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tags/tag5.xml" ContentType="application/vnd.openxmlformats-officedocument.presentationml.tags+xml"/>
  <Override PartName="/ppt/theme/themeOverride2.xml" ContentType="application/vnd.openxmlformats-officedocument.themeOverride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heme/themeOverride3.xml" ContentType="application/vnd.openxmlformats-officedocument.themeOverride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heme/themeOverride4.xml" ContentType="application/vnd.openxmlformats-officedocument.themeOverride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heme/themeOverride5.xml" ContentType="application/vnd.openxmlformats-officedocument.themeOverride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heme/themeOverride6.xml" ContentType="application/vnd.openxmlformats-officedocument.themeOverride+xml"/>
  <Override PartName="/ppt/tags/tag30.xml" ContentType="application/vnd.openxmlformats-officedocument.presentationml.tags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35"/>
  </p:notesMasterIdLst>
  <p:sldIdLst>
    <p:sldId id="256" r:id="rId2"/>
    <p:sldId id="266" r:id="rId3"/>
    <p:sldId id="258" r:id="rId4"/>
    <p:sldId id="273" r:id="rId5"/>
    <p:sldId id="274" r:id="rId6"/>
    <p:sldId id="275" r:id="rId7"/>
    <p:sldId id="276" r:id="rId8"/>
    <p:sldId id="277" r:id="rId9"/>
    <p:sldId id="278" r:id="rId10"/>
    <p:sldId id="263" r:id="rId11"/>
    <p:sldId id="267" r:id="rId12"/>
    <p:sldId id="268" r:id="rId13"/>
    <p:sldId id="269" r:id="rId14"/>
    <p:sldId id="270" r:id="rId15"/>
    <p:sldId id="271" r:id="rId16"/>
    <p:sldId id="272" r:id="rId17"/>
    <p:sldId id="264" r:id="rId18"/>
    <p:sldId id="286" r:id="rId19"/>
    <p:sldId id="287" r:id="rId20"/>
    <p:sldId id="288" r:id="rId21"/>
    <p:sldId id="289" r:id="rId22"/>
    <p:sldId id="290" r:id="rId23"/>
    <p:sldId id="291" r:id="rId24"/>
    <p:sldId id="265" r:id="rId25"/>
    <p:sldId id="279" r:id="rId26"/>
    <p:sldId id="280" r:id="rId27"/>
    <p:sldId id="281" r:id="rId28"/>
    <p:sldId id="282" r:id="rId29"/>
    <p:sldId id="283" r:id="rId30"/>
    <p:sldId id="284" r:id="rId31"/>
    <p:sldId id="285" r:id="rId32"/>
    <p:sldId id="261" r:id="rId33"/>
    <p:sldId id="262" r:id="rId34"/>
  </p:sldIdLst>
  <p:sldSz cx="12192000" cy="6858000"/>
  <p:notesSz cx="6858000" cy="9144000"/>
  <p:custDataLst>
    <p:tags r:id="rId3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AF00"/>
    <a:srgbClr val="06BF78"/>
    <a:srgbClr val="7B0B16"/>
    <a:srgbClr val="C30004"/>
    <a:srgbClr val="28B6EB"/>
    <a:srgbClr val="00A5E4"/>
    <a:srgbClr val="151857"/>
    <a:srgbClr val="192587"/>
    <a:srgbClr val="1E237F"/>
    <a:srgbClr val="FEB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6182" autoAdjust="0"/>
  </p:normalViewPr>
  <p:slideViewPr>
    <p:cSldViewPr snapToGrid="0">
      <p:cViewPr varScale="1">
        <p:scale>
          <a:sx n="103" d="100"/>
          <a:sy n="103" d="100"/>
        </p:scale>
        <p:origin x="144" y="408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6D8963-CFCD-4740-AF60-049850373CDF}" type="datetimeFigureOut">
              <a:rPr lang="zh-CN" altLang="en-US" smtClean="0"/>
              <a:t>2019/6/19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E6FDB6-6D2B-46C1-9FA1-D82906A37C3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49815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本素材由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提供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尊重知识产权并注重保护用户享有的各项权利。郑重提醒您：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插件中提供的任何信息内容的所有权、知识产权归其原始权利人或权利受让人所有，您免费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/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购买获得的是信息内容的使用权，并受下述条款的约束；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1.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您仅可以个人非商业用途使用该等信息内容，不可将信息内容的全部或部分用于出售，或以出租、出借、转让、分销、发布等其他任何方式供他人使用；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2.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禁止在接入互联网或移动互联网的任何网站、平台、应用或程序上以任何方式为他人提供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插件资源内容的下载。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The resource is supplied by 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respects all intellectual property rights and protects all the rights its users acquired. Solemnly remind you: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 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The ownership and intellectual property of the resources supplied in iSlide Add-in belongs to its owner or the assignee of this ownership. you only acquired the usage of the resources supplied in iSlide Add-in, as well as respected the following restrain terms: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1.You are only allowed to use such resource for personal and non-commercial aim, not allowed to use such resource or part of it for the sale; or rent, lend, transfer to others; or distribution or release it in any way.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2.You are not permitted to provide the resource of iSlide Add-in in any website, platform, application access to the Internet or mobile Internet.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14135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矩形 64">
            <a:extLst>
              <a:ext uri="{FF2B5EF4-FFF2-40B4-BE49-F238E27FC236}">
                <a16:creationId xmlns:a16="http://schemas.microsoft.com/office/drawing/2014/main" id="{EE73FF44-CC96-4B5F-A59E-E762F3FC9B63}"/>
              </a:ext>
            </a:extLst>
          </p:cNvPr>
          <p:cNvSpPr/>
          <p:nvPr userDrawn="1"/>
        </p:nvSpPr>
        <p:spPr>
          <a:xfrm>
            <a:off x="0" y="3566659"/>
            <a:ext cx="12192000" cy="2898775"/>
          </a:xfrm>
          <a:prstGeom prst="rect">
            <a:avLst/>
          </a:prstGeom>
          <a:gradFill flip="none" rotWithShape="1">
            <a:gsLst>
              <a:gs pos="0">
                <a:schemeClr val="accent2">
                  <a:lumMod val="40000"/>
                  <a:lumOff val="60000"/>
                </a:schemeClr>
              </a:gs>
              <a:gs pos="48000">
                <a:schemeClr val="accent2">
                  <a:lumMod val="95000"/>
                  <a:lumOff val="5000"/>
                </a:schemeClr>
              </a:gs>
              <a:gs pos="100000">
                <a:schemeClr val="accent2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6" name="0fb97631-878f-4a84-bbab-c078414544da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CB3E174B-22FD-4780-8F04-7014CC0E060F}"/>
              </a:ext>
            </a:extLst>
          </p:cNvPr>
          <p:cNvGrpSpPr>
            <a:grpSpLocks noChangeAspect="1"/>
          </p:cNvGrpSpPr>
          <p:nvPr userDrawn="1">
            <p:custDataLst>
              <p:tags r:id="rId1"/>
            </p:custDataLst>
          </p:nvPr>
        </p:nvGrpSpPr>
        <p:grpSpPr>
          <a:xfrm>
            <a:off x="810219" y="779056"/>
            <a:ext cx="5023852" cy="5299887"/>
            <a:chOff x="4265613" y="1066800"/>
            <a:chExt cx="4478338" cy="4724400"/>
          </a:xfrm>
        </p:grpSpPr>
        <p:sp>
          <p:nvSpPr>
            <p:cNvPr id="67" name="ïşļïdê">
              <a:extLst>
                <a:ext uri="{FF2B5EF4-FFF2-40B4-BE49-F238E27FC236}">
                  <a16:creationId xmlns:a16="http://schemas.microsoft.com/office/drawing/2014/main" id="{A7F5B1BA-5594-4A32-999D-C39DF888E2F3}"/>
                </a:ext>
              </a:extLst>
            </p:cNvPr>
            <p:cNvSpPr/>
            <p:nvPr/>
          </p:nvSpPr>
          <p:spPr bwMode="auto">
            <a:xfrm>
              <a:off x="6542088" y="1244600"/>
              <a:ext cx="649288" cy="974725"/>
            </a:xfrm>
            <a:custGeom>
              <a:avLst/>
              <a:gdLst>
                <a:gd name="T0" fmla="*/ 79 w 80"/>
                <a:gd name="T1" fmla="*/ 46 h 120"/>
                <a:gd name="T2" fmla="*/ 42 w 80"/>
                <a:gd name="T3" fmla="*/ 1 h 120"/>
                <a:gd name="T4" fmla="*/ 39 w 80"/>
                <a:gd name="T5" fmla="*/ 1 h 120"/>
                <a:gd name="T6" fmla="*/ 1 w 80"/>
                <a:gd name="T7" fmla="*/ 46 h 120"/>
                <a:gd name="T8" fmla="*/ 3 w 80"/>
                <a:gd name="T9" fmla="*/ 50 h 120"/>
                <a:gd name="T10" fmla="*/ 13 w 80"/>
                <a:gd name="T11" fmla="*/ 50 h 120"/>
                <a:gd name="T12" fmla="*/ 13 w 80"/>
                <a:gd name="T13" fmla="*/ 120 h 120"/>
                <a:gd name="T14" fmla="*/ 67 w 80"/>
                <a:gd name="T15" fmla="*/ 120 h 120"/>
                <a:gd name="T16" fmla="*/ 67 w 80"/>
                <a:gd name="T17" fmla="*/ 50 h 120"/>
                <a:gd name="T18" fmla="*/ 77 w 80"/>
                <a:gd name="T19" fmla="*/ 50 h 120"/>
                <a:gd name="T20" fmla="*/ 79 w 80"/>
                <a:gd name="T21" fmla="*/ 46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0" h="120">
                  <a:moveTo>
                    <a:pt x="79" y="46"/>
                  </a:moveTo>
                  <a:cubicBezTo>
                    <a:pt x="42" y="1"/>
                    <a:pt x="42" y="1"/>
                    <a:pt x="42" y="1"/>
                  </a:cubicBezTo>
                  <a:cubicBezTo>
                    <a:pt x="41" y="0"/>
                    <a:pt x="39" y="0"/>
                    <a:pt x="39" y="1"/>
                  </a:cubicBezTo>
                  <a:cubicBezTo>
                    <a:pt x="1" y="46"/>
                    <a:pt x="1" y="46"/>
                    <a:pt x="1" y="46"/>
                  </a:cubicBezTo>
                  <a:cubicBezTo>
                    <a:pt x="0" y="48"/>
                    <a:pt x="1" y="50"/>
                    <a:pt x="3" y="50"/>
                  </a:cubicBezTo>
                  <a:cubicBezTo>
                    <a:pt x="13" y="50"/>
                    <a:pt x="13" y="50"/>
                    <a:pt x="13" y="50"/>
                  </a:cubicBezTo>
                  <a:cubicBezTo>
                    <a:pt x="13" y="120"/>
                    <a:pt x="13" y="120"/>
                    <a:pt x="13" y="120"/>
                  </a:cubicBezTo>
                  <a:cubicBezTo>
                    <a:pt x="67" y="120"/>
                    <a:pt x="67" y="120"/>
                    <a:pt x="67" y="120"/>
                  </a:cubicBezTo>
                  <a:cubicBezTo>
                    <a:pt x="67" y="50"/>
                    <a:pt x="67" y="50"/>
                    <a:pt x="67" y="50"/>
                  </a:cubicBezTo>
                  <a:cubicBezTo>
                    <a:pt x="77" y="50"/>
                    <a:pt x="77" y="50"/>
                    <a:pt x="77" y="50"/>
                  </a:cubicBezTo>
                  <a:cubicBezTo>
                    <a:pt x="79" y="50"/>
                    <a:pt x="80" y="48"/>
                    <a:pt x="79" y="46"/>
                  </a:cubicBezTo>
                  <a:close/>
                </a:path>
              </a:pathLst>
            </a:custGeom>
            <a:solidFill>
              <a:srgbClr val="29D9FF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8" name="ïSļîḑê">
              <a:extLst>
                <a:ext uri="{FF2B5EF4-FFF2-40B4-BE49-F238E27FC236}">
                  <a16:creationId xmlns:a16="http://schemas.microsoft.com/office/drawing/2014/main" id="{953F420A-AD5A-46EF-B1CA-CACCA26675B0}"/>
                </a:ext>
              </a:extLst>
            </p:cNvPr>
            <p:cNvSpPr/>
            <p:nvPr/>
          </p:nvSpPr>
          <p:spPr bwMode="auto">
            <a:xfrm>
              <a:off x="6411913" y="2795588"/>
              <a:ext cx="1852613" cy="1851025"/>
            </a:xfrm>
            <a:prstGeom prst="ellipse">
              <a:avLst/>
            </a:prstGeom>
            <a:solidFill>
              <a:srgbClr val="FBC9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9" name="íṣḷiḓé">
              <a:extLst>
                <a:ext uri="{FF2B5EF4-FFF2-40B4-BE49-F238E27FC236}">
                  <a16:creationId xmlns:a16="http://schemas.microsoft.com/office/drawing/2014/main" id="{4099A8C1-26CD-433F-8FA4-9FBEC1A501CD}"/>
                </a:ext>
              </a:extLst>
            </p:cNvPr>
            <p:cNvSpPr/>
            <p:nvPr/>
          </p:nvSpPr>
          <p:spPr bwMode="auto">
            <a:xfrm>
              <a:off x="6826251" y="2795588"/>
              <a:ext cx="1031875" cy="242888"/>
            </a:xfrm>
            <a:custGeom>
              <a:avLst/>
              <a:gdLst>
                <a:gd name="T0" fmla="*/ 11 w 127"/>
                <a:gd name="T1" fmla="*/ 30 h 30"/>
                <a:gd name="T2" fmla="*/ 15 w 127"/>
                <a:gd name="T3" fmla="*/ 29 h 30"/>
                <a:gd name="T4" fmla="*/ 63 w 127"/>
                <a:gd name="T5" fmla="*/ 17 h 30"/>
                <a:gd name="T6" fmla="*/ 111 w 127"/>
                <a:gd name="T7" fmla="*/ 29 h 30"/>
                <a:gd name="T8" fmla="*/ 115 w 127"/>
                <a:gd name="T9" fmla="*/ 30 h 30"/>
                <a:gd name="T10" fmla="*/ 115 w 127"/>
                <a:gd name="T11" fmla="*/ 30 h 30"/>
                <a:gd name="T12" fmla="*/ 119 w 127"/>
                <a:gd name="T13" fmla="*/ 15 h 30"/>
                <a:gd name="T14" fmla="*/ 63 w 127"/>
                <a:gd name="T15" fmla="*/ 0 h 30"/>
                <a:gd name="T16" fmla="*/ 7 w 127"/>
                <a:gd name="T17" fmla="*/ 15 h 30"/>
                <a:gd name="T18" fmla="*/ 11 w 127"/>
                <a:gd name="T19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7" h="30">
                  <a:moveTo>
                    <a:pt x="11" y="30"/>
                  </a:moveTo>
                  <a:cubicBezTo>
                    <a:pt x="13" y="30"/>
                    <a:pt x="14" y="30"/>
                    <a:pt x="15" y="29"/>
                  </a:cubicBezTo>
                  <a:cubicBezTo>
                    <a:pt x="29" y="21"/>
                    <a:pt x="46" y="17"/>
                    <a:pt x="63" y="17"/>
                  </a:cubicBezTo>
                  <a:cubicBezTo>
                    <a:pt x="81" y="17"/>
                    <a:pt x="97" y="21"/>
                    <a:pt x="111" y="29"/>
                  </a:cubicBezTo>
                  <a:cubicBezTo>
                    <a:pt x="112" y="30"/>
                    <a:pt x="114" y="30"/>
                    <a:pt x="115" y="30"/>
                  </a:cubicBezTo>
                  <a:cubicBezTo>
                    <a:pt x="115" y="30"/>
                    <a:pt x="115" y="30"/>
                    <a:pt x="115" y="30"/>
                  </a:cubicBezTo>
                  <a:cubicBezTo>
                    <a:pt x="124" y="30"/>
                    <a:pt x="127" y="19"/>
                    <a:pt x="119" y="15"/>
                  </a:cubicBezTo>
                  <a:cubicBezTo>
                    <a:pt x="103" y="5"/>
                    <a:pt x="83" y="0"/>
                    <a:pt x="63" y="0"/>
                  </a:cubicBezTo>
                  <a:cubicBezTo>
                    <a:pt x="43" y="0"/>
                    <a:pt x="24" y="5"/>
                    <a:pt x="7" y="15"/>
                  </a:cubicBezTo>
                  <a:cubicBezTo>
                    <a:pt x="0" y="19"/>
                    <a:pt x="3" y="30"/>
                    <a:pt x="11" y="30"/>
                  </a:cubicBezTo>
                  <a:close/>
                </a:path>
              </a:pathLst>
            </a:custGeom>
            <a:solidFill>
              <a:srgbClr val="FBEF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0" name="ïṣḷíḍè">
              <a:extLst>
                <a:ext uri="{FF2B5EF4-FFF2-40B4-BE49-F238E27FC236}">
                  <a16:creationId xmlns:a16="http://schemas.microsoft.com/office/drawing/2014/main" id="{756B1A02-035B-43B8-9572-40720834461A}"/>
                </a:ext>
              </a:extLst>
            </p:cNvPr>
            <p:cNvSpPr/>
            <p:nvPr/>
          </p:nvSpPr>
          <p:spPr bwMode="auto">
            <a:xfrm>
              <a:off x="6696076" y="3055938"/>
              <a:ext cx="1292225" cy="542925"/>
            </a:xfrm>
            <a:custGeom>
              <a:avLst/>
              <a:gdLst>
                <a:gd name="T0" fmla="*/ 79 w 159"/>
                <a:gd name="T1" fmla="*/ 15 h 67"/>
                <a:gd name="T2" fmla="*/ 143 w 159"/>
                <a:gd name="T3" fmla="*/ 62 h 67"/>
                <a:gd name="T4" fmla="*/ 150 w 159"/>
                <a:gd name="T5" fmla="*/ 67 h 67"/>
                <a:gd name="T6" fmla="*/ 150 w 159"/>
                <a:gd name="T7" fmla="*/ 67 h 67"/>
                <a:gd name="T8" fmla="*/ 157 w 159"/>
                <a:gd name="T9" fmla="*/ 57 h 67"/>
                <a:gd name="T10" fmla="*/ 79 w 159"/>
                <a:gd name="T11" fmla="*/ 0 h 67"/>
                <a:gd name="T12" fmla="*/ 1 w 159"/>
                <a:gd name="T13" fmla="*/ 57 h 67"/>
                <a:gd name="T14" fmla="*/ 8 w 159"/>
                <a:gd name="T15" fmla="*/ 67 h 67"/>
                <a:gd name="T16" fmla="*/ 8 w 159"/>
                <a:gd name="T17" fmla="*/ 67 h 67"/>
                <a:gd name="T18" fmla="*/ 16 w 159"/>
                <a:gd name="T19" fmla="*/ 62 h 67"/>
                <a:gd name="T20" fmla="*/ 79 w 159"/>
                <a:gd name="T21" fmla="*/ 15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9" h="67">
                  <a:moveTo>
                    <a:pt x="79" y="15"/>
                  </a:moveTo>
                  <a:cubicBezTo>
                    <a:pt x="109" y="15"/>
                    <a:pt x="134" y="35"/>
                    <a:pt x="143" y="62"/>
                  </a:cubicBezTo>
                  <a:cubicBezTo>
                    <a:pt x="144" y="65"/>
                    <a:pt x="147" y="67"/>
                    <a:pt x="150" y="67"/>
                  </a:cubicBezTo>
                  <a:cubicBezTo>
                    <a:pt x="150" y="67"/>
                    <a:pt x="150" y="67"/>
                    <a:pt x="150" y="67"/>
                  </a:cubicBezTo>
                  <a:cubicBezTo>
                    <a:pt x="155" y="67"/>
                    <a:pt x="159" y="62"/>
                    <a:pt x="157" y="57"/>
                  </a:cubicBezTo>
                  <a:cubicBezTo>
                    <a:pt x="146" y="24"/>
                    <a:pt x="116" y="0"/>
                    <a:pt x="79" y="0"/>
                  </a:cubicBezTo>
                  <a:cubicBezTo>
                    <a:pt x="43" y="0"/>
                    <a:pt x="12" y="24"/>
                    <a:pt x="1" y="57"/>
                  </a:cubicBezTo>
                  <a:cubicBezTo>
                    <a:pt x="0" y="62"/>
                    <a:pt x="3" y="67"/>
                    <a:pt x="8" y="67"/>
                  </a:cubicBezTo>
                  <a:cubicBezTo>
                    <a:pt x="8" y="67"/>
                    <a:pt x="8" y="67"/>
                    <a:pt x="8" y="67"/>
                  </a:cubicBezTo>
                  <a:cubicBezTo>
                    <a:pt x="12" y="67"/>
                    <a:pt x="15" y="65"/>
                    <a:pt x="16" y="62"/>
                  </a:cubicBezTo>
                  <a:cubicBezTo>
                    <a:pt x="24" y="35"/>
                    <a:pt x="49" y="15"/>
                    <a:pt x="79" y="15"/>
                  </a:cubicBezTo>
                  <a:close/>
                </a:path>
              </a:pathLst>
            </a:custGeom>
            <a:solidFill>
              <a:srgbClr val="FB8E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1" name="íSḷiḑê">
              <a:extLst>
                <a:ext uri="{FF2B5EF4-FFF2-40B4-BE49-F238E27FC236}">
                  <a16:creationId xmlns:a16="http://schemas.microsoft.com/office/drawing/2014/main" id="{A4311BA7-5AFD-46E5-886F-C069E286F88D}"/>
                </a:ext>
              </a:extLst>
            </p:cNvPr>
            <p:cNvSpPr/>
            <p:nvPr/>
          </p:nvSpPr>
          <p:spPr bwMode="auto">
            <a:xfrm>
              <a:off x="6516688" y="4044950"/>
              <a:ext cx="1641475" cy="609600"/>
            </a:xfrm>
            <a:custGeom>
              <a:avLst/>
              <a:gdLst>
                <a:gd name="T0" fmla="*/ 181 w 202"/>
                <a:gd name="T1" fmla="*/ 0 h 75"/>
                <a:gd name="T2" fmla="*/ 167 w 202"/>
                <a:gd name="T3" fmla="*/ 7 h 75"/>
                <a:gd name="T4" fmla="*/ 101 w 202"/>
                <a:gd name="T5" fmla="*/ 41 h 75"/>
                <a:gd name="T6" fmla="*/ 35 w 202"/>
                <a:gd name="T7" fmla="*/ 7 h 75"/>
                <a:gd name="T8" fmla="*/ 22 w 202"/>
                <a:gd name="T9" fmla="*/ 0 h 75"/>
                <a:gd name="T10" fmla="*/ 22 w 202"/>
                <a:gd name="T11" fmla="*/ 0 h 75"/>
                <a:gd name="T12" fmla="*/ 8 w 202"/>
                <a:gd name="T13" fmla="*/ 27 h 75"/>
                <a:gd name="T14" fmla="*/ 101 w 202"/>
                <a:gd name="T15" fmla="*/ 75 h 75"/>
                <a:gd name="T16" fmla="*/ 194 w 202"/>
                <a:gd name="T17" fmla="*/ 27 h 75"/>
                <a:gd name="T18" fmla="*/ 181 w 202"/>
                <a:gd name="T19" fmla="*/ 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2" h="75">
                  <a:moveTo>
                    <a:pt x="181" y="0"/>
                  </a:moveTo>
                  <a:cubicBezTo>
                    <a:pt x="175" y="0"/>
                    <a:pt x="170" y="3"/>
                    <a:pt x="167" y="7"/>
                  </a:cubicBezTo>
                  <a:cubicBezTo>
                    <a:pt x="152" y="28"/>
                    <a:pt x="128" y="41"/>
                    <a:pt x="101" y="41"/>
                  </a:cubicBezTo>
                  <a:cubicBezTo>
                    <a:pt x="74" y="41"/>
                    <a:pt x="50" y="28"/>
                    <a:pt x="35" y="7"/>
                  </a:cubicBezTo>
                  <a:cubicBezTo>
                    <a:pt x="32" y="3"/>
                    <a:pt x="27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8" y="0"/>
                    <a:pt x="0" y="16"/>
                    <a:pt x="8" y="27"/>
                  </a:cubicBezTo>
                  <a:cubicBezTo>
                    <a:pt x="29" y="56"/>
                    <a:pt x="63" y="75"/>
                    <a:pt x="101" y="75"/>
                  </a:cubicBezTo>
                  <a:cubicBezTo>
                    <a:pt x="140" y="75"/>
                    <a:pt x="174" y="56"/>
                    <a:pt x="194" y="27"/>
                  </a:cubicBezTo>
                  <a:cubicBezTo>
                    <a:pt x="202" y="16"/>
                    <a:pt x="194" y="0"/>
                    <a:pt x="181" y="0"/>
                  </a:cubicBezTo>
                  <a:close/>
                </a:path>
              </a:pathLst>
            </a:custGeom>
            <a:solidFill>
              <a:srgbClr val="FBB0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2" name="ïṩlíḍê">
              <a:extLst>
                <a:ext uri="{FF2B5EF4-FFF2-40B4-BE49-F238E27FC236}">
                  <a16:creationId xmlns:a16="http://schemas.microsoft.com/office/drawing/2014/main" id="{5AB81F32-B709-4843-BECA-F07E298F4BBE}"/>
                </a:ext>
              </a:extLst>
            </p:cNvPr>
            <p:cNvSpPr/>
            <p:nvPr/>
          </p:nvSpPr>
          <p:spPr bwMode="auto">
            <a:xfrm>
              <a:off x="6792913" y="3176588"/>
              <a:ext cx="820738" cy="820738"/>
            </a:xfrm>
            <a:custGeom>
              <a:avLst/>
              <a:gdLst>
                <a:gd name="T0" fmla="*/ 101 w 101"/>
                <a:gd name="T1" fmla="*/ 10 h 101"/>
                <a:gd name="T2" fmla="*/ 67 w 101"/>
                <a:gd name="T3" fmla="*/ 0 h 101"/>
                <a:gd name="T4" fmla="*/ 0 w 101"/>
                <a:gd name="T5" fmla="*/ 67 h 101"/>
                <a:gd name="T6" fmla="*/ 9 w 101"/>
                <a:gd name="T7" fmla="*/ 101 h 101"/>
                <a:gd name="T8" fmla="*/ 101 w 101"/>
                <a:gd name="T9" fmla="*/ 1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1" h="101">
                  <a:moveTo>
                    <a:pt x="101" y="10"/>
                  </a:moveTo>
                  <a:cubicBezTo>
                    <a:pt x="91" y="4"/>
                    <a:pt x="80" y="0"/>
                    <a:pt x="67" y="0"/>
                  </a:cubicBezTo>
                  <a:cubicBezTo>
                    <a:pt x="30" y="0"/>
                    <a:pt x="0" y="30"/>
                    <a:pt x="0" y="67"/>
                  </a:cubicBezTo>
                  <a:cubicBezTo>
                    <a:pt x="0" y="80"/>
                    <a:pt x="4" y="91"/>
                    <a:pt x="9" y="101"/>
                  </a:cubicBezTo>
                  <a:lnTo>
                    <a:pt x="101" y="10"/>
                  </a:lnTo>
                  <a:close/>
                </a:path>
              </a:pathLst>
            </a:custGeom>
            <a:solidFill>
              <a:srgbClr val="FBB0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3" name="îṥlïďé">
              <a:extLst>
                <a:ext uri="{FF2B5EF4-FFF2-40B4-BE49-F238E27FC236}">
                  <a16:creationId xmlns:a16="http://schemas.microsoft.com/office/drawing/2014/main" id="{E2158648-DFB7-4551-A138-952CF686849B}"/>
                </a:ext>
              </a:extLst>
            </p:cNvPr>
            <p:cNvSpPr/>
            <p:nvPr/>
          </p:nvSpPr>
          <p:spPr bwMode="auto">
            <a:xfrm>
              <a:off x="7077076" y="3460750"/>
              <a:ext cx="804863" cy="804863"/>
            </a:xfrm>
            <a:custGeom>
              <a:avLst/>
              <a:gdLst>
                <a:gd name="T0" fmla="*/ 0 w 99"/>
                <a:gd name="T1" fmla="*/ 91 h 99"/>
                <a:gd name="T2" fmla="*/ 32 w 99"/>
                <a:gd name="T3" fmla="*/ 99 h 99"/>
                <a:gd name="T4" fmla="*/ 99 w 99"/>
                <a:gd name="T5" fmla="*/ 32 h 99"/>
                <a:gd name="T6" fmla="*/ 91 w 99"/>
                <a:gd name="T7" fmla="*/ 0 h 99"/>
                <a:gd name="T8" fmla="*/ 0 w 99"/>
                <a:gd name="T9" fmla="*/ 91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" h="99">
                  <a:moveTo>
                    <a:pt x="0" y="91"/>
                  </a:moveTo>
                  <a:cubicBezTo>
                    <a:pt x="10" y="96"/>
                    <a:pt x="21" y="99"/>
                    <a:pt x="32" y="99"/>
                  </a:cubicBezTo>
                  <a:cubicBezTo>
                    <a:pt x="69" y="99"/>
                    <a:pt x="99" y="69"/>
                    <a:pt x="99" y="32"/>
                  </a:cubicBezTo>
                  <a:cubicBezTo>
                    <a:pt x="99" y="21"/>
                    <a:pt x="96" y="10"/>
                    <a:pt x="91" y="0"/>
                  </a:cubicBezTo>
                  <a:lnTo>
                    <a:pt x="0" y="91"/>
                  </a:lnTo>
                  <a:close/>
                </a:path>
              </a:pathLst>
            </a:custGeom>
            <a:solidFill>
              <a:srgbClr val="FBEF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4" name="îṣ1íďè">
              <a:extLst>
                <a:ext uri="{FF2B5EF4-FFF2-40B4-BE49-F238E27FC236}">
                  <a16:creationId xmlns:a16="http://schemas.microsoft.com/office/drawing/2014/main" id="{1178BC38-6DD5-4073-866E-DDC24AD84DAC}"/>
                </a:ext>
              </a:extLst>
            </p:cNvPr>
            <p:cNvSpPr/>
            <p:nvPr/>
          </p:nvSpPr>
          <p:spPr bwMode="auto">
            <a:xfrm>
              <a:off x="5435601" y="1968500"/>
              <a:ext cx="1951038" cy="3392488"/>
            </a:xfrm>
            <a:custGeom>
              <a:avLst/>
              <a:gdLst>
                <a:gd name="T0" fmla="*/ 202 w 240"/>
                <a:gd name="T1" fmla="*/ 418 h 418"/>
                <a:gd name="T2" fmla="*/ 38 w 240"/>
                <a:gd name="T3" fmla="*/ 418 h 418"/>
                <a:gd name="T4" fmla="*/ 0 w 240"/>
                <a:gd name="T5" fmla="*/ 380 h 418"/>
                <a:gd name="T6" fmla="*/ 0 w 240"/>
                <a:gd name="T7" fmla="*/ 39 h 418"/>
                <a:gd name="T8" fmla="*/ 38 w 240"/>
                <a:gd name="T9" fmla="*/ 0 h 418"/>
                <a:gd name="T10" fmla="*/ 202 w 240"/>
                <a:gd name="T11" fmla="*/ 0 h 418"/>
                <a:gd name="T12" fmla="*/ 240 w 240"/>
                <a:gd name="T13" fmla="*/ 39 h 418"/>
                <a:gd name="T14" fmla="*/ 240 w 240"/>
                <a:gd name="T15" fmla="*/ 380 h 418"/>
                <a:gd name="T16" fmla="*/ 202 w 240"/>
                <a:gd name="T17" fmla="*/ 418 h 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0" h="418">
                  <a:moveTo>
                    <a:pt x="202" y="418"/>
                  </a:moveTo>
                  <a:cubicBezTo>
                    <a:pt x="38" y="418"/>
                    <a:pt x="38" y="418"/>
                    <a:pt x="38" y="418"/>
                  </a:cubicBezTo>
                  <a:cubicBezTo>
                    <a:pt x="17" y="418"/>
                    <a:pt x="0" y="401"/>
                    <a:pt x="0" y="380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18"/>
                    <a:pt x="17" y="0"/>
                    <a:pt x="38" y="0"/>
                  </a:cubicBezTo>
                  <a:cubicBezTo>
                    <a:pt x="202" y="0"/>
                    <a:pt x="202" y="0"/>
                    <a:pt x="202" y="0"/>
                  </a:cubicBezTo>
                  <a:cubicBezTo>
                    <a:pt x="223" y="0"/>
                    <a:pt x="240" y="18"/>
                    <a:pt x="240" y="39"/>
                  </a:cubicBezTo>
                  <a:cubicBezTo>
                    <a:pt x="240" y="380"/>
                    <a:pt x="240" y="380"/>
                    <a:pt x="240" y="380"/>
                  </a:cubicBezTo>
                  <a:cubicBezTo>
                    <a:pt x="240" y="401"/>
                    <a:pt x="223" y="418"/>
                    <a:pt x="202" y="418"/>
                  </a:cubicBezTo>
                  <a:close/>
                </a:path>
              </a:pathLst>
            </a:custGeom>
            <a:solidFill>
              <a:srgbClr val="9FBD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5" name="í$ļîḑe">
              <a:extLst>
                <a:ext uri="{FF2B5EF4-FFF2-40B4-BE49-F238E27FC236}">
                  <a16:creationId xmlns:a16="http://schemas.microsoft.com/office/drawing/2014/main" id="{CD55D582-C102-4C44-9F2E-D895AF99BB73}"/>
                </a:ext>
              </a:extLst>
            </p:cNvPr>
            <p:cNvSpPr/>
            <p:nvPr/>
          </p:nvSpPr>
          <p:spPr bwMode="auto">
            <a:xfrm>
              <a:off x="5500688" y="2479675"/>
              <a:ext cx="1731963" cy="2370138"/>
            </a:xfrm>
            <a:custGeom>
              <a:avLst/>
              <a:gdLst>
                <a:gd name="T0" fmla="*/ 209 w 213"/>
                <a:gd name="T1" fmla="*/ 292 h 292"/>
                <a:gd name="T2" fmla="*/ 4 w 213"/>
                <a:gd name="T3" fmla="*/ 292 h 292"/>
                <a:gd name="T4" fmla="*/ 0 w 213"/>
                <a:gd name="T5" fmla="*/ 289 h 292"/>
                <a:gd name="T6" fmla="*/ 0 w 213"/>
                <a:gd name="T7" fmla="*/ 4 h 292"/>
                <a:gd name="T8" fmla="*/ 4 w 213"/>
                <a:gd name="T9" fmla="*/ 0 h 292"/>
                <a:gd name="T10" fmla="*/ 209 w 213"/>
                <a:gd name="T11" fmla="*/ 0 h 292"/>
                <a:gd name="T12" fmla="*/ 213 w 213"/>
                <a:gd name="T13" fmla="*/ 4 h 292"/>
                <a:gd name="T14" fmla="*/ 213 w 213"/>
                <a:gd name="T15" fmla="*/ 289 h 292"/>
                <a:gd name="T16" fmla="*/ 209 w 213"/>
                <a:gd name="T17" fmla="*/ 292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3" h="292">
                  <a:moveTo>
                    <a:pt x="209" y="292"/>
                  </a:moveTo>
                  <a:cubicBezTo>
                    <a:pt x="4" y="292"/>
                    <a:pt x="4" y="292"/>
                    <a:pt x="4" y="292"/>
                  </a:cubicBezTo>
                  <a:cubicBezTo>
                    <a:pt x="1" y="292"/>
                    <a:pt x="0" y="291"/>
                    <a:pt x="0" y="289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1" y="0"/>
                    <a:pt x="4" y="0"/>
                  </a:cubicBezTo>
                  <a:cubicBezTo>
                    <a:pt x="209" y="0"/>
                    <a:pt x="209" y="0"/>
                    <a:pt x="209" y="0"/>
                  </a:cubicBezTo>
                  <a:cubicBezTo>
                    <a:pt x="211" y="0"/>
                    <a:pt x="213" y="2"/>
                    <a:pt x="213" y="4"/>
                  </a:cubicBezTo>
                  <a:cubicBezTo>
                    <a:pt x="213" y="289"/>
                    <a:pt x="213" y="289"/>
                    <a:pt x="213" y="289"/>
                  </a:cubicBezTo>
                  <a:cubicBezTo>
                    <a:pt x="213" y="291"/>
                    <a:pt x="211" y="292"/>
                    <a:pt x="209" y="292"/>
                  </a:cubicBezTo>
                  <a:close/>
                </a:path>
              </a:pathLst>
            </a:custGeom>
            <a:solidFill>
              <a:srgbClr val="F9FB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6" name="îṩļiḍe">
              <a:extLst>
                <a:ext uri="{FF2B5EF4-FFF2-40B4-BE49-F238E27FC236}">
                  <a16:creationId xmlns:a16="http://schemas.microsoft.com/office/drawing/2014/main" id="{3F4DAD90-C224-4941-86C2-8CF70D4A070C}"/>
                </a:ext>
              </a:extLst>
            </p:cNvPr>
            <p:cNvSpPr/>
            <p:nvPr/>
          </p:nvSpPr>
          <p:spPr bwMode="auto">
            <a:xfrm>
              <a:off x="6159501" y="2235200"/>
              <a:ext cx="414338" cy="73025"/>
            </a:xfrm>
            <a:custGeom>
              <a:avLst/>
              <a:gdLst>
                <a:gd name="T0" fmla="*/ 46 w 51"/>
                <a:gd name="T1" fmla="*/ 9 h 9"/>
                <a:gd name="T2" fmla="*/ 4 w 51"/>
                <a:gd name="T3" fmla="*/ 9 h 9"/>
                <a:gd name="T4" fmla="*/ 0 w 51"/>
                <a:gd name="T5" fmla="*/ 5 h 9"/>
                <a:gd name="T6" fmla="*/ 0 w 51"/>
                <a:gd name="T7" fmla="*/ 5 h 9"/>
                <a:gd name="T8" fmla="*/ 4 w 51"/>
                <a:gd name="T9" fmla="*/ 0 h 9"/>
                <a:gd name="T10" fmla="*/ 46 w 51"/>
                <a:gd name="T11" fmla="*/ 0 h 9"/>
                <a:gd name="T12" fmla="*/ 51 w 51"/>
                <a:gd name="T13" fmla="*/ 5 h 9"/>
                <a:gd name="T14" fmla="*/ 51 w 51"/>
                <a:gd name="T15" fmla="*/ 5 h 9"/>
                <a:gd name="T16" fmla="*/ 46 w 51"/>
                <a:gd name="T17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1" h="9">
                  <a:moveTo>
                    <a:pt x="46" y="9"/>
                  </a:moveTo>
                  <a:cubicBezTo>
                    <a:pt x="4" y="9"/>
                    <a:pt x="4" y="9"/>
                    <a:pt x="4" y="9"/>
                  </a:cubicBezTo>
                  <a:cubicBezTo>
                    <a:pt x="2" y="9"/>
                    <a:pt x="0" y="7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9" y="0"/>
                    <a:pt x="51" y="2"/>
                    <a:pt x="51" y="5"/>
                  </a:cubicBezTo>
                  <a:cubicBezTo>
                    <a:pt x="51" y="5"/>
                    <a:pt x="51" y="5"/>
                    <a:pt x="51" y="5"/>
                  </a:cubicBezTo>
                  <a:cubicBezTo>
                    <a:pt x="51" y="7"/>
                    <a:pt x="49" y="9"/>
                    <a:pt x="46" y="9"/>
                  </a:cubicBezTo>
                  <a:close/>
                </a:path>
              </a:pathLst>
            </a:custGeom>
            <a:solidFill>
              <a:srgbClr val="5682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7" name="iŝľîḓe">
              <a:extLst>
                <a:ext uri="{FF2B5EF4-FFF2-40B4-BE49-F238E27FC236}">
                  <a16:creationId xmlns:a16="http://schemas.microsoft.com/office/drawing/2014/main" id="{896CD57D-1E61-48D6-AEE4-303ADCB6E22C}"/>
                </a:ext>
              </a:extLst>
            </p:cNvPr>
            <p:cNvSpPr/>
            <p:nvPr/>
          </p:nvSpPr>
          <p:spPr bwMode="auto">
            <a:xfrm>
              <a:off x="6265863" y="4954588"/>
              <a:ext cx="203200" cy="203200"/>
            </a:xfrm>
            <a:prstGeom prst="ellipse">
              <a:avLst/>
            </a:prstGeom>
            <a:solidFill>
              <a:srgbClr val="5682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8" name="ïṧlïḍe">
              <a:extLst>
                <a:ext uri="{FF2B5EF4-FFF2-40B4-BE49-F238E27FC236}">
                  <a16:creationId xmlns:a16="http://schemas.microsoft.com/office/drawing/2014/main" id="{13E60721-3626-4CC8-BE1B-3D7BD9E8E898}"/>
                </a:ext>
              </a:extLst>
            </p:cNvPr>
            <p:cNvSpPr/>
            <p:nvPr/>
          </p:nvSpPr>
          <p:spPr bwMode="auto">
            <a:xfrm>
              <a:off x="5500688" y="3144838"/>
              <a:ext cx="1731963" cy="1704975"/>
            </a:xfrm>
            <a:custGeom>
              <a:avLst/>
              <a:gdLst>
                <a:gd name="T0" fmla="*/ 4 w 213"/>
                <a:gd name="T1" fmla="*/ 210 h 210"/>
                <a:gd name="T2" fmla="*/ 209 w 213"/>
                <a:gd name="T3" fmla="*/ 210 h 210"/>
                <a:gd name="T4" fmla="*/ 213 w 213"/>
                <a:gd name="T5" fmla="*/ 207 h 210"/>
                <a:gd name="T6" fmla="*/ 213 w 213"/>
                <a:gd name="T7" fmla="*/ 0 h 210"/>
                <a:gd name="T8" fmla="*/ 190 w 213"/>
                <a:gd name="T9" fmla="*/ 22 h 210"/>
                <a:gd name="T10" fmla="*/ 139 w 213"/>
                <a:gd name="T11" fmla="*/ 19 h 210"/>
                <a:gd name="T12" fmla="*/ 76 w 213"/>
                <a:gd name="T13" fmla="*/ 65 h 210"/>
                <a:gd name="T14" fmla="*/ 28 w 213"/>
                <a:gd name="T15" fmla="*/ 55 h 210"/>
                <a:gd name="T16" fmla="*/ 0 w 213"/>
                <a:gd name="T17" fmla="*/ 69 h 210"/>
                <a:gd name="T18" fmla="*/ 0 w 213"/>
                <a:gd name="T19" fmla="*/ 207 h 210"/>
                <a:gd name="T20" fmla="*/ 4 w 213"/>
                <a:gd name="T21" fmla="*/ 210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13" h="210">
                  <a:moveTo>
                    <a:pt x="4" y="210"/>
                  </a:moveTo>
                  <a:cubicBezTo>
                    <a:pt x="209" y="210"/>
                    <a:pt x="209" y="210"/>
                    <a:pt x="209" y="210"/>
                  </a:cubicBezTo>
                  <a:cubicBezTo>
                    <a:pt x="211" y="210"/>
                    <a:pt x="213" y="209"/>
                    <a:pt x="213" y="207"/>
                  </a:cubicBezTo>
                  <a:cubicBezTo>
                    <a:pt x="213" y="0"/>
                    <a:pt x="213" y="0"/>
                    <a:pt x="213" y="0"/>
                  </a:cubicBezTo>
                  <a:cubicBezTo>
                    <a:pt x="204" y="8"/>
                    <a:pt x="197" y="15"/>
                    <a:pt x="190" y="22"/>
                  </a:cubicBezTo>
                  <a:cubicBezTo>
                    <a:pt x="165" y="49"/>
                    <a:pt x="162" y="33"/>
                    <a:pt x="139" y="19"/>
                  </a:cubicBezTo>
                  <a:cubicBezTo>
                    <a:pt x="116" y="5"/>
                    <a:pt x="99" y="53"/>
                    <a:pt x="76" y="65"/>
                  </a:cubicBezTo>
                  <a:cubicBezTo>
                    <a:pt x="53" y="76"/>
                    <a:pt x="46" y="61"/>
                    <a:pt x="28" y="55"/>
                  </a:cubicBezTo>
                  <a:cubicBezTo>
                    <a:pt x="21" y="53"/>
                    <a:pt x="10" y="59"/>
                    <a:pt x="0" y="69"/>
                  </a:cubicBezTo>
                  <a:cubicBezTo>
                    <a:pt x="0" y="207"/>
                    <a:pt x="0" y="207"/>
                    <a:pt x="0" y="207"/>
                  </a:cubicBezTo>
                  <a:cubicBezTo>
                    <a:pt x="0" y="209"/>
                    <a:pt x="1" y="210"/>
                    <a:pt x="4" y="210"/>
                  </a:cubicBezTo>
                  <a:close/>
                </a:path>
              </a:pathLst>
            </a:custGeom>
            <a:gradFill>
              <a:gsLst>
                <a:gs pos="0">
                  <a:srgbClr val="63E8F9"/>
                </a:gs>
                <a:gs pos="100000">
                  <a:srgbClr val="EAEEEE"/>
                </a:gs>
              </a:gsLst>
              <a:lin ang="5400000" scaled="0"/>
            </a:gra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9" name="íšḷiḑé">
              <a:extLst>
                <a:ext uri="{FF2B5EF4-FFF2-40B4-BE49-F238E27FC236}">
                  <a16:creationId xmlns:a16="http://schemas.microsoft.com/office/drawing/2014/main" id="{24DC29D4-6711-4CA9-8618-9D2F4A40CB72}"/>
                </a:ext>
              </a:extLst>
            </p:cNvPr>
            <p:cNvSpPr/>
            <p:nvPr/>
          </p:nvSpPr>
          <p:spPr bwMode="auto">
            <a:xfrm>
              <a:off x="5500688" y="3121025"/>
              <a:ext cx="1731963" cy="631825"/>
            </a:xfrm>
            <a:custGeom>
              <a:avLst/>
              <a:gdLst>
                <a:gd name="T0" fmla="*/ 213 w 213"/>
                <a:gd name="T1" fmla="*/ 0 h 78"/>
                <a:gd name="T2" fmla="*/ 189 w 213"/>
                <a:gd name="T3" fmla="*/ 24 h 78"/>
                <a:gd name="T4" fmla="*/ 153 w 213"/>
                <a:gd name="T5" fmla="*/ 30 h 78"/>
                <a:gd name="T6" fmla="*/ 140 w 213"/>
                <a:gd name="T7" fmla="*/ 20 h 78"/>
                <a:gd name="T8" fmla="*/ 99 w 213"/>
                <a:gd name="T9" fmla="*/ 42 h 78"/>
                <a:gd name="T10" fmla="*/ 75 w 213"/>
                <a:gd name="T11" fmla="*/ 66 h 78"/>
                <a:gd name="T12" fmla="*/ 44 w 213"/>
                <a:gd name="T13" fmla="*/ 63 h 78"/>
                <a:gd name="T14" fmla="*/ 28 w 213"/>
                <a:gd name="T15" fmla="*/ 56 h 78"/>
                <a:gd name="T16" fmla="*/ 0 w 213"/>
                <a:gd name="T17" fmla="*/ 69 h 78"/>
                <a:gd name="T18" fmla="*/ 0 w 213"/>
                <a:gd name="T19" fmla="*/ 74 h 78"/>
                <a:gd name="T20" fmla="*/ 27 w 213"/>
                <a:gd name="T21" fmla="*/ 60 h 78"/>
                <a:gd name="T22" fmla="*/ 42 w 213"/>
                <a:gd name="T23" fmla="*/ 67 h 78"/>
                <a:gd name="T24" fmla="*/ 77 w 213"/>
                <a:gd name="T25" fmla="*/ 70 h 78"/>
                <a:gd name="T26" fmla="*/ 103 w 213"/>
                <a:gd name="T27" fmla="*/ 45 h 78"/>
                <a:gd name="T28" fmla="*/ 138 w 213"/>
                <a:gd name="T29" fmla="*/ 24 h 78"/>
                <a:gd name="T30" fmla="*/ 150 w 213"/>
                <a:gd name="T31" fmla="*/ 33 h 78"/>
                <a:gd name="T32" fmla="*/ 192 w 213"/>
                <a:gd name="T33" fmla="*/ 27 h 78"/>
                <a:gd name="T34" fmla="*/ 213 w 213"/>
                <a:gd name="T35" fmla="*/ 6 h 78"/>
                <a:gd name="T36" fmla="*/ 213 w 213"/>
                <a:gd name="T37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13" h="78">
                  <a:moveTo>
                    <a:pt x="213" y="0"/>
                  </a:moveTo>
                  <a:cubicBezTo>
                    <a:pt x="204" y="8"/>
                    <a:pt x="196" y="16"/>
                    <a:pt x="189" y="24"/>
                  </a:cubicBezTo>
                  <a:cubicBezTo>
                    <a:pt x="170" y="43"/>
                    <a:pt x="166" y="40"/>
                    <a:pt x="153" y="30"/>
                  </a:cubicBezTo>
                  <a:cubicBezTo>
                    <a:pt x="149" y="27"/>
                    <a:pt x="145" y="24"/>
                    <a:pt x="140" y="20"/>
                  </a:cubicBezTo>
                  <a:cubicBezTo>
                    <a:pt x="125" y="11"/>
                    <a:pt x="112" y="27"/>
                    <a:pt x="99" y="42"/>
                  </a:cubicBezTo>
                  <a:cubicBezTo>
                    <a:pt x="92" y="52"/>
                    <a:pt x="84" y="62"/>
                    <a:pt x="75" y="66"/>
                  </a:cubicBezTo>
                  <a:cubicBezTo>
                    <a:pt x="61" y="73"/>
                    <a:pt x="53" y="69"/>
                    <a:pt x="44" y="63"/>
                  </a:cubicBezTo>
                  <a:cubicBezTo>
                    <a:pt x="39" y="61"/>
                    <a:pt x="34" y="58"/>
                    <a:pt x="28" y="56"/>
                  </a:cubicBezTo>
                  <a:cubicBezTo>
                    <a:pt x="21" y="53"/>
                    <a:pt x="10" y="60"/>
                    <a:pt x="0" y="69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10" y="65"/>
                    <a:pt x="21" y="58"/>
                    <a:pt x="27" y="60"/>
                  </a:cubicBezTo>
                  <a:cubicBezTo>
                    <a:pt x="33" y="62"/>
                    <a:pt x="37" y="64"/>
                    <a:pt x="42" y="67"/>
                  </a:cubicBezTo>
                  <a:cubicBezTo>
                    <a:pt x="51" y="73"/>
                    <a:pt x="61" y="78"/>
                    <a:pt x="77" y="70"/>
                  </a:cubicBezTo>
                  <a:cubicBezTo>
                    <a:pt x="87" y="65"/>
                    <a:pt x="95" y="55"/>
                    <a:pt x="103" y="45"/>
                  </a:cubicBezTo>
                  <a:cubicBezTo>
                    <a:pt x="115" y="30"/>
                    <a:pt x="126" y="16"/>
                    <a:pt x="138" y="24"/>
                  </a:cubicBezTo>
                  <a:cubicBezTo>
                    <a:pt x="143" y="27"/>
                    <a:pt x="147" y="30"/>
                    <a:pt x="150" y="33"/>
                  </a:cubicBezTo>
                  <a:cubicBezTo>
                    <a:pt x="164" y="44"/>
                    <a:pt x="172" y="48"/>
                    <a:pt x="192" y="27"/>
                  </a:cubicBezTo>
                  <a:cubicBezTo>
                    <a:pt x="197" y="21"/>
                    <a:pt x="205" y="13"/>
                    <a:pt x="213" y="6"/>
                  </a:cubicBezTo>
                  <a:lnTo>
                    <a:pt x="213" y="0"/>
                  </a:lnTo>
                  <a:close/>
                </a:path>
              </a:pathLst>
            </a:custGeom>
            <a:gradFill>
              <a:gsLst>
                <a:gs pos="0">
                  <a:srgbClr val="01B9F9"/>
                </a:gs>
                <a:gs pos="100000">
                  <a:srgbClr val="1AE5FF"/>
                </a:gs>
              </a:gsLst>
              <a:lin ang="5400000" scaled="0"/>
            </a:gra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0" name="íS1íḓè">
              <a:extLst>
                <a:ext uri="{FF2B5EF4-FFF2-40B4-BE49-F238E27FC236}">
                  <a16:creationId xmlns:a16="http://schemas.microsoft.com/office/drawing/2014/main" id="{E624F480-AD02-4A1F-BFF3-A8E5C96DD28A}"/>
                </a:ext>
              </a:extLst>
            </p:cNvPr>
            <p:cNvSpPr/>
            <p:nvPr/>
          </p:nvSpPr>
          <p:spPr bwMode="auto">
            <a:xfrm>
              <a:off x="4387851" y="4159250"/>
              <a:ext cx="2162175" cy="1631950"/>
            </a:xfrm>
            <a:custGeom>
              <a:avLst/>
              <a:gdLst>
                <a:gd name="T0" fmla="*/ 265 w 266"/>
                <a:gd name="T1" fmla="*/ 58 h 201"/>
                <a:gd name="T2" fmla="*/ 262 w 266"/>
                <a:gd name="T3" fmla="*/ 58 h 201"/>
                <a:gd name="T4" fmla="*/ 241 w 266"/>
                <a:gd name="T5" fmla="*/ 83 h 201"/>
                <a:gd name="T6" fmla="*/ 126 w 266"/>
                <a:gd name="T7" fmla="*/ 0 h 201"/>
                <a:gd name="T8" fmla="*/ 55 w 266"/>
                <a:gd name="T9" fmla="*/ 20 h 201"/>
                <a:gd name="T10" fmla="*/ 25 w 266"/>
                <a:gd name="T11" fmla="*/ 8 h 201"/>
                <a:gd name="T12" fmla="*/ 22 w 266"/>
                <a:gd name="T13" fmla="*/ 12 h 201"/>
                <a:gd name="T14" fmla="*/ 34 w 266"/>
                <a:gd name="T15" fmla="*/ 37 h 201"/>
                <a:gd name="T16" fmla="*/ 13 w 266"/>
                <a:gd name="T17" fmla="*/ 73 h 201"/>
                <a:gd name="T18" fmla="*/ 7 w 266"/>
                <a:gd name="T19" fmla="*/ 73 h 201"/>
                <a:gd name="T20" fmla="*/ 0 w 266"/>
                <a:gd name="T21" fmla="*/ 81 h 201"/>
                <a:gd name="T22" fmla="*/ 0 w 266"/>
                <a:gd name="T23" fmla="*/ 115 h 201"/>
                <a:gd name="T24" fmla="*/ 7 w 266"/>
                <a:gd name="T25" fmla="*/ 123 h 201"/>
                <a:gd name="T26" fmla="*/ 16 w 266"/>
                <a:gd name="T27" fmla="*/ 123 h 201"/>
                <a:gd name="T28" fmla="*/ 56 w 266"/>
                <a:gd name="T29" fmla="*/ 169 h 201"/>
                <a:gd name="T30" fmla="*/ 56 w 266"/>
                <a:gd name="T31" fmla="*/ 194 h 201"/>
                <a:gd name="T32" fmla="*/ 62 w 266"/>
                <a:gd name="T33" fmla="*/ 201 h 201"/>
                <a:gd name="T34" fmla="*/ 89 w 266"/>
                <a:gd name="T35" fmla="*/ 201 h 201"/>
                <a:gd name="T36" fmla="*/ 96 w 266"/>
                <a:gd name="T37" fmla="*/ 194 h 201"/>
                <a:gd name="T38" fmla="*/ 96 w 266"/>
                <a:gd name="T39" fmla="*/ 185 h 201"/>
                <a:gd name="T40" fmla="*/ 126 w 266"/>
                <a:gd name="T41" fmla="*/ 188 h 201"/>
                <a:gd name="T42" fmla="*/ 161 w 266"/>
                <a:gd name="T43" fmla="*/ 184 h 201"/>
                <a:gd name="T44" fmla="*/ 161 w 266"/>
                <a:gd name="T45" fmla="*/ 194 h 201"/>
                <a:gd name="T46" fmla="*/ 168 w 266"/>
                <a:gd name="T47" fmla="*/ 201 h 201"/>
                <a:gd name="T48" fmla="*/ 194 w 266"/>
                <a:gd name="T49" fmla="*/ 201 h 201"/>
                <a:gd name="T50" fmla="*/ 201 w 266"/>
                <a:gd name="T51" fmla="*/ 194 h 201"/>
                <a:gd name="T52" fmla="*/ 201 w 266"/>
                <a:gd name="T53" fmla="*/ 166 h 201"/>
                <a:gd name="T54" fmla="*/ 242 w 266"/>
                <a:gd name="T55" fmla="*/ 104 h 201"/>
                <a:gd name="T56" fmla="*/ 265 w 266"/>
                <a:gd name="T57" fmla="*/ 58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66" h="201">
                  <a:moveTo>
                    <a:pt x="265" y="58"/>
                  </a:moveTo>
                  <a:cubicBezTo>
                    <a:pt x="264" y="55"/>
                    <a:pt x="262" y="58"/>
                    <a:pt x="262" y="58"/>
                  </a:cubicBezTo>
                  <a:cubicBezTo>
                    <a:pt x="258" y="72"/>
                    <a:pt x="250" y="79"/>
                    <a:pt x="241" y="83"/>
                  </a:cubicBezTo>
                  <a:cubicBezTo>
                    <a:pt x="235" y="37"/>
                    <a:pt x="186" y="0"/>
                    <a:pt x="126" y="0"/>
                  </a:cubicBezTo>
                  <a:cubicBezTo>
                    <a:pt x="99" y="0"/>
                    <a:pt x="75" y="8"/>
                    <a:pt x="55" y="20"/>
                  </a:cubicBezTo>
                  <a:cubicBezTo>
                    <a:pt x="45" y="10"/>
                    <a:pt x="32" y="8"/>
                    <a:pt x="25" y="8"/>
                  </a:cubicBezTo>
                  <a:cubicBezTo>
                    <a:pt x="23" y="8"/>
                    <a:pt x="21" y="10"/>
                    <a:pt x="22" y="12"/>
                  </a:cubicBezTo>
                  <a:cubicBezTo>
                    <a:pt x="34" y="37"/>
                    <a:pt x="34" y="37"/>
                    <a:pt x="34" y="37"/>
                  </a:cubicBezTo>
                  <a:cubicBezTo>
                    <a:pt x="24" y="48"/>
                    <a:pt x="17" y="60"/>
                    <a:pt x="13" y="73"/>
                  </a:cubicBezTo>
                  <a:cubicBezTo>
                    <a:pt x="7" y="73"/>
                    <a:pt x="7" y="73"/>
                    <a:pt x="7" y="73"/>
                  </a:cubicBezTo>
                  <a:cubicBezTo>
                    <a:pt x="3" y="73"/>
                    <a:pt x="0" y="77"/>
                    <a:pt x="0" y="81"/>
                  </a:cubicBezTo>
                  <a:cubicBezTo>
                    <a:pt x="0" y="115"/>
                    <a:pt x="0" y="115"/>
                    <a:pt x="0" y="115"/>
                  </a:cubicBezTo>
                  <a:cubicBezTo>
                    <a:pt x="0" y="120"/>
                    <a:pt x="3" y="123"/>
                    <a:pt x="7" y="123"/>
                  </a:cubicBezTo>
                  <a:cubicBezTo>
                    <a:pt x="16" y="123"/>
                    <a:pt x="16" y="123"/>
                    <a:pt x="16" y="123"/>
                  </a:cubicBezTo>
                  <a:cubicBezTo>
                    <a:pt x="23" y="142"/>
                    <a:pt x="37" y="157"/>
                    <a:pt x="56" y="169"/>
                  </a:cubicBezTo>
                  <a:cubicBezTo>
                    <a:pt x="56" y="194"/>
                    <a:pt x="56" y="194"/>
                    <a:pt x="56" y="194"/>
                  </a:cubicBezTo>
                  <a:cubicBezTo>
                    <a:pt x="56" y="198"/>
                    <a:pt x="59" y="201"/>
                    <a:pt x="62" y="201"/>
                  </a:cubicBezTo>
                  <a:cubicBezTo>
                    <a:pt x="89" y="201"/>
                    <a:pt x="89" y="201"/>
                    <a:pt x="89" y="201"/>
                  </a:cubicBezTo>
                  <a:cubicBezTo>
                    <a:pt x="93" y="201"/>
                    <a:pt x="96" y="198"/>
                    <a:pt x="96" y="194"/>
                  </a:cubicBezTo>
                  <a:cubicBezTo>
                    <a:pt x="96" y="185"/>
                    <a:pt x="96" y="185"/>
                    <a:pt x="96" y="185"/>
                  </a:cubicBezTo>
                  <a:cubicBezTo>
                    <a:pt x="105" y="187"/>
                    <a:pt x="116" y="188"/>
                    <a:pt x="126" y="188"/>
                  </a:cubicBezTo>
                  <a:cubicBezTo>
                    <a:pt x="138" y="188"/>
                    <a:pt x="150" y="187"/>
                    <a:pt x="161" y="184"/>
                  </a:cubicBezTo>
                  <a:cubicBezTo>
                    <a:pt x="161" y="194"/>
                    <a:pt x="161" y="194"/>
                    <a:pt x="161" y="194"/>
                  </a:cubicBezTo>
                  <a:cubicBezTo>
                    <a:pt x="161" y="198"/>
                    <a:pt x="164" y="201"/>
                    <a:pt x="168" y="201"/>
                  </a:cubicBezTo>
                  <a:cubicBezTo>
                    <a:pt x="194" y="201"/>
                    <a:pt x="194" y="201"/>
                    <a:pt x="194" y="201"/>
                  </a:cubicBezTo>
                  <a:cubicBezTo>
                    <a:pt x="198" y="201"/>
                    <a:pt x="201" y="198"/>
                    <a:pt x="201" y="194"/>
                  </a:cubicBezTo>
                  <a:cubicBezTo>
                    <a:pt x="201" y="166"/>
                    <a:pt x="201" y="166"/>
                    <a:pt x="201" y="166"/>
                  </a:cubicBezTo>
                  <a:cubicBezTo>
                    <a:pt x="223" y="151"/>
                    <a:pt x="239" y="129"/>
                    <a:pt x="242" y="104"/>
                  </a:cubicBezTo>
                  <a:cubicBezTo>
                    <a:pt x="264" y="90"/>
                    <a:pt x="266" y="61"/>
                    <a:pt x="265" y="58"/>
                  </a:cubicBezTo>
                  <a:close/>
                </a:path>
              </a:pathLst>
            </a:custGeom>
            <a:gradFill>
              <a:gsLst>
                <a:gs pos="0">
                  <a:srgbClr val="DA72D1"/>
                </a:gs>
                <a:gs pos="100000">
                  <a:srgbClr val="EE70C2"/>
                </a:gs>
              </a:gsLst>
              <a:lin ang="16200000" scaled="0"/>
            </a:gra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1" name="í$ḻiďê">
              <a:extLst>
                <a:ext uri="{FF2B5EF4-FFF2-40B4-BE49-F238E27FC236}">
                  <a16:creationId xmlns:a16="http://schemas.microsoft.com/office/drawing/2014/main" id="{B9D89DE7-81FA-4A28-B908-BF44C52BCE67}"/>
                </a:ext>
              </a:extLst>
            </p:cNvPr>
            <p:cNvSpPr/>
            <p:nvPr/>
          </p:nvSpPr>
          <p:spPr bwMode="auto">
            <a:xfrm>
              <a:off x="5062538" y="3835400"/>
              <a:ext cx="698500" cy="688975"/>
            </a:xfrm>
            <a:prstGeom prst="ellipse">
              <a:avLst/>
            </a:prstGeom>
            <a:solidFill>
              <a:srgbClr val="F9FB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2" name="iṥ1iḓe">
              <a:extLst>
                <a:ext uri="{FF2B5EF4-FFF2-40B4-BE49-F238E27FC236}">
                  <a16:creationId xmlns:a16="http://schemas.microsoft.com/office/drawing/2014/main" id="{828D01D4-CFFE-481B-841C-AA8E9C5A20C5}"/>
                </a:ext>
              </a:extLst>
            </p:cNvPr>
            <p:cNvSpPr/>
            <p:nvPr/>
          </p:nvSpPr>
          <p:spPr bwMode="auto">
            <a:xfrm>
              <a:off x="5151438" y="3924300"/>
              <a:ext cx="520700" cy="511175"/>
            </a:xfrm>
            <a:prstGeom prst="ellipse">
              <a:avLst/>
            </a:prstGeom>
            <a:gradFill>
              <a:gsLst>
                <a:gs pos="0">
                  <a:srgbClr val="01B9F9"/>
                </a:gs>
                <a:gs pos="100000">
                  <a:srgbClr val="1AE5FF"/>
                </a:gs>
              </a:gsLst>
              <a:lin ang="5400000" scaled="0"/>
            </a:gra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3" name="iSḻiḓe">
              <a:extLst>
                <a:ext uri="{FF2B5EF4-FFF2-40B4-BE49-F238E27FC236}">
                  <a16:creationId xmlns:a16="http://schemas.microsoft.com/office/drawing/2014/main" id="{CC81D1D1-C62A-434D-AEAB-836F6654FE91}"/>
                </a:ext>
              </a:extLst>
            </p:cNvPr>
            <p:cNvSpPr/>
            <p:nvPr/>
          </p:nvSpPr>
          <p:spPr bwMode="auto">
            <a:xfrm>
              <a:off x="5289551" y="4054475"/>
              <a:ext cx="252413" cy="250825"/>
            </a:xfrm>
            <a:custGeom>
              <a:avLst/>
              <a:gdLst>
                <a:gd name="T0" fmla="*/ 159 w 159"/>
                <a:gd name="T1" fmla="*/ 51 h 158"/>
                <a:gd name="T2" fmla="*/ 103 w 159"/>
                <a:gd name="T3" fmla="*/ 51 h 158"/>
                <a:gd name="T4" fmla="*/ 103 w 159"/>
                <a:gd name="T5" fmla="*/ 0 h 158"/>
                <a:gd name="T6" fmla="*/ 51 w 159"/>
                <a:gd name="T7" fmla="*/ 0 h 158"/>
                <a:gd name="T8" fmla="*/ 51 w 159"/>
                <a:gd name="T9" fmla="*/ 51 h 158"/>
                <a:gd name="T10" fmla="*/ 0 w 159"/>
                <a:gd name="T11" fmla="*/ 51 h 158"/>
                <a:gd name="T12" fmla="*/ 0 w 159"/>
                <a:gd name="T13" fmla="*/ 102 h 158"/>
                <a:gd name="T14" fmla="*/ 51 w 159"/>
                <a:gd name="T15" fmla="*/ 102 h 158"/>
                <a:gd name="T16" fmla="*/ 51 w 159"/>
                <a:gd name="T17" fmla="*/ 158 h 158"/>
                <a:gd name="T18" fmla="*/ 103 w 159"/>
                <a:gd name="T19" fmla="*/ 158 h 158"/>
                <a:gd name="T20" fmla="*/ 103 w 159"/>
                <a:gd name="T21" fmla="*/ 102 h 158"/>
                <a:gd name="T22" fmla="*/ 159 w 159"/>
                <a:gd name="T23" fmla="*/ 102 h 158"/>
                <a:gd name="T24" fmla="*/ 159 w 159"/>
                <a:gd name="T25" fmla="*/ 51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9" h="158">
                  <a:moveTo>
                    <a:pt x="159" y="51"/>
                  </a:moveTo>
                  <a:lnTo>
                    <a:pt x="103" y="51"/>
                  </a:lnTo>
                  <a:lnTo>
                    <a:pt x="103" y="0"/>
                  </a:lnTo>
                  <a:lnTo>
                    <a:pt x="51" y="0"/>
                  </a:lnTo>
                  <a:lnTo>
                    <a:pt x="51" y="51"/>
                  </a:lnTo>
                  <a:lnTo>
                    <a:pt x="0" y="51"/>
                  </a:lnTo>
                  <a:lnTo>
                    <a:pt x="0" y="102"/>
                  </a:lnTo>
                  <a:lnTo>
                    <a:pt x="51" y="102"/>
                  </a:lnTo>
                  <a:lnTo>
                    <a:pt x="51" y="158"/>
                  </a:lnTo>
                  <a:lnTo>
                    <a:pt x="103" y="158"/>
                  </a:lnTo>
                  <a:lnTo>
                    <a:pt x="103" y="102"/>
                  </a:lnTo>
                  <a:lnTo>
                    <a:pt x="159" y="102"/>
                  </a:lnTo>
                  <a:lnTo>
                    <a:pt x="159" y="51"/>
                  </a:lnTo>
                  <a:close/>
                </a:path>
              </a:pathLst>
            </a:custGeom>
            <a:solidFill>
              <a:srgbClr val="F9FB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4" name="iṥḷíḋé">
              <a:extLst>
                <a:ext uri="{FF2B5EF4-FFF2-40B4-BE49-F238E27FC236}">
                  <a16:creationId xmlns:a16="http://schemas.microsoft.com/office/drawing/2014/main" id="{96319A93-AE98-40D1-AE41-65E7C5BAEA31}"/>
                </a:ext>
              </a:extLst>
            </p:cNvPr>
            <p:cNvSpPr/>
            <p:nvPr/>
          </p:nvSpPr>
          <p:spPr bwMode="auto">
            <a:xfrm>
              <a:off x="4624388" y="1497013"/>
              <a:ext cx="600075" cy="608013"/>
            </a:xfrm>
            <a:prstGeom prst="ellipse">
              <a:avLst/>
            </a:prstGeom>
            <a:solidFill>
              <a:srgbClr val="FBC9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5" name="íṩḷïḓè">
              <a:extLst>
                <a:ext uri="{FF2B5EF4-FFF2-40B4-BE49-F238E27FC236}">
                  <a16:creationId xmlns:a16="http://schemas.microsoft.com/office/drawing/2014/main" id="{9576C843-5676-4A61-B955-082EF07B4194}"/>
                </a:ext>
              </a:extLst>
            </p:cNvPr>
            <p:cNvSpPr/>
            <p:nvPr/>
          </p:nvSpPr>
          <p:spPr bwMode="auto">
            <a:xfrm>
              <a:off x="4762501" y="1497013"/>
              <a:ext cx="331788" cy="80963"/>
            </a:xfrm>
            <a:custGeom>
              <a:avLst/>
              <a:gdLst>
                <a:gd name="T0" fmla="*/ 3 w 41"/>
                <a:gd name="T1" fmla="*/ 10 h 10"/>
                <a:gd name="T2" fmla="*/ 5 w 41"/>
                <a:gd name="T3" fmla="*/ 10 h 10"/>
                <a:gd name="T4" fmla="*/ 20 w 41"/>
                <a:gd name="T5" fmla="*/ 6 h 10"/>
                <a:gd name="T6" fmla="*/ 36 w 41"/>
                <a:gd name="T7" fmla="*/ 10 h 10"/>
                <a:gd name="T8" fmla="*/ 37 w 41"/>
                <a:gd name="T9" fmla="*/ 10 h 10"/>
                <a:gd name="T10" fmla="*/ 37 w 41"/>
                <a:gd name="T11" fmla="*/ 10 h 10"/>
                <a:gd name="T12" fmla="*/ 38 w 41"/>
                <a:gd name="T13" fmla="*/ 5 h 10"/>
                <a:gd name="T14" fmla="*/ 20 w 41"/>
                <a:gd name="T15" fmla="*/ 0 h 10"/>
                <a:gd name="T16" fmla="*/ 2 w 41"/>
                <a:gd name="T17" fmla="*/ 5 h 10"/>
                <a:gd name="T18" fmla="*/ 3 w 41"/>
                <a:gd name="T1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1" h="10">
                  <a:moveTo>
                    <a:pt x="3" y="10"/>
                  </a:moveTo>
                  <a:cubicBezTo>
                    <a:pt x="4" y="10"/>
                    <a:pt x="4" y="10"/>
                    <a:pt x="5" y="10"/>
                  </a:cubicBezTo>
                  <a:cubicBezTo>
                    <a:pt x="9" y="7"/>
                    <a:pt x="15" y="6"/>
                    <a:pt x="20" y="6"/>
                  </a:cubicBezTo>
                  <a:cubicBezTo>
                    <a:pt x="26" y="6"/>
                    <a:pt x="31" y="7"/>
                    <a:pt x="36" y="10"/>
                  </a:cubicBezTo>
                  <a:cubicBezTo>
                    <a:pt x="36" y="10"/>
                    <a:pt x="37" y="10"/>
                    <a:pt x="37" y="10"/>
                  </a:cubicBezTo>
                  <a:cubicBezTo>
                    <a:pt x="37" y="10"/>
                    <a:pt x="37" y="10"/>
                    <a:pt x="37" y="10"/>
                  </a:cubicBezTo>
                  <a:cubicBezTo>
                    <a:pt x="40" y="10"/>
                    <a:pt x="41" y="6"/>
                    <a:pt x="38" y="5"/>
                  </a:cubicBezTo>
                  <a:cubicBezTo>
                    <a:pt x="33" y="2"/>
                    <a:pt x="27" y="0"/>
                    <a:pt x="20" y="0"/>
                  </a:cubicBezTo>
                  <a:cubicBezTo>
                    <a:pt x="14" y="0"/>
                    <a:pt x="7" y="2"/>
                    <a:pt x="2" y="5"/>
                  </a:cubicBezTo>
                  <a:cubicBezTo>
                    <a:pt x="0" y="6"/>
                    <a:pt x="1" y="10"/>
                    <a:pt x="3" y="10"/>
                  </a:cubicBezTo>
                  <a:close/>
                </a:path>
              </a:pathLst>
            </a:custGeom>
            <a:solidFill>
              <a:srgbClr val="FBEF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6" name="ïṣḻïḍé">
              <a:extLst>
                <a:ext uri="{FF2B5EF4-FFF2-40B4-BE49-F238E27FC236}">
                  <a16:creationId xmlns:a16="http://schemas.microsoft.com/office/drawing/2014/main" id="{7D816A51-C872-4595-B009-52603E9C8EB3}"/>
                </a:ext>
              </a:extLst>
            </p:cNvPr>
            <p:cNvSpPr/>
            <p:nvPr/>
          </p:nvSpPr>
          <p:spPr bwMode="auto">
            <a:xfrm>
              <a:off x="4713288" y="1585913"/>
              <a:ext cx="422275" cy="171450"/>
            </a:xfrm>
            <a:custGeom>
              <a:avLst/>
              <a:gdLst>
                <a:gd name="T0" fmla="*/ 26 w 52"/>
                <a:gd name="T1" fmla="*/ 5 h 21"/>
                <a:gd name="T2" fmla="*/ 47 w 52"/>
                <a:gd name="T3" fmla="*/ 20 h 21"/>
                <a:gd name="T4" fmla="*/ 49 w 52"/>
                <a:gd name="T5" fmla="*/ 21 h 21"/>
                <a:gd name="T6" fmla="*/ 49 w 52"/>
                <a:gd name="T7" fmla="*/ 21 h 21"/>
                <a:gd name="T8" fmla="*/ 52 w 52"/>
                <a:gd name="T9" fmla="*/ 18 h 21"/>
                <a:gd name="T10" fmla="*/ 26 w 52"/>
                <a:gd name="T11" fmla="*/ 0 h 21"/>
                <a:gd name="T12" fmla="*/ 1 w 52"/>
                <a:gd name="T13" fmla="*/ 18 h 21"/>
                <a:gd name="T14" fmla="*/ 3 w 52"/>
                <a:gd name="T15" fmla="*/ 21 h 21"/>
                <a:gd name="T16" fmla="*/ 3 w 52"/>
                <a:gd name="T17" fmla="*/ 21 h 21"/>
                <a:gd name="T18" fmla="*/ 6 w 52"/>
                <a:gd name="T19" fmla="*/ 20 h 21"/>
                <a:gd name="T20" fmla="*/ 26 w 52"/>
                <a:gd name="T21" fmla="*/ 5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2" h="21">
                  <a:moveTo>
                    <a:pt x="26" y="5"/>
                  </a:moveTo>
                  <a:cubicBezTo>
                    <a:pt x="36" y="5"/>
                    <a:pt x="44" y="11"/>
                    <a:pt x="47" y="20"/>
                  </a:cubicBezTo>
                  <a:cubicBezTo>
                    <a:pt x="47" y="21"/>
                    <a:pt x="48" y="21"/>
                    <a:pt x="49" y="21"/>
                  </a:cubicBezTo>
                  <a:cubicBezTo>
                    <a:pt x="49" y="21"/>
                    <a:pt x="49" y="21"/>
                    <a:pt x="49" y="21"/>
                  </a:cubicBezTo>
                  <a:cubicBezTo>
                    <a:pt x="51" y="21"/>
                    <a:pt x="52" y="20"/>
                    <a:pt x="52" y="18"/>
                  </a:cubicBezTo>
                  <a:cubicBezTo>
                    <a:pt x="48" y="8"/>
                    <a:pt x="38" y="0"/>
                    <a:pt x="26" y="0"/>
                  </a:cubicBezTo>
                  <a:cubicBezTo>
                    <a:pt x="14" y="0"/>
                    <a:pt x="4" y="8"/>
                    <a:pt x="1" y="18"/>
                  </a:cubicBezTo>
                  <a:cubicBezTo>
                    <a:pt x="0" y="20"/>
                    <a:pt x="2" y="21"/>
                    <a:pt x="3" y="21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4" y="21"/>
                    <a:pt x="5" y="21"/>
                    <a:pt x="6" y="20"/>
                  </a:cubicBezTo>
                  <a:cubicBezTo>
                    <a:pt x="8" y="11"/>
                    <a:pt x="17" y="5"/>
                    <a:pt x="26" y="5"/>
                  </a:cubicBezTo>
                  <a:close/>
                </a:path>
              </a:pathLst>
            </a:custGeom>
            <a:solidFill>
              <a:srgbClr val="FB8E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7" name="iŝḻiḓê">
              <a:extLst>
                <a:ext uri="{FF2B5EF4-FFF2-40B4-BE49-F238E27FC236}">
                  <a16:creationId xmlns:a16="http://schemas.microsoft.com/office/drawing/2014/main" id="{9EDF4AE7-2283-4D0D-A6FF-189744B1562A}"/>
                </a:ext>
              </a:extLst>
            </p:cNvPr>
            <p:cNvSpPr/>
            <p:nvPr/>
          </p:nvSpPr>
          <p:spPr bwMode="auto">
            <a:xfrm>
              <a:off x="4656138" y="1903413"/>
              <a:ext cx="536575" cy="201613"/>
            </a:xfrm>
            <a:custGeom>
              <a:avLst/>
              <a:gdLst>
                <a:gd name="T0" fmla="*/ 59 w 66"/>
                <a:gd name="T1" fmla="*/ 0 h 25"/>
                <a:gd name="T2" fmla="*/ 55 w 66"/>
                <a:gd name="T3" fmla="*/ 3 h 25"/>
                <a:gd name="T4" fmla="*/ 33 w 66"/>
                <a:gd name="T5" fmla="*/ 14 h 25"/>
                <a:gd name="T6" fmla="*/ 12 w 66"/>
                <a:gd name="T7" fmla="*/ 3 h 25"/>
                <a:gd name="T8" fmla="*/ 7 w 66"/>
                <a:gd name="T9" fmla="*/ 0 h 25"/>
                <a:gd name="T10" fmla="*/ 7 w 66"/>
                <a:gd name="T11" fmla="*/ 0 h 25"/>
                <a:gd name="T12" fmla="*/ 3 w 66"/>
                <a:gd name="T13" fmla="*/ 9 h 25"/>
                <a:gd name="T14" fmla="*/ 33 w 66"/>
                <a:gd name="T15" fmla="*/ 25 h 25"/>
                <a:gd name="T16" fmla="*/ 64 w 66"/>
                <a:gd name="T17" fmla="*/ 9 h 25"/>
                <a:gd name="T18" fmla="*/ 59 w 66"/>
                <a:gd name="T1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6" h="25">
                  <a:moveTo>
                    <a:pt x="59" y="0"/>
                  </a:moveTo>
                  <a:cubicBezTo>
                    <a:pt x="57" y="0"/>
                    <a:pt x="56" y="1"/>
                    <a:pt x="55" y="3"/>
                  </a:cubicBezTo>
                  <a:cubicBezTo>
                    <a:pt x="50" y="9"/>
                    <a:pt x="42" y="14"/>
                    <a:pt x="33" y="14"/>
                  </a:cubicBezTo>
                  <a:cubicBezTo>
                    <a:pt x="24" y="14"/>
                    <a:pt x="17" y="9"/>
                    <a:pt x="12" y="3"/>
                  </a:cubicBezTo>
                  <a:cubicBezTo>
                    <a:pt x="11" y="1"/>
                    <a:pt x="9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5"/>
                    <a:pt x="3" y="9"/>
                  </a:cubicBezTo>
                  <a:cubicBezTo>
                    <a:pt x="10" y="18"/>
                    <a:pt x="21" y="25"/>
                    <a:pt x="33" y="25"/>
                  </a:cubicBezTo>
                  <a:cubicBezTo>
                    <a:pt x="46" y="25"/>
                    <a:pt x="57" y="18"/>
                    <a:pt x="64" y="9"/>
                  </a:cubicBezTo>
                  <a:cubicBezTo>
                    <a:pt x="66" y="5"/>
                    <a:pt x="64" y="0"/>
                    <a:pt x="59" y="0"/>
                  </a:cubicBezTo>
                  <a:close/>
                </a:path>
              </a:pathLst>
            </a:custGeom>
            <a:solidFill>
              <a:srgbClr val="FBB0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8" name="i$1íďé">
              <a:extLst>
                <a:ext uri="{FF2B5EF4-FFF2-40B4-BE49-F238E27FC236}">
                  <a16:creationId xmlns:a16="http://schemas.microsoft.com/office/drawing/2014/main" id="{DB1438C7-E2DD-4762-87D2-A278593CE591}"/>
                </a:ext>
              </a:extLst>
            </p:cNvPr>
            <p:cNvSpPr/>
            <p:nvPr/>
          </p:nvSpPr>
          <p:spPr bwMode="auto">
            <a:xfrm>
              <a:off x="4265613" y="2965450"/>
              <a:ext cx="422275" cy="422275"/>
            </a:xfrm>
            <a:prstGeom prst="ellipse">
              <a:avLst/>
            </a:prstGeom>
            <a:solidFill>
              <a:srgbClr val="FBC9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9" name="ïṩľïḋè">
              <a:extLst>
                <a:ext uri="{FF2B5EF4-FFF2-40B4-BE49-F238E27FC236}">
                  <a16:creationId xmlns:a16="http://schemas.microsoft.com/office/drawing/2014/main" id="{FF765EC3-B9CF-4AE2-9021-C93C18B2986D}"/>
                </a:ext>
              </a:extLst>
            </p:cNvPr>
            <p:cNvSpPr/>
            <p:nvPr/>
          </p:nvSpPr>
          <p:spPr bwMode="auto">
            <a:xfrm>
              <a:off x="4364038" y="2965450"/>
              <a:ext cx="227013" cy="49213"/>
            </a:xfrm>
            <a:custGeom>
              <a:avLst/>
              <a:gdLst>
                <a:gd name="T0" fmla="*/ 2 w 28"/>
                <a:gd name="T1" fmla="*/ 6 h 6"/>
                <a:gd name="T2" fmla="*/ 3 w 28"/>
                <a:gd name="T3" fmla="*/ 6 h 6"/>
                <a:gd name="T4" fmla="*/ 14 w 28"/>
                <a:gd name="T5" fmla="*/ 3 h 6"/>
                <a:gd name="T6" fmla="*/ 25 w 28"/>
                <a:gd name="T7" fmla="*/ 6 h 6"/>
                <a:gd name="T8" fmla="*/ 26 w 28"/>
                <a:gd name="T9" fmla="*/ 6 h 6"/>
                <a:gd name="T10" fmla="*/ 26 w 28"/>
                <a:gd name="T11" fmla="*/ 6 h 6"/>
                <a:gd name="T12" fmla="*/ 27 w 28"/>
                <a:gd name="T13" fmla="*/ 3 h 6"/>
                <a:gd name="T14" fmla="*/ 14 w 28"/>
                <a:gd name="T15" fmla="*/ 0 h 6"/>
                <a:gd name="T16" fmla="*/ 1 w 28"/>
                <a:gd name="T17" fmla="*/ 3 h 6"/>
                <a:gd name="T18" fmla="*/ 2 w 28"/>
                <a:gd name="T1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" h="6">
                  <a:moveTo>
                    <a:pt x="2" y="6"/>
                  </a:moveTo>
                  <a:cubicBezTo>
                    <a:pt x="2" y="6"/>
                    <a:pt x="3" y="6"/>
                    <a:pt x="3" y="6"/>
                  </a:cubicBezTo>
                  <a:cubicBezTo>
                    <a:pt x="6" y="4"/>
                    <a:pt x="10" y="3"/>
                    <a:pt x="14" y="3"/>
                  </a:cubicBezTo>
                  <a:cubicBezTo>
                    <a:pt x="18" y="3"/>
                    <a:pt x="22" y="4"/>
                    <a:pt x="25" y="6"/>
                  </a:cubicBezTo>
                  <a:cubicBezTo>
                    <a:pt x="25" y="6"/>
                    <a:pt x="26" y="6"/>
                    <a:pt x="26" y="6"/>
                  </a:cubicBezTo>
                  <a:cubicBezTo>
                    <a:pt x="26" y="6"/>
                    <a:pt x="26" y="6"/>
                    <a:pt x="26" y="6"/>
                  </a:cubicBezTo>
                  <a:cubicBezTo>
                    <a:pt x="28" y="6"/>
                    <a:pt x="28" y="4"/>
                    <a:pt x="27" y="3"/>
                  </a:cubicBezTo>
                  <a:cubicBezTo>
                    <a:pt x="23" y="1"/>
                    <a:pt x="19" y="0"/>
                    <a:pt x="14" y="0"/>
                  </a:cubicBezTo>
                  <a:cubicBezTo>
                    <a:pt x="9" y="0"/>
                    <a:pt x="5" y="1"/>
                    <a:pt x="1" y="3"/>
                  </a:cubicBezTo>
                  <a:cubicBezTo>
                    <a:pt x="0" y="4"/>
                    <a:pt x="0" y="6"/>
                    <a:pt x="2" y="6"/>
                  </a:cubicBezTo>
                  <a:close/>
                </a:path>
              </a:pathLst>
            </a:custGeom>
            <a:solidFill>
              <a:srgbClr val="FBEF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0" name="îšḻíḓè">
              <a:extLst>
                <a:ext uri="{FF2B5EF4-FFF2-40B4-BE49-F238E27FC236}">
                  <a16:creationId xmlns:a16="http://schemas.microsoft.com/office/drawing/2014/main" id="{7026F312-6BFE-4C42-B14D-3E4BEB633622}"/>
                </a:ext>
              </a:extLst>
            </p:cNvPr>
            <p:cNvSpPr/>
            <p:nvPr/>
          </p:nvSpPr>
          <p:spPr bwMode="auto">
            <a:xfrm>
              <a:off x="4330701" y="3022600"/>
              <a:ext cx="293688" cy="122238"/>
            </a:xfrm>
            <a:custGeom>
              <a:avLst/>
              <a:gdLst>
                <a:gd name="T0" fmla="*/ 18 w 36"/>
                <a:gd name="T1" fmla="*/ 3 h 15"/>
                <a:gd name="T2" fmla="*/ 32 w 36"/>
                <a:gd name="T3" fmla="*/ 14 h 15"/>
                <a:gd name="T4" fmla="*/ 34 w 36"/>
                <a:gd name="T5" fmla="*/ 15 h 15"/>
                <a:gd name="T6" fmla="*/ 34 w 36"/>
                <a:gd name="T7" fmla="*/ 15 h 15"/>
                <a:gd name="T8" fmla="*/ 36 w 36"/>
                <a:gd name="T9" fmla="*/ 13 h 15"/>
                <a:gd name="T10" fmla="*/ 18 w 36"/>
                <a:gd name="T11" fmla="*/ 0 h 15"/>
                <a:gd name="T12" fmla="*/ 0 w 36"/>
                <a:gd name="T13" fmla="*/ 13 h 15"/>
                <a:gd name="T14" fmla="*/ 2 w 36"/>
                <a:gd name="T15" fmla="*/ 15 h 15"/>
                <a:gd name="T16" fmla="*/ 2 w 36"/>
                <a:gd name="T17" fmla="*/ 15 h 15"/>
                <a:gd name="T18" fmla="*/ 3 w 36"/>
                <a:gd name="T19" fmla="*/ 14 h 15"/>
                <a:gd name="T20" fmla="*/ 18 w 36"/>
                <a:gd name="T21" fmla="*/ 3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6" h="15">
                  <a:moveTo>
                    <a:pt x="18" y="3"/>
                  </a:moveTo>
                  <a:cubicBezTo>
                    <a:pt x="25" y="3"/>
                    <a:pt x="30" y="8"/>
                    <a:pt x="32" y="14"/>
                  </a:cubicBezTo>
                  <a:cubicBezTo>
                    <a:pt x="33" y="15"/>
                    <a:pt x="33" y="15"/>
                    <a:pt x="34" y="15"/>
                  </a:cubicBezTo>
                  <a:cubicBezTo>
                    <a:pt x="34" y="15"/>
                    <a:pt x="34" y="15"/>
                    <a:pt x="34" y="15"/>
                  </a:cubicBezTo>
                  <a:cubicBezTo>
                    <a:pt x="35" y="15"/>
                    <a:pt x="36" y="14"/>
                    <a:pt x="36" y="13"/>
                  </a:cubicBezTo>
                  <a:cubicBezTo>
                    <a:pt x="33" y="5"/>
                    <a:pt x="26" y="0"/>
                    <a:pt x="18" y="0"/>
                  </a:cubicBezTo>
                  <a:cubicBezTo>
                    <a:pt x="10" y="0"/>
                    <a:pt x="3" y="5"/>
                    <a:pt x="0" y="13"/>
                  </a:cubicBezTo>
                  <a:cubicBezTo>
                    <a:pt x="0" y="14"/>
                    <a:pt x="1" y="15"/>
                    <a:pt x="2" y="15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3" y="15"/>
                    <a:pt x="3" y="15"/>
                    <a:pt x="3" y="14"/>
                  </a:cubicBezTo>
                  <a:cubicBezTo>
                    <a:pt x="5" y="8"/>
                    <a:pt x="11" y="3"/>
                    <a:pt x="18" y="3"/>
                  </a:cubicBezTo>
                  <a:close/>
                </a:path>
              </a:pathLst>
            </a:custGeom>
            <a:solidFill>
              <a:srgbClr val="FB8E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1" name="i$ḻïḋe">
              <a:extLst>
                <a:ext uri="{FF2B5EF4-FFF2-40B4-BE49-F238E27FC236}">
                  <a16:creationId xmlns:a16="http://schemas.microsoft.com/office/drawing/2014/main" id="{860F87FD-CF1D-4372-8C2F-46C18DFA61AA}"/>
                </a:ext>
              </a:extLst>
            </p:cNvPr>
            <p:cNvSpPr/>
            <p:nvPr/>
          </p:nvSpPr>
          <p:spPr bwMode="auto">
            <a:xfrm>
              <a:off x="4291013" y="3249613"/>
              <a:ext cx="373063" cy="138113"/>
            </a:xfrm>
            <a:custGeom>
              <a:avLst/>
              <a:gdLst>
                <a:gd name="T0" fmla="*/ 41 w 46"/>
                <a:gd name="T1" fmla="*/ 0 h 17"/>
                <a:gd name="T2" fmla="*/ 38 w 46"/>
                <a:gd name="T3" fmla="*/ 1 h 17"/>
                <a:gd name="T4" fmla="*/ 23 w 46"/>
                <a:gd name="T5" fmla="*/ 9 h 17"/>
                <a:gd name="T6" fmla="*/ 8 w 46"/>
                <a:gd name="T7" fmla="*/ 1 h 17"/>
                <a:gd name="T8" fmla="*/ 5 w 46"/>
                <a:gd name="T9" fmla="*/ 0 h 17"/>
                <a:gd name="T10" fmla="*/ 5 w 46"/>
                <a:gd name="T11" fmla="*/ 0 h 17"/>
                <a:gd name="T12" fmla="*/ 2 w 46"/>
                <a:gd name="T13" fmla="*/ 6 h 17"/>
                <a:gd name="T14" fmla="*/ 23 w 46"/>
                <a:gd name="T15" fmla="*/ 17 h 17"/>
                <a:gd name="T16" fmla="*/ 44 w 46"/>
                <a:gd name="T17" fmla="*/ 6 h 17"/>
                <a:gd name="T18" fmla="*/ 41 w 46"/>
                <a:gd name="T1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6" h="17">
                  <a:moveTo>
                    <a:pt x="41" y="0"/>
                  </a:moveTo>
                  <a:cubicBezTo>
                    <a:pt x="40" y="0"/>
                    <a:pt x="39" y="0"/>
                    <a:pt x="38" y="1"/>
                  </a:cubicBezTo>
                  <a:cubicBezTo>
                    <a:pt x="35" y="6"/>
                    <a:pt x="29" y="9"/>
                    <a:pt x="23" y="9"/>
                  </a:cubicBezTo>
                  <a:cubicBezTo>
                    <a:pt x="17" y="9"/>
                    <a:pt x="11" y="6"/>
                    <a:pt x="8" y="1"/>
                  </a:cubicBezTo>
                  <a:cubicBezTo>
                    <a:pt x="7" y="0"/>
                    <a:pt x="6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3"/>
                    <a:pt x="2" y="6"/>
                  </a:cubicBezTo>
                  <a:cubicBezTo>
                    <a:pt x="6" y="12"/>
                    <a:pt x="14" y="17"/>
                    <a:pt x="23" y="17"/>
                  </a:cubicBezTo>
                  <a:cubicBezTo>
                    <a:pt x="32" y="17"/>
                    <a:pt x="40" y="12"/>
                    <a:pt x="44" y="6"/>
                  </a:cubicBezTo>
                  <a:cubicBezTo>
                    <a:pt x="46" y="3"/>
                    <a:pt x="44" y="0"/>
                    <a:pt x="41" y="0"/>
                  </a:cubicBezTo>
                  <a:close/>
                </a:path>
              </a:pathLst>
            </a:custGeom>
            <a:solidFill>
              <a:srgbClr val="FBB0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2" name="íśļíďe">
              <a:extLst>
                <a:ext uri="{FF2B5EF4-FFF2-40B4-BE49-F238E27FC236}">
                  <a16:creationId xmlns:a16="http://schemas.microsoft.com/office/drawing/2014/main" id="{D43C8CD2-78C8-4F3E-B5E5-F2730402BCB7}"/>
                </a:ext>
              </a:extLst>
            </p:cNvPr>
            <p:cNvSpPr/>
            <p:nvPr/>
          </p:nvSpPr>
          <p:spPr bwMode="auto">
            <a:xfrm>
              <a:off x="7508876" y="1976438"/>
              <a:ext cx="527050" cy="519113"/>
            </a:xfrm>
            <a:prstGeom prst="ellipse">
              <a:avLst/>
            </a:prstGeom>
            <a:solidFill>
              <a:srgbClr val="FBC9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3" name="işḷïḍe">
              <a:extLst>
                <a:ext uri="{FF2B5EF4-FFF2-40B4-BE49-F238E27FC236}">
                  <a16:creationId xmlns:a16="http://schemas.microsoft.com/office/drawing/2014/main" id="{FAE2E0F8-AA1A-4B67-BA6C-7DBD9F18F37F}"/>
                </a:ext>
              </a:extLst>
            </p:cNvPr>
            <p:cNvSpPr/>
            <p:nvPr/>
          </p:nvSpPr>
          <p:spPr bwMode="auto">
            <a:xfrm>
              <a:off x="7621588" y="1976438"/>
              <a:ext cx="293688" cy="65088"/>
            </a:xfrm>
            <a:custGeom>
              <a:avLst/>
              <a:gdLst>
                <a:gd name="T0" fmla="*/ 4 w 36"/>
                <a:gd name="T1" fmla="*/ 8 h 8"/>
                <a:gd name="T2" fmla="*/ 5 w 36"/>
                <a:gd name="T3" fmla="*/ 8 h 8"/>
                <a:gd name="T4" fmla="*/ 18 w 36"/>
                <a:gd name="T5" fmla="*/ 4 h 8"/>
                <a:gd name="T6" fmla="*/ 32 w 36"/>
                <a:gd name="T7" fmla="*/ 8 h 8"/>
                <a:gd name="T8" fmla="*/ 33 w 36"/>
                <a:gd name="T9" fmla="*/ 8 h 8"/>
                <a:gd name="T10" fmla="*/ 33 w 36"/>
                <a:gd name="T11" fmla="*/ 8 h 8"/>
                <a:gd name="T12" fmla="*/ 34 w 36"/>
                <a:gd name="T13" fmla="*/ 4 h 8"/>
                <a:gd name="T14" fmla="*/ 18 w 36"/>
                <a:gd name="T15" fmla="*/ 0 h 8"/>
                <a:gd name="T16" fmla="*/ 2 w 36"/>
                <a:gd name="T17" fmla="*/ 4 h 8"/>
                <a:gd name="T18" fmla="*/ 4 w 36"/>
                <a:gd name="T1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" h="8">
                  <a:moveTo>
                    <a:pt x="4" y="8"/>
                  </a:moveTo>
                  <a:cubicBezTo>
                    <a:pt x="4" y="8"/>
                    <a:pt x="4" y="8"/>
                    <a:pt x="5" y="8"/>
                  </a:cubicBezTo>
                  <a:cubicBezTo>
                    <a:pt x="9" y="5"/>
                    <a:pt x="13" y="4"/>
                    <a:pt x="18" y="4"/>
                  </a:cubicBezTo>
                  <a:cubicBezTo>
                    <a:pt x="23" y="4"/>
                    <a:pt x="28" y="5"/>
                    <a:pt x="32" y="8"/>
                  </a:cubicBezTo>
                  <a:cubicBezTo>
                    <a:pt x="32" y="8"/>
                    <a:pt x="33" y="8"/>
                    <a:pt x="33" y="8"/>
                  </a:cubicBezTo>
                  <a:cubicBezTo>
                    <a:pt x="33" y="8"/>
                    <a:pt x="33" y="8"/>
                    <a:pt x="33" y="8"/>
                  </a:cubicBezTo>
                  <a:cubicBezTo>
                    <a:pt x="35" y="8"/>
                    <a:pt x="36" y="5"/>
                    <a:pt x="34" y="4"/>
                  </a:cubicBezTo>
                  <a:cubicBezTo>
                    <a:pt x="30" y="1"/>
                    <a:pt x="24" y="0"/>
                    <a:pt x="18" y="0"/>
                  </a:cubicBezTo>
                  <a:cubicBezTo>
                    <a:pt x="13" y="0"/>
                    <a:pt x="7" y="1"/>
                    <a:pt x="2" y="4"/>
                  </a:cubicBezTo>
                  <a:cubicBezTo>
                    <a:pt x="0" y="5"/>
                    <a:pt x="1" y="8"/>
                    <a:pt x="4" y="8"/>
                  </a:cubicBezTo>
                  <a:close/>
                </a:path>
              </a:pathLst>
            </a:custGeom>
            <a:solidFill>
              <a:srgbClr val="FBEF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4" name="íşļide">
              <a:extLst>
                <a:ext uri="{FF2B5EF4-FFF2-40B4-BE49-F238E27FC236}">
                  <a16:creationId xmlns:a16="http://schemas.microsoft.com/office/drawing/2014/main" id="{DA20A883-FC91-4649-9093-C1361BE04975}"/>
                </a:ext>
              </a:extLst>
            </p:cNvPr>
            <p:cNvSpPr/>
            <p:nvPr/>
          </p:nvSpPr>
          <p:spPr bwMode="auto">
            <a:xfrm>
              <a:off x="7589838" y="2049463"/>
              <a:ext cx="365125" cy="153988"/>
            </a:xfrm>
            <a:custGeom>
              <a:avLst/>
              <a:gdLst>
                <a:gd name="T0" fmla="*/ 22 w 45"/>
                <a:gd name="T1" fmla="*/ 4 h 19"/>
                <a:gd name="T2" fmla="*/ 40 w 45"/>
                <a:gd name="T3" fmla="*/ 17 h 19"/>
                <a:gd name="T4" fmla="*/ 42 w 45"/>
                <a:gd name="T5" fmla="*/ 19 h 19"/>
                <a:gd name="T6" fmla="*/ 42 w 45"/>
                <a:gd name="T7" fmla="*/ 19 h 19"/>
                <a:gd name="T8" fmla="*/ 44 w 45"/>
                <a:gd name="T9" fmla="*/ 16 h 19"/>
                <a:gd name="T10" fmla="*/ 22 w 45"/>
                <a:gd name="T11" fmla="*/ 0 h 19"/>
                <a:gd name="T12" fmla="*/ 0 w 45"/>
                <a:gd name="T13" fmla="*/ 16 h 19"/>
                <a:gd name="T14" fmla="*/ 2 w 45"/>
                <a:gd name="T15" fmla="*/ 19 h 19"/>
                <a:gd name="T16" fmla="*/ 2 w 45"/>
                <a:gd name="T17" fmla="*/ 19 h 19"/>
                <a:gd name="T18" fmla="*/ 4 w 45"/>
                <a:gd name="T19" fmla="*/ 17 h 19"/>
                <a:gd name="T20" fmla="*/ 22 w 45"/>
                <a:gd name="T21" fmla="*/ 4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5" h="19">
                  <a:moveTo>
                    <a:pt x="22" y="4"/>
                  </a:moveTo>
                  <a:cubicBezTo>
                    <a:pt x="31" y="4"/>
                    <a:pt x="38" y="9"/>
                    <a:pt x="40" y="17"/>
                  </a:cubicBezTo>
                  <a:cubicBezTo>
                    <a:pt x="41" y="18"/>
                    <a:pt x="41" y="19"/>
                    <a:pt x="42" y="19"/>
                  </a:cubicBezTo>
                  <a:cubicBezTo>
                    <a:pt x="42" y="19"/>
                    <a:pt x="42" y="19"/>
                    <a:pt x="42" y="19"/>
                  </a:cubicBezTo>
                  <a:cubicBezTo>
                    <a:pt x="44" y="19"/>
                    <a:pt x="45" y="17"/>
                    <a:pt x="44" y="16"/>
                  </a:cubicBezTo>
                  <a:cubicBezTo>
                    <a:pt x="41" y="6"/>
                    <a:pt x="33" y="0"/>
                    <a:pt x="22" y="0"/>
                  </a:cubicBezTo>
                  <a:cubicBezTo>
                    <a:pt x="12" y="0"/>
                    <a:pt x="3" y="6"/>
                    <a:pt x="0" y="16"/>
                  </a:cubicBezTo>
                  <a:cubicBezTo>
                    <a:pt x="0" y="17"/>
                    <a:pt x="1" y="19"/>
                    <a:pt x="2" y="19"/>
                  </a:cubicBezTo>
                  <a:cubicBezTo>
                    <a:pt x="2" y="19"/>
                    <a:pt x="2" y="19"/>
                    <a:pt x="2" y="19"/>
                  </a:cubicBezTo>
                  <a:cubicBezTo>
                    <a:pt x="3" y="19"/>
                    <a:pt x="4" y="18"/>
                    <a:pt x="4" y="17"/>
                  </a:cubicBezTo>
                  <a:cubicBezTo>
                    <a:pt x="7" y="9"/>
                    <a:pt x="14" y="4"/>
                    <a:pt x="22" y="4"/>
                  </a:cubicBezTo>
                  <a:close/>
                </a:path>
              </a:pathLst>
            </a:custGeom>
            <a:solidFill>
              <a:srgbClr val="FB8E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5" name="işlîḋé">
              <a:extLst>
                <a:ext uri="{FF2B5EF4-FFF2-40B4-BE49-F238E27FC236}">
                  <a16:creationId xmlns:a16="http://schemas.microsoft.com/office/drawing/2014/main" id="{B61DA0A6-29A5-4719-BD52-17224A71C54E}"/>
                </a:ext>
              </a:extLst>
            </p:cNvPr>
            <p:cNvSpPr/>
            <p:nvPr/>
          </p:nvSpPr>
          <p:spPr bwMode="auto">
            <a:xfrm>
              <a:off x="7540626" y="2325688"/>
              <a:ext cx="463550" cy="177800"/>
            </a:xfrm>
            <a:custGeom>
              <a:avLst/>
              <a:gdLst>
                <a:gd name="T0" fmla="*/ 51 w 57"/>
                <a:gd name="T1" fmla="*/ 0 h 22"/>
                <a:gd name="T2" fmla="*/ 47 w 57"/>
                <a:gd name="T3" fmla="*/ 2 h 22"/>
                <a:gd name="T4" fmla="*/ 28 w 57"/>
                <a:gd name="T5" fmla="*/ 12 h 22"/>
                <a:gd name="T6" fmla="*/ 10 w 57"/>
                <a:gd name="T7" fmla="*/ 2 h 22"/>
                <a:gd name="T8" fmla="*/ 6 w 57"/>
                <a:gd name="T9" fmla="*/ 0 h 22"/>
                <a:gd name="T10" fmla="*/ 6 w 57"/>
                <a:gd name="T11" fmla="*/ 0 h 22"/>
                <a:gd name="T12" fmla="*/ 2 w 57"/>
                <a:gd name="T13" fmla="*/ 8 h 22"/>
                <a:gd name="T14" fmla="*/ 28 w 57"/>
                <a:gd name="T15" fmla="*/ 22 h 22"/>
                <a:gd name="T16" fmla="*/ 55 w 57"/>
                <a:gd name="T17" fmla="*/ 8 h 22"/>
                <a:gd name="T18" fmla="*/ 51 w 57"/>
                <a:gd name="T19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7" h="22">
                  <a:moveTo>
                    <a:pt x="51" y="0"/>
                  </a:moveTo>
                  <a:cubicBezTo>
                    <a:pt x="49" y="0"/>
                    <a:pt x="48" y="1"/>
                    <a:pt x="47" y="2"/>
                  </a:cubicBezTo>
                  <a:cubicBezTo>
                    <a:pt x="43" y="8"/>
                    <a:pt x="36" y="12"/>
                    <a:pt x="28" y="12"/>
                  </a:cubicBezTo>
                  <a:cubicBezTo>
                    <a:pt x="21" y="12"/>
                    <a:pt x="14" y="8"/>
                    <a:pt x="10" y="2"/>
                  </a:cubicBezTo>
                  <a:cubicBezTo>
                    <a:pt x="9" y="1"/>
                    <a:pt x="7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2" y="0"/>
                    <a:pt x="0" y="5"/>
                    <a:pt x="2" y="8"/>
                  </a:cubicBezTo>
                  <a:cubicBezTo>
                    <a:pt x="8" y="16"/>
                    <a:pt x="17" y="22"/>
                    <a:pt x="28" y="22"/>
                  </a:cubicBezTo>
                  <a:cubicBezTo>
                    <a:pt x="39" y="22"/>
                    <a:pt x="49" y="16"/>
                    <a:pt x="55" y="8"/>
                  </a:cubicBezTo>
                  <a:cubicBezTo>
                    <a:pt x="57" y="5"/>
                    <a:pt x="55" y="0"/>
                    <a:pt x="51" y="0"/>
                  </a:cubicBezTo>
                  <a:close/>
                </a:path>
              </a:pathLst>
            </a:custGeom>
            <a:solidFill>
              <a:srgbClr val="FBB0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6" name="îṧḻîdé">
              <a:extLst>
                <a:ext uri="{FF2B5EF4-FFF2-40B4-BE49-F238E27FC236}">
                  <a16:creationId xmlns:a16="http://schemas.microsoft.com/office/drawing/2014/main" id="{E1273E61-3302-4D34-90C6-04433E09B385}"/>
                </a:ext>
              </a:extLst>
            </p:cNvPr>
            <p:cNvSpPr/>
            <p:nvPr/>
          </p:nvSpPr>
          <p:spPr bwMode="auto">
            <a:xfrm>
              <a:off x="6143626" y="2698750"/>
              <a:ext cx="388938" cy="388938"/>
            </a:xfrm>
            <a:prstGeom prst="ellipse">
              <a:avLst/>
            </a:prstGeom>
            <a:gradFill>
              <a:gsLst>
                <a:gs pos="0">
                  <a:srgbClr val="63E8F9"/>
                </a:gs>
                <a:gs pos="100000">
                  <a:srgbClr val="39CBFF"/>
                </a:gs>
              </a:gsLst>
              <a:lin ang="5400000" scaled="0"/>
            </a:gra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7" name="iśḻïḋé">
              <a:extLst>
                <a:ext uri="{FF2B5EF4-FFF2-40B4-BE49-F238E27FC236}">
                  <a16:creationId xmlns:a16="http://schemas.microsoft.com/office/drawing/2014/main" id="{C8D68E0C-D609-4549-AD2E-C743CE0A2938}"/>
                </a:ext>
              </a:extLst>
            </p:cNvPr>
            <p:cNvSpPr/>
            <p:nvPr/>
          </p:nvSpPr>
          <p:spPr bwMode="auto">
            <a:xfrm>
              <a:off x="6240463" y="2811463"/>
              <a:ext cx="203200" cy="171450"/>
            </a:xfrm>
            <a:custGeom>
              <a:avLst/>
              <a:gdLst>
                <a:gd name="T0" fmla="*/ 7 w 25"/>
                <a:gd name="T1" fmla="*/ 21 h 21"/>
                <a:gd name="T2" fmla="*/ 0 w 25"/>
                <a:gd name="T3" fmla="*/ 14 h 21"/>
                <a:gd name="T4" fmla="*/ 0 w 25"/>
                <a:gd name="T5" fmla="*/ 12 h 21"/>
                <a:gd name="T6" fmla="*/ 3 w 25"/>
                <a:gd name="T7" fmla="*/ 9 h 21"/>
                <a:gd name="T8" fmla="*/ 4 w 25"/>
                <a:gd name="T9" fmla="*/ 9 h 21"/>
                <a:gd name="T10" fmla="*/ 7 w 25"/>
                <a:gd name="T11" fmla="*/ 12 h 21"/>
                <a:gd name="T12" fmla="*/ 8 w 25"/>
                <a:gd name="T13" fmla="*/ 12 h 21"/>
                <a:gd name="T14" fmla="*/ 21 w 25"/>
                <a:gd name="T15" fmla="*/ 0 h 21"/>
                <a:gd name="T16" fmla="*/ 22 w 25"/>
                <a:gd name="T17" fmla="*/ 0 h 21"/>
                <a:gd name="T18" fmla="*/ 25 w 25"/>
                <a:gd name="T19" fmla="*/ 3 h 21"/>
                <a:gd name="T20" fmla="*/ 25 w 25"/>
                <a:gd name="T21" fmla="*/ 4 h 21"/>
                <a:gd name="T22" fmla="*/ 8 w 25"/>
                <a:gd name="T23" fmla="*/ 21 h 21"/>
                <a:gd name="T24" fmla="*/ 7 w 25"/>
                <a:gd name="T25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" h="21">
                  <a:moveTo>
                    <a:pt x="7" y="21"/>
                  </a:moveTo>
                  <a:cubicBezTo>
                    <a:pt x="0" y="14"/>
                    <a:pt x="0" y="14"/>
                    <a:pt x="0" y="14"/>
                  </a:cubicBezTo>
                  <a:cubicBezTo>
                    <a:pt x="0" y="13"/>
                    <a:pt x="0" y="13"/>
                    <a:pt x="0" y="12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1" y="0"/>
                    <a:pt x="21" y="0"/>
                    <a:pt x="22" y="0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25" y="3"/>
                    <a:pt x="25" y="4"/>
                    <a:pt x="25" y="4"/>
                  </a:cubicBezTo>
                  <a:cubicBezTo>
                    <a:pt x="8" y="21"/>
                    <a:pt x="8" y="21"/>
                    <a:pt x="8" y="21"/>
                  </a:cubicBezTo>
                  <a:cubicBezTo>
                    <a:pt x="8" y="21"/>
                    <a:pt x="8" y="21"/>
                    <a:pt x="7" y="21"/>
                  </a:cubicBezTo>
                  <a:close/>
                </a:path>
              </a:pathLst>
            </a:custGeom>
            <a:solidFill>
              <a:srgbClr val="F9FB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8" name="ïṣļíḓè">
              <a:extLst>
                <a:ext uri="{FF2B5EF4-FFF2-40B4-BE49-F238E27FC236}">
                  <a16:creationId xmlns:a16="http://schemas.microsoft.com/office/drawing/2014/main" id="{F5639A0D-D9F6-46E5-AD37-524DA2E3D672}"/>
                </a:ext>
              </a:extLst>
            </p:cNvPr>
            <p:cNvSpPr/>
            <p:nvPr/>
          </p:nvSpPr>
          <p:spPr bwMode="auto">
            <a:xfrm>
              <a:off x="7483476" y="5465763"/>
              <a:ext cx="325438" cy="227013"/>
            </a:xfrm>
            <a:custGeom>
              <a:avLst/>
              <a:gdLst>
                <a:gd name="T0" fmla="*/ 103 w 205"/>
                <a:gd name="T1" fmla="*/ 0 h 143"/>
                <a:gd name="T2" fmla="*/ 0 w 205"/>
                <a:gd name="T3" fmla="*/ 143 h 143"/>
                <a:gd name="T4" fmla="*/ 205 w 205"/>
                <a:gd name="T5" fmla="*/ 143 h 143"/>
                <a:gd name="T6" fmla="*/ 103 w 205"/>
                <a:gd name="T7" fmla="*/ 0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143">
                  <a:moveTo>
                    <a:pt x="103" y="0"/>
                  </a:moveTo>
                  <a:lnTo>
                    <a:pt x="0" y="143"/>
                  </a:lnTo>
                  <a:lnTo>
                    <a:pt x="205" y="143"/>
                  </a:lnTo>
                  <a:lnTo>
                    <a:pt x="103" y="0"/>
                  </a:lnTo>
                  <a:close/>
                </a:path>
              </a:pathLst>
            </a:custGeom>
            <a:solidFill>
              <a:srgbClr val="9674FF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9" name="îṧļïḓé">
              <a:extLst>
                <a:ext uri="{FF2B5EF4-FFF2-40B4-BE49-F238E27FC236}">
                  <a16:creationId xmlns:a16="http://schemas.microsoft.com/office/drawing/2014/main" id="{19D20C94-310F-4979-A113-0DB9B99825A2}"/>
                </a:ext>
              </a:extLst>
            </p:cNvPr>
            <p:cNvSpPr/>
            <p:nvPr/>
          </p:nvSpPr>
          <p:spPr bwMode="auto">
            <a:xfrm>
              <a:off x="7459663" y="5199063"/>
              <a:ext cx="325438" cy="227013"/>
            </a:xfrm>
            <a:custGeom>
              <a:avLst/>
              <a:gdLst>
                <a:gd name="T0" fmla="*/ 102 w 205"/>
                <a:gd name="T1" fmla="*/ 0 h 143"/>
                <a:gd name="T2" fmla="*/ 0 w 205"/>
                <a:gd name="T3" fmla="*/ 143 h 143"/>
                <a:gd name="T4" fmla="*/ 205 w 205"/>
                <a:gd name="T5" fmla="*/ 143 h 143"/>
                <a:gd name="T6" fmla="*/ 102 w 205"/>
                <a:gd name="T7" fmla="*/ 0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143">
                  <a:moveTo>
                    <a:pt x="102" y="0"/>
                  </a:moveTo>
                  <a:lnTo>
                    <a:pt x="0" y="143"/>
                  </a:lnTo>
                  <a:lnTo>
                    <a:pt x="205" y="143"/>
                  </a:lnTo>
                  <a:lnTo>
                    <a:pt x="102" y="0"/>
                  </a:lnTo>
                  <a:close/>
                </a:path>
              </a:pathLst>
            </a:custGeom>
            <a:solidFill>
              <a:srgbClr val="29D9FF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0" name="ïSlîḓè">
              <a:extLst>
                <a:ext uri="{FF2B5EF4-FFF2-40B4-BE49-F238E27FC236}">
                  <a16:creationId xmlns:a16="http://schemas.microsoft.com/office/drawing/2014/main" id="{9773A8BD-366D-4B85-97B4-1E2FA1FCB7CE}"/>
                </a:ext>
              </a:extLst>
            </p:cNvPr>
            <p:cNvSpPr/>
            <p:nvPr/>
          </p:nvSpPr>
          <p:spPr bwMode="auto">
            <a:xfrm>
              <a:off x="7459663" y="4954588"/>
              <a:ext cx="325438" cy="227013"/>
            </a:xfrm>
            <a:custGeom>
              <a:avLst/>
              <a:gdLst>
                <a:gd name="T0" fmla="*/ 102 w 205"/>
                <a:gd name="T1" fmla="*/ 0 h 143"/>
                <a:gd name="T2" fmla="*/ 0 w 205"/>
                <a:gd name="T3" fmla="*/ 143 h 143"/>
                <a:gd name="T4" fmla="*/ 205 w 205"/>
                <a:gd name="T5" fmla="*/ 143 h 143"/>
                <a:gd name="T6" fmla="*/ 102 w 205"/>
                <a:gd name="T7" fmla="*/ 0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143">
                  <a:moveTo>
                    <a:pt x="102" y="0"/>
                  </a:moveTo>
                  <a:lnTo>
                    <a:pt x="0" y="143"/>
                  </a:lnTo>
                  <a:lnTo>
                    <a:pt x="205" y="143"/>
                  </a:lnTo>
                  <a:lnTo>
                    <a:pt x="102" y="0"/>
                  </a:lnTo>
                  <a:close/>
                </a:path>
              </a:pathLst>
            </a:custGeom>
            <a:solidFill>
              <a:srgbClr val="FBC9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1" name="ïṣ1iḓe">
              <a:extLst>
                <a:ext uri="{FF2B5EF4-FFF2-40B4-BE49-F238E27FC236}">
                  <a16:creationId xmlns:a16="http://schemas.microsoft.com/office/drawing/2014/main" id="{380661AE-D040-45F7-8DAC-0F2339F94B62}"/>
                </a:ext>
              </a:extLst>
            </p:cNvPr>
            <p:cNvSpPr/>
            <p:nvPr/>
          </p:nvSpPr>
          <p:spPr bwMode="auto">
            <a:xfrm>
              <a:off x="4835526" y="2755900"/>
              <a:ext cx="292100" cy="201613"/>
            </a:xfrm>
            <a:custGeom>
              <a:avLst/>
              <a:gdLst>
                <a:gd name="T0" fmla="*/ 92 w 184"/>
                <a:gd name="T1" fmla="*/ 0 h 127"/>
                <a:gd name="T2" fmla="*/ 0 w 184"/>
                <a:gd name="T3" fmla="*/ 127 h 127"/>
                <a:gd name="T4" fmla="*/ 184 w 184"/>
                <a:gd name="T5" fmla="*/ 127 h 127"/>
                <a:gd name="T6" fmla="*/ 92 w 184"/>
                <a:gd name="T7" fmla="*/ 0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4" h="127">
                  <a:moveTo>
                    <a:pt x="92" y="0"/>
                  </a:moveTo>
                  <a:lnTo>
                    <a:pt x="0" y="127"/>
                  </a:lnTo>
                  <a:lnTo>
                    <a:pt x="184" y="127"/>
                  </a:lnTo>
                  <a:lnTo>
                    <a:pt x="92" y="0"/>
                  </a:lnTo>
                  <a:close/>
                </a:path>
              </a:pathLst>
            </a:custGeom>
            <a:solidFill>
              <a:srgbClr val="9674FF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2" name="iṥḻiďe">
              <a:extLst>
                <a:ext uri="{FF2B5EF4-FFF2-40B4-BE49-F238E27FC236}">
                  <a16:creationId xmlns:a16="http://schemas.microsoft.com/office/drawing/2014/main" id="{C3E3443E-136B-44F7-9704-C2F171FC4F77}"/>
                </a:ext>
              </a:extLst>
            </p:cNvPr>
            <p:cNvSpPr/>
            <p:nvPr/>
          </p:nvSpPr>
          <p:spPr bwMode="auto">
            <a:xfrm>
              <a:off x="4835526" y="2535238"/>
              <a:ext cx="292100" cy="203200"/>
            </a:xfrm>
            <a:custGeom>
              <a:avLst/>
              <a:gdLst>
                <a:gd name="T0" fmla="*/ 92 w 184"/>
                <a:gd name="T1" fmla="*/ 0 h 128"/>
                <a:gd name="T2" fmla="*/ 0 w 184"/>
                <a:gd name="T3" fmla="*/ 128 h 128"/>
                <a:gd name="T4" fmla="*/ 184 w 184"/>
                <a:gd name="T5" fmla="*/ 128 h 128"/>
                <a:gd name="T6" fmla="*/ 92 w 184"/>
                <a:gd name="T7" fmla="*/ 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4" h="128">
                  <a:moveTo>
                    <a:pt x="92" y="0"/>
                  </a:moveTo>
                  <a:lnTo>
                    <a:pt x="0" y="128"/>
                  </a:lnTo>
                  <a:lnTo>
                    <a:pt x="184" y="128"/>
                  </a:lnTo>
                  <a:lnTo>
                    <a:pt x="92" y="0"/>
                  </a:lnTo>
                  <a:close/>
                </a:path>
              </a:pathLst>
            </a:custGeom>
            <a:solidFill>
              <a:srgbClr val="29D9FF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3" name="iṩḷïḋè">
              <a:extLst>
                <a:ext uri="{FF2B5EF4-FFF2-40B4-BE49-F238E27FC236}">
                  <a16:creationId xmlns:a16="http://schemas.microsoft.com/office/drawing/2014/main" id="{5B2EA739-CF75-4CE1-8C28-50506B45326E}"/>
                </a:ext>
              </a:extLst>
            </p:cNvPr>
            <p:cNvSpPr/>
            <p:nvPr/>
          </p:nvSpPr>
          <p:spPr bwMode="auto">
            <a:xfrm>
              <a:off x="4835526" y="2316163"/>
              <a:ext cx="292100" cy="203200"/>
            </a:xfrm>
            <a:custGeom>
              <a:avLst/>
              <a:gdLst>
                <a:gd name="T0" fmla="*/ 92 w 184"/>
                <a:gd name="T1" fmla="*/ 0 h 128"/>
                <a:gd name="T2" fmla="*/ 0 w 184"/>
                <a:gd name="T3" fmla="*/ 128 h 128"/>
                <a:gd name="T4" fmla="*/ 184 w 184"/>
                <a:gd name="T5" fmla="*/ 128 h 128"/>
                <a:gd name="T6" fmla="*/ 92 w 184"/>
                <a:gd name="T7" fmla="*/ 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4" h="128">
                  <a:moveTo>
                    <a:pt x="92" y="0"/>
                  </a:moveTo>
                  <a:lnTo>
                    <a:pt x="0" y="128"/>
                  </a:lnTo>
                  <a:lnTo>
                    <a:pt x="184" y="128"/>
                  </a:lnTo>
                  <a:lnTo>
                    <a:pt x="92" y="0"/>
                  </a:lnTo>
                  <a:close/>
                </a:path>
              </a:pathLst>
            </a:custGeom>
            <a:solidFill>
              <a:srgbClr val="FBC9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4" name="îŝ1ïdè">
              <a:extLst>
                <a:ext uri="{FF2B5EF4-FFF2-40B4-BE49-F238E27FC236}">
                  <a16:creationId xmlns:a16="http://schemas.microsoft.com/office/drawing/2014/main" id="{02F8862F-C067-4C25-8709-18C9F206A6B1}"/>
                </a:ext>
              </a:extLst>
            </p:cNvPr>
            <p:cNvSpPr/>
            <p:nvPr/>
          </p:nvSpPr>
          <p:spPr bwMode="auto">
            <a:xfrm>
              <a:off x="7613651" y="1408113"/>
              <a:ext cx="609600" cy="381000"/>
            </a:xfrm>
            <a:custGeom>
              <a:avLst/>
              <a:gdLst>
                <a:gd name="T0" fmla="*/ 52 w 75"/>
                <a:gd name="T1" fmla="*/ 47 h 47"/>
                <a:gd name="T2" fmla="*/ 24 w 75"/>
                <a:gd name="T3" fmla="*/ 47 h 47"/>
                <a:gd name="T4" fmla="*/ 0 w 75"/>
                <a:gd name="T5" fmla="*/ 23 h 47"/>
                <a:gd name="T6" fmla="*/ 0 w 75"/>
                <a:gd name="T7" fmla="*/ 23 h 47"/>
                <a:gd name="T8" fmla="*/ 24 w 75"/>
                <a:gd name="T9" fmla="*/ 0 h 47"/>
                <a:gd name="T10" fmla="*/ 52 w 75"/>
                <a:gd name="T11" fmla="*/ 0 h 47"/>
                <a:gd name="T12" fmla="*/ 75 w 75"/>
                <a:gd name="T13" fmla="*/ 23 h 47"/>
                <a:gd name="T14" fmla="*/ 75 w 75"/>
                <a:gd name="T15" fmla="*/ 23 h 47"/>
                <a:gd name="T16" fmla="*/ 52 w 75"/>
                <a:gd name="T17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5" h="47">
                  <a:moveTo>
                    <a:pt x="52" y="47"/>
                  </a:moveTo>
                  <a:cubicBezTo>
                    <a:pt x="24" y="47"/>
                    <a:pt x="24" y="47"/>
                    <a:pt x="24" y="47"/>
                  </a:cubicBezTo>
                  <a:cubicBezTo>
                    <a:pt x="11" y="47"/>
                    <a:pt x="0" y="36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10"/>
                    <a:pt x="11" y="0"/>
                    <a:pt x="24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64" y="0"/>
                    <a:pt x="75" y="10"/>
                    <a:pt x="75" y="23"/>
                  </a:cubicBezTo>
                  <a:cubicBezTo>
                    <a:pt x="75" y="23"/>
                    <a:pt x="75" y="23"/>
                    <a:pt x="75" y="23"/>
                  </a:cubicBezTo>
                  <a:cubicBezTo>
                    <a:pt x="75" y="36"/>
                    <a:pt x="64" y="47"/>
                    <a:pt x="52" y="47"/>
                  </a:cubicBezTo>
                  <a:close/>
                </a:path>
              </a:pathLst>
            </a:custGeom>
            <a:solidFill>
              <a:srgbClr val="D1F5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5" name="ïṧ1íďe">
              <a:extLst>
                <a:ext uri="{FF2B5EF4-FFF2-40B4-BE49-F238E27FC236}">
                  <a16:creationId xmlns:a16="http://schemas.microsoft.com/office/drawing/2014/main" id="{6AD6ABE6-6501-4A7B-BAC0-4B4FF80F3F44}"/>
                </a:ext>
              </a:extLst>
            </p:cNvPr>
            <p:cNvSpPr/>
            <p:nvPr/>
          </p:nvSpPr>
          <p:spPr bwMode="auto">
            <a:xfrm>
              <a:off x="5664201" y="1066800"/>
              <a:ext cx="820738" cy="381000"/>
            </a:xfrm>
            <a:custGeom>
              <a:avLst/>
              <a:gdLst>
                <a:gd name="T0" fmla="*/ 78 w 101"/>
                <a:gd name="T1" fmla="*/ 47 h 47"/>
                <a:gd name="T2" fmla="*/ 23 w 101"/>
                <a:gd name="T3" fmla="*/ 47 h 47"/>
                <a:gd name="T4" fmla="*/ 0 w 101"/>
                <a:gd name="T5" fmla="*/ 23 h 47"/>
                <a:gd name="T6" fmla="*/ 0 w 101"/>
                <a:gd name="T7" fmla="*/ 23 h 47"/>
                <a:gd name="T8" fmla="*/ 23 w 101"/>
                <a:gd name="T9" fmla="*/ 0 h 47"/>
                <a:gd name="T10" fmla="*/ 78 w 101"/>
                <a:gd name="T11" fmla="*/ 0 h 47"/>
                <a:gd name="T12" fmla="*/ 101 w 101"/>
                <a:gd name="T13" fmla="*/ 23 h 47"/>
                <a:gd name="T14" fmla="*/ 101 w 101"/>
                <a:gd name="T15" fmla="*/ 23 h 47"/>
                <a:gd name="T16" fmla="*/ 78 w 101"/>
                <a:gd name="T17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1" h="47">
                  <a:moveTo>
                    <a:pt x="78" y="47"/>
                  </a:moveTo>
                  <a:cubicBezTo>
                    <a:pt x="23" y="47"/>
                    <a:pt x="23" y="47"/>
                    <a:pt x="23" y="47"/>
                  </a:cubicBezTo>
                  <a:cubicBezTo>
                    <a:pt x="10" y="47"/>
                    <a:pt x="0" y="36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10"/>
                    <a:pt x="10" y="0"/>
                    <a:pt x="23" y="0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90" y="0"/>
                    <a:pt x="101" y="10"/>
                    <a:pt x="101" y="23"/>
                  </a:cubicBezTo>
                  <a:cubicBezTo>
                    <a:pt x="101" y="23"/>
                    <a:pt x="101" y="23"/>
                    <a:pt x="101" y="23"/>
                  </a:cubicBezTo>
                  <a:cubicBezTo>
                    <a:pt x="101" y="36"/>
                    <a:pt x="90" y="47"/>
                    <a:pt x="78" y="47"/>
                  </a:cubicBezTo>
                  <a:close/>
                </a:path>
              </a:pathLst>
            </a:custGeom>
            <a:solidFill>
              <a:srgbClr val="D1F5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6" name="íṩļîdé">
              <a:extLst>
                <a:ext uri="{FF2B5EF4-FFF2-40B4-BE49-F238E27FC236}">
                  <a16:creationId xmlns:a16="http://schemas.microsoft.com/office/drawing/2014/main" id="{D1EC66C5-7BFF-444D-B995-AF0C2F484BC0}"/>
                </a:ext>
              </a:extLst>
            </p:cNvPr>
            <p:cNvSpPr/>
            <p:nvPr/>
          </p:nvSpPr>
          <p:spPr bwMode="auto">
            <a:xfrm>
              <a:off x="7793038" y="4581525"/>
              <a:ext cx="820738" cy="381000"/>
            </a:xfrm>
            <a:custGeom>
              <a:avLst/>
              <a:gdLst>
                <a:gd name="T0" fmla="*/ 78 w 101"/>
                <a:gd name="T1" fmla="*/ 47 h 47"/>
                <a:gd name="T2" fmla="*/ 23 w 101"/>
                <a:gd name="T3" fmla="*/ 47 h 47"/>
                <a:gd name="T4" fmla="*/ 0 w 101"/>
                <a:gd name="T5" fmla="*/ 24 h 47"/>
                <a:gd name="T6" fmla="*/ 0 w 101"/>
                <a:gd name="T7" fmla="*/ 24 h 47"/>
                <a:gd name="T8" fmla="*/ 23 w 101"/>
                <a:gd name="T9" fmla="*/ 0 h 47"/>
                <a:gd name="T10" fmla="*/ 78 w 101"/>
                <a:gd name="T11" fmla="*/ 0 h 47"/>
                <a:gd name="T12" fmla="*/ 101 w 101"/>
                <a:gd name="T13" fmla="*/ 24 h 47"/>
                <a:gd name="T14" fmla="*/ 101 w 101"/>
                <a:gd name="T15" fmla="*/ 24 h 47"/>
                <a:gd name="T16" fmla="*/ 78 w 101"/>
                <a:gd name="T17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1" h="47">
                  <a:moveTo>
                    <a:pt x="78" y="47"/>
                  </a:moveTo>
                  <a:cubicBezTo>
                    <a:pt x="23" y="47"/>
                    <a:pt x="23" y="47"/>
                    <a:pt x="23" y="47"/>
                  </a:cubicBezTo>
                  <a:cubicBezTo>
                    <a:pt x="10" y="47"/>
                    <a:pt x="0" y="37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11"/>
                    <a:pt x="10" y="0"/>
                    <a:pt x="23" y="0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90" y="0"/>
                    <a:pt x="101" y="11"/>
                    <a:pt x="101" y="24"/>
                  </a:cubicBezTo>
                  <a:cubicBezTo>
                    <a:pt x="101" y="24"/>
                    <a:pt x="101" y="24"/>
                    <a:pt x="101" y="24"/>
                  </a:cubicBezTo>
                  <a:cubicBezTo>
                    <a:pt x="101" y="37"/>
                    <a:pt x="90" y="47"/>
                    <a:pt x="78" y="47"/>
                  </a:cubicBezTo>
                  <a:close/>
                </a:path>
              </a:pathLst>
            </a:custGeom>
            <a:solidFill>
              <a:srgbClr val="D1F5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7" name="îšḻîḋè">
              <a:extLst>
                <a:ext uri="{FF2B5EF4-FFF2-40B4-BE49-F238E27FC236}">
                  <a16:creationId xmlns:a16="http://schemas.microsoft.com/office/drawing/2014/main" id="{EA6EF822-763C-48CA-8780-55E6E291AC29}"/>
                </a:ext>
              </a:extLst>
            </p:cNvPr>
            <p:cNvSpPr/>
            <p:nvPr/>
          </p:nvSpPr>
          <p:spPr bwMode="auto">
            <a:xfrm>
              <a:off x="8264526" y="5173663"/>
              <a:ext cx="479425" cy="219075"/>
            </a:xfrm>
            <a:custGeom>
              <a:avLst/>
              <a:gdLst>
                <a:gd name="T0" fmla="*/ 45 w 59"/>
                <a:gd name="T1" fmla="*/ 27 h 27"/>
                <a:gd name="T2" fmla="*/ 14 w 59"/>
                <a:gd name="T3" fmla="*/ 27 h 27"/>
                <a:gd name="T4" fmla="*/ 0 w 59"/>
                <a:gd name="T5" fmla="*/ 13 h 27"/>
                <a:gd name="T6" fmla="*/ 0 w 59"/>
                <a:gd name="T7" fmla="*/ 13 h 27"/>
                <a:gd name="T8" fmla="*/ 14 w 59"/>
                <a:gd name="T9" fmla="*/ 0 h 27"/>
                <a:gd name="T10" fmla="*/ 45 w 59"/>
                <a:gd name="T11" fmla="*/ 0 h 27"/>
                <a:gd name="T12" fmla="*/ 59 w 59"/>
                <a:gd name="T13" fmla="*/ 13 h 27"/>
                <a:gd name="T14" fmla="*/ 59 w 59"/>
                <a:gd name="T15" fmla="*/ 13 h 27"/>
                <a:gd name="T16" fmla="*/ 45 w 59"/>
                <a:gd name="T17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9" h="27">
                  <a:moveTo>
                    <a:pt x="45" y="27"/>
                  </a:moveTo>
                  <a:cubicBezTo>
                    <a:pt x="14" y="27"/>
                    <a:pt x="14" y="27"/>
                    <a:pt x="14" y="27"/>
                  </a:cubicBezTo>
                  <a:cubicBezTo>
                    <a:pt x="6" y="27"/>
                    <a:pt x="0" y="21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6"/>
                    <a:pt x="6" y="0"/>
                    <a:pt x="14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53" y="0"/>
                    <a:pt x="59" y="6"/>
                    <a:pt x="59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21"/>
                    <a:pt x="53" y="27"/>
                    <a:pt x="45" y="27"/>
                  </a:cubicBezTo>
                  <a:close/>
                </a:path>
              </a:pathLst>
            </a:custGeom>
            <a:solidFill>
              <a:srgbClr val="D1F5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9801" name="副标题 2"/>
          <p:cNvSpPr>
            <a:spLocks noGrp="1"/>
          </p:cNvSpPr>
          <p:nvPr userDrawn="1">
            <p:ph type="subTitle" idx="1" hasCustomPrompt="1"/>
          </p:nvPr>
        </p:nvSpPr>
        <p:spPr>
          <a:xfrm>
            <a:off x="6035810" y="2364425"/>
            <a:ext cx="5016774" cy="558799"/>
          </a:xfrm>
        </p:spPr>
        <p:txBody>
          <a:bodyPr anchor="t">
            <a:normAutofit/>
          </a:bodyPr>
          <a:lstStyle>
            <a:lvl1pPr marL="0" indent="0" algn="r">
              <a:buNone/>
              <a:defRPr sz="2000">
                <a:solidFill>
                  <a:schemeClr val="accent2"/>
                </a:solidFill>
              </a:defRPr>
            </a:lvl1pPr>
            <a:lvl2pPr marL="457178" indent="0" algn="ctr">
              <a:buNone/>
              <a:defRPr sz="2000"/>
            </a:lvl2pPr>
            <a:lvl3pPr marL="914354" indent="0" algn="ctr">
              <a:buNone/>
              <a:defRPr sz="1800"/>
            </a:lvl3pPr>
            <a:lvl4pPr marL="1371532" indent="0" algn="ctr">
              <a:buNone/>
              <a:defRPr sz="1600"/>
            </a:lvl4pPr>
            <a:lvl5pPr marL="1828709" indent="0" algn="ctr">
              <a:buNone/>
              <a:defRPr sz="1600"/>
            </a:lvl5pPr>
            <a:lvl6pPr marL="2285886" indent="0" algn="ctr">
              <a:buNone/>
              <a:defRPr sz="1600"/>
            </a:lvl6pPr>
            <a:lvl7pPr marL="2743062" indent="0" algn="ctr">
              <a:buNone/>
              <a:defRPr sz="1600"/>
            </a:lvl7pPr>
            <a:lvl8pPr marL="3200240" indent="0" algn="ctr">
              <a:buNone/>
              <a:defRPr sz="1600"/>
            </a:lvl8pPr>
            <a:lvl9pPr marL="3657418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2" name="文本占位符 13"/>
          <p:cNvSpPr>
            <a:spLocks noGrp="1"/>
          </p:cNvSpPr>
          <p:nvPr userDrawn="1">
            <p:ph type="body" sz="quarter" idx="10" hasCustomPrompt="1"/>
          </p:nvPr>
        </p:nvSpPr>
        <p:spPr>
          <a:xfrm>
            <a:off x="6035810" y="4276190"/>
            <a:ext cx="5016774" cy="296271"/>
          </a:xfrm>
        </p:spPr>
        <p:txBody>
          <a:bodyPr vert="horz" anchor="ctr">
            <a:noAutofit/>
          </a:bodyPr>
          <a:lstStyle>
            <a:lvl1pPr marL="0" indent="0" algn="r">
              <a:buNone/>
              <a:defRPr sz="1500" b="0">
                <a:solidFill>
                  <a:schemeClr val="bg1"/>
                </a:solidFill>
              </a:defRPr>
            </a:lvl1pPr>
            <a:lvl2pPr marL="457177" indent="0">
              <a:buNone/>
              <a:defRPr/>
            </a:lvl2pPr>
            <a:lvl3pPr marL="914353" indent="0">
              <a:buNone/>
              <a:defRPr/>
            </a:lvl3pPr>
            <a:lvl4pPr marL="1371531" indent="0">
              <a:buNone/>
              <a:defRPr/>
            </a:lvl4pPr>
            <a:lvl5pPr marL="1828709" indent="0">
              <a:buNone/>
              <a:defRPr/>
            </a:lvl5pPr>
          </a:lstStyle>
          <a:p>
            <a:pPr lvl="0"/>
            <a:r>
              <a:rPr lang="en-US" altLang="zh-CN" dirty="0"/>
              <a:t>Signature</a:t>
            </a:r>
          </a:p>
        </p:txBody>
      </p:sp>
      <p:sp>
        <p:nvSpPr>
          <p:cNvPr id="13" name="文本占位符 13"/>
          <p:cNvSpPr>
            <a:spLocks noGrp="1"/>
          </p:cNvSpPr>
          <p:nvPr userDrawn="1">
            <p:ph type="body" sz="quarter" idx="11" hasCustomPrompt="1"/>
          </p:nvPr>
        </p:nvSpPr>
        <p:spPr>
          <a:xfrm>
            <a:off x="6035810" y="4572461"/>
            <a:ext cx="5016774" cy="296271"/>
          </a:xfrm>
        </p:spPr>
        <p:txBody>
          <a:bodyPr vert="horz" anchor="ctr">
            <a:noAutofit/>
          </a:bodyPr>
          <a:lstStyle>
            <a:lvl1pPr marL="0" indent="0" algn="r">
              <a:buNone/>
              <a:defRPr sz="1500" b="0">
                <a:solidFill>
                  <a:schemeClr val="bg1"/>
                </a:solidFill>
              </a:defRPr>
            </a:lvl1pPr>
            <a:lvl2pPr marL="457177" indent="0">
              <a:buNone/>
              <a:defRPr/>
            </a:lvl2pPr>
            <a:lvl3pPr marL="914353" indent="0">
              <a:buNone/>
              <a:defRPr/>
            </a:lvl3pPr>
            <a:lvl4pPr marL="1371531" indent="0">
              <a:buNone/>
              <a:defRPr/>
            </a:lvl4pPr>
            <a:lvl5pPr marL="1828709" indent="0">
              <a:buNone/>
              <a:defRPr/>
            </a:lvl5pPr>
          </a:lstStyle>
          <a:p>
            <a:pPr lvl="0"/>
            <a:r>
              <a:rPr lang="en-US" altLang="zh-CN" dirty="0"/>
              <a:t>Date</a:t>
            </a:r>
            <a:endParaRPr lang="zh-CN" altLang="en-US" dirty="0"/>
          </a:p>
        </p:txBody>
      </p:sp>
      <p:sp>
        <p:nvSpPr>
          <p:cNvPr id="9802" name="标题 1"/>
          <p:cNvSpPr>
            <a:spLocks noGrp="1"/>
          </p:cNvSpPr>
          <p:nvPr userDrawn="1">
            <p:ph type="ctrTitle" hasCustomPrompt="1"/>
          </p:nvPr>
        </p:nvSpPr>
        <p:spPr>
          <a:xfrm>
            <a:off x="6035810" y="1665834"/>
            <a:ext cx="5016774" cy="698591"/>
          </a:xfrm>
        </p:spPr>
        <p:txBody>
          <a:bodyPr anchor="b">
            <a:normAutofit/>
          </a:bodyPr>
          <a:lstStyle>
            <a:lvl1pPr algn="r">
              <a:defRPr sz="4000">
                <a:solidFill>
                  <a:schemeClr val="accent2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8258688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 userDrawn="1">
  <p:cSld name="节标题">
    <p:bg>
      <p:bgPr>
        <a:gradFill>
          <a:gsLst>
            <a:gs pos="0">
              <a:schemeClr val="accent2">
                <a:lumMod val="40000"/>
                <a:lumOff val="60000"/>
              </a:schemeClr>
            </a:gs>
            <a:gs pos="29000">
              <a:schemeClr val="accent2">
                <a:lumMod val="95000"/>
                <a:lumOff val="5000"/>
              </a:schemeClr>
            </a:gs>
            <a:gs pos="100000">
              <a:schemeClr val="accent2">
                <a:lumMod val="60000"/>
              </a:schemeClr>
            </a:gs>
          </a:gsLst>
          <a:path path="circle">
            <a:fillToRect l="50000" t="130000" r="50000" b="-3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标题 1"/>
          <p:cNvSpPr>
            <a:spLocks noGrp="1"/>
          </p:cNvSpPr>
          <p:nvPr userDrawn="1">
            <p:ph type="title"/>
          </p:nvPr>
        </p:nvSpPr>
        <p:spPr>
          <a:xfrm>
            <a:off x="677312" y="3549890"/>
            <a:ext cx="5419185" cy="895350"/>
          </a:xfrm>
        </p:spPr>
        <p:txBody>
          <a:bodyPr anchor="b">
            <a:normAutofit/>
          </a:bodyPr>
          <a:lstStyle>
            <a:lvl1pPr algn="l">
              <a:defRPr sz="2400" b="1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zh-CN" altLang="en-US" dirty="0"/>
          </a:p>
        </p:txBody>
      </p:sp>
      <p:sp>
        <p:nvSpPr>
          <p:cNvPr id="21" name="文本占位符 2"/>
          <p:cNvSpPr>
            <a:spLocks noGrp="1"/>
          </p:cNvSpPr>
          <p:nvPr userDrawn="1">
            <p:ph type="body" idx="1"/>
          </p:nvPr>
        </p:nvSpPr>
        <p:spPr>
          <a:xfrm>
            <a:off x="678428" y="4445240"/>
            <a:ext cx="5419185" cy="1015623"/>
          </a:xfrm>
        </p:spPr>
        <p:txBody>
          <a:bodyPr anchor="t">
            <a:normAutofit/>
          </a:bodyPr>
          <a:lstStyle>
            <a:lvl1pPr marL="0" indent="0" algn="l">
              <a:lnSpc>
                <a:spcPct val="100000"/>
              </a:lnSpc>
              <a:buNone/>
              <a:defRPr sz="1100">
                <a:solidFill>
                  <a:schemeClr val="bg1"/>
                </a:solidFill>
              </a:defRPr>
            </a:lvl1pPr>
            <a:lvl2pPr marL="457178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54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3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8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06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24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41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grpSp>
        <p:nvGrpSpPr>
          <p:cNvPr id="6" name="0fb97631-878f-4a84-bbab-c078414544da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B4880A80-AD68-4EDF-8F40-46AA650D85F9}"/>
              </a:ext>
            </a:extLst>
          </p:cNvPr>
          <p:cNvGrpSpPr>
            <a:grpSpLocks noChangeAspect="1"/>
          </p:cNvGrpSpPr>
          <p:nvPr userDrawn="1">
            <p:custDataLst>
              <p:tags r:id="rId1"/>
            </p:custDataLst>
          </p:nvPr>
        </p:nvGrpSpPr>
        <p:grpSpPr>
          <a:xfrm>
            <a:off x="5890219" y="1729223"/>
            <a:ext cx="4178467" cy="4408052"/>
            <a:chOff x="4265613" y="1066800"/>
            <a:chExt cx="4478338" cy="4724400"/>
          </a:xfrm>
        </p:grpSpPr>
        <p:sp>
          <p:nvSpPr>
            <p:cNvPr id="9" name="ïşļïdê">
              <a:extLst>
                <a:ext uri="{FF2B5EF4-FFF2-40B4-BE49-F238E27FC236}">
                  <a16:creationId xmlns:a16="http://schemas.microsoft.com/office/drawing/2014/main" id="{6EEAEED9-0FBF-4EE4-B6C5-C362081D0AFF}"/>
                </a:ext>
              </a:extLst>
            </p:cNvPr>
            <p:cNvSpPr/>
            <p:nvPr/>
          </p:nvSpPr>
          <p:spPr bwMode="auto">
            <a:xfrm>
              <a:off x="6542088" y="1244600"/>
              <a:ext cx="649288" cy="974725"/>
            </a:xfrm>
            <a:custGeom>
              <a:avLst/>
              <a:gdLst>
                <a:gd name="T0" fmla="*/ 79 w 80"/>
                <a:gd name="T1" fmla="*/ 46 h 120"/>
                <a:gd name="T2" fmla="*/ 42 w 80"/>
                <a:gd name="T3" fmla="*/ 1 h 120"/>
                <a:gd name="T4" fmla="*/ 39 w 80"/>
                <a:gd name="T5" fmla="*/ 1 h 120"/>
                <a:gd name="T6" fmla="*/ 1 w 80"/>
                <a:gd name="T7" fmla="*/ 46 h 120"/>
                <a:gd name="T8" fmla="*/ 3 w 80"/>
                <a:gd name="T9" fmla="*/ 50 h 120"/>
                <a:gd name="T10" fmla="*/ 13 w 80"/>
                <a:gd name="T11" fmla="*/ 50 h 120"/>
                <a:gd name="T12" fmla="*/ 13 w 80"/>
                <a:gd name="T13" fmla="*/ 120 h 120"/>
                <a:gd name="T14" fmla="*/ 67 w 80"/>
                <a:gd name="T15" fmla="*/ 120 h 120"/>
                <a:gd name="T16" fmla="*/ 67 w 80"/>
                <a:gd name="T17" fmla="*/ 50 h 120"/>
                <a:gd name="T18" fmla="*/ 77 w 80"/>
                <a:gd name="T19" fmla="*/ 50 h 120"/>
                <a:gd name="T20" fmla="*/ 79 w 80"/>
                <a:gd name="T21" fmla="*/ 46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0" h="120">
                  <a:moveTo>
                    <a:pt x="79" y="46"/>
                  </a:moveTo>
                  <a:cubicBezTo>
                    <a:pt x="42" y="1"/>
                    <a:pt x="42" y="1"/>
                    <a:pt x="42" y="1"/>
                  </a:cubicBezTo>
                  <a:cubicBezTo>
                    <a:pt x="41" y="0"/>
                    <a:pt x="39" y="0"/>
                    <a:pt x="39" y="1"/>
                  </a:cubicBezTo>
                  <a:cubicBezTo>
                    <a:pt x="1" y="46"/>
                    <a:pt x="1" y="46"/>
                    <a:pt x="1" y="46"/>
                  </a:cubicBezTo>
                  <a:cubicBezTo>
                    <a:pt x="0" y="48"/>
                    <a:pt x="1" y="50"/>
                    <a:pt x="3" y="50"/>
                  </a:cubicBezTo>
                  <a:cubicBezTo>
                    <a:pt x="13" y="50"/>
                    <a:pt x="13" y="50"/>
                    <a:pt x="13" y="50"/>
                  </a:cubicBezTo>
                  <a:cubicBezTo>
                    <a:pt x="13" y="120"/>
                    <a:pt x="13" y="120"/>
                    <a:pt x="13" y="120"/>
                  </a:cubicBezTo>
                  <a:cubicBezTo>
                    <a:pt x="67" y="120"/>
                    <a:pt x="67" y="120"/>
                    <a:pt x="67" y="120"/>
                  </a:cubicBezTo>
                  <a:cubicBezTo>
                    <a:pt x="67" y="50"/>
                    <a:pt x="67" y="50"/>
                    <a:pt x="67" y="50"/>
                  </a:cubicBezTo>
                  <a:cubicBezTo>
                    <a:pt x="77" y="50"/>
                    <a:pt x="77" y="50"/>
                    <a:pt x="77" y="50"/>
                  </a:cubicBezTo>
                  <a:cubicBezTo>
                    <a:pt x="79" y="50"/>
                    <a:pt x="80" y="48"/>
                    <a:pt x="79" y="46"/>
                  </a:cubicBezTo>
                  <a:close/>
                </a:path>
              </a:pathLst>
            </a:custGeom>
            <a:solidFill>
              <a:srgbClr val="29D9FF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ïSļîḑê">
              <a:extLst>
                <a:ext uri="{FF2B5EF4-FFF2-40B4-BE49-F238E27FC236}">
                  <a16:creationId xmlns:a16="http://schemas.microsoft.com/office/drawing/2014/main" id="{D200EEBB-BF63-4883-B3BB-DEFE9A008836}"/>
                </a:ext>
              </a:extLst>
            </p:cNvPr>
            <p:cNvSpPr/>
            <p:nvPr/>
          </p:nvSpPr>
          <p:spPr bwMode="auto">
            <a:xfrm>
              <a:off x="6411913" y="2795588"/>
              <a:ext cx="1852613" cy="1851025"/>
            </a:xfrm>
            <a:prstGeom prst="ellipse">
              <a:avLst/>
            </a:prstGeom>
            <a:solidFill>
              <a:srgbClr val="FBC9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íṣḷiḓé">
              <a:extLst>
                <a:ext uri="{FF2B5EF4-FFF2-40B4-BE49-F238E27FC236}">
                  <a16:creationId xmlns:a16="http://schemas.microsoft.com/office/drawing/2014/main" id="{4D8D8BC0-BBDE-4976-B7C1-A7067526B90E}"/>
                </a:ext>
              </a:extLst>
            </p:cNvPr>
            <p:cNvSpPr/>
            <p:nvPr/>
          </p:nvSpPr>
          <p:spPr bwMode="auto">
            <a:xfrm>
              <a:off x="6826251" y="2795588"/>
              <a:ext cx="1031875" cy="242888"/>
            </a:xfrm>
            <a:custGeom>
              <a:avLst/>
              <a:gdLst>
                <a:gd name="T0" fmla="*/ 11 w 127"/>
                <a:gd name="T1" fmla="*/ 30 h 30"/>
                <a:gd name="T2" fmla="*/ 15 w 127"/>
                <a:gd name="T3" fmla="*/ 29 h 30"/>
                <a:gd name="T4" fmla="*/ 63 w 127"/>
                <a:gd name="T5" fmla="*/ 17 h 30"/>
                <a:gd name="T6" fmla="*/ 111 w 127"/>
                <a:gd name="T7" fmla="*/ 29 h 30"/>
                <a:gd name="T8" fmla="*/ 115 w 127"/>
                <a:gd name="T9" fmla="*/ 30 h 30"/>
                <a:gd name="T10" fmla="*/ 115 w 127"/>
                <a:gd name="T11" fmla="*/ 30 h 30"/>
                <a:gd name="T12" fmla="*/ 119 w 127"/>
                <a:gd name="T13" fmla="*/ 15 h 30"/>
                <a:gd name="T14" fmla="*/ 63 w 127"/>
                <a:gd name="T15" fmla="*/ 0 h 30"/>
                <a:gd name="T16" fmla="*/ 7 w 127"/>
                <a:gd name="T17" fmla="*/ 15 h 30"/>
                <a:gd name="T18" fmla="*/ 11 w 127"/>
                <a:gd name="T19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7" h="30">
                  <a:moveTo>
                    <a:pt x="11" y="30"/>
                  </a:moveTo>
                  <a:cubicBezTo>
                    <a:pt x="13" y="30"/>
                    <a:pt x="14" y="30"/>
                    <a:pt x="15" y="29"/>
                  </a:cubicBezTo>
                  <a:cubicBezTo>
                    <a:pt x="29" y="21"/>
                    <a:pt x="46" y="17"/>
                    <a:pt x="63" y="17"/>
                  </a:cubicBezTo>
                  <a:cubicBezTo>
                    <a:pt x="81" y="17"/>
                    <a:pt x="97" y="21"/>
                    <a:pt x="111" y="29"/>
                  </a:cubicBezTo>
                  <a:cubicBezTo>
                    <a:pt x="112" y="30"/>
                    <a:pt x="114" y="30"/>
                    <a:pt x="115" y="30"/>
                  </a:cubicBezTo>
                  <a:cubicBezTo>
                    <a:pt x="115" y="30"/>
                    <a:pt x="115" y="30"/>
                    <a:pt x="115" y="30"/>
                  </a:cubicBezTo>
                  <a:cubicBezTo>
                    <a:pt x="124" y="30"/>
                    <a:pt x="127" y="19"/>
                    <a:pt x="119" y="15"/>
                  </a:cubicBezTo>
                  <a:cubicBezTo>
                    <a:pt x="103" y="5"/>
                    <a:pt x="83" y="0"/>
                    <a:pt x="63" y="0"/>
                  </a:cubicBezTo>
                  <a:cubicBezTo>
                    <a:pt x="43" y="0"/>
                    <a:pt x="24" y="5"/>
                    <a:pt x="7" y="15"/>
                  </a:cubicBezTo>
                  <a:cubicBezTo>
                    <a:pt x="0" y="19"/>
                    <a:pt x="3" y="30"/>
                    <a:pt x="11" y="30"/>
                  </a:cubicBezTo>
                  <a:close/>
                </a:path>
              </a:pathLst>
            </a:custGeom>
            <a:solidFill>
              <a:srgbClr val="FBEF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ïṣḷíḍè">
              <a:extLst>
                <a:ext uri="{FF2B5EF4-FFF2-40B4-BE49-F238E27FC236}">
                  <a16:creationId xmlns:a16="http://schemas.microsoft.com/office/drawing/2014/main" id="{93907F87-AB09-4114-9073-95F95A3E7802}"/>
                </a:ext>
              </a:extLst>
            </p:cNvPr>
            <p:cNvSpPr/>
            <p:nvPr/>
          </p:nvSpPr>
          <p:spPr bwMode="auto">
            <a:xfrm>
              <a:off x="6696076" y="3055938"/>
              <a:ext cx="1292225" cy="542925"/>
            </a:xfrm>
            <a:custGeom>
              <a:avLst/>
              <a:gdLst>
                <a:gd name="T0" fmla="*/ 79 w 159"/>
                <a:gd name="T1" fmla="*/ 15 h 67"/>
                <a:gd name="T2" fmla="*/ 143 w 159"/>
                <a:gd name="T3" fmla="*/ 62 h 67"/>
                <a:gd name="T4" fmla="*/ 150 w 159"/>
                <a:gd name="T5" fmla="*/ 67 h 67"/>
                <a:gd name="T6" fmla="*/ 150 w 159"/>
                <a:gd name="T7" fmla="*/ 67 h 67"/>
                <a:gd name="T8" fmla="*/ 157 w 159"/>
                <a:gd name="T9" fmla="*/ 57 h 67"/>
                <a:gd name="T10" fmla="*/ 79 w 159"/>
                <a:gd name="T11" fmla="*/ 0 h 67"/>
                <a:gd name="T12" fmla="*/ 1 w 159"/>
                <a:gd name="T13" fmla="*/ 57 h 67"/>
                <a:gd name="T14" fmla="*/ 8 w 159"/>
                <a:gd name="T15" fmla="*/ 67 h 67"/>
                <a:gd name="T16" fmla="*/ 8 w 159"/>
                <a:gd name="T17" fmla="*/ 67 h 67"/>
                <a:gd name="T18" fmla="*/ 16 w 159"/>
                <a:gd name="T19" fmla="*/ 62 h 67"/>
                <a:gd name="T20" fmla="*/ 79 w 159"/>
                <a:gd name="T21" fmla="*/ 15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9" h="67">
                  <a:moveTo>
                    <a:pt x="79" y="15"/>
                  </a:moveTo>
                  <a:cubicBezTo>
                    <a:pt x="109" y="15"/>
                    <a:pt x="134" y="35"/>
                    <a:pt x="143" y="62"/>
                  </a:cubicBezTo>
                  <a:cubicBezTo>
                    <a:pt x="144" y="65"/>
                    <a:pt x="147" y="67"/>
                    <a:pt x="150" y="67"/>
                  </a:cubicBezTo>
                  <a:cubicBezTo>
                    <a:pt x="150" y="67"/>
                    <a:pt x="150" y="67"/>
                    <a:pt x="150" y="67"/>
                  </a:cubicBezTo>
                  <a:cubicBezTo>
                    <a:pt x="155" y="67"/>
                    <a:pt x="159" y="62"/>
                    <a:pt x="157" y="57"/>
                  </a:cubicBezTo>
                  <a:cubicBezTo>
                    <a:pt x="146" y="24"/>
                    <a:pt x="116" y="0"/>
                    <a:pt x="79" y="0"/>
                  </a:cubicBezTo>
                  <a:cubicBezTo>
                    <a:pt x="43" y="0"/>
                    <a:pt x="12" y="24"/>
                    <a:pt x="1" y="57"/>
                  </a:cubicBezTo>
                  <a:cubicBezTo>
                    <a:pt x="0" y="62"/>
                    <a:pt x="3" y="67"/>
                    <a:pt x="8" y="67"/>
                  </a:cubicBezTo>
                  <a:cubicBezTo>
                    <a:pt x="8" y="67"/>
                    <a:pt x="8" y="67"/>
                    <a:pt x="8" y="67"/>
                  </a:cubicBezTo>
                  <a:cubicBezTo>
                    <a:pt x="12" y="67"/>
                    <a:pt x="15" y="65"/>
                    <a:pt x="16" y="62"/>
                  </a:cubicBezTo>
                  <a:cubicBezTo>
                    <a:pt x="24" y="35"/>
                    <a:pt x="49" y="15"/>
                    <a:pt x="79" y="15"/>
                  </a:cubicBezTo>
                  <a:close/>
                </a:path>
              </a:pathLst>
            </a:custGeom>
            <a:solidFill>
              <a:srgbClr val="FB8E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" name="íSḷiḑê">
              <a:extLst>
                <a:ext uri="{FF2B5EF4-FFF2-40B4-BE49-F238E27FC236}">
                  <a16:creationId xmlns:a16="http://schemas.microsoft.com/office/drawing/2014/main" id="{F7BF37FC-D4A7-4859-B8B8-71F92F4ACEFB}"/>
                </a:ext>
              </a:extLst>
            </p:cNvPr>
            <p:cNvSpPr/>
            <p:nvPr/>
          </p:nvSpPr>
          <p:spPr bwMode="auto">
            <a:xfrm>
              <a:off x="6516688" y="4044950"/>
              <a:ext cx="1641475" cy="609600"/>
            </a:xfrm>
            <a:custGeom>
              <a:avLst/>
              <a:gdLst>
                <a:gd name="T0" fmla="*/ 181 w 202"/>
                <a:gd name="T1" fmla="*/ 0 h 75"/>
                <a:gd name="T2" fmla="*/ 167 w 202"/>
                <a:gd name="T3" fmla="*/ 7 h 75"/>
                <a:gd name="T4" fmla="*/ 101 w 202"/>
                <a:gd name="T5" fmla="*/ 41 h 75"/>
                <a:gd name="T6" fmla="*/ 35 w 202"/>
                <a:gd name="T7" fmla="*/ 7 h 75"/>
                <a:gd name="T8" fmla="*/ 22 w 202"/>
                <a:gd name="T9" fmla="*/ 0 h 75"/>
                <a:gd name="T10" fmla="*/ 22 w 202"/>
                <a:gd name="T11" fmla="*/ 0 h 75"/>
                <a:gd name="T12" fmla="*/ 8 w 202"/>
                <a:gd name="T13" fmla="*/ 27 h 75"/>
                <a:gd name="T14" fmla="*/ 101 w 202"/>
                <a:gd name="T15" fmla="*/ 75 h 75"/>
                <a:gd name="T16" fmla="*/ 194 w 202"/>
                <a:gd name="T17" fmla="*/ 27 h 75"/>
                <a:gd name="T18" fmla="*/ 181 w 202"/>
                <a:gd name="T19" fmla="*/ 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2" h="75">
                  <a:moveTo>
                    <a:pt x="181" y="0"/>
                  </a:moveTo>
                  <a:cubicBezTo>
                    <a:pt x="175" y="0"/>
                    <a:pt x="170" y="3"/>
                    <a:pt x="167" y="7"/>
                  </a:cubicBezTo>
                  <a:cubicBezTo>
                    <a:pt x="152" y="28"/>
                    <a:pt x="128" y="41"/>
                    <a:pt x="101" y="41"/>
                  </a:cubicBezTo>
                  <a:cubicBezTo>
                    <a:pt x="74" y="41"/>
                    <a:pt x="50" y="28"/>
                    <a:pt x="35" y="7"/>
                  </a:cubicBezTo>
                  <a:cubicBezTo>
                    <a:pt x="32" y="3"/>
                    <a:pt x="27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8" y="0"/>
                    <a:pt x="0" y="16"/>
                    <a:pt x="8" y="27"/>
                  </a:cubicBezTo>
                  <a:cubicBezTo>
                    <a:pt x="29" y="56"/>
                    <a:pt x="63" y="75"/>
                    <a:pt x="101" y="75"/>
                  </a:cubicBezTo>
                  <a:cubicBezTo>
                    <a:pt x="140" y="75"/>
                    <a:pt x="174" y="56"/>
                    <a:pt x="194" y="27"/>
                  </a:cubicBezTo>
                  <a:cubicBezTo>
                    <a:pt x="202" y="16"/>
                    <a:pt x="194" y="0"/>
                    <a:pt x="181" y="0"/>
                  </a:cubicBezTo>
                  <a:close/>
                </a:path>
              </a:pathLst>
            </a:custGeom>
            <a:solidFill>
              <a:srgbClr val="FBB0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" name="ïṩlíḍê">
              <a:extLst>
                <a:ext uri="{FF2B5EF4-FFF2-40B4-BE49-F238E27FC236}">
                  <a16:creationId xmlns:a16="http://schemas.microsoft.com/office/drawing/2014/main" id="{31E89C9D-215B-4501-BE89-21662048F70E}"/>
                </a:ext>
              </a:extLst>
            </p:cNvPr>
            <p:cNvSpPr/>
            <p:nvPr/>
          </p:nvSpPr>
          <p:spPr bwMode="auto">
            <a:xfrm>
              <a:off x="6792913" y="3176588"/>
              <a:ext cx="820738" cy="820738"/>
            </a:xfrm>
            <a:custGeom>
              <a:avLst/>
              <a:gdLst>
                <a:gd name="T0" fmla="*/ 101 w 101"/>
                <a:gd name="T1" fmla="*/ 10 h 101"/>
                <a:gd name="T2" fmla="*/ 67 w 101"/>
                <a:gd name="T3" fmla="*/ 0 h 101"/>
                <a:gd name="T4" fmla="*/ 0 w 101"/>
                <a:gd name="T5" fmla="*/ 67 h 101"/>
                <a:gd name="T6" fmla="*/ 9 w 101"/>
                <a:gd name="T7" fmla="*/ 101 h 101"/>
                <a:gd name="T8" fmla="*/ 101 w 101"/>
                <a:gd name="T9" fmla="*/ 1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1" h="101">
                  <a:moveTo>
                    <a:pt x="101" y="10"/>
                  </a:moveTo>
                  <a:cubicBezTo>
                    <a:pt x="91" y="4"/>
                    <a:pt x="80" y="0"/>
                    <a:pt x="67" y="0"/>
                  </a:cubicBezTo>
                  <a:cubicBezTo>
                    <a:pt x="30" y="0"/>
                    <a:pt x="0" y="30"/>
                    <a:pt x="0" y="67"/>
                  </a:cubicBezTo>
                  <a:cubicBezTo>
                    <a:pt x="0" y="80"/>
                    <a:pt x="4" y="91"/>
                    <a:pt x="9" y="101"/>
                  </a:cubicBezTo>
                  <a:lnTo>
                    <a:pt x="101" y="10"/>
                  </a:lnTo>
                  <a:close/>
                </a:path>
              </a:pathLst>
            </a:custGeom>
            <a:solidFill>
              <a:srgbClr val="FBB0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" name="îṥlïďé">
              <a:extLst>
                <a:ext uri="{FF2B5EF4-FFF2-40B4-BE49-F238E27FC236}">
                  <a16:creationId xmlns:a16="http://schemas.microsoft.com/office/drawing/2014/main" id="{9D2FEAFC-4E89-4796-9752-16469FF0A9AF}"/>
                </a:ext>
              </a:extLst>
            </p:cNvPr>
            <p:cNvSpPr/>
            <p:nvPr/>
          </p:nvSpPr>
          <p:spPr bwMode="auto">
            <a:xfrm>
              <a:off x="7077076" y="3460750"/>
              <a:ext cx="804863" cy="804863"/>
            </a:xfrm>
            <a:custGeom>
              <a:avLst/>
              <a:gdLst>
                <a:gd name="T0" fmla="*/ 0 w 99"/>
                <a:gd name="T1" fmla="*/ 91 h 99"/>
                <a:gd name="T2" fmla="*/ 32 w 99"/>
                <a:gd name="T3" fmla="*/ 99 h 99"/>
                <a:gd name="T4" fmla="*/ 99 w 99"/>
                <a:gd name="T5" fmla="*/ 32 h 99"/>
                <a:gd name="T6" fmla="*/ 91 w 99"/>
                <a:gd name="T7" fmla="*/ 0 h 99"/>
                <a:gd name="T8" fmla="*/ 0 w 99"/>
                <a:gd name="T9" fmla="*/ 91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" h="99">
                  <a:moveTo>
                    <a:pt x="0" y="91"/>
                  </a:moveTo>
                  <a:cubicBezTo>
                    <a:pt x="10" y="96"/>
                    <a:pt x="21" y="99"/>
                    <a:pt x="32" y="99"/>
                  </a:cubicBezTo>
                  <a:cubicBezTo>
                    <a:pt x="69" y="99"/>
                    <a:pt x="99" y="69"/>
                    <a:pt x="99" y="32"/>
                  </a:cubicBezTo>
                  <a:cubicBezTo>
                    <a:pt x="99" y="21"/>
                    <a:pt x="96" y="10"/>
                    <a:pt x="91" y="0"/>
                  </a:cubicBezTo>
                  <a:lnTo>
                    <a:pt x="0" y="91"/>
                  </a:lnTo>
                  <a:close/>
                </a:path>
              </a:pathLst>
            </a:custGeom>
            <a:solidFill>
              <a:srgbClr val="FBEF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" name="îṣ1íďè">
              <a:extLst>
                <a:ext uri="{FF2B5EF4-FFF2-40B4-BE49-F238E27FC236}">
                  <a16:creationId xmlns:a16="http://schemas.microsoft.com/office/drawing/2014/main" id="{827567B6-FE2B-4EDA-8C54-1D2B30CB8B24}"/>
                </a:ext>
              </a:extLst>
            </p:cNvPr>
            <p:cNvSpPr/>
            <p:nvPr/>
          </p:nvSpPr>
          <p:spPr bwMode="auto">
            <a:xfrm>
              <a:off x="5435601" y="1968500"/>
              <a:ext cx="1951038" cy="3392488"/>
            </a:xfrm>
            <a:custGeom>
              <a:avLst/>
              <a:gdLst>
                <a:gd name="T0" fmla="*/ 202 w 240"/>
                <a:gd name="T1" fmla="*/ 418 h 418"/>
                <a:gd name="T2" fmla="*/ 38 w 240"/>
                <a:gd name="T3" fmla="*/ 418 h 418"/>
                <a:gd name="T4" fmla="*/ 0 w 240"/>
                <a:gd name="T5" fmla="*/ 380 h 418"/>
                <a:gd name="T6" fmla="*/ 0 w 240"/>
                <a:gd name="T7" fmla="*/ 39 h 418"/>
                <a:gd name="T8" fmla="*/ 38 w 240"/>
                <a:gd name="T9" fmla="*/ 0 h 418"/>
                <a:gd name="T10" fmla="*/ 202 w 240"/>
                <a:gd name="T11" fmla="*/ 0 h 418"/>
                <a:gd name="T12" fmla="*/ 240 w 240"/>
                <a:gd name="T13" fmla="*/ 39 h 418"/>
                <a:gd name="T14" fmla="*/ 240 w 240"/>
                <a:gd name="T15" fmla="*/ 380 h 418"/>
                <a:gd name="T16" fmla="*/ 202 w 240"/>
                <a:gd name="T17" fmla="*/ 418 h 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0" h="418">
                  <a:moveTo>
                    <a:pt x="202" y="418"/>
                  </a:moveTo>
                  <a:cubicBezTo>
                    <a:pt x="38" y="418"/>
                    <a:pt x="38" y="418"/>
                    <a:pt x="38" y="418"/>
                  </a:cubicBezTo>
                  <a:cubicBezTo>
                    <a:pt x="17" y="418"/>
                    <a:pt x="0" y="401"/>
                    <a:pt x="0" y="380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18"/>
                    <a:pt x="17" y="0"/>
                    <a:pt x="38" y="0"/>
                  </a:cubicBezTo>
                  <a:cubicBezTo>
                    <a:pt x="202" y="0"/>
                    <a:pt x="202" y="0"/>
                    <a:pt x="202" y="0"/>
                  </a:cubicBezTo>
                  <a:cubicBezTo>
                    <a:pt x="223" y="0"/>
                    <a:pt x="240" y="18"/>
                    <a:pt x="240" y="39"/>
                  </a:cubicBezTo>
                  <a:cubicBezTo>
                    <a:pt x="240" y="380"/>
                    <a:pt x="240" y="380"/>
                    <a:pt x="240" y="380"/>
                  </a:cubicBezTo>
                  <a:cubicBezTo>
                    <a:pt x="240" y="401"/>
                    <a:pt x="223" y="418"/>
                    <a:pt x="202" y="418"/>
                  </a:cubicBezTo>
                  <a:close/>
                </a:path>
              </a:pathLst>
            </a:custGeom>
            <a:solidFill>
              <a:srgbClr val="9FBD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" name="í$ļîḑe">
              <a:extLst>
                <a:ext uri="{FF2B5EF4-FFF2-40B4-BE49-F238E27FC236}">
                  <a16:creationId xmlns:a16="http://schemas.microsoft.com/office/drawing/2014/main" id="{9C37B7D7-2249-4440-9D6B-8691C56B905D}"/>
                </a:ext>
              </a:extLst>
            </p:cNvPr>
            <p:cNvSpPr/>
            <p:nvPr/>
          </p:nvSpPr>
          <p:spPr bwMode="auto">
            <a:xfrm>
              <a:off x="5500688" y="2479675"/>
              <a:ext cx="1731963" cy="2370138"/>
            </a:xfrm>
            <a:custGeom>
              <a:avLst/>
              <a:gdLst>
                <a:gd name="T0" fmla="*/ 209 w 213"/>
                <a:gd name="T1" fmla="*/ 292 h 292"/>
                <a:gd name="T2" fmla="*/ 4 w 213"/>
                <a:gd name="T3" fmla="*/ 292 h 292"/>
                <a:gd name="T4" fmla="*/ 0 w 213"/>
                <a:gd name="T5" fmla="*/ 289 h 292"/>
                <a:gd name="T6" fmla="*/ 0 w 213"/>
                <a:gd name="T7" fmla="*/ 4 h 292"/>
                <a:gd name="T8" fmla="*/ 4 w 213"/>
                <a:gd name="T9" fmla="*/ 0 h 292"/>
                <a:gd name="T10" fmla="*/ 209 w 213"/>
                <a:gd name="T11" fmla="*/ 0 h 292"/>
                <a:gd name="T12" fmla="*/ 213 w 213"/>
                <a:gd name="T13" fmla="*/ 4 h 292"/>
                <a:gd name="T14" fmla="*/ 213 w 213"/>
                <a:gd name="T15" fmla="*/ 289 h 292"/>
                <a:gd name="T16" fmla="*/ 209 w 213"/>
                <a:gd name="T17" fmla="*/ 292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3" h="292">
                  <a:moveTo>
                    <a:pt x="209" y="292"/>
                  </a:moveTo>
                  <a:cubicBezTo>
                    <a:pt x="4" y="292"/>
                    <a:pt x="4" y="292"/>
                    <a:pt x="4" y="292"/>
                  </a:cubicBezTo>
                  <a:cubicBezTo>
                    <a:pt x="1" y="292"/>
                    <a:pt x="0" y="291"/>
                    <a:pt x="0" y="289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1" y="0"/>
                    <a:pt x="4" y="0"/>
                  </a:cubicBezTo>
                  <a:cubicBezTo>
                    <a:pt x="209" y="0"/>
                    <a:pt x="209" y="0"/>
                    <a:pt x="209" y="0"/>
                  </a:cubicBezTo>
                  <a:cubicBezTo>
                    <a:pt x="211" y="0"/>
                    <a:pt x="213" y="2"/>
                    <a:pt x="213" y="4"/>
                  </a:cubicBezTo>
                  <a:cubicBezTo>
                    <a:pt x="213" y="289"/>
                    <a:pt x="213" y="289"/>
                    <a:pt x="213" y="289"/>
                  </a:cubicBezTo>
                  <a:cubicBezTo>
                    <a:pt x="213" y="291"/>
                    <a:pt x="211" y="292"/>
                    <a:pt x="209" y="292"/>
                  </a:cubicBezTo>
                  <a:close/>
                </a:path>
              </a:pathLst>
            </a:custGeom>
            <a:solidFill>
              <a:srgbClr val="F9FB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" name="îṩļiḍe">
              <a:extLst>
                <a:ext uri="{FF2B5EF4-FFF2-40B4-BE49-F238E27FC236}">
                  <a16:creationId xmlns:a16="http://schemas.microsoft.com/office/drawing/2014/main" id="{2FAC6356-B799-4F96-9494-C698A54A16ED}"/>
                </a:ext>
              </a:extLst>
            </p:cNvPr>
            <p:cNvSpPr/>
            <p:nvPr/>
          </p:nvSpPr>
          <p:spPr bwMode="auto">
            <a:xfrm>
              <a:off x="6159501" y="2235200"/>
              <a:ext cx="414338" cy="73025"/>
            </a:xfrm>
            <a:custGeom>
              <a:avLst/>
              <a:gdLst>
                <a:gd name="T0" fmla="*/ 46 w 51"/>
                <a:gd name="T1" fmla="*/ 9 h 9"/>
                <a:gd name="T2" fmla="*/ 4 w 51"/>
                <a:gd name="T3" fmla="*/ 9 h 9"/>
                <a:gd name="T4" fmla="*/ 0 w 51"/>
                <a:gd name="T5" fmla="*/ 5 h 9"/>
                <a:gd name="T6" fmla="*/ 0 w 51"/>
                <a:gd name="T7" fmla="*/ 5 h 9"/>
                <a:gd name="T8" fmla="*/ 4 w 51"/>
                <a:gd name="T9" fmla="*/ 0 h 9"/>
                <a:gd name="T10" fmla="*/ 46 w 51"/>
                <a:gd name="T11" fmla="*/ 0 h 9"/>
                <a:gd name="T12" fmla="*/ 51 w 51"/>
                <a:gd name="T13" fmla="*/ 5 h 9"/>
                <a:gd name="T14" fmla="*/ 51 w 51"/>
                <a:gd name="T15" fmla="*/ 5 h 9"/>
                <a:gd name="T16" fmla="*/ 46 w 51"/>
                <a:gd name="T17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1" h="9">
                  <a:moveTo>
                    <a:pt x="46" y="9"/>
                  </a:moveTo>
                  <a:cubicBezTo>
                    <a:pt x="4" y="9"/>
                    <a:pt x="4" y="9"/>
                    <a:pt x="4" y="9"/>
                  </a:cubicBezTo>
                  <a:cubicBezTo>
                    <a:pt x="2" y="9"/>
                    <a:pt x="0" y="7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9" y="0"/>
                    <a:pt x="51" y="2"/>
                    <a:pt x="51" y="5"/>
                  </a:cubicBezTo>
                  <a:cubicBezTo>
                    <a:pt x="51" y="5"/>
                    <a:pt x="51" y="5"/>
                    <a:pt x="51" y="5"/>
                  </a:cubicBezTo>
                  <a:cubicBezTo>
                    <a:pt x="51" y="7"/>
                    <a:pt x="49" y="9"/>
                    <a:pt x="46" y="9"/>
                  </a:cubicBezTo>
                  <a:close/>
                </a:path>
              </a:pathLst>
            </a:custGeom>
            <a:solidFill>
              <a:srgbClr val="5682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" name="iŝľîḓe">
              <a:extLst>
                <a:ext uri="{FF2B5EF4-FFF2-40B4-BE49-F238E27FC236}">
                  <a16:creationId xmlns:a16="http://schemas.microsoft.com/office/drawing/2014/main" id="{2E8C461D-A911-4730-BD03-541A171A0494}"/>
                </a:ext>
              </a:extLst>
            </p:cNvPr>
            <p:cNvSpPr/>
            <p:nvPr/>
          </p:nvSpPr>
          <p:spPr bwMode="auto">
            <a:xfrm>
              <a:off x="6265863" y="4954588"/>
              <a:ext cx="203200" cy="203200"/>
            </a:xfrm>
            <a:prstGeom prst="ellipse">
              <a:avLst/>
            </a:prstGeom>
            <a:solidFill>
              <a:srgbClr val="5682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" name="ïṧlïḍe">
              <a:extLst>
                <a:ext uri="{FF2B5EF4-FFF2-40B4-BE49-F238E27FC236}">
                  <a16:creationId xmlns:a16="http://schemas.microsoft.com/office/drawing/2014/main" id="{3FC85165-B690-4A8F-A6BF-C611DA35CEFB}"/>
                </a:ext>
              </a:extLst>
            </p:cNvPr>
            <p:cNvSpPr/>
            <p:nvPr/>
          </p:nvSpPr>
          <p:spPr bwMode="auto">
            <a:xfrm>
              <a:off x="5500688" y="3144838"/>
              <a:ext cx="1731963" cy="1704975"/>
            </a:xfrm>
            <a:custGeom>
              <a:avLst/>
              <a:gdLst>
                <a:gd name="T0" fmla="*/ 4 w 213"/>
                <a:gd name="T1" fmla="*/ 210 h 210"/>
                <a:gd name="T2" fmla="*/ 209 w 213"/>
                <a:gd name="T3" fmla="*/ 210 h 210"/>
                <a:gd name="T4" fmla="*/ 213 w 213"/>
                <a:gd name="T5" fmla="*/ 207 h 210"/>
                <a:gd name="T6" fmla="*/ 213 w 213"/>
                <a:gd name="T7" fmla="*/ 0 h 210"/>
                <a:gd name="T8" fmla="*/ 190 w 213"/>
                <a:gd name="T9" fmla="*/ 22 h 210"/>
                <a:gd name="T10" fmla="*/ 139 w 213"/>
                <a:gd name="T11" fmla="*/ 19 h 210"/>
                <a:gd name="T12" fmla="*/ 76 w 213"/>
                <a:gd name="T13" fmla="*/ 65 h 210"/>
                <a:gd name="T14" fmla="*/ 28 w 213"/>
                <a:gd name="T15" fmla="*/ 55 h 210"/>
                <a:gd name="T16" fmla="*/ 0 w 213"/>
                <a:gd name="T17" fmla="*/ 69 h 210"/>
                <a:gd name="T18" fmla="*/ 0 w 213"/>
                <a:gd name="T19" fmla="*/ 207 h 210"/>
                <a:gd name="T20" fmla="*/ 4 w 213"/>
                <a:gd name="T21" fmla="*/ 210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13" h="210">
                  <a:moveTo>
                    <a:pt x="4" y="210"/>
                  </a:moveTo>
                  <a:cubicBezTo>
                    <a:pt x="209" y="210"/>
                    <a:pt x="209" y="210"/>
                    <a:pt x="209" y="210"/>
                  </a:cubicBezTo>
                  <a:cubicBezTo>
                    <a:pt x="211" y="210"/>
                    <a:pt x="213" y="209"/>
                    <a:pt x="213" y="207"/>
                  </a:cubicBezTo>
                  <a:cubicBezTo>
                    <a:pt x="213" y="0"/>
                    <a:pt x="213" y="0"/>
                    <a:pt x="213" y="0"/>
                  </a:cubicBezTo>
                  <a:cubicBezTo>
                    <a:pt x="204" y="8"/>
                    <a:pt x="197" y="15"/>
                    <a:pt x="190" y="22"/>
                  </a:cubicBezTo>
                  <a:cubicBezTo>
                    <a:pt x="165" y="49"/>
                    <a:pt x="162" y="33"/>
                    <a:pt x="139" y="19"/>
                  </a:cubicBezTo>
                  <a:cubicBezTo>
                    <a:pt x="116" y="5"/>
                    <a:pt x="99" y="53"/>
                    <a:pt x="76" y="65"/>
                  </a:cubicBezTo>
                  <a:cubicBezTo>
                    <a:pt x="53" y="76"/>
                    <a:pt x="46" y="61"/>
                    <a:pt x="28" y="55"/>
                  </a:cubicBezTo>
                  <a:cubicBezTo>
                    <a:pt x="21" y="53"/>
                    <a:pt x="10" y="59"/>
                    <a:pt x="0" y="69"/>
                  </a:cubicBezTo>
                  <a:cubicBezTo>
                    <a:pt x="0" y="207"/>
                    <a:pt x="0" y="207"/>
                    <a:pt x="0" y="207"/>
                  </a:cubicBezTo>
                  <a:cubicBezTo>
                    <a:pt x="0" y="209"/>
                    <a:pt x="1" y="210"/>
                    <a:pt x="4" y="210"/>
                  </a:cubicBezTo>
                  <a:close/>
                </a:path>
              </a:pathLst>
            </a:custGeom>
            <a:gradFill>
              <a:gsLst>
                <a:gs pos="0">
                  <a:srgbClr val="63E8F9"/>
                </a:gs>
                <a:gs pos="100000">
                  <a:srgbClr val="EAEEEE"/>
                </a:gs>
              </a:gsLst>
              <a:lin ang="5400000" scaled="0"/>
            </a:gra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" name="íšḷiḑé">
              <a:extLst>
                <a:ext uri="{FF2B5EF4-FFF2-40B4-BE49-F238E27FC236}">
                  <a16:creationId xmlns:a16="http://schemas.microsoft.com/office/drawing/2014/main" id="{0736BFD8-501F-4821-B70C-384489C06A88}"/>
                </a:ext>
              </a:extLst>
            </p:cNvPr>
            <p:cNvSpPr/>
            <p:nvPr/>
          </p:nvSpPr>
          <p:spPr bwMode="auto">
            <a:xfrm>
              <a:off x="5500688" y="3121025"/>
              <a:ext cx="1731963" cy="631825"/>
            </a:xfrm>
            <a:custGeom>
              <a:avLst/>
              <a:gdLst>
                <a:gd name="T0" fmla="*/ 213 w 213"/>
                <a:gd name="T1" fmla="*/ 0 h 78"/>
                <a:gd name="T2" fmla="*/ 189 w 213"/>
                <a:gd name="T3" fmla="*/ 24 h 78"/>
                <a:gd name="T4" fmla="*/ 153 w 213"/>
                <a:gd name="T5" fmla="*/ 30 h 78"/>
                <a:gd name="T6" fmla="*/ 140 w 213"/>
                <a:gd name="T7" fmla="*/ 20 h 78"/>
                <a:gd name="T8" fmla="*/ 99 w 213"/>
                <a:gd name="T9" fmla="*/ 42 h 78"/>
                <a:gd name="T10" fmla="*/ 75 w 213"/>
                <a:gd name="T11" fmla="*/ 66 h 78"/>
                <a:gd name="T12" fmla="*/ 44 w 213"/>
                <a:gd name="T13" fmla="*/ 63 h 78"/>
                <a:gd name="T14" fmla="*/ 28 w 213"/>
                <a:gd name="T15" fmla="*/ 56 h 78"/>
                <a:gd name="T16" fmla="*/ 0 w 213"/>
                <a:gd name="T17" fmla="*/ 69 h 78"/>
                <a:gd name="T18" fmla="*/ 0 w 213"/>
                <a:gd name="T19" fmla="*/ 74 h 78"/>
                <a:gd name="T20" fmla="*/ 27 w 213"/>
                <a:gd name="T21" fmla="*/ 60 h 78"/>
                <a:gd name="T22" fmla="*/ 42 w 213"/>
                <a:gd name="T23" fmla="*/ 67 h 78"/>
                <a:gd name="T24" fmla="*/ 77 w 213"/>
                <a:gd name="T25" fmla="*/ 70 h 78"/>
                <a:gd name="T26" fmla="*/ 103 w 213"/>
                <a:gd name="T27" fmla="*/ 45 h 78"/>
                <a:gd name="T28" fmla="*/ 138 w 213"/>
                <a:gd name="T29" fmla="*/ 24 h 78"/>
                <a:gd name="T30" fmla="*/ 150 w 213"/>
                <a:gd name="T31" fmla="*/ 33 h 78"/>
                <a:gd name="T32" fmla="*/ 192 w 213"/>
                <a:gd name="T33" fmla="*/ 27 h 78"/>
                <a:gd name="T34" fmla="*/ 213 w 213"/>
                <a:gd name="T35" fmla="*/ 6 h 78"/>
                <a:gd name="T36" fmla="*/ 213 w 213"/>
                <a:gd name="T37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13" h="78">
                  <a:moveTo>
                    <a:pt x="213" y="0"/>
                  </a:moveTo>
                  <a:cubicBezTo>
                    <a:pt x="204" y="8"/>
                    <a:pt x="196" y="16"/>
                    <a:pt x="189" y="24"/>
                  </a:cubicBezTo>
                  <a:cubicBezTo>
                    <a:pt x="170" y="43"/>
                    <a:pt x="166" y="40"/>
                    <a:pt x="153" y="30"/>
                  </a:cubicBezTo>
                  <a:cubicBezTo>
                    <a:pt x="149" y="27"/>
                    <a:pt x="145" y="24"/>
                    <a:pt x="140" y="20"/>
                  </a:cubicBezTo>
                  <a:cubicBezTo>
                    <a:pt x="125" y="11"/>
                    <a:pt x="112" y="27"/>
                    <a:pt x="99" y="42"/>
                  </a:cubicBezTo>
                  <a:cubicBezTo>
                    <a:pt x="92" y="52"/>
                    <a:pt x="84" y="62"/>
                    <a:pt x="75" y="66"/>
                  </a:cubicBezTo>
                  <a:cubicBezTo>
                    <a:pt x="61" y="73"/>
                    <a:pt x="53" y="69"/>
                    <a:pt x="44" y="63"/>
                  </a:cubicBezTo>
                  <a:cubicBezTo>
                    <a:pt x="39" y="61"/>
                    <a:pt x="34" y="58"/>
                    <a:pt x="28" y="56"/>
                  </a:cubicBezTo>
                  <a:cubicBezTo>
                    <a:pt x="21" y="53"/>
                    <a:pt x="10" y="60"/>
                    <a:pt x="0" y="69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10" y="65"/>
                    <a:pt x="21" y="58"/>
                    <a:pt x="27" y="60"/>
                  </a:cubicBezTo>
                  <a:cubicBezTo>
                    <a:pt x="33" y="62"/>
                    <a:pt x="37" y="64"/>
                    <a:pt x="42" y="67"/>
                  </a:cubicBezTo>
                  <a:cubicBezTo>
                    <a:pt x="51" y="73"/>
                    <a:pt x="61" y="78"/>
                    <a:pt x="77" y="70"/>
                  </a:cubicBezTo>
                  <a:cubicBezTo>
                    <a:pt x="87" y="65"/>
                    <a:pt x="95" y="55"/>
                    <a:pt x="103" y="45"/>
                  </a:cubicBezTo>
                  <a:cubicBezTo>
                    <a:pt x="115" y="30"/>
                    <a:pt x="126" y="16"/>
                    <a:pt x="138" y="24"/>
                  </a:cubicBezTo>
                  <a:cubicBezTo>
                    <a:pt x="143" y="27"/>
                    <a:pt x="147" y="30"/>
                    <a:pt x="150" y="33"/>
                  </a:cubicBezTo>
                  <a:cubicBezTo>
                    <a:pt x="164" y="44"/>
                    <a:pt x="172" y="48"/>
                    <a:pt x="192" y="27"/>
                  </a:cubicBezTo>
                  <a:cubicBezTo>
                    <a:pt x="197" y="21"/>
                    <a:pt x="205" y="13"/>
                    <a:pt x="213" y="6"/>
                  </a:cubicBezTo>
                  <a:lnTo>
                    <a:pt x="213" y="0"/>
                  </a:lnTo>
                  <a:close/>
                </a:path>
              </a:pathLst>
            </a:custGeom>
            <a:gradFill>
              <a:gsLst>
                <a:gs pos="0">
                  <a:srgbClr val="01B9F9"/>
                </a:gs>
                <a:gs pos="100000">
                  <a:srgbClr val="1AE5FF"/>
                </a:gs>
              </a:gsLst>
              <a:lin ang="5400000" scaled="0"/>
            </a:gra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" name="íS1íḓè">
              <a:extLst>
                <a:ext uri="{FF2B5EF4-FFF2-40B4-BE49-F238E27FC236}">
                  <a16:creationId xmlns:a16="http://schemas.microsoft.com/office/drawing/2014/main" id="{12DFF02E-F05C-4584-BF58-031E6359D70D}"/>
                </a:ext>
              </a:extLst>
            </p:cNvPr>
            <p:cNvSpPr/>
            <p:nvPr/>
          </p:nvSpPr>
          <p:spPr bwMode="auto">
            <a:xfrm>
              <a:off x="4387851" y="4159250"/>
              <a:ext cx="2162175" cy="1631950"/>
            </a:xfrm>
            <a:custGeom>
              <a:avLst/>
              <a:gdLst>
                <a:gd name="T0" fmla="*/ 265 w 266"/>
                <a:gd name="T1" fmla="*/ 58 h 201"/>
                <a:gd name="T2" fmla="*/ 262 w 266"/>
                <a:gd name="T3" fmla="*/ 58 h 201"/>
                <a:gd name="T4" fmla="*/ 241 w 266"/>
                <a:gd name="T5" fmla="*/ 83 h 201"/>
                <a:gd name="T6" fmla="*/ 126 w 266"/>
                <a:gd name="T7" fmla="*/ 0 h 201"/>
                <a:gd name="T8" fmla="*/ 55 w 266"/>
                <a:gd name="T9" fmla="*/ 20 h 201"/>
                <a:gd name="T10" fmla="*/ 25 w 266"/>
                <a:gd name="T11" fmla="*/ 8 h 201"/>
                <a:gd name="T12" fmla="*/ 22 w 266"/>
                <a:gd name="T13" fmla="*/ 12 h 201"/>
                <a:gd name="T14" fmla="*/ 34 w 266"/>
                <a:gd name="T15" fmla="*/ 37 h 201"/>
                <a:gd name="T16" fmla="*/ 13 w 266"/>
                <a:gd name="T17" fmla="*/ 73 h 201"/>
                <a:gd name="T18" fmla="*/ 7 w 266"/>
                <a:gd name="T19" fmla="*/ 73 h 201"/>
                <a:gd name="T20" fmla="*/ 0 w 266"/>
                <a:gd name="T21" fmla="*/ 81 h 201"/>
                <a:gd name="T22" fmla="*/ 0 w 266"/>
                <a:gd name="T23" fmla="*/ 115 h 201"/>
                <a:gd name="T24" fmla="*/ 7 w 266"/>
                <a:gd name="T25" fmla="*/ 123 h 201"/>
                <a:gd name="T26" fmla="*/ 16 w 266"/>
                <a:gd name="T27" fmla="*/ 123 h 201"/>
                <a:gd name="T28" fmla="*/ 56 w 266"/>
                <a:gd name="T29" fmla="*/ 169 h 201"/>
                <a:gd name="T30" fmla="*/ 56 w 266"/>
                <a:gd name="T31" fmla="*/ 194 h 201"/>
                <a:gd name="T32" fmla="*/ 62 w 266"/>
                <a:gd name="T33" fmla="*/ 201 h 201"/>
                <a:gd name="T34" fmla="*/ 89 w 266"/>
                <a:gd name="T35" fmla="*/ 201 h 201"/>
                <a:gd name="T36" fmla="*/ 96 w 266"/>
                <a:gd name="T37" fmla="*/ 194 h 201"/>
                <a:gd name="T38" fmla="*/ 96 w 266"/>
                <a:gd name="T39" fmla="*/ 185 h 201"/>
                <a:gd name="T40" fmla="*/ 126 w 266"/>
                <a:gd name="T41" fmla="*/ 188 h 201"/>
                <a:gd name="T42" fmla="*/ 161 w 266"/>
                <a:gd name="T43" fmla="*/ 184 h 201"/>
                <a:gd name="T44" fmla="*/ 161 w 266"/>
                <a:gd name="T45" fmla="*/ 194 h 201"/>
                <a:gd name="T46" fmla="*/ 168 w 266"/>
                <a:gd name="T47" fmla="*/ 201 h 201"/>
                <a:gd name="T48" fmla="*/ 194 w 266"/>
                <a:gd name="T49" fmla="*/ 201 h 201"/>
                <a:gd name="T50" fmla="*/ 201 w 266"/>
                <a:gd name="T51" fmla="*/ 194 h 201"/>
                <a:gd name="T52" fmla="*/ 201 w 266"/>
                <a:gd name="T53" fmla="*/ 166 h 201"/>
                <a:gd name="T54" fmla="*/ 242 w 266"/>
                <a:gd name="T55" fmla="*/ 104 h 201"/>
                <a:gd name="T56" fmla="*/ 265 w 266"/>
                <a:gd name="T57" fmla="*/ 58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66" h="201">
                  <a:moveTo>
                    <a:pt x="265" y="58"/>
                  </a:moveTo>
                  <a:cubicBezTo>
                    <a:pt x="264" y="55"/>
                    <a:pt x="262" y="58"/>
                    <a:pt x="262" y="58"/>
                  </a:cubicBezTo>
                  <a:cubicBezTo>
                    <a:pt x="258" y="72"/>
                    <a:pt x="250" y="79"/>
                    <a:pt x="241" y="83"/>
                  </a:cubicBezTo>
                  <a:cubicBezTo>
                    <a:pt x="235" y="37"/>
                    <a:pt x="186" y="0"/>
                    <a:pt x="126" y="0"/>
                  </a:cubicBezTo>
                  <a:cubicBezTo>
                    <a:pt x="99" y="0"/>
                    <a:pt x="75" y="8"/>
                    <a:pt x="55" y="20"/>
                  </a:cubicBezTo>
                  <a:cubicBezTo>
                    <a:pt x="45" y="10"/>
                    <a:pt x="32" y="8"/>
                    <a:pt x="25" y="8"/>
                  </a:cubicBezTo>
                  <a:cubicBezTo>
                    <a:pt x="23" y="8"/>
                    <a:pt x="21" y="10"/>
                    <a:pt x="22" y="12"/>
                  </a:cubicBezTo>
                  <a:cubicBezTo>
                    <a:pt x="34" y="37"/>
                    <a:pt x="34" y="37"/>
                    <a:pt x="34" y="37"/>
                  </a:cubicBezTo>
                  <a:cubicBezTo>
                    <a:pt x="24" y="48"/>
                    <a:pt x="17" y="60"/>
                    <a:pt x="13" y="73"/>
                  </a:cubicBezTo>
                  <a:cubicBezTo>
                    <a:pt x="7" y="73"/>
                    <a:pt x="7" y="73"/>
                    <a:pt x="7" y="73"/>
                  </a:cubicBezTo>
                  <a:cubicBezTo>
                    <a:pt x="3" y="73"/>
                    <a:pt x="0" y="77"/>
                    <a:pt x="0" y="81"/>
                  </a:cubicBezTo>
                  <a:cubicBezTo>
                    <a:pt x="0" y="115"/>
                    <a:pt x="0" y="115"/>
                    <a:pt x="0" y="115"/>
                  </a:cubicBezTo>
                  <a:cubicBezTo>
                    <a:pt x="0" y="120"/>
                    <a:pt x="3" y="123"/>
                    <a:pt x="7" y="123"/>
                  </a:cubicBezTo>
                  <a:cubicBezTo>
                    <a:pt x="16" y="123"/>
                    <a:pt x="16" y="123"/>
                    <a:pt x="16" y="123"/>
                  </a:cubicBezTo>
                  <a:cubicBezTo>
                    <a:pt x="23" y="142"/>
                    <a:pt x="37" y="157"/>
                    <a:pt x="56" y="169"/>
                  </a:cubicBezTo>
                  <a:cubicBezTo>
                    <a:pt x="56" y="194"/>
                    <a:pt x="56" y="194"/>
                    <a:pt x="56" y="194"/>
                  </a:cubicBezTo>
                  <a:cubicBezTo>
                    <a:pt x="56" y="198"/>
                    <a:pt x="59" y="201"/>
                    <a:pt x="62" y="201"/>
                  </a:cubicBezTo>
                  <a:cubicBezTo>
                    <a:pt x="89" y="201"/>
                    <a:pt x="89" y="201"/>
                    <a:pt x="89" y="201"/>
                  </a:cubicBezTo>
                  <a:cubicBezTo>
                    <a:pt x="93" y="201"/>
                    <a:pt x="96" y="198"/>
                    <a:pt x="96" y="194"/>
                  </a:cubicBezTo>
                  <a:cubicBezTo>
                    <a:pt x="96" y="185"/>
                    <a:pt x="96" y="185"/>
                    <a:pt x="96" y="185"/>
                  </a:cubicBezTo>
                  <a:cubicBezTo>
                    <a:pt x="105" y="187"/>
                    <a:pt x="116" y="188"/>
                    <a:pt x="126" y="188"/>
                  </a:cubicBezTo>
                  <a:cubicBezTo>
                    <a:pt x="138" y="188"/>
                    <a:pt x="150" y="187"/>
                    <a:pt x="161" y="184"/>
                  </a:cubicBezTo>
                  <a:cubicBezTo>
                    <a:pt x="161" y="194"/>
                    <a:pt x="161" y="194"/>
                    <a:pt x="161" y="194"/>
                  </a:cubicBezTo>
                  <a:cubicBezTo>
                    <a:pt x="161" y="198"/>
                    <a:pt x="164" y="201"/>
                    <a:pt x="168" y="201"/>
                  </a:cubicBezTo>
                  <a:cubicBezTo>
                    <a:pt x="194" y="201"/>
                    <a:pt x="194" y="201"/>
                    <a:pt x="194" y="201"/>
                  </a:cubicBezTo>
                  <a:cubicBezTo>
                    <a:pt x="198" y="201"/>
                    <a:pt x="201" y="198"/>
                    <a:pt x="201" y="194"/>
                  </a:cubicBezTo>
                  <a:cubicBezTo>
                    <a:pt x="201" y="166"/>
                    <a:pt x="201" y="166"/>
                    <a:pt x="201" y="166"/>
                  </a:cubicBezTo>
                  <a:cubicBezTo>
                    <a:pt x="223" y="151"/>
                    <a:pt x="239" y="129"/>
                    <a:pt x="242" y="104"/>
                  </a:cubicBezTo>
                  <a:cubicBezTo>
                    <a:pt x="264" y="90"/>
                    <a:pt x="266" y="61"/>
                    <a:pt x="265" y="58"/>
                  </a:cubicBezTo>
                  <a:close/>
                </a:path>
              </a:pathLst>
            </a:custGeom>
            <a:gradFill>
              <a:gsLst>
                <a:gs pos="0">
                  <a:srgbClr val="DA72D1"/>
                </a:gs>
                <a:gs pos="100000">
                  <a:srgbClr val="EE70C2"/>
                </a:gs>
              </a:gsLst>
              <a:lin ang="16200000" scaled="0"/>
            </a:gra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" name="í$ḻiďê">
              <a:extLst>
                <a:ext uri="{FF2B5EF4-FFF2-40B4-BE49-F238E27FC236}">
                  <a16:creationId xmlns:a16="http://schemas.microsoft.com/office/drawing/2014/main" id="{02E1D4B7-6297-40F1-89FD-DD44CAD315F9}"/>
                </a:ext>
              </a:extLst>
            </p:cNvPr>
            <p:cNvSpPr/>
            <p:nvPr/>
          </p:nvSpPr>
          <p:spPr bwMode="auto">
            <a:xfrm>
              <a:off x="5062538" y="3835400"/>
              <a:ext cx="698500" cy="688975"/>
            </a:xfrm>
            <a:prstGeom prst="ellipse">
              <a:avLst/>
            </a:prstGeom>
            <a:solidFill>
              <a:srgbClr val="F9FB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" name="iṥ1iḓe">
              <a:extLst>
                <a:ext uri="{FF2B5EF4-FFF2-40B4-BE49-F238E27FC236}">
                  <a16:creationId xmlns:a16="http://schemas.microsoft.com/office/drawing/2014/main" id="{92D09682-CAEF-449F-B90A-0143D5248FFE}"/>
                </a:ext>
              </a:extLst>
            </p:cNvPr>
            <p:cNvSpPr/>
            <p:nvPr/>
          </p:nvSpPr>
          <p:spPr bwMode="auto">
            <a:xfrm>
              <a:off x="5151438" y="3924300"/>
              <a:ext cx="520700" cy="511175"/>
            </a:xfrm>
            <a:prstGeom prst="ellipse">
              <a:avLst/>
            </a:prstGeom>
            <a:gradFill>
              <a:gsLst>
                <a:gs pos="0">
                  <a:srgbClr val="01B9F9"/>
                </a:gs>
                <a:gs pos="100000">
                  <a:srgbClr val="1AE5FF"/>
                </a:gs>
              </a:gsLst>
              <a:lin ang="5400000" scaled="0"/>
            </a:gra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" name="iSḻiḓe">
              <a:extLst>
                <a:ext uri="{FF2B5EF4-FFF2-40B4-BE49-F238E27FC236}">
                  <a16:creationId xmlns:a16="http://schemas.microsoft.com/office/drawing/2014/main" id="{34884D6F-DD98-413B-AD7A-E2BC90DD1E20}"/>
                </a:ext>
              </a:extLst>
            </p:cNvPr>
            <p:cNvSpPr/>
            <p:nvPr/>
          </p:nvSpPr>
          <p:spPr bwMode="auto">
            <a:xfrm>
              <a:off x="5289551" y="4054475"/>
              <a:ext cx="252413" cy="250825"/>
            </a:xfrm>
            <a:custGeom>
              <a:avLst/>
              <a:gdLst>
                <a:gd name="T0" fmla="*/ 159 w 159"/>
                <a:gd name="T1" fmla="*/ 51 h 158"/>
                <a:gd name="T2" fmla="*/ 103 w 159"/>
                <a:gd name="T3" fmla="*/ 51 h 158"/>
                <a:gd name="T4" fmla="*/ 103 w 159"/>
                <a:gd name="T5" fmla="*/ 0 h 158"/>
                <a:gd name="T6" fmla="*/ 51 w 159"/>
                <a:gd name="T7" fmla="*/ 0 h 158"/>
                <a:gd name="T8" fmla="*/ 51 w 159"/>
                <a:gd name="T9" fmla="*/ 51 h 158"/>
                <a:gd name="T10" fmla="*/ 0 w 159"/>
                <a:gd name="T11" fmla="*/ 51 h 158"/>
                <a:gd name="T12" fmla="*/ 0 w 159"/>
                <a:gd name="T13" fmla="*/ 102 h 158"/>
                <a:gd name="T14" fmla="*/ 51 w 159"/>
                <a:gd name="T15" fmla="*/ 102 h 158"/>
                <a:gd name="T16" fmla="*/ 51 w 159"/>
                <a:gd name="T17" fmla="*/ 158 h 158"/>
                <a:gd name="T18" fmla="*/ 103 w 159"/>
                <a:gd name="T19" fmla="*/ 158 h 158"/>
                <a:gd name="T20" fmla="*/ 103 w 159"/>
                <a:gd name="T21" fmla="*/ 102 h 158"/>
                <a:gd name="T22" fmla="*/ 159 w 159"/>
                <a:gd name="T23" fmla="*/ 102 h 158"/>
                <a:gd name="T24" fmla="*/ 159 w 159"/>
                <a:gd name="T25" fmla="*/ 51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9" h="158">
                  <a:moveTo>
                    <a:pt x="159" y="51"/>
                  </a:moveTo>
                  <a:lnTo>
                    <a:pt x="103" y="51"/>
                  </a:lnTo>
                  <a:lnTo>
                    <a:pt x="103" y="0"/>
                  </a:lnTo>
                  <a:lnTo>
                    <a:pt x="51" y="0"/>
                  </a:lnTo>
                  <a:lnTo>
                    <a:pt x="51" y="51"/>
                  </a:lnTo>
                  <a:lnTo>
                    <a:pt x="0" y="51"/>
                  </a:lnTo>
                  <a:lnTo>
                    <a:pt x="0" y="102"/>
                  </a:lnTo>
                  <a:lnTo>
                    <a:pt x="51" y="102"/>
                  </a:lnTo>
                  <a:lnTo>
                    <a:pt x="51" y="158"/>
                  </a:lnTo>
                  <a:lnTo>
                    <a:pt x="103" y="158"/>
                  </a:lnTo>
                  <a:lnTo>
                    <a:pt x="103" y="102"/>
                  </a:lnTo>
                  <a:lnTo>
                    <a:pt x="159" y="102"/>
                  </a:lnTo>
                  <a:lnTo>
                    <a:pt x="159" y="51"/>
                  </a:lnTo>
                  <a:close/>
                </a:path>
              </a:pathLst>
            </a:custGeom>
            <a:solidFill>
              <a:srgbClr val="F9FB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" name="iṥḷíḋé">
              <a:extLst>
                <a:ext uri="{FF2B5EF4-FFF2-40B4-BE49-F238E27FC236}">
                  <a16:creationId xmlns:a16="http://schemas.microsoft.com/office/drawing/2014/main" id="{3D378E7F-D011-4DB8-8574-1732FC003FBE}"/>
                </a:ext>
              </a:extLst>
            </p:cNvPr>
            <p:cNvSpPr/>
            <p:nvPr/>
          </p:nvSpPr>
          <p:spPr bwMode="auto">
            <a:xfrm>
              <a:off x="4624388" y="1497013"/>
              <a:ext cx="600075" cy="608013"/>
            </a:xfrm>
            <a:prstGeom prst="ellipse">
              <a:avLst/>
            </a:prstGeom>
            <a:solidFill>
              <a:srgbClr val="FBC9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" name="íṩḷïḓè">
              <a:extLst>
                <a:ext uri="{FF2B5EF4-FFF2-40B4-BE49-F238E27FC236}">
                  <a16:creationId xmlns:a16="http://schemas.microsoft.com/office/drawing/2014/main" id="{A2A952AF-5DCD-4515-8508-6FFBE541419B}"/>
                </a:ext>
              </a:extLst>
            </p:cNvPr>
            <p:cNvSpPr/>
            <p:nvPr/>
          </p:nvSpPr>
          <p:spPr bwMode="auto">
            <a:xfrm>
              <a:off x="4762501" y="1497013"/>
              <a:ext cx="331788" cy="80963"/>
            </a:xfrm>
            <a:custGeom>
              <a:avLst/>
              <a:gdLst>
                <a:gd name="T0" fmla="*/ 3 w 41"/>
                <a:gd name="T1" fmla="*/ 10 h 10"/>
                <a:gd name="T2" fmla="*/ 5 w 41"/>
                <a:gd name="T3" fmla="*/ 10 h 10"/>
                <a:gd name="T4" fmla="*/ 20 w 41"/>
                <a:gd name="T5" fmla="*/ 6 h 10"/>
                <a:gd name="T6" fmla="*/ 36 w 41"/>
                <a:gd name="T7" fmla="*/ 10 h 10"/>
                <a:gd name="T8" fmla="*/ 37 w 41"/>
                <a:gd name="T9" fmla="*/ 10 h 10"/>
                <a:gd name="T10" fmla="*/ 37 w 41"/>
                <a:gd name="T11" fmla="*/ 10 h 10"/>
                <a:gd name="T12" fmla="*/ 38 w 41"/>
                <a:gd name="T13" fmla="*/ 5 h 10"/>
                <a:gd name="T14" fmla="*/ 20 w 41"/>
                <a:gd name="T15" fmla="*/ 0 h 10"/>
                <a:gd name="T16" fmla="*/ 2 w 41"/>
                <a:gd name="T17" fmla="*/ 5 h 10"/>
                <a:gd name="T18" fmla="*/ 3 w 41"/>
                <a:gd name="T1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1" h="10">
                  <a:moveTo>
                    <a:pt x="3" y="10"/>
                  </a:moveTo>
                  <a:cubicBezTo>
                    <a:pt x="4" y="10"/>
                    <a:pt x="4" y="10"/>
                    <a:pt x="5" y="10"/>
                  </a:cubicBezTo>
                  <a:cubicBezTo>
                    <a:pt x="9" y="7"/>
                    <a:pt x="15" y="6"/>
                    <a:pt x="20" y="6"/>
                  </a:cubicBezTo>
                  <a:cubicBezTo>
                    <a:pt x="26" y="6"/>
                    <a:pt x="31" y="7"/>
                    <a:pt x="36" y="10"/>
                  </a:cubicBezTo>
                  <a:cubicBezTo>
                    <a:pt x="36" y="10"/>
                    <a:pt x="37" y="10"/>
                    <a:pt x="37" y="10"/>
                  </a:cubicBezTo>
                  <a:cubicBezTo>
                    <a:pt x="37" y="10"/>
                    <a:pt x="37" y="10"/>
                    <a:pt x="37" y="10"/>
                  </a:cubicBezTo>
                  <a:cubicBezTo>
                    <a:pt x="40" y="10"/>
                    <a:pt x="41" y="6"/>
                    <a:pt x="38" y="5"/>
                  </a:cubicBezTo>
                  <a:cubicBezTo>
                    <a:pt x="33" y="2"/>
                    <a:pt x="27" y="0"/>
                    <a:pt x="20" y="0"/>
                  </a:cubicBezTo>
                  <a:cubicBezTo>
                    <a:pt x="14" y="0"/>
                    <a:pt x="7" y="2"/>
                    <a:pt x="2" y="5"/>
                  </a:cubicBezTo>
                  <a:cubicBezTo>
                    <a:pt x="0" y="6"/>
                    <a:pt x="1" y="10"/>
                    <a:pt x="3" y="10"/>
                  </a:cubicBezTo>
                  <a:close/>
                </a:path>
              </a:pathLst>
            </a:custGeom>
            <a:solidFill>
              <a:srgbClr val="FBEF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" name="ïṣḻïḍé">
              <a:extLst>
                <a:ext uri="{FF2B5EF4-FFF2-40B4-BE49-F238E27FC236}">
                  <a16:creationId xmlns:a16="http://schemas.microsoft.com/office/drawing/2014/main" id="{57BB8EC4-C531-4786-9416-9498CF31E5CE}"/>
                </a:ext>
              </a:extLst>
            </p:cNvPr>
            <p:cNvSpPr/>
            <p:nvPr/>
          </p:nvSpPr>
          <p:spPr bwMode="auto">
            <a:xfrm>
              <a:off x="4713288" y="1585913"/>
              <a:ext cx="422275" cy="171450"/>
            </a:xfrm>
            <a:custGeom>
              <a:avLst/>
              <a:gdLst>
                <a:gd name="T0" fmla="*/ 26 w 52"/>
                <a:gd name="T1" fmla="*/ 5 h 21"/>
                <a:gd name="T2" fmla="*/ 47 w 52"/>
                <a:gd name="T3" fmla="*/ 20 h 21"/>
                <a:gd name="T4" fmla="*/ 49 w 52"/>
                <a:gd name="T5" fmla="*/ 21 h 21"/>
                <a:gd name="T6" fmla="*/ 49 w 52"/>
                <a:gd name="T7" fmla="*/ 21 h 21"/>
                <a:gd name="T8" fmla="*/ 52 w 52"/>
                <a:gd name="T9" fmla="*/ 18 h 21"/>
                <a:gd name="T10" fmla="*/ 26 w 52"/>
                <a:gd name="T11" fmla="*/ 0 h 21"/>
                <a:gd name="T12" fmla="*/ 1 w 52"/>
                <a:gd name="T13" fmla="*/ 18 h 21"/>
                <a:gd name="T14" fmla="*/ 3 w 52"/>
                <a:gd name="T15" fmla="*/ 21 h 21"/>
                <a:gd name="T16" fmla="*/ 3 w 52"/>
                <a:gd name="T17" fmla="*/ 21 h 21"/>
                <a:gd name="T18" fmla="*/ 6 w 52"/>
                <a:gd name="T19" fmla="*/ 20 h 21"/>
                <a:gd name="T20" fmla="*/ 26 w 52"/>
                <a:gd name="T21" fmla="*/ 5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2" h="21">
                  <a:moveTo>
                    <a:pt x="26" y="5"/>
                  </a:moveTo>
                  <a:cubicBezTo>
                    <a:pt x="36" y="5"/>
                    <a:pt x="44" y="11"/>
                    <a:pt x="47" y="20"/>
                  </a:cubicBezTo>
                  <a:cubicBezTo>
                    <a:pt x="47" y="21"/>
                    <a:pt x="48" y="21"/>
                    <a:pt x="49" y="21"/>
                  </a:cubicBezTo>
                  <a:cubicBezTo>
                    <a:pt x="49" y="21"/>
                    <a:pt x="49" y="21"/>
                    <a:pt x="49" y="21"/>
                  </a:cubicBezTo>
                  <a:cubicBezTo>
                    <a:pt x="51" y="21"/>
                    <a:pt x="52" y="20"/>
                    <a:pt x="52" y="18"/>
                  </a:cubicBezTo>
                  <a:cubicBezTo>
                    <a:pt x="48" y="8"/>
                    <a:pt x="38" y="0"/>
                    <a:pt x="26" y="0"/>
                  </a:cubicBezTo>
                  <a:cubicBezTo>
                    <a:pt x="14" y="0"/>
                    <a:pt x="4" y="8"/>
                    <a:pt x="1" y="18"/>
                  </a:cubicBezTo>
                  <a:cubicBezTo>
                    <a:pt x="0" y="20"/>
                    <a:pt x="2" y="21"/>
                    <a:pt x="3" y="21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4" y="21"/>
                    <a:pt x="5" y="21"/>
                    <a:pt x="6" y="20"/>
                  </a:cubicBezTo>
                  <a:cubicBezTo>
                    <a:pt x="8" y="11"/>
                    <a:pt x="17" y="5"/>
                    <a:pt x="26" y="5"/>
                  </a:cubicBezTo>
                  <a:close/>
                </a:path>
              </a:pathLst>
            </a:custGeom>
            <a:solidFill>
              <a:srgbClr val="FB8E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1" name="iŝḻiḓê">
              <a:extLst>
                <a:ext uri="{FF2B5EF4-FFF2-40B4-BE49-F238E27FC236}">
                  <a16:creationId xmlns:a16="http://schemas.microsoft.com/office/drawing/2014/main" id="{CFE6B8F2-81A9-4F79-B9AB-8C7D4F080987}"/>
                </a:ext>
              </a:extLst>
            </p:cNvPr>
            <p:cNvSpPr/>
            <p:nvPr/>
          </p:nvSpPr>
          <p:spPr bwMode="auto">
            <a:xfrm>
              <a:off x="4656138" y="1903413"/>
              <a:ext cx="536575" cy="201613"/>
            </a:xfrm>
            <a:custGeom>
              <a:avLst/>
              <a:gdLst>
                <a:gd name="T0" fmla="*/ 59 w 66"/>
                <a:gd name="T1" fmla="*/ 0 h 25"/>
                <a:gd name="T2" fmla="*/ 55 w 66"/>
                <a:gd name="T3" fmla="*/ 3 h 25"/>
                <a:gd name="T4" fmla="*/ 33 w 66"/>
                <a:gd name="T5" fmla="*/ 14 h 25"/>
                <a:gd name="T6" fmla="*/ 12 w 66"/>
                <a:gd name="T7" fmla="*/ 3 h 25"/>
                <a:gd name="T8" fmla="*/ 7 w 66"/>
                <a:gd name="T9" fmla="*/ 0 h 25"/>
                <a:gd name="T10" fmla="*/ 7 w 66"/>
                <a:gd name="T11" fmla="*/ 0 h 25"/>
                <a:gd name="T12" fmla="*/ 3 w 66"/>
                <a:gd name="T13" fmla="*/ 9 h 25"/>
                <a:gd name="T14" fmla="*/ 33 w 66"/>
                <a:gd name="T15" fmla="*/ 25 h 25"/>
                <a:gd name="T16" fmla="*/ 64 w 66"/>
                <a:gd name="T17" fmla="*/ 9 h 25"/>
                <a:gd name="T18" fmla="*/ 59 w 66"/>
                <a:gd name="T1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6" h="25">
                  <a:moveTo>
                    <a:pt x="59" y="0"/>
                  </a:moveTo>
                  <a:cubicBezTo>
                    <a:pt x="57" y="0"/>
                    <a:pt x="56" y="1"/>
                    <a:pt x="55" y="3"/>
                  </a:cubicBezTo>
                  <a:cubicBezTo>
                    <a:pt x="50" y="9"/>
                    <a:pt x="42" y="14"/>
                    <a:pt x="33" y="14"/>
                  </a:cubicBezTo>
                  <a:cubicBezTo>
                    <a:pt x="24" y="14"/>
                    <a:pt x="17" y="9"/>
                    <a:pt x="12" y="3"/>
                  </a:cubicBezTo>
                  <a:cubicBezTo>
                    <a:pt x="11" y="1"/>
                    <a:pt x="9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5"/>
                    <a:pt x="3" y="9"/>
                  </a:cubicBezTo>
                  <a:cubicBezTo>
                    <a:pt x="10" y="18"/>
                    <a:pt x="21" y="25"/>
                    <a:pt x="33" y="25"/>
                  </a:cubicBezTo>
                  <a:cubicBezTo>
                    <a:pt x="46" y="25"/>
                    <a:pt x="57" y="18"/>
                    <a:pt x="64" y="9"/>
                  </a:cubicBezTo>
                  <a:cubicBezTo>
                    <a:pt x="66" y="5"/>
                    <a:pt x="64" y="0"/>
                    <a:pt x="59" y="0"/>
                  </a:cubicBezTo>
                  <a:close/>
                </a:path>
              </a:pathLst>
            </a:custGeom>
            <a:solidFill>
              <a:srgbClr val="FBB0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2" name="i$1íďé">
              <a:extLst>
                <a:ext uri="{FF2B5EF4-FFF2-40B4-BE49-F238E27FC236}">
                  <a16:creationId xmlns:a16="http://schemas.microsoft.com/office/drawing/2014/main" id="{53CB38BD-3C91-4CAE-83AB-25BBE59773C5}"/>
                </a:ext>
              </a:extLst>
            </p:cNvPr>
            <p:cNvSpPr/>
            <p:nvPr/>
          </p:nvSpPr>
          <p:spPr bwMode="auto">
            <a:xfrm>
              <a:off x="4265613" y="2965450"/>
              <a:ext cx="422275" cy="422275"/>
            </a:xfrm>
            <a:prstGeom prst="ellipse">
              <a:avLst/>
            </a:prstGeom>
            <a:solidFill>
              <a:srgbClr val="FBC9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" name="ïṩľïḋè">
              <a:extLst>
                <a:ext uri="{FF2B5EF4-FFF2-40B4-BE49-F238E27FC236}">
                  <a16:creationId xmlns:a16="http://schemas.microsoft.com/office/drawing/2014/main" id="{A85856AD-78C0-42A3-B121-B080E0DF4E5C}"/>
                </a:ext>
              </a:extLst>
            </p:cNvPr>
            <p:cNvSpPr/>
            <p:nvPr/>
          </p:nvSpPr>
          <p:spPr bwMode="auto">
            <a:xfrm>
              <a:off x="4364038" y="2965450"/>
              <a:ext cx="227013" cy="49213"/>
            </a:xfrm>
            <a:custGeom>
              <a:avLst/>
              <a:gdLst>
                <a:gd name="T0" fmla="*/ 2 w 28"/>
                <a:gd name="T1" fmla="*/ 6 h 6"/>
                <a:gd name="T2" fmla="*/ 3 w 28"/>
                <a:gd name="T3" fmla="*/ 6 h 6"/>
                <a:gd name="T4" fmla="*/ 14 w 28"/>
                <a:gd name="T5" fmla="*/ 3 h 6"/>
                <a:gd name="T6" fmla="*/ 25 w 28"/>
                <a:gd name="T7" fmla="*/ 6 h 6"/>
                <a:gd name="T8" fmla="*/ 26 w 28"/>
                <a:gd name="T9" fmla="*/ 6 h 6"/>
                <a:gd name="T10" fmla="*/ 26 w 28"/>
                <a:gd name="T11" fmla="*/ 6 h 6"/>
                <a:gd name="T12" fmla="*/ 27 w 28"/>
                <a:gd name="T13" fmla="*/ 3 h 6"/>
                <a:gd name="T14" fmla="*/ 14 w 28"/>
                <a:gd name="T15" fmla="*/ 0 h 6"/>
                <a:gd name="T16" fmla="*/ 1 w 28"/>
                <a:gd name="T17" fmla="*/ 3 h 6"/>
                <a:gd name="T18" fmla="*/ 2 w 28"/>
                <a:gd name="T1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" h="6">
                  <a:moveTo>
                    <a:pt x="2" y="6"/>
                  </a:moveTo>
                  <a:cubicBezTo>
                    <a:pt x="2" y="6"/>
                    <a:pt x="3" y="6"/>
                    <a:pt x="3" y="6"/>
                  </a:cubicBezTo>
                  <a:cubicBezTo>
                    <a:pt x="6" y="4"/>
                    <a:pt x="10" y="3"/>
                    <a:pt x="14" y="3"/>
                  </a:cubicBezTo>
                  <a:cubicBezTo>
                    <a:pt x="18" y="3"/>
                    <a:pt x="22" y="4"/>
                    <a:pt x="25" y="6"/>
                  </a:cubicBezTo>
                  <a:cubicBezTo>
                    <a:pt x="25" y="6"/>
                    <a:pt x="26" y="6"/>
                    <a:pt x="26" y="6"/>
                  </a:cubicBezTo>
                  <a:cubicBezTo>
                    <a:pt x="26" y="6"/>
                    <a:pt x="26" y="6"/>
                    <a:pt x="26" y="6"/>
                  </a:cubicBezTo>
                  <a:cubicBezTo>
                    <a:pt x="28" y="6"/>
                    <a:pt x="28" y="4"/>
                    <a:pt x="27" y="3"/>
                  </a:cubicBezTo>
                  <a:cubicBezTo>
                    <a:pt x="23" y="1"/>
                    <a:pt x="19" y="0"/>
                    <a:pt x="14" y="0"/>
                  </a:cubicBezTo>
                  <a:cubicBezTo>
                    <a:pt x="9" y="0"/>
                    <a:pt x="5" y="1"/>
                    <a:pt x="1" y="3"/>
                  </a:cubicBezTo>
                  <a:cubicBezTo>
                    <a:pt x="0" y="4"/>
                    <a:pt x="0" y="6"/>
                    <a:pt x="2" y="6"/>
                  </a:cubicBezTo>
                  <a:close/>
                </a:path>
              </a:pathLst>
            </a:custGeom>
            <a:solidFill>
              <a:srgbClr val="FBEF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4" name="îšḻíḓè">
              <a:extLst>
                <a:ext uri="{FF2B5EF4-FFF2-40B4-BE49-F238E27FC236}">
                  <a16:creationId xmlns:a16="http://schemas.microsoft.com/office/drawing/2014/main" id="{D29D403B-2EFF-4989-879C-5329CD8F630E}"/>
                </a:ext>
              </a:extLst>
            </p:cNvPr>
            <p:cNvSpPr/>
            <p:nvPr/>
          </p:nvSpPr>
          <p:spPr bwMode="auto">
            <a:xfrm>
              <a:off x="4330701" y="3022600"/>
              <a:ext cx="293688" cy="122238"/>
            </a:xfrm>
            <a:custGeom>
              <a:avLst/>
              <a:gdLst>
                <a:gd name="T0" fmla="*/ 18 w 36"/>
                <a:gd name="T1" fmla="*/ 3 h 15"/>
                <a:gd name="T2" fmla="*/ 32 w 36"/>
                <a:gd name="T3" fmla="*/ 14 h 15"/>
                <a:gd name="T4" fmla="*/ 34 w 36"/>
                <a:gd name="T5" fmla="*/ 15 h 15"/>
                <a:gd name="T6" fmla="*/ 34 w 36"/>
                <a:gd name="T7" fmla="*/ 15 h 15"/>
                <a:gd name="T8" fmla="*/ 36 w 36"/>
                <a:gd name="T9" fmla="*/ 13 h 15"/>
                <a:gd name="T10" fmla="*/ 18 w 36"/>
                <a:gd name="T11" fmla="*/ 0 h 15"/>
                <a:gd name="T12" fmla="*/ 0 w 36"/>
                <a:gd name="T13" fmla="*/ 13 h 15"/>
                <a:gd name="T14" fmla="*/ 2 w 36"/>
                <a:gd name="T15" fmla="*/ 15 h 15"/>
                <a:gd name="T16" fmla="*/ 2 w 36"/>
                <a:gd name="T17" fmla="*/ 15 h 15"/>
                <a:gd name="T18" fmla="*/ 3 w 36"/>
                <a:gd name="T19" fmla="*/ 14 h 15"/>
                <a:gd name="T20" fmla="*/ 18 w 36"/>
                <a:gd name="T21" fmla="*/ 3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6" h="15">
                  <a:moveTo>
                    <a:pt x="18" y="3"/>
                  </a:moveTo>
                  <a:cubicBezTo>
                    <a:pt x="25" y="3"/>
                    <a:pt x="30" y="8"/>
                    <a:pt x="32" y="14"/>
                  </a:cubicBezTo>
                  <a:cubicBezTo>
                    <a:pt x="33" y="15"/>
                    <a:pt x="33" y="15"/>
                    <a:pt x="34" y="15"/>
                  </a:cubicBezTo>
                  <a:cubicBezTo>
                    <a:pt x="34" y="15"/>
                    <a:pt x="34" y="15"/>
                    <a:pt x="34" y="15"/>
                  </a:cubicBezTo>
                  <a:cubicBezTo>
                    <a:pt x="35" y="15"/>
                    <a:pt x="36" y="14"/>
                    <a:pt x="36" y="13"/>
                  </a:cubicBezTo>
                  <a:cubicBezTo>
                    <a:pt x="33" y="5"/>
                    <a:pt x="26" y="0"/>
                    <a:pt x="18" y="0"/>
                  </a:cubicBezTo>
                  <a:cubicBezTo>
                    <a:pt x="10" y="0"/>
                    <a:pt x="3" y="5"/>
                    <a:pt x="0" y="13"/>
                  </a:cubicBezTo>
                  <a:cubicBezTo>
                    <a:pt x="0" y="14"/>
                    <a:pt x="1" y="15"/>
                    <a:pt x="2" y="15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3" y="15"/>
                    <a:pt x="3" y="15"/>
                    <a:pt x="3" y="14"/>
                  </a:cubicBezTo>
                  <a:cubicBezTo>
                    <a:pt x="5" y="8"/>
                    <a:pt x="11" y="3"/>
                    <a:pt x="18" y="3"/>
                  </a:cubicBezTo>
                  <a:close/>
                </a:path>
              </a:pathLst>
            </a:custGeom>
            <a:solidFill>
              <a:srgbClr val="FB8E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5" name="i$ḻïḋe">
              <a:extLst>
                <a:ext uri="{FF2B5EF4-FFF2-40B4-BE49-F238E27FC236}">
                  <a16:creationId xmlns:a16="http://schemas.microsoft.com/office/drawing/2014/main" id="{48A7FF67-205D-47E3-A957-9E17187C4E86}"/>
                </a:ext>
              </a:extLst>
            </p:cNvPr>
            <p:cNvSpPr/>
            <p:nvPr/>
          </p:nvSpPr>
          <p:spPr bwMode="auto">
            <a:xfrm>
              <a:off x="4291013" y="3249613"/>
              <a:ext cx="373063" cy="138113"/>
            </a:xfrm>
            <a:custGeom>
              <a:avLst/>
              <a:gdLst>
                <a:gd name="T0" fmla="*/ 41 w 46"/>
                <a:gd name="T1" fmla="*/ 0 h 17"/>
                <a:gd name="T2" fmla="*/ 38 w 46"/>
                <a:gd name="T3" fmla="*/ 1 h 17"/>
                <a:gd name="T4" fmla="*/ 23 w 46"/>
                <a:gd name="T5" fmla="*/ 9 h 17"/>
                <a:gd name="T6" fmla="*/ 8 w 46"/>
                <a:gd name="T7" fmla="*/ 1 h 17"/>
                <a:gd name="T8" fmla="*/ 5 w 46"/>
                <a:gd name="T9" fmla="*/ 0 h 17"/>
                <a:gd name="T10" fmla="*/ 5 w 46"/>
                <a:gd name="T11" fmla="*/ 0 h 17"/>
                <a:gd name="T12" fmla="*/ 2 w 46"/>
                <a:gd name="T13" fmla="*/ 6 h 17"/>
                <a:gd name="T14" fmla="*/ 23 w 46"/>
                <a:gd name="T15" fmla="*/ 17 h 17"/>
                <a:gd name="T16" fmla="*/ 44 w 46"/>
                <a:gd name="T17" fmla="*/ 6 h 17"/>
                <a:gd name="T18" fmla="*/ 41 w 46"/>
                <a:gd name="T1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6" h="17">
                  <a:moveTo>
                    <a:pt x="41" y="0"/>
                  </a:moveTo>
                  <a:cubicBezTo>
                    <a:pt x="40" y="0"/>
                    <a:pt x="39" y="0"/>
                    <a:pt x="38" y="1"/>
                  </a:cubicBezTo>
                  <a:cubicBezTo>
                    <a:pt x="35" y="6"/>
                    <a:pt x="29" y="9"/>
                    <a:pt x="23" y="9"/>
                  </a:cubicBezTo>
                  <a:cubicBezTo>
                    <a:pt x="17" y="9"/>
                    <a:pt x="11" y="6"/>
                    <a:pt x="8" y="1"/>
                  </a:cubicBezTo>
                  <a:cubicBezTo>
                    <a:pt x="7" y="0"/>
                    <a:pt x="6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3"/>
                    <a:pt x="2" y="6"/>
                  </a:cubicBezTo>
                  <a:cubicBezTo>
                    <a:pt x="6" y="12"/>
                    <a:pt x="14" y="17"/>
                    <a:pt x="23" y="17"/>
                  </a:cubicBezTo>
                  <a:cubicBezTo>
                    <a:pt x="32" y="17"/>
                    <a:pt x="40" y="12"/>
                    <a:pt x="44" y="6"/>
                  </a:cubicBezTo>
                  <a:cubicBezTo>
                    <a:pt x="46" y="3"/>
                    <a:pt x="44" y="0"/>
                    <a:pt x="41" y="0"/>
                  </a:cubicBezTo>
                  <a:close/>
                </a:path>
              </a:pathLst>
            </a:custGeom>
            <a:solidFill>
              <a:srgbClr val="FBB0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6" name="íśļíďe">
              <a:extLst>
                <a:ext uri="{FF2B5EF4-FFF2-40B4-BE49-F238E27FC236}">
                  <a16:creationId xmlns:a16="http://schemas.microsoft.com/office/drawing/2014/main" id="{2CFE6F03-B554-45C4-A343-4120145E22A6}"/>
                </a:ext>
              </a:extLst>
            </p:cNvPr>
            <p:cNvSpPr/>
            <p:nvPr/>
          </p:nvSpPr>
          <p:spPr bwMode="auto">
            <a:xfrm>
              <a:off x="7508876" y="1976438"/>
              <a:ext cx="527050" cy="519113"/>
            </a:xfrm>
            <a:prstGeom prst="ellipse">
              <a:avLst/>
            </a:prstGeom>
            <a:solidFill>
              <a:srgbClr val="FBC9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7" name="işḷïḍe">
              <a:extLst>
                <a:ext uri="{FF2B5EF4-FFF2-40B4-BE49-F238E27FC236}">
                  <a16:creationId xmlns:a16="http://schemas.microsoft.com/office/drawing/2014/main" id="{5F45FA48-DBFC-4FD2-9E55-DDDCDB46C2E9}"/>
                </a:ext>
              </a:extLst>
            </p:cNvPr>
            <p:cNvSpPr/>
            <p:nvPr/>
          </p:nvSpPr>
          <p:spPr bwMode="auto">
            <a:xfrm>
              <a:off x="7621588" y="1976438"/>
              <a:ext cx="293688" cy="65088"/>
            </a:xfrm>
            <a:custGeom>
              <a:avLst/>
              <a:gdLst>
                <a:gd name="T0" fmla="*/ 4 w 36"/>
                <a:gd name="T1" fmla="*/ 8 h 8"/>
                <a:gd name="T2" fmla="*/ 5 w 36"/>
                <a:gd name="T3" fmla="*/ 8 h 8"/>
                <a:gd name="T4" fmla="*/ 18 w 36"/>
                <a:gd name="T5" fmla="*/ 4 h 8"/>
                <a:gd name="T6" fmla="*/ 32 w 36"/>
                <a:gd name="T7" fmla="*/ 8 h 8"/>
                <a:gd name="T8" fmla="*/ 33 w 36"/>
                <a:gd name="T9" fmla="*/ 8 h 8"/>
                <a:gd name="T10" fmla="*/ 33 w 36"/>
                <a:gd name="T11" fmla="*/ 8 h 8"/>
                <a:gd name="T12" fmla="*/ 34 w 36"/>
                <a:gd name="T13" fmla="*/ 4 h 8"/>
                <a:gd name="T14" fmla="*/ 18 w 36"/>
                <a:gd name="T15" fmla="*/ 0 h 8"/>
                <a:gd name="T16" fmla="*/ 2 w 36"/>
                <a:gd name="T17" fmla="*/ 4 h 8"/>
                <a:gd name="T18" fmla="*/ 4 w 36"/>
                <a:gd name="T1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" h="8">
                  <a:moveTo>
                    <a:pt x="4" y="8"/>
                  </a:moveTo>
                  <a:cubicBezTo>
                    <a:pt x="4" y="8"/>
                    <a:pt x="4" y="8"/>
                    <a:pt x="5" y="8"/>
                  </a:cubicBezTo>
                  <a:cubicBezTo>
                    <a:pt x="9" y="5"/>
                    <a:pt x="13" y="4"/>
                    <a:pt x="18" y="4"/>
                  </a:cubicBezTo>
                  <a:cubicBezTo>
                    <a:pt x="23" y="4"/>
                    <a:pt x="28" y="5"/>
                    <a:pt x="32" y="8"/>
                  </a:cubicBezTo>
                  <a:cubicBezTo>
                    <a:pt x="32" y="8"/>
                    <a:pt x="33" y="8"/>
                    <a:pt x="33" y="8"/>
                  </a:cubicBezTo>
                  <a:cubicBezTo>
                    <a:pt x="33" y="8"/>
                    <a:pt x="33" y="8"/>
                    <a:pt x="33" y="8"/>
                  </a:cubicBezTo>
                  <a:cubicBezTo>
                    <a:pt x="35" y="8"/>
                    <a:pt x="36" y="5"/>
                    <a:pt x="34" y="4"/>
                  </a:cubicBezTo>
                  <a:cubicBezTo>
                    <a:pt x="30" y="1"/>
                    <a:pt x="24" y="0"/>
                    <a:pt x="18" y="0"/>
                  </a:cubicBezTo>
                  <a:cubicBezTo>
                    <a:pt x="13" y="0"/>
                    <a:pt x="7" y="1"/>
                    <a:pt x="2" y="4"/>
                  </a:cubicBezTo>
                  <a:cubicBezTo>
                    <a:pt x="0" y="5"/>
                    <a:pt x="1" y="8"/>
                    <a:pt x="4" y="8"/>
                  </a:cubicBezTo>
                  <a:close/>
                </a:path>
              </a:pathLst>
            </a:custGeom>
            <a:solidFill>
              <a:srgbClr val="FBEF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8" name="íşļide">
              <a:extLst>
                <a:ext uri="{FF2B5EF4-FFF2-40B4-BE49-F238E27FC236}">
                  <a16:creationId xmlns:a16="http://schemas.microsoft.com/office/drawing/2014/main" id="{936C9BA6-E769-4C84-BD18-CB786C47EB25}"/>
                </a:ext>
              </a:extLst>
            </p:cNvPr>
            <p:cNvSpPr/>
            <p:nvPr/>
          </p:nvSpPr>
          <p:spPr bwMode="auto">
            <a:xfrm>
              <a:off x="7589838" y="2049463"/>
              <a:ext cx="365125" cy="153988"/>
            </a:xfrm>
            <a:custGeom>
              <a:avLst/>
              <a:gdLst>
                <a:gd name="T0" fmla="*/ 22 w 45"/>
                <a:gd name="T1" fmla="*/ 4 h 19"/>
                <a:gd name="T2" fmla="*/ 40 w 45"/>
                <a:gd name="T3" fmla="*/ 17 h 19"/>
                <a:gd name="T4" fmla="*/ 42 w 45"/>
                <a:gd name="T5" fmla="*/ 19 h 19"/>
                <a:gd name="T6" fmla="*/ 42 w 45"/>
                <a:gd name="T7" fmla="*/ 19 h 19"/>
                <a:gd name="T8" fmla="*/ 44 w 45"/>
                <a:gd name="T9" fmla="*/ 16 h 19"/>
                <a:gd name="T10" fmla="*/ 22 w 45"/>
                <a:gd name="T11" fmla="*/ 0 h 19"/>
                <a:gd name="T12" fmla="*/ 0 w 45"/>
                <a:gd name="T13" fmla="*/ 16 h 19"/>
                <a:gd name="T14" fmla="*/ 2 w 45"/>
                <a:gd name="T15" fmla="*/ 19 h 19"/>
                <a:gd name="T16" fmla="*/ 2 w 45"/>
                <a:gd name="T17" fmla="*/ 19 h 19"/>
                <a:gd name="T18" fmla="*/ 4 w 45"/>
                <a:gd name="T19" fmla="*/ 17 h 19"/>
                <a:gd name="T20" fmla="*/ 22 w 45"/>
                <a:gd name="T21" fmla="*/ 4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5" h="19">
                  <a:moveTo>
                    <a:pt x="22" y="4"/>
                  </a:moveTo>
                  <a:cubicBezTo>
                    <a:pt x="31" y="4"/>
                    <a:pt x="38" y="9"/>
                    <a:pt x="40" y="17"/>
                  </a:cubicBezTo>
                  <a:cubicBezTo>
                    <a:pt x="41" y="18"/>
                    <a:pt x="41" y="19"/>
                    <a:pt x="42" y="19"/>
                  </a:cubicBezTo>
                  <a:cubicBezTo>
                    <a:pt x="42" y="19"/>
                    <a:pt x="42" y="19"/>
                    <a:pt x="42" y="19"/>
                  </a:cubicBezTo>
                  <a:cubicBezTo>
                    <a:pt x="44" y="19"/>
                    <a:pt x="45" y="17"/>
                    <a:pt x="44" y="16"/>
                  </a:cubicBezTo>
                  <a:cubicBezTo>
                    <a:pt x="41" y="6"/>
                    <a:pt x="33" y="0"/>
                    <a:pt x="22" y="0"/>
                  </a:cubicBezTo>
                  <a:cubicBezTo>
                    <a:pt x="12" y="0"/>
                    <a:pt x="3" y="6"/>
                    <a:pt x="0" y="16"/>
                  </a:cubicBezTo>
                  <a:cubicBezTo>
                    <a:pt x="0" y="17"/>
                    <a:pt x="1" y="19"/>
                    <a:pt x="2" y="19"/>
                  </a:cubicBezTo>
                  <a:cubicBezTo>
                    <a:pt x="2" y="19"/>
                    <a:pt x="2" y="19"/>
                    <a:pt x="2" y="19"/>
                  </a:cubicBezTo>
                  <a:cubicBezTo>
                    <a:pt x="3" y="19"/>
                    <a:pt x="4" y="18"/>
                    <a:pt x="4" y="17"/>
                  </a:cubicBezTo>
                  <a:cubicBezTo>
                    <a:pt x="7" y="9"/>
                    <a:pt x="14" y="4"/>
                    <a:pt x="22" y="4"/>
                  </a:cubicBezTo>
                  <a:close/>
                </a:path>
              </a:pathLst>
            </a:custGeom>
            <a:solidFill>
              <a:srgbClr val="FB8E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9" name="işlîḋé">
              <a:extLst>
                <a:ext uri="{FF2B5EF4-FFF2-40B4-BE49-F238E27FC236}">
                  <a16:creationId xmlns:a16="http://schemas.microsoft.com/office/drawing/2014/main" id="{8EA6A09B-2971-48FA-B5D5-D0A75566E64E}"/>
                </a:ext>
              </a:extLst>
            </p:cNvPr>
            <p:cNvSpPr/>
            <p:nvPr/>
          </p:nvSpPr>
          <p:spPr bwMode="auto">
            <a:xfrm>
              <a:off x="7540626" y="2325688"/>
              <a:ext cx="463550" cy="177800"/>
            </a:xfrm>
            <a:custGeom>
              <a:avLst/>
              <a:gdLst>
                <a:gd name="T0" fmla="*/ 51 w 57"/>
                <a:gd name="T1" fmla="*/ 0 h 22"/>
                <a:gd name="T2" fmla="*/ 47 w 57"/>
                <a:gd name="T3" fmla="*/ 2 h 22"/>
                <a:gd name="T4" fmla="*/ 28 w 57"/>
                <a:gd name="T5" fmla="*/ 12 h 22"/>
                <a:gd name="T6" fmla="*/ 10 w 57"/>
                <a:gd name="T7" fmla="*/ 2 h 22"/>
                <a:gd name="T8" fmla="*/ 6 w 57"/>
                <a:gd name="T9" fmla="*/ 0 h 22"/>
                <a:gd name="T10" fmla="*/ 6 w 57"/>
                <a:gd name="T11" fmla="*/ 0 h 22"/>
                <a:gd name="T12" fmla="*/ 2 w 57"/>
                <a:gd name="T13" fmla="*/ 8 h 22"/>
                <a:gd name="T14" fmla="*/ 28 w 57"/>
                <a:gd name="T15" fmla="*/ 22 h 22"/>
                <a:gd name="T16" fmla="*/ 55 w 57"/>
                <a:gd name="T17" fmla="*/ 8 h 22"/>
                <a:gd name="T18" fmla="*/ 51 w 57"/>
                <a:gd name="T19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7" h="22">
                  <a:moveTo>
                    <a:pt x="51" y="0"/>
                  </a:moveTo>
                  <a:cubicBezTo>
                    <a:pt x="49" y="0"/>
                    <a:pt x="48" y="1"/>
                    <a:pt x="47" y="2"/>
                  </a:cubicBezTo>
                  <a:cubicBezTo>
                    <a:pt x="43" y="8"/>
                    <a:pt x="36" y="12"/>
                    <a:pt x="28" y="12"/>
                  </a:cubicBezTo>
                  <a:cubicBezTo>
                    <a:pt x="21" y="12"/>
                    <a:pt x="14" y="8"/>
                    <a:pt x="10" y="2"/>
                  </a:cubicBezTo>
                  <a:cubicBezTo>
                    <a:pt x="9" y="1"/>
                    <a:pt x="7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2" y="0"/>
                    <a:pt x="0" y="5"/>
                    <a:pt x="2" y="8"/>
                  </a:cubicBezTo>
                  <a:cubicBezTo>
                    <a:pt x="8" y="16"/>
                    <a:pt x="17" y="22"/>
                    <a:pt x="28" y="22"/>
                  </a:cubicBezTo>
                  <a:cubicBezTo>
                    <a:pt x="39" y="22"/>
                    <a:pt x="49" y="16"/>
                    <a:pt x="55" y="8"/>
                  </a:cubicBezTo>
                  <a:cubicBezTo>
                    <a:pt x="57" y="5"/>
                    <a:pt x="55" y="0"/>
                    <a:pt x="51" y="0"/>
                  </a:cubicBezTo>
                  <a:close/>
                </a:path>
              </a:pathLst>
            </a:custGeom>
            <a:solidFill>
              <a:srgbClr val="FBB0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0" name="îṧḻîdé">
              <a:extLst>
                <a:ext uri="{FF2B5EF4-FFF2-40B4-BE49-F238E27FC236}">
                  <a16:creationId xmlns:a16="http://schemas.microsoft.com/office/drawing/2014/main" id="{360901CD-9F36-446E-B319-08FAA7C90C13}"/>
                </a:ext>
              </a:extLst>
            </p:cNvPr>
            <p:cNvSpPr/>
            <p:nvPr/>
          </p:nvSpPr>
          <p:spPr bwMode="auto">
            <a:xfrm>
              <a:off x="6143626" y="2698750"/>
              <a:ext cx="388938" cy="388938"/>
            </a:xfrm>
            <a:prstGeom prst="ellipse">
              <a:avLst/>
            </a:prstGeom>
            <a:gradFill>
              <a:gsLst>
                <a:gs pos="0">
                  <a:srgbClr val="63E8F9"/>
                </a:gs>
                <a:gs pos="100000">
                  <a:srgbClr val="39CBFF"/>
                </a:gs>
              </a:gsLst>
              <a:lin ang="5400000" scaled="0"/>
            </a:gra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1" name="iśḻïḋé">
              <a:extLst>
                <a:ext uri="{FF2B5EF4-FFF2-40B4-BE49-F238E27FC236}">
                  <a16:creationId xmlns:a16="http://schemas.microsoft.com/office/drawing/2014/main" id="{D48AABD1-B75A-4F8F-A18B-9EDA999B1DA2}"/>
                </a:ext>
              </a:extLst>
            </p:cNvPr>
            <p:cNvSpPr/>
            <p:nvPr/>
          </p:nvSpPr>
          <p:spPr bwMode="auto">
            <a:xfrm>
              <a:off x="6240463" y="2811463"/>
              <a:ext cx="203200" cy="171450"/>
            </a:xfrm>
            <a:custGeom>
              <a:avLst/>
              <a:gdLst>
                <a:gd name="T0" fmla="*/ 7 w 25"/>
                <a:gd name="T1" fmla="*/ 21 h 21"/>
                <a:gd name="T2" fmla="*/ 0 w 25"/>
                <a:gd name="T3" fmla="*/ 14 h 21"/>
                <a:gd name="T4" fmla="*/ 0 w 25"/>
                <a:gd name="T5" fmla="*/ 12 h 21"/>
                <a:gd name="T6" fmla="*/ 3 w 25"/>
                <a:gd name="T7" fmla="*/ 9 h 21"/>
                <a:gd name="T8" fmla="*/ 4 w 25"/>
                <a:gd name="T9" fmla="*/ 9 h 21"/>
                <a:gd name="T10" fmla="*/ 7 w 25"/>
                <a:gd name="T11" fmla="*/ 12 h 21"/>
                <a:gd name="T12" fmla="*/ 8 w 25"/>
                <a:gd name="T13" fmla="*/ 12 h 21"/>
                <a:gd name="T14" fmla="*/ 21 w 25"/>
                <a:gd name="T15" fmla="*/ 0 h 21"/>
                <a:gd name="T16" fmla="*/ 22 w 25"/>
                <a:gd name="T17" fmla="*/ 0 h 21"/>
                <a:gd name="T18" fmla="*/ 25 w 25"/>
                <a:gd name="T19" fmla="*/ 3 h 21"/>
                <a:gd name="T20" fmla="*/ 25 w 25"/>
                <a:gd name="T21" fmla="*/ 4 h 21"/>
                <a:gd name="T22" fmla="*/ 8 w 25"/>
                <a:gd name="T23" fmla="*/ 21 h 21"/>
                <a:gd name="T24" fmla="*/ 7 w 25"/>
                <a:gd name="T25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" h="21">
                  <a:moveTo>
                    <a:pt x="7" y="21"/>
                  </a:moveTo>
                  <a:cubicBezTo>
                    <a:pt x="0" y="14"/>
                    <a:pt x="0" y="14"/>
                    <a:pt x="0" y="14"/>
                  </a:cubicBezTo>
                  <a:cubicBezTo>
                    <a:pt x="0" y="13"/>
                    <a:pt x="0" y="13"/>
                    <a:pt x="0" y="12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1" y="0"/>
                    <a:pt x="21" y="0"/>
                    <a:pt x="22" y="0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25" y="3"/>
                    <a:pt x="25" y="4"/>
                    <a:pt x="25" y="4"/>
                  </a:cubicBezTo>
                  <a:cubicBezTo>
                    <a:pt x="8" y="21"/>
                    <a:pt x="8" y="21"/>
                    <a:pt x="8" y="21"/>
                  </a:cubicBezTo>
                  <a:cubicBezTo>
                    <a:pt x="8" y="21"/>
                    <a:pt x="8" y="21"/>
                    <a:pt x="7" y="21"/>
                  </a:cubicBezTo>
                  <a:close/>
                </a:path>
              </a:pathLst>
            </a:custGeom>
            <a:solidFill>
              <a:srgbClr val="F9FB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2" name="ïṣļíḓè">
              <a:extLst>
                <a:ext uri="{FF2B5EF4-FFF2-40B4-BE49-F238E27FC236}">
                  <a16:creationId xmlns:a16="http://schemas.microsoft.com/office/drawing/2014/main" id="{CCCBAB24-7BC9-4642-8878-95A03DBC4C9E}"/>
                </a:ext>
              </a:extLst>
            </p:cNvPr>
            <p:cNvSpPr/>
            <p:nvPr/>
          </p:nvSpPr>
          <p:spPr bwMode="auto">
            <a:xfrm>
              <a:off x="7483476" y="5465763"/>
              <a:ext cx="325438" cy="227013"/>
            </a:xfrm>
            <a:custGeom>
              <a:avLst/>
              <a:gdLst>
                <a:gd name="T0" fmla="*/ 103 w 205"/>
                <a:gd name="T1" fmla="*/ 0 h 143"/>
                <a:gd name="T2" fmla="*/ 0 w 205"/>
                <a:gd name="T3" fmla="*/ 143 h 143"/>
                <a:gd name="T4" fmla="*/ 205 w 205"/>
                <a:gd name="T5" fmla="*/ 143 h 143"/>
                <a:gd name="T6" fmla="*/ 103 w 205"/>
                <a:gd name="T7" fmla="*/ 0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143">
                  <a:moveTo>
                    <a:pt x="103" y="0"/>
                  </a:moveTo>
                  <a:lnTo>
                    <a:pt x="0" y="143"/>
                  </a:lnTo>
                  <a:lnTo>
                    <a:pt x="205" y="143"/>
                  </a:lnTo>
                  <a:lnTo>
                    <a:pt x="103" y="0"/>
                  </a:lnTo>
                  <a:close/>
                </a:path>
              </a:pathLst>
            </a:custGeom>
            <a:solidFill>
              <a:srgbClr val="9674FF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3" name="îṧļïḓé">
              <a:extLst>
                <a:ext uri="{FF2B5EF4-FFF2-40B4-BE49-F238E27FC236}">
                  <a16:creationId xmlns:a16="http://schemas.microsoft.com/office/drawing/2014/main" id="{3EBA3234-CF3B-4FCD-B3A1-66151FC2D83E}"/>
                </a:ext>
              </a:extLst>
            </p:cNvPr>
            <p:cNvSpPr/>
            <p:nvPr/>
          </p:nvSpPr>
          <p:spPr bwMode="auto">
            <a:xfrm>
              <a:off x="7459663" y="5199063"/>
              <a:ext cx="325438" cy="227013"/>
            </a:xfrm>
            <a:custGeom>
              <a:avLst/>
              <a:gdLst>
                <a:gd name="T0" fmla="*/ 102 w 205"/>
                <a:gd name="T1" fmla="*/ 0 h 143"/>
                <a:gd name="T2" fmla="*/ 0 w 205"/>
                <a:gd name="T3" fmla="*/ 143 h 143"/>
                <a:gd name="T4" fmla="*/ 205 w 205"/>
                <a:gd name="T5" fmla="*/ 143 h 143"/>
                <a:gd name="T6" fmla="*/ 102 w 205"/>
                <a:gd name="T7" fmla="*/ 0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143">
                  <a:moveTo>
                    <a:pt x="102" y="0"/>
                  </a:moveTo>
                  <a:lnTo>
                    <a:pt x="0" y="143"/>
                  </a:lnTo>
                  <a:lnTo>
                    <a:pt x="205" y="143"/>
                  </a:lnTo>
                  <a:lnTo>
                    <a:pt x="102" y="0"/>
                  </a:lnTo>
                  <a:close/>
                </a:path>
              </a:pathLst>
            </a:custGeom>
            <a:solidFill>
              <a:srgbClr val="29D9FF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4" name="ïSlîḓè">
              <a:extLst>
                <a:ext uri="{FF2B5EF4-FFF2-40B4-BE49-F238E27FC236}">
                  <a16:creationId xmlns:a16="http://schemas.microsoft.com/office/drawing/2014/main" id="{A2C08DA2-718E-4D12-924C-C74049286661}"/>
                </a:ext>
              </a:extLst>
            </p:cNvPr>
            <p:cNvSpPr/>
            <p:nvPr/>
          </p:nvSpPr>
          <p:spPr bwMode="auto">
            <a:xfrm>
              <a:off x="7459663" y="4954588"/>
              <a:ext cx="325438" cy="227013"/>
            </a:xfrm>
            <a:custGeom>
              <a:avLst/>
              <a:gdLst>
                <a:gd name="T0" fmla="*/ 102 w 205"/>
                <a:gd name="T1" fmla="*/ 0 h 143"/>
                <a:gd name="T2" fmla="*/ 0 w 205"/>
                <a:gd name="T3" fmla="*/ 143 h 143"/>
                <a:gd name="T4" fmla="*/ 205 w 205"/>
                <a:gd name="T5" fmla="*/ 143 h 143"/>
                <a:gd name="T6" fmla="*/ 102 w 205"/>
                <a:gd name="T7" fmla="*/ 0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143">
                  <a:moveTo>
                    <a:pt x="102" y="0"/>
                  </a:moveTo>
                  <a:lnTo>
                    <a:pt x="0" y="143"/>
                  </a:lnTo>
                  <a:lnTo>
                    <a:pt x="205" y="143"/>
                  </a:lnTo>
                  <a:lnTo>
                    <a:pt x="102" y="0"/>
                  </a:lnTo>
                  <a:close/>
                </a:path>
              </a:pathLst>
            </a:custGeom>
            <a:solidFill>
              <a:srgbClr val="FBC9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5" name="ïṣ1iḓe">
              <a:extLst>
                <a:ext uri="{FF2B5EF4-FFF2-40B4-BE49-F238E27FC236}">
                  <a16:creationId xmlns:a16="http://schemas.microsoft.com/office/drawing/2014/main" id="{6B87F66D-04D3-48C1-AFBB-142D33DB4A8A}"/>
                </a:ext>
              </a:extLst>
            </p:cNvPr>
            <p:cNvSpPr/>
            <p:nvPr/>
          </p:nvSpPr>
          <p:spPr bwMode="auto">
            <a:xfrm>
              <a:off x="4835526" y="2755900"/>
              <a:ext cx="292100" cy="201613"/>
            </a:xfrm>
            <a:custGeom>
              <a:avLst/>
              <a:gdLst>
                <a:gd name="T0" fmla="*/ 92 w 184"/>
                <a:gd name="T1" fmla="*/ 0 h 127"/>
                <a:gd name="T2" fmla="*/ 0 w 184"/>
                <a:gd name="T3" fmla="*/ 127 h 127"/>
                <a:gd name="T4" fmla="*/ 184 w 184"/>
                <a:gd name="T5" fmla="*/ 127 h 127"/>
                <a:gd name="T6" fmla="*/ 92 w 184"/>
                <a:gd name="T7" fmla="*/ 0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4" h="127">
                  <a:moveTo>
                    <a:pt x="92" y="0"/>
                  </a:moveTo>
                  <a:lnTo>
                    <a:pt x="0" y="127"/>
                  </a:lnTo>
                  <a:lnTo>
                    <a:pt x="184" y="127"/>
                  </a:lnTo>
                  <a:lnTo>
                    <a:pt x="92" y="0"/>
                  </a:lnTo>
                  <a:close/>
                </a:path>
              </a:pathLst>
            </a:custGeom>
            <a:solidFill>
              <a:srgbClr val="9674FF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6" name="iṥḻiďe">
              <a:extLst>
                <a:ext uri="{FF2B5EF4-FFF2-40B4-BE49-F238E27FC236}">
                  <a16:creationId xmlns:a16="http://schemas.microsoft.com/office/drawing/2014/main" id="{BADFF9A0-4A6E-4A35-B9DE-79B4E29AD578}"/>
                </a:ext>
              </a:extLst>
            </p:cNvPr>
            <p:cNvSpPr/>
            <p:nvPr/>
          </p:nvSpPr>
          <p:spPr bwMode="auto">
            <a:xfrm>
              <a:off x="4835526" y="2535238"/>
              <a:ext cx="292100" cy="203200"/>
            </a:xfrm>
            <a:custGeom>
              <a:avLst/>
              <a:gdLst>
                <a:gd name="T0" fmla="*/ 92 w 184"/>
                <a:gd name="T1" fmla="*/ 0 h 128"/>
                <a:gd name="T2" fmla="*/ 0 w 184"/>
                <a:gd name="T3" fmla="*/ 128 h 128"/>
                <a:gd name="T4" fmla="*/ 184 w 184"/>
                <a:gd name="T5" fmla="*/ 128 h 128"/>
                <a:gd name="T6" fmla="*/ 92 w 184"/>
                <a:gd name="T7" fmla="*/ 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4" h="128">
                  <a:moveTo>
                    <a:pt x="92" y="0"/>
                  </a:moveTo>
                  <a:lnTo>
                    <a:pt x="0" y="128"/>
                  </a:lnTo>
                  <a:lnTo>
                    <a:pt x="184" y="128"/>
                  </a:lnTo>
                  <a:lnTo>
                    <a:pt x="92" y="0"/>
                  </a:lnTo>
                  <a:close/>
                </a:path>
              </a:pathLst>
            </a:custGeom>
            <a:solidFill>
              <a:srgbClr val="29D9FF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7" name="iṩḷïḋè">
              <a:extLst>
                <a:ext uri="{FF2B5EF4-FFF2-40B4-BE49-F238E27FC236}">
                  <a16:creationId xmlns:a16="http://schemas.microsoft.com/office/drawing/2014/main" id="{0649AD5E-7F1B-4098-B75C-004B4418FF41}"/>
                </a:ext>
              </a:extLst>
            </p:cNvPr>
            <p:cNvSpPr/>
            <p:nvPr/>
          </p:nvSpPr>
          <p:spPr bwMode="auto">
            <a:xfrm>
              <a:off x="4835526" y="2316163"/>
              <a:ext cx="292100" cy="203200"/>
            </a:xfrm>
            <a:custGeom>
              <a:avLst/>
              <a:gdLst>
                <a:gd name="T0" fmla="*/ 92 w 184"/>
                <a:gd name="T1" fmla="*/ 0 h 128"/>
                <a:gd name="T2" fmla="*/ 0 w 184"/>
                <a:gd name="T3" fmla="*/ 128 h 128"/>
                <a:gd name="T4" fmla="*/ 184 w 184"/>
                <a:gd name="T5" fmla="*/ 128 h 128"/>
                <a:gd name="T6" fmla="*/ 92 w 184"/>
                <a:gd name="T7" fmla="*/ 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4" h="128">
                  <a:moveTo>
                    <a:pt x="92" y="0"/>
                  </a:moveTo>
                  <a:lnTo>
                    <a:pt x="0" y="128"/>
                  </a:lnTo>
                  <a:lnTo>
                    <a:pt x="184" y="128"/>
                  </a:lnTo>
                  <a:lnTo>
                    <a:pt x="92" y="0"/>
                  </a:lnTo>
                  <a:close/>
                </a:path>
              </a:pathLst>
            </a:custGeom>
            <a:solidFill>
              <a:srgbClr val="FBC9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" name="îŝ1ïdè">
              <a:extLst>
                <a:ext uri="{FF2B5EF4-FFF2-40B4-BE49-F238E27FC236}">
                  <a16:creationId xmlns:a16="http://schemas.microsoft.com/office/drawing/2014/main" id="{0841FE38-C102-4B11-B0AE-A471F1085FB4}"/>
                </a:ext>
              </a:extLst>
            </p:cNvPr>
            <p:cNvSpPr/>
            <p:nvPr/>
          </p:nvSpPr>
          <p:spPr bwMode="auto">
            <a:xfrm>
              <a:off x="7613651" y="1408113"/>
              <a:ext cx="609600" cy="381000"/>
            </a:xfrm>
            <a:custGeom>
              <a:avLst/>
              <a:gdLst>
                <a:gd name="T0" fmla="*/ 52 w 75"/>
                <a:gd name="T1" fmla="*/ 47 h 47"/>
                <a:gd name="T2" fmla="*/ 24 w 75"/>
                <a:gd name="T3" fmla="*/ 47 h 47"/>
                <a:gd name="T4" fmla="*/ 0 w 75"/>
                <a:gd name="T5" fmla="*/ 23 h 47"/>
                <a:gd name="T6" fmla="*/ 0 w 75"/>
                <a:gd name="T7" fmla="*/ 23 h 47"/>
                <a:gd name="T8" fmla="*/ 24 w 75"/>
                <a:gd name="T9" fmla="*/ 0 h 47"/>
                <a:gd name="T10" fmla="*/ 52 w 75"/>
                <a:gd name="T11" fmla="*/ 0 h 47"/>
                <a:gd name="T12" fmla="*/ 75 w 75"/>
                <a:gd name="T13" fmla="*/ 23 h 47"/>
                <a:gd name="T14" fmla="*/ 75 w 75"/>
                <a:gd name="T15" fmla="*/ 23 h 47"/>
                <a:gd name="T16" fmla="*/ 52 w 75"/>
                <a:gd name="T17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5" h="47">
                  <a:moveTo>
                    <a:pt x="52" y="47"/>
                  </a:moveTo>
                  <a:cubicBezTo>
                    <a:pt x="24" y="47"/>
                    <a:pt x="24" y="47"/>
                    <a:pt x="24" y="47"/>
                  </a:cubicBezTo>
                  <a:cubicBezTo>
                    <a:pt x="11" y="47"/>
                    <a:pt x="0" y="36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10"/>
                    <a:pt x="11" y="0"/>
                    <a:pt x="24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64" y="0"/>
                    <a:pt x="75" y="10"/>
                    <a:pt x="75" y="23"/>
                  </a:cubicBezTo>
                  <a:cubicBezTo>
                    <a:pt x="75" y="23"/>
                    <a:pt x="75" y="23"/>
                    <a:pt x="75" y="23"/>
                  </a:cubicBezTo>
                  <a:cubicBezTo>
                    <a:pt x="75" y="36"/>
                    <a:pt x="64" y="47"/>
                    <a:pt x="52" y="47"/>
                  </a:cubicBezTo>
                  <a:close/>
                </a:path>
              </a:pathLst>
            </a:custGeom>
            <a:solidFill>
              <a:srgbClr val="D1F5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9" name="ïṧ1íďe">
              <a:extLst>
                <a:ext uri="{FF2B5EF4-FFF2-40B4-BE49-F238E27FC236}">
                  <a16:creationId xmlns:a16="http://schemas.microsoft.com/office/drawing/2014/main" id="{9C49857B-7EF2-42DD-8325-E527BA643EFA}"/>
                </a:ext>
              </a:extLst>
            </p:cNvPr>
            <p:cNvSpPr/>
            <p:nvPr/>
          </p:nvSpPr>
          <p:spPr bwMode="auto">
            <a:xfrm>
              <a:off x="5664201" y="1066800"/>
              <a:ext cx="820738" cy="381000"/>
            </a:xfrm>
            <a:custGeom>
              <a:avLst/>
              <a:gdLst>
                <a:gd name="T0" fmla="*/ 78 w 101"/>
                <a:gd name="T1" fmla="*/ 47 h 47"/>
                <a:gd name="T2" fmla="*/ 23 w 101"/>
                <a:gd name="T3" fmla="*/ 47 h 47"/>
                <a:gd name="T4" fmla="*/ 0 w 101"/>
                <a:gd name="T5" fmla="*/ 23 h 47"/>
                <a:gd name="T6" fmla="*/ 0 w 101"/>
                <a:gd name="T7" fmla="*/ 23 h 47"/>
                <a:gd name="T8" fmla="*/ 23 w 101"/>
                <a:gd name="T9" fmla="*/ 0 h 47"/>
                <a:gd name="T10" fmla="*/ 78 w 101"/>
                <a:gd name="T11" fmla="*/ 0 h 47"/>
                <a:gd name="T12" fmla="*/ 101 w 101"/>
                <a:gd name="T13" fmla="*/ 23 h 47"/>
                <a:gd name="T14" fmla="*/ 101 w 101"/>
                <a:gd name="T15" fmla="*/ 23 h 47"/>
                <a:gd name="T16" fmla="*/ 78 w 101"/>
                <a:gd name="T17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1" h="47">
                  <a:moveTo>
                    <a:pt x="78" y="47"/>
                  </a:moveTo>
                  <a:cubicBezTo>
                    <a:pt x="23" y="47"/>
                    <a:pt x="23" y="47"/>
                    <a:pt x="23" y="47"/>
                  </a:cubicBezTo>
                  <a:cubicBezTo>
                    <a:pt x="10" y="47"/>
                    <a:pt x="0" y="36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10"/>
                    <a:pt x="10" y="0"/>
                    <a:pt x="23" y="0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90" y="0"/>
                    <a:pt x="101" y="10"/>
                    <a:pt x="101" y="23"/>
                  </a:cubicBezTo>
                  <a:cubicBezTo>
                    <a:pt x="101" y="23"/>
                    <a:pt x="101" y="23"/>
                    <a:pt x="101" y="23"/>
                  </a:cubicBezTo>
                  <a:cubicBezTo>
                    <a:pt x="101" y="36"/>
                    <a:pt x="90" y="47"/>
                    <a:pt x="78" y="47"/>
                  </a:cubicBezTo>
                  <a:close/>
                </a:path>
              </a:pathLst>
            </a:custGeom>
            <a:solidFill>
              <a:srgbClr val="D1F5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0" name="íṩļîdé">
              <a:extLst>
                <a:ext uri="{FF2B5EF4-FFF2-40B4-BE49-F238E27FC236}">
                  <a16:creationId xmlns:a16="http://schemas.microsoft.com/office/drawing/2014/main" id="{FBF0191D-591D-4D5B-A60B-6D1ABCA9EC8A}"/>
                </a:ext>
              </a:extLst>
            </p:cNvPr>
            <p:cNvSpPr/>
            <p:nvPr/>
          </p:nvSpPr>
          <p:spPr bwMode="auto">
            <a:xfrm>
              <a:off x="7793038" y="4581525"/>
              <a:ext cx="820738" cy="381000"/>
            </a:xfrm>
            <a:custGeom>
              <a:avLst/>
              <a:gdLst>
                <a:gd name="T0" fmla="*/ 78 w 101"/>
                <a:gd name="T1" fmla="*/ 47 h 47"/>
                <a:gd name="T2" fmla="*/ 23 w 101"/>
                <a:gd name="T3" fmla="*/ 47 h 47"/>
                <a:gd name="T4" fmla="*/ 0 w 101"/>
                <a:gd name="T5" fmla="*/ 24 h 47"/>
                <a:gd name="T6" fmla="*/ 0 w 101"/>
                <a:gd name="T7" fmla="*/ 24 h 47"/>
                <a:gd name="T8" fmla="*/ 23 w 101"/>
                <a:gd name="T9" fmla="*/ 0 h 47"/>
                <a:gd name="T10" fmla="*/ 78 w 101"/>
                <a:gd name="T11" fmla="*/ 0 h 47"/>
                <a:gd name="T12" fmla="*/ 101 w 101"/>
                <a:gd name="T13" fmla="*/ 24 h 47"/>
                <a:gd name="T14" fmla="*/ 101 w 101"/>
                <a:gd name="T15" fmla="*/ 24 h 47"/>
                <a:gd name="T16" fmla="*/ 78 w 101"/>
                <a:gd name="T17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1" h="47">
                  <a:moveTo>
                    <a:pt x="78" y="47"/>
                  </a:moveTo>
                  <a:cubicBezTo>
                    <a:pt x="23" y="47"/>
                    <a:pt x="23" y="47"/>
                    <a:pt x="23" y="47"/>
                  </a:cubicBezTo>
                  <a:cubicBezTo>
                    <a:pt x="10" y="47"/>
                    <a:pt x="0" y="37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11"/>
                    <a:pt x="10" y="0"/>
                    <a:pt x="23" y="0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90" y="0"/>
                    <a:pt x="101" y="11"/>
                    <a:pt x="101" y="24"/>
                  </a:cubicBezTo>
                  <a:cubicBezTo>
                    <a:pt x="101" y="24"/>
                    <a:pt x="101" y="24"/>
                    <a:pt x="101" y="24"/>
                  </a:cubicBezTo>
                  <a:cubicBezTo>
                    <a:pt x="101" y="37"/>
                    <a:pt x="90" y="47"/>
                    <a:pt x="78" y="47"/>
                  </a:cubicBezTo>
                  <a:close/>
                </a:path>
              </a:pathLst>
            </a:custGeom>
            <a:solidFill>
              <a:srgbClr val="D1F5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1" name="îšḻîḋè">
              <a:extLst>
                <a:ext uri="{FF2B5EF4-FFF2-40B4-BE49-F238E27FC236}">
                  <a16:creationId xmlns:a16="http://schemas.microsoft.com/office/drawing/2014/main" id="{BA71D25D-83F6-4B22-A0AD-F591E965C6F4}"/>
                </a:ext>
              </a:extLst>
            </p:cNvPr>
            <p:cNvSpPr/>
            <p:nvPr/>
          </p:nvSpPr>
          <p:spPr bwMode="auto">
            <a:xfrm>
              <a:off x="8264526" y="5173663"/>
              <a:ext cx="479425" cy="219075"/>
            </a:xfrm>
            <a:custGeom>
              <a:avLst/>
              <a:gdLst>
                <a:gd name="T0" fmla="*/ 45 w 59"/>
                <a:gd name="T1" fmla="*/ 27 h 27"/>
                <a:gd name="T2" fmla="*/ 14 w 59"/>
                <a:gd name="T3" fmla="*/ 27 h 27"/>
                <a:gd name="T4" fmla="*/ 0 w 59"/>
                <a:gd name="T5" fmla="*/ 13 h 27"/>
                <a:gd name="T6" fmla="*/ 0 w 59"/>
                <a:gd name="T7" fmla="*/ 13 h 27"/>
                <a:gd name="T8" fmla="*/ 14 w 59"/>
                <a:gd name="T9" fmla="*/ 0 h 27"/>
                <a:gd name="T10" fmla="*/ 45 w 59"/>
                <a:gd name="T11" fmla="*/ 0 h 27"/>
                <a:gd name="T12" fmla="*/ 59 w 59"/>
                <a:gd name="T13" fmla="*/ 13 h 27"/>
                <a:gd name="T14" fmla="*/ 59 w 59"/>
                <a:gd name="T15" fmla="*/ 13 h 27"/>
                <a:gd name="T16" fmla="*/ 45 w 59"/>
                <a:gd name="T17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9" h="27">
                  <a:moveTo>
                    <a:pt x="45" y="27"/>
                  </a:moveTo>
                  <a:cubicBezTo>
                    <a:pt x="14" y="27"/>
                    <a:pt x="14" y="27"/>
                    <a:pt x="14" y="27"/>
                  </a:cubicBezTo>
                  <a:cubicBezTo>
                    <a:pt x="6" y="27"/>
                    <a:pt x="0" y="21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6"/>
                    <a:pt x="6" y="0"/>
                    <a:pt x="14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53" y="0"/>
                    <a:pt x="59" y="6"/>
                    <a:pt x="59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21"/>
                    <a:pt x="53" y="27"/>
                    <a:pt x="45" y="27"/>
                  </a:cubicBezTo>
                  <a:close/>
                </a:path>
              </a:pathLst>
            </a:custGeom>
            <a:solidFill>
              <a:srgbClr val="D1F5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285333427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id="{9888B6D7-9D3F-49D7-BACE-73A9D1149A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9D9C7-5DC6-4263-87FF-7C99F6FB63C3}" type="datetime1">
              <a:rPr lang="zh-CN" altLang="en-US" smtClean="0"/>
              <a:pPr/>
              <a:t>2019/6/19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AC997A4-1DD8-4731-B9FD-42398A20FF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DBA9825E-1876-42AD-ABCF-E0E100F351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6" name="标题 5">
            <a:extLst>
              <a:ext uri="{FF2B5EF4-FFF2-40B4-BE49-F238E27FC236}">
                <a16:creationId xmlns:a16="http://schemas.microsoft.com/office/drawing/2014/main" id="{D124F9DB-C87A-423F-9657-38C7A29014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8" name="内容占位符 7">
            <a:extLst>
              <a:ext uri="{FF2B5EF4-FFF2-40B4-BE49-F238E27FC236}">
                <a16:creationId xmlns:a16="http://schemas.microsoft.com/office/drawing/2014/main" id="{2070191C-4093-409C-8FD5-7369A79637AD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669925" y="1130299"/>
            <a:ext cx="10850563" cy="5006975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altLang="zh-CN" dirty="0"/>
              <a:t>Edit Master text styles</a:t>
            </a:r>
          </a:p>
          <a:p>
            <a:pPr lvl="1"/>
            <a:r>
              <a:rPr lang="en-US" altLang="zh-CN" dirty="0"/>
              <a:t>Second level</a:t>
            </a:r>
          </a:p>
          <a:p>
            <a:pPr lvl="2"/>
            <a:r>
              <a:rPr lang="en-US" altLang="zh-CN" dirty="0"/>
              <a:t>Third level</a:t>
            </a:r>
          </a:p>
          <a:p>
            <a:pPr lvl="3"/>
            <a:r>
              <a:rPr lang="en-US" altLang="zh-CN" dirty="0"/>
              <a:t>Fourth level</a:t>
            </a:r>
          </a:p>
          <a:p>
            <a:pPr lvl="4"/>
            <a:r>
              <a:rPr lang="en-US" altLang="zh-CN" dirty="0"/>
              <a:t>Fifth level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775934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userDrawn="1">
  <p:cSld name="仅标题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1C7A1C-3684-4AAF-A408-C63B6CB6410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 dirty="0"/>
              <a:t>Click to edit Master title style</a:t>
            </a:r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986EA5F-D77D-4318-90E9-C04AA8ADC0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9D9C7-5DC6-4263-87FF-7C99F6FB63C3}" type="datetime1">
              <a:rPr lang="zh-CN" altLang="en-US" smtClean="0"/>
              <a:pPr/>
              <a:t>2019/6/19</a:t>
            </a:fld>
            <a:endParaRPr lang="zh-CN" alt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0832621-D9D9-445E-BFF9-F8348FA1E2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371151B-F790-4A9F-962F-B8718A9560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41762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177286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59AD0EBD-5C10-4A55-819D-81C4CE16B083}"/>
              </a:ext>
            </a:extLst>
          </p:cNvPr>
          <p:cNvSpPr/>
          <p:nvPr userDrawn="1"/>
        </p:nvSpPr>
        <p:spPr>
          <a:xfrm>
            <a:off x="0" y="5012255"/>
            <a:ext cx="12192000" cy="120389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标题 1"/>
          <p:cNvSpPr>
            <a:spLocks noGrp="1"/>
          </p:cNvSpPr>
          <p:nvPr userDrawn="1">
            <p:ph type="ctrTitle" hasCustomPrompt="1"/>
          </p:nvPr>
        </p:nvSpPr>
        <p:spPr>
          <a:xfrm>
            <a:off x="6094412" y="1542512"/>
            <a:ext cx="5426076" cy="1621509"/>
          </a:xfrm>
        </p:spPr>
        <p:txBody>
          <a:bodyPr anchor="b">
            <a:normAutofit/>
          </a:bodyPr>
          <a:lstStyle>
            <a:lvl1pPr marL="0" indent="0" algn="r">
              <a:buFont typeface="Arial" panose="020B0604020202020204" pitchFamily="34" charset="0"/>
              <a:buNone/>
              <a:defRPr sz="3200">
                <a:solidFill>
                  <a:schemeClr val="accent1"/>
                </a:solidFill>
              </a:defRPr>
            </a:lvl1pPr>
          </a:lstStyle>
          <a:p>
            <a:r>
              <a:rPr lang="en-US" altLang="zh-CN" dirty="0"/>
              <a:t>Conclusion</a:t>
            </a:r>
            <a:endParaRPr lang="zh-CN" altLang="en-US" dirty="0"/>
          </a:p>
        </p:txBody>
      </p:sp>
      <p:sp>
        <p:nvSpPr>
          <p:cNvPr id="15" name="文本占位符 62"/>
          <p:cNvSpPr>
            <a:spLocks noGrp="1"/>
          </p:cNvSpPr>
          <p:nvPr userDrawn="1">
            <p:ph type="body" sz="quarter" idx="18" hasCustomPrompt="1"/>
          </p:nvPr>
        </p:nvSpPr>
        <p:spPr>
          <a:xfrm>
            <a:off x="6094412" y="4012824"/>
            <a:ext cx="5426076" cy="310871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r">
              <a:buNone/>
              <a:defRPr lang="zh-CN" altLang="en-US" sz="1500" smtClean="0">
                <a:solidFill>
                  <a:schemeClr val="accent1"/>
                </a:solidFill>
              </a:defRPr>
            </a:lvl1pPr>
            <a:lvl2pPr>
              <a:defRPr lang="zh-CN" altLang="en-US" sz="2000" smtClean="0"/>
            </a:lvl2pPr>
            <a:lvl3pPr>
              <a:defRPr lang="zh-CN" altLang="en-US" sz="1800" smtClean="0"/>
            </a:lvl3pPr>
            <a:lvl4pPr>
              <a:defRPr lang="zh-CN" altLang="en-US" sz="1600" smtClean="0"/>
            </a:lvl4pPr>
            <a:lvl5pPr>
              <a:defRPr lang="zh-CN" altLang="en-US" sz="1600"/>
            </a:lvl5pPr>
          </a:lstStyle>
          <a:p>
            <a:pPr marL="228589" marR="0" lvl="0" indent="-228589" fontAlgn="auto">
              <a:spcAft>
                <a:spcPts val="0"/>
              </a:spcAft>
              <a:buClrTx/>
              <a:buSzTx/>
              <a:tabLst/>
            </a:pPr>
            <a:r>
              <a:rPr lang="en-US" altLang="zh-CN" dirty="0"/>
              <a:t>Data</a:t>
            </a:r>
          </a:p>
        </p:txBody>
      </p:sp>
      <p:sp>
        <p:nvSpPr>
          <p:cNvPr id="6" name="文本占位符 13">
            <a:extLst>
              <a:ext uri="{FF2B5EF4-FFF2-40B4-BE49-F238E27FC236}">
                <a16:creationId xmlns:a16="http://schemas.microsoft.com/office/drawing/2014/main" id="{05EBDA4F-7210-4CAE-8333-80DB24212E7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094412" y="3716553"/>
            <a:ext cx="5426076" cy="296271"/>
          </a:xfrm>
        </p:spPr>
        <p:txBody>
          <a:bodyPr vert="horz" anchor="ctr">
            <a:noAutofit/>
          </a:bodyPr>
          <a:lstStyle>
            <a:lvl1pPr marL="0" indent="0" algn="r">
              <a:buNone/>
              <a:defRPr sz="1500" b="0">
                <a:solidFill>
                  <a:schemeClr val="accent1"/>
                </a:solidFill>
              </a:defRPr>
            </a:lvl1pPr>
            <a:lvl2pPr marL="457177" indent="0">
              <a:buNone/>
              <a:defRPr/>
            </a:lvl2pPr>
            <a:lvl3pPr marL="914353" indent="0">
              <a:buNone/>
              <a:defRPr/>
            </a:lvl3pPr>
            <a:lvl4pPr marL="1371531" indent="0">
              <a:buNone/>
              <a:defRPr/>
            </a:lvl4pPr>
            <a:lvl5pPr marL="1828709" indent="0">
              <a:buNone/>
              <a:defRPr/>
            </a:lvl5pPr>
          </a:lstStyle>
          <a:p>
            <a:pPr lvl="0"/>
            <a:r>
              <a:rPr lang="en-US" altLang="zh-CN" dirty="0"/>
              <a:t>Signature</a:t>
            </a:r>
          </a:p>
        </p:txBody>
      </p:sp>
      <p:grpSp>
        <p:nvGrpSpPr>
          <p:cNvPr id="21" name="0fb97631-878f-4a84-bbab-c078414544da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A9994E21-D90E-4446-96DC-8C538A0EA9FE}"/>
              </a:ext>
            </a:extLst>
          </p:cNvPr>
          <p:cNvGrpSpPr>
            <a:grpSpLocks noChangeAspect="1"/>
          </p:cNvGrpSpPr>
          <p:nvPr userDrawn="1">
            <p:custDataLst>
              <p:tags r:id="rId1"/>
            </p:custDataLst>
          </p:nvPr>
        </p:nvGrpSpPr>
        <p:grpSpPr>
          <a:xfrm>
            <a:off x="810219" y="1151528"/>
            <a:ext cx="4317707" cy="4554943"/>
            <a:chOff x="4265613" y="1066800"/>
            <a:chExt cx="4478338" cy="4724400"/>
          </a:xfrm>
        </p:grpSpPr>
        <p:sp>
          <p:nvSpPr>
            <p:cNvPr id="22" name="ïşļïdê">
              <a:extLst>
                <a:ext uri="{FF2B5EF4-FFF2-40B4-BE49-F238E27FC236}">
                  <a16:creationId xmlns:a16="http://schemas.microsoft.com/office/drawing/2014/main" id="{9B262520-C0BA-4F81-86D2-41EBEC4E4623}"/>
                </a:ext>
              </a:extLst>
            </p:cNvPr>
            <p:cNvSpPr/>
            <p:nvPr/>
          </p:nvSpPr>
          <p:spPr bwMode="auto">
            <a:xfrm>
              <a:off x="6542088" y="1244600"/>
              <a:ext cx="649288" cy="974725"/>
            </a:xfrm>
            <a:custGeom>
              <a:avLst/>
              <a:gdLst>
                <a:gd name="T0" fmla="*/ 79 w 80"/>
                <a:gd name="T1" fmla="*/ 46 h 120"/>
                <a:gd name="T2" fmla="*/ 42 w 80"/>
                <a:gd name="T3" fmla="*/ 1 h 120"/>
                <a:gd name="T4" fmla="*/ 39 w 80"/>
                <a:gd name="T5" fmla="*/ 1 h 120"/>
                <a:gd name="T6" fmla="*/ 1 w 80"/>
                <a:gd name="T7" fmla="*/ 46 h 120"/>
                <a:gd name="T8" fmla="*/ 3 w 80"/>
                <a:gd name="T9" fmla="*/ 50 h 120"/>
                <a:gd name="T10" fmla="*/ 13 w 80"/>
                <a:gd name="T11" fmla="*/ 50 h 120"/>
                <a:gd name="T12" fmla="*/ 13 w 80"/>
                <a:gd name="T13" fmla="*/ 120 h 120"/>
                <a:gd name="T14" fmla="*/ 67 w 80"/>
                <a:gd name="T15" fmla="*/ 120 h 120"/>
                <a:gd name="T16" fmla="*/ 67 w 80"/>
                <a:gd name="T17" fmla="*/ 50 h 120"/>
                <a:gd name="T18" fmla="*/ 77 w 80"/>
                <a:gd name="T19" fmla="*/ 50 h 120"/>
                <a:gd name="T20" fmla="*/ 79 w 80"/>
                <a:gd name="T21" fmla="*/ 46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0" h="120">
                  <a:moveTo>
                    <a:pt x="79" y="46"/>
                  </a:moveTo>
                  <a:cubicBezTo>
                    <a:pt x="42" y="1"/>
                    <a:pt x="42" y="1"/>
                    <a:pt x="42" y="1"/>
                  </a:cubicBezTo>
                  <a:cubicBezTo>
                    <a:pt x="41" y="0"/>
                    <a:pt x="39" y="0"/>
                    <a:pt x="39" y="1"/>
                  </a:cubicBezTo>
                  <a:cubicBezTo>
                    <a:pt x="1" y="46"/>
                    <a:pt x="1" y="46"/>
                    <a:pt x="1" y="46"/>
                  </a:cubicBezTo>
                  <a:cubicBezTo>
                    <a:pt x="0" y="48"/>
                    <a:pt x="1" y="50"/>
                    <a:pt x="3" y="50"/>
                  </a:cubicBezTo>
                  <a:cubicBezTo>
                    <a:pt x="13" y="50"/>
                    <a:pt x="13" y="50"/>
                    <a:pt x="13" y="50"/>
                  </a:cubicBezTo>
                  <a:cubicBezTo>
                    <a:pt x="13" y="120"/>
                    <a:pt x="13" y="120"/>
                    <a:pt x="13" y="120"/>
                  </a:cubicBezTo>
                  <a:cubicBezTo>
                    <a:pt x="67" y="120"/>
                    <a:pt x="67" y="120"/>
                    <a:pt x="67" y="120"/>
                  </a:cubicBezTo>
                  <a:cubicBezTo>
                    <a:pt x="67" y="50"/>
                    <a:pt x="67" y="50"/>
                    <a:pt x="67" y="50"/>
                  </a:cubicBezTo>
                  <a:cubicBezTo>
                    <a:pt x="77" y="50"/>
                    <a:pt x="77" y="50"/>
                    <a:pt x="77" y="50"/>
                  </a:cubicBezTo>
                  <a:cubicBezTo>
                    <a:pt x="79" y="50"/>
                    <a:pt x="80" y="48"/>
                    <a:pt x="79" y="46"/>
                  </a:cubicBezTo>
                  <a:close/>
                </a:path>
              </a:pathLst>
            </a:custGeom>
            <a:solidFill>
              <a:srgbClr val="29D9FF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" name="ïSļîḑê">
              <a:extLst>
                <a:ext uri="{FF2B5EF4-FFF2-40B4-BE49-F238E27FC236}">
                  <a16:creationId xmlns:a16="http://schemas.microsoft.com/office/drawing/2014/main" id="{5DB85466-E1EC-4951-BB58-625BBC488FD9}"/>
                </a:ext>
              </a:extLst>
            </p:cNvPr>
            <p:cNvSpPr/>
            <p:nvPr/>
          </p:nvSpPr>
          <p:spPr bwMode="auto">
            <a:xfrm>
              <a:off x="6411913" y="2795588"/>
              <a:ext cx="1852613" cy="1851025"/>
            </a:xfrm>
            <a:prstGeom prst="ellipse">
              <a:avLst/>
            </a:prstGeom>
            <a:solidFill>
              <a:srgbClr val="FBC9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" name="íṣḷiḓé">
              <a:extLst>
                <a:ext uri="{FF2B5EF4-FFF2-40B4-BE49-F238E27FC236}">
                  <a16:creationId xmlns:a16="http://schemas.microsoft.com/office/drawing/2014/main" id="{9620A718-2840-4B0D-A616-C241A8FEDA56}"/>
                </a:ext>
              </a:extLst>
            </p:cNvPr>
            <p:cNvSpPr/>
            <p:nvPr/>
          </p:nvSpPr>
          <p:spPr bwMode="auto">
            <a:xfrm>
              <a:off x="6826251" y="2795588"/>
              <a:ext cx="1031875" cy="242888"/>
            </a:xfrm>
            <a:custGeom>
              <a:avLst/>
              <a:gdLst>
                <a:gd name="T0" fmla="*/ 11 w 127"/>
                <a:gd name="T1" fmla="*/ 30 h 30"/>
                <a:gd name="T2" fmla="*/ 15 w 127"/>
                <a:gd name="T3" fmla="*/ 29 h 30"/>
                <a:gd name="T4" fmla="*/ 63 w 127"/>
                <a:gd name="T5" fmla="*/ 17 h 30"/>
                <a:gd name="T6" fmla="*/ 111 w 127"/>
                <a:gd name="T7" fmla="*/ 29 h 30"/>
                <a:gd name="T8" fmla="*/ 115 w 127"/>
                <a:gd name="T9" fmla="*/ 30 h 30"/>
                <a:gd name="T10" fmla="*/ 115 w 127"/>
                <a:gd name="T11" fmla="*/ 30 h 30"/>
                <a:gd name="T12" fmla="*/ 119 w 127"/>
                <a:gd name="T13" fmla="*/ 15 h 30"/>
                <a:gd name="T14" fmla="*/ 63 w 127"/>
                <a:gd name="T15" fmla="*/ 0 h 30"/>
                <a:gd name="T16" fmla="*/ 7 w 127"/>
                <a:gd name="T17" fmla="*/ 15 h 30"/>
                <a:gd name="T18" fmla="*/ 11 w 127"/>
                <a:gd name="T19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7" h="30">
                  <a:moveTo>
                    <a:pt x="11" y="30"/>
                  </a:moveTo>
                  <a:cubicBezTo>
                    <a:pt x="13" y="30"/>
                    <a:pt x="14" y="30"/>
                    <a:pt x="15" y="29"/>
                  </a:cubicBezTo>
                  <a:cubicBezTo>
                    <a:pt x="29" y="21"/>
                    <a:pt x="46" y="17"/>
                    <a:pt x="63" y="17"/>
                  </a:cubicBezTo>
                  <a:cubicBezTo>
                    <a:pt x="81" y="17"/>
                    <a:pt x="97" y="21"/>
                    <a:pt x="111" y="29"/>
                  </a:cubicBezTo>
                  <a:cubicBezTo>
                    <a:pt x="112" y="30"/>
                    <a:pt x="114" y="30"/>
                    <a:pt x="115" y="30"/>
                  </a:cubicBezTo>
                  <a:cubicBezTo>
                    <a:pt x="115" y="30"/>
                    <a:pt x="115" y="30"/>
                    <a:pt x="115" y="30"/>
                  </a:cubicBezTo>
                  <a:cubicBezTo>
                    <a:pt x="124" y="30"/>
                    <a:pt x="127" y="19"/>
                    <a:pt x="119" y="15"/>
                  </a:cubicBezTo>
                  <a:cubicBezTo>
                    <a:pt x="103" y="5"/>
                    <a:pt x="83" y="0"/>
                    <a:pt x="63" y="0"/>
                  </a:cubicBezTo>
                  <a:cubicBezTo>
                    <a:pt x="43" y="0"/>
                    <a:pt x="24" y="5"/>
                    <a:pt x="7" y="15"/>
                  </a:cubicBezTo>
                  <a:cubicBezTo>
                    <a:pt x="0" y="19"/>
                    <a:pt x="3" y="30"/>
                    <a:pt x="11" y="30"/>
                  </a:cubicBezTo>
                  <a:close/>
                </a:path>
              </a:pathLst>
            </a:custGeom>
            <a:solidFill>
              <a:srgbClr val="FBEF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" name="ïṣḷíḍè">
              <a:extLst>
                <a:ext uri="{FF2B5EF4-FFF2-40B4-BE49-F238E27FC236}">
                  <a16:creationId xmlns:a16="http://schemas.microsoft.com/office/drawing/2014/main" id="{8A1D7258-73ED-4210-A314-57ABE564C77B}"/>
                </a:ext>
              </a:extLst>
            </p:cNvPr>
            <p:cNvSpPr/>
            <p:nvPr/>
          </p:nvSpPr>
          <p:spPr bwMode="auto">
            <a:xfrm>
              <a:off x="6696076" y="3055938"/>
              <a:ext cx="1292225" cy="542925"/>
            </a:xfrm>
            <a:custGeom>
              <a:avLst/>
              <a:gdLst>
                <a:gd name="T0" fmla="*/ 79 w 159"/>
                <a:gd name="T1" fmla="*/ 15 h 67"/>
                <a:gd name="T2" fmla="*/ 143 w 159"/>
                <a:gd name="T3" fmla="*/ 62 h 67"/>
                <a:gd name="T4" fmla="*/ 150 w 159"/>
                <a:gd name="T5" fmla="*/ 67 h 67"/>
                <a:gd name="T6" fmla="*/ 150 w 159"/>
                <a:gd name="T7" fmla="*/ 67 h 67"/>
                <a:gd name="T8" fmla="*/ 157 w 159"/>
                <a:gd name="T9" fmla="*/ 57 h 67"/>
                <a:gd name="T10" fmla="*/ 79 w 159"/>
                <a:gd name="T11" fmla="*/ 0 h 67"/>
                <a:gd name="T12" fmla="*/ 1 w 159"/>
                <a:gd name="T13" fmla="*/ 57 h 67"/>
                <a:gd name="T14" fmla="*/ 8 w 159"/>
                <a:gd name="T15" fmla="*/ 67 h 67"/>
                <a:gd name="T16" fmla="*/ 8 w 159"/>
                <a:gd name="T17" fmla="*/ 67 h 67"/>
                <a:gd name="T18" fmla="*/ 16 w 159"/>
                <a:gd name="T19" fmla="*/ 62 h 67"/>
                <a:gd name="T20" fmla="*/ 79 w 159"/>
                <a:gd name="T21" fmla="*/ 15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9" h="67">
                  <a:moveTo>
                    <a:pt x="79" y="15"/>
                  </a:moveTo>
                  <a:cubicBezTo>
                    <a:pt x="109" y="15"/>
                    <a:pt x="134" y="35"/>
                    <a:pt x="143" y="62"/>
                  </a:cubicBezTo>
                  <a:cubicBezTo>
                    <a:pt x="144" y="65"/>
                    <a:pt x="147" y="67"/>
                    <a:pt x="150" y="67"/>
                  </a:cubicBezTo>
                  <a:cubicBezTo>
                    <a:pt x="150" y="67"/>
                    <a:pt x="150" y="67"/>
                    <a:pt x="150" y="67"/>
                  </a:cubicBezTo>
                  <a:cubicBezTo>
                    <a:pt x="155" y="67"/>
                    <a:pt x="159" y="62"/>
                    <a:pt x="157" y="57"/>
                  </a:cubicBezTo>
                  <a:cubicBezTo>
                    <a:pt x="146" y="24"/>
                    <a:pt x="116" y="0"/>
                    <a:pt x="79" y="0"/>
                  </a:cubicBezTo>
                  <a:cubicBezTo>
                    <a:pt x="43" y="0"/>
                    <a:pt x="12" y="24"/>
                    <a:pt x="1" y="57"/>
                  </a:cubicBezTo>
                  <a:cubicBezTo>
                    <a:pt x="0" y="62"/>
                    <a:pt x="3" y="67"/>
                    <a:pt x="8" y="67"/>
                  </a:cubicBezTo>
                  <a:cubicBezTo>
                    <a:pt x="8" y="67"/>
                    <a:pt x="8" y="67"/>
                    <a:pt x="8" y="67"/>
                  </a:cubicBezTo>
                  <a:cubicBezTo>
                    <a:pt x="12" y="67"/>
                    <a:pt x="15" y="65"/>
                    <a:pt x="16" y="62"/>
                  </a:cubicBezTo>
                  <a:cubicBezTo>
                    <a:pt x="24" y="35"/>
                    <a:pt x="49" y="15"/>
                    <a:pt x="79" y="15"/>
                  </a:cubicBezTo>
                  <a:close/>
                </a:path>
              </a:pathLst>
            </a:custGeom>
            <a:solidFill>
              <a:srgbClr val="FB8E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" name="íSḷiḑê">
              <a:extLst>
                <a:ext uri="{FF2B5EF4-FFF2-40B4-BE49-F238E27FC236}">
                  <a16:creationId xmlns:a16="http://schemas.microsoft.com/office/drawing/2014/main" id="{F531A924-E59E-443C-9386-7AA9F388F091}"/>
                </a:ext>
              </a:extLst>
            </p:cNvPr>
            <p:cNvSpPr/>
            <p:nvPr/>
          </p:nvSpPr>
          <p:spPr bwMode="auto">
            <a:xfrm>
              <a:off x="6516688" y="4044950"/>
              <a:ext cx="1641475" cy="609600"/>
            </a:xfrm>
            <a:custGeom>
              <a:avLst/>
              <a:gdLst>
                <a:gd name="T0" fmla="*/ 181 w 202"/>
                <a:gd name="T1" fmla="*/ 0 h 75"/>
                <a:gd name="T2" fmla="*/ 167 w 202"/>
                <a:gd name="T3" fmla="*/ 7 h 75"/>
                <a:gd name="T4" fmla="*/ 101 w 202"/>
                <a:gd name="T5" fmla="*/ 41 h 75"/>
                <a:gd name="T6" fmla="*/ 35 w 202"/>
                <a:gd name="T7" fmla="*/ 7 h 75"/>
                <a:gd name="T8" fmla="*/ 22 w 202"/>
                <a:gd name="T9" fmla="*/ 0 h 75"/>
                <a:gd name="T10" fmla="*/ 22 w 202"/>
                <a:gd name="T11" fmla="*/ 0 h 75"/>
                <a:gd name="T12" fmla="*/ 8 w 202"/>
                <a:gd name="T13" fmla="*/ 27 h 75"/>
                <a:gd name="T14" fmla="*/ 101 w 202"/>
                <a:gd name="T15" fmla="*/ 75 h 75"/>
                <a:gd name="T16" fmla="*/ 194 w 202"/>
                <a:gd name="T17" fmla="*/ 27 h 75"/>
                <a:gd name="T18" fmla="*/ 181 w 202"/>
                <a:gd name="T19" fmla="*/ 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2" h="75">
                  <a:moveTo>
                    <a:pt x="181" y="0"/>
                  </a:moveTo>
                  <a:cubicBezTo>
                    <a:pt x="175" y="0"/>
                    <a:pt x="170" y="3"/>
                    <a:pt x="167" y="7"/>
                  </a:cubicBezTo>
                  <a:cubicBezTo>
                    <a:pt x="152" y="28"/>
                    <a:pt x="128" y="41"/>
                    <a:pt x="101" y="41"/>
                  </a:cubicBezTo>
                  <a:cubicBezTo>
                    <a:pt x="74" y="41"/>
                    <a:pt x="50" y="28"/>
                    <a:pt x="35" y="7"/>
                  </a:cubicBezTo>
                  <a:cubicBezTo>
                    <a:pt x="32" y="3"/>
                    <a:pt x="27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8" y="0"/>
                    <a:pt x="0" y="16"/>
                    <a:pt x="8" y="27"/>
                  </a:cubicBezTo>
                  <a:cubicBezTo>
                    <a:pt x="29" y="56"/>
                    <a:pt x="63" y="75"/>
                    <a:pt x="101" y="75"/>
                  </a:cubicBezTo>
                  <a:cubicBezTo>
                    <a:pt x="140" y="75"/>
                    <a:pt x="174" y="56"/>
                    <a:pt x="194" y="27"/>
                  </a:cubicBezTo>
                  <a:cubicBezTo>
                    <a:pt x="202" y="16"/>
                    <a:pt x="194" y="0"/>
                    <a:pt x="181" y="0"/>
                  </a:cubicBezTo>
                  <a:close/>
                </a:path>
              </a:pathLst>
            </a:custGeom>
            <a:solidFill>
              <a:srgbClr val="FBB0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" name="ïṩlíḍê">
              <a:extLst>
                <a:ext uri="{FF2B5EF4-FFF2-40B4-BE49-F238E27FC236}">
                  <a16:creationId xmlns:a16="http://schemas.microsoft.com/office/drawing/2014/main" id="{F5DE4598-077B-44D5-BC7C-C1CC5C27CEBA}"/>
                </a:ext>
              </a:extLst>
            </p:cNvPr>
            <p:cNvSpPr/>
            <p:nvPr/>
          </p:nvSpPr>
          <p:spPr bwMode="auto">
            <a:xfrm>
              <a:off x="6792913" y="3176588"/>
              <a:ext cx="820738" cy="820738"/>
            </a:xfrm>
            <a:custGeom>
              <a:avLst/>
              <a:gdLst>
                <a:gd name="T0" fmla="*/ 101 w 101"/>
                <a:gd name="T1" fmla="*/ 10 h 101"/>
                <a:gd name="T2" fmla="*/ 67 w 101"/>
                <a:gd name="T3" fmla="*/ 0 h 101"/>
                <a:gd name="T4" fmla="*/ 0 w 101"/>
                <a:gd name="T5" fmla="*/ 67 h 101"/>
                <a:gd name="T6" fmla="*/ 9 w 101"/>
                <a:gd name="T7" fmla="*/ 101 h 101"/>
                <a:gd name="T8" fmla="*/ 101 w 101"/>
                <a:gd name="T9" fmla="*/ 1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1" h="101">
                  <a:moveTo>
                    <a:pt x="101" y="10"/>
                  </a:moveTo>
                  <a:cubicBezTo>
                    <a:pt x="91" y="4"/>
                    <a:pt x="80" y="0"/>
                    <a:pt x="67" y="0"/>
                  </a:cubicBezTo>
                  <a:cubicBezTo>
                    <a:pt x="30" y="0"/>
                    <a:pt x="0" y="30"/>
                    <a:pt x="0" y="67"/>
                  </a:cubicBezTo>
                  <a:cubicBezTo>
                    <a:pt x="0" y="80"/>
                    <a:pt x="4" y="91"/>
                    <a:pt x="9" y="101"/>
                  </a:cubicBezTo>
                  <a:lnTo>
                    <a:pt x="101" y="10"/>
                  </a:lnTo>
                  <a:close/>
                </a:path>
              </a:pathLst>
            </a:custGeom>
            <a:solidFill>
              <a:srgbClr val="FBB0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" name="îṥlïďé">
              <a:extLst>
                <a:ext uri="{FF2B5EF4-FFF2-40B4-BE49-F238E27FC236}">
                  <a16:creationId xmlns:a16="http://schemas.microsoft.com/office/drawing/2014/main" id="{E4C70439-5E1F-4269-9DBA-DC613FFF540D}"/>
                </a:ext>
              </a:extLst>
            </p:cNvPr>
            <p:cNvSpPr/>
            <p:nvPr/>
          </p:nvSpPr>
          <p:spPr bwMode="auto">
            <a:xfrm>
              <a:off x="7077076" y="3460750"/>
              <a:ext cx="804863" cy="804863"/>
            </a:xfrm>
            <a:custGeom>
              <a:avLst/>
              <a:gdLst>
                <a:gd name="T0" fmla="*/ 0 w 99"/>
                <a:gd name="T1" fmla="*/ 91 h 99"/>
                <a:gd name="T2" fmla="*/ 32 w 99"/>
                <a:gd name="T3" fmla="*/ 99 h 99"/>
                <a:gd name="T4" fmla="*/ 99 w 99"/>
                <a:gd name="T5" fmla="*/ 32 h 99"/>
                <a:gd name="T6" fmla="*/ 91 w 99"/>
                <a:gd name="T7" fmla="*/ 0 h 99"/>
                <a:gd name="T8" fmla="*/ 0 w 99"/>
                <a:gd name="T9" fmla="*/ 91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" h="99">
                  <a:moveTo>
                    <a:pt x="0" y="91"/>
                  </a:moveTo>
                  <a:cubicBezTo>
                    <a:pt x="10" y="96"/>
                    <a:pt x="21" y="99"/>
                    <a:pt x="32" y="99"/>
                  </a:cubicBezTo>
                  <a:cubicBezTo>
                    <a:pt x="69" y="99"/>
                    <a:pt x="99" y="69"/>
                    <a:pt x="99" y="32"/>
                  </a:cubicBezTo>
                  <a:cubicBezTo>
                    <a:pt x="99" y="21"/>
                    <a:pt x="96" y="10"/>
                    <a:pt x="91" y="0"/>
                  </a:cubicBezTo>
                  <a:lnTo>
                    <a:pt x="0" y="91"/>
                  </a:lnTo>
                  <a:close/>
                </a:path>
              </a:pathLst>
            </a:custGeom>
            <a:solidFill>
              <a:srgbClr val="FBEF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" name="îṣ1íďè">
              <a:extLst>
                <a:ext uri="{FF2B5EF4-FFF2-40B4-BE49-F238E27FC236}">
                  <a16:creationId xmlns:a16="http://schemas.microsoft.com/office/drawing/2014/main" id="{BFDD314F-6838-48A7-A4D3-92AE36060C96}"/>
                </a:ext>
              </a:extLst>
            </p:cNvPr>
            <p:cNvSpPr/>
            <p:nvPr/>
          </p:nvSpPr>
          <p:spPr bwMode="auto">
            <a:xfrm>
              <a:off x="5435601" y="1968500"/>
              <a:ext cx="1951038" cy="3392488"/>
            </a:xfrm>
            <a:custGeom>
              <a:avLst/>
              <a:gdLst>
                <a:gd name="T0" fmla="*/ 202 w 240"/>
                <a:gd name="T1" fmla="*/ 418 h 418"/>
                <a:gd name="T2" fmla="*/ 38 w 240"/>
                <a:gd name="T3" fmla="*/ 418 h 418"/>
                <a:gd name="T4" fmla="*/ 0 w 240"/>
                <a:gd name="T5" fmla="*/ 380 h 418"/>
                <a:gd name="T6" fmla="*/ 0 w 240"/>
                <a:gd name="T7" fmla="*/ 39 h 418"/>
                <a:gd name="T8" fmla="*/ 38 w 240"/>
                <a:gd name="T9" fmla="*/ 0 h 418"/>
                <a:gd name="T10" fmla="*/ 202 w 240"/>
                <a:gd name="T11" fmla="*/ 0 h 418"/>
                <a:gd name="T12" fmla="*/ 240 w 240"/>
                <a:gd name="T13" fmla="*/ 39 h 418"/>
                <a:gd name="T14" fmla="*/ 240 w 240"/>
                <a:gd name="T15" fmla="*/ 380 h 418"/>
                <a:gd name="T16" fmla="*/ 202 w 240"/>
                <a:gd name="T17" fmla="*/ 418 h 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0" h="418">
                  <a:moveTo>
                    <a:pt x="202" y="418"/>
                  </a:moveTo>
                  <a:cubicBezTo>
                    <a:pt x="38" y="418"/>
                    <a:pt x="38" y="418"/>
                    <a:pt x="38" y="418"/>
                  </a:cubicBezTo>
                  <a:cubicBezTo>
                    <a:pt x="17" y="418"/>
                    <a:pt x="0" y="401"/>
                    <a:pt x="0" y="380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18"/>
                    <a:pt x="17" y="0"/>
                    <a:pt x="38" y="0"/>
                  </a:cubicBezTo>
                  <a:cubicBezTo>
                    <a:pt x="202" y="0"/>
                    <a:pt x="202" y="0"/>
                    <a:pt x="202" y="0"/>
                  </a:cubicBezTo>
                  <a:cubicBezTo>
                    <a:pt x="223" y="0"/>
                    <a:pt x="240" y="18"/>
                    <a:pt x="240" y="39"/>
                  </a:cubicBezTo>
                  <a:cubicBezTo>
                    <a:pt x="240" y="380"/>
                    <a:pt x="240" y="380"/>
                    <a:pt x="240" y="380"/>
                  </a:cubicBezTo>
                  <a:cubicBezTo>
                    <a:pt x="240" y="401"/>
                    <a:pt x="223" y="418"/>
                    <a:pt x="202" y="418"/>
                  </a:cubicBezTo>
                  <a:close/>
                </a:path>
              </a:pathLst>
            </a:custGeom>
            <a:solidFill>
              <a:srgbClr val="9FBD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" name="í$ļîḑe">
              <a:extLst>
                <a:ext uri="{FF2B5EF4-FFF2-40B4-BE49-F238E27FC236}">
                  <a16:creationId xmlns:a16="http://schemas.microsoft.com/office/drawing/2014/main" id="{46AC99E8-36FA-4C32-B96C-315B6C330BCA}"/>
                </a:ext>
              </a:extLst>
            </p:cNvPr>
            <p:cNvSpPr/>
            <p:nvPr/>
          </p:nvSpPr>
          <p:spPr bwMode="auto">
            <a:xfrm>
              <a:off x="5500688" y="2479675"/>
              <a:ext cx="1731963" cy="2370138"/>
            </a:xfrm>
            <a:custGeom>
              <a:avLst/>
              <a:gdLst>
                <a:gd name="T0" fmla="*/ 209 w 213"/>
                <a:gd name="T1" fmla="*/ 292 h 292"/>
                <a:gd name="T2" fmla="*/ 4 w 213"/>
                <a:gd name="T3" fmla="*/ 292 h 292"/>
                <a:gd name="T4" fmla="*/ 0 w 213"/>
                <a:gd name="T5" fmla="*/ 289 h 292"/>
                <a:gd name="T6" fmla="*/ 0 w 213"/>
                <a:gd name="T7" fmla="*/ 4 h 292"/>
                <a:gd name="T8" fmla="*/ 4 w 213"/>
                <a:gd name="T9" fmla="*/ 0 h 292"/>
                <a:gd name="T10" fmla="*/ 209 w 213"/>
                <a:gd name="T11" fmla="*/ 0 h 292"/>
                <a:gd name="T12" fmla="*/ 213 w 213"/>
                <a:gd name="T13" fmla="*/ 4 h 292"/>
                <a:gd name="T14" fmla="*/ 213 w 213"/>
                <a:gd name="T15" fmla="*/ 289 h 292"/>
                <a:gd name="T16" fmla="*/ 209 w 213"/>
                <a:gd name="T17" fmla="*/ 292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3" h="292">
                  <a:moveTo>
                    <a:pt x="209" y="292"/>
                  </a:moveTo>
                  <a:cubicBezTo>
                    <a:pt x="4" y="292"/>
                    <a:pt x="4" y="292"/>
                    <a:pt x="4" y="292"/>
                  </a:cubicBezTo>
                  <a:cubicBezTo>
                    <a:pt x="1" y="292"/>
                    <a:pt x="0" y="291"/>
                    <a:pt x="0" y="289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1" y="0"/>
                    <a:pt x="4" y="0"/>
                  </a:cubicBezTo>
                  <a:cubicBezTo>
                    <a:pt x="209" y="0"/>
                    <a:pt x="209" y="0"/>
                    <a:pt x="209" y="0"/>
                  </a:cubicBezTo>
                  <a:cubicBezTo>
                    <a:pt x="211" y="0"/>
                    <a:pt x="213" y="2"/>
                    <a:pt x="213" y="4"/>
                  </a:cubicBezTo>
                  <a:cubicBezTo>
                    <a:pt x="213" y="289"/>
                    <a:pt x="213" y="289"/>
                    <a:pt x="213" y="289"/>
                  </a:cubicBezTo>
                  <a:cubicBezTo>
                    <a:pt x="213" y="291"/>
                    <a:pt x="211" y="292"/>
                    <a:pt x="209" y="292"/>
                  </a:cubicBezTo>
                  <a:close/>
                </a:path>
              </a:pathLst>
            </a:custGeom>
            <a:solidFill>
              <a:srgbClr val="F9FB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1" name="îṩļiḍe">
              <a:extLst>
                <a:ext uri="{FF2B5EF4-FFF2-40B4-BE49-F238E27FC236}">
                  <a16:creationId xmlns:a16="http://schemas.microsoft.com/office/drawing/2014/main" id="{27617EDA-6696-4258-901F-A3F4E806E19B}"/>
                </a:ext>
              </a:extLst>
            </p:cNvPr>
            <p:cNvSpPr/>
            <p:nvPr/>
          </p:nvSpPr>
          <p:spPr bwMode="auto">
            <a:xfrm>
              <a:off x="6159501" y="2235200"/>
              <a:ext cx="414338" cy="73025"/>
            </a:xfrm>
            <a:custGeom>
              <a:avLst/>
              <a:gdLst>
                <a:gd name="T0" fmla="*/ 46 w 51"/>
                <a:gd name="T1" fmla="*/ 9 h 9"/>
                <a:gd name="T2" fmla="*/ 4 w 51"/>
                <a:gd name="T3" fmla="*/ 9 h 9"/>
                <a:gd name="T4" fmla="*/ 0 w 51"/>
                <a:gd name="T5" fmla="*/ 5 h 9"/>
                <a:gd name="T6" fmla="*/ 0 w 51"/>
                <a:gd name="T7" fmla="*/ 5 h 9"/>
                <a:gd name="T8" fmla="*/ 4 w 51"/>
                <a:gd name="T9" fmla="*/ 0 h 9"/>
                <a:gd name="T10" fmla="*/ 46 w 51"/>
                <a:gd name="T11" fmla="*/ 0 h 9"/>
                <a:gd name="T12" fmla="*/ 51 w 51"/>
                <a:gd name="T13" fmla="*/ 5 h 9"/>
                <a:gd name="T14" fmla="*/ 51 w 51"/>
                <a:gd name="T15" fmla="*/ 5 h 9"/>
                <a:gd name="T16" fmla="*/ 46 w 51"/>
                <a:gd name="T17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1" h="9">
                  <a:moveTo>
                    <a:pt x="46" y="9"/>
                  </a:moveTo>
                  <a:cubicBezTo>
                    <a:pt x="4" y="9"/>
                    <a:pt x="4" y="9"/>
                    <a:pt x="4" y="9"/>
                  </a:cubicBezTo>
                  <a:cubicBezTo>
                    <a:pt x="2" y="9"/>
                    <a:pt x="0" y="7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9" y="0"/>
                    <a:pt x="51" y="2"/>
                    <a:pt x="51" y="5"/>
                  </a:cubicBezTo>
                  <a:cubicBezTo>
                    <a:pt x="51" y="5"/>
                    <a:pt x="51" y="5"/>
                    <a:pt x="51" y="5"/>
                  </a:cubicBezTo>
                  <a:cubicBezTo>
                    <a:pt x="51" y="7"/>
                    <a:pt x="49" y="9"/>
                    <a:pt x="46" y="9"/>
                  </a:cubicBezTo>
                  <a:close/>
                </a:path>
              </a:pathLst>
            </a:custGeom>
            <a:solidFill>
              <a:srgbClr val="5682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2" name="iŝľîḓe">
              <a:extLst>
                <a:ext uri="{FF2B5EF4-FFF2-40B4-BE49-F238E27FC236}">
                  <a16:creationId xmlns:a16="http://schemas.microsoft.com/office/drawing/2014/main" id="{0624537F-C34A-4850-A02E-D56989E945A9}"/>
                </a:ext>
              </a:extLst>
            </p:cNvPr>
            <p:cNvSpPr/>
            <p:nvPr/>
          </p:nvSpPr>
          <p:spPr bwMode="auto">
            <a:xfrm>
              <a:off x="6265863" y="4954588"/>
              <a:ext cx="203200" cy="203200"/>
            </a:xfrm>
            <a:prstGeom prst="ellipse">
              <a:avLst/>
            </a:prstGeom>
            <a:solidFill>
              <a:srgbClr val="5682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" name="ïṧlïḍe">
              <a:extLst>
                <a:ext uri="{FF2B5EF4-FFF2-40B4-BE49-F238E27FC236}">
                  <a16:creationId xmlns:a16="http://schemas.microsoft.com/office/drawing/2014/main" id="{6F689095-4627-4D3D-8E76-858F3DA89C91}"/>
                </a:ext>
              </a:extLst>
            </p:cNvPr>
            <p:cNvSpPr/>
            <p:nvPr/>
          </p:nvSpPr>
          <p:spPr bwMode="auto">
            <a:xfrm>
              <a:off x="5500688" y="3144838"/>
              <a:ext cx="1731963" cy="1704975"/>
            </a:xfrm>
            <a:custGeom>
              <a:avLst/>
              <a:gdLst>
                <a:gd name="T0" fmla="*/ 4 w 213"/>
                <a:gd name="T1" fmla="*/ 210 h 210"/>
                <a:gd name="T2" fmla="*/ 209 w 213"/>
                <a:gd name="T3" fmla="*/ 210 h 210"/>
                <a:gd name="T4" fmla="*/ 213 w 213"/>
                <a:gd name="T5" fmla="*/ 207 h 210"/>
                <a:gd name="T6" fmla="*/ 213 w 213"/>
                <a:gd name="T7" fmla="*/ 0 h 210"/>
                <a:gd name="T8" fmla="*/ 190 w 213"/>
                <a:gd name="T9" fmla="*/ 22 h 210"/>
                <a:gd name="T10" fmla="*/ 139 w 213"/>
                <a:gd name="T11" fmla="*/ 19 h 210"/>
                <a:gd name="T12" fmla="*/ 76 w 213"/>
                <a:gd name="T13" fmla="*/ 65 h 210"/>
                <a:gd name="T14" fmla="*/ 28 w 213"/>
                <a:gd name="T15" fmla="*/ 55 h 210"/>
                <a:gd name="T16" fmla="*/ 0 w 213"/>
                <a:gd name="T17" fmla="*/ 69 h 210"/>
                <a:gd name="T18" fmla="*/ 0 w 213"/>
                <a:gd name="T19" fmla="*/ 207 h 210"/>
                <a:gd name="T20" fmla="*/ 4 w 213"/>
                <a:gd name="T21" fmla="*/ 210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13" h="210">
                  <a:moveTo>
                    <a:pt x="4" y="210"/>
                  </a:moveTo>
                  <a:cubicBezTo>
                    <a:pt x="209" y="210"/>
                    <a:pt x="209" y="210"/>
                    <a:pt x="209" y="210"/>
                  </a:cubicBezTo>
                  <a:cubicBezTo>
                    <a:pt x="211" y="210"/>
                    <a:pt x="213" y="209"/>
                    <a:pt x="213" y="207"/>
                  </a:cubicBezTo>
                  <a:cubicBezTo>
                    <a:pt x="213" y="0"/>
                    <a:pt x="213" y="0"/>
                    <a:pt x="213" y="0"/>
                  </a:cubicBezTo>
                  <a:cubicBezTo>
                    <a:pt x="204" y="8"/>
                    <a:pt x="197" y="15"/>
                    <a:pt x="190" y="22"/>
                  </a:cubicBezTo>
                  <a:cubicBezTo>
                    <a:pt x="165" y="49"/>
                    <a:pt x="162" y="33"/>
                    <a:pt x="139" y="19"/>
                  </a:cubicBezTo>
                  <a:cubicBezTo>
                    <a:pt x="116" y="5"/>
                    <a:pt x="99" y="53"/>
                    <a:pt x="76" y="65"/>
                  </a:cubicBezTo>
                  <a:cubicBezTo>
                    <a:pt x="53" y="76"/>
                    <a:pt x="46" y="61"/>
                    <a:pt x="28" y="55"/>
                  </a:cubicBezTo>
                  <a:cubicBezTo>
                    <a:pt x="21" y="53"/>
                    <a:pt x="10" y="59"/>
                    <a:pt x="0" y="69"/>
                  </a:cubicBezTo>
                  <a:cubicBezTo>
                    <a:pt x="0" y="207"/>
                    <a:pt x="0" y="207"/>
                    <a:pt x="0" y="207"/>
                  </a:cubicBezTo>
                  <a:cubicBezTo>
                    <a:pt x="0" y="209"/>
                    <a:pt x="1" y="210"/>
                    <a:pt x="4" y="210"/>
                  </a:cubicBezTo>
                  <a:close/>
                </a:path>
              </a:pathLst>
            </a:custGeom>
            <a:gradFill>
              <a:gsLst>
                <a:gs pos="0">
                  <a:srgbClr val="63E8F9"/>
                </a:gs>
                <a:gs pos="100000">
                  <a:srgbClr val="EAEEEE"/>
                </a:gs>
              </a:gsLst>
              <a:lin ang="5400000" scaled="0"/>
            </a:gra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4" name="íšḷiḑé">
              <a:extLst>
                <a:ext uri="{FF2B5EF4-FFF2-40B4-BE49-F238E27FC236}">
                  <a16:creationId xmlns:a16="http://schemas.microsoft.com/office/drawing/2014/main" id="{4ADC786F-51C7-4CB8-95E0-B5D56CE5E84D}"/>
                </a:ext>
              </a:extLst>
            </p:cNvPr>
            <p:cNvSpPr/>
            <p:nvPr/>
          </p:nvSpPr>
          <p:spPr bwMode="auto">
            <a:xfrm>
              <a:off x="5500688" y="3121025"/>
              <a:ext cx="1731963" cy="631825"/>
            </a:xfrm>
            <a:custGeom>
              <a:avLst/>
              <a:gdLst>
                <a:gd name="T0" fmla="*/ 213 w 213"/>
                <a:gd name="T1" fmla="*/ 0 h 78"/>
                <a:gd name="T2" fmla="*/ 189 w 213"/>
                <a:gd name="T3" fmla="*/ 24 h 78"/>
                <a:gd name="T4" fmla="*/ 153 w 213"/>
                <a:gd name="T5" fmla="*/ 30 h 78"/>
                <a:gd name="T6" fmla="*/ 140 w 213"/>
                <a:gd name="T7" fmla="*/ 20 h 78"/>
                <a:gd name="T8" fmla="*/ 99 w 213"/>
                <a:gd name="T9" fmla="*/ 42 h 78"/>
                <a:gd name="T10" fmla="*/ 75 w 213"/>
                <a:gd name="T11" fmla="*/ 66 h 78"/>
                <a:gd name="T12" fmla="*/ 44 w 213"/>
                <a:gd name="T13" fmla="*/ 63 h 78"/>
                <a:gd name="T14" fmla="*/ 28 w 213"/>
                <a:gd name="T15" fmla="*/ 56 h 78"/>
                <a:gd name="T16" fmla="*/ 0 w 213"/>
                <a:gd name="T17" fmla="*/ 69 h 78"/>
                <a:gd name="T18" fmla="*/ 0 w 213"/>
                <a:gd name="T19" fmla="*/ 74 h 78"/>
                <a:gd name="T20" fmla="*/ 27 w 213"/>
                <a:gd name="T21" fmla="*/ 60 h 78"/>
                <a:gd name="T22" fmla="*/ 42 w 213"/>
                <a:gd name="T23" fmla="*/ 67 h 78"/>
                <a:gd name="T24" fmla="*/ 77 w 213"/>
                <a:gd name="T25" fmla="*/ 70 h 78"/>
                <a:gd name="T26" fmla="*/ 103 w 213"/>
                <a:gd name="T27" fmla="*/ 45 h 78"/>
                <a:gd name="T28" fmla="*/ 138 w 213"/>
                <a:gd name="T29" fmla="*/ 24 h 78"/>
                <a:gd name="T30" fmla="*/ 150 w 213"/>
                <a:gd name="T31" fmla="*/ 33 h 78"/>
                <a:gd name="T32" fmla="*/ 192 w 213"/>
                <a:gd name="T33" fmla="*/ 27 h 78"/>
                <a:gd name="T34" fmla="*/ 213 w 213"/>
                <a:gd name="T35" fmla="*/ 6 h 78"/>
                <a:gd name="T36" fmla="*/ 213 w 213"/>
                <a:gd name="T37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13" h="78">
                  <a:moveTo>
                    <a:pt x="213" y="0"/>
                  </a:moveTo>
                  <a:cubicBezTo>
                    <a:pt x="204" y="8"/>
                    <a:pt x="196" y="16"/>
                    <a:pt x="189" y="24"/>
                  </a:cubicBezTo>
                  <a:cubicBezTo>
                    <a:pt x="170" y="43"/>
                    <a:pt x="166" y="40"/>
                    <a:pt x="153" y="30"/>
                  </a:cubicBezTo>
                  <a:cubicBezTo>
                    <a:pt x="149" y="27"/>
                    <a:pt x="145" y="24"/>
                    <a:pt x="140" y="20"/>
                  </a:cubicBezTo>
                  <a:cubicBezTo>
                    <a:pt x="125" y="11"/>
                    <a:pt x="112" y="27"/>
                    <a:pt x="99" y="42"/>
                  </a:cubicBezTo>
                  <a:cubicBezTo>
                    <a:pt x="92" y="52"/>
                    <a:pt x="84" y="62"/>
                    <a:pt x="75" y="66"/>
                  </a:cubicBezTo>
                  <a:cubicBezTo>
                    <a:pt x="61" y="73"/>
                    <a:pt x="53" y="69"/>
                    <a:pt x="44" y="63"/>
                  </a:cubicBezTo>
                  <a:cubicBezTo>
                    <a:pt x="39" y="61"/>
                    <a:pt x="34" y="58"/>
                    <a:pt x="28" y="56"/>
                  </a:cubicBezTo>
                  <a:cubicBezTo>
                    <a:pt x="21" y="53"/>
                    <a:pt x="10" y="60"/>
                    <a:pt x="0" y="69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10" y="65"/>
                    <a:pt x="21" y="58"/>
                    <a:pt x="27" y="60"/>
                  </a:cubicBezTo>
                  <a:cubicBezTo>
                    <a:pt x="33" y="62"/>
                    <a:pt x="37" y="64"/>
                    <a:pt x="42" y="67"/>
                  </a:cubicBezTo>
                  <a:cubicBezTo>
                    <a:pt x="51" y="73"/>
                    <a:pt x="61" y="78"/>
                    <a:pt x="77" y="70"/>
                  </a:cubicBezTo>
                  <a:cubicBezTo>
                    <a:pt x="87" y="65"/>
                    <a:pt x="95" y="55"/>
                    <a:pt x="103" y="45"/>
                  </a:cubicBezTo>
                  <a:cubicBezTo>
                    <a:pt x="115" y="30"/>
                    <a:pt x="126" y="16"/>
                    <a:pt x="138" y="24"/>
                  </a:cubicBezTo>
                  <a:cubicBezTo>
                    <a:pt x="143" y="27"/>
                    <a:pt x="147" y="30"/>
                    <a:pt x="150" y="33"/>
                  </a:cubicBezTo>
                  <a:cubicBezTo>
                    <a:pt x="164" y="44"/>
                    <a:pt x="172" y="48"/>
                    <a:pt x="192" y="27"/>
                  </a:cubicBezTo>
                  <a:cubicBezTo>
                    <a:pt x="197" y="21"/>
                    <a:pt x="205" y="13"/>
                    <a:pt x="213" y="6"/>
                  </a:cubicBezTo>
                  <a:lnTo>
                    <a:pt x="213" y="0"/>
                  </a:lnTo>
                  <a:close/>
                </a:path>
              </a:pathLst>
            </a:custGeom>
            <a:gradFill>
              <a:gsLst>
                <a:gs pos="0">
                  <a:srgbClr val="01B9F9"/>
                </a:gs>
                <a:gs pos="100000">
                  <a:srgbClr val="1AE5FF"/>
                </a:gs>
              </a:gsLst>
              <a:lin ang="5400000" scaled="0"/>
            </a:gra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5" name="íS1íḓè">
              <a:extLst>
                <a:ext uri="{FF2B5EF4-FFF2-40B4-BE49-F238E27FC236}">
                  <a16:creationId xmlns:a16="http://schemas.microsoft.com/office/drawing/2014/main" id="{95A11257-7124-4370-B5E8-C907A1C90935}"/>
                </a:ext>
              </a:extLst>
            </p:cNvPr>
            <p:cNvSpPr/>
            <p:nvPr/>
          </p:nvSpPr>
          <p:spPr bwMode="auto">
            <a:xfrm>
              <a:off x="4387851" y="4159250"/>
              <a:ext cx="2162175" cy="1631950"/>
            </a:xfrm>
            <a:custGeom>
              <a:avLst/>
              <a:gdLst>
                <a:gd name="T0" fmla="*/ 265 w 266"/>
                <a:gd name="T1" fmla="*/ 58 h 201"/>
                <a:gd name="T2" fmla="*/ 262 w 266"/>
                <a:gd name="T3" fmla="*/ 58 h 201"/>
                <a:gd name="T4" fmla="*/ 241 w 266"/>
                <a:gd name="T5" fmla="*/ 83 h 201"/>
                <a:gd name="T6" fmla="*/ 126 w 266"/>
                <a:gd name="T7" fmla="*/ 0 h 201"/>
                <a:gd name="T8" fmla="*/ 55 w 266"/>
                <a:gd name="T9" fmla="*/ 20 h 201"/>
                <a:gd name="T10" fmla="*/ 25 w 266"/>
                <a:gd name="T11" fmla="*/ 8 h 201"/>
                <a:gd name="T12" fmla="*/ 22 w 266"/>
                <a:gd name="T13" fmla="*/ 12 h 201"/>
                <a:gd name="T14" fmla="*/ 34 w 266"/>
                <a:gd name="T15" fmla="*/ 37 h 201"/>
                <a:gd name="T16" fmla="*/ 13 w 266"/>
                <a:gd name="T17" fmla="*/ 73 h 201"/>
                <a:gd name="T18" fmla="*/ 7 w 266"/>
                <a:gd name="T19" fmla="*/ 73 h 201"/>
                <a:gd name="T20" fmla="*/ 0 w 266"/>
                <a:gd name="T21" fmla="*/ 81 h 201"/>
                <a:gd name="T22" fmla="*/ 0 w 266"/>
                <a:gd name="T23" fmla="*/ 115 h 201"/>
                <a:gd name="T24" fmla="*/ 7 w 266"/>
                <a:gd name="T25" fmla="*/ 123 h 201"/>
                <a:gd name="T26" fmla="*/ 16 w 266"/>
                <a:gd name="T27" fmla="*/ 123 h 201"/>
                <a:gd name="T28" fmla="*/ 56 w 266"/>
                <a:gd name="T29" fmla="*/ 169 h 201"/>
                <a:gd name="T30" fmla="*/ 56 w 266"/>
                <a:gd name="T31" fmla="*/ 194 h 201"/>
                <a:gd name="T32" fmla="*/ 62 w 266"/>
                <a:gd name="T33" fmla="*/ 201 h 201"/>
                <a:gd name="T34" fmla="*/ 89 w 266"/>
                <a:gd name="T35" fmla="*/ 201 h 201"/>
                <a:gd name="T36" fmla="*/ 96 w 266"/>
                <a:gd name="T37" fmla="*/ 194 h 201"/>
                <a:gd name="T38" fmla="*/ 96 w 266"/>
                <a:gd name="T39" fmla="*/ 185 h 201"/>
                <a:gd name="T40" fmla="*/ 126 w 266"/>
                <a:gd name="T41" fmla="*/ 188 h 201"/>
                <a:gd name="T42" fmla="*/ 161 w 266"/>
                <a:gd name="T43" fmla="*/ 184 h 201"/>
                <a:gd name="T44" fmla="*/ 161 w 266"/>
                <a:gd name="T45" fmla="*/ 194 h 201"/>
                <a:gd name="T46" fmla="*/ 168 w 266"/>
                <a:gd name="T47" fmla="*/ 201 h 201"/>
                <a:gd name="T48" fmla="*/ 194 w 266"/>
                <a:gd name="T49" fmla="*/ 201 h 201"/>
                <a:gd name="T50" fmla="*/ 201 w 266"/>
                <a:gd name="T51" fmla="*/ 194 h 201"/>
                <a:gd name="T52" fmla="*/ 201 w 266"/>
                <a:gd name="T53" fmla="*/ 166 h 201"/>
                <a:gd name="T54" fmla="*/ 242 w 266"/>
                <a:gd name="T55" fmla="*/ 104 h 201"/>
                <a:gd name="T56" fmla="*/ 265 w 266"/>
                <a:gd name="T57" fmla="*/ 58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66" h="201">
                  <a:moveTo>
                    <a:pt x="265" y="58"/>
                  </a:moveTo>
                  <a:cubicBezTo>
                    <a:pt x="264" y="55"/>
                    <a:pt x="262" y="58"/>
                    <a:pt x="262" y="58"/>
                  </a:cubicBezTo>
                  <a:cubicBezTo>
                    <a:pt x="258" y="72"/>
                    <a:pt x="250" y="79"/>
                    <a:pt x="241" y="83"/>
                  </a:cubicBezTo>
                  <a:cubicBezTo>
                    <a:pt x="235" y="37"/>
                    <a:pt x="186" y="0"/>
                    <a:pt x="126" y="0"/>
                  </a:cubicBezTo>
                  <a:cubicBezTo>
                    <a:pt x="99" y="0"/>
                    <a:pt x="75" y="8"/>
                    <a:pt x="55" y="20"/>
                  </a:cubicBezTo>
                  <a:cubicBezTo>
                    <a:pt x="45" y="10"/>
                    <a:pt x="32" y="8"/>
                    <a:pt x="25" y="8"/>
                  </a:cubicBezTo>
                  <a:cubicBezTo>
                    <a:pt x="23" y="8"/>
                    <a:pt x="21" y="10"/>
                    <a:pt x="22" y="12"/>
                  </a:cubicBezTo>
                  <a:cubicBezTo>
                    <a:pt x="34" y="37"/>
                    <a:pt x="34" y="37"/>
                    <a:pt x="34" y="37"/>
                  </a:cubicBezTo>
                  <a:cubicBezTo>
                    <a:pt x="24" y="48"/>
                    <a:pt x="17" y="60"/>
                    <a:pt x="13" y="73"/>
                  </a:cubicBezTo>
                  <a:cubicBezTo>
                    <a:pt x="7" y="73"/>
                    <a:pt x="7" y="73"/>
                    <a:pt x="7" y="73"/>
                  </a:cubicBezTo>
                  <a:cubicBezTo>
                    <a:pt x="3" y="73"/>
                    <a:pt x="0" y="77"/>
                    <a:pt x="0" y="81"/>
                  </a:cubicBezTo>
                  <a:cubicBezTo>
                    <a:pt x="0" y="115"/>
                    <a:pt x="0" y="115"/>
                    <a:pt x="0" y="115"/>
                  </a:cubicBezTo>
                  <a:cubicBezTo>
                    <a:pt x="0" y="120"/>
                    <a:pt x="3" y="123"/>
                    <a:pt x="7" y="123"/>
                  </a:cubicBezTo>
                  <a:cubicBezTo>
                    <a:pt x="16" y="123"/>
                    <a:pt x="16" y="123"/>
                    <a:pt x="16" y="123"/>
                  </a:cubicBezTo>
                  <a:cubicBezTo>
                    <a:pt x="23" y="142"/>
                    <a:pt x="37" y="157"/>
                    <a:pt x="56" y="169"/>
                  </a:cubicBezTo>
                  <a:cubicBezTo>
                    <a:pt x="56" y="194"/>
                    <a:pt x="56" y="194"/>
                    <a:pt x="56" y="194"/>
                  </a:cubicBezTo>
                  <a:cubicBezTo>
                    <a:pt x="56" y="198"/>
                    <a:pt x="59" y="201"/>
                    <a:pt x="62" y="201"/>
                  </a:cubicBezTo>
                  <a:cubicBezTo>
                    <a:pt x="89" y="201"/>
                    <a:pt x="89" y="201"/>
                    <a:pt x="89" y="201"/>
                  </a:cubicBezTo>
                  <a:cubicBezTo>
                    <a:pt x="93" y="201"/>
                    <a:pt x="96" y="198"/>
                    <a:pt x="96" y="194"/>
                  </a:cubicBezTo>
                  <a:cubicBezTo>
                    <a:pt x="96" y="185"/>
                    <a:pt x="96" y="185"/>
                    <a:pt x="96" y="185"/>
                  </a:cubicBezTo>
                  <a:cubicBezTo>
                    <a:pt x="105" y="187"/>
                    <a:pt x="116" y="188"/>
                    <a:pt x="126" y="188"/>
                  </a:cubicBezTo>
                  <a:cubicBezTo>
                    <a:pt x="138" y="188"/>
                    <a:pt x="150" y="187"/>
                    <a:pt x="161" y="184"/>
                  </a:cubicBezTo>
                  <a:cubicBezTo>
                    <a:pt x="161" y="194"/>
                    <a:pt x="161" y="194"/>
                    <a:pt x="161" y="194"/>
                  </a:cubicBezTo>
                  <a:cubicBezTo>
                    <a:pt x="161" y="198"/>
                    <a:pt x="164" y="201"/>
                    <a:pt x="168" y="201"/>
                  </a:cubicBezTo>
                  <a:cubicBezTo>
                    <a:pt x="194" y="201"/>
                    <a:pt x="194" y="201"/>
                    <a:pt x="194" y="201"/>
                  </a:cubicBezTo>
                  <a:cubicBezTo>
                    <a:pt x="198" y="201"/>
                    <a:pt x="201" y="198"/>
                    <a:pt x="201" y="194"/>
                  </a:cubicBezTo>
                  <a:cubicBezTo>
                    <a:pt x="201" y="166"/>
                    <a:pt x="201" y="166"/>
                    <a:pt x="201" y="166"/>
                  </a:cubicBezTo>
                  <a:cubicBezTo>
                    <a:pt x="223" y="151"/>
                    <a:pt x="239" y="129"/>
                    <a:pt x="242" y="104"/>
                  </a:cubicBezTo>
                  <a:cubicBezTo>
                    <a:pt x="264" y="90"/>
                    <a:pt x="266" y="61"/>
                    <a:pt x="265" y="58"/>
                  </a:cubicBezTo>
                  <a:close/>
                </a:path>
              </a:pathLst>
            </a:custGeom>
            <a:gradFill>
              <a:gsLst>
                <a:gs pos="0">
                  <a:srgbClr val="DA72D1"/>
                </a:gs>
                <a:gs pos="100000">
                  <a:srgbClr val="EE70C2"/>
                </a:gs>
              </a:gsLst>
              <a:lin ang="16200000" scaled="0"/>
            </a:gra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6" name="í$ḻiďê">
              <a:extLst>
                <a:ext uri="{FF2B5EF4-FFF2-40B4-BE49-F238E27FC236}">
                  <a16:creationId xmlns:a16="http://schemas.microsoft.com/office/drawing/2014/main" id="{F0D55D08-BE13-4079-B62E-16B0B87A8321}"/>
                </a:ext>
              </a:extLst>
            </p:cNvPr>
            <p:cNvSpPr/>
            <p:nvPr/>
          </p:nvSpPr>
          <p:spPr bwMode="auto">
            <a:xfrm>
              <a:off x="5062538" y="3835400"/>
              <a:ext cx="698500" cy="688975"/>
            </a:xfrm>
            <a:prstGeom prst="ellipse">
              <a:avLst/>
            </a:prstGeom>
            <a:solidFill>
              <a:srgbClr val="F9FB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7" name="iṥ1iḓe">
              <a:extLst>
                <a:ext uri="{FF2B5EF4-FFF2-40B4-BE49-F238E27FC236}">
                  <a16:creationId xmlns:a16="http://schemas.microsoft.com/office/drawing/2014/main" id="{50AE5E2C-59FB-49F2-9734-32997070F958}"/>
                </a:ext>
              </a:extLst>
            </p:cNvPr>
            <p:cNvSpPr/>
            <p:nvPr/>
          </p:nvSpPr>
          <p:spPr bwMode="auto">
            <a:xfrm>
              <a:off x="5151438" y="3924300"/>
              <a:ext cx="520700" cy="511175"/>
            </a:xfrm>
            <a:prstGeom prst="ellipse">
              <a:avLst/>
            </a:prstGeom>
            <a:gradFill>
              <a:gsLst>
                <a:gs pos="0">
                  <a:srgbClr val="01B9F9"/>
                </a:gs>
                <a:gs pos="100000">
                  <a:srgbClr val="1AE5FF"/>
                </a:gs>
              </a:gsLst>
              <a:lin ang="5400000" scaled="0"/>
            </a:gra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8" name="iSḻiḓe">
              <a:extLst>
                <a:ext uri="{FF2B5EF4-FFF2-40B4-BE49-F238E27FC236}">
                  <a16:creationId xmlns:a16="http://schemas.microsoft.com/office/drawing/2014/main" id="{93F40C25-CA0D-4551-882B-75526EA870B2}"/>
                </a:ext>
              </a:extLst>
            </p:cNvPr>
            <p:cNvSpPr/>
            <p:nvPr/>
          </p:nvSpPr>
          <p:spPr bwMode="auto">
            <a:xfrm>
              <a:off x="5289551" y="4054475"/>
              <a:ext cx="252413" cy="250825"/>
            </a:xfrm>
            <a:custGeom>
              <a:avLst/>
              <a:gdLst>
                <a:gd name="T0" fmla="*/ 159 w 159"/>
                <a:gd name="T1" fmla="*/ 51 h 158"/>
                <a:gd name="T2" fmla="*/ 103 w 159"/>
                <a:gd name="T3" fmla="*/ 51 h 158"/>
                <a:gd name="T4" fmla="*/ 103 w 159"/>
                <a:gd name="T5" fmla="*/ 0 h 158"/>
                <a:gd name="T6" fmla="*/ 51 w 159"/>
                <a:gd name="T7" fmla="*/ 0 h 158"/>
                <a:gd name="T8" fmla="*/ 51 w 159"/>
                <a:gd name="T9" fmla="*/ 51 h 158"/>
                <a:gd name="T10" fmla="*/ 0 w 159"/>
                <a:gd name="T11" fmla="*/ 51 h 158"/>
                <a:gd name="T12" fmla="*/ 0 w 159"/>
                <a:gd name="T13" fmla="*/ 102 h 158"/>
                <a:gd name="T14" fmla="*/ 51 w 159"/>
                <a:gd name="T15" fmla="*/ 102 h 158"/>
                <a:gd name="T16" fmla="*/ 51 w 159"/>
                <a:gd name="T17" fmla="*/ 158 h 158"/>
                <a:gd name="T18" fmla="*/ 103 w 159"/>
                <a:gd name="T19" fmla="*/ 158 h 158"/>
                <a:gd name="T20" fmla="*/ 103 w 159"/>
                <a:gd name="T21" fmla="*/ 102 h 158"/>
                <a:gd name="T22" fmla="*/ 159 w 159"/>
                <a:gd name="T23" fmla="*/ 102 h 158"/>
                <a:gd name="T24" fmla="*/ 159 w 159"/>
                <a:gd name="T25" fmla="*/ 51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9" h="158">
                  <a:moveTo>
                    <a:pt x="159" y="51"/>
                  </a:moveTo>
                  <a:lnTo>
                    <a:pt x="103" y="51"/>
                  </a:lnTo>
                  <a:lnTo>
                    <a:pt x="103" y="0"/>
                  </a:lnTo>
                  <a:lnTo>
                    <a:pt x="51" y="0"/>
                  </a:lnTo>
                  <a:lnTo>
                    <a:pt x="51" y="51"/>
                  </a:lnTo>
                  <a:lnTo>
                    <a:pt x="0" y="51"/>
                  </a:lnTo>
                  <a:lnTo>
                    <a:pt x="0" y="102"/>
                  </a:lnTo>
                  <a:lnTo>
                    <a:pt x="51" y="102"/>
                  </a:lnTo>
                  <a:lnTo>
                    <a:pt x="51" y="158"/>
                  </a:lnTo>
                  <a:lnTo>
                    <a:pt x="103" y="158"/>
                  </a:lnTo>
                  <a:lnTo>
                    <a:pt x="103" y="102"/>
                  </a:lnTo>
                  <a:lnTo>
                    <a:pt x="159" y="102"/>
                  </a:lnTo>
                  <a:lnTo>
                    <a:pt x="159" y="51"/>
                  </a:lnTo>
                  <a:close/>
                </a:path>
              </a:pathLst>
            </a:custGeom>
            <a:solidFill>
              <a:srgbClr val="F9FB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9" name="iṥḷíḋé">
              <a:extLst>
                <a:ext uri="{FF2B5EF4-FFF2-40B4-BE49-F238E27FC236}">
                  <a16:creationId xmlns:a16="http://schemas.microsoft.com/office/drawing/2014/main" id="{58CAC1C0-A79E-4F4F-9A6D-1B71C9C940F9}"/>
                </a:ext>
              </a:extLst>
            </p:cNvPr>
            <p:cNvSpPr/>
            <p:nvPr/>
          </p:nvSpPr>
          <p:spPr bwMode="auto">
            <a:xfrm>
              <a:off x="4624388" y="1497013"/>
              <a:ext cx="600075" cy="608013"/>
            </a:xfrm>
            <a:prstGeom prst="ellipse">
              <a:avLst/>
            </a:prstGeom>
            <a:solidFill>
              <a:srgbClr val="FBC9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0" name="íṩḷïḓè">
              <a:extLst>
                <a:ext uri="{FF2B5EF4-FFF2-40B4-BE49-F238E27FC236}">
                  <a16:creationId xmlns:a16="http://schemas.microsoft.com/office/drawing/2014/main" id="{83729212-8FAD-4808-9DAE-F7B7A7A2F2CB}"/>
                </a:ext>
              </a:extLst>
            </p:cNvPr>
            <p:cNvSpPr/>
            <p:nvPr/>
          </p:nvSpPr>
          <p:spPr bwMode="auto">
            <a:xfrm>
              <a:off x="4762501" y="1497013"/>
              <a:ext cx="331788" cy="80963"/>
            </a:xfrm>
            <a:custGeom>
              <a:avLst/>
              <a:gdLst>
                <a:gd name="T0" fmla="*/ 3 w 41"/>
                <a:gd name="T1" fmla="*/ 10 h 10"/>
                <a:gd name="T2" fmla="*/ 5 w 41"/>
                <a:gd name="T3" fmla="*/ 10 h 10"/>
                <a:gd name="T4" fmla="*/ 20 w 41"/>
                <a:gd name="T5" fmla="*/ 6 h 10"/>
                <a:gd name="T6" fmla="*/ 36 w 41"/>
                <a:gd name="T7" fmla="*/ 10 h 10"/>
                <a:gd name="T8" fmla="*/ 37 w 41"/>
                <a:gd name="T9" fmla="*/ 10 h 10"/>
                <a:gd name="T10" fmla="*/ 37 w 41"/>
                <a:gd name="T11" fmla="*/ 10 h 10"/>
                <a:gd name="T12" fmla="*/ 38 w 41"/>
                <a:gd name="T13" fmla="*/ 5 h 10"/>
                <a:gd name="T14" fmla="*/ 20 w 41"/>
                <a:gd name="T15" fmla="*/ 0 h 10"/>
                <a:gd name="T16" fmla="*/ 2 w 41"/>
                <a:gd name="T17" fmla="*/ 5 h 10"/>
                <a:gd name="T18" fmla="*/ 3 w 41"/>
                <a:gd name="T1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1" h="10">
                  <a:moveTo>
                    <a:pt x="3" y="10"/>
                  </a:moveTo>
                  <a:cubicBezTo>
                    <a:pt x="4" y="10"/>
                    <a:pt x="4" y="10"/>
                    <a:pt x="5" y="10"/>
                  </a:cubicBezTo>
                  <a:cubicBezTo>
                    <a:pt x="9" y="7"/>
                    <a:pt x="15" y="6"/>
                    <a:pt x="20" y="6"/>
                  </a:cubicBezTo>
                  <a:cubicBezTo>
                    <a:pt x="26" y="6"/>
                    <a:pt x="31" y="7"/>
                    <a:pt x="36" y="10"/>
                  </a:cubicBezTo>
                  <a:cubicBezTo>
                    <a:pt x="36" y="10"/>
                    <a:pt x="37" y="10"/>
                    <a:pt x="37" y="10"/>
                  </a:cubicBezTo>
                  <a:cubicBezTo>
                    <a:pt x="37" y="10"/>
                    <a:pt x="37" y="10"/>
                    <a:pt x="37" y="10"/>
                  </a:cubicBezTo>
                  <a:cubicBezTo>
                    <a:pt x="40" y="10"/>
                    <a:pt x="41" y="6"/>
                    <a:pt x="38" y="5"/>
                  </a:cubicBezTo>
                  <a:cubicBezTo>
                    <a:pt x="33" y="2"/>
                    <a:pt x="27" y="0"/>
                    <a:pt x="20" y="0"/>
                  </a:cubicBezTo>
                  <a:cubicBezTo>
                    <a:pt x="14" y="0"/>
                    <a:pt x="7" y="2"/>
                    <a:pt x="2" y="5"/>
                  </a:cubicBezTo>
                  <a:cubicBezTo>
                    <a:pt x="0" y="6"/>
                    <a:pt x="1" y="10"/>
                    <a:pt x="3" y="10"/>
                  </a:cubicBezTo>
                  <a:close/>
                </a:path>
              </a:pathLst>
            </a:custGeom>
            <a:solidFill>
              <a:srgbClr val="FBEF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1" name="ïṣḻïḍé">
              <a:extLst>
                <a:ext uri="{FF2B5EF4-FFF2-40B4-BE49-F238E27FC236}">
                  <a16:creationId xmlns:a16="http://schemas.microsoft.com/office/drawing/2014/main" id="{D0F0D644-6BC3-4810-A27E-C4256CA17A4D}"/>
                </a:ext>
              </a:extLst>
            </p:cNvPr>
            <p:cNvSpPr/>
            <p:nvPr/>
          </p:nvSpPr>
          <p:spPr bwMode="auto">
            <a:xfrm>
              <a:off x="4713288" y="1585913"/>
              <a:ext cx="422275" cy="171450"/>
            </a:xfrm>
            <a:custGeom>
              <a:avLst/>
              <a:gdLst>
                <a:gd name="T0" fmla="*/ 26 w 52"/>
                <a:gd name="T1" fmla="*/ 5 h 21"/>
                <a:gd name="T2" fmla="*/ 47 w 52"/>
                <a:gd name="T3" fmla="*/ 20 h 21"/>
                <a:gd name="T4" fmla="*/ 49 w 52"/>
                <a:gd name="T5" fmla="*/ 21 h 21"/>
                <a:gd name="T6" fmla="*/ 49 w 52"/>
                <a:gd name="T7" fmla="*/ 21 h 21"/>
                <a:gd name="T8" fmla="*/ 52 w 52"/>
                <a:gd name="T9" fmla="*/ 18 h 21"/>
                <a:gd name="T10" fmla="*/ 26 w 52"/>
                <a:gd name="T11" fmla="*/ 0 h 21"/>
                <a:gd name="T12" fmla="*/ 1 w 52"/>
                <a:gd name="T13" fmla="*/ 18 h 21"/>
                <a:gd name="T14" fmla="*/ 3 w 52"/>
                <a:gd name="T15" fmla="*/ 21 h 21"/>
                <a:gd name="T16" fmla="*/ 3 w 52"/>
                <a:gd name="T17" fmla="*/ 21 h 21"/>
                <a:gd name="T18" fmla="*/ 6 w 52"/>
                <a:gd name="T19" fmla="*/ 20 h 21"/>
                <a:gd name="T20" fmla="*/ 26 w 52"/>
                <a:gd name="T21" fmla="*/ 5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2" h="21">
                  <a:moveTo>
                    <a:pt x="26" y="5"/>
                  </a:moveTo>
                  <a:cubicBezTo>
                    <a:pt x="36" y="5"/>
                    <a:pt x="44" y="11"/>
                    <a:pt x="47" y="20"/>
                  </a:cubicBezTo>
                  <a:cubicBezTo>
                    <a:pt x="47" y="21"/>
                    <a:pt x="48" y="21"/>
                    <a:pt x="49" y="21"/>
                  </a:cubicBezTo>
                  <a:cubicBezTo>
                    <a:pt x="49" y="21"/>
                    <a:pt x="49" y="21"/>
                    <a:pt x="49" y="21"/>
                  </a:cubicBezTo>
                  <a:cubicBezTo>
                    <a:pt x="51" y="21"/>
                    <a:pt x="52" y="20"/>
                    <a:pt x="52" y="18"/>
                  </a:cubicBezTo>
                  <a:cubicBezTo>
                    <a:pt x="48" y="8"/>
                    <a:pt x="38" y="0"/>
                    <a:pt x="26" y="0"/>
                  </a:cubicBezTo>
                  <a:cubicBezTo>
                    <a:pt x="14" y="0"/>
                    <a:pt x="4" y="8"/>
                    <a:pt x="1" y="18"/>
                  </a:cubicBezTo>
                  <a:cubicBezTo>
                    <a:pt x="0" y="20"/>
                    <a:pt x="2" y="21"/>
                    <a:pt x="3" y="21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4" y="21"/>
                    <a:pt x="5" y="21"/>
                    <a:pt x="6" y="20"/>
                  </a:cubicBezTo>
                  <a:cubicBezTo>
                    <a:pt x="8" y="11"/>
                    <a:pt x="17" y="5"/>
                    <a:pt x="26" y="5"/>
                  </a:cubicBezTo>
                  <a:close/>
                </a:path>
              </a:pathLst>
            </a:custGeom>
            <a:solidFill>
              <a:srgbClr val="FB8E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2" name="iŝḻiḓê">
              <a:extLst>
                <a:ext uri="{FF2B5EF4-FFF2-40B4-BE49-F238E27FC236}">
                  <a16:creationId xmlns:a16="http://schemas.microsoft.com/office/drawing/2014/main" id="{50B5B40E-0D3A-44BD-9333-73037ED8D5BA}"/>
                </a:ext>
              </a:extLst>
            </p:cNvPr>
            <p:cNvSpPr/>
            <p:nvPr/>
          </p:nvSpPr>
          <p:spPr bwMode="auto">
            <a:xfrm>
              <a:off x="4656138" y="1903413"/>
              <a:ext cx="536575" cy="201613"/>
            </a:xfrm>
            <a:custGeom>
              <a:avLst/>
              <a:gdLst>
                <a:gd name="T0" fmla="*/ 59 w 66"/>
                <a:gd name="T1" fmla="*/ 0 h 25"/>
                <a:gd name="T2" fmla="*/ 55 w 66"/>
                <a:gd name="T3" fmla="*/ 3 h 25"/>
                <a:gd name="T4" fmla="*/ 33 w 66"/>
                <a:gd name="T5" fmla="*/ 14 h 25"/>
                <a:gd name="T6" fmla="*/ 12 w 66"/>
                <a:gd name="T7" fmla="*/ 3 h 25"/>
                <a:gd name="T8" fmla="*/ 7 w 66"/>
                <a:gd name="T9" fmla="*/ 0 h 25"/>
                <a:gd name="T10" fmla="*/ 7 w 66"/>
                <a:gd name="T11" fmla="*/ 0 h 25"/>
                <a:gd name="T12" fmla="*/ 3 w 66"/>
                <a:gd name="T13" fmla="*/ 9 h 25"/>
                <a:gd name="T14" fmla="*/ 33 w 66"/>
                <a:gd name="T15" fmla="*/ 25 h 25"/>
                <a:gd name="T16" fmla="*/ 64 w 66"/>
                <a:gd name="T17" fmla="*/ 9 h 25"/>
                <a:gd name="T18" fmla="*/ 59 w 66"/>
                <a:gd name="T1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6" h="25">
                  <a:moveTo>
                    <a:pt x="59" y="0"/>
                  </a:moveTo>
                  <a:cubicBezTo>
                    <a:pt x="57" y="0"/>
                    <a:pt x="56" y="1"/>
                    <a:pt x="55" y="3"/>
                  </a:cubicBezTo>
                  <a:cubicBezTo>
                    <a:pt x="50" y="9"/>
                    <a:pt x="42" y="14"/>
                    <a:pt x="33" y="14"/>
                  </a:cubicBezTo>
                  <a:cubicBezTo>
                    <a:pt x="24" y="14"/>
                    <a:pt x="17" y="9"/>
                    <a:pt x="12" y="3"/>
                  </a:cubicBezTo>
                  <a:cubicBezTo>
                    <a:pt x="11" y="1"/>
                    <a:pt x="9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5"/>
                    <a:pt x="3" y="9"/>
                  </a:cubicBezTo>
                  <a:cubicBezTo>
                    <a:pt x="10" y="18"/>
                    <a:pt x="21" y="25"/>
                    <a:pt x="33" y="25"/>
                  </a:cubicBezTo>
                  <a:cubicBezTo>
                    <a:pt x="46" y="25"/>
                    <a:pt x="57" y="18"/>
                    <a:pt x="64" y="9"/>
                  </a:cubicBezTo>
                  <a:cubicBezTo>
                    <a:pt x="66" y="5"/>
                    <a:pt x="64" y="0"/>
                    <a:pt x="59" y="0"/>
                  </a:cubicBezTo>
                  <a:close/>
                </a:path>
              </a:pathLst>
            </a:custGeom>
            <a:solidFill>
              <a:srgbClr val="FBB0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3" name="i$1íďé">
              <a:extLst>
                <a:ext uri="{FF2B5EF4-FFF2-40B4-BE49-F238E27FC236}">
                  <a16:creationId xmlns:a16="http://schemas.microsoft.com/office/drawing/2014/main" id="{3DF80C71-AB8D-4B9F-98CE-574F4FE0B479}"/>
                </a:ext>
              </a:extLst>
            </p:cNvPr>
            <p:cNvSpPr/>
            <p:nvPr/>
          </p:nvSpPr>
          <p:spPr bwMode="auto">
            <a:xfrm>
              <a:off x="4265613" y="2965450"/>
              <a:ext cx="422275" cy="422275"/>
            </a:xfrm>
            <a:prstGeom prst="ellipse">
              <a:avLst/>
            </a:prstGeom>
            <a:solidFill>
              <a:srgbClr val="FBC9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4" name="ïṩľïḋè">
              <a:extLst>
                <a:ext uri="{FF2B5EF4-FFF2-40B4-BE49-F238E27FC236}">
                  <a16:creationId xmlns:a16="http://schemas.microsoft.com/office/drawing/2014/main" id="{D62EA7F5-00D8-49C7-A5FF-039B4D9480B9}"/>
                </a:ext>
              </a:extLst>
            </p:cNvPr>
            <p:cNvSpPr/>
            <p:nvPr/>
          </p:nvSpPr>
          <p:spPr bwMode="auto">
            <a:xfrm>
              <a:off x="4364038" y="2965450"/>
              <a:ext cx="227013" cy="49213"/>
            </a:xfrm>
            <a:custGeom>
              <a:avLst/>
              <a:gdLst>
                <a:gd name="T0" fmla="*/ 2 w 28"/>
                <a:gd name="T1" fmla="*/ 6 h 6"/>
                <a:gd name="T2" fmla="*/ 3 w 28"/>
                <a:gd name="T3" fmla="*/ 6 h 6"/>
                <a:gd name="T4" fmla="*/ 14 w 28"/>
                <a:gd name="T5" fmla="*/ 3 h 6"/>
                <a:gd name="T6" fmla="*/ 25 w 28"/>
                <a:gd name="T7" fmla="*/ 6 h 6"/>
                <a:gd name="T8" fmla="*/ 26 w 28"/>
                <a:gd name="T9" fmla="*/ 6 h 6"/>
                <a:gd name="T10" fmla="*/ 26 w 28"/>
                <a:gd name="T11" fmla="*/ 6 h 6"/>
                <a:gd name="T12" fmla="*/ 27 w 28"/>
                <a:gd name="T13" fmla="*/ 3 h 6"/>
                <a:gd name="T14" fmla="*/ 14 w 28"/>
                <a:gd name="T15" fmla="*/ 0 h 6"/>
                <a:gd name="T16" fmla="*/ 1 w 28"/>
                <a:gd name="T17" fmla="*/ 3 h 6"/>
                <a:gd name="T18" fmla="*/ 2 w 28"/>
                <a:gd name="T1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" h="6">
                  <a:moveTo>
                    <a:pt x="2" y="6"/>
                  </a:moveTo>
                  <a:cubicBezTo>
                    <a:pt x="2" y="6"/>
                    <a:pt x="3" y="6"/>
                    <a:pt x="3" y="6"/>
                  </a:cubicBezTo>
                  <a:cubicBezTo>
                    <a:pt x="6" y="4"/>
                    <a:pt x="10" y="3"/>
                    <a:pt x="14" y="3"/>
                  </a:cubicBezTo>
                  <a:cubicBezTo>
                    <a:pt x="18" y="3"/>
                    <a:pt x="22" y="4"/>
                    <a:pt x="25" y="6"/>
                  </a:cubicBezTo>
                  <a:cubicBezTo>
                    <a:pt x="25" y="6"/>
                    <a:pt x="26" y="6"/>
                    <a:pt x="26" y="6"/>
                  </a:cubicBezTo>
                  <a:cubicBezTo>
                    <a:pt x="26" y="6"/>
                    <a:pt x="26" y="6"/>
                    <a:pt x="26" y="6"/>
                  </a:cubicBezTo>
                  <a:cubicBezTo>
                    <a:pt x="28" y="6"/>
                    <a:pt x="28" y="4"/>
                    <a:pt x="27" y="3"/>
                  </a:cubicBezTo>
                  <a:cubicBezTo>
                    <a:pt x="23" y="1"/>
                    <a:pt x="19" y="0"/>
                    <a:pt x="14" y="0"/>
                  </a:cubicBezTo>
                  <a:cubicBezTo>
                    <a:pt x="9" y="0"/>
                    <a:pt x="5" y="1"/>
                    <a:pt x="1" y="3"/>
                  </a:cubicBezTo>
                  <a:cubicBezTo>
                    <a:pt x="0" y="4"/>
                    <a:pt x="0" y="6"/>
                    <a:pt x="2" y="6"/>
                  </a:cubicBezTo>
                  <a:close/>
                </a:path>
              </a:pathLst>
            </a:custGeom>
            <a:solidFill>
              <a:srgbClr val="FBEF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5" name="îšḻíḓè">
              <a:extLst>
                <a:ext uri="{FF2B5EF4-FFF2-40B4-BE49-F238E27FC236}">
                  <a16:creationId xmlns:a16="http://schemas.microsoft.com/office/drawing/2014/main" id="{E17011E3-5499-4350-88A7-01DE78EFA9F5}"/>
                </a:ext>
              </a:extLst>
            </p:cNvPr>
            <p:cNvSpPr/>
            <p:nvPr/>
          </p:nvSpPr>
          <p:spPr bwMode="auto">
            <a:xfrm>
              <a:off x="4330701" y="3022600"/>
              <a:ext cx="293688" cy="122238"/>
            </a:xfrm>
            <a:custGeom>
              <a:avLst/>
              <a:gdLst>
                <a:gd name="T0" fmla="*/ 18 w 36"/>
                <a:gd name="T1" fmla="*/ 3 h 15"/>
                <a:gd name="T2" fmla="*/ 32 w 36"/>
                <a:gd name="T3" fmla="*/ 14 h 15"/>
                <a:gd name="T4" fmla="*/ 34 w 36"/>
                <a:gd name="T5" fmla="*/ 15 h 15"/>
                <a:gd name="T6" fmla="*/ 34 w 36"/>
                <a:gd name="T7" fmla="*/ 15 h 15"/>
                <a:gd name="T8" fmla="*/ 36 w 36"/>
                <a:gd name="T9" fmla="*/ 13 h 15"/>
                <a:gd name="T10" fmla="*/ 18 w 36"/>
                <a:gd name="T11" fmla="*/ 0 h 15"/>
                <a:gd name="T12" fmla="*/ 0 w 36"/>
                <a:gd name="T13" fmla="*/ 13 h 15"/>
                <a:gd name="T14" fmla="*/ 2 w 36"/>
                <a:gd name="T15" fmla="*/ 15 h 15"/>
                <a:gd name="T16" fmla="*/ 2 w 36"/>
                <a:gd name="T17" fmla="*/ 15 h 15"/>
                <a:gd name="T18" fmla="*/ 3 w 36"/>
                <a:gd name="T19" fmla="*/ 14 h 15"/>
                <a:gd name="T20" fmla="*/ 18 w 36"/>
                <a:gd name="T21" fmla="*/ 3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6" h="15">
                  <a:moveTo>
                    <a:pt x="18" y="3"/>
                  </a:moveTo>
                  <a:cubicBezTo>
                    <a:pt x="25" y="3"/>
                    <a:pt x="30" y="8"/>
                    <a:pt x="32" y="14"/>
                  </a:cubicBezTo>
                  <a:cubicBezTo>
                    <a:pt x="33" y="15"/>
                    <a:pt x="33" y="15"/>
                    <a:pt x="34" y="15"/>
                  </a:cubicBezTo>
                  <a:cubicBezTo>
                    <a:pt x="34" y="15"/>
                    <a:pt x="34" y="15"/>
                    <a:pt x="34" y="15"/>
                  </a:cubicBezTo>
                  <a:cubicBezTo>
                    <a:pt x="35" y="15"/>
                    <a:pt x="36" y="14"/>
                    <a:pt x="36" y="13"/>
                  </a:cubicBezTo>
                  <a:cubicBezTo>
                    <a:pt x="33" y="5"/>
                    <a:pt x="26" y="0"/>
                    <a:pt x="18" y="0"/>
                  </a:cubicBezTo>
                  <a:cubicBezTo>
                    <a:pt x="10" y="0"/>
                    <a:pt x="3" y="5"/>
                    <a:pt x="0" y="13"/>
                  </a:cubicBezTo>
                  <a:cubicBezTo>
                    <a:pt x="0" y="14"/>
                    <a:pt x="1" y="15"/>
                    <a:pt x="2" y="15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3" y="15"/>
                    <a:pt x="3" y="15"/>
                    <a:pt x="3" y="14"/>
                  </a:cubicBezTo>
                  <a:cubicBezTo>
                    <a:pt x="5" y="8"/>
                    <a:pt x="11" y="3"/>
                    <a:pt x="18" y="3"/>
                  </a:cubicBezTo>
                  <a:close/>
                </a:path>
              </a:pathLst>
            </a:custGeom>
            <a:solidFill>
              <a:srgbClr val="FB8E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6" name="i$ḻïḋe">
              <a:extLst>
                <a:ext uri="{FF2B5EF4-FFF2-40B4-BE49-F238E27FC236}">
                  <a16:creationId xmlns:a16="http://schemas.microsoft.com/office/drawing/2014/main" id="{C7F9032E-94D4-4931-B653-E0F9A7E8D053}"/>
                </a:ext>
              </a:extLst>
            </p:cNvPr>
            <p:cNvSpPr/>
            <p:nvPr/>
          </p:nvSpPr>
          <p:spPr bwMode="auto">
            <a:xfrm>
              <a:off x="4291013" y="3249613"/>
              <a:ext cx="373063" cy="138113"/>
            </a:xfrm>
            <a:custGeom>
              <a:avLst/>
              <a:gdLst>
                <a:gd name="T0" fmla="*/ 41 w 46"/>
                <a:gd name="T1" fmla="*/ 0 h 17"/>
                <a:gd name="T2" fmla="*/ 38 w 46"/>
                <a:gd name="T3" fmla="*/ 1 h 17"/>
                <a:gd name="T4" fmla="*/ 23 w 46"/>
                <a:gd name="T5" fmla="*/ 9 h 17"/>
                <a:gd name="T6" fmla="*/ 8 w 46"/>
                <a:gd name="T7" fmla="*/ 1 h 17"/>
                <a:gd name="T8" fmla="*/ 5 w 46"/>
                <a:gd name="T9" fmla="*/ 0 h 17"/>
                <a:gd name="T10" fmla="*/ 5 w 46"/>
                <a:gd name="T11" fmla="*/ 0 h 17"/>
                <a:gd name="T12" fmla="*/ 2 w 46"/>
                <a:gd name="T13" fmla="*/ 6 h 17"/>
                <a:gd name="T14" fmla="*/ 23 w 46"/>
                <a:gd name="T15" fmla="*/ 17 h 17"/>
                <a:gd name="T16" fmla="*/ 44 w 46"/>
                <a:gd name="T17" fmla="*/ 6 h 17"/>
                <a:gd name="T18" fmla="*/ 41 w 46"/>
                <a:gd name="T1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6" h="17">
                  <a:moveTo>
                    <a:pt x="41" y="0"/>
                  </a:moveTo>
                  <a:cubicBezTo>
                    <a:pt x="40" y="0"/>
                    <a:pt x="39" y="0"/>
                    <a:pt x="38" y="1"/>
                  </a:cubicBezTo>
                  <a:cubicBezTo>
                    <a:pt x="35" y="6"/>
                    <a:pt x="29" y="9"/>
                    <a:pt x="23" y="9"/>
                  </a:cubicBezTo>
                  <a:cubicBezTo>
                    <a:pt x="17" y="9"/>
                    <a:pt x="11" y="6"/>
                    <a:pt x="8" y="1"/>
                  </a:cubicBezTo>
                  <a:cubicBezTo>
                    <a:pt x="7" y="0"/>
                    <a:pt x="6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3"/>
                    <a:pt x="2" y="6"/>
                  </a:cubicBezTo>
                  <a:cubicBezTo>
                    <a:pt x="6" y="12"/>
                    <a:pt x="14" y="17"/>
                    <a:pt x="23" y="17"/>
                  </a:cubicBezTo>
                  <a:cubicBezTo>
                    <a:pt x="32" y="17"/>
                    <a:pt x="40" y="12"/>
                    <a:pt x="44" y="6"/>
                  </a:cubicBezTo>
                  <a:cubicBezTo>
                    <a:pt x="46" y="3"/>
                    <a:pt x="44" y="0"/>
                    <a:pt x="41" y="0"/>
                  </a:cubicBezTo>
                  <a:close/>
                </a:path>
              </a:pathLst>
            </a:custGeom>
            <a:solidFill>
              <a:srgbClr val="FBB0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7" name="íśļíďe">
              <a:extLst>
                <a:ext uri="{FF2B5EF4-FFF2-40B4-BE49-F238E27FC236}">
                  <a16:creationId xmlns:a16="http://schemas.microsoft.com/office/drawing/2014/main" id="{939E9AE0-0412-4789-90D7-93EE384F7C66}"/>
                </a:ext>
              </a:extLst>
            </p:cNvPr>
            <p:cNvSpPr/>
            <p:nvPr/>
          </p:nvSpPr>
          <p:spPr bwMode="auto">
            <a:xfrm>
              <a:off x="7508876" y="1976438"/>
              <a:ext cx="527050" cy="519113"/>
            </a:xfrm>
            <a:prstGeom prst="ellipse">
              <a:avLst/>
            </a:prstGeom>
            <a:solidFill>
              <a:srgbClr val="FBC9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" name="işḷïḍe">
              <a:extLst>
                <a:ext uri="{FF2B5EF4-FFF2-40B4-BE49-F238E27FC236}">
                  <a16:creationId xmlns:a16="http://schemas.microsoft.com/office/drawing/2014/main" id="{87DE522E-08BE-446E-B319-608F0AD55FC2}"/>
                </a:ext>
              </a:extLst>
            </p:cNvPr>
            <p:cNvSpPr/>
            <p:nvPr/>
          </p:nvSpPr>
          <p:spPr bwMode="auto">
            <a:xfrm>
              <a:off x="7621588" y="1976438"/>
              <a:ext cx="293688" cy="65088"/>
            </a:xfrm>
            <a:custGeom>
              <a:avLst/>
              <a:gdLst>
                <a:gd name="T0" fmla="*/ 4 w 36"/>
                <a:gd name="T1" fmla="*/ 8 h 8"/>
                <a:gd name="T2" fmla="*/ 5 w 36"/>
                <a:gd name="T3" fmla="*/ 8 h 8"/>
                <a:gd name="T4" fmla="*/ 18 w 36"/>
                <a:gd name="T5" fmla="*/ 4 h 8"/>
                <a:gd name="T6" fmla="*/ 32 w 36"/>
                <a:gd name="T7" fmla="*/ 8 h 8"/>
                <a:gd name="T8" fmla="*/ 33 w 36"/>
                <a:gd name="T9" fmla="*/ 8 h 8"/>
                <a:gd name="T10" fmla="*/ 33 w 36"/>
                <a:gd name="T11" fmla="*/ 8 h 8"/>
                <a:gd name="T12" fmla="*/ 34 w 36"/>
                <a:gd name="T13" fmla="*/ 4 h 8"/>
                <a:gd name="T14" fmla="*/ 18 w 36"/>
                <a:gd name="T15" fmla="*/ 0 h 8"/>
                <a:gd name="T16" fmla="*/ 2 w 36"/>
                <a:gd name="T17" fmla="*/ 4 h 8"/>
                <a:gd name="T18" fmla="*/ 4 w 36"/>
                <a:gd name="T1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" h="8">
                  <a:moveTo>
                    <a:pt x="4" y="8"/>
                  </a:moveTo>
                  <a:cubicBezTo>
                    <a:pt x="4" y="8"/>
                    <a:pt x="4" y="8"/>
                    <a:pt x="5" y="8"/>
                  </a:cubicBezTo>
                  <a:cubicBezTo>
                    <a:pt x="9" y="5"/>
                    <a:pt x="13" y="4"/>
                    <a:pt x="18" y="4"/>
                  </a:cubicBezTo>
                  <a:cubicBezTo>
                    <a:pt x="23" y="4"/>
                    <a:pt x="28" y="5"/>
                    <a:pt x="32" y="8"/>
                  </a:cubicBezTo>
                  <a:cubicBezTo>
                    <a:pt x="32" y="8"/>
                    <a:pt x="33" y="8"/>
                    <a:pt x="33" y="8"/>
                  </a:cubicBezTo>
                  <a:cubicBezTo>
                    <a:pt x="33" y="8"/>
                    <a:pt x="33" y="8"/>
                    <a:pt x="33" y="8"/>
                  </a:cubicBezTo>
                  <a:cubicBezTo>
                    <a:pt x="35" y="8"/>
                    <a:pt x="36" y="5"/>
                    <a:pt x="34" y="4"/>
                  </a:cubicBezTo>
                  <a:cubicBezTo>
                    <a:pt x="30" y="1"/>
                    <a:pt x="24" y="0"/>
                    <a:pt x="18" y="0"/>
                  </a:cubicBezTo>
                  <a:cubicBezTo>
                    <a:pt x="13" y="0"/>
                    <a:pt x="7" y="1"/>
                    <a:pt x="2" y="4"/>
                  </a:cubicBezTo>
                  <a:cubicBezTo>
                    <a:pt x="0" y="5"/>
                    <a:pt x="1" y="8"/>
                    <a:pt x="4" y="8"/>
                  </a:cubicBezTo>
                  <a:close/>
                </a:path>
              </a:pathLst>
            </a:custGeom>
            <a:solidFill>
              <a:srgbClr val="FBEF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9" name="íşļide">
              <a:extLst>
                <a:ext uri="{FF2B5EF4-FFF2-40B4-BE49-F238E27FC236}">
                  <a16:creationId xmlns:a16="http://schemas.microsoft.com/office/drawing/2014/main" id="{9EA913AE-7E9C-42CE-96BD-677B37BBA13F}"/>
                </a:ext>
              </a:extLst>
            </p:cNvPr>
            <p:cNvSpPr/>
            <p:nvPr/>
          </p:nvSpPr>
          <p:spPr bwMode="auto">
            <a:xfrm>
              <a:off x="7589838" y="2049463"/>
              <a:ext cx="365125" cy="153988"/>
            </a:xfrm>
            <a:custGeom>
              <a:avLst/>
              <a:gdLst>
                <a:gd name="T0" fmla="*/ 22 w 45"/>
                <a:gd name="T1" fmla="*/ 4 h 19"/>
                <a:gd name="T2" fmla="*/ 40 w 45"/>
                <a:gd name="T3" fmla="*/ 17 h 19"/>
                <a:gd name="T4" fmla="*/ 42 w 45"/>
                <a:gd name="T5" fmla="*/ 19 h 19"/>
                <a:gd name="T6" fmla="*/ 42 w 45"/>
                <a:gd name="T7" fmla="*/ 19 h 19"/>
                <a:gd name="T8" fmla="*/ 44 w 45"/>
                <a:gd name="T9" fmla="*/ 16 h 19"/>
                <a:gd name="T10" fmla="*/ 22 w 45"/>
                <a:gd name="T11" fmla="*/ 0 h 19"/>
                <a:gd name="T12" fmla="*/ 0 w 45"/>
                <a:gd name="T13" fmla="*/ 16 h 19"/>
                <a:gd name="T14" fmla="*/ 2 w 45"/>
                <a:gd name="T15" fmla="*/ 19 h 19"/>
                <a:gd name="T16" fmla="*/ 2 w 45"/>
                <a:gd name="T17" fmla="*/ 19 h 19"/>
                <a:gd name="T18" fmla="*/ 4 w 45"/>
                <a:gd name="T19" fmla="*/ 17 h 19"/>
                <a:gd name="T20" fmla="*/ 22 w 45"/>
                <a:gd name="T21" fmla="*/ 4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5" h="19">
                  <a:moveTo>
                    <a:pt x="22" y="4"/>
                  </a:moveTo>
                  <a:cubicBezTo>
                    <a:pt x="31" y="4"/>
                    <a:pt x="38" y="9"/>
                    <a:pt x="40" y="17"/>
                  </a:cubicBezTo>
                  <a:cubicBezTo>
                    <a:pt x="41" y="18"/>
                    <a:pt x="41" y="19"/>
                    <a:pt x="42" y="19"/>
                  </a:cubicBezTo>
                  <a:cubicBezTo>
                    <a:pt x="42" y="19"/>
                    <a:pt x="42" y="19"/>
                    <a:pt x="42" y="19"/>
                  </a:cubicBezTo>
                  <a:cubicBezTo>
                    <a:pt x="44" y="19"/>
                    <a:pt x="45" y="17"/>
                    <a:pt x="44" y="16"/>
                  </a:cubicBezTo>
                  <a:cubicBezTo>
                    <a:pt x="41" y="6"/>
                    <a:pt x="33" y="0"/>
                    <a:pt x="22" y="0"/>
                  </a:cubicBezTo>
                  <a:cubicBezTo>
                    <a:pt x="12" y="0"/>
                    <a:pt x="3" y="6"/>
                    <a:pt x="0" y="16"/>
                  </a:cubicBezTo>
                  <a:cubicBezTo>
                    <a:pt x="0" y="17"/>
                    <a:pt x="1" y="19"/>
                    <a:pt x="2" y="19"/>
                  </a:cubicBezTo>
                  <a:cubicBezTo>
                    <a:pt x="2" y="19"/>
                    <a:pt x="2" y="19"/>
                    <a:pt x="2" y="19"/>
                  </a:cubicBezTo>
                  <a:cubicBezTo>
                    <a:pt x="3" y="19"/>
                    <a:pt x="4" y="18"/>
                    <a:pt x="4" y="17"/>
                  </a:cubicBezTo>
                  <a:cubicBezTo>
                    <a:pt x="7" y="9"/>
                    <a:pt x="14" y="4"/>
                    <a:pt x="22" y="4"/>
                  </a:cubicBezTo>
                  <a:close/>
                </a:path>
              </a:pathLst>
            </a:custGeom>
            <a:solidFill>
              <a:srgbClr val="FB8E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0" name="işlîḋé">
              <a:extLst>
                <a:ext uri="{FF2B5EF4-FFF2-40B4-BE49-F238E27FC236}">
                  <a16:creationId xmlns:a16="http://schemas.microsoft.com/office/drawing/2014/main" id="{F4F0DF28-2864-498B-A47B-C880930E3483}"/>
                </a:ext>
              </a:extLst>
            </p:cNvPr>
            <p:cNvSpPr/>
            <p:nvPr/>
          </p:nvSpPr>
          <p:spPr bwMode="auto">
            <a:xfrm>
              <a:off x="7540626" y="2325688"/>
              <a:ext cx="463550" cy="177800"/>
            </a:xfrm>
            <a:custGeom>
              <a:avLst/>
              <a:gdLst>
                <a:gd name="T0" fmla="*/ 51 w 57"/>
                <a:gd name="T1" fmla="*/ 0 h 22"/>
                <a:gd name="T2" fmla="*/ 47 w 57"/>
                <a:gd name="T3" fmla="*/ 2 h 22"/>
                <a:gd name="T4" fmla="*/ 28 w 57"/>
                <a:gd name="T5" fmla="*/ 12 h 22"/>
                <a:gd name="T6" fmla="*/ 10 w 57"/>
                <a:gd name="T7" fmla="*/ 2 h 22"/>
                <a:gd name="T8" fmla="*/ 6 w 57"/>
                <a:gd name="T9" fmla="*/ 0 h 22"/>
                <a:gd name="T10" fmla="*/ 6 w 57"/>
                <a:gd name="T11" fmla="*/ 0 h 22"/>
                <a:gd name="T12" fmla="*/ 2 w 57"/>
                <a:gd name="T13" fmla="*/ 8 h 22"/>
                <a:gd name="T14" fmla="*/ 28 w 57"/>
                <a:gd name="T15" fmla="*/ 22 h 22"/>
                <a:gd name="T16" fmla="*/ 55 w 57"/>
                <a:gd name="T17" fmla="*/ 8 h 22"/>
                <a:gd name="T18" fmla="*/ 51 w 57"/>
                <a:gd name="T19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7" h="22">
                  <a:moveTo>
                    <a:pt x="51" y="0"/>
                  </a:moveTo>
                  <a:cubicBezTo>
                    <a:pt x="49" y="0"/>
                    <a:pt x="48" y="1"/>
                    <a:pt x="47" y="2"/>
                  </a:cubicBezTo>
                  <a:cubicBezTo>
                    <a:pt x="43" y="8"/>
                    <a:pt x="36" y="12"/>
                    <a:pt x="28" y="12"/>
                  </a:cubicBezTo>
                  <a:cubicBezTo>
                    <a:pt x="21" y="12"/>
                    <a:pt x="14" y="8"/>
                    <a:pt x="10" y="2"/>
                  </a:cubicBezTo>
                  <a:cubicBezTo>
                    <a:pt x="9" y="1"/>
                    <a:pt x="7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2" y="0"/>
                    <a:pt x="0" y="5"/>
                    <a:pt x="2" y="8"/>
                  </a:cubicBezTo>
                  <a:cubicBezTo>
                    <a:pt x="8" y="16"/>
                    <a:pt x="17" y="22"/>
                    <a:pt x="28" y="22"/>
                  </a:cubicBezTo>
                  <a:cubicBezTo>
                    <a:pt x="39" y="22"/>
                    <a:pt x="49" y="16"/>
                    <a:pt x="55" y="8"/>
                  </a:cubicBezTo>
                  <a:cubicBezTo>
                    <a:pt x="57" y="5"/>
                    <a:pt x="55" y="0"/>
                    <a:pt x="51" y="0"/>
                  </a:cubicBezTo>
                  <a:close/>
                </a:path>
              </a:pathLst>
            </a:custGeom>
            <a:solidFill>
              <a:srgbClr val="FBB0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1" name="îṧḻîdé">
              <a:extLst>
                <a:ext uri="{FF2B5EF4-FFF2-40B4-BE49-F238E27FC236}">
                  <a16:creationId xmlns:a16="http://schemas.microsoft.com/office/drawing/2014/main" id="{CA2CEC2A-A258-4962-8435-B000F082C67B}"/>
                </a:ext>
              </a:extLst>
            </p:cNvPr>
            <p:cNvSpPr/>
            <p:nvPr/>
          </p:nvSpPr>
          <p:spPr bwMode="auto">
            <a:xfrm>
              <a:off x="6143626" y="2698750"/>
              <a:ext cx="388938" cy="388938"/>
            </a:xfrm>
            <a:prstGeom prst="ellipse">
              <a:avLst/>
            </a:prstGeom>
            <a:gradFill>
              <a:gsLst>
                <a:gs pos="0">
                  <a:srgbClr val="63E8F9"/>
                </a:gs>
                <a:gs pos="100000">
                  <a:srgbClr val="39CBFF"/>
                </a:gs>
              </a:gsLst>
              <a:lin ang="5400000" scaled="0"/>
            </a:gra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2" name="iśḻïḋé">
              <a:extLst>
                <a:ext uri="{FF2B5EF4-FFF2-40B4-BE49-F238E27FC236}">
                  <a16:creationId xmlns:a16="http://schemas.microsoft.com/office/drawing/2014/main" id="{B4D5B2EF-3FE1-467E-9302-8A0A29DA259C}"/>
                </a:ext>
              </a:extLst>
            </p:cNvPr>
            <p:cNvSpPr/>
            <p:nvPr/>
          </p:nvSpPr>
          <p:spPr bwMode="auto">
            <a:xfrm>
              <a:off x="6240463" y="2811463"/>
              <a:ext cx="203200" cy="171450"/>
            </a:xfrm>
            <a:custGeom>
              <a:avLst/>
              <a:gdLst>
                <a:gd name="T0" fmla="*/ 7 w 25"/>
                <a:gd name="T1" fmla="*/ 21 h 21"/>
                <a:gd name="T2" fmla="*/ 0 w 25"/>
                <a:gd name="T3" fmla="*/ 14 h 21"/>
                <a:gd name="T4" fmla="*/ 0 w 25"/>
                <a:gd name="T5" fmla="*/ 12 h 21"/>
                <a:gd name="T6" fmla="*/ 3 w 25"/>
                <a:gd name="T7" fmla="*/ 9 h 21"/>
                <a:gd name="T8" fmla="*/ 4 w 25"/>
                <a:gd name="T9" fmla="*/ 9 h 21"/>
                <a:gd name="T10" fmla="*/ 7 w 25"/>
                <a:gd name="T11" fmla="*/ 12 h 21"/>
                <a:gd name="T12" fmla="*/ 8 w 25"/>
                <a:gd name="T13" fmla="*/ 12 h 21"/>
                <a:gd name="T14" fmla="*/ 21 w 25"/>
                <a:gd name="T15" fmla="*/ 0 h 21"/>
                <a:gd name="T16" fmla="*/ 22 w 25"/>
                <a:gd name="T17" fmla="*/ 0 h 21"/>
                <a:gd name="T18" fmla="*/ 25 w 25"/>
                <a:gd name="T19" fmla="*/ 3 h 21"/>
                <a:gd name="T20" fmla="*/ 25 w 25"/>
                <a:gd name="T21" fmla="*/ 4 h 21"/>
                <a:gd name="T22" fmla="*/ 8 w 25"/>
                <a:gd name="T23" fmla="*/ 21 h 21"/>
                <a:gd name="T24" fmla="*/ 7 w 25"/>
                <a:gd name="T25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" h="21">
                  <a:moveTo>
                    <a:pt x="7" y="21"/>
                  </a:moveTo>
                  <a:cubicBezTo>
                    <a:pt x="0" y="14"/>
                    <a:pt x="0" y="14"/>
                    <a:pt x="0" y="14"/>
                  </a:cubicBezTo>
                  <a:cubicBezTo>
                    <a:pt x="0" y="13"/>
                    <a:pt x="0" y="13"/>
                    <a:pt x="0" y="12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1" y="0"/>
                    <a:pt x="21" y="0"/>
                    <a:pt x="22" y="0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25" y="3"/>
                    <a:pt x="25" y="4"/>
                    <a:pt x="25" y="4"/>
                  </a:cubicBezTo>
                  <a:cubicBezTo>
                    <a:pt x="8" y="21"/>
                    <a:pt x="8" y="21"/>
                    <a:pt x="8" y="21"/>
                  </a:cubicBezTo>
                  <a:cubicBezTo>
                    <a:pt x="8" y="21"/>
                    <a:pt x="8" y="21"/>
                    <a:pt x="7" y="21"/>
                  </a:cubicBezTo>
                  <a:close/>
                </a:path>
              </a:pathLst>
            </a:custGeom>
            <a:solidFill>
              <a:srgbClr val="F9FB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3" name="ïṣļíḓè">
              <a:extLst>
                <a:ext uri="{FF2B5EF4-FFF2-40B4-BE49-F238E27FC236}">
                  <a16:creationId xmlns:a16="http://schemas.microsoft.com/office/drawing/2014/main" id="{5889A626-DD81-49BE-A44F-9215B2623DF3}"/>
                </a:ext>
              </a:extLst>
            </p:cNvPr>
            <p:cNvSpPr/>
            <p:nvPr/>
          </p:nvSpPr>
          <p:spPr bwMode="auto">
            <a:xfrm>
              <a:off x="7483476" y="5465763"/>
              <a:ext cx="325438" cy="227013"/>
            </a:xfrm>
            <a:custGeom>
              <a:avLst/>
              <a:gdLst>
                <a:gd name="T0" fmla="*/ 103 w 205"/>
                <a:gd name="T1" fmla="*/ 0 h 143"/>
                <a:gd name="T2" fmla="*/ 0 w 205"/>
                <a:gd name="T3" fmla="*/ 143 h 143"/>
                <a:gd name="T4" fmla="*/ 205 w 205"/>
                <a:gd name="T5" fmla="*/ 143 h 143"/>
                <a:gd name="T6" fmla="*/ 103 w 205"/>
                <a:gd name="T7" fmla="*/ 0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143">
                  <a:moveTo>
                    <a:pt x="103" y="0"/>
                  </a:moveTo>
                  <a:lnTo>
                    <a:pt x="0" y="143"/>
                  </a:lnTo>
                  <a:lnTo>
                    <a:pt x="205" y="143"/>
                  </a:lnTo>
                  <a:lnTo>
                    <a:pt x="103" y="0"/>
                  </a:lnTo>
                  <a:close/>
                </a:path>
              </a:pathLst>
            </a:custGeom>
            <a:solidFill>
              <a:srgbClr val="9674FF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4" name="îṧļïḓé">
              <a:extLst>
                <a:ext uri="{FF2B5EF4-FFF2-40B4-BE49-F238E27FC236}">
                  <a16:creationId xmlns:a16="http://schemas.microsoft.com/office/drawing/2014/main" id="{B0BD6BC2-70FC-4D50-B5D8-72E266868C84}"/>
                </a:ext>
              </a:extLst>
            </p:cNvPr>
            <p:cNvSpPr/>
            <p:nvPr/>
          </p:nvSpPr>
          <p:spPr bwMode="auto">
            <a:xfrm>
              <a:off x="7459663" y="5199063"/>
              <a:ext cx="325438" cy="227013"/>
            </a:xfrm>
            <a:custGeom>
              <a:avLst/>
              <a:gdLst>
                <a:gd name="T0" fmla="*/ 102 w 205"/>
                <a:gd name="T1" fmla="*/ 0 h 143"/>
                <a:gd name="T2" fmla="*/ 0 w 205"/>
                <a:gd name="T3" fmla="*/ 143 h 143"/>
                <a:gd name="T4" fmla="*/ 205 w 205"/>
                <a:gd name="T5" fmla="*/ 143 h 143"/>
                <a:gd name="T6" fmla="*/ 102 w 205"/>
                <a:gd name="T7" fmla="*/ 0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143">
                  <a:moveTo>
                    <a:pt x="102" y="0"/>
                  </a:moveTo>
                  <a:lnTo>
                    <a:pt x="0" y="143"/>
                  </a:lnTo>
                  <a:lnTo>
                    <a:pt x="205" y="143"/>
                  </a:lnTo>
                  <a:lnTo>
                    <a:pt x="102" y="0"/>
                  </a:lnTo>
                  <a:close/>
                </a:path>
              </a:pathLst>
            </a:custGeom>
            <a:solidFill>
              <a:srgbClr val="29D9FF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5" name="ïSlîḓè">
              <a:extLst>
                <a:ext uri="{FF2B5EF4-FFF2-40B4-BE49-F238E27FC236}">
                  <a16:creationId xmlns:a16="http://schemas.microsoft.com/office/drawing/2014/main" id="{F750EECE-3218-4A1E-A08D-8E56AB44DFE0}"/>
                </a:ext>
              </a:extLst>
            </p:cNvPr>
            <p:cNvSpPr/>
            <p:nvPr/>
          </p:nvSpPr>
          <p:spPr bwMode="auto">
            <a:xfrm>
              <a:off x="7459663" y="4954588"/>
              <a:ext cx="325438" cy="227013"/>
            </a:xfrm>
            <a:custGeom>
              <a:avLst/>
              <a:gdLst>
                <a:gd name="T0" fmla="*/ 102 w 205"/>
                <a:gd name="T1" fmla="*/ 0 h 143"/>
                <a:gd name="T2" fmla="*/ 0 w 205"/>
                <a:gd name="T3" fmla="*/ 143 h 143"/>
                <a:gd name="T4" fmla="*/ 205 w 205"/>
                <a:gd name="T5" fmla="*/ 143 h 143"/>
                <a:gd name="T6" fmla="*/ 102 w 205"/>
                <a:gd name="T7" fmla="*/ 0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143">
                  <a:moveTo>
                    <a:pt x="102" y="0"/>
                  </a:moveTo>
                  <a:lnTo>
                    <a:pt x="0" y="143"/>
                  </a:lnTo>
                  <a:lnTo>
                    <a:pt x="205" y="143"/>
                  </a:lnTo>
                  <a:lnTo>
                    <a:pt x="102" y="0"/>
                  </a:lnTo>
                  <a:close/>
                </a:path>
              </a:pathLst>
            </a:custGeom>
            <a:solidFill>
              <a:srgbClr val="FBC9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6" name="ïṣ1iḓe">
              <a:extLst>
                <a:ext uri="{FF2B5EF4-FFF2-40B4-BE49-F238E27FC236}">
                  <a16:creationId xmlns:a16="http://schemas.microsoft.com/office/drawing/2014/main" id="{D8360F54-A90C-4BF0-A052-76B51192C220}"/>
                </a:ext>
              </a:extLst>
            </p:cNvPr>
            <p:cNvSpPr/>
            <p:nvPr/>
          </p:nvSpPr>
          <p:spPr bwMode="auto">
            <a:xfrm>
              <a:off x="4835526" y="2755900"/>
              <a:ext cx="292100" cy="201613"/>
            </a:xfrm>
            <a:custGeom>
              <a:avLst/>
              <a:gdLst>
                <a:gd name="T0" fmla="*/ 92 w 184"/>
                <a:gd name="T1" fmla="*/ 0 h 127"/>
                <a:gd name="T2" fmla="*/ 0 w 184"/>
                <a:gd name="T3" fmla="*/ 127 h 127"/>
                <a:gd name="T4" fmla="*/ 184 w 184"/>
                <a:gd name="T5" fmla="*/ 127 h 127"/>
                <a:gd name="T6" fmla="*/ 92 w 184"/>
                <a:gd name="T7" fmla="*/ 0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4" h="127">
                  <a:moveTo>
                    <a:pt x="92" y="0"/>
                  </a:moveTo>
                  <a:lnTo>
                    <a:pt x="0" y="127"/>
                  </a:lnTo>
                  <a:lnTo>
                    <a:pt x="184" y="127"/>
                  </a:lnTo>
                  <a:lnTo>
                    <a:pt x="92" y="0"/>
                  </a:lnTo>
                  <a:close/>
                </a:path>
              </a:pathLst>
            </a:custGeom>
            <a:solidFill>
              <a:srgbClr val="9674FF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7" name="iṥḻiďe">
              <a:extLst>
                <a:ext uri="{FF2B5EF4-FFF2-40B4-BE49-F238E27FC236}">
                  <a16:creationId xmlns:a16="http://schemas.microsoft.com/office/drawing/2014/main" id="{EC3C87B1-22C2-46CD-B212-F9B3CDC6BE65}"/>
                </a:ext>
              </a:extLst>
            </p:cNvPr>
            <p:cNvSpPr/>
            <p:nvPr/>
          </p:nvSpPr>
          <p:spPr bwMode="auto">
            <a:xfrm>
              <a:off x="4835526" y="2535238"/>
              <a:ext cx="292100" cy="203200"/>
            </a:xfrm>
            <a:custGeom>
              <a:avLst/>
              <a:gdLst>
                <a:gd name="T0" fmla="*/ 92 w 184"/>
                <a:gd name="T1" fmla="*/ 0 h 128"/>
                <a:gd name="T2" fmla="*/ 0 w 184"/>
                <a:gd name="T3" fmla="*/ 128 h 128"/>
                <a:gd name="T4" fmla="*/ 184 w 184"/>
                <a:gd name="T5" fmla="*/ 128 h 128"/>
                <a:gd name="T6" fmla="*/ 92 w 184"/>
                <a:gd name="T7" fmla="*/ 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4" h="128">
                  <a:moveTo>
                    <a:pt x="92" y="0"/>
                  </a:moveTo>
                  <a:lnTo>
                    <a:pt x="0" y="128"/>
                  </a:lnTo>
                  <a:lnTo>
                    <a:pt x="184" y="128"/>
                  </a:lnTo>
                  <a:lnTo>
                    <a:pt x="92" y="0"/>
                  </a:lnTo>
                  <a:close/>
                </a:path>
              </a:pathLst>
            </a:custGeom>
            <a:solidFill>
              <a:srgbClr val="29D9FF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8" name="iṩḷïḋè">
              <a:extLst>
                <a:ext uri="{FF2B5EF4-FFF2-40B4-BE49-F238E27FC236}">
                  <a16:creationId xmlns:a16="http://schemas.microsoft.com/office/drawing/2014/main" id="{ACE1C0D3-9621-458F-B193-86F60C3C56C1}"/>
                </a:ext>
              </a:extLst>
            </p:cNvPr>
            <p:cNvSpPr/>
            <p:nvPr/>
          </p:nvSpPr>
          <p:spPr bwMode="auto">
            <a:xfrm>
              <a:off x="4835526" y="2316163"/>
              <a:ext cx="292100" cy="203200"/>
            </a:xfrm>
            <a:custGeom>
              <a:avLst/>
              <a:gdLst>
                <a:gd name="T0" fmla="*/ 92 w 184"/>
                <a:gd name="T1" fmla="*/ 0 h 128"/>
                <a:gd name="T2" fmla="*/ 0 w 184"/>
                <a:gd name="T3" fmla="*/ 128 h 128"/>
                <a:gd name="T4" fmla="*/ 184 w 184"/>
                <a:gd name="T5" fmla="*/ 128 h 128"/>
                <a:gd name="T6" fmla="*/ 92 w 184"/>
                <a:gd name="T7" fmla="*/ 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4" h="128">
                  <a:moveTo>
                    <a:pt x="92" y="0"/>
                  </a:moveTo>
                  <a:lnTo>
                    <a:pt x="0" y="128"/>
                  </a:lnTo>
                  <a:lnTo>
                    <a:pt x="184" y="128"/>
                  </a:lnTo>
                  <a:lnTo>
                    <a:pt x="92" y="0"/>
                  </a:lnTo>
                  <a:close/>
                </a:path>
              </a:pathLst>
            </a:custGeom>
            <a:solidFill>
              <a:srgbClr val="FBC9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9" name="îŝ1ïdè">
              <a:extLst>
                <a:ext uri="{FF2B5EF4-FFF2-40B4-BE49-F238E27FC236}">
                  <a16:creationId xmlns:a16="http://schemas.microsoft.com/office/drawing/2014/main" id="{ED0399CB-BCBC-46C0-B44A-8F94EA8083ED}"/>
                </a:ext>
              </a:extLst>
            </p:cNvPr>
            <p:cNvSpPr/>
            <p:nvPr/>
          </p:nvSpPr>
          <p:spPr bwMode="auto">
            <a:xfrm>
              <a:off x="7613651" y="1408113"/>
              <a:ext cx="609600" cy="381000"/>
            </a:xfrm>
            <a:custGeom>
              <a:avLst/>
              <a:gdLst>
                <a:gd name="T0" fmla="*/ 52 w 75"/>
                <a:gd name="T1" fmla="*/ 47 h 47"/>
                <a:gd name="T2" fmla="*/ 24 w 75"/>
                <a:gd name="T3" fmla="*/ 47 h 47"/>
                <a:gd name="T4" fmla="*/ 0 w 75"/>
                <a:gd name="T5" fmla="*/ 23 h 47"/>
                <a:gd name="T6" fmla="*/ 0 w 75"/>
                <a:gd name="T7" fmla="*/ 23 h 47"/>
                <a:gd name="T8" fmla="*/ 24 w 75"/>
                <a:gd name="T9" fmla="*/ 0 h 47"/>
                <a:gd name="T10" fmla="*/ 52 w 75"/>
                <a:gd name="T11" fmla="*/ 0 h 47"/>
                <a:gd name="T12" fmla="*/ 75 w 75"/>
                <a:gd name="T13" fmla="*/ 23 h 47"/>
                <a:gd name="T14" fmla="*/ 75 w 75"/>
                <a:gd name="T15" fmla="*/ 23 h 47"/>
                <a:gd name="T16" fmla="*/ 52 w 75"/>
                <a:gd name="T17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5" h="47">
                  <a:moveTo>
                    <a:pt x="52" y="47"/>
                  </a:moveTo>
                  <a:cubicBezTo>
                    <a:pt x="24" y="47"/>
                    <a:pt x="24" y="47"/>
                    <a:pt x="24" y="47"/>
                  </a:cubicBezTo>
                  <a:cubicBezTo>
                    <a:pt x="11" y="47"/>
                    <a:pt x="0" y="36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10"/>
                    <a:pt x="11" y="0"/>
                    <a:pt x="24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64" y="0"/>
                    <a:pt x="75" y="10"/>
                    <a:pt x="75" y="23"/>
                  </a:cubicBezTo>
                  <a:cubicBezTo>
                    <a:pt x="75" y="23"/>
                    <a:pt x="75" y="23"/>
                    <a:pt x="75" y="23"/>
                  </a:cubicBezTo>
                  <a:cubicBezTo>
                    <a:pt x="75" y="36"/>
                    <a:pt x="64" y="47"/>
                    <a:pt x="52" y="47"/>
                  </a:cubicBezTo>
                  <a:close/>
                </a:path>
              </a:pathLst>
            </a:custGeom>
            <a:solidFill>
              <a:srgbClr val="D1F5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0" name="ïṧ1íďe">
              <a:extLst>
                <a:ext uri="{FF2B5EF4-FFF2-40B4-BE49-F238E27FC236}">
                  <a16:creationId xmlns:a16="http://schemas.microsoft.com/office/drawing/2014/main" id="{7ED17B5A-7FE8-4D0E-8DB9-B044842255A7}"/>
                </a:ext>
              </a:extLst>
            </p:cNvPr>
            <p:cNvSpPr/>
            <p:nvPr/>
          </p:nvSpPr>
          <p:spPr bwMode="auto">
            <a:xfrm>
              <a:off x="5664201" y="1066800"/>
              <a:ext cx="820738" cy="381000"/>
            </a:xfrm>
            <a:custGeom>
              <a:avLst/>
              <a:gdLst>
                <a:gd name="T0" fmla="*/ 78 w 101"/>
                <a:gd name="T1" fmla="*/ 47 h 47"/>
                <a:gd name="T2" fmla="*/ 23 w 101"/>
                <a:gd name="T3" fmla="*/ 47 h 47"/>
                <a:gd name="T4" fmla="*/ 0 w 101"/>
                <a:gd name="T5" fmla="*/ 23 h 47"/>
                <a:gd name="T6" fmla="*/ 0 w 101"/>
                <a:gd name="T7" fmla="*/ 23 h 47"/>
                <a:gd name="T8" fmla="*/ 23 w 101"/>
                <a:gd name="T9" fmla="*/ 0 h 47"/>
                <a:gd name="T10" fmla="*/ 78 w 101"/>
                <a:gd name="T11" fmla="*/ 0 h 47"/>
                <a:gd name="T12" fmla="*/ 101 w 101"/>
                <a:gd name="T13" fmla="*/ 23 h 47"/>
                <a:gd name="T14" fmla="*/ 101 w 101"/>
                <a:gd name="T15" fmla="*/ 23 h 47"/>
                <a:gd name="T16" fmla="*/ 78 w 101"/>
                <a:gd name="T17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1" h="47">
                  <a:moveTo>
                    <a:pt x="78" y="47"/>
                  </a:moveTo>
                  <a:cubicBezTo>
                    <a:pt x="23" y="47"/>
                    <a:pt x="23" y="47"/>
                    <a:pt x="23" y="47"/>
                  </a:cubicBezTo>
                  <a:cubicBezTo>
                    <a:pt x="10" y="47"/>
                    <a:pt x="0" y="36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10"/>
                    <a:pt x="10" y="0"/>
                    <a:pt x="23" y="0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90" y="0"/>
                    <a:pt x="101" y="10"/>
                    <a:pt x="101" y="23"/>
                  </a:cubicBezTo>
                  <a:cubicBezTo>
                    <a:pt x="101" y="23"/>
                    <a:pt x="101" y="23"/>
                    <a:pt x="101" y="23"/>
                  </a:cubicBezTo>
                  <a:cubicBezTo>
                    <a:pt x="101" y="36"/>
                    <a:pt x="90" y="47"/>
                    <a:pt x="78" y="47"/>
                  </a:cubicBezTo>
                  <a:close/>
                </a:path>
              </a:pathLst>
            </a:custGeom>
            <a:solidFill>
              <a:srgbClr val="D1F5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1" name="íṩļîdé">
              <a:extLst>
                <a:ext uri="{FF2B5EF4-FFF2-40B4-BE49-F238E27FC236}">
                  <a16:creationId xmlns:a16="http://schemas.microsoft.com/office/drawing/2014/main" id="{1006EAC0-6FFC-4A6E-B19B-4CE4087CDDC9}"/>
                </a:ext>
              </a:extLst>
            </p:cNvPr>
            <p:cNvSpPr/>
            <p:nvPr/>
          </p:nvSpPr>
          <p:spPr bwMode="auto">
            <a:xfrm>
              <a:off x="7793038" y="4581525"/>
              <a:ext cx="820738" cy="381000"/>
            </a:xfrm>
            <a:custGeom>
              <a:avLst/>
              <a:gdLst>
                <a:gd name="T0" fmla="*/ 78 w 101"/>
                <a:gd name="T1" fmla="*/ 47 h 47"/>
                <a:gd name="T2" fmla="*/ 23 w 101"/>
                <a:gd name="T3" fmla="*/ 47 h 47"/>
                <a:gd name="T4" fmla="*/ 0 w 101"/>
                <a:gd name="T5" fmla="*/ 24 h 47"/>
                <a:gd name="T6" fmla="*/ 0 w 101"/>
                <a:gd name="T7" fmla="*/ 24 h 47"/>
                <a:gd name="T8" fmla="*/ 23 w 101"/>
                <a:gd name="T9" fmla="*/ 0 h 47"/>
                <a:gd name="T10" fmla="*/ 78 w 101"/>
                <a:gd name="T11" fmla="*/ 0 h 47"/>
                <a:gd name="T12" fmla="*/ 101 w 101"/>
                <a:gd name="T13" fmla="*/ 24 h 47"/>
                <a:gd name="T14" fmla="*/ 101 w 101"/>
                <a:gd name="T15" fmla="*/ 24 h 47"/>
                <a:gd name="T16" fmla="*/ 78 w 101"/>
                <a:gd name="T17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1" h="47">
                  <a:moveTo>
                    <a:pt x="78" y="47"/>
                  </a:moveTo>
                  <a:cubicBezTo>
                    <a:pt x="23" y="47"/>
                    <a:pt x="23" y="47"/>
                    <a:pt x="23" y="47"/>
                  </a:cubicBezTo>
                  <a:cubicBezTo>
                    <a:pt x="10" y="47"/>
                    <a:pt x="0" y="37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11"/>
                    <a:pt x="10" y="0"/>
                    <a:pt x="23" y="0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90" y="0"/>
                    <a:pt x="101" y="11"/>
                    <a:pt x="101" y="24"/>
                  </a:cubicBezTo>
                  <a:cubicBezTo>
                    <a:pt x="101" y="24"/>
                    <a:pt x="101" y="24"/>
                    <a:pt x="101" y="24"/>
                  </a:cubicBezTo>
                  <a:cubicBezTo>
                    <a:pt x="101" y="37"/>
                    <a:pt x="90" y="47"/>
                    <a:pt x="78" y="47"/>
                  </a:cubicBezTo>
                  <a:close/>
                </a:path>
              </a:pathLst>
            </a:custGeom>
            <a:solidFill>
              <a:srgbClr val="D1F5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2" name="îšḻîḋè">
              <a:extLst>
                <a:ext uri="{FF2B5EF4-FFF2-40B4-BE49-F238E27FC236}">
                  <a16:creationId xmlns:a16="http://schemas.microsoft.com/office/drawing/2014/main" id="{AB92FEEE-DE87-475F-A8E3-16AF994697E4}"/>
                </a:ext>
              </a:extLst>
            </p:cNvPr>
            <p:cNvSpPr/>
            <p:nvPr/>
          </p:nvSpPr>
          <p:spPr bwMode="auto">
            <a:xfrm>
              <a:off x="8264526" y="5173663"/>
              <a:ext cx="479425" cy="219075"/>
            </a:xfrm>
            <a:custGeom>
              <a:avLst/>
              <a:gdLst>
                <a:gd name="T0" fmla="*/ 45 w 59"/>
                <a:gd name="T1" fmla="*/ 27 h 27"/>
                <a:gd name="T2" fmla="*/ 14 w 59"/>
                <a:gd name="T3" fmla="*/ 27 h 27"/>
                <a:gd name="T4" fmla="*/ 0 w 59"/>
                <a:gd name="T5" fmla="*/ 13 h 27"/>
                <a:gd name="T6" fmla="*/ 0 w 59"/>
                <a:gd name="T7" fmla="*/ 13 h 27"/>
                <a:gd name="T8" fmla="*/ 14 w 59"/>
                <a:gd name="T9" fmla="*/ 0 h 27"/>
                <a:gd name="T10" fmla="*/ 45 w 59"/>
                <a:gd name="T11" fmla="*/ 0 h 27"/>
                <a:gd name="T12" fmla="*/ 59 w 59"/>
                <a:gd name="T13" fmla="*/ 13 h 27"/>
                <a:gd name="T14" fmla="*/ 59 w 59"/>
                <a:gd name="T15" fmla="*/ 13 h 27"/>
                <a:gd name="T16" fmla="*/ 45 w 59"/>
                <a:gd name="T17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9" h="27">
                  <a:moveTo>
                    <a:pt x="45" y="27"/>
                  </a:moveTo>
                  <a:cubicBezTo>
                    <a:pt x="14" y="27"/>
                    <a:pt x="14" y="27"/>
                    <a:pt x="14" y="27"/>
                  </a:cubicBezTo>
                  <a:cubicBezTo>
                    <a:pt x="6" y="27"/>
                    <a:pt x="0" y="21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6"/>
                    <a:pt x="6" y="0"/>
                    <a:pt x="14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53" y="0"/>
                    <a:pt x="59" y="6"/>
                    <a:pt x="59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21"/>
                    <a:pt x="53" y="27"/>
                    <a:pt x="45" y="27"/>
                  </a:cubicBezTo>
                  <a:close/>
                </a:path>
              </a:pathLst>
            </a:custGeom>
            <a:solidFill>
              <a:srgbClr val="D1F5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237865840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69924" y="1"/>
            <a:ext cx="10850563" cy="1028699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69924" y="1123950"/>
            <a:ext cx="10850563" cy="5019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zh-CN" altLang="en-US" dirty="0"/>
          </a:p>
        </p:txBody>
      </p:sp>
      <p:cxnSp>
        <p:nvCxnSpPr>
          <p:cNvPr id="7" name="直接连接符 6"/>
          <p:cNvCxnSpPr/>
          <p:nvPr userDrawn="1"/>
        </p:nvCxnSpPr>
        <p:spPr>
          <a:xfrm>
            <a:off x="669924" y="1028700"/>
            <a:ext cx="10850563" cy="0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日期占位符 3">
            <a:extLst>
              <a:ext uri="{FF2B5EF4-FFF2-40B4-BE49-F238E27FC236}">
                <a16:creationId xmlns:a16="http://schemas.microsoft.com/office/drawing/2014/main" id="{04388434-9949-479C-A9C3-67A953F6A93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5401732" y="6240463"/>
            <a:ext cx="1388536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6489D9C7-5DC6-4263-87FF-7C99F6FB63C3}" type="datetime1">
              <a:rPr lang="zh-CN" altLang="en-US" smtClean="0"/>
              <a:pPr/>
              <a:t>2019/6/19</a:t>
            </a:fld>
            <a:endParaRPr lang="zh-CN" altLang="en-US"/>
          </a:p>
        </p:txBody>
      </p:sp>
      <p:sp>
        <p:nvSpPr>
          <p:cNvPr id="9" name="页脚占位符 4">
            <a:extLst>
              <a:ext uri="{FF2B5EF4-FFF2-40B4-BE49-F238E27FC236}">
                <a16:creationId xmlns:a16="http://schemas.microsoft.com/office/drawing/2014/main" id="{50A5656E-7A33-4865-A262-1F96263BAA1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69924" y="6240463"/>
            <a:ext cx="4140201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altLang="zh-CN" dirty="0"/>
              <a:t>www.islide.cc</a:t>
            </a:r>
            <a:endParaRPr lang="zh-CN" altLang="en-US" dirty="0"/>
          </a:p>
        </p:txBody>
      </p:sp>
      <p:sp>
        <p:nvSpPr>
          <p:cNvPr id="10" name="灯片编号占位符 5">
            <a:extLst>
              <a:ext uri="{FF2B5EF4-FFF2-40B4-BE49-F238E27FC236}">
                <a16:creationId xmlns:a16="http://schemas.microsoft.com/office/drawing/2014/main" id="{5BF52F79-380E-4278-8B67-588AFE5840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599" y="6240463"/>
            <a:ext cx="2909888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40277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51" r:id="rId2"/>
    <p:sldLayoutId id="2147483669" r:id="rId3"/>
    <p:sldLayoutId id="2147483662" r:id="rId4"/>
    <p:sldLayoutId id="2147483655" r:id="rId5"/>
    <p:sldLayoutId id="2147483661" r:id="rId6"/>
  </p:sldLayoutIdLst>
  <p:hf hdr="0" dt="0"/>
  <p:txStyles>
    <p:titleStyle>
      <a:lvl1pPr algn="l" defTabSz="914354" rtl="0" eaLnBrk="1" latinLnBrk="0" hangingPunct="1">
        <a:lnSpc>
          <a:spcPct val="90000"/>
        </a:lnSpc>
        <a:spcBef>
          <a:spcPct val="0"/>
        </a:spcBef>
        <a:buNone/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89" indent="-228589" algn="l" defTabSz="91435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6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4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20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298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474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5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29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0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4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9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6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422" userDrawn="1">
          <p15:clr>
            <a:srgbClr val="F26B43"/>
          </p15:clr>
        </p15:guide>
        <p15:guide id="2" pos="7257" userDrawn="1">
          <p15:clr>
            <a:srgbClr val="F26B43"/>
          </p15:clr>
        </p15:guide>
        <p15:guide id="3" orient="horz" pos="648" userDrawn="1">
          <p15:clr>
            <a:srgbClr val="F26B43"/>
          </p15:clr>
        </p15:guide>
        <p15:guide id="4" orient="horz" pos="712" userDrawn="1">
          <p15:clr>
            <a:srgbClr val="F26B43"/>
          </p15:clr>
        </p15:guide>
        <p15:guide id="5" orient="horz" pos="3931" userDrawn="1">
          <p15:clr>
            <a:srgbClr val="F26B43"/>
          </p15:clr>
        </p15:guide>
        <p15:guide id="6" orient="horz" pos="3866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tags" Target="../tags/tag5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9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0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5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4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5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6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8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9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6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30.xml"/><Relationship Id="rId4" Type="http://schemas.openxmlformats.org/officeDocument/2006/relationships/hyperlink" Target="https://www.islide.cc/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9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副标题 4"/>
          <p:cNvSpPr>
            <a:spLocks noGrp="1"/>
          </p:cNvSpPr>
          <p:nvPr>
            <p:ph type="subTitle" idx="1"/>
          </p:nvPr>
        </p:nvSpPr>
        <p:spPr>
          <a:xfrm>
            <a:off x="6592173" y="2851073"/>
            <a:ext cx="4593261" cy="569023"/>
          </a:xfrm>
        </p:spPr>
        <p:txBody>
          <a:bodyPr>
            <a:normAutofit/>
          </a:bodyPr>
          <a:lstStyle/>
          <a:p>
            <a:pPr algn="r"/>
            <a:r>
              <a:rPr lang="en-US" altLang="zh-CN" sz="2400" i="1" spc="600" dirty="0">
                <a:solidFill>
                  <a:schemeClr val="accent2"/>
                </a:solidFill>
              </a:rPr>
              <a:t>Subtitle here</a:t>
            </a:r>
          </a:p>
        </p:txBody>
      </p:sp>
      <p:sp>
        <p:nvSpPr>
          <p:cNvPr id="4" name="标题 3"/>
          <p:cNvSpPr>
            <a:spLocks noGrp="1"/>
          </p:cNvSpPr>
          <p:nvPr>
            <p:ph type="ctrTitle"/>
          </p:nvPr>
        </p:nvSpPr>
        <p:spPr>
          <a:xfrm>
            <a:off x="4751956" y="1222037"/>
            <a:ext cx="6433478" cy="1554219"/>
          </a:xfrm>
        </p:spPr>
        <p:txBody>
          <a:bodyPr>
            <a:normAutofit/>
          </a:bodyPr>
          <a:lstStyle/>
          <a:p>
            <a:pPr algn="r"/>
            <a:r>
              <a:rPr lang="zh-CN" altLang="en-US" sz="4800" dirty="0"/>
              <a:t>个性商务扁平化</a:t>
            </a:r>
            <a:br>
              <a:rPr lang="en-US" altLang="zh-CN" sz="4800" dirty="0"/>
            </a:br>
            <a:r>
              <a:rPr lang="zh-CN" altLang="en-US" sz="4800" dirty="0"/>
              <a:t>主题模板</a:t>
            </a:r>
            <a:endParaRPr lang="zh-CN" altLang="en-US" sz="4800" dirty="0">
              <a:solidFill>
                <a:schemeClr val="accent2"/>
              </a:solidFill>
            </a:endParaRPr>
          </a:p>
        </p:txBody>
      </p:sp>
      <p:sp>
        <p:nvSpPr>
          <p:cNvPr id="21" name="任意多边形: 形状 20">
            <a:extLst>
              <a:ext uri="{FF2B5EF4-FFF2-40B4-BE49-F238E27FC236}">
                <a16:creationId xmlns:a16="http://schemas.microsoft.com/office/drawing/2014/main" id="{E0ED53F2-D410-403D-97DE-48B8FA66E358}"/>
              </a:ext>
            </a:extLst>
          </p:cNvPr>
          <p:cNvSpPr/>
          <p:nvPr/>
        </p:nvSpPr>
        <p:spPr>
          <a:xfrm>
            <a:off x="-32498" y="-1151176"/>
            <a:ext cx="2870326" cy="3213785"/>
          </a:xfrm>
          <a:custGeom>
            <a:avLst/>
            <a:gdLst>
              <a:gd name="connsiteX0" fmla="*/ 7144 w 1114425"/>
              <a:gd name="connsiteY0" fmla="*/ 7144 h 1247775"/>
              <a:gd name="connsiteX1" fmla="*/ 7144 w 1114425"/>
              <a:gd name="connsiteY1" fmla="*/ 198596 h 1247775"/>
              <a:gd name="connsiteX2" fmla="*/ 7144 w 1114425"/>
              <a:gd name="connsiteY2" fmla="*/ 1112044 h 1247775"/>
              <a:gd name="connsiteX3" fmla="*/ 326231 w 1114425"/>
              <a:gd name="connsiteY3" fmla="*/ 1248251 h 1247775"/>
              <a:gd name="connsiteX4" fmla="*/ 972026 w 1114425"/>
              <a:gd name="connsiteY4" fmla="*/ 602456 h 1247775"/>
              <a:gd name="connsiteX5" fmla="*/ 1107281 w 1114425"/>
              <a:gd name="connsiteY5" fmla="*/ 467201 h 1247775"/>
              <a:gd name="connsiteX6" fmla="*/ 7144 w 1114425"/>
              <a:gd name="connsiteY6" fmla="*/ 7144 h 12477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14425" h="1247775">
                <a:moveTo>
                  <a:pt x="7144" y="7144"/>
                </a:moveTo>
                <a:lnTo>
                  <a:pt x="7144" y="198596"/>
                </a:lnTo>
                <a:lnTo>
                  <a:pt x="7144" y="1112044"/>
                </a:lnTo>
                <a:cubicBezTo>
                  <a:pt x="130016" y="1120616"/>
                  <a:pt x="240506" y="1170146"/>
                  <a:pt x="326231" y="1248251"/>
                </a:cubicBezTo>
                <a:lnTo>
                  <a:pt x="972026" y="602456"/>
                </a:lnTo>
                <a:lnTo>
                  <a:pt x="1107281" y="467201"/>
                </a:lnTo>
                <a:cubicBezTo>
                  <a:pt x="821531" y="190976"/>
                  <a:pt x="434816" y="16669"/>
                  <a:pt x="7144" y="7144"/>
                </a:cubicBezTo>
                <a:close/>
              </a:path>
            </a:pathLst>
          </a:custGeom>
          <a:noFill/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0"/>
          </p:nvPr>
        </p:nvSpPr>
        <p:spPr>
          <a:xfrm>
            <a:off x="7930180" y="4489374"/>
            <a:ext cx="3255254" cy="296271"/>
          </a:xfrm>
        </p:spPr>
        <p:txBody>
          <a:bodyPr/>
          <a:lstStyle/>
          <a:p>
            <a:pPr algn="r"/>
            <a:r>
              <a:rPr lang="en-US" altLang="zh-CN" sz="1800" dirty="0"/>
              <a:t>Speaker name and title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1"/>
          </p:nvPr>
        </p:nvSpPr>
        <p:spPr>
          <a:xfrm>
            <a:off x="7930180" y="4848393"/>
            <a:ext cx="3255254" cy="296271"/>
          </a:xfrm>
        </p:spPr>
        <p:txBody>
          <a:bodyPr/>
          <a:lstStyle/>
          <a:p>
            <a:r>
              <a:rPr lang="en-US" altLang="en-US" sz="1800" dirty="0"/>
              <a:t>Designed by iSlide</a:t>
            </a:r>
          </a:p>
        </p:txBody>
      </p:sp>
    </p:spTree>
    <p:extLst>
      <p:ext uri="{BB962C8B-B14F-4D97-AF65-F5344CB8AC3E}">
        <p14:creationId xmlns:p14="http://schemas.microsoft.com/office/powerpoint/2010/main" val="227174189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Section Header Here</a:t>
            </a:r>
            <a:endParaRPr lang="zh-CN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altLang="zh-CN" dirty="0"/>
              <a:t>Supporting text here.</a:t>
            </a:r>
          </a:p>
          <a:p>
            <a:pPr lvl="0"/>
            <a:r>
              <a:rPr lang="en-US" altLang="zh-CN" dirty="0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04F69230-F3A6-4586-9371-A858F4763E9F}"/>
              </a:ext>
            </a:extLst>
          </p:cNvPr>
          <p:cNvSpPr txBox="1"/>
          <p:nvPr/>
        </p:nvSpPr>
        <p:spPr>
          <a:xfrm>
            <a:off x="797146" y="2308680"/>
            <a:ext cx="1023516" cy="889909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accent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/02</a:t>
            </a:r>
            <a:endParaRPr lang="zh-CN" altLang="en-US" spc="100" dirty="0">
              <a:solidFill>
                <a:schemeClr val="accent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2164042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21CC609-BB4C-47A0-B241-304CB7E5E8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5325" y="1"/>
            <a:ext cx="10801350" cy="1015999"/>
          </a:xfrm>
        </p:spPr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083229DE-101C-438C-B4B2-94D70B36B1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95325" y="6515100"/>
            <a:ext cx="4114800" cy="206381"/>
          </a:xfrm>
        </p:spPr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556E4218-22B5-417C-9813-D16238AA67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599" y="6515100"/>
            <a:ext cx="2886075" cy="206381"/>
          </a:xfrm>
        </p:spPr>
        <p:txBody>
          <a:bodyPr/>
          <a:lstStyle/>
          <a:p>
            <a:fld id="{5DD3DB80-B894-403A-B48E-6FDC1A72010E}" type="slidenum">
              <a:rPr lang="zh-CN" altLang="en-US" smtClean="0"/>
              <a:pPr/>
              <a:t>11</a:t>
            </a:fld>
            <a:endParaRPr lang="zh-CN" altLang="en-US"/>
          </a:p>
        </p:txBody>
      </p:sp>
      <p:grpSp>
        <p:nvGrpSpPr>
          <p:cNvPr id="5" name="a1e73f40-0fce-404c-9561-6cbbac204b3e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519B30F2-7B00-4353-958F-E43AEE1C33FC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100" y="1130299"/>
            <a:ext cx="10845800" cy="5016501"/>
            <a:chOff x="673100" y="1130299"/>
            <a:chExt cx="10845800" cy="5016501"/>
          </a:xfrm>
        </p:grpSpPr>
        <p:sp>
          <p:nvSpPr>
            <p:cNvPr id="6" name="îṩ1îḋe">
              <a:extLst>
                <a:ext uri="{FF2B5EF4-FFF2-40B4-BE49-F238E27FC236}">
                  <a16:creationId xmlns:a16="http://schemas.microsoft.com/office/drawing/2014/main" id="{0C95A92E-00E0-4E72-A894-208B5DADC61A}"/>
                </a:ext>
              </a:extLst>
            </p:cNvPr>
            <p:cNvSpPr txBox="1"/>
            <p:nvPr/>
          </p:nvSpPr>
          <p:spPr>
            <a:xfrm>
              <a:off x="8140425" y="4755235"/>
              <a:ext cx="3160309" cy="108353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>
                <a:buSzPct val="25000"/>
                <a:defRPr sz="1200" b="1">
                  <a:solidFill>
                    <a:schemeClr val="dk1"/>
                  </a:solidFill>
                </a:defRPr>
              </a:lvl1pPr>
            </a:lstStyle>
            <a:p>
              <a:pPr marL="0" marR="0" lvl="0" indent="0" algn="l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Copy paste fonts. Choose the only option to retain text.</a:t>
              </a:r>
            </a:p>
            <a:p>
              <a:pPr marL="0" marR="0" lvl="0" indent="0" algn="l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……</a:t>
              </a:r>
            </a:p>
          </p:txBody>
        </p:sp>
        <p:sp>
          <p:nvSpPr>
            <p:cNvPr id="7" name="íŝ1ïdé">
              <a:extLst>
                <a:ext uri="{FF2B5EF4-FFF2-40B4-BE49-F238E27FC236}">
                  <a16:creationId xmlns:a16="http://schemas.microsoft.com/office/drawing/2014/main" id="{BF4F3DBC-ECFF-485C-9A1C-0E7426B8EFFE}"/>
                </a:ext>
              </a:extLst>
            </p:cNvPr>
            <p:cNvSpPr txBox="1"/>
            <p:nvPr/>
          </p:nvSpPr>
          <p:spPr>
            <a:xfrm>
              <a:off x="8140425" y="4428051"/>
              <a:ext cx="3160309" cy="31174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ctr" anchorCtr="0">
              <a:normAutofit lnSpcReduction="10000"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de-DE" altLang="zh-CN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Text here</a:t>
              </a:r>
            </a:p>
          </p:txBody>
        </p:sp>
        <p:sp>
          <p:nvSpPr>
            <p:cNvPr id="8" name="isļîḑê">
              <a:extLst>
                <a:ext uri="{FF2B5EF4-FFF2-40B4-BE49-F238E27FC236}">
                  <a16:creationId xmlns:a16="http://schemas.microsoft.com/office/drawing/2014/main" id="{D9F1548C-55B2-48BA-9676-AD669AAEC10F}"/>
                </a:ext>
              </a:extLst>
            </p:cNvPr>
            <p:cNvSpPr/>
            <p:nvPr/>
          </p:nvSpPr>
          <p:spPr>
            <a:xfrm>
              <a:off x="8244077" y="3842938"/>
              <a:ext cx="258614" cy="359832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75403" y="112293"/>
                  </a:moveTo>
                  <a:lnTo>
                    <a:pt x="75403" y="112293"/>
                  </a:lnTo>
                  <a:cubicBezTo>
                    <a:pt x="75403" y="114770"/>
                    <a:pt x="78044" y="117247"/>
                    <a:pt x="80684" y="117247"/>
                  </a:cubicBezTo>
                  <a:cubicBezTo>
                    <a:pt x="109144" y="119724"/>
                    <a:pt x="109144" y="119724"/>
                    <a:pt x="109144" y="119724"/>
                  </a:cubicBezTo>
                  <a:cubicBezTo>
                    <a:pt x="112078" y="119724"/>
                    <a:pt x="112078" y="117247"/>
                    <a:pt x="114718" y="114770"/>
                  </a:cubicBezTo>
                  <a:cubicBezTo>
                    <a:pt x="114718" y="92752"/>
                    <a:pt x="114718" y="92752"/>
                    <a:pt x="114718" y="92752"/>
                  </a:cubicBezTo>
                  <a:cubicBezTo>
                    <a:pt x="78044" y="90275"/>
                    <a:pt x="78044" y="90275"/>
                    <a:pt x="78044" y="90275"/>
                  </a:cubicBezTo>
                  <a:lnTo>
                    <a:pt x="75403" y="112293"/>
                  </a:lnTo>
                  <a:close/>
                  <a:moveTo>
                    <a:pt x="5281" y="92752"/>
                  </a:moveTo>
                  <a:lnTo>
                    <a:pt x="5281" y="92752"/>
                  </a:lnTo>
                  <a:cubicBezTo>
                    <a:pt x="5281" y="114770"/>
                    <a:pt x="5281" y="114770"/>
                    <a:pt x="5281" y="114770"/>
                  </a:cubicBezTo>
                  <a:cubicBezTo>
                    <a:pt x="5281" y="117247"/>
                    <a:pt x="7921" y="119724"/>
                    <a:pt x="10268" y="119724"/>
                  </a:cubicBezTo>
                  <a:cubicBezTo>
                    <a:pt x="39022" y="117247"/>
                    <a:pt x="39022" y="117247"/>
                    <a:pt x="39022" y="117247"/>
                  </a:cubicBezTo>
                  <a:cubicBezTo>
                    <a:pt x="41662" y="117247"/>
                    <a:pt x="44303" y="114770"/>
                    <a:pt x="44303" y="112293"/>
                  </a:cubicBezTo>
                  <a:cubicBezTo>
                    <a:pt x="41662" y="90275"/>
                    <a:pt x="41662" y="90275"/>
                    <a:pt x="41662" y="90275"/>
                  </a:cubicBezTo>
                  <a:lnTo>
                    <a:pt x="5281" y="92752"/>
                  </a:lnTo>
                  <a:close/>
                  <a:moveTo>
                    <a:pt x="0" y="56422"/>
                  </a:moveTo>
                  <a:lnTo>
                    <a:pt x="0" y="56422"/>
                  </a:lnTo>
                  <a:cubicBezTo>
                    <a:pt x="2640" y="80642"/>
                    <a:pt x="2640" y="80642"/>
                    <a:pt x="2640" y="80642"/>
                  </a:cubicBezTo>
                  <a:cubicBezTo>
                    <a:pt x="39022" y="75688"/>
                    <a:pt x="39022" y="75688"/>
                    <a:pt x="39022" y="75688"/>
                  </a:cubicBezTo>
                  <a:cubicBezTo>
                    <a:pt x="39022" y="53944"/>
                    <a:pt x="39022" y="53944"/>
                    <a:pt x="39022" y="53944"/>
                  </a:cubicBezTo>
                  <a:lnTo>
                    <a:pt x="39022" y="51467"/>
                  </a:lnTo>
                  <a:cubicBezTo>
                    <a:pt x="39022" y="41834"/>
                    <a:pt x="46943" y="31926"/>
                    <a:pt x="59853" y="31926"/>
                  </a:cubicBezTo>
                  <a:cubicBezTo>
                    <a:pt x="72762" y="31926"/>
                    <a:pt x="80684" y="41834"/>
                    <a:pt x="80684" y="51467"/>
                  </a:cubicBezTo>
                  <a:lnTo>
                    <a:pt x="80684" y="53944"/>
                  </a:lnTo>
                  <a:cubicBezTo>
                    <a:pt x="78044" y="75688"/>
                    <a:pt x="78044" y="75688"/>
                    <a:pt x="78044" y="75688"/>
                  </a:cubicBezTo>
                  <a:cubicBezTo>
                    <a:pt x="117066" y="80642"/>
                    <a:pt x="117066" y="80642"/>
                    <a:pt x="117066" y="80642"/>
                  </a:cubicBezTo>
                  <a:cubicBezTo>
                    <a:pt x="119706" y="56422"/>
                    <a:pt x="119706" y="56422"/>
                    <a:pt x="119706" y="56422"/>
                  </a:cubicBezTo>
                  <a:cubicBezTo>
                    <a:pt x="119706" y="53944"/>
                    <a:pt x="119706" y="53944"/>
                    <a:pt x="119706" y="51467"/>
                  </a:cubicBezTo>
                  <a:cubicBezTo>
                    <a:pt x="119706" y="22018"/>
                    <a:pt x="93594" y="0"/>
                    <a:pt x="59853" y="0"/>
                  </a:cubicBezTo>
                  <a:cubicBezTo>
                    <a:pt x="25819" y="0"/>
                    <a:pt x="0" y="22018"/>
                    <a:pt x="0" y="51467"/>
                  </a:cubicBezTo>
                  <a:cubicBezTo>
                    <a:pt x="0" y="53944"/>
                    <a:pt x="0" y="53944"/>
                    <a:pt x="0" y="5642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wrap="square" lIns="91440" tIns="45720" rIns="91440" bIns="45720" anchor="ctr" anchorCtr="0">
              <a:normAutofit fontScale="25000" lnSpcReduction="20000"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9" name="iŝľide">
              <a:extLst>
                <a:ext uri="{FF2B5EF4-FFF2-40B4-BE49-F238E27FC236}">
                  <a16:creationId xmlns:a16="http://schemas.microsoft.com/office/drawing/2014/main" id="{31D4EEA2-D25C-45A8-AF92-52474646F0B2}"/>
                </a:ext>
              </a:extLst>
            </p:cNvPr>
            <p:cNvSpPr txBox="1"/>
            <p:nvPr/>
          </p:nvSpPr>
          <p:spPr>
            <a:xfrm>
              <a:off x="673100" y="4755235"/>
              <a:ext cx="3160309" cy="108353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>
                <a:buSzPct val="25000"/>
                <a:defRPr sz="1200" b="1">
                  <a:solidFill>
                    <a:schemeClr val="dk1"/>
                  </a:solidFill>
                </a:defRPr>
              </a:lvl1pPr>
            </a:lstStyle>
            <a:p>
              <a:pPr marL="0" marR="0" lvl="0" indent="0" algn="l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Copy paste fonts. Choose the only option to retain text.</a:t>
              </a:r>
            </a:p>
            <a:p>
              <a:pPr marL="0" marR="0" lvl="0" indent="0" algn="l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……</a:t>
              </a:r>
            </a:p>
          </p:txBody>
        </p:sp>
        <p:sp>
          <p:nvSpPr>
            <p:cNvPr id="10" name="iŝľíḋe">
              <a:extLst>
                <a:ext uri="{FF2B5EF4-FFF2-40B4-BE49-F238E27FC236}">
                  <a16:creationId xmlns:a16="http://schemas.microsoft.com/office/drawing/2014/main" id="{FFC624C7-302B-4B79-8E31-A2B42E7917CE}"/>
                </a:ext>
              </a:extLst>
            </p:cNvPr>
            <p:cNvSpPr txBox="1"/>
            <p:nvPr/>
          </p:nvSpPr>
          <p:spPr>
            <a:xfrm>
              <a:off x="673100" y="4428051"/>
              <a:ext cx="3160309" cy="31174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ctr" anchorCtr="0">
              <a:normAutofit lnSpcReduction="10000"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de-DE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Text here</a:t>
              </a:r>
            </a:p>
          </p:txBody>
        </p:sp>
        <p:sp>
          <p:nvSpPr>
            <p:cNvPr id="11" name="íśḻîḓè">
              <a:extLst>
                <a:ext uri="{FF2B5EF4-FFF2-40B4-BE49-F238E27FC236}">
                  <a16:creationId xmlns:a16="http://schemas.microsoft.com/office/drawing/2014/main" id="{A25C0223-F3BC-4151-8C78-27D3AC146F27}"/>
                </a:ext>
              </a:extLst>
            </p:cNvPr>
            <p:cNvSpPr/>
            <p:nvPr/>
          </p:nvSpPr>
          <p:spPr>
            <a:xfrm>
              <a:off x="782082" y="3805839"/>
              <a:ext cx="287588" cy="297341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59879" y="45112"/>
                  </a:moveTo>
                  <a:lnTo>
                    <a:pt x="59879" y="45112"/>
                  </a:lnTo>
                  <a:cubicBezTo>
                    <a:pt x="49014" y="45112"/>
                    <a:pt x="42736" y="52932"/>
                    <a:pt x="42736" y="66466"/>
                  </a:cubicBezTo>
                  <a:cubicBezTo>
                    <a:pt x="42736" y="80000"/>
                    <a:pt x="49014" y="87819"/>
                    <a:pt x="59879" y="87819"/>
                  </a:cubicBezTo>
                  <a:cubicBezTo>
                    <a:pt x="70503" y="87819"/>
                    <a:pt x="77022" y="80000"/>
                    <a:pt x="77022" y="66466"/>
                  </a:cubicBezTo>
                  <a:cubicBezTo>
                    <a:pt x="77022" y="52932"/>
                    <a:pt x="70503" y="45112"/>
                    <a:pt x="59879" y="45112"/>
                  </a:cubicBezTo>
                  <a:close/>
                  <a:moveTo>
                    <a:pt x="106720" y="21052"/>
                  </a:moveTo>
                  <a:lnTo>
                    <a:pt x="106720" y="21052"/>
                  </a:lnTo>
                  <a:cubicBezTo>
                    <a:pt x="93923" y="21052"/>
                    <a:pt x="93923" y="21052"/>
                    <a:pt x="93923" y="21052"/>
                  </a:cubicBezTo>
                  <a:cubicBezTo>
                    <a:pt x="91750" y="21052"/>
                    <a:pt x="89818" y="21052"/>
                    <a:pt x="87645" y="18345"/>
                  </a:cubicBezTo>
                  <a:cubicBezTo>
                    <a:pt x="85472" y="2406"/>
                    <a:pt x="85472" y="2406"/>
                    <a:pt x="85472" y="2406"/>
                  </a:cubicBezTo>
                  <a:cubicBezTo>
                    <a:pt x="83299" y="2406"/>
                    <a:pt x="81126" y="0"/>
                    <a:pt x="78953" y="0"/>
                  </a:cubicBezTo>
                  <a:cubicBezTo>
                    <a:pt x="38390" y="0"/>
                    <a:pt x="38390" y="0"/>
                    <a:pt x="38390" y="0"/>
                  </a:cubicBezTo>
                  <a:cubicBezTo>
                    <a:pt x="38390" y="0"/>
                    <a:pt x="36217" y="2406"/>
                    <a:pt x="34285" y="2406"/>
                  </a:cubicBezTo>
                  <a:cubicBezTo>
                    <a:pt x="29698" y="18345"/>
                    <a:pt x="29698" y="18345"/>
                    <a:pt x="29698" y="18345"/>
                  </a:cubicBezTo>
                  <a:cubicBezTo>
                    <a:pt x="29698" y="21052"/>
                    <a:pt x="27766" y="21052"/>
                    <a:pt x="25593" y="21052"/>
                  </a:cubicBezTo>
                  <a:cubicBezTo>
                    <a:pt x="12796" y="21052"/>
                    <a:pt x="12796" y="21052"/>
                    <a:pt x="12796" y="21052"/>
                  </a:cubicBezTo>
                  <a:cubicBezTo>
                    <a:pt x="4104" y="21052"/>
                    <a:pt x="0" y="29172"/>
                    <a:pt x="0" y="36992"/>
                  </a:cubicBezTo>
                  <a:cubicBezTo>
                    <a:pt x="0" y="103759"/>
                    <a:pt x="0" y="103759"/>
                    <a:pt x="0" y="103759"/>
                  </a:cubicBezTo>
                  <a:cubicBezTo>
                    <a:pt x="0" y="111879"/>
                    <a:pt x="4104" y="119699"/>
                    <a:pt x="12796" y="119699"/>
                  </a:cubicBezTo>
                  <a:cubicBezTo>
                    <a:pt x="106720" y="119699"/>
                    <a:pt x="106720" y="119699"/>
                    <a:pt x="106720" y="119699"/>
                  </a:cubicBezTo>
                  <a:cubicBezTo>
                    <a:pt x="113480" y="119699"/>
                    <a:pt x="119758" y="111879"/>
                    <a:pt x="119758" y="103759"/>
                  </a:cubicBezTo>
                  <a:cubicBezTo>
                    <a:pt x="119758" y="36992"/>
                    <a:pt x="119758" y="36992"/>
                    <a:pt x="119758" y="36992"/>
                  </a:cubicBezTo>
                  <a:cubicBezTo>
                    <a:pt x="119758" y="29172"/>
                    <a:pt x="113480" y="21052"/>
                    <a:pt x="106720" y="21052"/>
                  </a:cubicBezTo>
                  <a:close/>
                  <a:moveTo>
                    <a:pt x="59879" y="103759"/>
                  </a:moveTo>
                  <a:lnTo>
                    <a:pt x="59879" y="103759"/>
                  </a:lnTo>
                  <a:cubicBezTo>
                    <a:pt x="42736" y="103759"/>
                    <a:pt x="29698" y="87819"/>
                    <a:pt x="29698" y="66466"/>
                  </a:cubicBezTo>
                  <a:cubicBezTo>
                    <a:pt x="29698" y="45112"/>
                    <a:pt x="42736" y="29172"/>
                    <a:pt x="59879" y="29172"/>
                  </a:cubicBezTo>
                  <a:cubicBezTo>
                    <a:pt x="77022" y="29172"/>
                    <a:pt x="89818" y="45112"/>
                    <a:pt x="89818" y="66466"/>
                  </a:cubicBezTo>
                  <a:cubicBezTo>
                    <a:pt x="89818" y="87819"/>
                    <a:pt x="77022" y="103759"/>
                    <a:pt x="59879" y="103759"/>
                  </a:cubicBezTo>
                  <a:close/>
                  <a:moveTo>
                    <a:pt x="102615" y="47819"/>
                  </a:moveTo>
                  <a:lnTo>
                    <a:pt x="102615" y="47819"/>
                  </a:lnTo>
                  <a:cubicBezTo>
                    <a:pt x="100442" y="47819"/>
                    <a:pt x="98269" y="45112"/>
                    <a:pt x="98269" y="42406"/>
                  </a:cubicBezTo>
                  <a:cubicBezTo>
                    <a:pt x="98269" y="39699"/>
                    <a:pt x="100442" y="36992"/>
                    <a:pt x="102615" y="36992"/>
                  </a:cubicBezTo>
                  <a:cubicBezTo>
                    <a:pt x="104547" y="36992"/>
                    <a:pt x="106720" y="39699"/>
                    <a:pt x="106720" y="42406"/>
                  </a:cubicBezTo>
                  <a:cubicBezTo>
                    <a:pt x="106720" y="45112"/>
                    <a:pt x="104547" y="47819"/>
                    <a:pt x="102615" y="47819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wrap="square" lIns="91440" tIns="45720" rIns="91440" bIns="45720" anchor="ctr" anchorCtr="0">
              <a:normAutofit fontScale="25000" lnSpcReduction="20000"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12" name="iŝ1îḑé">
              <a:extLst>
                <a:ext uri="{FF2B5EF4-FFF2-40B4-BE49-F238E27FC236}">
                  <a16:creationId xmlns:a16="http://schemas.microsoft.com/office/drawing/2014/main" id="{3938205E-BC38-4901-B43C-40816B55CB53}"/>
                </a:ext>
              </a:extLst>
            </p:cNvPr>
            <p:cNvSpPr txBox="1"/>
            <p:nvPr/>
          </p:nvSpPr>
          <p:spPr>
            <a:xfrm>
              <a:off x="4419433" y="4755235"/>
              <a:ext cx="3160309" cy="108353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>
                <a:buSzPct val="25000"/>
                <a:defRPr sz="1200" b="1">
                  <a:solidFill>
                    <a:schemeClr val="dk1"/>
                  </a:solidFill>
                </a:defRPr>
              </a:lvl1pPr>
            </a:lstStyle>
            <a:p>
              <a:pPr marL="0" marR="0" lvl="0" indent="0" algn="l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Copy paste fonts. Choose the only option to retain text.</a:t>
              </a:r>
            </a:p>
            <a:p>
              <a:pPr marL="0" marR="0" lvl="0" indent="0" algn="l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……</a:t>
              </a:r>
            </a:p>
          </p:txBody>
        </p:sp>
        <p:sp>
          <p:nvSpPr>
            <p:cNvPr id="13" name="ïṥlidè">
              <a:extLst>
                <a:ext uri="{FF2B5EF4-FFF2-40B4-BE49-F238E27FC236}">
                  <a16:creationId xmlns:a16="http://schemas.microsoft.com/office/drawing/2014/main" id="{852FD03C-8E5B-469D-BBDD-3BB00E7983D8}"/>
                </a:ext>
              </a:extLst>
            </p:cNvPr>
            <p:cNvSpPr txBox="1"/>
            <p:nvPr/>
          </p:nvSpPr>
          <p:spPr>
            <a:xfrm>
              <a:off x="4419433" y="4428051"/>
              <a:ext cx="3160309" cy="31174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ctr" anchorCtr="0">
              <a:normAutofit lnSpcReduction="10000"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de-DE" altLang="zh-CN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Text here</a:t>
              </a:r>
            </a:p>
          </p:txBody>
        </p:sp>
        <p:sp>
          <p:nvSpPr>
            <p:cNvPr id="14" name="iśļiḋé">
              <a:extLst>
                <a:ext uri="{FF2B5EF4-FFF2-40B4-BE49-F238E27FC236}">
                  <a16:creationId xmlns:a16="http://schemas.microsoft.com/office/drawing/2014/main" id="{85AC63D1-EAB6-47C2-8DD6-F0859AE1E165}"/>
                </a:ext>
              </a:extLst>
            </p:cNvPr>
            <p:cNvSpPr/>
            <p:nvPr/>
          </p:nvSpPr>
          <p:spPr>
            <a:xfrm>
              <a:off x="4506934" y="3816357"/>
              <a:ext cx="292053" cy="307599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15324" y="2895"/>
                  </a:moveTo>
                  <a:lnTo>
                    <a:pt x="115324" y="2895"/>
                  </a:lnTo>
                  <a:cubicBezTo>
                    <a:pt x="112727" y="2895"/>
                    <a:pt x="4675" y="51474"/>
                    <a:pt x="2337" y="51474"/>
                  </a:cubicBezTo>
                  <a:cubicBezTo>
                    <a:pt x="0" y="51474"/>
                    <a:pt x="0" y="54369"/>
                    <a:pt x="2337" y="54369"/>
                  </a:cubicBezTo>
                  <a:cubicBezTo>
                    <a:pt x="4675" y="56943"/>
                    <a:pt x="25454" y="68525"/>
                    <a:pt x="25454" y="68525"/>
                  </a:cubicBezTo>
                  <a:lnTo>
                    <a:pt x="25454" y="68525"/>
                  </a:lnTo>
                  <a:cubicBezTo>
                    <a:pt x="41558" y="73994"/>
                    <a:pt x="41558" y="73994"/>
                    <a:pt x="41558" y="73994"/>
                  </a:cubicBezTo>
                  <a:cubicBezTo>
                    <a:pt x="41558" y="73994"/>
                    <a:pt x="110389" y="11260"/>
                    <a:pt x="112727" y="11260"/>
                  </a:cubicBezTo>
                  <a:cubicBezTo>
                    <a:pt x="112727" y="8364"/>
                    <a:pt x="112727" y="11260"/>
                    <a:pt x="112727" y="11260"/>
                  </a:cubicBezTo>
                  <a:lnTo>
                    <a:pt x="62337" y="79785"/>
                  </a:lnTo>
                  <a:lnTo>
                    <a:pt x="62337" y="79785"/>
                  </a:lnTo>
                  <a:cubicBezTo>
                    <a:pt x="59999" y="82680"/>
                    <a:pt x="59999" y="82680"/>
                    <a:pt x="59999" y="82680"/>
                  </a:cubicBezTo>
                  <a:cubicBezTo>
                    <a:pt x="62337" y="85576"/>
                    <a:pt x="62337" y="85576"/>
                    <a:pt x="62337" y="85576"/>
                  </a:cubicBezTo>
                  <a:lnTo>
                    <a:pt x="62337" y="85576"/>
                  </a:lnTo>
                  <a:cubicBezTo>
                    <a:pt x="62337" y="85576"/>
                    <a:pt x="94285" y="105522"/>
                    <a:pt x="94285" y="108418"/>
                  </a:cubicBezTo>
                  <a:cubicBezTo>
                    <a:pt x="96623" y="108418"/>
                    <a:pt x="98961" y="108418"/>
                    <a:pt x="101298" y="105522"/>
                  </a:cubicBezTo>
                  <a:cubicBezTo>
                    <a:pt x="101298" y="102627"/>
                    <a:pt x="119740" y="8364"/>
                    <a:pt x="119740" y="5790"/>
                  </a:cubicBezTo>
                  <a:cubicBezTo>
                    <a:pt x="119740" y="2895"/>
                    <a:pt x="117662" y="0"/>
                    <a:pt x="115324" y="2895"/>
                  </a:cubicBezTo>
                  <a:close/>
                  <a:moveTo>
                    <a:pt x="41558" y="116782"/>
                  </a:moveTo>
                  <a:lnTo>
                    <a:pt x="41558" y="116782"/>
                  </a:lnTo>
                  <a:cubicBezTo>
                    <a:pt x="41558" y="119678"/>
                    <a:pt x="41558" y="119678"/>
                    <a:pt x="43896" y="119678"/>
                  </a:cubicBezTo>
                  <a:cubicBezTo>
                    <a:pt x="43896" y="116782"/>
                    <a:pt x="62337" y="99731"/>
                    <a:pt x="62337" y="99731"/>
                  </a:cubicBezTo>
                  <a:cubicBezTo>
                    <a:pt x="41558" y="85576"/>
                    <a:pt x="41558" y="85576"/>
                    <a:pt x="41558" y="85576"/>
                  </a:cubicBezTo>
                  <a:lnTo>
                    <a:pt x="41558" y="11678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wrap="square" lIns="91440" tIns="45720" rIns="91440" bIns="45720" anchor="ctr" anchorCtr="0">
              <a:normAutofit fontScale="25000" lnSpcReduction="20000"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15" name="îṡľïḋé">
              <a:extLst>
                <a:ext uri="{FF2B5EF4-FFF2-40B4-BE49-F238E27FC236}">
                  <a16:creationId xmlns:a16="http://schemas.microsoft.com/office/drawing/2014/main" id="{8502076B-54C7-44FA-A3C7-69BDC840BA43}"/>
                </a:ext>
              </a:extLst>
            </p:cNvPr>
            <p:cNvSpPr txBox="1"/>
            <p:nvPr/>
          </p:nvSpPr>
          <p:spPr>
            <a:xfrm>
              <a:off x="2722025" y="3413008"/>
              <a:ext cx="1436658" cy="162107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rmAutofit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de-DE" sz="75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>
                      <a:lumMod val="95000"/>
                    </a:srgbClr>
                  </a:solidFill>
                  <a:effectLst/>
                  <a:uLnTx/>
                  <a:uFillTx/>
                </a:rPr>
                <a:t>01</a:t>
              </a:r>
            </a:p>
          </p:txBody>
        </p:sp>
        <p:sp>
          <p:nvSpPr>
            <p:cNvPr id="16" name="ïšļïḍê">
              <a:extLst>
                <a:ext uri="{FF2B5EF4-FFF2-40B4-BE49-F238E27FC236}">
                  <a16:creationId xmlns:a16="http://schemas.microsoft.com/office/drawing/2014/main" id="{53612C06-BDA5-49EA-8A54-3EA8B9CA1F22}"/>
                </a:ext>
              </a:extLst>
            </p:cNvPr>
            <p:cNvSpPr txBox="1"/>
            <p:nvPr/>
          </p:nvSpPr>
          <p:spPr>
            <a:xfrm>
              <a:off x="6337893" y="3413008"/>
              <a:ext cx="1436658" cy="162107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>
                <a:buSzPct val="25000"/>
                <a:defRPr sz="7500">
                  <a:solidFill>
                    <a:schemeClr val="bg1">
                      <a:lumMod val="95000"/>
                    </a:schemeClr>
                  </a:solidFill>
                </a:defRPr>
              </a:lvl1pPr>
            </a:lstStyle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de-DE" sz="75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>
                      <a:lumMod val="95000"/>
                    </a:srgbClr>
                  </a:solidFill>
                  <a:effectLst/>
                  <a:uLnTx/>
                  <a:uFillTx/>
                </a:rPr>
                <a:t>02</a:t>
              </a:r>
            </a:p>
          </p:txBody>
        </p:sp>
        <p:sp>
          <p:nvSpPr>
            <p:cNvPr id="17" name="îṥľíḍê">
              <a:extLst>
                <a:ext uri="{FF2B5EF4-FFF2-40B4-BE49-F238E27FC236}">
                  <a16:creationId xmlns:a16="http://schemas.microsoft.com/office/drawing/2014/main" id="{A70EDA28-5172-469A-9E16-1356AE47BCFF}"/>
                </a:ext>
              </a:extLst>
            </p:cNvPr>
            <p:cNvSpPr txBox="1"/>
            <p:nvPr/>
          </p:nvSpPr>
          <p:spPr>
            <a:xfrm>
              <a:off x="10082242" y="3413008"/>
              <a:ext cx="1436658" cy="162107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>
                <a:buSzPct val="25000"/>
                <a:defRPr sz="7500">
                  <a:solidFill>
                    <a:schemeClr val="bg1">
                      <a:lumMod val="95000"/>
                    </a:schemeClr>
                  </a:solidFill>
                </a:defRPr>
              </a:lvl1pPr>
            </a:lstStyle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de-DE" sz="7500" b="0" i="0" u="none" strike="noStrike" kern="1200" cap="none" spc="0" normalizeH="0" baseline="0" noProof="0">
                  <a:ln>
                    <a:noFill/>
                  </a:ln>
                  <a:solidFill>
                    <a:srgbClr val="FFFFFF">
                      <a:lumMod val="95000"/>
                    </a:srgbClr>
                  </a:solidFill>
                  <a:effectLst/>
                  <a:uLnTx/>
                  <a:uFillTx/>
                </a:rPr>
                <a:t>03</a:t>
              </a:r>
            </a:p>
          </p:txBody>
        </p:sp>
        <p:cxnSp>
          <p:nvCxnSpPr>
            <p:cNvPr id="18" name="直接箭头连接符 17">
              <a:extLst>
                <a:ext uri="{FF2B5EF4-FFF2-40B4-BE49-F238E27FC236}">
                  <a16:creationId xmlns:a16="http://schemas.microsoft.com/office/drawing/2014/main" id="{B8FC0E17-4678-4678-A9E8-D7B277D593A8}"/>
                </a:ext>
              </a:extLst>
            </p:cNvPr>
            <p:cNvCxnSpPr/>
            <p:nvPr/>
          </p:nvCxnSpPr>
          <p:spPr>
            <a:xfrm>
              <a:off x="4097457" y="3438597"/>
              <a:ext cx="0" cy="2708203"/>
            </a:xfrm>
            <a:prstGeom prst="straightConnector1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箭头连接符 18">
              <a:extLst>
                <a:ext uri="{FF2B5EF4-FFF2-40B4-BE49-F238E27FC236}">
                  <a16:creationId xmlns:a16="http://schemas.microsoft.com/office/drawing/2014/main" id="{CBAC290E-D8C3-4ABD-A162-3CD99E8FE56A}"/>
                </a:ext>
              </a:extLst>
            </p:cNvPr>
            <p:cNvCxnSpPr/>
            <p:nvPr/>
          </p:nvCxnSpPr>
          <p:spPr>
            <a:xfrm>
              <a:off x="7840993" y="3438597"/>
              <a:ext cx="0" cy="2708203"/>
            </a:xfrm>
            <a:prstGeom prst="straightConnector1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ïṩ1ïḋé">
              <a:extLst>
                <a:ext uri="{FF2B5EF4-FFF2-40B4-BE49-F238E27FC236}">
                  <a16:creationId xmlns:a16="http://schemas.microsoft.com/office/drawing/2014/main" id="{7F3E021B-5CAC-4320-B9E9-DF62EAD219D0}"/>
                </a:ext>
              </a:extLst>
            </p:cNvPr>
            <p:cNvSpPr txBox="1"/>
            <p:nvPr/>
          </p:nvSpPr>
          <p:spPr>
            <a:xfrm>
              <a:off x="1897439" y="1130299"/>
              <a:ext cx="8397123" cy="58192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ctr" anchorCtr="0">
              <a:normAutofit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Unified fonts make reading more fluent.</a:t>
              </a:r>
            </a:p>
          </p:txBody>
        </p:sp>
        <p:sp>
          <p:nvSpPr>
            <p:cNvPr id="21" name="ïşļiḋê">
              <a:extLst>
                <a:ext uri="{FF2B5EF4-FFF2-40B4-BE49-F238E27FC236}">
                  <a16:creationId xmlns:a16="http://schemas.microsoft.com/office/drawing/2014/main" id="{FBFE738B-89F7-4FFA-9DAA-369DB2462C76}"/>
                </a:ext>
              </a:extLst>
            </p:cNvPr>
            <p:cNvSpPr txBox="1"/>
            <p:nvPr/>
          </p:nvSpPr>
          <p:spPr>
            <a:xfrm>
              <a:off x="1897440" y="1894706"/>
              <a:ext cx="8397120" cy="59448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rmAutofit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Theme color makes PPT more convenient to change.</a:t>
              </a:r>
            </a:p>
            <a:p>
              <a:pPr marL="0" marR="0" lvl="0" indent="0" algn="ctr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Adjust the spacing to adapt to Chinese typesetting, use the reference line in PPT.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58271574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1FC0079-CC26-47B9-84D3-FBA40150B0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139E5DB2-1463-442C-9987-8F50F59C85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E5FBBB51-FB9C-4DDC-99AB-85C16CC046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12</a:t>
            </a:fld>
            <a:endParaRPr lang="zh-CN" altLang="en-US"/>
          </a:p>
        </p:txBody>
      </p:sp>
      <p:grpSp>
        <p:nvGrpSpPr>
          <p:cNvPr id="5" name="2a7189c7-f532-4f9b-a27f-bf7d8855f749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CE59430C-A21C-42B9-8E24-19D07E20AC56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093205" y="1395686"/>
            <a:ext cx="9863506" cy="4747939"/>
            <a:chOff x="1093204" y="1395686"/>
            <a:chExt cx="9863508" cy="4747940"/>
          </a:xfrm>
        </p:grpSpPr>
        <p:grpSp>
          <p:nvGrpSpPr>
            <p:cNvPr id="6" name="íšľíḑê">
              <a:extLst>
                <a:ext uri="{FF2B5EF4-FFF2-40B4-BE49-F238E27FC236}">
                  <a16:creationId xmlns:a16="http://schemas.microsoft.com/office/drawing/2014/main" id="{BA41AD52-0566-4E42-A16D-CBD4F157E085}"/>
                </a:ext>
              </a:extLst>
            </p:cNvPr>
            <p:cNvGrpSpPr/>
            <p:nvPr/>
          </p:nvGrpSpPr>
          <p:grpSpPr>
            <a:xfrm>
              <a:off x="6347568" y="1852781"/>
              <a:ext cx="4609144" cy="4290845"/>
              <a:chOff x="657328" y="1160748"/>
              <a:chExt cx="4609144" cy="4290845"/>
            </a:xfrm>
          </p:grpSpPr>
          <p:grpSp>
            <p:nvGrpSpPr>
              <p:cNvPr id="42" name="îṧ1iďé">
                <a:extLst>
                  <a:ext uri="{FF2B5EF4-FFF2-40B4-BE49-F238E27FC236}">
                    <a16:creationId xmlns:a16="http://schemas.microsoft.com/office/drawing/2014/main" id="{E02DA1DD-54BE-4669-BF93-3C148E150BBA}"/>
                  </a:ext>
                </a:extLst>
              </p:cNvPr>
              <p:cNvGrpSpPr/>
              <p:nvPr/>
            </p:nvGrpSpPr>
            <p:grpSpPr>
              <a:xfrm>
                <a:off x="2501014" y="1160748"/>
                <a:ext cx="2765458" cy="4290845"/>
                <a:chOff x="0" y="-2"/>
                <a:chExt cx="4163591" cy="6460164"/>
              </a:xfrm>
            </p:grpSpPr>
            <p:sp>
              <p:nvSpPr>
                <p:cNvPr id="46" name="iśḻîḍê">
                  <a:extLst>
                    <a:ext uri="{FF2B5EF4-FFF2-40B4-BE49-F238E27FC236}">
                      <a16:creationId xmlns:a16="http://schemas.microsoft.com/office/drawing/2014/main" id="{59EFE294-385D-47E0-B393-E787A81C55F8}"/>
                    </a:ext>
                  </a:extLst>
                </p:cNvPr>
                <p:cNvSpPr/>
                <p:nvPr/>
              </p:nvSpPr>
              <p:spPr>
                <a:xfrm>
                  <a:off x="1139158" y="4469317"/>
                  <a:ext cx="943220" cy="48407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224" y="0"/>
                      </a:moveTo>
                      <a:lnTo>
                        <a:pt x="21600" y="15846"/>
                      </a:lnTo>
                      <a:lnTo>
                        <a:pt x="20378" y="21600"/>
                      </a:lnTo>
                      <a:lnTo>
                        <a:pt x="0" y="5754"/>
                      </a:lnTo>
                      <a:lnTo>
                        <a:pt x="1224" y="0"/>
                      </a:lnTo>
                      <a:close/>
                    </a:path>
                  </a:pathLst>
                </a:custGeom>
                <a:solidFill>
                  <a:srgbClr val="DCDEE0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7" name="ís1îďè">
                  <a:extLst>
                    <a:ext uri="{FF2B5EF4-FFF2-40B4-BE49-F238E27FC236}">
                      <a16:creationId xmlns:a16="http://schemas.microsoft.com/office/drawing/2014/main" id="{9601A038-A368-4514-8A99-D45089D2AD8D}"/>
                    </a:ext>
                  </a:extLst>
                </p:cNvPr>
                <p:cNvSpPr/>
                <p:nvPr/>
              </p:nvSpPr>
              <p:spPr>
                <a:xfrm>
                  <a:off x="1915284" y="2008322"/>
                  <a:ext cx="2248307" cy="3496350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734" h="21550" extrusionOk="0">
                      <a:moveTo>
                        <a:pt x="11254" y="67"/>
                      </a:moveTo>
                      <a:cubicBezTo>
                        <a:pt x="11071" y="-3"/>
                        <a:pt x="10858" y="-17"/>
                        <a:pt x="10656" y="20"/>
                      </a:cubicBezTo>
                      <a:cubicBezTo>
                        <a:pt x="10464" y="55"/>
                        <a:pt x="10300" y="137"/>
                        <a:pt x="10194" y="254"/>
                      </a:cubicBezTo>
                      <a:lnTo>
                        <a:pt x="8109" y="3875"/>
                      </a:lnTo>
                      <a:lnTo>
                        <a:pt x="7176" y="5456"/>
                      </a:lnTo>
                      <a:cubicBezTo>
                        <a:pt x="7103" y="5581"/>
                        <a:pt x="7102" y="5721"/>
                        <a:pt x="7177" y="5846"/>
                      </a:cubicBezTo>
                      <a:cubicBezTo>
                        <a:pt x="7251" y="5970"/>
                        <a:pt x="7395" y="6064"/>
                        <a:pt x="7570" y="6119"/>
                      </a:cubicBezTo>
                      <a:cubicBezTo>
                        <a:pt x="10920" y="7188"/>
                        <a:pt x="13178" y="9266"/>
                        <a:pt x="12905" y="11409"/>
                      </a:cubicBezTo>
                      <a:cubicBezTo>
                        <a:pt x="12494" y="14637"/>
                        <a:pt x="7535" y="17067"/>
                        <a:pt x="1914" y="15520"/>
                      </a:cubicBezTo>
                      <a:cubicBezTo>
                        <a:pt x="-761" y="17028"/>
                        <a:pt x="-607" y="19921"/>
                        <a:pt x="2221" y="21284"/>
                      </a:cubicBezTo>
                      <a:cubicBezTo>
                        <a:pt x="2409" y="21374"/>
                        <a:pt x="2601" y="21469"/>
                        <a:pt x="2822" y="21507"/>
                      </a:cubicBezTo>
                      <a:cubicBezTo>
                        <a:pt x="3269" y="21583"/>
                        <a:pt x="3716" y="21553"/>
                        <a:pt x="4142" y="21468"/>
                      </a:cubicBezTo>
                      <a:lnTo>
                        <a:pt x="4142" y="19800"/>
                      </a:lnTo>
                      <a:cubicBezTo>
                        <a:pt x="4142" y="18267"/>
                        <a:pt x="5918" y="17020"/>
                        <a:pt x="8101" y="17020"/>
                      </a:cubicBezTo>
                      <a:cubicBezTo>
                        <a:pt x="9656" y="17020"/>
                        <a:pt x="11039" y="17674"/>
                        <a:pt x="11623" y="18686"/>
                      </a:cubicBezTo>
                      <a:lnTo>
                        <a:pt x="11913" y="19186"/>
                      </a:lnTo>
                      <a:cubicBezTo>
                        <a:pt x="15756" y="18135"/>
                        <a:pt x="18714" y="15564"/>
                        <a:pt x="19489" y="12619"/>
                      </a:cubicBezTo>
                      <a:cubicBezTo>
                        <a:pt x="20839" y="7495"/>
                        <a:pt x="16410" y="2035"/>
                        <a:pt x="11254" y="67"/>
                      </a:cubicBezTo>
                      <a:close/>
                    </a:path>
                  </a:pathLst>
                </a:custGeom>
                <a:solidFill>
                  <a:schemeClr val="tx1">
                    <a:lumMod val="60000"/>
                    <a:lumOff val="40000"/>
                  </a:schemeClr>
                </a:solidFill>
                <a:ln w="12700" cap="flat">
                  <a:noFill/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8" name="íSḻîḋé">
                  <a:extLst>
                    <a:ext uri="{FF2B5EF4-FFF2-40B4-BE49-F238E27FC236}">
                      <a16:creationId xmlns:a16="http://schemas.microsoft.com/office/drawing/2014/main" id="{9B720912-1128-4F3E-9214-8A8E5046B962}"/>
                    </a:ext>
                  </a:extLst>
                </p:cNvPr>
                <p:cNvSpPr/>
                <p:nvPr/>
              </p:nvSpPr>
              <p:spPr>
                <a:xfrm rot="1760229">
                  <a:off x="808418" y="4254496"/>
                  <a:ext cx="1110794" cy="35715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249" extrusionOk="0">
                      <a:moveTo>
                        <a:pt x="21100" y="1054"/>
                      </a:moveTo>
                      <a:cubicBezTo>
                        <a:pt x="17598" y="-328"/>
                        <a:pt x="14054" y="-351"/>
                        <a:pt x="10550" y="985"/>
                      </a:cubicBezTo>
                      <a:cubicBezTo>
                        <a:pt x="6929" y="2366"/>
                        <a:pt x="3382" y="5187"/>
                        <a:pt x="0" y="9377"/>
                      </a:cubicBezTo>
                      <a:lnTo>
                        <a:pt x="501" y="21249"/>
                      </a:lnTo>
                      <a:lnTo>
                        <a:pt x="21600" y="12932"/>
                      </a:lnTo>
                      <a:lnTo>
                        <a:pt x="21100" y="1054"/>
                      </a:lnTo>
                      <a:close/>
                    </a:path>
                  </a:pathLst>
                </a:custGeom>
                <a:solidFill>
                  <a:srgbClr val="A6AAA9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9" name="íŝļïḓe">
                  <a:extLst>
                    <a:ext uri="{FF2B5EF4-FFF2-40B4-BE49-F238E27FC236}">
                      <a16:creationId xmlns:a16="http://schemas.microsoft.com/office/drawing/2014/main" id="{AFBAA811-9D37-4098-83FC-AE3E88B69ECF}"/>
                    </a:ext>
                  </a:extLst>
                </p:cNvPr>
                <p:cNvSpPr/>
                <p:nvPr/>
              </p:nvSpPr>
              <p:spPr>
                <a:xfrm>
                  <a:off x="0" y="4816348"/>
                  <a:ext cx="3998943" cy="1643814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523" extrusionOk="0">
                      <a:moveTo>
                        <a:pt x="15199" y="3"/>
                      </a:moveTo>
                      <a:cubicBezTo>
                        <a:pt x="14021" y="111"/>
                        <a:pt x="13113" y="2547"/>
                        <a:pt x="13187" y="5398"/>
                      </a:cubicBezTo>
                      <a:lnTo>
                        <a:pt x="13187" y="12894"/>
                      </a:lnTo>
                      <a:lnTo>
                        <a:pt x="1892" y="12894"/>
                      </a:lnTo>
                      <a:cubicBezTo>
                        <a:pt x="846" y="12894"/>
                        <a:pt x="0" y="14952"/>
                        <a:pt x="0" y="17487"/>
                      </a:cubicBezTo>
                      <a:lnTo>
                        <a:pt x="0" y="21523"/>
                      </a:lnTo>
                      <a:lnTo>
                        <a:pt x="21600" y="21523"/>
                      </a:lnTo>
                      <a:cubicBezTo>
                        <a:pt x="21600" y="21523"/>
                        <a:pt x="21600" y="17487"/>
                        <a:pt x="21600" y="17487"/>
                      </a:cubicBezTo>
                      <a:cubicBezTo>
                        <a:pt x="21600" y="14952"/>
                        <a:pt x="20751" y="12894"/>
                        <a:pt x="19705" y="12894"/>
                      </a:cubicBezTo>
                      <a:lnTo>
                        <a:pt x="18966" y="12894"/>
                      </a:lnTo>
                      <a:lnTo>
                        <a:pt x="17168" y="3211"/>
                      </a:lnTo>
                      <a:cubicBezTo>
                        <a:pt x="16870" y="1218"/>
                        <a:pt x="16073" y="-77"/>
                        <a:pt x="15199" y="3"/>
                      </a:cubicBezTo>
                      <a:close/>
                    </a:path>
                  </a:pathLst>
                </a:custGeom>
                <a:solidFill>
                  <a:schemeClr val="tx2">
                    <a:lumMod val="60000"/>
                    <a:lumOff val="40000"/>
                  </a:schemeClr>
                </a:solidFill>
                <a:ln w="12700" cap="flat">
                  <a:noFill/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grpSp>
              <p:nvGrpSpPr>
                <p:cNvPr id="50" name="iSľidé">
                  <a:extLst>
                    <a:ext uri="{FF2B5EF4-FFF2-40B4-BE49-F238E27FC236}">
                      <a16:creationId xmlns:a16="http://schemas.microsoft.com/office/drawing/2014/main" id="{1E41E113-90E0-4D9C-84C6-932D36C3C903}"/>
                    </a:ext>
                  </a:extLst>
                </p:cNvPr>
                <p:cNvGrpSpPr/>
                <p:nvPr/>
              </p:nvGrpSpPr>
              <p:grpSpPr>
                <a:xfrm>
                  <a:off x="1520294" y="-2"/>
                  <a:ext cx="1897261" cy="3650009"/>
                  <a:chOff x="33877" y="-1"/>
                  <a:chExt cx="1897261" cy="3650008"/>
                </a:xfrm>
              </p:grpSpPr>
              <p:sp>
                <p:nvSpPr>
                  <p:cNvPr id="52" name="îṣḷïḍe">
                    <a:extLst>
                      <a:ext uri="{FF2B5EF4-FFF2-40B4-BE49-F238E27FC236}">
                        <a16:creationId xmlns:a16="http://schemas.microsoft.com/office/drawing/2014/main" id="{71577CD4-A293-4A54-9603-95605B5215E5}"/>
                      </a:ext>
                    </a:extLst>
                  </p:cNvPr>
                  <p:cNvSpPr/>
                  <p:nvPr/>
                </p:nvSpPr>
                <p:spPr>
                  <a:xfrm rot="1362301">
                    <a:off x="416811" y="1071358"/>
                    <a:ext cx="819350" cy="2324224"/>
                  </a:xfrm>
                  <a:prstGeom prst="roundRect">
                    <a:avLst>
                      <a:gd name="adj" fmla="val 28940"/>
                    </a:avLst>
                  </a:prstGeom>
                  <a:solidFill>
                    <a:srgbClr val="A6AAA9"/>
                  </a:solidFill>
                  <a:ln w="12700" cap="flat">
                    <a:noFill/>
                    <a:miter lim="400000"/>
                  </a:ln>
                  <a:effec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53" name="iṥlïḍè">
                    <a:extLst>
                      <a:ext uri="{FF2B5EF4-FFF2-40B4-BE49-F238E27FC236}">
                        <a16:creationId xmlns:a16="http://schemas.microsoft.com/office/drawing/2014/main" id="{A452B0C4-1F06-4A4D-842C-E1B11C468D96}"/>
                      </a:ext>
                    </a:extLst>
                  </p:cNvPr>
                  <p:cNvSpPr/>
                  <p:nvPr/>
                </p:nvSpPr>
                <p:spPr>
                  <a:xfrm>
                    <a:off x="33877" y="3144457"/>
                    <a:ext cx="646511" cy="505550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21600" h="21600" extrusionOk="0">
                        <a:moveTo>
                          <a:pt x="2249" y="0"/>
                        </a:moveTo>
                        <a:lnTo>
                          <a:pt x="0" y="13174"/>
                        </a:lnTo>
                        <a:lnTo>
                          <a:pt x="15905" y="21600"/>
                        </a:lnTo>
                        <a:lnTo>
                          <a:pt x="21600" y="10251"/>
                        </a:lnTo>
                        <a:cubicBezTo>
                          <a:pt x="21600" y="10251"/>
                          <a:pt x="2249" y="0"/>
                          <a:pt x="2249" y="0"/>
                        </a:cubicBezTo>
                        <a:close/>
                      </a:path>
                    </a:pathLst>
                  </a:custGeom>
                  <a:solidFill>
                    <a:srgbClr val="DCDEE0">
                      <a:alpha val="63450"/>
                    </a:srgbClr>
                  </a:solidFill>
                  <a:ln w="12700" cap="flat">
                    <a:noFill/>
                    <a:miter lim="400000"/>
                  </a:ln>
                  <a:effec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54" name="í$1íḓè">
                    <a:extLst>
                      <a:ext uri="{FF2B5EF4-FFF2-40B4-BE49-F238E27FC236}">
                        <a16:creationId xmlns:a16="http://schemas.microsoft.com/office/drawing/2014/main" id="{05EEAB70-6045-41C8-9C1D-C35AF2943052}"/>
                      </a:ext>
                    </a:extLst>
                  </p:cNvPr>
                  <p:cNvSpPr/>
                  <p:nvPr/>
                </p:nvSpPr>
                <p:spPr>
                  <a:xfrm>
                    <a:off x="1342609" y="173888"/>
                    <a:ext cx="481590" cy="402450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21600" h="21600" extrusionOk="0">
                        <a:moveTo>
                          <a:pt x="21600" y="8453"/>
                        </a:moveTo>
                        <a:lnTo>
                          <a:pt x="4547" y="0"/>
                        </a:lnTo>
                        <a:lnTo>
                          <a:pt x="0" y="13147"/>
                        </a:lnTo>
                        <a:lnTo>
                          <a:pt x="17048" y="21600"/>
                        </a:lnTo>
                        <a:cubicBezTo>
                          <a:pt x="17048" y="21600"/>
                          <a:pt x="21600" y="8453"/>
                          <a:pt x="21600" y="8453"/>
                        </a:cubicBezTo>
                        <a:close/>
                      </a:path>
                    </a:pathLst>
                  </a:custGeom>
                  <a:solidFill>
                    <a:srgbClr val="A6AAA9"/>
                  </a:solidFill>
                  <a:ln w="12700" cap="flat">
                    <a:noFill/>
                    <a:miter lim="400000"/>
                  </a:ln>
                  <a:effec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55" name="îṡļide">
                    <a:extLst>
                      <a:ext uri="{FF2B5EF4-FFF2-40B4-BE49-F238E27FC236}">
                        <a16:creationId xmlns:a16="http://schemas.microsoft.com/office/drawing/2014/main" id="{5F097C35-9875-421F-8C2A-336B39F4CA0A}"/>
                      </a:ext>
                    </a:extLst>
                  </p:cNvPr>
                  <p:cNvSpPr/>
                  <p:nvPr/>
                </p:nvSpPr>
                <p:spPr>
                  <a:xfrm>
                    <a:off x="1026448" y="363585"/>
                    <a:ext cx="770287" cy="879292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21600" h="21600" extrusionOk="0">
                        <a:moveTo>
                          <a:pt x="7854" y="0"/>
                        </a:moveTo>
                        <a:lnTo>
                          <a:pt x="0" y="16612"/>
                        </a:lnTo>
                        <a:lnTo>
                          <a:pt x="13746" y="21600"/>
                        </a:lnTo>
                        <a:lnTo>
                          <a:pt x="21600" y="4988"/>
                        </a:lnTo>
                        <a:cubicBezTo>
                          <a:pt x="21600" y="4988"/>
                          <a:pt x="7854" y="0"/>
                          <a:pt x="7854" y="0"/>
                        </a:cubicBezTo>
                        <a:close/>
                      </a:path>
                    </a:pathLst>
                  </a:custGeom>
                  <a:solidFill>
                    <a:srgbClr val="A6AAA9">
                      <a:alpha val="63450"/>
                    </a:srgbClr>
                  </a:solidFill>
                  <a:ln w="12700" cap="flat">
                    <a:noFill/>
                    <a:miter lim="400000"/>
                  </a:ln>
                  <a:effec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56" name="ïsḷîḍé">
                    <a:extLst>
                      <a:ext uri="{FF2B5EF4-FFF2-40B4-BE49-F238E27FC236}">
                        <a16:creationId xmlns:a16="http://schemas.microsoft.com/office/drawing/2014/main" id="{D3A10A26-4D38-488A-B8B0-F8618F8DDE86}"/>
                      </a:ext>
                    </a:extLst>
                  </p:cNvPr>
                  <p:cNvSpPr/>
                  <p:nvPr/>
                </p:nvSpPr>
                <p:spPr>
                  <a:xfrm>
                    <a:off x="1374225" y="-1"/>
                    <a:ext cx="556913" cy="395919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21222" h="21070" extrusionOk="0">
                        <a:moveTo>
                          <a:pt x="21008" y="13226"/>
                        </a:moveTo>
                        <a:cubicBezTo>
                          <a:pt x="21600" y="11226"/>
                          <a:pt x="20922" y="8932"/>
                          <a:pt x="19488" y="8104"/>
                        </a:cubicBezTo>
                        <a:lnTo>
                          <a:pt x="5998" y="300"/>
                        </a:lnTo>
                        <a:cubicBezTo>
                          <a:pt x="4564" y="-530"/>
                          <a:pt x="2920" y="420"/>
                          <a:pt x="2328" y="2420"/>
                        </a:cubicBezTo>
                        <a:lnTo>
                          <a:pt x="0" y="10264"/>
                        </a:lnTo>
                        <a:lnTo>
                          <a:pt x="18679" y="21070"/>
                        </a:lnTo>
                        <a:cubicBezTo>
                          <a:pt x="18679" y="21070"/>
                          <a:pt x="21008" y="13226"/>
                          <a:pt x="21008" y="13226"/>
                        </a:cubicBezTo>
                        <a:close/>
                      </a:path>
                    </a:pathLst>
                  </a:custGeom>
                  <a:solidFill>
                    <a:srgbClr val="000000">
                      <a:alpha val="63450"/>
                    </a:srgbClr>
                  </a:solidFill>
                  <a:ln w="12700" cap="flat">
                    <a:noFill/>
                    <a:miter lim="400000"/>
                  </a:ln>
                  <a:effec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</p:grpSp>
            <p:sp>
              <p:nvSpPr>
                <p:cNvPr id="51" name="í$ľîḋê">
                  <a:extLst>
                    <a:ext uri="{FF2B5EF4-FFF2-40B4-BE49-F238E27FC236}">
                      <a16:creationId xmlns:a16="http://schemas.microsoft.com/office/drawing/2014/main" id="{FD262BB8-489D-43A5-8583-58650763EC05}"/>
                    </a:ext>
                  </a:extLst>
                </p:cNvPr>
                <p:cNvSpPr/>
                <p:nvPr/>
              </p:nvSpPr>
              <p:spPr>
                <a:xfrm>
                  <a:off x="2358675" y="1999170"/>
                  <a:ext cx="826284" cy="826284"/>
                </a:xfrm>
                <a:prstGeom prst="ellipse">
                  <a:avLst/>
                </a:prstGeom>
                <a:solidFill>
                  <a:srgbClr val="DCDEE0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43" name="ïṩḷïḍè">
                <a:extLst>
                  <a:ext uri="{FF2B5EF4-FFF2-40B4-BE49-F238E27FC236}">
                    <a16:creationId xmlns:a16="http://schemas.microsoft.com/office/drawing/2014/main" id="{054342CD-4885-4B35-92FA-8F26A26FAB79}"/>
                  </a:ext>
                </a:extLst>
              </p:cNvPr>
              <p:cNvSpPr/>
              <p:nvPr/>
            </p:nvSpPr>
            <p:spPr>
              <a:xfrm rot="1055828" flipH="1">
                <a:off x="1103862" y="2418036"/>
                <a:ext cx="2287024" cy="1465282"/>
              </a:xfrm>
              <a:custGeom>
                <a:avLst/>
                <a:gdLst>
                  <a:gd name="connsiteX0" fmla="*/ 2287024 w 2287024"/>
                  <a:gd name="connsiteY0" fmla="*/ 1460653 h 1465282"/>
                  <a:gd name="connsiteX1" fmla="*/ 2285051 w 2287024"/>
                  <a:gd name="connsiteY1" fmla="*/ 1461929 h 1465282"/>
                  <a:gd name="connsiteX2" fmla="*/ 2286750 w 2287024"/>
                  <a:gd name="connsiteY2" fmla="*/ 1465282 h 1465282"/>
                  <a:gd name="connsiteX3" fmla="*/ 1048593 w 2287024"/>
                  <a:gd name="connsiteY3" fmla="*/ 0 h 1465282"/>
                  <a:gd name="connsiteX4" fmla="*/ 0 w 2287024"/>
                  <a:gd name="connsiteY4" fmla="*/ 1210553 h 1465282"/>
                  <a:gd name="connsiteX5" fmla="*/ 803381 w 2287024"/>
                  <a:gd name="connsiteY5" fmla="*/ 862800 h 1465282"/>
                  <a:gd name="connsiteX6" fmla="*/ 877612 w 2287024"/>
                  <a:gd name="connsiteY6" fmla="*/ 833843 h 1465282"/>
                  <a:gd name="connsiteX7" fmla="*/ 849330 w 2287024"/>
                  <a:gd name="connsiteY7" fmla="*/ 686909 h 1465282"/>
                  <a:gd name="connsiteX8" fmla="*/ 891273 w 2287024"/>
                  <a:gd name="connsiteY8" fmla="*/ 299749 h 1465282"/>
                  <a:gd name="connsiteX9" fmla="*/ 1021464 w 2287024"/>
                  <a:gd name="connsiteY9" fmla="*/ 35101 h 14652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287024" h="1465282">
                    <a:moveTo>
                      <a:pt x="2287024" y="1460653"/>
                    </a:moveTo>
                    <a:lnTo>
                      <a:pt x="2285051" y="1461929"/>
                    </a:lnTo>
                    <a:lnTo>
                      <a:pt x="2286750" y="1465282"/>
                    </a:lnTo>
                    <a:close/>
                    <a:moveTo>
                      <a:pt x="1048593" y="0"/>
                    </a:moveTo>
                    <a:lnTo>
                      <a:pt x="0" y="1210553"/>
                    </a:lnTo>
                    <a:lnTo>
                      <a:pt x="803381" y="862800"/>
                    </a:lnTo>
                    <a:lnTo>
                      <a:pt x="877612" y="833843"/>
                    </a:lnTo>
                    <a:lnTo>
                      <a:pt x="849330" y="686909"/>
                    </a:lnTo>
                    <a:cubicBezTo>
                      <a:pt x="837498" y="560070"/>
                      <a:pt x="850338" y="428816"/>
                      <a:pt x="891273" y="299749"/>
                    </a:cubicBezTo>
                    <a:cubicBezTo>
                      <a:pt x="921975" y="202948"/>
                      <a:pt x="966300" y="114251"/>
                      <a:pt x="1021464" y="35101"/>
                    </a:cubicBezTo>
                    <a:close/>
                  </a:path>
                </a:pathLst>
              </a:custGeom>
              <a:solidFill>
                <a:srgbClr val="DCDEE0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4" name="iṥḷíde">
                <a:extLst>
                  <a:ext uri="{FF2B5EF4-FFF2-40B4-BE49-F238E27FC236}">
                    <a16:creationId xmlns:a16="http://schemas.microsoft.com/office/drawing/2014/main" id="{C1F6CC0E-2EDE-4451-BBA3-045B5C6562D2}"/>
                  </a:ext>
                </a:extLst>
              </p:cNvPr>
              <p:cNvSpPr/>
              <p:nvPr/>
            </p:nvSpPr>
            <p:spPr>
              <a:xfrm rot="1055828" flipH="1">
                <a:off x="1665429" y="3336838"/>
                <a:ext cx="1584135" cy="712833"/>
              </a:xfrm>
              <a:custGeom>
                <a:avLst/>
                <a:gdLst>
                  <a:gd name="connsiteX0" fmla="*/ 890279 w 1584135"/>
                  <a:gd name="connsiteY0" fmla="*/ 2854 h 712833"/>
                  <a:gd name="connsiteX1" fmla="*/ 856093 w 1584135"/>
                  <a:gd name="connsiteY1" fmla="*/ 0 h 712833"/>
                  <a:gd name="connsiteX2" fmla="*/ 0 w 1584135"/>
                  <a:gd name="connsiteY2" fmla="*/ 372719 h 712833"/>
                  <a:gd name="connsiteX3" fmla="*/ 755104 w 1584135"/>
                  <a:gd name="connsiteY3" fmla="*/ 548782 h 712833"/>
                  <a:gd name="connsiteX4" fmla="*/ 1584135 w 1584135"/>
                  <a:gd name="connsiteY4" fmla="*/ 712833 h 712833"/>
                  <a:gd name="connsiteX5" fmla="*/ 1584048 w 1584135"/>
                  <a:gd name="connsiteY5" fmla="*/ 712044 h 712833"/>
                  <a:gd name="connsiteX6" fmla="*/ 1542459 w 1584135"/>
                  <a:gd name="connsiteY6" fmla="*/ 701128 h 712833"/>
                  <a:gd name="connsiteX7" fmla="*/ 898034 w 1584135"/>
                  <a:gd name="connsiteY7" fmla="*/ 43143 h 7128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584135" h="712833">
                    <a:moveTo>
                      <a:pt x="890279" y="2854"/>
                    </a:moveTo>
                    <a:lnTo>
                      <a:pt x="856093" y="0"/>
                    </a:lnTo>
                    <a:lnTo>
                      <a:pt x="0" y="372719"/>
                    </a:lnTo>
                    <a:cubicBezTo>
                      <a:pt x="250748" y="435455"/>
                      <a:pt x="502523" y="494165"/>
                      <a:pt x="755104" y="548782"/>
                    </a:cubicBezTo>
                    <a:cubicBezTo>
                      <a:pt x="1030495" y="608317"/>
                      <a:pt x="1306838" y="663001"/>
                      <a:pt x="1584135" y="712833"/>
                    </a:cubicBezTo>
                    <a:lnTo>
                      <a:pt x="1584048" y="712044"/>
                    </a:lnTo>
                    <a:lnTo>
                      <a:pt x="1542459" y="701128"/>
                    </a:lnTo>
                    <a:cubicBezTo>
                      <a:pt x="1219791" y="598790"/>
                      <a:pt x="987158" y="345078"/>
                      <a:pt x="898034" y="43143"/>
                    </a:cubicBezTo>
                    <a:close/>
                  </a:path>
                </a:pathLst>
              </a:custGeom>
              <a:solidFill>
                <a:srgbClr val="53585F">
                  <a:alpha val="53037"/>
                </a:srgb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5" name="îş1íḋè">
                <a:extLst>
                  <a:ext uri="{FF2B5EF4-FFF2-40B4-BE49-F238E27FC236}">
                    <a16:creationId xmlns:a16="http://schemas.microsoft.com/office/drawing/2014/main" id="{811A234B-8B16-41A9-A8E9-FEB4892263F0}"/>
                  </a:ext>
                </a:extLst>
              </p:cNvPr>
              <p:cNvSpPr/>
              <p:nvPr/>
            </p:nvSpPr>
            <p:spPr bwMode="auto">
              <a:xfrm>
                <a:off x="657328" y="1833622"/>
                <a:ext cx="1961354" cy="1961354"/>
              </a:xfrm>
              <a:prstGeom prst="ellipse">
                <a:avLst/>
              </a:prstGeom>
              <a:solidFill>
                <a:schemeClr val="bg1"/>
              </a:solidFill>
              <a:ln w="3175">
                <a:solidFill>
                  <a:schemeClr val="bg1">
                    <a:lumMod val="95000"/>
                  </a:schemeClr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7" name="iṣḷîde" descr="aQUAAB+LCAAAAAAABAC9klFPwjAQx79L1bdpBhGIexsaDA+KCYs+GB7qerDi2pGuMxiy7267tWOwiePF7KW7/u/u97/eDl3K7w0gD80ZFvKB4pXAbCqBIQdNCfJ4FscOGlNOKF89iiTbpMh731Vp9Zs3KqNXHGegczmVFMflr9fQW9kT5ZRlzMjcG1eF8LYW6rllkBISQ1025RLEV9Whp2PFeS6FajBJBMNSNdy5+RUyV8gbDm7cXCcT2KpCDgpKLMtj8PQAWn3qC23TJ+sslQy43Ce9YDU6UFQtfpt5e3WF0z+ex/Vdy0T6I7fwYCrPI7yBZ1VK85oJ6BBaVOYOYFVfdTiwnTu/8gawPdOhzqh7a3uOk/RFyz28IWjDXrSAV4t4n8SJ+HsRraxxP1suaQhBBAysJqBc+pwoZmK3cCzoKpIc0tQEZh9rCGUtzRtoVZZGqubFZHLbHw19H1l7bt62jbZh12080nd5piKl/k7KbwrSD0M1ZkNeGiriDZ8W/5w9tJgHb1kGT6zgf5vrdTM3xuFnR28L9f0AG4Njv2kFAAA=">
              <a:extLst>
                <a:ext uri="{FF2B5EF4-FFF2-40B4-BE49-F238E27FC236}">
                  <a16:creationId xmlns:a16="http://schemas.microsoft.com/office/drawing/2014/main" id="{00158659-BA1B-44F6-BC84-7F4CA54102A0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6321000" y="2509459"/>
              <a:ext cx="1957141" cy="1958848"/>
              <a:chOff x="1089075" y="1943100"/>
              <a:chExt cx="2969202" cy="2971793"/>
            </a:xfrm>
          </p:grpSpPr>
          <p:sp>
            <p:nvSpPr>
              <p:cNvPr id="27" name="îṩľîdè">
                <a:extLst>
                  <a:ext uri="{FF2B5EF4-FFF2-40B4-BE49-F238E27FC236}">
                    <a16:creationId xmlns:a16="http://schemas.microsoft.com/office/drawing/2014/main" id="{8AE59F2E-009C-44EB-875F-60F914DE52E7}"/>
                  </a:ext>
                </a:extLst>
              </p:cNvPr>
              <p:cNvSpPr/>
              <p:nvPr/>
            </p:nvSpPr>
            <p:spPr>
              <a:xfrm>
                <a:off x="1823753" y="2679078"/>
                <a:ext cx="1499846" cy="1499845"/>
              </a:xfrm>
              <a:prstGeom prst="ellipse">
                <a:avLst/>
              </a:prstGeom>
              <a:solidFill>
                <a:schemeClr val="accent1">
                  <a:lumMod val="90000"/>
                  <a:lumOff val="10000"/>
                  <a:alpha val="8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" name="íṥ1îḑe">
                <a:extLst>
                  <a:ext uri="{FF2B5EF4-FFF2-40B4-BE49-F238E27FC236}">
                    <a16:creationId xmlns:a16="http://schemas.microsoft.com/office/drawing/2014/main" id="{E37646EA-DA7F-4241-A1C1-82FA36BEB0BF}"/>
                  </a:ext>
                </a:extLst>
              </p:cNvPr>
              <p:cNvSpPr/>
              <p:nvPr/>
            </p:nvSpPr>
            <p:spPr>
              <a:xfrm>
                <a:off x="1089075" y="1944400"/>
                <a:ext cx="2969202" cy="2969204"/>
              </a:xfrm>
              <a:prstGeom prst="donut">
                <a:avLst>
                  <a:gd name="adj" fmla="val 15000"/>
                </a:avLst>
              </a:prstGeom>
              <a:solidFill>
                <a:schemeClr val="tx2">
                  <a:lumMod val="40000"/>
                  <a:lumOff val="60000"/>
                  <a:alpha val="38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" name="ïŝ1íḍè">
                <a:extLst>
                  <a:ext uri="{FF2B5EF4-FFF2-40B4-BE49-F238E27FC236}">
                    <a16:creationId xmlns:a16="http://schemas.microsoft.com/office/drawing/2014/main" id="{8F1BCBDD-0468-45A2-90FA-FA6A92DA2CC7}"/>
                  </a:ext>
                </a:extLst>
              </p:cNvPr>
              <p:cNvSpPr/>
              <p:nvPr/>
            </p:nvSpPr>
            <p:spPr>
              <a:xfrm>
                <a:off x="1089075" y="1944400"/>
                <a:ext cx="2969202" cy="2969204"/>
              </a:xfrm>
              <a:prstGeom prst="blockArc">
                <a:avLst>
                  <a:gd name="adj1" fmla="val 16200000"/>
                  <a:gd name="adj2" fmla="val 8640000"/>
                  <a:gd name="adj3" fmla="val 15000"/>
                </a:avLst>
              </a:prstGeom>
              <a:solidFill>
                <a:schemeClr val="accent1">
                  <a:lumMod val="100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30" name="işľîḋé">
                <a:extLst>
                  <a:ext uri="{FF2B5EF4-FFF2-40B4-BE49-F238E27FC236}">
                    <a16:creationId xmlns:a16="http://schemas.microsoft.com/office/drawing/2014/main" id="{5BC14F8F-893E-4183-A448-48CBA1837E96}"/>
                  </a:ext>
                </a:extLst>
              </p:cNvPr>
              <p:cNvGrpSpPr/>
              <p:nvPr/>
            </p:nvGrpSpPr>
            <p:grpSpPr>
              <a:xfrm>
                <a:off x="1149367" y="1943100"/>
                <a:ext cx="2848619" cy="2971793"/>
                <a:chOff x="4687315" y="1592322"/>
                <a:chExt cx="2817370" cy="2939200"/>
              </a:xfrm>
            </p:grpSpPr>
            <p:sp>
              <p:nvSpPr>
                <p:cNvPr id="32" name="îšḻiďé">
                  <a:extLst>
                    <a:ext uri="{FF2B5EF4-FFF2-40B4-BE49-F238E27FC236}">
                      <a16:creationId xmlns:a16="http://schemas.microsoft.com/office/drawing/2014/main" id="{2EE23A6E-2E49-4B86-9FE2-DAAFA4A7CA2B}"/>
                    </a:ext>
                  </a:extLst>
                </p:cNvPr>
                <p:cNvSpPr/>
                <p:nvPr/>
              </p:nvSpPr>
              <p:spPr>
                <a:xfrm rot="-4320000">
                  <a:off x="4889455" y="2452319"/>
                  <a:ext cx="45720" cy="450000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3" name="íśḻîďè">
                  <a:extLst>
                    <a:ext uri="{FF2B5EF4-FFF2-40B4-BE49-F238E27FC236}">
                      <a16:creationId xmlns:a16="http://schemas.microsoft.com/office/drawing/2014/main" id="{3232BD18-14A2-4639-BA52-FF1931C1DB61}"/>
                    </a:ext>
                  </a:extLst>
                </p:cNvPr>
                <p:cNvSpPr/>
                <p:nvPr/>
              </p:nvSpPr>
              <p:spPr>
                <a:xfrm rot="-2160000">
                  <a:off x="5341582" y="1830019"/>
                  <a:ext cx="45720" cy="450000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4" name="îS1idé">
                  <a:extLst>
                    <a:ext uri="{FF2B5EF4-FFF2-40B4-BE49-F238E27FC236}">
                      <a16:creationId xmlns:a16="http://schemas.microsoft.com/office/drawing/2014/main" id="{CA696589-F3B8-4675-8995-9652E839179A}"/>
                    </a:ext>
                  </a:extLst>
                </p:cNvPr>
                <p:cNvSpPr/>
                <p:nvPr/>
              </p:nvSpPr>
              <p:spPr>
                <a:xfrm>
                  <a:off x="6073140" y="1592322"/>
                  <a:ext cx="45720" cy="450000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5" name="íślíḍê">
                  <a:extLst>
                    <a:ext uri="{FF2B5EF4-FFF2-40B4-BE49-F238E27FC236}">
                      <a16:creationId xmlns:a16="http://schemas.microsoft.com/office/drawing/2014/main" id="{AA2F368C-3A36-4333-9D0C-4AB4A2783558}"/>
                    </a:ext>
                  </a:extLst>
                </p:cNvPr>
                <p:cNvSpPr/>
                <p:nvPr/>
              </p:nvSpPr>
              <p:spPr>
                <a:xfrm rot="2160000">
                  <a:off x="6804698" y="1830019"/>
                  <a:ext cx="45720" cy="450000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6" name="íṩ1îḍè">
                  <a:extLst>
                    <a:ext uri="{FF2B5EF4-FFF2-40B4-BE49-F238E27FC236}">
                      <a16:creationId xmlns:a16="http://schemas.microsoft.com/office/drawing/2014/main" id="{46381FB0-C932-4438-AB68-A161B0AA05AB}"/>
                    </a:ext>
                  </a:extLst>
                </p:cNvPr>
                <p:cNvSpPr/>
                <p:nvPr/>
              </p:nvSpPr>
              <p:spPr>
                <a:xfrm rot="4320000">
                  <a:off x="7256825" y="2452319"/>
                  <a:ext cx="45720" cy="450000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7" name="iśľïḑè">
                  <a:extLst>
                    <a:ext uri="{FF2B5EF4-FFF2-40B4-BE49-F238E27FC236}">
                      <a16:creationId xmlns:a16="http://schemas.microsoft.com/office/drawing/2014/main" id="{CCC6A68A-993A-4A42-9BD3-24D2DB7CB296}"/>
                    </a:ext>
                  </a:extLst>
                </p:cNvPr>
                <p:cNvSpPr/>
                <p:nvPr/>
              </p:nvSpPr>
              <p:spPr>
                <a:xfrm rot="6480000">
                  <a:off x="7256825" y="3221524"/>
                  <a:ext cx="45720" cy="450000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8" name="îṡľïḋê">
                  <a:extLst>
                    <a:ext uri="{FF2B5EF4-FFF2-40B4-BE49-F238E27FC236}">
                      <a16:creationId xmlns:a16="http://schemas.microsoft.com/office/drawing/2014/main" id="{C9D350A6-3EB8-43F7-9CCD-C08FD5F8360E}"/>
                    </a:ext>
                  </a:extLst>
                </p:cNvPr>
                <p:cNvSpPr/>
                <p:nvPr/>
              </p:nvSpPr>
              <p:spPr>
                <a:xfrm rot="8640000">
                  <a:off x="6804698" y="3843825"/>
                  <a:ext cx="45720" cy="450000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9" name="íšļîdè">
                  <a:extLst>
                    <a:ext uri="{FF2B5EF4-FFF2-40B4-BE49-F238E27FC236}">
                      <a16:creationId xmlns:a16="http://schemas.microsoft.com/office/drawing/2014/main" id="{8DB5009F-A8AF-418E-A326-899595D60A47}"/>
                    </a:ext>
                  </a:extLst>
                </p:cNvPr>
                <p:cNvSpPr/>
                <p:nvPr/>
              </p:nvSpPr>
              <p:spPr>
                <a:xfrm rot="10800000">
                  <a:off x="6073140" y="4081522"/>
                  <a:ext cx="45720" cy="450000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0" name="işļíďe">
                  <a:extLst>
                    <a:ext uri="{FF2B5EF4-FFF2-40B4-BE49-F238E27FC236}">
                      <a16:creationId xmlns:a16="http://schemas.microsoft.com/office/drawing/2014/main" id="{9A07E47B-DEA3-4197-A32D-59F1DD7A7F89}"/>
                    </a:ext>
                  </a:extLst>
                </p:cNvPr>
                <p:cNvSpPr/>
                <p:nvPr/>
              </p:nvSpPr>
              <p:spPr>
                <a:xfrm rot="12960000">
                  <a:off x="5341582" y="3843825"/>
                  <a:ext cx="45720" cy="450000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1" name="ïśļiďé">
                  <a:extLst>
                    <a:ext uri="{FF2B5EF4-FFF2-40B4-BE49-F238E27FC236}">
                      <a16:creationId xmlns:a16="http://schemas.microsoft.com/office/drawing/2014/main" id="{05AE47ED-F846-4604-882B-53347D2DF96B}"/>
                    </a:ext>
                  </a:extLst>
                </p:cNvPr>
                <p:cNvSpPr/>
                <p:nvPr/>
              </p:nvSpPr>
              <p:spPr>
                <a:xfrm rot="15120000">
                  <a:off x="4889455" y="3221524"/>
                  <a:ext cx="45720" cy="450000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31" name="îšḷîḑé">
                <a:extLst>
                  <a:ext uri="{FF2B5EF4-FFF2-40B4-BE49-F238E27FC236}">
                    <a16:creationId xmlns:a16="http://schemas.microsoft.com/office/drawing/2014/main" id="{33185DCB-54C2-4A0C-A850-194702429429}"/>
                  </a:ext>
                </a:extLst>
              </p:cNvPr>
              <p:cNvSpPr/>
              <p:nvPr/>
            </p:nvSpPr>
            <p:spPr>
              <a:xfrm>
                <a:off x="2241506" y="3179873"/>
                <a:ext cx="664338" cy="498254"/>
              </a:xfrm>
              <a:prstGeom prst="rect">
                <a:avLst/>
              </a:prstGeom>
            </p:spPr>
            <p:txBody>
              <a:bodyPr wrap="square" anchor="ctr">
                <a:prstTxWarp prst="textPlain">
                  <a:avLst/>
                </a:prstTxWarp>
                <a:normAutofit fontScale="25000" lnSpcReduction="20000"/>
              </a:bodyPr>
              <a:lstStyle/>
              <a:p>
                <a:pPr lvl="0" algn="ctr"/>
                <a:r>
                  <a:rPr lang="en-US" altLang="zh-CN" sz="3600" dirty="0">
                    <a:solidFill>
                      <a:prstClr val="white"/>
                    </a:solidFill>
                    <a:latin typeface="Impact" panose="020B0806030902050204" pitchFamily="34" charset="0"/>
                  </a:rPr>
                  <a:t>65%</a:t>
                </a:r>
              </a:p>
            </p:txBody>
          </p:sp>
        </p:grpSp>
        <p:sp>
          <p:nvSpPr>
            <p:cNvPr id="8" name="ïṧľîḍé">
              <a:extLst>
                <a:ext uri="{FF2B5EF4-FFF2-40B4-BE49-F238E27FC236}">
                  <a16:creationId xmlns:a16="http://schemas.microsoft.com/office/drawing/2014/main" id="{5607263C-C6C7-4616-AAC3-19608F23BD67}"/>
                </a:ext>
              </a:extLst>
            </p:cNvPr>
            <p:cNvSpPr/>
            <p:nvPr/>
          </p:nvSpPr>
          <p:spPr>
            <a:xfrm>
              <a:off x="1093204" y="5082876"/>
              <a:ext cx="697107" cy="697107"/>
            </a:xfrm>
            <a:prstGeom prst="diamond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90000" tIns="46800" rIns="90000" bIns="46800" anchor="ctr">
              <a:normAutofit lnSpcReduction="10000"/>
            </a:bodyPr>
            <a:lstStyle/>
            <a:p>
              <a:pPr algn="ctr"/>
              <a:r>
                <a:rPr lang="en-US" altLang="zh-CN" dirty="0">
                  <a:solidFill>
                    <a:schemeClr val="bg1"/>
                  </a:solidFill>
                  <a:latin typeface="Impact" panose="020B0806030902050204" pitchFamily="34" charset="0"/>
                </a:rPr>
                <a:t>05</a:t>
              </a:r>
            </a:p>
          </p:txBody>
        </p:sp>
        <p:sp>
          <p:nvSpPr>
            <p:cNvPr id="9" name="iṡḻídè">
              <a:extLst>
                <a:ext uri="{FF2B5EF4-FFF2-40B4-BE49-F238E27FC236}">
                  <a16:creationId xmlns:a16="http://schemas.microsoft.com/office/drawing/2014/main" id="{78800B18-FC6F-4CD5-B274-3E7DBC3E1FF2}"/>
                </a:ext>
              </a:extLst>
            </p:cNvPr>
            <p:cNvSpPr txBox="1"/>
            <p:nvPr/>
          </p:nvSpPr>
          <p:spPr>
            <a:xfrm>
              <a:off x="1805137" y="5081374"/>
              <a:ext cx="3962574" cy="385877"/>
            </a:xfrm>
            <a:prstGeom prst="rect">
              <a:avLst/>
            </a:prstGeom>
            <a:noFill/>
          </p:spPr>
          <p:txBody>
            <a:bodyPr wrap="none" lIns="90000" tIns="46800" rIns="90000" bIns="46800" anchor="b" anchorCtr="0">
              <a:normAutofit lnSpcReduction="10000"/>
            </a:bodyPr>
            <a:lstStyle/>
            <a:p>
              <a:pPr>
                <a:lnSpc>
                  <a:spcPct val="110000"/>
                </a:lnSpc>
              </a:pPr>
              <a:r>
                <a:rPr lang="en-US" altLang="zh-CN" b="1" dirty="0"/>
                <a:t>Text Here</a:t>
              </a:r>
              <a:endParaRPr lang="zh-CN" altLang="en-US" b="1" dirty="0"/>
            </a:p>
          </p:txBody>
        </p:sp>
        <p:sp>
          <p:nvSpPr>
            <p:cNvPr id="10" name="iŝľîḍé">
              <a:extLst>
                <a:ext uri="{FF2B5EF4-FFF2-40B4-BE49-F238E27FC236}">
                  <a16:creationId xmlns:a16="http://schemas.microsoft.com/office/drawing/2014/main" id="{13E0B171-F618-4BEF-AE1F-84B9002D2BCF}"/>
                </a:ext>
              </a:extLst>
            </p:cNvPr>
            <p:cNvSpPr txBox="1"/>
            <p:nvPr/>
          </p:nvSpPr>
          <p:spPr>
            <a:xfrm>
              <a:off x="1805137" y="5467252"/>
              <a:ext cx="3962574" cy="320368"/>
            </a:xfrm>
            <a:prstGeom prst="rect">
              <a:avLst/>
            </a:prstGeom>
          </p:spPr>
          <p:txBody>
            <a:bodyPr vert="horz" wrap="square" lIns="90000" tIns="46800" rIns="90000" bIns="46800" anchor="t" anchorCtr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11" name="ïŝlíḓè">
              <a:extLst>
                <a:ext uri="{FF2B5EF4-FFF2-40B4-BE49-F238E27FC236}">
                  <a16:creationId xmlns:a16="http://schemas.microsoft.com/office/drawing/2014/main" id="{407DBB55-59B4-4EEB-9439-FEC03AAB95D9}"/>
                </a:ext>
              </a:extLst>
            </p:cNvPr>
            <p:cNvSpPr/>
            <p:nvPr/>
          </p:nvSpPr>
          <p:spPr>
            <a:xfrm>
              <a:off x="1098643" y="4161454"/>
              <a:ext cx="697107" cy="697107"/>
            </a:xfrm>
            <a:prstGeom prst="diamond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90000" tIns="46800" rIns="90000" bIns="46800" anchor="ctr">
              <a:normAutofit lnSpcReduction="10000"/>
            </a:bodyPr>
            <a:lstStyle/>
            <a:p>
              <a:pPr algn="ctr"/>
              <a:r>
                <a:rPr lang="en-US" altLang="zh-CN">
                  <a:solidFill>
                    <a:schemeClr val="bg1"/>
                  </a:solidFill>
                  <a:latin typeface="Impact" panose="020B0806030902050204" pitchFamily="34" charset="0"/>
                </a:rPr>
                <a:t>04</a:t>
              </a:r>
              <a:endParaRPr lang="en-US" altLang="zh-CN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12" name="ïṥľïḍè">
              <a:extLst>
                <a:ext uri="{FF2B5EF4-FFF2-40B4-BE49-F238E27FC236}">
                  <a16:creationId xmlns:a16="http://schemas.microsoft.com/office/drawing/2014/main" id="{F946B2F8-C823-40CC-9912-CDEFDC83E172}"/>
                </a:ext>
              </a:extLst>
            </p:cNvPr>
            <p:cNvSpPr txBox="1"/>
            <p:nvPr/>
          </p:nvSpPr>
          <p:spPr>
            <a:xfrm>
              <a:off x="1805137" y="4159952"/>
              <a:ext cx="3962574" cy="385877"/>
            </a:xfrm>
            <a:prstGeom prst="rect">
              <a:avLst/>
            </a:prstGeom>
            <a:noFill/>
          </p:spPr>
          <p:txBody>
            <a:bodyPr wrap="none" lIns="90000" tIns="46800" rIns="90000" bIns="46800" anchor="b" anchorCtr="0">
              <a:normAutofit lnSpcReduction="10000"/>
            </a:bodyPr>
            <a:lstStyle/>
            <a:p>
              <a:pPr>
                <a:lnSpc>
                  <a:spcPct val="110000"/>
                </a:lnSpc>
              </a:pPr>
              <a:r>
                <a:rPr lang="en-US" altLang="zh-CN" b="1" dirty="0"/>
                <a:t>Text Here</a:t>
              </a:r>
              <a:endParaRPr lang="zh-CN" altLang="en-US" b="1" dirty="0"/>
            </a:p>
          </p:txBody>
        </p:sp>
        <p:sp>
          <p:nvSpPr>
            <p:cNvPr id="13" name="iṧliḑè">
              <a:extLst>
                <a:ext uri="{FF2B5EF4-FFF2-40B4-BE49-F238E27FC236}">
                  <a16:creationId xmlns:a16="http://schemas.microsoft.com/office/drawing/2014/main" id="{9073A2C4-F0F2-436B-8D66-4E46F4D65730}"/>
                </a:ext>
              </a:extLst>
            </p:cNvPr>
            <p:cNvSpPr txBox="1"/>
            <p:nvPr/>
          </p:nvSpPr>
          <p:spPr>
            <a:xfrm>
              <a:off x="1805137" y="4545830"/>
              <a:ext cx="3962574" cy="320368"/>
            </a:xfrm>
            <a:prstGeom prst="rect">
              <a:avLst/>
            </a:prstGeom>
          </p:spPr>
          <p:txBody>
            <a:bodyPr vert="horz" wrap="square" lIns="90000" tIns="46800" rIns="90000" bIns="46800" anchor="t" anchorCtr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14" name="iśľïḋé">
              <a:extLst>
                <a:ext uri="{FF2B5EF4-FFF2-40B4-BE49-F238E27FC236}">
                  <a16:creationId xmlns:a16="http://schemas.microsoft.com/office/drawing/2014/main" id="{C06CB0B0-61BB-4FB5-AF94-DBAB836BDF24}"/>
                </a:ext>
              </a:extLst>
            </p:cNvPr>
            <p:cNvSpPr/>
            <p:nvPr/>
          </p:nvSpPr>
          <p:spPr>
            <a:xfrm>
              <a:off x="1098643" y="3240032"/>
              <a:ext cx="697107" cy="697107"/>
            </a:xfrm>
            <a:prstGeom prst="diamond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90000" tIns="46800" rIns="90000" bIns="46800" anchor="ctr">
              <a:normAutofit lnSpcReduction="10000"/>
            </a:bodyPr>
            <a:lstStyle/>
            <a:p>
              <a:pPr algn="ctr"/>
              <a:r>
                <a:rPr lang="en-US" altLang="zh-CN">
                  <a:solidFill>
                    <a:schemeClr val="bg1"/>
                  </a:solidFill>
                  <a:latin typeface="Impact" panose="020B0806030902050204" pitchFamily="34" charset="0"/>
                </a:rPr>
                <a:t>03</a:t>
              </a:r>
              <a:endParaRPr lang="en-US" altLang="zh-CN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15" name="íṩliḓe">
              <a:extLst>
                <a:ext uri="{FF2B5EF4-FFF2-40B4-BE49-F238E27FC236}">
                  <a16:creationId xmlns:a16="http://schemas.microsoft.com/office/drawing/2014/main" id="{D26EA9E0-B954-47B4-AF4E-DB4DE11733DF}"/>
                </a:ext>
              </a:extLst>
            </p:cNvPr>
            <p:cNvSpPr txBox="1"/>
            <p:nvPr/>
          </p:nvSpPr>
          <p:spPr>
            <a:xfrm>
              <a:off x="1805137" y="3238530"/>
              <a:ext cx="3962574" cy="385877"/>
            </a:xfrm>
            <a:prstGeom prst="rect">
              <a:avLst/>
            </a:prstGeom>
            <a:noFill/>
          </p:spPr>
          <p:txBody>
            <a:bodyPr wrap="none" lIns="90000" tIns="46800" rIns="90000" bIns="46800" anchor="b" anchorCtr="0">
              <a:normAutofit lnSpcReduction="10000"/>
            </a:bodyPr>
            <a:lstStyle/>
            <a:p>
              <a:pPr>
                <a:lnSpc>
                  <a:spcPct val="110000"/>
                </a:lnSpc>
              </a:pPr>
              <a:r>
                <a:rPr lang="en-US" altLang="zh-CN" b="1" dirty="0"/>
                <a:t>Text Here</a:t>
              </a:r>
              <a:endParaRPr lang="zh-CN" altLang="en-US" b="1" dirty="0"/>
            </a:p>
          </p:txBody>
        </p:sp>
        <p:sp>
          <p:nvSpPr>
            <p:cNvPr id="16" name="işľiḑê">
              <a:extLst>
                <a:ext uri="{FF2B5EF4-FFF2-40B4-BE49-F238E27FC236}">
                  <a16:creationId xmlns:a16="http://schemas.microsoft.com/office/drawing/2014/main" id="{BBE73B1F-D338-43FD-8129-FAB9EABB9728}"/>
                </a:ext>
              </a:extLst>
            </p:cNvPr>
            <p:cNvSpPr txBox="1"/>
            <p:nvPr/>
          </p:nvSpPr>
          <p:spPr>
            <a:xfrm>
              <a:off x="1805137" y="3624408"/>
              <a:ext cx="3962574" cy="320368"/>
            </a:xfrm>
            <a:prstGeom prst="rect">
              <a:avLst/>
            </a:prstGeom>
          </p:spPr>
          <p:txBody>
            <a:bodyPr vert="horz" wrap="square" lIns="90000" tIns="46800" rIns="90000" bIns="46800" anchor="t" anchorCtr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17" name="íŝ1iďê">
              <a:extLst>
                <a:ext uri="{FF2B5EF4-FFF2-40B4-BE49-F238E27FC236}">
                  <a16:creationId xmlns:a16="http://schemas.microsoft.com/office/drawing/2014/main" id="{3B94B7E5-150F-4303-A5F5-2861352B8559}"/>
                </a:ext>
              </a:extLst>
            </p:cNvPr>
            <p:cNvSpPr/>
            <p:nvPr/>
          </p:nvSpPr>
          <p:spPr>
            <a:xfrm>
              <a:off x="1098643" y="2318610"/>
              <a:ext cx="697107" cy="697107"/>
            </a:xfrm>
            <a:prstGeom prst="diamond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90000" tIns="46800" rIns="90000" bIns="46800" anchor="ctr">
              <a:normAutofit lnSpcReduction="10000"/>
            </a:bodyPr>
            <a:lstStyle/>
            <a:p>
              <a:pPr algn="ctr"/>
              <a:r>
                <a:rPr lang="en-US" altLang="zh-CN">
                  <a:solidFill>
                    <a:schemeClr val="bg1"/>
                  </a:solidFill>
                  <a:latin typeface="Impact" panose="020B0806030902050204" pitchFamily="34" charset="0"/>
                </a:rPr>
                <a:t>02</a:t>
              </a:r>
              <a:endParaRPr lang="en-US" altLang="zh-CN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18" name="i$1íḍè">
              <a:extLst>
                <a:ext uri="{FF2B5EF4-FFF2-40B4-BE49-F238E27FC236}">
                  <a16:creationId xmlns:a16="http://schemas.microsoft.com/office/drawing/2014/main" id="{780D3754-BFB1-45ED-ABA2-6C6BBCE0A519}"/>
                </a:ext>
              </a:extLst>
            </p:cNvPr>
            <p:cNvSpPr txBox="1"/>
            <p:nvPr/>
          </p:nvSpPr>
          <p:spPr>
            <a:xfrm>
              <a:off x="1805137" y="2317108"/>
              <a:ext cx="3962574" cy="385877"/>
            </a:xfrm>
            <a:prstGeom prst="rect">
              <a:avLst/>
            </a:prstGeom>
            <a:noFill/>
          </p:spPr>
          <p:txBody>
            <a:bodyPr wrap="none" lIns="90000" tIns="46800" rIns="90000" bIns="46800" anchor="b" anchorCtr="0">
              <a:normAutofit lnSpcReduction="10000"/>
            </a:bodyPr>
            <a:lstStyle/>
            <a:p>
              <a:pPr>
                <a:lnSpc>
                  <a:spcPct val="110000"/>
                </a:lnSpc>
              </a:pPr>
              <a:r>
                <a:rPr lang="en-US" altLang="zh-CN" b="1" dirty="0"/>
                <a:t>Text Here</a:t>
              </a:r>
              <a:endParaRPr lang="zh-CN" altLang="en-US" b="1" dirty="0"/>
            </a:p>
          </p:txBody>
        </p:sp>
        <p:sp>
          <p:nvSpPr>
            <p:cNvPr id="19" name="i$1iḑe">
              <a:extLst>
                <a:ext uri="{FF2B5EF4-FFF2-40B4-BE49-F238E27FC236}">
                  <a16:creationId xmlns:a16="http://schemas.microsoft.com/office/drawing/2014/main" id="{9274624F-1204-45AE-BCF3-2169C7A896B2}"/>
                </a:ext>
              </a:extLst>
            </p:cNvPr>
            <p:cNvSpPr txBox="1"/>
            <p:nvPr/>
          </p:nvSpPr>
          <p:spPr>
            <a:xfrm>
              <a:off x="1805137" y="2702986"/>
              <a:ext cx="3962574" cy="320368"/>
            </a:xfrm>
            <a:prstGeom prst="rect">
              <a:avLst/>
            </a:prstGeom>
          </p:spPr>
          <p:txBody>
            <a:bodyPr vert="horz" wrap="square" lIns="90000" tIns="46800" rIns="90000" bIns="46800" anchor="t" anchorCtr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20" name="iSļîďè">
              <a:extLst>
                <a:ext uri="{FF2B5EF4-FFF2-40B4-BE49-F238E27FC236}">
                  <a16:creationId xmlns:a16="http://schemas.microsoft.com/office/drawing/2014/main" id="{6EF6505F-8549-4C50-BAC0-51B8370D1F32}"/>
                </a:ext>
              </a:extLst>
            </p:cNvPr>
            <p:cNvSpPr/>
            <p:nvPr/>
          </p:nvSpPr>
          <p:spPr>
            <a:xfrm>
              <a:off x="1098645" y="1397188"/>
              <a:ext cx="697107" cy="697107"/>
            </a:xfrm>
            <a:prstGeom prst="diamond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90000" tIns="46800" rIns="90000" bIns="46800" anchor="ctr">
              <a:normAutofit lnSpcReduction="10000"/>
            </a:bodyPr>
            <a:lstStyle/>
            <a:p>
              <a:pPr algn="ctr"/>
              <a:r>
                <a:rPr lang="en-US" altLang="zh-CN" dirty="0">
                  <a:solidFill>
                    <a:schemeClr val="bg1"/>
                  </a:solidFill>
                  <a:latin typeface="Impact" panose="020B0806030902050204" pitchFamily="34" charset="0"/>
                </a:rPr>
                <a:t>01</a:t>
              </a:r>
            </a:p>
          </p:txBody>
        </p:sp>
        <p:sp>
          <p:nvSpPr>
            <p:cNvPr id="21" name="iṧḷíḓè">
              <a:extLst>
                <a:ext uri="{FF2B5EF4-FFF2-40B4-BE49-F238E27FC236}">
                  <a16:creationId xmlns:a16="http://schemas.microsoft.com/office/drawing/2014/main" id="{E787C4DD-AD18-4289-BA20-41F6917F6C26}"/>
                </a:ext>
              </a:extLst>
            </p:cNvPr>
            <p:cNvSpPr txBox="1"/>
            <p:nvPr/>
          </p:nvSpPr>
          <p:spPr>
            <a:xfrm>
              <a:off x="1805137" y="1395686"/>
              <a:ext cx="3962574" cy="385877"/>
            </a:xfrm>
            <a:prstGeom prst="rect">
              <a:avLst/>
            </a:prstGeom>
            <a:noFill/>
          </p:spPr>
          <p:txBody>
            <a:bodyPr wrap="none" lIns="90000" tIns="46800" rIns="90000" bIns="46800" anchor="b" anchorCtr="0">
              <a:normAutofit lnSpcReduction="10000"/>
            </a:bodyPr>
            <a:lstStyle/>
            <a:p>
              <a:pPr>
                <a:lnSpc>
                  <a:spcPct val="110000"/>
                </a:lnSpc>
              </a:pPr>
              <a:r>
                <a:rPr lang="en-US" altLang="zh-CN" b="1" dirty="0"/>
                <a:t>Text Here</a:t>
              </a:r>
              <a:endParaRPr lang="zh-CN" altLang="en-US" b="1" dirty="0"/>
            </a:p>
          </p:txBody>
        </p:sp>
        <p:sp>
          <p:nvSpPr>
            <p:cNvPr id="22" name="iṧ1îḓê">
              <a:extLst>
                <a:ext uri="{FF2B5EF4-FFF2-40B4-BE49-F238E27FC236}">
                  <a16:creationId xmlns:a16="http://schemas.microsoft.com/office/drawing/2014/main" id="{C4080890-D24B-4C59-8F2F-DC8DB3790C07}"/>
                </a:ext>
              </a:extLst>
            </p:cNvPr>
            <p:cNvSpPr txBox="1"/>
            <p:nvPr/>
          </p:nvSpPr>
          <p:spPr>
            <a:xfrm>
              <a:off x="1805137" y="1781564"/>
              <a:ext cx="3962574" cy="320368"/>
            </a:xfrm>
            <a:prstGeom prst="rect">
              <a:avLst/>
            </a:prstGeom>
          </p:spPr>
          <p:txBody>
            <a:bodyPr vert="horz" wrap="square" lIns="90000" tIns="46800" rIns="90000" bIns="46800" anchor="t" anchorCtr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cxnSp>
          <p:nvCxnSpPr>
            <p:cNvPr id="23" name="直接连接符 22">
              <a:extLst>
                <a:ext uri="{FF2B5EF4-FFF2-40B4-BE49-F238E27FC236}">
                  <a16:creationId xmlns:a16="http://schemas.microsoft.com/office/drawing/2014/main" id="{0870454A-FEE0-4815-9387-1768CA685056}"/>
                </a:ext>
              </a:extLst>
            </p:cNvPr>
            <p:cNvCxnSpPr/>
            <p:nvPr/>
          </p:nvCxnSpPr>
          <p:spPr>
            <a:xfrm>
              <a:off x="1956000" y="2235586"/>
              <a:ext cx="3375000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>
              <a:extLst>
                <a:ext uri="{FF2B5EF4-FFF2-40B4-BE49-F238E27FC236}">
                  <a16:creationId xmlns:a16="http://schemas.microsoft.com/office/drawing/2014/main" id="{9FB41932-1178-4B52-9D74-531C8C8D3E0D}"/>
                </a:ext>
              </a:extLst>
            </p:cNvPr>
            <p:cNvCxnSpPr/>
            <p:nvPr/>
          </p:nvCxnSpPr>
          <p:spPr>
            <a:xfrm>
              <a:off x="1956000" y="3159420"/>
              <a:ext cx="3375000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>
              <a:extLst>
                <a:ext uri="{FF2B5EF4-FFF2-40B4-BE49-F238E27FC236}">
                  <a16:creationId xmlns:a16="http://schemas.microsoft.com/office/drawing/2014/main" id="{1F71E830-79A1-4905-9723-BCD4FA41ED05}"/>
                </a:ext>
              </a:extLst>
            </p:cNvPr>
            <p:cNvCxnSpPr/>
            <p:nvPr/>
          </p:nvCxnSpPr>
          <p:spPr>
            <a:xfrm>
              <a:off x="1956000" y="4083254"/>
              <a:ext cx="3375000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>
              <a:extLst>
                <a:ext uri="{FF2B5EF4-FFF2-40B4-BE49-F238E27FC236}">
                  <a16:creationId xmlns:a16="http://schemas.microsoft.com/office/drawing/2014/main" id="{1B4941C5-9BA9-4066-AB27-B34D96EA4B62}"/>
                </a:ext>
              </a:extLst>
            </p:cNvPr>
            <p:cNvCxnSpPr/>
            <p:nvPr/>
          </p:nvCxnSpPr>
          <p:spPr>
            <a:xfrm>
              <a:off x="1956000" y="5007088"/>
              <a:ext cx="3375000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81221216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E32ABF4-C2E8-4CC8-BD7F-B32C01A099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3B80D47F-8525-429C-A37F-140B2AFC82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673F6CE8-E03B-4F7C-AF1B-BFABD3A7E3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13</a:t>
            </a:fld>
            <a:endParaRPr lang="zh-CN" altLang="en-US"/>
          </a:p>
        </p:txBody>
      </p:sp>
      <p:grpSp>
        <p:nvGrpSpPr>
          <p:cNvPr id="5" name="9b10bcf4-16ab-4d5c-8ae0-9a1adbea847d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C9D06DB1-149B-469E-97E5-35671F22824E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1725" y="1144517"/>
            <a:ext cx="10848763" cy="4999422"/>
            <a:chOff x="671725" y="1144517"/>
            <a:chExt cx="10848763" cy="4999422"/>
          </a:xfrm>
        </p:grpSpPr>
        <p:grpSp>
          <p:nvGrpSpPr>
            <p:cNvPr id="6" name="íṡḷíďè">
              <a:extLst>
                <a:ext uri="{FF2B5EF4-FFF2-40B4-BE49-F238E27FC236}">
                  <a16:creationId xmlns:a16="http://schemas.microsoft.com/office/drawing/2014/main" id="{87F6E881-AF22-404E-BE3A-6FBEF2613ECE}"/>
                </a:ext>
              </a:extLst>
            </p:cNvPr>
            <p:cNvGrpSpPr/>
            <p:nvPr/>
          </p:nvGrpSpPr>
          <p:grpSpPr>
            <a:xfrm>
              <a:off x="671725" y="4599000"/>
              <a:ext cx="5694275" cy="1544938"/>
              <a:chOff x="671725" y="4599000"/>
              <a:chExt cx="5694275" cy="1544938"/>
            </a:xfrm>
          </p:grpSpPr>
          <p:grpSp>
            <p:nvGrpSpPr>
              <p:cNvPr id="42" name="iŝľiďe">
                <a:extLst>
                  <a:ext uri="{FF2B5EF4-FFF2-40B4-BE49-F238E27FC236}">
                    <a16:creationId xmlns:a16="http://schemas.microsoft.com/office/drawing/2014/main" id="{401E9B3E-753A-4354-96BD-A551D9D1F579}"/>
                  </a:ext>
                </a:extLst>
              </p:cNvPr>
              <p:cNvGrpSpPr/>
              <p:nvPr/>
            </p:nvGrpSpPr>
            <p:grpSpPr>
              <a:xfrm>
                <a:off x="671725" y="4599000"/>
                <a:ext cx="1154167" cy="1114483"/>
                <a:chOff x="2906630" y="3969000"/>
                <a:chExt cx="1154167" cy="1114483"/>
              </a:xfrm>
            </p:grpSpPr>
            <p:sp>
              <p:nvSpPr>
                <p:cNvPr id="45" name="ïSļîde">
                  <a:extLst>
                    <a:ext uri="{FF2B5EF4-FFF2-40B4-BE49-F238E27FC236}">
                      <a16:creationId xmlns:a16="http://schemas.microsoft.com/office/drawing/2014/main" id="{80A3529A-9B12-4608-875E-BE1EF86B9EE2}"/>
                    </a:ext>
                  </a:extLst>
                </p:cNvPr>
                <p:cNvSpPr/>
                <p:nvPr/>
              </p:nvSpPr>
              <p:spPr>
                <a:xfrm>
                  <a:off x="2988872" y="3969000"/>
                  <a:ext cx="325828" cy="263726"/>
                </a:xfrm>
                <a:custGeom>
                  <a:avLst/>
                  <a:gdLst>
                    <a:gd name="connsiteX0" fmla="*/ 355420 w 607568"/>
                    <a:gd name="connsiteY0" fmla="*/ 250307 h 491771"/>
                    <a:gd name="connsiteX1" fmla="*/ 352312 w 607568"/>
                    <a:gd name="connsiteY1" fmla="*/ 251812 h 491771"/>
                    <a:gd name="connsiteX2" fmla="*/ 321042 w 607568"/>
                    <a:gd name="connsiteY2" fmla="*/ 289814 h 491771"/>
                    <a:gd name="connsiteX3" fmla="*/ 321513 w 607568"/>
                    <a:gd name="connsiteY3" fmla="*/ 295364 h 491771"/>
                    <a:gd name="connsiteX4" fmla="*/ 369736 w 607568"/>
                    <a:gd name="connsiteY4" fmla="*/ 338257 h 491771"/>
                    <a:gd name="connsiteX5" fmla="*/ 371997 w 607568"/>
                    <a:gd name="connsiteY5" fmla="*/ 339104 h 491771"/>
                    <a:gd name="connsiteX6" fmla="*/ 373127 w 607568"/>
                    <a:gd name="connsiteY6" fmla="*/ 338916 h 491771"/>
                    <a:gd name="connsiteX7" fmla="*/ 375293 w 607568"/>
                    <a:gd name="connsiteY7" fmla="*/ 336282 h 491771"/>
                    <a:gd name="connsiteX8" fmla="*/ 383676 w 607568"/>
                    <a:gd name="connsiteY8" fmla="*/ 279467 h 491771"/>
                    <a:gd name="connsiteX9" fmla="*/ 376424 w 607568"/>
                    <a:gd name="connsiteY9" fmla="*/ 263287 h 491771"/>
                    <a:gd name="connsiteX10" fmla="*/ 357681 w 607568"/>
                    <a:gd name="connsiteY10" fmla="*/ 250965 h 491771"/>
                    <a:gd name="connsiteX11" fmla="*/ 355420 w 607568"/>
                    <a:gd name="connsiteY11" fmla="*/ 250307 h 491771"/>
                    <a:gd name="connsiteX12" fmla="*/ 258879 w 607568"/>
                    <a:gd name="connsiteY12" fmla="*/ 250307 h 491771"/>
                    <a:gd name="connsiteX13" fmla="*/ 256712 w 607568"/>
                    <a:gd name="connsiteY13" fmla="*/ 250965 h 491771"/>
                    <a:gd name="connsiteX14" fmla="*/ 237969 w 607568"/>
                    <a:gd name="connsiteY14" fmla="*/ 263287 h 491771"/>
                    <a:gd name="connsiteX15" fmla="*/ 230717 w 607568"/>
                    <a:gd name="connsiteY15" fmla="*/ 279467 h 491771"/>
                    <a:gd name="connsiteX16" fmla="*/ 239100 w 607568"/>
                    <a:gd name="connsiteY16" fmla="*/ 336282 h 491771"/>
                    <a:gd name="connsiteX17" fmla="*/ 241266 w 607568"/>
                    <a:gd name="connsiteY17" fmla="*/ 338916 h 491771"/>
                    <a:gd name="connsiteX18" fmla="*/ 242396 w 607568"/>
                    <a:gd name="connsiteY18" fmla="*/ 339104 h 491771"/>
                    <a:gd name="connsiteX19" fmla="*/ 244657 w 607568"/>
                    <a:gd name="connsiteY19" fmla="*/ 338257 h 491771"/>
                    <a:gd name="connsiteX20" fmla="*/ 292880 w 607568"/>
                    <a:gd name="connsiteY20" fmla="*/ 295364 h 491771"/>
                    <a:gd name="connsiteX21" fmla="*/ 293351 w 607568"/>
                    <a:gd name="connsiteY21" fmla="*/ 289814 h 491771"/>
                    <a:gd name="connsiteX22" fmla="*/ 261987 w 607568"/>
                    <a:gd name="connsiteY22" fmla="*/ 251812 h 491771"/>
                    <a:gd name="connsiteX23" fmla="*/ 258879 w 607568"/>
                    <a:gd name="connsiteY23" fmla="*/ 250307 h 491771"/>
                    <a:gd name="connsiteX24" fmla="*/ 500465 w 607568"/>
                    <a:gd name="connsiteY24" fmla="*/ 66049 h 491771"/>
                    <a:gd name="connsiteX25" fmla="*/ 565743 w 607568"/>
                    <a:gd name="connsiteY25" fmla="*/ 130673 h 491771"/>
                    <a:gd name="connsiteX26" fmla="*/ 566120 w 607568"/>
                    <a:gd name="connsiteY26" fmla="*/ 130673 h 491771"/>
                    <a:gd name="connsiteX27" fmla="*/ 580250 w 607568"/>
                    <a:gd name="connsiteY27" fmla="*/ 160962 h 491771"/>
                    <a:gd name="connsiteX28" fmla="*/ 560939 w 607568"/>
                    <a:gd name="connsiteY28" fmla="*/ 182503 h 491771"/>
                    <a:gd name="connsiteX29" fmla="*/ 531927 w 607568"/>
                    <a:gd name="connsiteY29" fmla="*/ 223799 h 491771"/>
                    <a:gd name="connsiteX30" fmla="*/ 528253 w 607568"/>
                    <a:gd name="connsiteY30" fmla="*/ 234240 h 491771"/>
                    <a:gd name="connsiteX31" fmla="*/ 530797 w 607568"/>
                    <a:gd name="connsiteY31" fmla="*/ 246281 h 491771"/>
                    <a:gd name="connsiteX32" fmla="*/ 545868 w 607568"/>
                    <a:gd name="connsiteY32" fmla="*/ 261143 h 491771"/>
                    <a:gd name="connsiteX33" fmla="*/ 558961 w 607568"/>
                    <a:gd name="connsiteY33" fmla="*/ 263777 h 491771"/>
                    <a:gd name="connsiteX34" fmla="*/ 597299 w 607568"/>
                    <a:gd name="connsiteY34" fmla="*/ 301968 h 491771"/>
                    <a:gd name="connsiteX35" fmla="*/ 607002 w 607568"/>
                    <a:gd name="connsiteY35" fmla="*/ 350788 h 491771"/>
                    <a:gd name="connsiteX36" fmla="*/ 601256 w 607568"/>
                    <a:gd name="connsiteY36" fmla="*/ 373835 h 491771"/>
                    <a:gd name="connsiteX37" fmla="*/ 579685 w 607568"/>
                    <a:gd name="connsiteY37" fmla="*/ 384088 h 491771"/>
                    <a:gd name="connsiteX38" fmla="*/ 490386 w 607568"/>
                    <a:gd name="connsiteY38" fmla="*/ 384088 h 491771"/>
                    <a:gd name="connsiteX39" fmla="*/ 467685 w 607568"/>
                    <a:gd name="connsiteY39" fmla="*/ 310058 h 491771"/>
                    <a:gd name="connsiteX40" fmla="*/ 431702 w 607568"/>
                    <a:gd name="connsiteY40" fmla="*/ 267445 h 491771"/>
                    <a:gd name="connsiteX41" fmla="*/ 441969 w 607568"/>
                    <a:gd name="connsiteY41" fmla="*/ 263777 h 491771"/>
                    <a:gd name="connsiteX42" fmla="*/ 455157 w 607568"/>
                    <a:gd name="connsiteY42" fmla="*/ 261237 h 491771"/>
                    <a:gd name="connsiteX43" fmla="*/ 470228 w 607568"/>
                    <a:gd name="connsiteY43" fmla="*/ 246281 h 491771"/>
                    <a:gd name="connsiteX44" fmla="*/ 472677 w 607568"/>
                    <a:gd name="connsiteY44" fmla="*/ 234240 h 491771"/>
                    <a:gd name="connsiteX45" fmla="*/ 469098 w 607568"/>
                    <a:gd name="connsiteY45" fmla="*/ 223893 h 491771"/>
                    <a:gd name="connsiteX46" fmla="*/ 439991 w 607568"/>
                    <a:gd name="connsiteY46" fmla="*/ 182503 h 491771"/>
                    <a:gd name="connsiteX47" fmla="*/ 426144 w 607568"/>
                    <a:gd name="connsiteY47" fmla="*/ 172720 h 491771"/>
                    <a:gd name="connsiteX48" fmla="*/ 441404 w 607568"/>
                    <a:gd name="connsiteY48" fmla="*/ 143278 h 491771"/>
                    <a:gd name="connsiteX49" fmla="*/ 439708 w 607568"/>
                    <a:gd name="connsiteY49" fmla="*/ 107438 h 491771"/>
                    <a:gd name="connsiteX50" fmla="*/ 500465 w 607568"/>
                    <a:gd name="connsiteY50" fmla="*/ 66049 h 491771"/>
                    <a:gd name="connsiteX51" fmla="*/ 107100 w 607568"/>
                    <a:gd name="connsiteY51" fmla="*/ 66049 h 491771"/>
                    <a:gd name="connsiteX52" fmla="*/ 171341 w 607568"/>
                    <a:gd name="connsiteY52" fmla="*/ 123618 h 491771"/>
                    <a:gd name="connsiteX53" fmla="*/ 172849 w 607568"/>
                    <a:gd name="connsiteY53" fmla="*/ 143278 h 491771"/>
                    <a:gd name="connsiteX54" fmla="*/ 184246 w 607568"/>
                    <a:gd name="connsiteY54" fmla="*/ 168205 h 491771"/>
                    <a:gd name="connsiteX55" fmla="*/ 167574 w 607568"/>
                    <a:gd name="connsiteY55" fmla="*/ 182503 h 491771"/>
                    <a:gd name="connsiteX56" fmla="*/ 138468 w 607568"/>
                    <a:gd name="connsiteY56" fmla="*/ 223799 h 491771"/>
                    <a:gd name="connsiteX57" fmla="*/ 134794 w 607568"/>
                    <a:gd name="connsiteY57" fmla="*/ 234240 h 491771"/>
                    <a:gd name="connsiteX58" fmla="*/ 137337 w 607568"/>
                    <a:gd name="connsiteY58" fmla="*/ 246281 h 491771"/>
                    <a:gd name="connsiteX59" fmla="*/ 152408 w 607568"/>
                    <a:gd name="connsiteY59" fmla="*/ 261143 h 491771"/>
                    <a:gd name="connsiteX60" fmla="*/ 165596 w 607568"/>
                    <a:gd name="connsiteY60" fmla="*/ 263777 h 491771"/>
                    <a:gd name="connsiteX61" fmla="*/ 179442 w 607568"/>
                    <a:gd name="connsiteY61" fmla="*/ 268856 h 491771"/>
                    <a:gd name="connsiteX62" fmla="*/ 146662 w 607568"/>
                    <a:gd name="connsiteY62" fmla="*/ 310058 h 491771"/>
                    <a:gd name="connsiteX63" fmla="*/ 123867 w 607568"/>
                    <a:gd name="connsiteY63" fmla="*/ 384088 h 491771"/>
                    <a:gd name="connsiteX64" fmla="*/ 27883 w 607568"/>
                    <a:gd name="connsiteY64" fmla="*/ 384088 h 491771"/>
                    <a:gd name="connsiteX65" fmla="*/ 6312 w 607568"/>
                    <a:gd name="connsiteY65" fmla="*/ 373835 h 491771"/>
                    <a:gd name="connsiteX66" fmla="*/ 566 w 607568"/>
                    <a:gd name="connsiteY66" fmla="*/ 350788 h 491771"/>
                    <a:gd name="connsiteX67" fmla="*/ 10268 w 607568"/>
                    <a:gd name="connsiteY67" fmla="*/ 301968 h 491771"/>
                    <a:gd name="connsiteX68" fmla="*/ 48606 w 607568"/>
                    <a:gd name="connsiteY68" fmla="*/ 263777 h 491771"/>
                    <a:gd name="connsiteX69" fmla="*/ 61699 w 607568"/>
                    <a:gd name="connsiteY69" fmla="*/ 261237 h 491771"/>
                    <a:gd name="connsiteX70" fmla="*/ 76770 w 607568"/>
                    <a:gd name="connsiteY70" fmla="*/ 246281 h 491771"/>
                    <a:gd name="connsiteX71" fmla="*/ 79313 w 607568"/>
                    <a:gd name="connsiteY71" fmla="*/ 234240 h 491771"/>
                    <a:gd name="connsiteX72" fmla="*/ 75639 w 607568"/>
                    <a:gd name="connsiteY72" fmla="*/ 223893 h 491771"/>
                    <a:gd name="connsiteX73" fmla="*/ 46628 w 607568"/>
                    <a:gd name="connsiteY73" fmla="*/ 182503 h 491771"/>
                    <a:gd name="connsiteX74" fmla="*/ 27318 w 607568"/>
                    <a:gd name="connsiteY74" fmla="*/ 160962 h 491771"/>
                    <a:gd name="connsiteX75" fmla="*/ 41447 w 607568"/>
                    <a:gd name="connsiteY75" fmla="*/ 130673 h 491771"/>
                    <a:gd name="connsiteX76" fmla="*/ 41824 w 607568"/>
                    <a:gd name="connsiteY76" fmla="*/ 130673 h 491771"/>
                    <a:gd name="connsiteX77" fmla="*/ 107100 w 607568"/>
                    <a:gd name="connsiteY77" fmla="*/ 66049 h 491771"/>
                    <a:gd name="connsiteX78" fmla="*/ 298626 w 607568"/>
                    <a:gd name="connsiteY78" fmla="*/ 0 h 491771"/>
                    <a:gd name="connsiteX79" fmla="*/ 315956 w 607568"/>
                    <a:gd name="connsiteY79" fmla="*/ 0 h 491771"/>
                    <a:gd name="connsiteX80" fmla="*/ 401854 w 607568"/>
                    <a:gd name="connsiteY80" fmla="*/ 85787 h 491771"/>
                    <a:gd name="connsiteX81" fmla="*/ 401854 w 607568"/>
                    <a:gd name="connsiteY81" fmla="*/ 95476 h 491771"/>
                    <a:gd name="connsiteX82" fmla="*/ 421633 w 607568"/>
                    <a:gd name="connsiteY82" fmla="*/ 138840 h 491771"/>
                    <a:gd name="connsiteX83" fmla="*/ 417960 w 607568"/>
                    <a:gd name="connsiteY83" fmla="*/ 149281 h 491771"/>
                    <a:gd name="connsiteX84" fmla="*/ 417112 w 607568"/>
                    <a:gd name="connsiteY84" fmla="*/ 151068 h 491771"/>
                    <a:gd name="connsiteX85" fmla="*/ 411273 w 607568"/>
                    <a:gd name="connsiteY85" fmla="*/ 159534 h 491771"/>
                    <a:gd name="connsiteX86" fmla="*/ 410896 w 607568"/>
                    <a:gd name="connsiteY86" fmla="*/ 159910 h 491771"/>
                    <a:gd name="connsiteX87" fmla="*/ 394037 w 607568"/>
                    <a:gd name="connsiteY87" fmla="*/ 169787 h 491771"/>
                    <a:gd name="connsiteX88" fmla="*/ 384900 w 607568"/>
                    <a:gd name="connsiteY88" fmla="*/ 189541 h 491771"/>
                    <a:gd name="connsiteX89" fmla="*/ 384712 w 607568"/>
                    <a:gd name="connsiteY89" fmla="*/ 189823 h 491771"/>
                    <a:gd name="connsiteX90" fmla="*/ 373316 w 607568"/>
                    <a:gd name="connsiteY90" fmla="*/ 207131 h 491771"/>
                    <a:gd name="connsiteX91" fmla="*/ 372750 w 607568"/>
                    <a:gd name="connsiteY91" fmla="*/ 207789 h 491771"/>
                    <a:gd name="connsiteX92" fmla="*/ 359847 w 607568"/>
                    <a:gd name="connsiteY92" fmla="*/ 222275 h 491771"/>
                    <a:gd name="connsiteX93" fmla="*/ 359188 w 607568"/>
                    <a:gd name="connsiteY93" fmla="*/ 222934 h 491771"/>
                    <a:gd name="connsiteX94" fmla="*/ 345154 w 607568"/>
                    <a:gd name="connsiteY94" fmla="*/ 234598 h 491771"/>
                    <a:gd name="connsiteX95" fmla="*/ 345625 w 607568"/>
                    <a:gd name="connsiteY95" fmla="*/ 236855 h 491771"/>
                    <a:gd name="connsiteX96" fmla="*/ 348639 w 607568"/>
                    <a:gd name="connsiteY96" fmla="*/ 235538 h 491771"/>
                    <a:gd name="connsiteX97" fmla="*/ 355514 w 607568"/>
                    <a:gd name="connsiteY97" fmla="*/ 234033 h 491771"/>
                    <a:gd name="connsiteX98" fmla="*/ 366628 w 607568"/>
                    <a:gd name="connsiteY98" fmla="*/ 237326 h 491771"/>
                    <a:gd name="connsiteX99" fmla="*/ 385371 w 607568"/>
                    <a:gd name="connsiteY99" fmla="*/ 249648 h 491771"/>
                    <a:gd name="connsiteX100" fmla="*/ 399876 w 607568"/>
                    <a:gd name="connsiteY100" fmla="*/ 279373 h 491771"/>
                    <a:gd name="connsiteX101" fmla="*/ 430016 w 607568"/>
                    <a:gd name="connsiteY101" fmla="*/ 289814 h 491771"/>
                    <a:gd name="connsiteX102" fmla="*/ 448382 w 607568"/>
                    <a:gd name="connsiteY102" fmla="*/ 316058 h 491771"/>
                    <a:gd name="connsiteX103" fmla="*/ 481630 w 607568"/>
                    <a:gd name="connsiteY103" fmla="*/ 424515 h 491771"/>
                    <a:gd name="connsiteX104" fmla="*/ 483891 w 607568"/>
                    <a:gd name="connsiteY104" fmla="*/ 436461 h 491771"/>
                    <a:gd name="connsiteX105" fmla="*/ 473718 w 607568"/>
                    <a:gd name="connsiteY105" fmla="*/ 470700 h 491771"/>
                    <a:gd name="connsiteX106" fmla="*/ 443956 w 607568"/>
                    <a:gd name="connsiteY106" fmla="*/ 490360 h 491771"/>
                    <a:gd name="connsiteX107" fmla="*/ 431805 w 607568"/>
                    <a:gd name="connsiteY107" fmla="*/ 491771 h 491771"/>
                    <a:gd name="connsiteX108" fmla="*/ 325375 w 607568"/>
                    <a:gd name="connsiteY108" fmla="*/ 491771 h 491771"/>
                    <a:gd name="connsiteX109" fmla="*/ 337430 w 607568"/>
                    <a:gd name="connsiteY109" fmla="*/ 415296 h 491771"/>
                    <a:gd name="connsiteX110" fmla="*/ 334605 w 607568"/>
                    <a:gd name="connsiteY110" fmla="*/ 389052 h 491771"/>
                    <a:gd name="connsiteX111" fmla="*/ 323962 w 607568"/>
                    <a:gd name="connsiteY111" fmla="*/ 360927 h 491771"/>
                    <a:gd name="connsiteX112" fmla="*/ 337430 w 607568"/>
                    <a:gd name="connsiteY112" fmla="*/ 347476 h 491771"/>
                    <a:gd name="connsiteX113" fmla="*/ 307196 w 607568"/>
                    <a:gd name="connsiteY113" fmla="*/ 317281 h 491771"/>
                    <a:gd name="connsiteX114" fmla="*/ 276868 w 607568"/>
                    <a:gd name="connsiteY114" fmla="*/ 347476 h 491771"/>
                    <a:gd name="connsiteX115" fmla="*/ 290337 w 607568"/>
                    <a:gd name="connsiteY115" fmla="*/ 360927 h 491771"/>
                    <a:gd name="connsiteX116" fmla="*/ 279694 w 607568"/>
                    <a:gd name="connsiteY116" fmla="*/ 389052 h 491771"/>
                    <a:gd name="connsiteX117" fmla="*/ 276963 w 607568"/>
                    <a:gd name="connsiteY117" fmla="*/ 415296 h 491771"/>
                    <a:gd name="connsiteX118" fmla="*/ 288736 w 607568"/>
                    <a:gd name="connsiteY118" fmla="*/ 491771 h 491771"/>
                    <a:gd name="connsiteX119" fmla="*/ 182493 w 607568"/>
                    <a:gd name="connsiteY119" fmla="*/ 491771 h 491771"/>
                    <a:gd name="connsiteX120" fmla="*/ 170437 w 607568"/>
                    <a:gd name="connsiteY120" fmla="*/ 490360 h 491771"/>
                    <a:gd name="connsiteX121" fmla="*/ 140675 w 607568"/>
                    <a:gd name="connsiteY121" fmla="*/ 470700 h 491771"/>
                    <a:gd name="connsiteX122" fmla="*/ 132669 w 607568"/>
                    <a:gd name="connsiteY122" fmla="*/ 424515 h 491771"/>
                    <a:gd name="connsiteX123" fmla="*/ 166011 w 607568"/>
                    <a:gd name="connsiteY123" fmla="*/ 316058 h 491771"/>
                    <a:gd name="connsiteX124" fmla="*/ 184377 w 607568"/>
                    <a:gd name="connsiteY124" fmla="*/ 289814 h 491771"/>
                    <a:gd name="connsiteX125" fmla="*/ 214517 w 607568"/>
                    <a:gd name="connsiteY125" fmla="*/ 279373 h 491771"/>
                    <a:gd name="connsiteX126" fmla="*/ 214517 w 607568"/>
                    <a:gd name="connsiteY126" fmla="*/ 279279 h 491771"/>
                    <a:gd name="connsiteX127" fmla="*/ 229022 w 607568"/>
                    <a:gd name="connsiteY127" fmla="*/ 249648 h 491771"/>
                    <a:gd name="connsiteX128" fmla="*/ 247765 w 607568"/>
                    <a:gd name="connsiteY128" fmla="*/ 237326 h 491771"/>
                    <a:gd name="connsiteX129" fmla="*/ 258879 w 607568"/>
                    <a:gd name="connsiteY129" fmla="*/ 234033 h 491771"/>
                    <a:gd name="connsiteX130" fmla="*/ 265754 w 607568"/>
                    <a:gd name="connsiteY130" fmla="*/ 235538 h 491771"/>
                    <a:gd name="connsiteX131" fmla="*/ 268768 w 607568"/>
                    <a:gd name="connsiteY131" fmla="*/ 236855 h 491771"/>
                    <a:gd name="connsiteX132" fmla="*/ 269239 w 607568"/>
                    <a:gd name="connsiteY132" fmla="*/ 234598 h 491771"/>
                    <a:gd name="connsiteX133" fmla="*/ 255205 w 607568"/>
                    <a:gd name="connsiteY133" fmla="*/ 222934 h 491771"/>
                    <a:gd name="connsiteX134" fmla="*/ 254546 w 607568"/>
                    <a:gd name="connsiteY134" fmla="*/ 222275 h 491771"/>
                    <a:gd name="connsiteX135" fmla="*/ 241548 w 607568"/>
                    <a:gd name="connsiteY135" fmla="*/ 207789 h 491771"/>
                    <a:gd name="connsiteX136" fmla="*/ 241077 w 607568"/>
                    <a:gd name="connsiteY136" fmla="*/ 207225 h 491771"/>
                    <a:gd name="connsiteX137" fmla="*/ 229681 w 607568"/>
                    <a:gd name="connsiteY137" fmla="*/ 189823 h 491771"/>
                    <a:gd name="connsiteX138" fmla="*/ 229493 w 607568"/>
                    <a:gd name="connsiteY138" fmla="*/ 189635 h 491771"/>
                    <a:gd name="connsiteX139" fmla="*/ 220356 w 607568"/>
                    <a:gd name="connsiteY139" fmla="*/ 169787 h 491771"/>
                    <a:gd name="connsiteX140" fmla="*/ 203497 w 607568"/>
                    <a:gd name="connsiteY140" fmla="*/ 159910 h 491771"/>
                    <a:gd name="connsiteX141" fmla="*/ 203120 w 607568"/>
                    <a:gd name="connsiteY141" fmla="*/ 159534 h 491771"/>
                    <a:gd name="connsiteX142" fmla="*/ 197281 w 607568"/>
                    <a:gd name="connsiteY142" fmla="*/ 151068 h 491771"/>
                    <a:gd name="connsiteX143" fmla="*/ 196433 w 607568"/>
                    <a:gd name="connsiteY143" fmla="*/ 149281 h 491771"/>
                    <a:gd name="connsiteX144" fmla="*/ 192666 w 607568"/>
                    <a:gd name="connsiteY144" fmla="*/ 138840 h 491771"/>
                    <a:gd name="connsiteX145" fmla="*/ 212727 w 607568"/>
                    <a:gd name="connsiteY145" fmla="*/ 95476 h 491771"/>
                    <a:gd name="connsiteX146" fmla="*/ 212727 w 607568"/>
                    <a:gd name="connsiteY146" fmla="*/ 85787 h 491771"/>
                    <a:gd name="connsiteX147" fmla="*/ 298626 w 607568"/>
                    <a:gd name="connsiteY147" fmla="*/ 0 h 4917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</a:cxnLst>
                  <a:rect l="l" t="t" r="r" b="b"/>
                  <a:pathLst>
                    <a:path w="607568" h="491771">
                      <a:moveTo>
                        <a:pt x="355420" y="250307"/>
                      </a:moveTo>
                      <a:cubicBezTo>
                        <a:pt x="354290" y="250307"/>
                        <a:pt x="353160" y="250871"/>
                        <a:pt x="352312" y="251812"/>
                      </a:cubicBezTo>
                      <a:lnTo>
                        <a:pt x="321042" y="289814"/>
                      </a:lnTo>
                      <a:cubicBezTo>
                        <a:pt x="319723" y="291507"/>
                        <a:pt x="319912" y="293953"/>
                        <a:pt x="321513" y="295364"/>
                      </a:cubicBezTo>
                      <a:lnTo>
                        <a:pt x="369736" y="338257"/>
                      </a:lnTo>
                      <a:cubicBezTo>
                        <a:pt x="370396" y="338822"/>
                        <a:pt x="371149" y="339104"/>
                        <a:pt x="371997" y="339104"/>
                      </a:cubicBezTo>
                      <a:cubicBezTo>
                        <a:pt x="372374" y="339104"/>
                        <a:pt x="372750" y="339010"/>
                        <a:pt x="373127" y="338916"/>
                      </a:cubicBezTo>
                      <a:cubicBezTo>
                        <a:pt x="374257" y="338539"/>
                        <a:pt x="375105" y="337505"/>
                        <a:pt x="375293" y="336282"/>
                      </a:cubicBezTo>
                      <a:lnTo>
                        <a:pt x="383676" y="279467"/>
                      </a:lnTo>
                      <a:cubicBezTo>
                        <a:pt x="384618" y="273164"/>
                        <a:pt x="381792" y="266768"/>
                        <a:pt x="376424" y="263287"/>
                      </a:cubicBezTo>
                      <a:lnTo>
                        <a:pt x="357681" y="250965"/>
                      </a:lnTo>
                      <a:cubicBezTo>
                        <a:pt x="357021" y="250495"/>
                        <a:pt x="356174" y="250307"/>
                        <a:pt x="355420" y="250307"/>
                      </a:cubicBezTo>
                      <a:close/>
                      <a:moveTo>
                        <a:pt x="258879" y="250307"/>
                      </a:moveTo>
                      <a:cubicBezTo>
                        <a:pt x="258125" y="250307"/>
                        <a:pt x="257372" y="250495"/>
                        <a:pt x="256712" y="250965"/>
                      </a:cubicBezTo>
                      <a:lnTo>
                        <a:pt x="237969" y="263287"/>
                      </a:lnTo>
                      <a:cubicBezTo>
                        <a:pt x="232601" y="266768"/>
                        <a:pt x="229775" y="273164"/>
                        <a:pt x="230717" y="279467"/>
                      </a:cubicBezTo>
                      <a:lnTo>
                        <a:pt x="239100" y="336282"/>
                      </a:lnTo>
                      <a:cubicBezTo>
                        <a:pt x="239288" y="337505"/>
                        <a:pt x="240136" y="338539"/>
                        <a:pt x="241266" y="338916"/>
                      </a:cubicBezTo>
                      <a:cubicBezTo>
                        <a:pt x="241643" y="339010"/>
                        <a:pt x="242019" y="339104"/>
                        <a:pt x="242396" y="339104"/>
                      </a:cubicBezTo>
                      <a:cubicBezTo>
                        <a:pt x="243244" y="339104"/>
                        <a:pt x="243997" y="338822"/>
                        <a:pt x="244657" y="338257"/>
                      </a:cubicBezTo>
                      <a:lnTo>
                        <a:pt x="292880" y="295364"/>
                      </a:lnTo>
                      <a:cubicBezTo>
                        <a:pt x="294481" y="293953"/>
                        <a:pt x="294670" y="291507"/>
                        <a:pt x="293351" y="289814"/>
                      </a:cubicBezTo>
                      <a:lnTo>
                        <a:pt x="261987" y="251812"/>
                      </a:lnTo>
                      <a:cubicBezTo>
                        <a:pt x="261233" y="250871"/>
                        <a:pt x="260103" y="250307"/>
                        <a:pt x="258879" y="250307"/>
                      </a:cubicBezTo>
                      <a:close/>
                      <a:moveTo>
                        <a:pt x="500465" y="66049"/>
                      </a:moveTo>
                      <a:cubicBezTo>
                        <a:pt x="548129" y="66049"/>
                        <a:pt x="562447" y="93516"/>
                        <a:pt x="565743" y="130673"/>
                      </a:cubicBezTo>
                      <a:cubicBezTo>
                        <a:pt x="565932" y="130673"/>
                        <a:pt x="566026" y="130673"/>
                        <a:pt x="566120" y="130673"/>
                      </a:cubicBezTo>
                      <a:cubicBezTo>
                        <a:pt x="577141" y="133118"/>
                        <a:pt x="583358" y="146664"/>
                        <a:pt x="580250" y="160962"/>
                      </a:cubicBezTo>
                      <a:cubicBezTo>
                        <a:pt x="577706" y="172532"/>
                        <a:pt x="569700" y="180904"/>
                        <a:pt x="560939" y="182503"/>
                      </a:cubicBezTo>
                      <a:cubicBezTo>
                        <a:pt x="554628" y="199529"/>
                        <a:pt x="543796" y="214016"/>
                        <a:pt x="531927" y="223799"/>
                      </a:cubicBezTo>
                      <a:cubicBezTo>
                        <a:pt x="528913" y="226338"/>
                        <a:pt x="527500" y="230383"/>
                        <a:pt x="528253" y="234240"/>
                      </a:cubicBezTo>
                      <a:lnTo>
                        <a:pt x="530797" y="246281"/>
                      </a:lnTo>
                      <a:cubicBezTo>
                        <a:pt x="532304" y="253806"/>
                        <a:pt x="538238" y="259732"/>
                        <a:pt x="545868" y="261143"/>
                      </a:cubicBezTo>
                      <a:lnTo>
                        <a:pt x="558961" y="263777"/>
                      </a:lnTo>
                      <a:cubicBezTo>
                        <a:pt x="578366" y="267634"/>
                        <a:pt x="593437" y="282684"/>
                        <a:pt x="597299" y="301968"/>
                      </a:cubicBezTo>
                      <a:lnTo>
                        <a:pt x="607002" y="350788"/>
                      </a:lnTo>
                      <a:cubicBezTo>
                        <a:pt x="608697" y="358972"/>
                        <a:pt x="606531" y="367438"/>
                        <a:pt x="601256" y="373835"/>
                      </a:cubicBezTo>
                      <a:cubicBezTo>
                        <a:pt x="595981" y="380325"/>
                        <a:pt x="588068" y="384088"/>
                        <a:pt x="579685" y="384088"/>
                      </a:cubicBezTo>
                      <a:lnTo>
                        <a:pt x="490386" y="384088"/>
                      </a:lnTo>
                      <a:lnTo>
                        <a:pt x="467685" y="310058"/>
                      </a:lnTo>
                      <a:cubicBezTo>
                        <a:pt x="461845" y="291150"/>
                        <a:pt x="448563" y="276194"/>
                        <a:pt x="431702" y="267445"/>
                      </a:cubicBezTo>
                      <a:cubicBezTo>
                        <a:pt x="434999" y="265940"/>
                        <a:pt x="438295" y="264529"/>
                        <a:pt x="441969" y="263777"/>
                      </a:cubicBezTo>
                      <a:lnTo>
                        <a:pt x="455157" y="261237"/>
                      </a:lnTo>
                      <a:cubicBezTo>
                        <a:pt x="462692" y="259732"/>
                        <a:pt x="468627" y="253806"/>
                        <a:pt x="470228" y="246281"/>
                      </a:cubicBezTo>
                      <a:lnTo>
                        <a:pt x="472677" y="234240"/>
                      </a:lnTo>
                      <a:cubicBezTo>
                        <a:pt x="473525" y="230383"/>
                        <a:pt x="472112" y="226338"/>
                        <a:pt x="469098" y="223893"/>
                      </a:cubicBezTo>
                      <a:cubicBezTo>
                        <a:pt x="457229" y="214016"/>
                        <a:pt x="446302" y="199529"/>
                        <a:pt x="439991" y="182503"/>
                      </a:cubicBezTo>
                      <a:cubicBezTo>
                        <a:pt x="434716" y="181563"/>
                        <a:pt x="429818" y="177894"/>
                        <a:pt x="426144" y="172720"/>
                      </a:cubicBezTo>
                      <a:cubicBezTo>
                        <a:pt x="433303" y="164725"/>
                        <a:pt x="438861" y="154754"/>
                        <a:pt x="441404" y="143278"/>
                      </a:cubicBezTo>
                      <a:cubicBezTo>
                        <a:pt x="444324" y="130485"/>
                        <a:pt x="443476" y="118068"/>
                        <a:pt x="439708" y="107438"/>
                      </a:cubicBezTo>
                      <a:cubicBezTo>
                        <a:pt x="447244" y="82699"/>
                        <a:pt x="464200" y="66049"/>
                        <a:pt x="500465" y="66049"/>
                      </a:cubicBezTo>
                      <a:close/>
                      <a:moveTo>
                        <a:pt x="107100" y="66049"/>
                      </a:moveTo>
                      <a:cubicBezTo>
                        <a:pt x="151561" y="66049"/>
                        <a:pt x="166820" y="90130"/>
                        <a:pt x="171341" y="123618"/>
                      </a:cubicBezTo>
                      <a:cubicBezTo>
                        <a:pt x="170965" y="129920"/>
                        <a:pt x="171436" y="136505"/>
                        <a:pt x="172849" y="143278"/>
                      </a:cubicBezTo>
                      <a:cubicBezTo>
                        <a:pt x="174921" y="152590"/>
                        <a:pt x="178971" y="161056"/>
                        <a:pt x="184246" y="168205"/>
                      </a:cubicBezTo>
                      <a:cubicBezTo>
                        <a:pt x="180573" y="175919"/>
                        <a:pt x="174356" y="181281"/>
                        <a:pt x="167574" y="182503"/>
                      </a:cubicBezTo>
                      <a:cubicBezTo>
                        <a:pt x="161263" y="199529"/>
                        <a:pt x="150336" y="214016"/>
                        <a:pt x="138468" y="223799"/>
                      </a:cubicBezTo>
                      <a:cubicBezTo>
                        <a:pt x="135453" y="226338"/>
                        <a:pt x="134040" y="230383"/>
                        <a:pt x="134794" y="234240"/>
                      </a:cubicBezTo>
                      <a:lnTo>
                        <a:pt x="137337" y="246281"/>
                      </a:lnTo>
                      <a:cubicBezTo>
                        <a:pt x="138939" y="253806"/>
                        <a:pt x="144873" y="259732"/>
                        <a:pt x="152408" y="261143"/>
                      </a:cubicBezTo>
                      <a:lnTo>
                        <a:pt x="165596" y="263777"/>
                      </a:lnTo>
                      <a:cubicBezTo>
                        <a:pt x="170494" y="264812"/>
                        <a:pt x="175203" y="266505"/>
                        <a:pt x="179442" y="268856"/>
                      </a:cubicBezTo>
                      <a:cubicBezTo>
                        <a:pt x="164088" y="277793"/>
                        <a:pt x="152126" y="292279"/>
                        <a:pt x="146662" y="310058"/>
                      </a:cubicBezTo>
                      <a:lnTo>
                        <a:pt x="123867" y="384088"/>
                      </a:lnTo>
                      <a:lnTo>
                        <a:pt x="27883" y="384088"/>
                      </a:lnTo>
                      <a:cubicBezTo>
                        <a:pt x="19499" y="384088"/>
                        <a:pt x="11587" y="380325"/>
                        <a:pt x="6312" y="373835"/>
                      </a:cubicBezTo>
                      <a:cubicBezTo>
                        <a:pt x="1037" y="367438"/>
                        <a:pt x="-1129" y="358972"/>
                        <a:pt x="566" y="350788"/>
                      </a:cubicBezTo>
                      <a:lnTo>
                        <a:pt x="10268" y="301968"/>
                      </a:lnTo>
                      <a:cubicBezTo>
                        <a:pt x="14130" y="282684"/>
                        <a:pt x="29202" y="267634"/>
                        <a:pt x="48606" y="263777"/>
                      </a:cubicBezTo>
                      <a:lnTo>
                        <a:pt x="61699" y="261237"/>
                      </a:lnTo>
                      <a:cubicBezTo>
                        <a:pt x="69328" y="259732"/>
                        <a:pt x="75263" y="253806"/>
                        <a:pt x="76770" y="246281"/>
                      </a:cubicBezTo>
                      <a:lnTo>
                        <a:pt x="79313" y="234240"/>
                      </a:lnTo>
                      <a:cubicBezTo>
                        <a:pt x="80067" y="230383"/>
                        <a:pt x="78654" y="226338"/>
                        <a:pt x="75639" y="223893"/>
                      </a:cubicBezTo>
                      <a:cubicBezTo>
                        <a:pt x="63771" y="214016"/>
                        <a:pt x="52939" y="199623"/>
                        <a:pt x="46628" y="182503"/>
                      </a:cubicBezTo>
                      <a:cubicBezTo>
                        <a:pt x="37867" y="180904"/>
                        <a:pt x="29861" y="172532"/>
                        <a:pt x="27318" y="160962"/>
                      </a:cubicBezTo>
                      <a:cubicBezTo>
                        <a:pt x="24115" y="146664"/>
                        <a:pt x="30426" y="133118"/>
                        <a:pt x="41447" y="130673"/>
                      </a:cubicBezTo>
                      <a:cubicBezTo>
                        <a:pt x="41541" y="130673"/>
                        <a:pt x="41729" y="130673"/>
                        <a:pt x="41824" y="130673"/>
                      </a:cubicBezTo>
                      <a:cubicBezTo>
                        <a:pt x="45403" y="93516"/>
                        <a:pt x="60192" y="66049"/>
                        <a:pt x="107100" y="66049"/>
                      </a:cubicBezTo>
                      <a:close/>
                      <a:moveTo>
                        <a:pt x="298626" y="0"/>
                      </a:moveTo>
                      <a:lnTo>
                        <a:pt x="315956" y="0"/>
                      </a:lnTo>
                      <a:cubicBezTo>
                        <a:pt x="363426" y="0"/>
                        <a:pt x="401854" y="38378"/>
                        <a:pt x="401854" y="85787"/>
                      </a:cubicBezTo>
                      <a:lnTo>
                        <a:pt x="401854" y="95476"/>
                      </a:lnTo>
                      <a:cubicBezTo>
                        <a:pt x="417301" y="99238"/>
                        <a:pt x="426154" y="118522"/>
                        <a:pt x="421633" y="138840"/>
                      </a:cubicBezTo>
                      <a:cubicBezTo>
                        <a:pt x="420880" y="142602"/>
                        <a:pt x="419467" y="146083"/>
                        <a:pt x="417960" y="149281"/>
                      </a:cubicBezTo>
                      <a:cubicBezTo>
                        <a:pt x="417677" y="149939"/>
                        <a:pt x="417395" y="150504"/>
                        <a:pt x="417112" y="151068"/>
                      </a:cubicBezTo>
                      <a:cubicBezTo>
                        <a:pt x="415417" y="154172"/>
                        <a:pt x="413533" y="157088"/>
                        <a:pt x="411273" y="159534"/>
                      </a:cubicBezTo>
                      <a:cubicBezTo>
                        <a:pt x="411179" y="159628"/>
                        <a:pt x="410990" y="159816"/>
                        <a:pt x="410896" y="159910"/>
                      </a:cubicBezTo>
                      <a:cubicBezTo>
                        <a:pt x="406092" y="165084"/>
                        <a:pt x="400159" y="168658"/>
                        <a:pt x="394037" y="169787"/>
                      </a:cubicBezTo>
                      <a:cubicBezTo>
                        <a:pt x="391494" y="176654"/>
                        <a:pt x="388385" y="183332"/>
                        <a:pt x="384900" y="189541"/>
                      </a:cubicBezTo>
                      <a:cubicBezTo>
                        <a:pt x="384806" y="189635"/>
                        <a:pt x="384806" y="189729"/>
                        <a:pt x="384712" y="189823"/>
                      </a:cubicBezTo>
                      <a:cubicBezTo>
                        <a:pt x="381227" y="196031"/>
                        <a:pt x="377460" y="201769"/>
                        <a:pt x="373316" y="207131"/>
                      </a:cubicBezTo>
                      <a:cubicBezTo>
                        <a:pt x="373127" y="207413"/>
                        <a:pt x="372939" y="207601"/>
                        <a:pt x="372750" y="207789"/>
                      </a:cubicBezTo>
                      <a:cubicBezTo>
                        <a:pt x="368700" y="213057"/>
                        <a:pt x="364368" y="217948"/>
                        <a:pt x="359847" y="222275"/>
                      </a:cubicBezTo>
                      <a:cubicBezTo>
                        <a:pt x="359658" y="222463"/>
                        <a:pt x="359376" y="222651"/>
                        <a:pt x="359188" y="222934"/>
                      </a:cubicBezTo>
                      <a:cubicBezTo>
                        <a:pt x="354667" y="227261"/>
                        <a:pt x="349957" y="231211"/>
                        <a:pt x="345154" y="234598"/>
                      </a:cubicBezTo>
                      <a:lnTo>
                        <a:pt x="345625" y="236855"/>
                      </a:lnTo>
                      <a:cubicBezTo>
                        <a:pt x="346567" y="236385"/>
                        <a:pt x="347603" y="235915"/>
                        <a:pt x="348639" y="235538"/>
                      </a:cubicBezTo>
                      <a:cubicBezTo>
                        <a:pt x="350899" y="234786"/>
                        <a:pt x="353065" y="234033"/>
                        <a:pt x="355514" y="234033"/>
                      </a:cubicBezTo>
                      <a:cubicBezTo>
                        <a:pt x="359470" y="234033"/>
                        <a:pt x="363238" y="235162"/>
                        <a:pt x="366628" y="237326"/>
                      </a:cubicBezTo>
                      <a:cubicBezTo>
                        <a:pt x="366628" y="237326"/>
                        <a:pt x="380756" y="246450"/>
                        <a:pt x="385371" y="249648"/>
                      </a:cubicBezTo>
                      <a:cubicBezTo>
                        <a:pt x="401854" y="261030"/>
                        <a:pt x="399876" y="279373"/>
                        <a:pt x="399876" y="279373"/>
                      </a:cubicBezTo>
                      <a:cubicBezTo>
                        <a:pt x="410990" y="279655"/>
                        <a:pt x="421822" y="283041"/>
                        <a:pt x="430016" y="289814"/>
                      </a:cubicBezTo>
                      <a:cubicBezTo>
                        <a:pt x="445180" y="302324"/>
                        <a:pt x="447535" y="313330"/>
                        <a:pt x="448382" y="316058"/>
                      </a:cubicBezTo>
                      <a:lnTo>
                        <a:pt x="481630" y="424515"/>
                      </a:lnTo>
                      <a:cubicBezTo>
                        <a:pt x="482855" y="428371"/>
                        <a:pt x="483608" y="432416"/>
                        <a:pt x="483891" y="436461"/>
                      </a:cubicBezTo>
                      <a:cubicBezTo>
                        <a:pt x="484644" y="448595"/>
                        <a:pt x="481159" y="460730"/>
                        <a:pt x="473718" y="470700"/>
                      </a:cubicBezTo>
                      <a:cubicBezTo>
                        <a:pt x="466372" y="480671"/>
                        <a:pt x="455823" y="487538"/>
                        <a:pt x="443956" y="490360"/>
                      </a:cubicBezTo>
                      <a:cubicBezTo>
                        <a:pt x="440000" y="491301"/>
                        <a:pt x="435950" y="491771"/>
                        <a:pt x="431805" y="491771"/>
                      </a:cubicBezTo>
                      <a:lnTo>
                        <a:pt x="325375" y="491771"/>
                      </a:lnTo>
                      <a:lnTo>
                        <a:pt x="337430" y="415296"/>
                      </a:lnTo>
                      <a:cubicBezTo>
                        <a:pt x="338749" y="406454"/>
                        <a:pt x="337807" y="397424"/>
                        <a:pt x="334605" y="389052"/>
                      </a:cubicBezTo>
                      <a:lnTo>
                        <a:pt x="323962" y="360927"/>
                      </a:lnTo>
                      <a:lnTo>
                        <a:pt x="337430" y="347476"/>
                      </a:lnTo>
                      <a:lnTo>
                        <a:pt x="307196" y="317281"/>
                      </a:lnTo>
                      <a:lnTo>
                        <a:pt x="276868" y="347476"/>
                      </a:lnTo>
                      <a:lnTo>
                        <a:pt x="290337" y="360927"/>
                      </a:lnTo>
                      <a:lnTo>
                        <a:pt x="279694" y="389052"/>
                      </a:lnTo>
                      <a:cubicBezTo>
                        <a:pt x="276586" y="397424"/>
                        <a:pt x="275644" y="406454"/>
                        <a:pt x="276963" y="415296"/>
                      </a:cubicBezTo>
                      <a:lnTo>
                        <a:pt x="288736" y="491771"/>
                      </a:lnTo>
                      <a:lnTo>
                        <a:pt x="182493" y="491771"/>
                      </a:lnTo>
                      <a:cubicBezTo>
                        <a:pt x="178443" y="491771"/>
                        <a:pt x="174299" y="491301"/>
                        <a:pt x="170437" y="490360"/>
                      </a:cubicBezTo>
                      <a:cubicBezTo>
                        <a:pt x="158570" y="487538"/>
                        <a:pt x="148021" y="480671"/>
                        <a:pt x="140675" y="470700"/>
                      </a:cubicBezTo>
                      <a:cubicBezTo>
                        <a:pt x="130785" y="457343"/>
                        <a:pt x="127865" y="440223"/>
                        <a:pt x="132669" y="424515"/>
                      </a:cubicBezTo>
                      <a:lnTo>
                        <a:pt x="166011" y="316058"/>
                      </a:lnTo>
                      <a:cubicBezTo>
                        <a:pt x="166858" y="313330"/>
                        <a:pt x="170908" y="300631"/>
                        <a:pt x="184377" y="289814"/>
                      </a:cubicBezTo>
                      <a:cubicBezTo>
                        <a:pt x="192666" y="283229"/>
                        <a:pt x="203403" y="279655"/>
                        <a:pt x="214517" y="279373"/>
                      </a:cubicBezTo>
                      <a:lnTo>
                        <a:pt x="214517" y="279279"/>
                      </a:lnTo>
                      <a:cubicBezTo>
                        <a:pt x="214140" y="273447"/>
                        <a:pt x="211880" y="260654"/>
                        <a:pt x="229022" y="249648"/>
                      </a:cubicBezTo>
                      <a:cubicBezTo>
                        <a:pt x="233731" y="246638"/>
                        <a:pt x="247765" y="237326"/>
                        <a:pt x="247765" y="237326"/>
                      </a:cubicBezTo>
                      <a:cubicBezTo>
                        <a:pt x="251061" y="235162"/>
                        <a:pt x="254923" y="234033"/>
                        <a:pt x="258879" y="234033"/>
                      </a:cubicBezTo>
                      <a:cubicBezTo>
                        <a:pt x="261328" y="234033"/>
                        <a:pt x="263494" y="234786"/>
                        <a:pt x="265754" y="235538"/>
                      </a:cubicBezTo>
                      <a:cubicBezTo>
                        <a:pt x="266790" y="236009"/>
                        <a:pt x="267826" y="236385"/>
                        <a:pt x="268768" y="236855"/>
                      </a:cubicBezTo>
                      <a:lnTo>
                        <a:pt x="269239" y="234598"/>
                      </a:lnTo>
                      <a:cubicBezTo>
                        <a:pt x="264436" y="231211"/>
                        <a:pt x="259726" y="227261"/>
                        <a:pt x="255205" y="222934"/>
                      </a:cubicBezTo>
                      <a:cubicBezTo>
                        <a:pt x="254923" y="222651"/>
                        <a:pt x="254735" y="222463"/>
                        <a:pt x="254546" y="222275"/>
                      </a:cubicBezTo>
                      <a:cubicBezTo>
                        <a:pt x="250025" y="217948"/>
                        <a:pt x="245693" y="213057"/>
                        <a:pt x="241548" y="207789"/>
                      </a:cubicBezTo>
                      <a:cubicBezTo>
                        <a:pt x="241454" y="207601"/>
                        <a:pt x="241266" y="207413"/>
                        <a:pt x="241077" y="207225"/>
                      </a:cubicBezTo>
                      <a:cubicBezTo>
                        <a:pt x="236933" y="201769"/>
                        <a:pt x="233072" y="196031"/>
                        <a:pt x="229681" y="189823"/>
                      </a:cubicBezTo>
                      <a:cubicBezTo>
                        <a:pt x="229587" y="189729"/>
                        <a:pt x="229587" y="189635"/>
                        <a:pt x="229493" y="189635"/>
                      </a:cubicBezTo>
                      <a:cubicBezTo>
                        <a:pt x="226008" y="183332"/>
                        <a:pt x="222899" y="176654"/>
                        <a:pt x="220356" y="169787"/>
                      </a:cubicBezTo>
                      <a:cubicBezTo>
                        <a:pt x="214140" y="168658"/>
                        <a:pt x="208301" y="165084"/>
                        <a:pt x="203497" y="159910"/>
                      </a:cubicBezTo>
                      <a:cubicBezTo>
                        <a:pt x="203309" y="159722"/>
                        <a:pt x="203214" y="159628"/>
                        <a:pt x="203120" y="159534"/>
                      </a:cubicBezTo>
                      <a:cubicBezTo>
                        <a:pt x="200860" y="157088"/>
                        <a:pt x="198976" y="154172"/>
                        <a:pt x="197281" y="151068"/>
                      </a:cubicBezTo>
                      <a:cubicBezTo>
                        <a:pt x="196998" y="150504"/>
                        <a:pt x="196716" y="149939"/>
                        <a:pt x="196433" y="149281"/>
                      </a:cubicBezTo>
                      <a:cubicBezTo>
                        <a:pt x="194832" y="146083"/>
                        <a:pt x="193513" y="142602"/>
                        <a:pt x="192666" y="138840"/>
                      </a:cubicBezTo>
                      <a:cubicBezTo>
                        <a:pt x="188145" y="118428"/>
                        <a:pt x="197092" y="99050"/>
                        <a:pt x="212727" y="95476"/>
                      </a:cubicBezTo>
                      <a:lnTo>
                        <a:pt x="212727" y="85787"/>
                      </a:lnTo>
                      <a:cubicBezTo>
                        <a:pt x="212727" y="38378"/>
                        <a:pt x="251155" y="0"/>
                        <a:pt x="298626" y="0"/>
                      </a:cubicBezTo>
                      <a:close/>
                    </a:path>
                  </a:pathLst>
                </a:custGeom>
                <a:solidFill>
                  <a:schemeClr val="tx1">
                    <a:lumMod val="50000"/>
                    <a:lumOff val="50000"/>
                  </a:schemeClr>
                </a:solidFill>
                <a:ln w="12700" cap="flat">
                  <a:noFill/>
                  <a:miter lim="400000"/>
                </a:ln>
                <a:effectLst/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/>
                  <a:endParaRPr/>
                </a:p>
              </p:txBody>
            </p:sp>
            <p:grpSp>
              <p:nvGrpSpPr>
                <p:cNvPr id="46" name="íŝḷiḋé">
                  <a:extLst>
                    <a:ext uri="{FF2B5EF4-FFF2-40B4-BE49-F238E27FC236}">
                      <a16:creationId xmlns:a16="http://schemas.microsoft.com/office/drawing/2014/main" id="{7ECD8147-9530-4E90-BB4F-4CA3C09A612E}"/>
                    </a:ext>
                  </a:extLst>
                </p:cNvPr>
                <p:cNvGrpSpPr/>
                <p:nvPr/>
              </p:nvGrpSpPr>
              <p:grpSpPr>
                <a:xfrm>
                  <a:off x="2906630" y="4322429"/>
                  <a:ext cx="1154167" cy="761054"/>
                  <a:chOff x="2906630" y="4322429"/>
                  <a:chExt cx="1154167" cy="761054"/>
                </a:xfrm>
              </p:grpSpPr>
              <p:sp>
                <p:nvSpPr>
                  <p:cNvPr id="47" name="ïṣḷíḑe">
                    <a:extLst>
                      <a:ext uri="{FF2B5EF4-FFF2-40B4-BE49-F238E27FC236}">
                        <a16:creationId xmlns:a16="http://schemas.microsoft.com/office/drawing/2014/main" id="{FBE528B3-A170-4804-8838-454524E132DA}"/>
                      </a:ext>
                    </a:extLst>
                  </p:cNvPr>
                  <p:cNvSpPr/>
                  <p:nvPr/>
                </p:nvSpPr>
                <p:spPr>
                  <a:xfrm>
                    <a:off x="2906630" y="4322429"/>
                    <a:ext cx="1154167" cy="761054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21600" h="21600" extrusionOk="0">
                        <a:moveTo>
                          <a:pt x="9242" y="21600"/>
                        </a:moveTo>
                        <a:lnTo>
                          <a:pt x="9202" y="12826"/>
                        </a:lnTo>
                        <a:lnTo>
                          <a:pt x="0" y="12826"/>
                        </a:lnTo>
                        <a:lnTo>
                          <a:pt x="0" y="0"/>
                        </a:lnTo>
                        <a:lnTo>
                          <a:pt x="21600" y="0"/>
                        </a:lnTo>
                        <a:lnTo>
                          <a:pt x="21600" y="12826"/>
                        </a:lnTo>
                      </a:path>
                    </a:pathLst>
                  </a:custGeom>
                  <a:solidFill>
                    <a:schemeClr val="tx1">
                      <a:lumMod val="50000"/>
                      <a:lumOff val="50000"/>
                    </a:schemeClr>
                  </a:solidFill>
                  <a:ln w="12700" cap="flat">
                    <a:noFill/>
                    <a:miter lim="400000"/>
                  </a:ln>
                  <a:effectLst/>
                </p:spPr>
                <p:txBody>
                  <a:bodyPr anchor="ctr"/>
                  <a:lstStyle/>
                  <a:p>
                    <a:pPr algn="ctr"/>
                    <a:endParaRPr dirty="0"/>
                  </a:p>
                </p:txBody>
              </p:sp>
              <p:sp>
                <p:nvSpPr>
                  <p:cNvPr id="48" name="isḻíḋê">
                    <a:extLst>
                      <a:ext uri="{FF2B5EF4-FFF2-40B4-BE49-F238E27FC236}">
                        <a16:creationId xmlns:a16="http://schemas.microsoft.com/office/drawing/2014/main" id="{3DB7C031-5764-4AFE-BD6A-3AB6FE5B993D}"/>
                      </a:ext>
                    </a:extLst>
                  </p:cNvPr>
                  <p:cNvSpPr txBox="1"/>
                  <p:nvPr/>
                </p:nvSpPr>
                <p:spPr bwMode="auto">
                  <a:xfrm>
                    <a:off x="2906630" y="4371975"/>
                    <a:ext cx="1112919" cy="310718"/>
                  </a:xfrm>
                  <a:prstGeom prst="rect">
                    <a:avLst/>
                  </a:prstGeom>
                  <a:solidFill>
                    <a:schemeClr val="bg1"/>
                  </a:solidFill>
                  <a:ln>
                    <a:noFill/>
                  </a:ln>
                  <a:extLst/>
                </p:spPr>
                <p:txBody>
                  <a:bodyPr wrap="none" lIns="90000" tIns="46800" rIns="90000" bIns="46800" anchor="ctr" anchorCtr="0">
                    <a:normAutofit/>
                  </a:bodyPr>
                  <a:lstStyle>
                    <a:defPPr>
                      <a:defRPr lang="zh-CN"/>
                    </a:defPPr>
                    <a:lvl1pPr marL="0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1pPr>
                    <a:lvl2pPr marL="457189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2pPr>
                    <a:lvl3pPr marL="914377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3pPr>
                    <a:lvl4pPr marL="1371566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4pPr>
                    <a:lvl5pPr marL="1828754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5pPr>
                    <a:lvl6pPr marL="2285943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6pPr>
                    <a:lvl7pPr marL="2743131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7pPr>
                    <a:lvl8pPr marL="3200320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8pPr>
                    <a:lvl9pPr marL="3657509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9pPr>
                  </a:lstStyle>
                  <a:p>
                    <a:pPr eaLnBrk="1" hangingPunct="1">
                      <a:lnSpc>
                        <a:spcPct val="100000"/>
                      </a:lnSpc>
                      <a:spcBef>
                        <a:spcPct val="0"/>
                      </a:spcBef>
                      <a:buFontTx/>
                      <a:buNone/>
                    </a:pPr>
                    <a:r>
                      <a:rPr lang="en-US" altLang="zh-CN" sz="1400" b="1" dirty="0"/>
                      <a:t>2010</a:t>
                    </a:r>
                  </a:p>
                </p:txBody>
              </p:sp>
            </p:grpSp>
          </p:grpSp>
          <p:sp>
            <p:nvSpPr>
              <p:cNvPr id="43" name="íṡ1îḋê">
                <a:extLst>
                  <a:ext uri="{FF2B5EF4-FFF2-40B4-BE49-F238E27FC236}">
                    <a16:creationId xmlns:a16="http://schemas.microsoft.com/office/drawing/2014/main" id="{F314DE6C-5FB8-416F-9699-442E179BCB3F}"/>
                  </a:ext>
                </a:extLst>
              </p:cNvPr>
              <p:cNvSpPr txBox="1"/>
              <p:nvPr/>
            </p:nvSpPr>
            <p:spPr>
              <a:xfrm>
                <a:off x="1911000" y="5283028"/>
                <a:ext cx="4455000" cy="43045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ctr" anchorCtr="0">
                <a:normAutofit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Pct val="25000"/>
                  <a:buFontTx/>
                  <a:buNone/>
                  <a:defRPr/>
                </a:pPr>
                <a:r>
                  <a:rPr kumimoji="0" lang="de-DE" sz="2000" b="1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</a:rPr>
                  <a:t>Text here</a:t>
                </a:r>
              </a:p>
            </p:txBody>
          </p:sp>
          <p:sp>
            <p:nvSpPr>
              <p:cNvPr id="44" name="isḷiḍé">
                <a:extLst>
                  <a:ext uri="{FF2B5EF4-FFF2-40B4-BE49-F238E27FC236}">
                    <a16:creationId xmlns:a16="http://schemas.microsoft.com/office/drawing/2014/main" id="{69A9213F-FADC-42D3-BE3C-7C6428B3EEA8}"/>
                  </a:ext>
                </a:extLst>
              </p:cNvPr>
              <p:cNvSpPr txBox="1"/>
              <p:nvPr/>
            </p:nvSpPr>
            <p:spPr>
              <a:xfrm>
                <a:off x="1911000" y="5713483"/>
                <a:ext cx="4455000" cy="43045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Pct val="25000"/>
                  <a:buFontTx/>
                  <a:buNone/>
                  <a:defRPr/>
                </a:pPr>
                <a:r>
                  <a:rPr kumimoji="0" lang="en-US" sz="1200" b="0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</a:rPr>
                  <a:t>Copy paste fonts. Choose the only option to retain text.…</a:t>
                </a:r>
                <a:r>
                  <a:rPr kumimoji="0" lang="de-DE" sz="1200" b="0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</a:rPr>
                  <a:t>.</a:t>
                </a:r>
              </a:p>
            </p:txBody>
          </p:sp>
        </p:grpSp>
        <p:grpSp>
          <p:nvGrpSpPr>
            <p:cNvPr id="7" name="i$1iďè">
              <a:extLst>
                <a:ext uri="{FF2B5EF4-FFF2-40B4-BE49-F238E27FC236}">
                  <a16:creationId xmlns:a16="http://schemas.microsoft.com/office/drawing/2014/main" id="{4B2B27DE-F813-4C60-AE7E-CED3D27ABC3E}"/>
                </a:ext>
              </a:extLst>
            </p:cNvPr>
            <p:cNvGrpSpPr/>
            <p:nvPr/>
          </p:nvGrpSpPr>
          <p:grpSpPr>
            <a:xfrm>
              <a:off x="2413328" y="3746280"/>
              <a:ext cx="5694275" cy="1544938"/>
              <a:chOff x="671725" y="4599000"/>
              <a:chExt cx="5694275" cy="1544938"/>
            </a:xfrm>
          </p:grpSpPr>
          <p:grpSp>
            <p:nvGrpSpPr>
              <p:cNvPr id="35" name="ïṧḻïdê">
                <a:extLst>
                  <a:ext uri="{FF2B5EF4-FFF2-40B4-BE49-F238E27FC236}">
                    <a16:creationId xmlns:a16="http://schemas.microsoft.com/office/drawing/2014/main" id="{DD29AC36-0BEE-4325-8ECF-41EEB7F7C9E2}"/>
                  </a:ext>
                </a:extLst>
              </p:cNvPr>
              <p:cNvGrpSpPr/>
              <p:nvPr/>
            </p:nvGrpSpPr>
            <p:grpSpPr>
              <a:xfrm>
                <a:off x="671725" y="4599000"/>
                <a:ext cx="1154167" cy="1114483"/>
                <a:chOff x="2906630" y="3969000"/>
                <a:chExt cx="1154167" cy="1114483"/>
              </a:xfrm>
            </p:grpSpPr>
            <p:sp>
              <p:nvSpPr>
                <p:cNvPr id="38" name="î$1iďè">
                  <a:extLst>
                    <a:ext uri="{FF2B5EF4-FFF2-40B4-BE49-F238E27FC236}">
                      <a16:creationId xmlns:a16="http://schemas.microsoft.com/office/drawing/2014/main" id="{5416C69A-CD0C-449A-B5D6-750C2EDED0A3}"/>
                    </a:ext>
                  </a:extLst>
                </p:cNvPr>
                <p:cNvSpPr/>
                <p:nvPr/>
              </p:nvSpPr>
              <p:spPr>
                <a:xfrm>
                  <a:off x="2988872" y="3969000"/>
                  <a:ext cx="325828" cy="263726"/>
                </a:xfrm>
                <a:custGeom>
                  <a:avLst/>
                  <a:gdLst>
                    <a:gd name="connsiteX0" fmla="*/ 355420 w 607568"/>
                    <a:gd name="connsiteY0" fmla="*/ 250307 h 491771"/>
                    <a:gd name="connsiteX1" fmla="*/ 352312 w 607568"/>
                    <a:gd name="connsiteY1" fmla="*/ 251812 h 491771"/>
                    <a:gd name="connsiteX2" fmla="*/ 321042 w 607568"/>
                    <a:gd name="connsiteY2" fmla="*/ 289814 h 491771"/>
                    <a:gd name="connsiteX3" fmla="*/ 321513 w 607568"/>
                    <a:gd name="connsiteY3" fmla="*/ 295364 h 491771"/>
                    <a:gd name="connsiteX4" fmla="*/ 369736 w 607568"/>
                    <a:gd name="connsiteY4" fmla="*/ 338257 h 491771"/>
                    <a:gd name="connsiteX5" fmla="*/ 371997 w 607568"/>
                    <a:gd name="connsiteY5" fmla="*/ 339104 h 491771"/>
                    <a:gd name="connsiteX6" fmla="*/ 373127 w 607568"/>
                    <a:gd name="connsiteY6" fmla="*/ 338916 h 491771"/>
                    <a:gd name="connsiteX7" fmla="*/ 375293 w 607568"/>
                    <a:gd name="connsiteY7" fmla="*/ 336282 h 491771"/>
                    <a:gd name="connsiteX8" fmla="*/ 383676 w 607568"/>
                    <a:gd name="connsiteY8" fmla="*/ 279467 h 491771"/>
                    <a:gd name="connsiteX9" fmla="*/ 376424 w 607568"/>
                    <a:gd name="connsiteY9" fmla="*/ 263287 h 491771"/>
                    <a:gd name="connsiteX10" fmla="*/ 357681 w 607568"/>
                    <a:gd name="connsiteY10" fmla="*/ 250965 h 491771"/>
                    <a:gd name="connsiteX11" fmla="*/ 355420 w 607568"/>
                    <a:gd name="connsiteY11" fmla="*/ 250307 h 491771"/>
                    <a:gd name="connsiteX12" fmla="*/ 258879 w 607568"/>
                    <a:gd name="connsiteY12" fmla="*/ 250307 h 491771"/>
                    <a:gd name="connsiteX13" fmla="*/ 256712 w 607568"/>
                    <a:gd name="connsiteY13" fmla="*/ 250965 h 491771"/>
                    <a:gd name="connsiteX14" fmla="*/ 237969 w 607568"/>
                    <a:gd name="connsiteY14" fmla="*/ 263287 h 491771"/>
                    <a:gd name="connsiteX15" fmla="*/ 230717 w 607568"/>
                    <a:gd name="connsiteY15" fmla="*/ 279467 h 491771"/>
                    <a:gd name="connsiteX16" fmla="*/ 239100 w 607568"/>
                    <a:gd name="connsiteY16" fmla="*/ 336282 h 491771"/>
                    <a:gd name="connsiteX17" fmla="*/ 241266 w 607568"/>
                    <a:gd name="connsiteY17" fmla="*/ 338916 h 491771"/>
                    <a:gd name="connsiteX18" fmla="*/ 242396 w 607568"/>
                    <a:gd name="connsiteY18" fmla="*/ 339104 h 491771"/>
                    <a:gd name="connsiteX19" fmla="*/ 244657 w 607568"/>
                    <a:gd name="connsiteY19" fmla="*/ 338257 h 491771"/>
                    <a:gd name="connsiteX20" fmla="*/ 292880 w 607568"/>
                    <a:gd name="connsiteY20" fmla="*/ 295364 h 491771"/>
                    <a:gd name="connsiteX21" fmla="*/ 293351 w 607568"/>
                    <a:gd name="connsiteY21" fmla="*/ 289814 h 491771"/>
                    <a:gd name="connsiteX22" fmla="*/ 261987 w 607568"/>
                    <a:gd name="connsiteY22" fmla="*/ 251812 h 491771"/>
                    <a:gd name="connsiteX23" fmla="*/ 258879 w 607568"/>
                    <a:gd name="connsiteY23" fmla="*/ 250307 h 491771"/>
                    <a:gd name="connsiteX24" fmla="*/ 500465 w 607568"/>
                    <a:gd name="connsiteY24" fmla="*/ 66049 h 491771"/>
                    <a:gd name="connsiteX25" fmla="*/ 565743 w 607568"/>
                    <a:gd name="connsiteY25" fmla="*/ 130673 h 491771"/>
                    <a:gd name="connsiteX26" fmla="*/ 566120 w 607568"/>
                    <a:gd name="connsiteY26" fmla="*/ 130673 h 491771"/>
                    <a:gd name="connsiteX27" fmla="*/ 580250 w 607568"/>
                    <a:gd name="connsiteY27" fmla="*/ 160962 h 491771"/>
                    <a:gd name="connsiteX28" fmla="*/ 560939 w 607568"/>
                    <a:gd name="connsiteY28" fmla="*/ 182503 h 491771"/>
                    <a:gd name="connsiteX29" fmla="*/ 531927 w 607568"/>
                    <a:gd name="connsiteY29" fmla="*/ 223799 h 491771"/>
                    <a:gd name="connsiteX30" fmla="*/ 528253 w 607568"/>
                    <a:gd name="connsiteY30" fmla="*/ 234240 h 491771"/>
                    <a:gd name="connsiteX31" fmla="*/ 530797 w 607568"/>
                    <a:gd name="connsiteY31" fmla="*/ 246281 h 491771"/>
                    <a:gd name="connsiteX32" fmla="*/ 545868 w 607568"/>
                    <a:gd name="connsiteY32" fmla="*/ 261143 h 491771"/>
                    <a:gd name="connsiteX33" fmla="*/ 558961 w 607568"/>
                    <a:gd name="connsiteY33" fmla="*/ 263777 h 491771"/>
                    <a:gd name="connsiteX34" fmla="*/ 597299 w 607568"/>
                    <a:gd name="connsiteY34" fmla="*/ 301968 h 491771"/>
                    <a:gd name="connsiteX35" fmla="*/ 607002 w 607568"/>
                    <a:gd name="connsiteY35" fmla="*/ 350788 h 491771"/>
                    <a:gd name="connsiteX36" fmla="*/ 601256 w 607568"/>
                    <a:gd name="connsiteY36" fmla="*/ 373835 h 491771"/>
                    <a:gd name="connsiteX37" fmla="*/ 579685 w 607568"/>
                    <a:gd name="connsiteY37" fmla="*/ 384088 h 491771"/>
                    <a:gd name="connsiteX38" fmla="*/ 490386 w 607568"/>
                    <a:gd name="connsiteY38" fmla="*/ 384088 h 491771"/>
                    <a:gd name="connsiteX39" fmla="*/ 467685 w 607568"/>
                    <a:gd name="connsiteY39" fmla="*/ 310058 h 491771"/>
                    <a:gd name="connsiteX40" fmla="*/ 431702 w 607568"/>
                    <a:gd name="connsiteY40" fmla="*/ 267445 h 491771"/>
                    <a:gd name="connsiteX41" fmla="*/ 441969 w 607568"/>
                    <a:gd name="connsiteY41" fmla="*/ 263777 h 491771"/>
                    <a:gd name="connsiteX42" fmla="*/ 455157 w 607568"/>
                    <a:gd name="connsiteY42" fmla="*/ 261237 h 491771"/>
                    <a:gd name="connsiteX43" fmla="*/ 470228 w 607568"/>
                    <a:gd name="connsiteY43" fmla="*/ 246281 h 491771"/>
                    <a:gd name="connsiteX44" fmla="*/ 472677 w 607568"/>
                    <a:gd name="connsiteY44" fmla="*/ 234240 h 491771"/>
                    <a:gd name="connsiteX45" fmla="*/ 469098 w 607568"/>
                    <a:gd name="connsiteY45" fmla="*/ 223893 h 491771"/>
                    <a:gd name="connsiteX46" fmla="*/ 439991 w 607568"/>
                    <a:gd name="connsiteY46" fmla="*/ 182503 h 491771"/>
                    <a:gd name="connsiteX47" fmla="*/ 426144 w 607568"/>
                    <a:gd name="connsiteY47" fmla="*/ 172720 h 491771"/>
                    <a:gd name="connsiteX48" fmla="*/ 441404 w 607568"/>
                    <a:gd name="connsiteY48" fmla="*/ 143278 h 491771"/>
                    <a:gd name="connsiteX49" fmla="*/ 439708 w 607568"/>
                    <a:gd name="connsiteY49" fmla="*/ 107438 h 491771"/>
                    <a:gd name="connsiteX50" fmla="*/ 500465 w 607568"/>
                    <a:gd name="connsiteY50" fmla="*/ 66049 h 491771"/>
                    <a:gd name="connsiteX51" fmla="*/ 107100 w 607568"/>
                    <a:gd name="connsiteY51" fmla="*/ 66049 h 491771"/>
                    <a:gd name="connsiteX52" fmla="*/ 171341 w 607568"/>
                    <a:gd name="connsiteY52" fmla="*/ 123618 h 491771"/>
                    <a:gd name="connsiteX53" fmla="*/ 172849 w 607568"/>
                    <a:gd name="connsiteY53" fmla="*/ 143278 h 491771"/>
                    <a:gd name="connsiteX54" fmla="*/ 184246 w 607568"/>
                    <a:gd name="connsiteY54" fmla="*/ 168205 h 491771"/>
                    <a:gd name="connsiteX55" fmla="*/ 167574 w 607568"/>
                    <a:gd name="connsiteY55" fmla="*/ 182503 h 491771"/>
                    <a:gd name="connsiteX56" fmla="*/ 138468 w 607568"/>
                    <a:gd name="connsiteY56" fmla="*/ 223799 h 491771"/>
                    <a:gd name="connsiteX57" fmla="*/ 134794 w 607568"/>
                    <a:gd name="connsiteY57" fmla="*/ 234240 h 491771"/>
                    <a:gd name="connsiteX58" fmla="*/ 137337 w 607568"/>
                    <a:gd name="connsiteY58" fmla="*/ 246281 h 491771"/>
                    <a:gd name="connsiteX59" fmla="*/ 152408 w 607568"/>
                    <a:gd name="connsiteY59" fmla="*/ 261143 h 491771"/>
                    <a:gd name="connsiteX60" fmla="*/ 165596 w 607568"/>
                    <a:gd name="connsiteY60" fmla="*/ 263777 h 491771"/>
                    <a:gd name="connsiteX61" fmla="*/ 179442 w 607568"/>
                    <a:gd name="connsiteY61" fmla="*/ 268856 h 491771"/>
                    <a:gd name="connsiteX62" fmla="*/ 146662 w 607568"/>
                    <a:gd name="connsiteY62" fmla="*/ 310058 h 491771"/>
                    <a:gd name="connsiteX63" fmla="*/ 123867 w 607568"/>
                    <a:gd name="connsiteY63" fmla="*/ 384088 h 491771"/>
                    <a:gd name="connsiteX64" fmla="*/ 27883 w 607568"/>
                    <a:gd name="connsiteY64" fmla="*/ 384088 h 491771"/>
                    <a:gd name="connsiteX65" fmla="*/ 6312 w 607568"/>
                    <a:gd name="connsiteY65" fmla="*/ 373835 h 491771"/>
                    <a:gd name="connsiteX66" fmla="*/ 566 w 607568"/>
                    <a:gd name="connsiteY66" fmla="*/ 350788 h 491771"/>
                    <a:gd name="connsiteX67" fmla="*/ 10268 w 607568"/>
                    <a:gd name="connsiteY67" fmla="*/ 301968 h 491771"/>
                    <a:gd name="connsiteX68" fmla="*/ 48606 w 607568"/>
                    <a:gd name="connsiteY68" fmla="*/ 263777 h 491771"/>
                    <a:gd name="connsiteX69" fmla="*/ 61699 w 607568"/>
                    <a:gd name="connsiteY69" fmla="*/ 261237 h 491771"/>
                    <a:gd name="connsiteX70" fmla="*/ 76770 w 607568"/>
                    <a:gd name="connsiteY70" fmla="*/ 246281 h 491771"/>
                    <a:gd name="connsiteX71" fmla="*/ 79313 w 607568"/>
                    <a:gd name="connsiteY71" fmla="*/ 234240 h 491771"/>
                    <a:gd name="connsiteX72" fmla="*/ 75639 w 607568"/>
                    <a:gd name="connsiteY72" fmla="*/ 223893 h 491771"/>
                    <a:gd name="connsiteX73" fmla="*/ 46628 w 607568"/>
                    <a:gd name="connsiteY73" fmla="*/ 182503 h 491771"/>
                    <a:gd name="connsiteX74" fmla="*/ 27318 w 607568"/>
                    <a:gd name="connsiteY74" fmla="*/ 160962 h 491771"/>
                    <a:gd name="connsiteX75" fmla="*/ 41447 w 607568"/>
                    <a:gd name="connsiteY75" fmla="*/ 130673 h 491771"/>
                    <a:gd name="connsiteX76" fmla="*/ 41824 w 607568"/>
                    <a:gd name="connsiteY76" fmla="*/ 130673 h 491771"/>
                    <a:gd name="connsiteX77" fmla="*/ 107100 w 607568"/>
                    <a:gd name="connsiteY77" fmla="*/ 66049 h 491771"/>
                    <a:gd name="connsiteX78" fmla="*/ 298626 w 607568"/>
                    <a:gd name="connsiteY78" fmla="*/ 0 h 491771"/>
                    <a:gd name="connsiteX79" fmla="*/ 315956 w 607568"/>
                    <a:gd name="connsiteY79" fmla="*/ 0 h 491771"/>
                    <a:gd name="connsiteX80" fmla="*/ 401854 w 607568"/>
                    <a:gd name="connsiteY80" fmla="*/ 85787 h 491771"/>
                    <a:gd name="connsiteX81" fmla="*/ 401854 w 607568"/>
                    <a:gd name="connsiteY81" fmla="*/ 95476 h 491771"/>
                    <a:gd name="connsiteX82" fmla="*/ 421633 w 607568"/>
                    <a:gd name="connsiteY82" fmla="*/ 138840 h 491771"/>
                    <a:gd name="connsiteX83" fmla="*/ 417960 w 607568"/>
                    <a:gd name="connsiteY83" fmla="*/ 149281 h 491771"/>
                    <a:gd name="connsiteX84" fmla="*/ 417112 w 607568"/>
                    <a:gd name="connsiteY84" fmla="*/ 151068 h 491771"/>
                    <a:gd name="connsiteX85" fmla="*/ 411273 w 607568"/>
                    <a:gd name="connsiteY85" fmla="*/ 159534 h 491771"/>
                    <a:gd name="connsiteX86" fmla="*/ 410896 w 607568"/>
                    <a:gd name="connsiteY86" fmla="*/ 159910 h 491771"/>
                    <a:gd name="connsiteX87" fmla="*/ 394037 w 607568"/>
                    <a:gd name="connsiteY87" fmla="*/ 169787 h 491771"/>
                    <a:gd name="connsiteX88" fmla="*/ 384900 w 607568"/>
                    <a:gd name="connsiteY88" fmla="*/ 189541 h 491771"/>
                    <a:gd name="connsiteX89" fmla="*/ 384712 w 607568"/>
                    <a:gd name="connsiteY89" fmla="*/ 189823 h 491771"/>
                    <a:gd name="connsiteX90" fmla="*/ 373316 w 607568"/>
                    <a:gd name="connsiteY90" fmla="*/ 207131 h 491771"/>
                    <a:gd name="connsiteX91" fmla="*/ 372750 w 607568"/>
                    <a:gd name="connsiteY91" fmla="*/ 207789 h 491771"/>
                    <a:gd name="connsiteX92" fmla="*/ 359847 w 607568"/>
                    <a:gd name="connsiteY92" fmla="*/ 222275 h 491771"/>
                    <a:gd name="connsiteX93" fmla="*/ 359188 w 607568"/>
                    <a:gd name="connsiteY93" fmla="*/ 222934 h 491771"/>
                    <a:gd name="connsiteX94" fmla="*/ 345154 w 607568"/>
                    <a:gd name="connsiteY94" fmla="*/ 234598 h 491771"/>
                    <a:gd name="connsiteX95" fmla="*/ 345625 w 607568"/>
                    <a:gd name="connsiteY95" fmla="*/ 236855 h 491771"/>
                    <a:gd name="connsiteX96" fmla="*/ 348639 w 607568"/>
                    <a:gd name="connsiteY96" fmla="*/ 235538 h 491771"/>
                    <a:gd name="connsiteX97" fmla="*/ 355514 w 607568"/>
                    <a:gd name="connsiteY97" fmla="*/ 234033 h 491771"/>
                    <a:gd name="connsiteX98" fmla="*/ 366628 w 607568"/>
                    <a:gd name="connsiteY98" fmla="*/ 237326 h 491771"/>
                    <a:gd name="connsiteX99" fmla="*/ 385371 w 607568"/>
                    <a:gd name="connsiteY99" fmla="*/ 249648 h 491771"/>
                    <a:gd name="connsiteX100" fmla="*/ 399876 w 607568"/>
                    <a:gd name="connsiteY100" fmla="*/ 279373 h 491771"/>
                    <a:gd name="connsiteX101" fmla="*/ 430016 w 607568"/>
                    <a:gd name="connsiteY101" fmla="*/ 289814 h 491771"/>
                    <a:gd name="connsiteX102" fmla="*/ 448382 w 607568"/>
                    <a:gd name="connsiteY102" fmla="*/ 316058 h 491771"/>
                    <a:gd name="connsiteX103" fmla="*/ 481630 w 607568"/>
                    <a:gd name="connsiteY103" fmla="*/ 424515 h 491771"/>
                    <a:gd name="connsiteX104" fmla="*/ 483891 w 607568"/>
                    <a:gd name="connsiteY104" fmla="*/ 436461 h 491771"/>
                    <a:gd name="connsiteX105" fmla="*/ 473718 w 607568"/>
                    <a:gd name="connsiteY105" fmla="*/ 470700 h 491771"/>
                    <a:gd name="connsiteX106" fmla="*/ 443956 w 607568"/>
                    <a:gd name="connsiteY106" fmla="*/ 490360 h 491771"/>
                    <a:gd name="connsiteX107" fmla="*/ 431805 w 607568"/>
                    <a:gd name="connsiteY107" fmla="*/ 491771 h 491771"/>
                    <a:gd name="connsiteX108" fmla="*/ 325375 w 607568"/>
                    <a:gd name="connsiteY108" fmla="*/ 491771 h 491771"/>
                    <a:gd name="connsiteX109" fmla="*/ 337430 w 607568"/>
                    <a:gd name="connsiteY109" fmla="*/ 415296 h 491771"/>
                    <a:gd name="connsiteX110" fmla="*/ 334605 w 607568"/>
                    <a:gd name="connsiteY110" fmla="*/ 389052 h 491771"/>
                    <a:gd name="connsiteX111" fmla="*/ 323962 w 607568"/>
                    <a:gd name="connsiteY111" fmla="*/ 360927 h 491771"/>
                    <a:gd name="connsiteX112" fmla="*/ 337430 w 607568"/>
                    <a:gd name="connsiteY112" fmla="*/ 347476 h 491771"/>
                    <a:gd name="connsiteX113" fmla="*/ 307196 w 607568"/>
                    <a:gd name="connsiteY113" fmla="*/ 317281 h 491771"/>
                    <a:gd name="connsiteX114" fmla="*/ 276868 w 607568"/>
                    <a:gd name="connsiteY114" fmla="*/ 347476 h 491771"/>
                    <a:gd name="connsiteX115" fmla="*/ 290337 w 607568"/>
                    <a:gd name="connsiteY115" fmla="*/ 360927 h 491771"/>
                    <a:gd name="connsiteX116" fmla="*/ 279694 w 607568"/>
                    <a:gd name="connsiteY116" fmla="*/ 389052 h 491771"/>
                    <a:gd name="connsiteX117" fmla="*/ 276963 w 607568"/>
                    <a:gd name="connsiteY117" fmla="*/ 415296 h 491771"/>
                    <a:gd name="connsiteX118" fmla="*/ 288736 w 607568"/>
                    <a:gd name="connsiteY118" fmla="*/ 491771 h 491771"/>
                    <a:gd name="connsiteX119" fmla="*/ 182493 w 607568"/>
                    <a:gd name="connsiteY119" fmla="*/ 491771 h 491771"/>
                    <a:gd name="connsiteX120" fmla="*/ 170437 w 607568"/>
                    <a:gd name="connsiteY120" fmla="*/ 490360 h 491771"/>
                    <a:gd name="connsiteX121" fmla="*/ 140675 w 607568"/>
                    <a:gd name="connsiteY121" fmla="*/ 470700 h 491771"/>
                    <a:gd name="connsiteX122" fmla="*/ 132669 w 607568"/>
                    <a:gd name="connsiteY122" fmla="*/ 424515 h 491771"/>
                    <a:gd name="connsiteX123" fmla="*/ 166011 w 607568"/>
                    <a:gd name="connsiteY123" fmla="*/ 316058 h 491771"/>
                    <a:gd name="connsiteX124" fmla="*/ 184377 w 607568"/>
                    <a:gd name="connsiteY124" fmla="*/ 289814 h 491771"/>
                    <a:gd name="connsiteX125" fmla="*/ 214517 w 607568"/>
                    <a:gd name="connsiteY125" fmla="*/ 279373 h 491771"/>
                    <a:gd name="connsiteX126" fmla="*/ 214517 w 607568"/>
                    <a:gd name="connsiteY126" fmla="*/ 279279 h 491771"/>
                    <a:gd name="connsiteX127" fmla="*/ 229022 w 607568"/>
                    <a:gd name="connsiteY127" fmla="*/ 249648 h 491771"/>
                    <a:gd name="connsiteX128" fmla="*/ 247765 w 607568"/>
                    <a:gd name="connsiteY128" fmla="*/ 237326 h 491771"/>
                    <a:gd name="connsiteX129" fmla="*/ 258879 w 607568"/>
                    <a:gd name="connsiteY129" fmla="*/ 234033 h 491771"/>
                    <a:gd name="connsiteX130" fmla="*/ 265754 w 607568"/>
                    <a:gd name="connsiteY130" fmla="*/ 235538 h 491771"/>
                    <a:gd name="connsiteX131" fmla="*/ 268768 w 607568"/>
                    <a:gd name="connsiteY131" fmla="*/ 236855 h 491771"/>
                    <a:gd name="connsiteX132" fmla="*/ 269239 w 607568"/>
                    <a:gd name="connsiteY132" fmla="*/ 234598 h 491771"/>
                    <a:gd name="connsiteX133" fmla="*/ 255205 w 607568"/>
                    <a:gd name="connsiteY133" fmla="*/ 222934 h 491771"/>
                    <a:gd name="connsiteX134" fmla="*/ 254546 w 607568"/>
                    <a:gd name="connsiteY134" fmla="*/ 222275 h 491771"/>
                    <a:gd name="connsiteX135" fmla="*/ 241548 w 607568"/>
                    <a:gd name="connsiteY135" fmla="*/ 207789 h 491771"/>
                    <a:gd name="connsiteX136" fmla="*/ 241077 w 607568"/>
                    <a:gd name="connsiteY136" fmla="*/ 207225 h 491771"/>
                    <a:gd name="connsiteX137" fmla="*/ 229681 w 607568"/>
                    <a:gd name="connsiteY137" fmla="*/ 189823 h 491771"/>
                    <a:gd name="connsiteX138" fmla="*/ 229493 w 607568"/>
                    <a:gd name="connsiteY138" fmla="*/ 189635 h 491771"/>
                    <a:gd name="connsiteX139" fmla="*/ 220356 w 607568"/>
                    <a:gd name="connsiteY139" fmla="*/ 169787 h 491771"/>
                    <a:gd name="connsiteX140" fmla="*/ 203497 w 607568"/>
                    <a:gd name="connsiteY140" fmla="*/ 159910 h 491771"/>
                    <a:gd name="connsiteX141" fmla="*/ 203120 w 607568"/>
                    <a:gd name="connsiteY141" fmla="*/ 159534 h 491771"/>
                    <a:gd name="connsiteX142" fmla="*/ 197281 w 607568"/>
                    <a:gd name="connsiteY142" fmla="*/ 151068 h 491771"/>
                    <a:gd name="connsiteX143" fmla="*/ 196433 w 607568"/>
                    <a:gd name="connsiteY143" fmla="*/ 149281 h 491771"/>
                    <a:gd name="connsiteX144" fmla="*/ 192666 w 607568"/>
                    <a:gd name="connsiteY144" fmla="*/ 138840 h 491771"/>
                    <a:gd name="connsiteX145" fmla="*/ 212727 w 607568"/>
                    <a:gd name="connsiteY145" fmla="*/ 95476 h 491771"/>
                    <a:gd name="connsiteX146" fmla="*/ 212727 w 607568"/>
                    <a:gd name="connsiteY146" fmla="*/ 85787 h 491771"/>
                    <a:gd name="connsiteX147" fmla="*/ 298626 w 607568"/>
                    <a:gd name="connsiteY147" fmla="*/ 0 h 4917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</a:cxnLst>
                  <a:rect l="l" t="t" r="r" b="b"/>
                  <a:pathLst>
                    <a:path w="607568" h="491771">
                      <a:moveTo>
                        <a:pt x="355420" y="250307"/>
                      </a:moveTo>
                      <a:cubicBezTo>
                        <a:pt x="354290" y="250307"/>
                        <a:pt x="353160" y="250871"/>
                        <a:pt x="352312" y="251812"/>
                      </a:cubicBezTo>
                      <a:lnTo>
                        <a:pt x="321042" y="289814"/>
                      </a:lnTo>
                      <a:cubicBezTo>
                        <a:pt x="319723" y="291507"/>
                        <a:pt x="319912" y="293953"/>
                        <a:pt x="321513" y="295364"/>
                      </a:cubicBezTo>
                      <a:lnTo>
                        <a:pt x="369736" y="338257"/>
                      </a:lnTo>
                      <a:cubicBezTo>
                        <a:pt x="370396" y="338822"/>
                        <a:pt x="371149" y="339104"/>
                        <a:pt x="371997" y="339104"/>
                      </a:cubicBezTo>
                      <a:cubicBezTo>
                        <a:pt x="372374" y="339104"/>
                        <a:pt x="372750" y="339010"/>
                        <a:pt x="373127" y="338916"/>
                      </a:cubicBezTo>
                      <a:cubicBezTo>
                        <a:pt x="374257" y="338539"/>
                        <a:pt x="375105" y="337505"/>
                        <a:pt x="375293" y="336282"/>
                      </a:cubicBezTo>
                      <a:lnTo>
                        <a:pt x="383676" y="279467"/>
                      </a:lnTo>
                      <a:cubicBezTo>
                        <a:pt x="384618" y="273164"/>
                        <a:pt x="381792" y="266768"/>
                        <a:pt x="376424" y="263287"/>
                      </a:cubicBezTo>
                      <a:lnTo>
                        <a:pt x="357681" y="250965"/>
                      </a:lnTo>
                      <a:cubicBezTo>
                        <a:pt x="357021" y="250495"/>
                        <a:pt x="356174" y="250307"/>
                        <a:pt x="355420" y="250307"/>
                      </a:cubicBezTo>
                      <a:close/>
                      <a:moveTo>
                        <a:pt x="258879" y="250307"/>
                      </a:moveTo>
                      <a:cubicBezTo>
                        <a:pt x="258125" y="250307"/>
                        <a:pt x="257372" y="250495"/>
                        <a:pt x="256712" y="250965"/>
                      </a:cubicBezTo>
                      <a:lnTo>
                        <a:pt x="237969" y="263287"/>
                      </a:lnTo>
                      <a:cubicBezTo>
                        <a:pt x="232601" y="266768"/>
                        <a:pt x="229775" y="273164"/>
                        <a:pt x="230717" y="279467"/>
                      </a:cubicBezTo>
                      <a:lnTo>
                        <a:pt x="239100" y="336282"/>
                      </a:lnTo>
                      <a:cubicBezTo>
                        <a:pt x="239288" y="337505"/>
                        <a:pt x="240136" y="338539"/>
                        <a:pt x="241266" y="338916"/>
                      </a:cubicBezTo>
                      <a:cubicBezTo>
                        <a:pt x="241643" y="339010"/>
                        <a:pt x="242019" y="339104"/>
                        <a:pt x="242396" y="339104"/>
                      </a:cubicBezTo>
                      <a:cubicBezTo>
                        <a:pt x="243244" y="339104"/>
                        <a:pt x="243997" y="338822"/>
                        <a:pt x="244657" y="338257"/>
                      </a:cubicBezTo>
                      <a:lnTo>
                        <a:pt x="292880" y="295364"/>
                      </a:lnTo>
                      <a:cubicBezTo>
                        <a:pt x="294481" y="293953"/>
                        <a:pt x="294670" y="291507"/>
                        <a:pt x="293351" y="289814"/>
                      </a:cubicBezTo>
                      <a:lnTo>
                        <a:pt x="261987" y="251812"/>
                      </a:lnTo>
                      <a:cubicBezTo>
                        <a:pt x="261233" y="250871"/>
                        <a:pt x="260103" y="250307"/>
                        <a:pt x="258879" y="250307"/>
                      </a:cubicBezTo>
                      <a:close/>
                      <a:moveTo>
                        <a:pt x="500465" y="66049"/>
                      </a:moveTo>
                      <a:cubicBezTo>
                        <a:pt x="548129" y="66049"/>
                        <a:pt x="562447" y="93516"/>
                        <a:pt x="565743" y="130673"/>
                      </a:cubicBezTo>
                      <a:cubicBezTo>
                        <a:pt x="565932" y="130673"/>
                        <a:pt x="566026" y="130673"/>
                        <a:pt x="566120" y="130673"/>
                      </a:cubicBezTo>
                      <a:cubicBezTo>
                        <a:pt x="577141" y="133118"/>
                        <a:pt x="583358" y="146664"/>
                        <a:pt x="580250" y="160962"/>
                      </a:cubicBezTo>
                      <a:cubicBezTo>
                        <a:pt x="577706" y="172532"/>
                        <a:pt x="569700" y="180904"/>
                        <a:pt x="560939" y="182503"/>
                      </a:cubicBezTo>
                      <a:cubicBezTo>
                        <a:pt x="554628" y="199529"/>
                        <a:pt x="543796" y="214016"/>
                        <a:pt x="531927" y="223799"/>
                      </a:cubicBezTo>
                      <a:cubicBezTo>
                        <a:pt x="528913" y="226338"/>
                        <a:pt x="527500" y="230383"/>
                        <a:pt x="528253" y="234240"/>
                      </a:cubicBezTo>
                      <a:lnTo>
                        <a:pt x="530797" y="246281"/>
                      </a:lnTo>
                      <a:cubicBezTo>
                        <a:pt x="532304" y="253806"/>
                        <a:pt x="538238" y="259732"/>
                        <a:pt x="545868" y="261143"/>
                      </a:cubicBezTo>
                      <a:lnTo>
                        <a:pt x="558961" y="263777"/>
                      </a:lnTo>
                      <a:cubicBezTo>
                        <a:pt x="578366" y="267634"/>
                        <a:pt x="593437" y="282684"/>
                        <a:pt x="597299" y="301968"/>
                      </a:cubicBezTo>
                      <a:lnTo>
                        <a:pt x="607002" y="350788"/>
                      </a:lnTo>
                      <a:cubicBezTo>
                        <a:pt x="608697" y="358972"/>
                        <a:pt x="606531" y="367438"/>
                        <a:pt x="601256" y="373835"/>
                      </a:cubicBezTo>
                      <a:cubicBezTo>
                        <a:pt x="595981" y="380325"/>
                        <a:pt x="588068" y="384088"/>
                        <a:pt x="579685" y="384088"/>
                      </a:cubicBezTo>
                      <a:lnTo>
                        <a:pt x="490386" y="384088"/>
                      </a:lnTo>
                      <a:lnTo>
                        <a:pt x="467685" y="310058"/>
                      </a:lnTo>
                      <a:cubicBezTo>
                        <a:pt x="461845" y="291150"/>
                        <a:pt x="448563" y="276194"/>
                        <a:pt x="431702" y="267445"/>
                      </a:cubicBezTo>
                      <a:cubicBezTo>
                        <a:pt x="434999" y="265940"/>
                        <a:pt x="438295" y="264529"/>
                        <a:pt x="441969" y="263777"/>
                      </a:cubicBezTo>
                      <a:lnTo>
                        <a:pt x="455157" y="261237"/>
                      </a:lnTo>
                      <a:cubicBezTo>
                        <a:pt x="462692" y="259732"/>
                        <a:pt x="468627" y="253806"/>
                        <a:pt x="470228" y="246281"/>
                      </a:cubicBezTo>
                      <a:lnTo>
                        <a:pt x="472677" y="234240"/>
                      </a:lnTo>
                      <a:cubicBezTo>
                        <a:pt x="473525" y="230383"/>
                        <a:pt x="472112" y="226338"/>
                        <a:pt x="469098" y="223893"/>
                      </a:cubicBezTo>
                      <a:cubicBezTo>
                        <a:pt x="457229" y="214016"/>
                        <a:pt x="446302" y="199529"/>
                        <a:pt x="439991" y="182503"/>
                      </a:cubicBezTo>
                      <a:cubicBezTo>
                        <a:pt x="434716" y="181563"/>
                        <a:pt x="429818" y="177894"/>
                        <a:pt x="426144" y="172720"/>
                      </a:cubicBezTo>
                      <a:cubicBezTo>
                        <a:pt x="433303" y="164725"/>
                        <a:pt x="438861" y="154754"/>
                        <a:pt x="441404" y="143278"/>
                      </a:cubicBezTo>
                      <a:cubicBezTo>
                        <a:pt x="444324" y="130485"/>
                        <a:pt x="443476" y="118068"/>
                        <a:pt x="439708" y="107438"/>
                      </a:cubicBezTo>
                      <a:cubicBezTo>
                        <a:pt x="447244" y="82699"/>
                        <a:pt x="464200" y="66049"/>
                        <a:pt x="500465" y="66049"/>
                      </a:cubicBezTo>
                      <a:close/>
                      <a:moveTo>
                        <a:pt x="107100" y="66049"/>
                      </a:moveTo>
                      <a:cubicBezTo>
                        <a:pt x="151561" y="66049"/>
                        <a:pt x="166820" y="90130"/>
                        <a:pt x="171341" y="123618"/>
                      </a:cubicBezTo>
                      <a:cubicBezTo>
                        <a:pt x="170965" y="129920"/>
                        <a:pt x="171436" y="136505"/>
                        <a:pt x="172849" y="143278"/>
                      </a:cubicBezTo>
                      <a:cubicBezTo>
                        <a:pt x="174921" y="152590"/>
                        <a:pt x="178971" y="161056"/>
                        <a:pt x="184246" y="168205"/>
                      </a:cubicBezTo>
                      <a:cubicBezTo>
                        <a:pt x="180573" y="175919"/>
                        <a:pt x="174356" y="181281"/>
                        <a:pt x="167574" y="182503"/>
                      </a:cubicBezTo>
                      <a:cubicBezTo>
                        <a:pt x="161263" y="199529"/>
                        <a:pt x="150336" y="214016"/>
                        <a:pt x="138468" y="223799"/>
                      </a:cubicBezTo>
                      <a:cubicBezTo>
                        <a:pt x="135453" y="226338"/>
                        <a:pt x="134040" y="230383"/>
                        <a:pt x="134794" y="234240"/>
                      </a:cubicBezTo>
                      <a:lnTo>
                        <a:pt x="137337" y="246281"/>
                      </a:lnTo>
                      <a:cubicBezTo>
                        <a:pt x="138939" y="253806"/>
                        <a:pt x="144873" y="259732"/>
                        <a:pt x="152408" y="261143"/>
                      </a:cubicBezTo>
                      <a:lnTo>
                        <a:pt x="165596" y="263777"/>
                      </a:lnTo>
                      <a:cubicBezTo>
                        <a:pt x="170494" y="264812"/>
                        <a:pt x="175203" y="266505"/>
                        <a:pt x="179442" y="268856"/>
                      </a:cubicBezTo>
                      <a:cubicBezTo>
                        <a:pt x="164088" y="277793"/>
                        <a:pt x="152126" y="292279"/>
                        <a:pt x="146662" y="310058"/>
                      </a:cubicBezTo>
                      <a:lnTo>
                        <a:pt x="123867" y="384088"/>
                      </a:lnTo>
                      <a:lnTo>
                        <a:pt x="27883" y="384088"/>
                      </a:lnTo>
                      <a:cubicBezTo>
                        <a:pt x="19499" y="384088"/>
                        <a:pt x="11587" y="380325"/>
                        <a:pt x="6312" y="373835"/>
                      </a:cubicBezTo>
                      <a:cubicBezTo>
                        <a:pt x="1037" y="367438"/>
                        <a:pt x="-1129" y="358972"/>
                        <a:pt x="566" y="350788"/>
                      </a:cubicBezTo>
                      <a:lnTo>
                        <a:pt x="10268" y="301968"/>
                      </a:lnTo>
                      <a:cubicBezTo>
                        <a:pt x="14130" y="282684"/>
                        <a:pt x="29202" y="267634"/>
                        <a:pt x="48606" y="263777"/>
                      </a:cubicBezTo>
                      <a:lnTo>
                        <a:pt x="61699" y="261237"/>
                      </a:lnTo>
                      <a:cubicBezTo>
                        <a:pt x="69328" y="259732"/>
                        <a:pt x="75263" y="253806"/>
                        <a:pt x="76770" y="246281"/>
                      </a:cubicBezTo>
                      <a:lnTo>
                        <a:pt x="79313" y="234240"/>
                      </a:lnTo>
                      <a:cubicBezTo>
                        <a:pt x="80067" y="230383"/>
                        <a:pt x="78654" y="226338"/>
                        <a:pt x="75639" y="223893"/>
                      </a:cubicBezTo>
                      <a:cubicBezTo>
                        <a:pt x="63771" y="214016"/>
                        <a:pt x="52939" y="199623"/>
                        <a:pt x="46628" y="182503"/>
                      </a:cubicBezTo>
                      <a:cubicBezTo>
                        <a:pt x="37867" y="180904"/>
                        <a:pt x="29861" y="172532"/>
                        <a:pt x="27318" y="160962"/>
                      </a:cubicBezTo>
                      <a:cubicBezTo>
                        <a:pt x="24115" y="146664"/>
                        <a:pt x="30426" y="133118"/>
                        <a:pt x="41447" y="130673"/>
                      </a:cubicBezTo>
                      <a:cubicBezTo>
                        <a:pt x="41541" y="130673"/>
                        <a:pt x="41729" y="130673"/>
                        <a:pt x="41824" y="130673"/>
                      </a:cubicBezTo>
                      <a:cubicBezTo>
                        <a:pt x="45403" y="93516"/>
                        <a:pt x="60192" y="66049"/>
                        <a:pt x="107100" y="66049"/>
                      </a:cubicBezTo>
                      <a:close/>
                      <a:moveTo>
                        <a:pt x="298626" y="0"/>
                      </a:moveTo>
                      <a:lnTo>
                        <a:pt x="315956" y="0"/>
                      </a:lnTo>
                      <a:cubicBezTo>
                        <a:pt x="363426" y="0"/>
                        <a:pt x="401854" y="38378"/>
                        <a:pt x="401854" y="85787"/>
                      </a:cubicBezTo>
                      <a:lnTo>
                        <a:pt x="401854" y="95476"/>
                      </a:lnTo>
                      <a:cubicBezTo>
                        <a:pt x="417301" y="99238"/>
                        <a:pt x="426154" y="118522"/>
                        <a:pt x="421633" y="138840"/>
                      </a:cubicBezTo>
                      <a:cubicBezTo>
                        <a:pt x="420880" y="142602"/>
                        <a:pt x="419467" y="146083"/>
                        <a:pt x="417960" y="149281"/>
                      </a:cubicBezTo>
                      <a:cubicBezTo>
                        <a:pt x="417677" y="149939"/>
                        <a:pt x="417395" y="150504"/>
                        <a:pt x="417112" y="151068"/>
                      </a:cubicBezTo>
                      <a:cubicBezTo>
                        <a:pt x="415417" y="154172"/>
                        <a:pt x="413533" y="157088"/>
                        <a:pt x="411273" y="159534"/>
                      </a:cubicBezTo>
                      <a:cubicBezTo>
                        <a:pt x="411179" y="159628"/>
                        <a:pt x="410990" y="159816"/>
                        <a:pt x="410896" y="159910"/>
                      </a:cubicBezTo>
                      <a:cubicBezTo>
                        <a:pt x="406092" y="165084"/>
                        <a:pt x="400159" y="168658"/>
                        <a:pt x="394037" y="169787"/>
                      </a:cubicBezTo>
                      <a:cubicBezTo>
                        <a:pt x="391494" y="176654"/>
                        <a:pt x="388385" y="183332"/>
                        <a:pt x="384900" y="189541"/>
                      </a:cubicBezTo>
                      <a:cubicBezTo>
                        <a:pt x="384806" y="189635"/>
                        <a:pt x="384806" y="189729"/>
                        <a:pt x="384712" y="189823"/>
                      </a:cubicBezTo>
                      <a:cubicBezTo>
                        <a:pt x="381227" y="196031"/>
                        <a:pt x="377460" y="201769"/>
                        <a:pt x="373316" y="207131"/>
                      </a:cubicBezTo>
                      <a:cubicBezTo>
                        <a:pt x="373127" y="207413"/>
                        <a:pt x="372939" y="207601"/>
                        <a:pt x="372750" y="207789"/>
                      </a:cubicBezTo>
                      <a:cubicBezTo>
                        <a:pt x="368700" y="213057"/>
                        <a:pt x="364368" y="217948"/>
                        <a:pt x="359847" y="222275"/>
                      </a:cubicBezTo>
                      <a:cubicBezTo>
                        <a:pt x="359658" y="222463"/>
                        <a:pt x="359376" y="222651"/>
                        <a:pt x="359188" y="222934"/>
                      </a:cubicBezTo>
                      <a:cubicBezTo>
                        <a:pt x="354667" y="227261"/>
                        <a:pt x="349957" y="231211"/>
                        <a:pt x="345154" y="234598"/>
                      </a:cubicBezTo>
                      <a:lnTo>
                        <a:pt x="345625" y="236855"/>
                      </a:lnTo>
                      <a:cubicBezTo>
                        <a:pt x="346567" y="236385"/>
                        <a:pt x="347603" y="235915"/>
                        <a:pt x="348639" y="235538"/>
                      </a:cubicBezTo>
                      <a:cubicBezTo>
                        <a:pt x="350899" y="234786"/>
                        <a:pt x="353065" y="234033"/>
                        <a:pt x="355514" y="234033"/>
                      </a:cubicBezTo>
                      <a:cubicBezTo>
                        <a:pt x="359470" y="234033"/>
                        <a:pt x="363238" y="235162"/>
                        <a:pt x="366628" y="237326"/>
                      </a:cubicBezTo>
                      <a:cubicBezTo>
                        <a:pt x="366628" y="237326"/>
                        <a:pt x="380756" y="246450"/>
                        <a:pt x="385371" y="249648"/>
                      </a:cubicBezTo>
                      <a:cubicBezTo>
                        <a:pt x="401854" y="261030"/>
                        <a:pt x="399876" y="279373"/>
                        <a:pt x="399876" y="279373"/>
                      </a:cubicBezTo>
                      <a:cubicBezTo>
                        <a:pt x="410990" y="279655"/>
                        <a:pt x="421822" y="283041"/>
                        <a:pt x="430016" y="289814"/>
                      </a:cubicBezTo>
                      <a:cubicBezTo>
                        <a:pt x="445180" y="302324"/>
                        <a:pt x="447535" y="313330"/>
                        <a:pt x="448382" y="316058"/>
                      </a:cubicBezTo>
                      <a:lnTo>
                        <a:pt x="481630" y="424515"/>
                      </a:lnTo>
                      <a:cubicBezTo>
                        <a:pt x="482855" y="428371"/>
                        <a:pt x="483608" y="432416"/>
                        <a:pt x="483891" y="436461"/>
                      </a:cubicBezTo>
                      <a:cubicBezTo>
                        <a:pt x="484644" y="448595"/>
                        <a:pt x="481159" y="460730"/>
                        <a:pt x="473718" y="470700"/>
                      </a:cubicBezTo>
                      <a:cubicBezTo>
                        <a:pt x="466372" y="480671"/>
                        <a:pt x="455823" y="487538"/>
                        <a:pt x="443956" y="490360"/>
                      </a:cubicBezTo>
                      <a:cubicBezTo>
                        <a:pt x="440000" y="491301"/>
                        <a:pt x="435950" y="491771"/>
                        <a:pt x="431805" y="491771"/>
                      </a:cubicBezTo>
                      <a:lnTo>
                        <a:pt x="325375" y="491771"/>
                      </a:lnTo>
                      <a:lnTo>
                        <a:pt x="337430" y="415296"/>
                      </a:lnTo>
                      <a:cubicBezTo>
                        <a:pt x="338749" y="406454"/>
                        <a:pt x="337807" y="397424"/>
                        <a:pt x="334605" y="389052"/>
                      </a:cubicBezTo>
                      <a:lnTo>
                        <a:pt x="323962" y="360927"/>
                      </a:lnTo>
                      <a:lnTo>
                        <a:pt x="337430" y="347476"/>
                      </a:lnTo>
                      <a:lnTo>
                        <a:pt x="307196" y="317281"/>
                      </a:lnTo>
                      <a:lnTo>
                        <a:pt x="276868" y="347476"/>
                      </a:lnTo>
                      <a:lnTo>
                        <a:pt x="290337" y="360927"/>
                      </a:lnTo>
                      <a:lnTo>
                        <a:pt x="279694" y="389052"/>
                      </a:lnTo>
                      <a:cubicBezTo>
                        <a:pt x="276586" y="397424"/>
                        <a:pt x="275644" y="406454"/>
                        <a:pt x="276963" y="415296"/>
                      </a:cubicBezTo>
                      <a:lnTo>
                        <a:pt x="288736" y="491771"/>
                      </a:lnTo>
                      <a:lnTo>
                        <a:pt x="182493" y="491771"/>
                      </a:lnTo>
                      <a:cubicBezTo>
                        <a:pt x="178443" y="491771"/>
                        <a:pt x="174299" y="491301"/>
                        <a:pt x="170437" y="490360"/>
                      </a:cubicBezTo>
                      <a:cubicBezTo>
                        <a:pt x="158570" y="487538"/>
                        <a:pt x="148021" y="480671"/>
                        <a:pt x="140675" y="470700"/>
                      </a:cubicBezTo>
                      <a:cubicBezTo>
                        <a:pt x="130785" y="457343"/>
                        <a:pt x="127865" y="440223"/>
                        <a:pt x="132669" y="424515"/>
                      </a:cubicBezTo>
                      <a:lnTo>
                        <a:pt x="166011" y="316058"/>
                      </a:lnTo>
                      <a:cubicBezTo>
                        <a:pt x="166858" y="313330"/>
                        <a:pt x="170908" y="300631"/>
                        <a:pt x="184377" y="289814"/>
                      </a:cubicBezTo>
                      <a:cubicBezTo>
                        <a:pt x="192666" y="283229"/>
                        <a:pt x="203403" y="279655"/>
                        <a:pt x="214517" y="279373"/>
                      </a:cubicBezTo>
                      <a:lnTo>
                        <a:pt x="214517" y="279279"/>
                      </a:lnTo>
                      <a:cubicBezTo>
                        <a:pt x="214140" y="273447"/>
                        <a:pt x="211880" y="260654"/>
                        <a:pt x="229022" y="249648"/>
                      </a:cubicBezTo>
                      <a:cubicBezTo>
                        <a:pt x="233731" y="246638"/>
                        <a:pt x="247765" y="237326"/>
                        <a:pt x="247765" y="237326"/>
                      </a:cubicBezTo>
                      <a:cubicBezTo>
                        <a:pt x="251061" y="235162"/>
                        <a:pt x="254923" y="234033"/>
                        <a:pt x="258879" y="234033"/>
                      </a:cubicBezTo>
                      <a:cubicBezTo>
                        <a:pt x="261328" y="234033"/>
                        <a:pt x="263494" y="234786"/>
                        <a:pt x="265754" y="235538"/>
                      </a:cubicBezTo>
                      <a:cubicBezTo>
                        <a:pt x="266790" y="236009"/>
                        <a:pt x="267826" y="236385"/>
                        <a:pt x="268768" y="236855"/>
                      </a:cubicBezTo>
                      <a:lnTo>
                        <a:pt x="269239" y="234598"/>
                      </a:lnTo>
                      <a:cubicBezTo>
                        <a:pt x="264436" y="231211"/>
                        <a:pt x="259726" y="227261"/>
                        <a:pt x="255205" y="222934"/>
                      </a:cubicBezTo>
                      <a:cubicBezTo>
                        <a:pt x="254923" y="222651"/>
                        <a:pt x="254735" y="222463"/>
                        <a:pt x="254546" y="222275"/>
                      </a:cubicBezTo>
                      <a:cubicBezTo>
                        <a:pt x="250025" y="217948"/>
                        <a:pt x="245693" y="213057"/>
                        <a:pt x="241548" y="207789"/>
                      </a:cubicBezTo>
                      <a:cubicBezTo>
                        <a:pt x="241454" y="207601"/>
                        <a:pt x="241266" y="207413"/>
                        <a:pt x="241077" y="207225"/>
                      </a:cubicBezTo>
                      <a:cubicBezTo>
                        <a:pt x="236933" y="201769"/>
                        <a:pt x="233072" y="196031"/>
                        <a:pt x="229681" y="189823"/>
                      </a:cubicBezTo>
                      <a:cubicBezTo>
                        <a:pt x="229587" y="189729"/>
                        <a:pt x="229587" y="189635"/>
                        <a:pt x="229493" y="189635"/>
                      </a:cubicBezTo>
                      <a:cubicBezTo>
                        <a:pt x="226008" y="183332"/>
                        <a:pt x="222899" y="176654"/>
                        <a:pt x="220356" y="169787"/>
                      </a:cubicBezTo>
                      <a:cubicBezTo>
                        <a:pt x="214140" y="168658"/>
                        <a:pt x="208301" y="165084"/>
                        <a:pt x="203497" y="159910"/>
                      </a:cubicBezTo>
                      <a:cubicBezTo>
                        <a:pt x="203309" y="159722"/>
                        <a:pt x="203214" y="159628"/>
                        <a:pt x="203120" y="159534"/>
                      </a:cubicBezTo>
                      <a:cubicBezTo>
                        <a:pt x="200860" y="157088"/>
                        <a:pt x="198976" y="154172"/>
                        <a:pt x="197281" y="151068"/>
                      </a:cubicBezTo>
                      <a:cubicBezTo>
                        <a:pt x="196998" y="150504"/>
                        <a:pt x="196716" y="149939"/>
                        <a:pt x="196433" y="149281"/>
                      </a:cubicBezTo>
                      <a:cubicBezTo>
                        <a:pt x="194832" y="146083"/>
                        <a:pt x="193513" y="142602"/>
                        <a:pt x="192666" y="138840"/>
                      </a:cubicBezTo>
                      <a:cubicBezTo>
                        <a:pt x="188145" y="118428"/>
                        <a:pt x="197092" y="99050"/>
                        <a:pt x="212727" y="95476"/>
                      </a:cubicBezTo>
                      <a:lnTo>
                        <a:pt x="212727" y="85787"/>
                      </a:lnTo>
                      <a:cubicBezTo>
                        <a:pt x="212727" y="38378"/>
                        <a:pt x="251155" y="0"/>
                        <a:pt x="298626" y="0"/>
                      </a:cubicBezTo>
                      <a:close/>
                    </a:path>
                  </a:pathLst>
                </a:custGeom>
                <a:solidFill>
                  <a:schemeClr val="tx1">
                    <a:lumMod val="50000"/>
                    <a:lumOff val="50000"/>
                  </a:schemeClr>
                </a:solidFill>
                <a:ln w="12700" cap="flat">
                  <a:noFill/>
                  <a:miter lim="400000"/>
                </a:ln>
                <a:effectLst/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/>
                  <a:endParaRPr/>
                </a:p>
              </p:txBody>
            </p:sp>
            <p:grpSp>
              <p:nvGrpSpPr>
                <p:cNvPr id="39" name="ísḷïdè">
                  <a:extLst>
                    <a:ext uri="{FF2B5EF4-FFF2-40B4-BE49-F238E27FC236}">
                      <a16:creationId xmlns:a16="http://schemas.microsoft.com/office/drawing/2014/main" id="{F71CDB58-1EB7-49CB-BBEC-DC8200231E46}"/>
                    </a:ext>
                  </a:extLst>
                </p:cNvPr>
                <p:cNvGrpSpPr/>
                <p:nvPr/>
              </p:nvGrpSpPr>
              <p:grpSpPr>
                <a:xfrm>
                  <a:off x="2906630" y="4322429"/>
                  <a:ext cx="1154167" cy="761054"/>
                  <a:chOff x="2906630" y="4322429"/>
                  <a:chExt cx="1154167" cy="761054"/>
                </a:xfrm>
              </p:grpSpPr>
              <p:sp>
                <p:nvSpPr>
                  <p:cNvPr id="40" name="ïśļiḓè">
                    <a:extLst>
                      <a:ext uri="{FF2B5EF4-FFF2-40B4-BE49-F238E27FC236}">
                        <a16:creationId xmlns:a16="http://schemas.microsoft.com/office/drawing/2014/main" id="{ADB1663E-D0F8-4049-839B-5D44123F7280}"/>
                      </a:ext>
                    </a:extLst>
                  </p:cNvPr>
                  <p:cNvSpPr/>
                  <p:nvPr/>
                </p:nvSpPr>
                <p:spPr>
                  <a:xfrm>
                    <a:off x="2906630" y="4322429"/>
                    <a:ext cx="1154167" cy="761054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21600" h="21600" extrusionOk="0">
                        <a:moveTo>
                          <a:pt x="9242" y="21600"/>
                        </a:moveTo>
                        <a:lnTo>
                          <a:pt x="9202" y="12826"/>
                        </a:lnTo>
                        <a:lnTo>
                          <a:pt x="0" y="12826"/>
                        </a:lnTo>
                        <a:lnTo>
                          <a:pt x="0" y="0"/>
                        </a:lnTo>
                        <a:lnTo>
                          <a:pt x="21600" y="0"/>
                        </a:lnTo>
                        <a:lnTo>
                          <a:pt x="21600" y="12826"/>
                        </a:lnTo>
                      </a:path>
                    </a:pathLst>
                  </a:custGeom>
                  <a:solidFill>
                    <a:schemeClr val="tx1">
                      <a:lumMod val="50000"/>
                      <a:lumOff val="50000"/>
                    </a:schemeClr>
                  </a:solidFill>
                  <a:ln w="12700" cap="flat">
                    <a:noFill/>
                    <a:miter lim="400000"/>
                  </a:ln>
                  <a:effectLst/>
                </p:spPr>
                <p:txBody>
                  <a:bodyPr anchor="ctr"/>
                  <a:lstStyle/>
                  <a:p>
                    <a:pPr algn="ctr"/>
                    <a:endParaRPr dirty="0"/>
                  </a:p>
                </p:txBody>
              </p:sp>
              <p:sp>
                <p:nvSpPr>
                  <p:cNvPr id="41" name="iṥlîďe">
                    <a:extLst>
                      <a:ext uri="{FF2B5EF4-FFF2-40B4-BE49-F238E27FC236}">
                        <a16:creationId xmlns:a16="http://schemas.microsoft.com/office/drawing/2014/main" id="{8AE59069-B97C-4711-A1B4-0B1258F70891}"/>
                      </a:ext>
                    </a:extLst>
                  </p:cNvPr>
                  <p:cNvSpPr txBox="1"/>
                  <p:nvPr/>
                </p:nvSpPr>
                <p:spPr bwMode="auto">
                  <a:xfrm>
                    <a:off x="2906630" y="4371975"/>
                    <a:ext cx="1112919" cy="310718"/>
                  </a:xfrm>
                  <a:prstGeom prst="rect">
                    <a:avLst/>
                  </a:prstGeom>
                  <a:solidFill>
                    <a:schemeClr val="bg1"/>
                  </a:solidFill>
                  <a:ln>
                    <a:noFill/>
                  </a:ln>
                  <a:extLst/>
                </p:spPr>
                <p:txBody>
                  <a:bodyPr wrap="none" lIns="90000" tIns="46800" rIns="90000" bIns="46800" anchor="ctr" anchorCtr="0">
                    <a:normAutofit/>
                  </a:bodyPr>
                  <a:lstStyle>
                    <a:defPPr>
                      <a:defRPr lang="zh-CN"/>
                    </a:defPPr>
                    <a:lvl1pPr marL="0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1pPr>
                    <a:lvl2pPr marL="457189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2pPr>
                    <a:lvl3pPr marL="914377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3pPr>
                    <a:lvl4pPr marL="1371566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4pPr>
                    <a:lvl5pPr marL="1828754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5pPr>
                    <a:lvl6pPr marL="2285943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6pPr>
                    <a:lvl7pPr marL="2743131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7pPr>
                    <a:lvl8pPr marL="3200320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8pPr>
                    <a:lvl9pPr marL="3657509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9pPr>
                  </a:lstStyle>
                  <a:p>
                    <a:pPr eaLnBrk="1" hangingPunct="1">
                      <a:lnSpc>
                        <a:spcPct val="100000"/>
                      </a:lnSpc>
                      <a:spcBef>
                        <a:spcPct val="0"/>
                      </a:spcBef>
                      <a:buFontTx/>
                      <a:buNone/>
                    </a:pPr>
                    <a:r>
                      <a:rPr lang="en-US" altLang="zh-CN" sz="1400" b="1" dirty="0"/>
                      <a:t>2012</a:t>
                    </a:r>
                  </a:p>
                </p:txBody>
              </p:sp>
            </p:grpSp>
          </p:grpSp>
          <p:sp>
            <p:nvSpPr>
              <p:cNvPr id="36" name="îśļîde">
                <a:extLst>
                  <a:ext uri="{FF2B5EF4-FFF2-40B4-BE49-F238E27FC236}">
                    <a16:creationId xmlns:a16="http://schemas.microsoft.com/office/drawing/2014/main" id="{92056367-5197-4D91-B187-A2F992825087}"/>
                  </a:ext>
                </a:extLst>
              </p:cNvPr>
              <p:cNvSpPr txBox="1"/>
              <p:nvPr/>
            </p:nvSpPr>
            <p:spPr>
              <a:xfrm>
                <a:off x="1911000" y="5283028"/>
                <a:ext cx="4455000" cy="43045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ctr" anchorCtr="0">
                <a:normAutofit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Pct val="25000"/>
                  <a:buFontTx/>
                  <a:buNone/>
                  <a:defRPr/>
                </a:pPr>
                <a:r>
                  <a:rPr kumimoji="0" lang="de-DE" sz="2000" b="1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</a:rPr>
                  <a:t>Text here</a:t>
                </a:r>
              </a:p>
            </p:txBody>
          </p:sp>
          <p:sp>
            <p:nvSpPr>
              <p:cNvPr id="37" name="iṡḷïḋe">
                <a:extLst>
                  <a:ext uri="{FF2B5EF4-FFF2-40B4-BE49-F238E27FC236}">
                    <a16:creationId xmlns:a16="http://schemas.microsoft.com/office/drawing/2014/main" id="{67443F9D-0DFE-40DB-AAE2-EBA003FC8DF9}"/>
                  </a:ext>
                </a:extLst>
              </p:cNvPr>
              <p:cNvSpPr txBox="1"/>
              <p:nvPr/>
            </p:nvSpPr>
            <p:spPr>
              <a:xfrm>
                <a:off x="1911000" y="5713483"/>
                <a:ext cx="4455000" cy="43045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Pct val="25000"/>
                  <a:buFontTx/>
                  <a:buNone/>
                  <a:defRPr/>
                </a:pPr>
                <a:r>
                  <a:rPr kumimoji="0" lang="en-US" sz="1200" b="0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</a:rPr>
                  <a:t>Copy paste fonts. Choose the only option to retain text.…</a:t>
                </a:r>
                <a:r>
                  <a:rPr kumimoji="0" lang="de-DE" sz="1200" b="0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</a:rPr>
                  <a:t>.</a:t>
                </a:r>
              </a:p>
            </p:txBody>
          </p:sp>
        </p:grpSp>
        <p:grpSp>
          <p:nvGrpSpPr>
            <p:cNvPr id="8" name="î$ḻîďe">
              <a:extLst>
                <a:ext uri="{FF2B5EF4-FFF2-40B4-BE49-F238E27FC236}">
                  <a16:creationId xmlns:a16="http://schemas.microsoft.com/office/drawing/2014/main" id="{61DB852E-863E-4BD1-9756-B3E8111CD642}"/>
                </a:ext>
              </a:extLst>
            </p:cNvPr>
            <p:cNvGrpSpPr/>
            <p:nvPr/>
          </p:nvGrpSpPr>
          <p:grpSpPr>
            <a:xfrm>
              <a:off x="4154931" y="2893560"/>
              <a:ext cx="5694275" cy="1544938"/>
              <a:chOff x="671725" y="4599000"/>
              <a:chExt cx="5694275" cy="1544938"/>
            </a:xfrm>
          </p:grpSpPr>
          <p:grpSp>
            <p:nvGrpSpPr>
              <p:cNvPr id="28" name="ïśľiḋê">
                <a:extLst>
                  <a:ext uri="{FF2B5EF4-FFF2-40B4-BE49-F238E27FC236}">
                    <a16:creationId xmlns:a16="http://schemas.microsoft.com/office/drawing/2014/main" id="{F0B43E57-9620-407A-9E34-60DF5BA6C0E5}"/>
                  </a:ext>
                </a:extLst>
              </p:cNvPr>
              <p:cNvGrpSpPr/>
              <p:nvPr/>
            </p:nvGrpSpPr>
            <p:grpSpPr>
              <a:xfrm>
                <a:off x="671725" y="4599000"/>
                <a:ext cx="1154167" cy="1114483"/>
                <a:chOff x="2906630" y="3969000"/>
                <a:chExt cx="1154167" cy="1114483"/>
              </a:xfrm>
            </p:grpSpPr>
            <p:sp>
              <p:nvSpPr>
                <p:cNvPr id="31" name="iṧliḓè">
                  <a:extLst>
                    <a:ext uri="{FF2B5EF4-FFF2-40B4-BE49-F238E27FC236}">
                      <a16:creationId xmlns:a16="http://schemas.microsoft.com/office/drawing/2014/main" id="{D9E6D565-713B-4019-8BB2-1E9A085CF8C7}"/>
                    </a:ext>
                  </a:extLst>
                </p:cNvPr>
                <p:cNvSpPr/>
                <p:nvPr/>
              </p:nvSpPr>
              <p:spPr>
                <a:xfrm>
                  <a:off x="2988872" y="3969000"/>
                  <a:ext cx="325828" cy="263726"/>
                </a:xfrm>
                <a:custGeom>
                  <a:avLst/>
                  <a:gdLst>
                    <a:gd name="connsiteX0" fmla="*/ 355420 w 607568"/>
                    <a:gd name="connsiteY0" fmla="*/ 250307 h 491771"/>
                    <a:gd name="connsiteX1" fmla="*/ 352312 w 607568"/>
                    <a:gd name="connsiteY1" fmla="*/ 251812 h 491771"/>
                    <a:gd name="connsiteX2" fmla="*/ 321042 w 607568"/>
                    <a:gd name="connsiteY2" fmla="*/ 289814 h 491771"/>
                    <a:gd name="connsiteX3" fmla="*/ 321513 w 607568"/>
                    <a:gd name="connsiteY3" fmla="*/ 295364 h 491771"/>
                    <a:gd name="connsiteX4" fmla="*/ 369736 w 607568"/>
                    <a:gd name="connsiteY4" fmla="*/ 338257 h 491771"/>
                    <a:gd name="connsiteX5" fmla="*/ 371997 w 607568"/>
                    <a:gd name="connsiteY5" fmla="*/ 339104 h 491771"/>
                    <a:gd name="connsiteX6" fmla="*/ 373127 w 607568"/>
                    <a:gd name="connsiteY6" fmla="*/ 338916 h 491771"/>
                    <a:gd name="connsiteX7" fmla="*/ 375293 w 607568"/>
                    <a:gd name="connsiteY7" fmla="*/ 336282 h 491771"/>
                    <a:gd name="connsiteX8" fmla="*/ 383676 w 607568"/>
                    <a:gd name="connsiteY8" fmla="*/ 279467 h 491771"/>
                    <a:gd name="connsiteX9" fmla="*/ 376424 w 607568"/>
                    <a:gd name="connsiteY9" fmla="*/ 263287 h 491771"/>
                    <a:gd name="connsiteX10" fmla="*/ 357681 w 607568"/>
                    <a:gd name="connsiteY10" fmla="*/ 250965 h 491771"/>
                    <a:gd name="connsiteX11" fmla="*/ 355420 w 607568"/>
                    <a:gd name="connsiteY11" fmla="*/ 250307 h 491771"/>
                    <a:gd name="connsiteX12" fmla="*/ 258879 w 607568"/>
                    <a:gd name="connsiteY12" fmla="*/ 250307 h 491771"/>
                    <a:gd name="connsiteX13" fmla="*/ 256712 w 607568"/>
                    <a:gd name="connsiteY13" fmla="*/ 250965 h 491771"/>
                    <a:gd name="connsiteX14" fmla="*/ 237969 w 607568"/>
                    <a:gd name="connsiteY14" fmla="*/ 263287 h 491771"/>
                    <a:gd name="connsiteX15" fmla="*/ 230717 w 607568"/>
                    <a:gd name="connsiteY15" fmla="*/ 279467 h 491771"/>
                    <a:gd name="connsiteX16" fmla="*/ 239100 w 607568"/>
                    <a:gd name="connsiteY16" fmla="*/ 336282 h 491771"/>
                    <a:gd name="connsiteX17" fmla="*/ 241266 w 607568"/>
                    <a:gd name="connsiteY17" fmla="*/ 338916 h 491771"/>
                    <a:gd name="connsiteX18" fmla="*/ 242396 w 607568"/>
                    <a:gd name="connsiteY18" fmla="*/ 339104 h 491771"/>
                    <a:gd name="connsiteX19" fmla="*/ 244657 w 607568"/>
                    <a:gd name="connsiteY19" fmla="*/ 338257 h 491771"/>
                    <a:gd name="connsiteX20" fmla="*/ 292880 w 607568"/>
                    <a:gd name="connsiteY20" fmla="*/ 295364 h 491771"/>
                    <a:gd name="connsiteX21" fmla="*/ 293351 w 607568"/>
                    <a:gd name="connsiteY21" fmla="*/ 289814 h 491771"/>
                    <a:gd name="connsiteX22" fmla="*/ 261987 w 607568"/>
                    <a:gd name="connsiteY22" fmla="*/ 251812 h 491771"/>
                    <a:gd name="connsiteX23" fmla="*/ 258879 w 607568"/>
                    <a:gd name="connsiteY23" fmla="*/ 250307 h 491771"/>
                    <a:gd name="connsiteX24" fmla="*/ 500465 w 607568"/>
                    <a:gd name="connsiteY24" fmla="*/ 66049 h 491771"/>
                    <a:gd name="connsiteX25" fmla="*/ 565743 w 607568"/>
                    <a:gd name="connsiteY25" fmla="*/ 130673 h 491771"/>
                    <a:gd name="connsiteX26" fmla="*/ 566120 w 607568"/>
                    <a:gd name="connsiteY26" fmla="*/ 130673 h 491771"/>
                    <a:gd name="connsiteX27" fmla="*/ 580250 w 607568"/>
                    <a:gd name="connsiteY27" fmla="*/ 160962 h 491771"/>
                    <a:gd name="connsiteX28" fmla="*/ 560939 w 607568"/>
                    <a:gd name="connsiteY28" fmla="*/ 182503 h 491771"/>
                    <a:gd name="connsiteX29" fmla="*/ 531927 w 607568"/>
                    <a:gd name="connsiteY29" fmla="*/ 223799 h 491771"/>
                    <a:gd name="connsiteX30" fmla="*/ 528253 w 607568"/>
                    <a:gd name="connsiteY30" fmla="*/ 234240 h 491771"/>
                    <a:gd name="connsiteX31" fmla="*/ 530797 w 607568"/>
                    <a:gd name="connsiteY31" fmla="*/ 246281 h 491771"/>
                    <a:gd name="connsiteX32" fmla="*/ 545868 w 607568"/>
                    <a:gd name="connsiteY32" fmla="*/ 261143 h 491771"/>
                    <a:gd name="connsiteX33" fmla="*/ 558961 w 607568"/>
                    <a:gd name="connsiteY33" fmla="*/ 263777 h 491771"/>
                    <a:gd name="connsiteX34" fmla="*/ 597299 w 607568"/>
                    <a:gd name="connsiteY34" fmla="*/ 301968 h 491771"/>
                    <a:gd name="connsiteX35" fmla="*/ 607002 w 607568"/>
                    <a:gd name="connsiteY35" fmla="*/ 350788 h 491771"/>
                    <a:gd name="connsiteX36" fmla="*/ 601256 w 607568"/>
                    <a:gd name="connsiteY36" fmla="*/ 373835 h 491771"/>
                    <a:gd name="connsiteX37" fmla="*/ 579685 w 607568"/>
                    <a:gd name="connsiteY37" fmla="*/ 384088 h 491771"/>
                    <a:gd name="connsiteX38" fmla="*/ 490386 w 607568"/>
                    <a:gd name="connsiteY38" fmla="*/ 384088 h 491771"/>
                    <a:gd name="connsiteX39" fmla="*/ 467685 w 607568"/>
                    <a:gd name="connsiteY39" fmla="*/ 310058 h 491771"/>
                    <a:gd name="connsiteX40" fmla="*/ 431702 w 607568"/>
                    <a:gd name="connsiteY40" fmla="*/ 267445 h 491771"/>
                    <a:gd name="connsiteX41" fmla="*/ 441969 w 607568"/>
                    <a:gd name="connsiteY41" fmla="*/ 263777 h 491771"/>
                    <a:gd name="connsiteX42" fmla="*/ 455157 w 607568"/>
                    <a:gd name="connsiteY42" fmla="*/ 261237 h 491771"/>
                    <a:gd name="connsiteX43" fmla="*/ 470228 w 607568"/>
                    <a:gd name="connsiteY43" fmla="*/ 246281 h 491771"/>
                    <a:gd name="connsiteX44" fmla="*/ 472677 w 607568"/>
                    <a:gd name="connsiteY44" fmla="*/ 234240 h 491771"/>
                    <a:gd name="connsiteX45" fmla="*/ 469098 w 607568"/>
                    <a:gd name="connsiteY45" fmla="*/ 223893 h 491771"/>
                    <a:gd name="connsiteX46" fmla="*/ 439991 w 607568"/>
                    <a:gd name="connsiteY46" fmla="*/ 182503 h 491771"/>
                    <a:gd name="connsiteX47" fmla="*/ 426144 w 607568"/>
                    <a:gd name="connsiteY47" fmla="*/ 172720 h 491771"/>
                    <a:gd name="connsiteX48" fmla="*/ 441404 w 607568"/>
                    <a:gd name="connsiteY48" fmla="*/ 143278 h 491771"/>
                    <a:gd name="connsiteX49" fmla="*/ 439708 w 607568"/>
                    <a:gd name="connsiteY49" fmla="*/ 107438 h 491771"/>
                    <a:gd name="connsiteX50" fmla="*/ 500465 w 607568"/>
                    <a:gd name="connsiteY50" fmla="*/ 66049 h 491771"/>
                    <a:gd name="connsiteX51" fmla="*/ 107100 w 607568"/>
                    <a:gd name="connsiteY51" fmla="*/ 66049 h 491771"/>
                    <a:gd name="connsiteX52" fmla="*/ 171341 w 607568"/>
                    <a:gd name="connsiteY52" fmla="*/ 123618 h 491771"/>
                    <a:gd name="connsiteX53" fmla="*/ 172849 w 607568"/>
                    <a:gd name="connsiteY53" fmla="*/ 143278 h 491771"/>
                    <a:gd name="connsiteX54" fmla="*/ 184246 w 607568"/>
                    <a:gd name="connsiteY54" fmla="*/ 168205 h 491771"/>
                    <a:gd name="connsiteX55" fmla="*/ 167574 w 607568"/>
                    <a:gd name="connsiteY55" fmla="*/ 182503 h 491771"/>
                    <a:gd name="connsiteX56" fmla="*/ 138468 w 607568"/>
                    <a:gd name="connsiteY56" fmla="*/ 223799 h 491771"/>
                    <a:gd name="connsiteX57" fmla="*/ 134794 w 607568"/>
                    <a:gd name="connsiteY57" fmla="*/ 234240 h 491771"/>
                    <a:gd name="connsiteX58" fmla="*/ 137337 w 607568"/>
                    <a:gd name="connsiteY58" fmla="*/ 246281 h 491771"/>
                    <a:gd name="connsiteX59" fmla="*/ 152408 w 607568"/>
                    <a:gd name="connsiteY59" fmla="*/ 261143 h 491771"/>
                    <a:gd name="connsiteX60" fmla="*/ 165596 w 607568"/>
                    <a:gd name="connsiteY60" fmla="*/ 263777 h 491771"/>
                    <a:gd name="connsiteX61" fmla="*/ 179442 w 607568"/>
                    <a:gd name="connsiteY61" fmla="*/ 268856 h 491771"/>
                    <a:gd name="connsiteX62" fmla="*/ 146662 w 607568"/>
                    <a:gd name="connsiteY62" fmla="*/ 310058 h 491771"/>
                    <a:gd name="connsiteX63" fmla="*/ 123867 w 607568"/>
                    <a:gd name="connsiteY63" fmla="*/ 384088 h 491771"/>
                    <a:gd name="connsiteX64" fmla="*/ 27883 w 607568"/>
                    <a:gd name="connsiteY64" fmla="*/ 384088 h 491771"/>
                    <a:gd name="connsiteX65" fmla="*/ 6312 w 607568"/>
                    <a:gd name="connsiteY65" fmla="*/ 373835 h 491771"/>
                    <a:gd name="connsiteX66" fmla="*/ 566 w 607568"/>
                    <a:gd name="connsiteY66" fmla="*/ 350788 h 491771"/>
                    <a:gd name="connsiteX67" fmla="*/ 10268 w 607568"/>
                    <a:gd name="connsiteY67" fmla="*/ 301968 h 491771"/>
                    <a:gd name="connsiteX68" fmla="*/ 48606 w 607568"/>
                    <a:gd name="connsiteY68" fmla="*/ 263777 h 491771"/>
                    <a:gd name="connsiteX69" fmla="*/ 61699 w 607568"/>
                    <a:gd name="connsiteY69" fmla="*/ 261237 h 491771"/>
                    <a:gd name="connsiteX70" fmla="*/ 76770 w 607568"/>
                    <a:gd name="connsiteY70" fmla="*/ 246281 h 491771"/>
                    <a:gd name="connsiteX71" fmla="*/ 79313 w 607568"/>
                    <a:gd name="connsiteY71" fmla="*/ 234240 h 491771"/>
                    <a:gd name="connsiteX72" fmla="*/ 75639 w 607568"/>
                    <a:gd name="connsiteY72" fmla="*/ 223893 h 491771"/>
                    <a:gd name="connsiteX73" fmla="*/ 46628 w 607568"/>
                    <a:gd name="connsiteY73" fmla="*/ 182503 h 491771"/>
                    <a:gd name="connsiteX74" fmla="*/ 27318 w 607568"/>
                    <a:gd name="connsiteY74" fmla="*/ 160962 h 491771"/>
                    <a:gd name="connsiteX75" fmla="*/ 41447 w 607568"/>
                    <a:gd name="connsiteY75" fmla="*/ 130673 h 491771"/>
                    <a:gd name="connsiteX76" fmla="*/ 41824 w 607568"/>
                    <a:gd name="connsiteY76" fmla="*/ 130673 h 491771"/>
                    <a:gd name="connsiteX77" fmla="*/ 107100 w 607568"/>
                    <a:gd name="connsiteY77" fmla="*/ 66049 h 491771"/>
                    <a:gd name="connsiteX78" fmla="*/ 298626 w 607568"/>
                    <a:gd name="connsiteY78" fmla="*/ 0 h 491771"/>
                    <a:gd name="connsiteX79" fmla="*/ 315956 w 607568"/>
                    <a:gd name="connsiteY79" fmla="*/ 0 h 491771"/>
                    <a:gd name="connsiteX80" fmla="*/ 401854 w 607568"/>
                    <a:gd name="connsiteY80" fmla="*/ 85787 h 491771"/>
                    <a:gd name="connsiteX81" fmla="*/ 401854 w 607568"/>
                    <a:gd name="connsiteY81" fmla="*/ 95476 h 491771"/>
                    <a:gd name="connsiteX82" fmla="*/ 421633 w 607568"/>
                    <a:gd name="connsiteY82" fmla="*/ 138840 h 491771"/>
                    <a:gd name="connsiteX83" fmla="*/ 417960 w 607568"/>
                    <a:gd name="connsiteY83" fmla="*/ 149281 h 491771"/>
                    <a:gd name="connsiteX84" fmla="*/ 417112 w 607568"/>
                    <a:gd name="connsiteY84" fmla="*/ 151068 h 491771"/>
                    <a:gd name="connsiteX85" fmla="*/ 411273 w 607568"/>
                    <a:gd name="connsiteY85" fmla="*/ 159534 h 491771"/>
                    <a:gd name="connsiteX86" fmla="*/ 410896 w 607568"/>
                    <a:gd name="connsiteY86" fmla="*/ 159910 h 491771"/>
                    <a:gd name="connsiteX87" fmla="*/ 394037 w 607568"/>
                    <a:gd name="connsiteY87" fmla="*/ 169787 h 491771"/>
                    <a:gd name="connsiteX88" fmla="*/ 384900 w 607568"/>
                    <a:gd name="connsiteY88" fmla="*/ 189541 h 491771"/>
                    <a:gd name="connsiteX89" fmla="*/ 384712 w 607568"/>
                    <a:gd name="connsiteY89" fmla="*/ 189823 h 491771"/>
                    <a:gd name="connsiteX90" fmla="*/ 373316 w 607568"/>
                    <a:gd name="connsiteY90" fmla="*/ 207131 h 491771"/>
                    <a:gd name="connsiteX91" fmla="*/ 372750 w 607568"/>
                    <a:gd name="connsiteY91" fmla="*/ 207789 h 491771"/>
                    <a:gd name="connsiteX92" fmla="*/ 359847 w 607568"/>
                    <a:gd name="connsiteY92" fmla="*/ 222275 h 491771"/>
                    <a:gd name="connsiteX93" fmla="*/ 359188 w 607568"/>
                    <a:gd name="connsiteY93" fmla="*/ 222934 h 491771"/>
                    <a:gd name="connsiteX94" fmla="*/ 345154 w 607568"/>
                    <a:gd name="connsiteY94" fmla="*/ 234598 h 491771"/>
                    <a:gd name="connsiteX95" fmla="*/ 345625 w 607568"/>
                    <a:gd name="connsiteY95" fmla="*/ 236855 h 491771"/>
                    <a:gd name="connsiteX96" fmla="*/ 348639 w 607568"/>
                    <a:gd name="connsiteY96" fmla="*/ 235538 h 491771"/>
                    <a:gd name="connsiteX97" fmla="*/ 355514 w 607568"/>
                    <a:gd name="connsiteY97" fmla="*/ 234033 h 491771"/>
                    <a:gd name="connsiteX98" fmla="*/ 366628 w 607568"/>
                    <a:gd name="connsiteY98" fmla="*/ 237326 h 491771"/>
                    <a:gd name="connsiteX99" fmla="*/ 385371 w 607568"/>
                    <a:gd name="connsiteY99" fmla="*/ 249648 h 491771"/>
                    <a:gd name="connsiteX100" fmla="*/ 399876 w 607568"/>
                    <a:gd name="connsiteY100" fmla="*/ 279373 h 491771"/>
                    <a:gd name="connsiteX101" fmla="*/ 430016 w 607568"/>
                    <a:gd name="connsiteY101" fmla="*/ 289814 h 491771"/>
                    <a:gd name="connsiteX102" fmla="*/ 448382 w 607568"/>
                    <a:gd name="connsiteY102" fmla="*/ 316058 h 491771"/>
                    <a:gd name="connsiteX103" fmla="*/ 481630 w 607568"/>
                    <a:gd name="connsiteY103" fmla="*/ 424515 h 491771"/>
                    <a:gd name="connsiteX104" fmla="*/ 483891 w 607568"/>
                    <a:gd name="connsiteY104" fmla="*/ 436461 h 491771"/>
                    <a:gd name="connsiteX105" fmla="*/ 473718 w 607568"/>
                    <a:gd name="connsiteY105" fmla="*/ 470700 h 491771"/>
                    <a:gd name="connsiteX106" fmla="*/ 443956 w 607568"/>
                    <a:gd name="connsiteY106" fmla="*/ 490360 h 491771"/>
                    <a:gd name="connsiteX107" fmla="*/ 431805 w 607568"/>
                    <a:gd name="connsiteY107" fmla="*/ 491771 h 491771"/>
                    <a:gd name="connsiteX108" fmla="*/ 325375 w 607568"/>
                    <a:gd name="connsiteY108" fmla="*/ 491771 h 491771"/>
                    <a:gd name="connsiteX109" fmla="*/ 337430 w 607568"/>
                    <a:gd name="connsiteY109" fmla="*/ 415296 h 491771"/>
                    <a:gd name="connsiteX110" fmla="*/ 334605 w 607568"/>
                    <a:gd name="connsiteY110" fmla="*/ 389052 h 491771"/>
                    <a:gd name="connsiteX111" fmla="*/ 323962 w 607568"/>
                    <a:gd name="connsiteY111" fmla="*/ 360927 h 491771"/>
                    <a:gd name="connsiteX112" fmla="*/ 337430 w 607568"/>
                    <a:gd name="connsiteY112" fmla="*/ 347476 h 491771"/>
                    <a:gd name="connsiteX113" fmla="*/ 307196 w 607568"/>
                    <a:gd name="connsiteY113" fmla="*/ 317281 h 491771"/>
                    <a:gd name="connsiteX114" fmla="*/ 276868 w 607568"/>
                    <a:gd name="connsiteY114" fmla="*/ 347476 h 491771"/>
                    <a:gd name="connsiteX115" fmla="*/ 290337 w 607568"/>
                    <a:gd name="connsiteY115" fmla="*/ 360927 h 491771"/>
                    <a:gd name="connsiteX116" fmla="*/ 279694 w 607568"/>
                    <a:gd name="connsiteY116" fmla="*/ 389052 h 491771"/>
                    <a:gd name="connsiteX117" fmla="*/ 276963 w 607568"/>
                    <a:gd name="connsiteY117" fmla="*/ 415296 h 491771"/>
                    <a:gd name="connsiteX118" fmla="*/ 288736 w 607568"/>
                    <a:gd name="connsiteY118" fmla="*/ 491771 h 491771"/>
                    <a:gd name="connsiteX119" fmla="*/ 182493 w 607568"/>
                    <a:gd name="connsiteY119" fmla="*/ 491771 h 491771"/>
                    <a:gd name="connsiteX120" fmla="*/ 170437 w 607568"/>
                    <a:gd name="connsiteY120" fmla="*/ 490360 h 491771"/>
                    <a:gd name="connsiteX121" fmla="*/ 140675 w 607568"/>
                    <a:gd name="connsiteY121" fmla="*/ 470700 h 491771"/>
                    <a:gd name="connsiteX122" fmla="*/ 132669 w 607568"/>
                    <a:gd name="connsiteY122" fmla="*/ 424515 h 491771"/>
                    <a:gd name="connsiteX123" fmla="*/ 166011 w 607568"/>
                    <a:gd name="connsiteY123" fmla="*/ 316058 h 491771"/>
                    <a:gd name="connsiteX124" fmla="*/ 184377 w 607568"/>
                    <a:gd name="connsiteY124" fmla="*/ 289814 h 491771"/>
                    <a:gd name="connsiteX125" fmla="*/ 214517 w 607568"/>
                    <a:gd name="connsiteY125" fmla="*/ 279373 h 491771"/>
                    <a:gd name="connsiteX126" fmla="*/ 214517 w 607568"/>
                    <a:gd name="connsiteY126" fmla="*/ 279279 h 491771"/>
                    <a:gd name="connsiteX127" fmla="*/ 229022 w 607568"/>
                    <a:gd name="connsiteY127" fmla="*/ 249648 h 491771"/>
                    <a:gd name="connsiteX128" fmla="*/ 247765 w 607568"/>
                    <a:gd name="connsiteY128" fmla="*/ 237326 h 491771"/>
                    <a:gd name="connsiteX129" fmla="*/ 258879 w 607568"/>
                    <a:gd name="connsiteY129" fmla="*/ 234033 h 491771"/>
                    <a:gd name="connsiteX130" fmla="*/ 265754 w 607568"/>
                    <a:gd name="connsiteY130" fmla="*/ 235538 h 491771"/>
                    <a:gd name="connsiteX131" fmla="*/ 268768 w 607568"/>
                    <a:gd name="connsiteY131" fmla="*/ 236855 h 491771"/>
                    <a:gd name="connsiteX132" fmla="*/ 269239 w 607568"/>
                    <a:gd name="connsiteY132" fmla="*/ 234598 h 491771"/>
                    <a:gd name="connsiteX133" fmla="*/ 255205 w 607568"/>
                    <a:gd name="connsiteY133" fmla="*/ 222934 h 491771"/>
                    <a:gd name="connsiteX134" fmla="*/ 254546 w 607568"/>
                    <a:gd name="connsiteY134" fmla="*/ 222275 h 491771"/>
                    <a:gd name="connsiteX135" fmla="*/ 241548 w 607568"/>
                    <a:gd name="connsiteY135" fmla="*/ 207789 h 491771"/>
                    <a:gd name="connsiteX136" fmla="*/ 241077 w 607568"/>
                    <a:gd name="connsiteY136" fmla="*/ 207225 h 491771"/>
                    <a:gd name="connsiteX137" fmla="*/ 229681 w 607568"/>
                    <a:gd name="connsiteY137" fmla="*/ 189823 h 491771"/>
                    <a:gd name="connsiteX138" fmla="*/ 229493 w 607568"/>
                    <a:gd name="connsiteY138" fmla="*/ 189635 h 491771"/>
                    <a:gd name="connsiteX139" fmla="*/ 220356 w 607568"/>
                    <a:gd name="connsiteY139" fmla="*/ 169787 h 491771"/>
                    <a:gd name="connsiteX140" fmla="*/ 203497 w 607568"/>
                    <a:gd name="connsiteY140" fmla="*/ 159910 h 491771"/>
                    <a:gd name="connsiteX141" fmla="*/ 203120 w 607568"/>
                    <a:gd name="connsiteY141" fmla="*/ 159534 h 491771"/>
                    <a:gd name="connsiteX142" fmla="*/ 197281 w 607568"/>
                    <a:gd name="connsiteY142" fmla="*/ 151068 h 491771"/>
                    <a:gd name="connsiteX143" fmla="*/ 196433 w 607568"/>
                    <a:gd name="connsiteY143" fmla="*/ 149281 h 491771"/>
                    <a:gd name="connsiteX144" fmla="*/ 192666 w 607568"/>
                    <a:gd name="connsiteY144" fmla="*/ 138840 h 491771"/>
                    <a:gd name="connsiteX145" fmla="*/ 212727 w 607568"/>
                    <a:gd name="connsiteY145" fmla="*/ 95476 h 491771"/>
                    <a:gd name="connsiteX146" fmla="*/ 212727 w 607568"/>
                    <a:gd name="connsiteY146" fmla="*/ 85787 h 491771"/>
                    <a:gd name="connsiteX147" fmla="*/ 298626 w 607568"/>
                    <a:gd name="connsiteY147" fmla="*/ 0 h 4917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</a:cxnLst>
                  <a:rect l="l" t="t" r="r" b="b"/>
                  <a:pathLst>
                    <a:path w="607568" h="491771">
                      <a:moveTo>
                        <a:pt x="355420" y="250307"/>
                      </a:moveTo>
                      <a:cubicBezTo>
                        <a:pt x="354290" y="250307"/>
                        <a:pt x="353160" y="250871"/>
                        <a:pt x="352312" y="251812"/>
                      </a:cubicBezTo>
                      <a:lnTo>
                        <a:pt x="321042" y="289814"/>
                      </a:lnTo>
                      <a:cubicBezTo>
                        <a:pt x="319723" y="291507"/>
                        <a:pt x="319912" y="293953"/>
                        <a:pt x="321513" y="295364"/>
                      </a:cubicBezTo>
                      <a:lnTo>
                        <a:pt x="369736" y="338257"/>
                      </a:lnTo>
                      <a:cubicBezTo>
                        <a:pt x="370396" y="338822"/>
                        <a:pt x="371149" y="339104"/>
                        <a:pt x="371997" y="339104"/>
                      </a:cubicBezTo>
                      <a:cubicBezTo>
                        <a:pt x="372374" y="339104"/>
                        <a:pt x="372750" y="339010"/>
                        <a:pt x="373127" y="338916"/>
                      </a:cubicBezTo>
                      <a:cubicBezTo>
                        <a:pt x="374257" y="338539"/>
                        <a:pt x="375105" y="337505"/>
                        <a:pt x="375293" y="336282"/>
                      </a:cubicBezTo>
                      <a:lnTo>
                        <a:pt x="383676" y="279467"/>
                      </a:lnTo>
                      <a:cubicBezTo>
                        <a:pt x="384618" y="273164"/>
                        <a:pt x="381792" y="266768"/>
                        <a:pt x="376424" y="263287"/>
                      </a:cubicBezTo>
                      <a:lnTo>
                        <a:pt x="357681" y="250965"/>
                      </a:lnTo>
                      <a:cubicBezTo>
                        <a:pt x="357021" y="250495"/>
                        <a:pt x="356174" y="250307"/>
                        <a:pt x="355420" y="250307"/>
                      </a:cubicBezTo>
                      <a:close/>
                      <a:moveTo>
                        <a:pt x="258879" y="250307"/>
                      </a:moveTo>
                      <a:cubicBezTo>
                        <a:pt x="258125" y="250307"/>
                        <a:pt x="257372" y="250495"/>
                        <a:pt x="256712" y="250965"/>
                      </a:cubicBezTo>
                      <a:lnTo>
                        <a:pt x="237969" y="263287"/>
                      </a:lnTo>
                      <a:cubicBezTo>
                        <a:pt x="232601" y="266768"/>
                        <a:pt x="229775" y="273164"/>
                        <a:pt x="230717" y="279467"/>
                      </a:cubicBezTo>
                      <a:lnTo>
                        <a:pt x="239100" y="336282"/>
                      </a:lnTo>
                      <a:cubicBezTo>
                        <a:pt x="239288" y="337505"/>
                        <a:pt x="240136" y="338539"/>
                        <a:pt x="241266" y="338916"/>
                      </a:cubicBezTo>
                      <a:cubicBezTo>
                        <a:pt x="241643" y="339010"/>
                        <a:pt x="242019" y="339104"/>
                        <a:pt x="242396" y="339104"/>
                      </a:cubicBezTo>
                      <a:cubicBezTo>
                        <a:pt x="243244" y="339104"/>
                        <a:pt x="243997" y="338822"/>
                        <a:pt x="244657" y="338257"/>
                      </a:cubicBezTo>
                      <a:lnTo>
                        <a:pt x="292880" y="295364"/>
                      </a:lnTo>
                      <a:cubicBezTo>
                        <a:pt x="294481" y="293953"/>
                        <a:pt x="294670" y="291507"/>
                        <a:pt x="293351" y="289814"/>
                      </a:cubicBezTo>
                      <a:lnTo>
                        <a:pt x="261987" y="251812"/>
                      </a:lnTo>
                      <a:cubicBezTo>
                        <a:pt x="261233" y="250871"/>
                        <a:pt x="260103" y="250307"/>
                        <a:pt x="258879" y="250307"/>
                      </a:cubicBezTo>
                      <a:close/>
                      <a:moveTo>
                        <a:pt x="500465" y="66049"/>
                      </a:moveTo>
                      <a:cubicBezTo>
                        <a:pt x="548129" y="66049"/>
                        <a:pt x="562447" y="93516"/>
                        <a:pt x="565743" y="130673"/>
                      </a:cubicBezTo>
                      <a:cubicBezTo>
                        <a:pt x="565932" y="130673"/>
                        <a:pt x="566026" y="130673"/>
                        <a:pt x="566120" y="130673"/>
                      </a:cubicBezTo>
                      <a:cubicBezTo>
                        <a:pt x="577141" y="133118"/>
                        <a:pt x="583358" y="146664"/>
                        <a:pt x="580250" y="160962"/>
                      </a:cubicBezTo>
                      <a:cubicBezTo>
                        <a:pt x="577706" y="172532"/>
                        <a:pt x="569700" y="180904"/>
                        <a:pt x="560939" y="182503"/>
                      </a:cubicBezTo>
                      <a:cubicBezTo>
                        <a:pt x="554628" y="199529"/>
                        <a:pt x="543796" y="214016"/>
                        <a:pt x="531927" y="223799"/>
                      </a:cubicBezTo>
                      <a:cubicBezTo>
                        <a:pt x="528913" y="226338"/>
                        <a:pt x="527500" y="230383"/>
                        <a:pt x="528253" y="234240"/>
                      </a:cubicBezTo>
                      <a:lnTo>
                        <a:pt x="530797" y="246281"/>
                      </a:lnTo>
                      <a:cubicBezTo>
                        <a:pt x="532304" y="253806"/>
                        <a:pt x="538238" y="259732"/>
                        <a:pt x="545868" y="261143"/>
                      </a:cubicBezTo>
                      <a:lnTo>
                        <a:pt x="558961" y="263777"/>
                      </a:lnTo>
                      <a:cubicBezTo>
                        <a:pt x="578366" y="267634"/>
                        <a:pt x="593437" y="282684"/>
                        <a:pt x="597299" y="301968"/>
                      </a:cubicBezTo>
                      <a:lnTo>
                        <a:pt x="607002" y="350788"/>
                      </a:lnTo>
                      <a:cubicBezTo>
                        <a:pt x="608697" y="358972"/>
                        <a:pt x="606531" y="367438"/>
                        <a:pt x="601256" y="373835"/>
                      </a:cubicBezTo>
                      <a:cubicBezTo>
                        <a:pt x="595981" y="380325"/>
                        <a:pt x="588068" y="384088"/>
                        <a:pt x="579685" y="384088"/>
                      </a:cubicBezTo>
                      <a:lnTo>
                        <a:pt x="490386" y="384088"/>
                      </a:lnTo>
                      <a:lnTo>
                        <a:pt x="467685" y="310058"/>
                      </a:lnTo>
                      <a:cubicBezTo>
                        <a:pt x="461845" y="291150"/>
                        <a:pt x="448563" y="276194"/>
                        <a:pt x="431702" y="267445"/>
                      </a:cubicBezTo>
                      <a:cubicBezTo>
                        <a:pt x="434999" y="265940"/>
                        <a:pt x="438295" y="264529"/>
                        <a:pt x="441969" y="263777"/>
                      </a:cubicBezTo>
                      <a:lnTo>
                        <a:pt x="455157" y="261237"/>
                      </a:lnTo>
                      <a:cubicBezTo>
                        <a:pt x="462692" y="259732"/>
                        <a:pt x="468627" y="253806"/>
                        <a:pt x="470228" y="246281"/>
                      </a:cubicBezTo>
                      <a:lnTo>
                        <a:pt x="472677" y="234240"/>
                      </a:lnTo>
                      <a:cubicBezTo>
                        <a:pt x="473525" y="230383"/>
                        <a:pt x="472112" y="226338"/>
                        <a:pt x="469098" y="223893"/>
                      </a:cubicBezTo>
                      <a:cubicBezTo>
                        <a:pt x="457229" y="214016"/>
                        <a:pt x="446302" y="199529"/>
                        <a:pt x="439991" y="182503"/>
                      </a:cubicBezTo>
                      <a:cubicBezTo>
                        <a:pt x="434716" y="181563"/>
                        <a:pt x="429818" y="177894"/>
                        <a:pt x="426144" y="172720"/>
                      </a:cubicBezTo>
                      <a:cubicBezTo>
                        <a:pt x="433303" y="164725"/>
                        <a:pt x="438861" y="154754"/>
                        <a:pt x="441404" y="143278"/>
                      </a:cubicBezTo>
                      <a:cubicBezTo>
                        <a:pt x="444324" y="130485"/>
                        <a:pt x="443476" y="118068"/>
                        <a:pt x="439708" y="107438"/>
                      </a:cubicBezTo>
                      <a:cubicBezTo>
                        <a:pt x="447244" y="82699"/>
                        <a:pt x="464200" y="66049"/>
                        <a:pt x="500465" y="66049"/>
                      </a:cubicBezTo>
                      <a:close/>
                      <a:moveTo>
                        <a:pt x="107100" y="66049"/>
                      </a:moveTo>
                      <a:cubicBezTo>
                        <a:pt x="151561" y="66049"/>
                        <a:pt x="166820" y="90130"/>
                        <a:pt x="171341" y="123618"/>
                      </a:cubicBezTo>
                      <a:cubicBezTo>
                        <a:pt x="170965" y="129920"/>
                        <a:pt x="171436" y="136505"/>
                        <a:pt x="172849" y="143278"/>
                      </a:cubicBezTo>
                      <a:cubicBezTo>
                        <a:pt x="174921" y="152590"/>
                        <a:pt x="178971" y="161056"/>
                        <a:pt x="184246" y="168205"/>
                      </a:cubicBezTo>
                      <a:cubicBezTo>
                        <a:pt x="180573" y="175919"/>
                        <a:pt x="174356" y="181281"/>
                        <a:pt x="167574" y="182503"/>
                      </a:cubicBezTo>
                      <a:cubicBezTo>
                        <a:pt x="161263" y="199529"/>
                        <a:pt x="150336" y="214016"/>
                        <a:pt x="138468" y="223799"/>
                      </a:cubicBezTo>
                      <a:cubicBezTo>
                        <a:pt x="135453" y="226338"/>
                        <a:pt x="134040" y="230383"/>
                        <a:pt x="134794" y="234240"/>
                      </a:cubicBezTo>
                      <a:lnTo>
                        <a:pt x="137337" y="246281"/>
                      </a:lnTo>
                      <a:cubicBezTo>
                        <a:pt x="138939" y="253806"/>
                        <a:pt x="144873" y="259732"/>
                        <a:pt x="152408" y="261143"/>
                      </a:cubicBezTo>
                      <a:lnTo>
                        <a:pt x="165596" y="263777"/>
                      </a:lnTo>
                      <a:cubicBezTo>
                        <a:pt x="170494" y="264812"/>
                        <a:pt x="175203" y="266505"/>
                        <a:pt x="179442" y="268856"/>
                      </a:cubicBezTo>
                      <a:cubicBezTo>
                        <a:pt x="164088" y="277793"/>
                        <a:pt x="152126" y="292279"/>
                        <a:pt x="146662" y="310058"/>
                      </a:cubicBezTo>
                      <a:lnTo>
                        <a:pt x="123867" y="384088"/>
                      </a:lnTo>
                      <a:lnTo>
                        <a:pt x="27883" y="384088"/>
                      </a:lnTo>
                      <a:cubicBezTo>
                        <a:pt x="19499" y="384088"/>
                        <a:pt x="11587" y="380325"/>
                        <a:pt x="6312" y="373835"/>
                      </a:cubicBezTo>
                      <a:cubicBezTo>
                        <a:pt x="1037" y="367438"/>
                        <a:pt x="-1129" y="358972"/>
                        <a:pt x="566" y="350788"/>
                      </a:cubicBezTo>
                      <a:lnTo>
                        <a:pt x="10268" y="301968"/>
                      </a:lnTo>
                      <a:cubicBezTo>
                        <a:pt x="14130" y="282684"/>
                        <a:pt x="29202" y="267634"/>
                        <a:pt x="48606" y="263777"/>
                      </a:cubicBezTo>
                      <a:lnTo>
                        <a:pt x="61699" y="261237"/>
                      </a:lnTo>
                      <a:cubicBezTo>
                        <a:pt x="69328" y="259732"/>
                        <a:pt x="75263" y="253806"/>
                        <a:pt x="76770" y="246281"/>
                      </a:cubicBezTo>
                      <a:lnTo>
                        <a:pt x="79313" y="234240"/>
                      </a:lnTo>
                      <a:cubicBezTo>
                        <a:pt x="80067" y="230383"/>
                        <a:pt x="78654" y="226338"/>
                        <a:pt x="75639" y="223893"/>
                      </a:cubicBezTo>
                      <a:cubicBezTo>
                        <a:pt x="63771" y="214016"/>
                        <a:pt x="52939" y="199623"/>
                        <a:pt x="46628" y="182503"/>
                      </a:cubicBezTo>
                      <a:cubicBezTo>
                        <a:pt x="37867" y="180904"/>
                        <a:pt x="29861" y="172532"/>
                        <a:pt x="27318" y="160962"/>
                      </a:cubicBezTo>
                      <a:cubicBezTo>
                        <a:pt x="24115" y="146664"/>
                        <a:pt x="30426" y="133118"/>
                        <a:pt x="41447" y="130673"/>
                      </a:cubicBezTo>
                      <a:cubicBezTo>
                        <a:pt x="41541" y="130673"/>
                        <a:pt x="41729" y="130673"/>
                        <a:pt x="41824" y="130673"/>
                      </a:cubicBezTo>
                      <a:cubicBezTo>
                        <a:pt x="45403" y="93516"/>
                        <a:pt x="60192" y="66049"/>
                        <a:pt x="107100" y="66049"/>
                      </a:cubicBezTo>
                      <a:close/>
                      <a:moveTo>
                        <a:pt x="298626" y="0"/>
                      </a:moveTo>
                      <a:lnTo>
                        <a:pt x="315956" y="0"/>
                      </a:lnTo>
                      <a:cubicBezTo>
                        <a:pt x="363426" y="0"/>
                        <a:pt x="401854" y="38378"/>
                        <a:pt x="401854" y="85787"/>
                      </a:cubicBezTo>
                      <a:lnTo>
                        <a:pt x="401854" y="95476"/>
                      </a:lnTo>
                      <a:cubicBezTo>
                        <a:pt x="417301" y="99238"/>
                        <a:pt x="426154" y="118522"/>
                        <a:pt x="421633" y="138840"/>
                      </a:cubicBezTo>
                      <a:cubicBezTo>
                        <a:pt x="420880" y="142602"/>
                        <a:pt x="419467" y="146083"/>
                        <a:pt x="417960" y="149281"/>
                      </a:cubicBezTo>
                      <a:cubicBezTo>
                        <a:pt x="417677" y="149939"/>
                        <a:pt x="417395" y="150504"/>
                        <a:pt x="417112" y="151068"/>
                      </a:cubicBezTo>
                      <a:cubicBezTo>
                        <a:pt x="415417" y="154172"/>
                        <a:pt x="413533" y="157088"/>
                        <a:pt x="411273" y="159534"/>
                      </a:cubicBezTo>
                      <a:cubicBezTo>
                        <a:pt x="411179" y="159628"/>
                        <a:pt x="410990" y="159816"/>
                        <a:pt x="410896" y="159910"/>
                      </a:cubicBezTo>
                      <a:cubicBezTo>
                        <a:pt x="406092" y="165084"/>
                        <a:pt x="400159" y="168658"/>
                        <a:pt x="394037" y="169787"/>
                      </a:cubicBezTo>
                      <a:cubicBezTo>
                        <a:pt x="391494" y="176654"/>
                        <a:pt x="388385" y="183332"/>
                        <a:pt x="384900" y="189541"/>
                      </a:cubicBezTo>
                      <a:cubicBezTo>
                        <a:pt x="384806" y="189635"/>
                        <a:pt x="384806" y="189729"/>
                        <a:pt x="384712" y="189823"/>
                      </a:cubicBezTo>
                      <a:cubicBezTo>
                        <a:pt x="381227" y="196031"/>
                        <a:pt x="377460" y="201769"/>
                        <a:pt x="373316" y="207131"/>
                      </a:cubicBezTo>
                      <a:cubicBezTo>
                        <a:pt x="373127" y="207413"/>
                        <a:pt x="372939" y="207601"/>
                        <a:pt x="372750" y="207789"/>
                      </a:cubicBezTo>
                      <a:cubicBezTo>
                        <a:pt x="368700" y="213057"/>
                        <a:pt x="364368" y="217948"/>
                        <a:pt x="359847" y="222275"/>
                      </a:cubicBezTo>
                      <a:cubicBezTo>
                        <a:pt x="359658" y="222463"/>
                        <a:pt x="359376" y="222651"/>
                        <a:pt x="359188" y="222934"/>
                      </a:cubicBezTo>
                      <a:cubicBezTo>
                        <a:pt x="354667" y="227261"/>
                        <a:pt x="349957" y="231211"/>
                        <a:pt x="345154" y="234598"/>
                      </a:cubicBezTo>
                      <a:lnTo>
                        <a:pt x="345625" y="236855"/>
                      </a:lnTo>
                      <a:cubicBezTo>
                        <a:pt x="346567" y="236385"/>
                        <a:pt x="347603" y="235915"/>
                        <a:pt x="348639" y="235538"/>
                      </a:cubicBezTo>
                      <a:cubicBezTo>
                        <a:pt x="350899" y="234786"/>
                        <a:pt x="353065" y="234033"/>
                        <a:pt x="355514" y="234033"/>
                      </a:cubicBezTo>
                      <a:cubicBezTo>
                        <a:pt x="359470" y="234033"/>
                        <a:pt x="363238" y="235162"/>
                        <a:pt x="366628" y="237326"/>
                      </a:cubicBezTo>
                      <a:cubicBezTo>
                        <a:pt x="366628" y="237326"/>
                        <a:pt x="380756" y="246450"/>
                        <a:pt x="385371" y="249648"/>
                      </a:cubicBezTo>
                      <a:cubicBezTo>
                        <a:pt x="401854" y="261030"/>
                        <a:pt x="399876" y="279373"/>
                        <a:pt x="399876" y="279373"/>
                      </a:cubicBezTo>
                      <a:cubicBezTo>
                        <a:pt x="410990" y="279655"/>
                        <a:pt x="421822" y="283041"/>
                        <a:pt x="430016" y="289814"/>
                      </a:cubicBezTo>
                      <a:cubicBezTo>
                        <a:pt x="445180" y="302324"/>
                        <a:pt x="447535" y="313330"/>
                        <a:pt x="448382" y="316058"/>
                      </a:cubicBezTo>
                      <a:lnTo>
                        <a:pt x="481630" y="424515"/>
                      </a:lnTo>
                      <a:cubicBezTo>
                        <a:pt x="482855" y="428371"/>
                        <a:pt x="483608" y="432416"/>
                        <a:pt x="483891" y="436461"/>
                      </a:cubicBezTo>
                      <a:cubicBezTo>
                        <a:pt x="484644" y="448595"/>
                        <a:pt x="481159" y="460730"/>
                        <a:pt x="473718" y="470700"/>
                      </a:cubicBezTo>
                      <a:cubicBezTo>
                        <a:pt x="466372" y="480671"/>
                        <a:pt x="455823" y="487538"/>
                        <a:pt x="443956" y="490360"/>
                      </a:cubicBezTo>
                      <a:cubicBezTo>
                        <a:pt x="440000" y="491301"/>
                        <a:pt x="435950" y="491771"/>
                        <a:pt x="431805" y="491771"/>
                      </a:cubicBezTo>
                      <a:lnTo>
                        <a:pt x="325375" y="491771"/>
                      </a:lnTo>
                      <a:lnTo>
                        <a:pt x="337430" y="415296"/>
                      </a:lnTo>
                      <a:cubicBezTo>
                        <a:pt x="338749" y="406454"/>
                        <a:pt x="337807" y="397424"/>
                        <a:pt x="334605" y="389052"/>
                      </a:cubicBezTo>
                      <a:lnTo>
                        <a:pt x="323962" y="360927"/>
                      </a:lnTo>
                      <a:lnTo>
                        <a:pt x="337430" y="347476"/>
                      </a:lnTo>
                      <a:lnTo>
                        <a:pt x="307196" y="317281"/>
                      </a:lnTo>
                      <a:lnTo>
                        <a:pt x="276868" y="347476"/>
                      </a:lnTo>
                      <a:lnTo>
                        <a:pt x="290337" y="360927"/>
                      </a:lnTo>
                      <a:lnTo>
                        <a:pt x="279694" y="389052"/>
                      </a:lnTo>
                      <a:cubicBezTo>
                        <a:pt x="276586" y="397424"/>
                        <a:pt x="275644" y="406454"/>
                        <a:pt x="276963" y="415296"/>
                      </a:cubicBezTo>
                      <a:lnTo>
                        <a:pt x="288736" y="491771"/>
                      </a:lnTo>
                      <a:lnTo>
                        <a:pt x="182493" y="491771"/>
                      </a:lnTo>
                      <a:cubicBezTo>
                        <a:pt x="178443" y="491771"/>
                        <a:pt x="174299" y="491301"/>
                        <a:pt x="170437" y="490360"/>
                      </a:cubicBezTo>
                      <a:cubicBezTo>
                        <a:pt x="158570" y="487538"/>
                        <a:pt x="148021" y="480671"/>
                        <a:pt x="140675" y="470700"/>
                      </a:cubicBezTo>
                      <a:cubicBezTo>
                        <a:pt x="130785" y="457343"/>
                        <a:pt x="127865" y="440223"/>
                        <a:pt x="132669" y="424515"/>
                      </a:cubicBezTo>
                      <a:lnTo>
                        <a:pt x="166011" y="316058"/>
                      </a:lnTo>
                      <a:cubicBezTo>
                        <a:pt x="166858" y="313330"/>
                        <a:pt x="170908" y="300631"/>
                        <a:pt x="184377" y="289814"/>
                      </a:cubicBezTo>
                      <a:cubicBezTo>
                        <a:pt x="192666" y="283229"/>
                        <a:pt x="203403" y="279655"/>
                        <a:pt x="214517" y="279373"/>
                      </a:cubicBezTo>
                      <a:lnTo>
                        <a:pt x="214517" y="279279"/>
                      </a:lnTo>
                      <a:cubicBezTo>
                        <a:pt x="214140" y="273447"/>
                        <a:pt x="211880" y="260654"/>
                        <a:pt x="229022" y="249648"/>
                      </a:cubicBezTo>
                      <a:cubicBezTo>
                        <a:pt x="233731" y="246638"/>
                        <a:pt x="247765" y="237326"/>
                        <a:pt x="247765" y="237326"/>
                      </a:cubicBezTo>
                      <a:cubicBezTo>
                        <a:pt x="251061" y="235162"/>
                        <a:pt x="254923" y="234033"/>
                        <a:pt x="258879" y="234033"/>
                      </a:cubicBezTo>
                      <a:cubicBezTo>
                        <a:pt x="261328" y="234033"/>
                        <a:pt x="263494" y="234786"/>
                        <a:pt x="265754" y="235538"/>
                      </a:cubicBezTo>
                      <a:cubicBezTo>
                        <a:pt x="266790" y="236009"/>
                        <a:pt x="267826" y="236385"/>
                        <a:pt x="268768" y="236855"/>
                      </a:cubicBezTo>
                      <a:lnTo>
                        <a:pt x="269239" y="234598"/>
                      </a:lnTo>
                      <a:cubicBezTo>
                        <a:pt x="264436" y="231211"/>
                        <a:pt x="259726" y="227261"/>
                        <a:pt x="255205" y="222934"/>
                      </a:cubicBezTo>
                      <a:cubicBezTo>
                        <a:pt x="254923" y="222651"/>
                        <a:pt x="254735" y="222463"/>
                        <a:pt x="254546" y="222275"/>
                      </a:cubicBezTo>
                      <a:cubicBezTo>
                        <a:pt x="250025" y="217948"/>
                        <a:pt x="245693" y="213057"/>
                        <a:pt x="241548" y="207789"/>
                      </a:cubicBezTo>
                      <a:cubicBezTo>
                        <a:pt x="241454" y="207601"/>
                        <a:pt x="241266" y="207413"/>
                        <a:pt x="241077" y="207225"/>
                      </a:cubicBezTo>
                      <a:cubicBezTo>
                        <a:pt x="236933" y="201769"/>
                        <a:pt x="233072" y="196031"/>
                        <a:pt x="229681" y="189823"/>
                      </a:cubicBezTo>
                      <a:cubicBezTo>
                        <a:pt x="229587" y="189729"/>
                        <a:pt x="229587" y="189635"/>
                        <a:pt x="229493" y="189635"/>
                      </a:cubicBezTo>
                      <a:cubicBezTo>
                        <a:pt x="226008" y="183332"/>
                        <a:pt x="222899" y="176654"/>
                        <a:pt x="220356" y="169787"/>
                      </a:cubicBezTo>
                      <a:cubicBezTo>
                        <a:pt x="214140" y="168658"/>
                        <a:pt x="208301" y="165084"/>
                        <a:pt x="203497" y="159910"/>
                      </a:cubicBezTo>
                      <a:cubicBezTo>
                        <a:pt x="203309" y="159722"/>
                        <a:pt x="203214" y="159628"/>
                        <a:pt x="203120" y="159534"/>
                      </a:cubicBezTo>
                      <a:cubicBezTo>
                        <a:pt x="200860" y="157088"/>
                        <a:pt x="198976" y="154172"/>
                        <a:pt x="197281" y="151068"/>
                      </a:cubicBezTo>
                      <a:cubicBezTo>
                        <a:pt x="196998" y="150504"/>
                        <a:pt x="196716" y="149939"/>
                        <a:pt x="196433" y="149281"/>
                      </a:cubicBezTo>
                      <a:cubicBezTo>
                        <a:pt x="194832" y="146083"/>
                        <a:pt x="193513" y="142602"/>
                        <a:pt x="192666" y="138840"/>
                      </a:cubicBezTo>
                      <a:cubicBezTo>
                        <a:pt x="188145" y="118428"/>
                        <a:pt x="197092" y="99050"/>
                        <a:pt x="212727" y="95476"/>
                      </a:cubicBezTo>
                      <a:lnTo>
                        <a:pt x="212727" y="85787"/>
                      </a:lnTo>
                      <a:cubicBezTo>
                        <a:pt x="212727" y="38378"/>
                        <a:pt x="251155" y="0"/>
                        <a:pt x="298626" y="0"/>
                      </a:cubicBezTo>
                      <a:close/>
                    </a:path>
                  </a:pathLst>
                </a:custGeom>
                <a:solidFill>
                  <a:schemeClr val="tx1">
                    <a:lumMod val="50000"/>
                    <a:lumOff val="50000"/>
                  </a:schemeClr>
                </a:solidFill>
                <a:ln w="12700" cap="flat">
                  <a:noFill/>
                  <a:miter lim="400000"/>
                </a:ln>
                <a:effectLst/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/>
                  <a:endParaRPr/>
                </a:p>
              </p:txBody>
            </p:sp>
            <p:grpSp>
              <p:nvGrpSpPr>
                <p:cNvPr id="32" name="i$ļiḋé">
                  <a:extLst>
                    <a:ext uri="{FF2B5EF4-FFF2-40B4-BE49-F238E27FC236}">
                      <a16:creationId xmlns:a16="http://schemas.microsoft.com/office/drawing/2014/main" id="{26E645E4-405B-482F-A2BA-2286F8C7DC4B}"/>
                    </a:ext>
                  </a:extLst>
                </p:cNvPr>
                <p:cNvGrpSpPr/>
                <p:nvPr/>
              </p:nvGrpSpPr>
              <p:grpSpPr>
                <a:xfrm>
                  <a:off x="2906630" y="4322429"/>
                  <a:ext cx="1154167" cy="761054"/>
                  <a:chOff x="2906630" y="4322429"/>
                  <a:chExt cx="1154167" cy="761054"/>
                </a:xfrm>
              </p:grpSpPr>
              <p:sp>
                <p:nvSpPr>
                  <p:cNvPr id="33" name="is1íḑe">
                    <a:extLst>
                      <a:ext uri="{FF2B5EF4-FFF2-40B4-BE49-F238E27FC236}">
                        <a16:creationId xmlns:a16="http://schemas.microsoft.com/office/drawing/2014/main" id="{588C2F76-E741-44D7-A0BA-A769DD1D8A9F}"/>
                      </a:ext>
                    </a:extLst>
                  </p:cNvPr>
                  <p:cNvSpPr/>
                  <p:nvPr/>
                </p:nvSpPr>
                <p:spPr>
                  <a:xfrm>
                    <a:off x="2906630" y="4322429"/>
                    <a:ext cx="1154167" cy="761054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21600" h="21600" extrusionOk="0">
                        <a:moveTo>
                          <a:pt x="9242" y="21600"/>
                        </a:moveTo>
                        <a:lnTo>
                          <a:pt x="9202" y="12826"/>
                        </a:lnTo>
                        <a:lnTo>
                          <a:pt x="0" y="12826"/>
                        </a:lnTo>
                        <a:lnTo>
                          <a:pt x="0" y="0"/>
                        </a:lnTo>
                        <a:lnTo>
                          <a:pt x="21600" y="0"/>
                        </a:lnTo>
                        <a:lnTo>
                          <a:pt x="21600" y="12826"/>
                        </a:lnTo>
                      </a:path>
                    </a:pathLst>
                  </a:custGeom>
                  <a:solidFill>
                    <a:schemeClr val="tx1">
                      <a:lumMod val="50000"/>
                      <a:lumOff val="50000"/>
                    </a:schemeClr>
                  </a:solidFill>
                  <a:ln w="12700" cap="flat">
                    <a:noFill/>
                    <a:miter lim="400000"/>
                  </a:ln>
                  <a:effectLst/>
                </p:spPr>
                <p:txBody>
                  <a:bodyPr anchor="ctr"/>
                  <a:lstStyle/>
                  <a:p>
                    <a:pPr algn="ctr"/>
                    <a:endParaRPr dirty="0"/>
                  </a:p>
                </p:txBody>
              </p:sp>
              <p:sp>
                <p:nvSpPr>
                  <p:cNvPr id="34" name="i$ļîḍê">
                    <a:extLst>
                      <a:ext uri="{FF2B5EF4-FFF2-40B4-BE49-F238E27FC236}">
                        <a16:creationId xmlns:a16="http://schemas.microsoft.com/office/drawing/2014/main" id="{8323E514-2F06-4DF4-A30F-6A57B076B991}"/>
                      </a:ext>
                    </a:extLst>
                  </p:cNvPr>
                  <p:cNvSpPr txBox="1"/>
                  <p:nvPr/>
                </p:nvSpPr>
                <p:spPr bwMode="auto">
                  <a:xfrm>
                    <a:off x="2906630" y="4371975"/>
                    <a:ext cx="1112919" cy="310718"/>
                  </a:xfrm>
                  <a:prstGeom prst="rect">
                    <a:avLst/>
                  </a:prstGeom>
                  <a:solidFill>
                    <a:schemeClr val="bg1"/>
                  </a:solidFill>
                  <a:ln>
                    <a:noFill/>
                  </a:ln>
                  <a:extLst/>
                </p:spPr>
                <p:txBody>
                  <a:bodyPr wrap="none" lIns="90000" tIns="46800" rIns="90000" bIns="46800" anchor="ctr" anchorCtr="0">
                    <a:normAutofit/>
                  </a:bodyPr>
                  <a:lstStyle>
                    <a:defPPr>
                      <a:defRPr lang="zh-CN"/>
                    </a:defPPr>
                    <a:lvl1pPr marL="0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1pPr>
                    <a:lvl2pPr marL="457189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2pPr>
                    <a:lvl3pPr marL="914377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3pPr>
                    <a:lvl4pPr marL="1371566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4pPr>
                    <a:lvl5pPr marL="1828754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5pPr>
                    <a:lvl6pPr marL="2285943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6pPr>
                    <a:lvl7pPr marL="2743131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7pPr>
                    <a:lvl8pPr marL="3200320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8pPr>
                    <a:lvl9pPr marL="3657509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9pPr>
                  </a:lstStyle>
                  <a:p>
                    <a:pPr eaLnBrk="1" hangingPunct="1">
                      <a:lnSpc>
                        <a:spcPct val="100000"/>
                      </a:lnSpc>
                      <a:spcBef>
                        <a:spcPct val="0"/>
                      </a:spcBef>
                      <a:buFontTx/>
                      <a:buNone/>
                    </a:pPr>
                    <a:r>
                      <a:rPr lang="en-US" altLang="zh-CN" sz="1400" b="1" dirty="0"/>
                      <a:t>2014</a:t>
                    </a:r>
                  </a:p>
                </p:txBody>
              </p:sp>
            </p:grpSp>
          </p:grpSp>
          <p:sp>
            <p:nvSpPr>
              <p:cNvPr id="29" name="îŝlîḍe">
                <a:extLst>
                  <a:ext uri="{FF2B5EF4-FFF2-40B4-BE49-F238E27FC236}">
                    <a16:creationId xmlns:a16="http://schemas.microsoft.com/office/drawing/2014/main" id="{C055A847-EFDB-4656-8DD5-1D3DA69EEA2B}"/>
                  </a:ext>
                </a:extLst>
              </p:cNvPr>
              <p:cNvSpPr txBox="1"/>
              <p:nvPr/>
            </p:nvSpPr>
            <p:spPr>
              <a:xfrm>
                <a:off x="1911000" y="5283028"/>
                <a:ext cx="4455000" cy="43045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ctr" anchorCtr="0">
                <a:normAutofit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Pct val="25000"/>
                  <a:buFontTx/>
                  <a:buNone/>
                  <a:defRPr/>
                </a:pPr>
                <a:r>
                  <a:rPr kumimoji="0" lang="de-DE" sz="2000" b="1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</a:rPr>
                  <a:t>Text here</a:t>
                </a:r>
              </a:p>
            </p:txBody>
          </p:sp>
          <p:sp>
            <p:nvSpPr>
              <p:cNvPr id="30" name="iSliḓé">
                <a:extLst>
                  <a:ext uri="{FF2B5EF4-FFF2-40B4-BE49-F238E27FC236}">
                    <a16:creationId xmlns:a16="http://schemas.microsoft.com/office/drawing/2014/main" id="{E14304A1-6A0D-4B02-A9A2-6416E983E95B}"/>
                  </a:ext>
                </a:extLst>
              </p:cNvPr>
              <p:cNvSpPr txBox="1"/>
              <p:nvPr/>
            </p:nvSpPr>
            <p:spPr>
              <a:xfrm>
                <a:off x="1911000" y="5713483"/>
                <a:ext cx="4455000" cy="43045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Pct val="25000"/>
                  <a:buFontTx/>
                  <a:buNone/>
                  <a:defRPr/>
                </a:pPr>
                <a:r>
                  <a:rPr kumimoji="0" lang="en-US" sz="1200" b="0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</a:rPr>
                  <a:t>Copy paste fonts. Choose the only option to retain text.…</a:t>
                </a:r>
                <a:r>
                  <a:rPr kumimoji="0" lang="de-DE" sz="1200" b="0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</a:rPr>
                  <a:t>.</a:t>
                </a:r>
              </a:p>
            </p:txBody>
          </p:sp>
        </p:grpSp>
        <p:grpSp>
          <p:nvGrpSpPr>
            <p:cNvPr id="9" name="i$ľíḑe">
              <a:extLst>
                <a:ext uri="{FF2B5EF4-FFF2-40B4-BE49-F238E27FC236}">
                  <a16:creationId xmlns:a16="http://schemas.microsoft.com/office/drawing/2014/main" id="{65C00639-B27E-48CF-AF7C-4BC65848A941}"/>
                </a:ext>
              </a:extLst>
            </p:cNvPr>
            <p:cNvGrpSpPr/>
            <p:nvPr/>
          </p:nvGrpSpPr>
          <p:grpSpPr>
            <a:xfrm>
              <a:off x="5896534" y="2040840"/>
              <a:ext cx="5623954" cy="1544938"/>
              <a:chOff x="671725" y="4599000"/>
              <a:chExt cx="5623954" cy="1544938"/>
            </a:xfrm>
          </p:grpSpPr>
          <p:grpSp>
            <p:nvGrpSpPr>
              <p:cNvPr id="21" name="îsļîḓé">
                <a:extLst>
                  <a:ext uri="{FF2B5EF4-FFF2-40B4-BE49-F238E27FC236}">
                    <a16:creationId xmlns:a16="http://schemas.microsoft.com/office/drawing/2014/main" id="{AB17B319-6A1E-4982-88D4-A880E3AB3AA0}"/>
                  </a:ext>
                </a:extLst>
              </p:cNvPr>
              <p:cNvGrpSpPr/>
              <p:nvPr/>
            </p:nvGrpSpPr>
            <p:grpSpPr>
              <a:xfrm>
                <a:off x="671725" y="4599000"/>
                <a:ext cx="1154167" cy="1114483"/>
                <a:chOff x="2906630" y="3969000"/>
                <a:chExt cx="1154167" cy="1114483"/>
              </a:xfrm>
            </p:grpSpPr>
            <p:sp>
              <p:nvSpPr>
                <p:cNvPr id="24" name="îsḻîḓê">
                  <a:extLst>
                    <a:ext uri="{FF2B5EF4-FFF2-40B4-BE49-F238E27FC236}">
                      <a16:creationId xmlns:a16="http://schemas.microsoft.com/office/drawing/2014/main" id="{97E1CB72-94A3-4EB7-AEE7-3011EFBC67E5}"/>
                    </a:ext>
                  </a:extLst>
                </p:cNvPr>
                <p:cNvSpPr/>
                <p:nvPr/>
              </p:nvSpPr>
              <p:spPr>
                <a:xfrm>
                  <a:off x="2988872" y="3969000"/>
                  <a:ext cx="325828" cy="263726"/>
                </a:xfrm>
                <a:custGeom>
                  <a:avLst/>
                  <a:gdLst>
                    <a:gd name="connsiteX0" fmla="*/ 355420 w 607568"/>
                    <a:gd name="connsiteY0" fmla="*/ 250307 h 491771"/>
                    <a:gd name="connsiteX1" fmla="*/ 352312 w 607568"/>
                    <a:gd name="connsiteY1" fmla="*/ 251812 h 491771"/>
                    <a:gd name="connsiteX2" fmla="*/ 321042 w 607568"/>
                    <a:gd name="connsiteY2" fmla="*/ 289814 h 491771"/>
                    <a:gd name="connsiteX3" fmla="*/ 321513 w 607568"/>
                    <a:gd name="connsiteY3" fmla="*/ 295364 h 491771"/>
                    <a:gd name="connsiteX4" fmla="*/ 369736 w 607568"/>
                    <a:gd name="connsiteY4" fmla="*/ 338257 h 491771"/>
                    <a:gd name="connsiteX5" fmla="*/ 371997 w 607568"/>
                    <a:gd name="connsiteY5" fmla="*/ 339104 h 491771"/>
                    <a:gd name="connsiteX6" fmla="*/ 373127 w 607568"/>
                    <a:gd name="connsiteY6" fmla="*/ 338916 h 491771"/>
                    <a:gd name="connsiteX7" fmla="*/ 375293 w 607568"/>
                    <a:gd name="connsiteY7" fmla="*/ 336282 h 491771"/>
                    <a:gd name="connsiteX8" fmla="*/ 383676 w 607568"/>
                    <a:gd name="connsiteY8" fmla="*/ 279467 h 491771"/>
                    <a:gd name="connsiteX9" fmla="*/ 376424 w 607568"/>
                    <a:gd name="connsiteY9" fmla="*/ 263287 h 491771"/>
                    <a:gd name="connsiteX10" fmla="*/ 357681 w 607568"/>
                    <a:gd name="connsiteY10" fmla="*/ 250965 h 491771"/>
                    <a:gd name="connsiteX11" fmla="*/ 355420 w 607568"/>
                    <a:gd name="connsiteY11" fmla="*/ 250307 h 491771"/>
                    <a:gd name="connsiteX12" fmla="*/ 258879 w 607568"/>
                    <a:gd name="connsiteY12" fmla="*/ 250307 h 491771"/>
                    <a:gd name="connsiteX13" fmla="*/ 256712 w 607568"/>
                    <a:gd name="connsiteY13" fmla="*/ 250965 h 491771"/>
                    <a:gd name="connsiteX14" fmla="*/ 237969 w 607568"/>
                    <a:gd name="connsiteY14" fmla="*/ 263287 h 491771"/>
                    <a:gd name="connsiteX15" fmla="*/ 230717 w 607568"/>
                    <a:gd name="connsiteY15" fmla="*/ 279467 h 491771"/>
                    <a:gd name="connsiteX16" fmla="*/ 239100 w 607568"/>
                    <a:gd name="connsiteY16" fmla="*/ 336282 h 491771"/>
                    <a:gd name="connsiteX17" fmla="*/ 241266 w 607568"/>
                    <a:gd name="connsiteY17" fmla="*/ 338916 h 491771"/>
                    <a:gd name="connsiteX18" fmla="*/ 242396 w 607568"/>
                    <a:gd name="connsiteY18" fmla="*/ 339104 h 491771"/>
                    <a:gd name="connsiteX19" fmla="*/ 244657 w 607568"/>
                    <a:gd name="connsiteY19" fmla="*/ 338257 h 491771"/>
                    <a:gd name="connsiteX20" fmla="*/ 292880 w 607568"/>
                    <a:gd name="connsiteY20" fmla="*/ 295364 h 491771"/>
                    <a:gd name="connsiteX21" fmla="*/ 293351 w 607568"/>
                    <a:gd name="connsiteY21" fmla="*/ 289814 h 491771"/>
                    <a:gd name="connsiteX22" fmla="*/ 261987 w 607568"/>
                    <a:gd name="connsiteY22" fmla="*/ 251812 h 491771"/>
                    <a:gd name="connsiteX23" fmla="*/ 258879 w 607568"/>
                    <a:gd name="connsiteY23" fmla="*/ 250307 h 491771"/>
                    <a:gd name="connsiteX24" fmla="*/ 500465 w 607568"/>
                    <a:gd name="connsiteY24" fmla="*/ 66049 h 491771"/>
                    <a:gd name="connsiteX25" fmla="*/ 565743 w 607568"/>
                    <a:gd name="connsiteY25" fmla="*/ 130673 h 491771"/>
                    <a:gd name="connsiteX26" fmla="*/ 566120 w 607568"/>
                    <a:gd name="connsiteY26" fmla="*/ 130673 h 491771"/>
                    <a:gd name="connsiteX27" fmla="*/ 580250 w 607568"/>
                    <a:gd name="connsiteY27" fmla="*/ 160962 h 491771"/>
                    <a:gd name="connsiteX28" fmla="*/ 560939 w 607568"/>
                    <a:gd name="connsiteY28" fmla="*/ 182503 h 491771"/>
                    <a:gd name="connsiteX29" fmla="*/ 531927 w 607568"/>
                    <a:gd name="connsiteY29" fmla="*/ 223799 h 491771"/>
                    <a:gd name="connsiteX30" fmla="*/ 528253 w 607568"/>
                    <a:gd name="connsiteY30" fmla="*/ 234240 h 491771"/>
                    <a:gd name="connsiteX31" fmla="*/ 530797 w 607568"/>
                    <a:gd name="connsiteY31" fmla="*/ 246281 h 491771"/>
                    <a:gd name="connsiteX32" fmla="*/ 545868 w 607568"/>
                    <a:gd name="connsiteY32" fmla="*/ 261143 h 491771"/>
                    <a:gd name="connsiteX33" fmla="*/ 558961 w 607568"/>
                    <a:gd name="connsiteY33" fmla="*/ 263777 h 491771"/>
                    <a:gd name="connsiteX34" fmla="*/ 597299 w 607568"/>
                    <a:gd name="connsiteY34" fmla="*/ 301968 h 491771"/>
                    <a:gd name="connsiteX35" fmla="*/ 607002 w 607568"/>
                    <a:gd name="connsiteY35" fmla="*/ 350788 h 491771"/>
                    <a:gd name="connsiteX36" fmla="*/ 601256 w 607568"/>
                    <a:gd name="connsiteY36" fmla="*/ 373835 h 491771"/>
                    <a:gd name="connsiteX37" fmla="*/ 579685 w 607568"/>
                    <a:gd name="connsiteY37" fmla="*/ 384088 h 491771"/>
                    <a:gd name="connsiteX38" fmla="*/ 490386 w 607568"/>
                    <a:gd name="connsiteY38" fmla="*/ 384088 h 491771"/>
                    <a:gd name="connsiteX39" fmla="*/ 467685 w 607568"/>
                    <a:gd name="connsiteY39" fmla="*/ 310058 h 491771"/>
                    <a:gd name="connsiteX40" fmla="*/ 431702 w 607568"/>
                    <a:gd name="connsiteY40" fmla="*/ 267445 h 491771"/>
                    <a:gd name="connsiteX41" fmla="*/ 441969 w 607568"/>
                    <a:gd name="connsiteY41" fmla="*/ 263777 h 491771"/>
                    <a:gd name="connsiteX42" fmla="*/ 455157 w 607568"/>
                    <a:gd name="connsiteY42" fmla="*/ 261237 h 491771"/>
                    <a:gd name="connsiteX43" fmla="*/ 470228 w 607568"/>
                    <a:gd name="connsiteY43" fmla="*/ 246281 h 491771"/>
                    <a:gd name="connsiteX44" fmla="*/ 472677 w 607568"/>
                    <a:gd name="connsiteY44" fmla="*/ 234240 h 491771"/>
                    <a:gd name="connsiteX45" fmla="*/ 469098 w 607568"/>
                    <a:gd name="connsiteY45" fmla="*/ 223893 h 491771"/>
                    <a:gd name="connsiteX46" fmla="*/ 439991 w 607568"/>
                    <a:gd name="connsiteY46" fmla="*/ 182503 h 491771"/>
                    <a:gd name="connsiteX47" fmla="*/ 426144 w 607568"/>
                    <a:gd name="connsiteY47" fmla="*/ 172720 h 491771"/>
                    <a:gd name="connsiteX48" fmla="*/ 441404 w 607568"/>
                    <a:gd name="connsiteY48" fmla="*/ 143278 h 491771"/>
                    <a:gd name="connsiteX49" fmla="*/ 439708 w 607568"/>
                    <a:gd name="connsiteY49" fmla="*/ 107438 h 491771"/>
                    <a:gd name="connsiteX50" fmla="*/ 500465 w 607568"/>
                    <a:gd name="connsiteY50" fmla="*/ 66049 h 491771"/>
                    <a:gd name="connsiteX51" fmla="*/ 107100 w 607568"/>
                    <a:gd name="connsiteY51" fmla="*/ 66049 h 491771"/>
                    <a:gd name="connsiteX52" fmla="*/ 171341 w 607568"/>
                    <a:gd name="connsiteY52" fmla="*/ 123618 h 491771"/>
                    <a:gd name="connsiteX53" fmla="*/ 172849 w 607568"/>
                    <a:gd name="connsiteY53" fmla="*/ 143278 h 491771"/>
                    <a:gd name="connsiteX54" fmla="*/ 184246 w 607568"/>
                    <a:gd name="connsiteY54" fmla="*/ 168205 h 491771"/>
                    <a:gd name="connsiteX55" fmla="*/ 167574 w 607568"/>
                    <a:gd name="connsiteY55" fmla="*/ 182503 h 491771"/>
                    <a:gd name="connsiteX56" fmla="*/ 138468 w 607568"/>
                    <a:gd name="connsiteY56" fmla="*/ 223799 h 491771"/>
                    <a:gd name="connsiteX57" fmla="*/ 134794 w 607568"/>
                    <a:gd name="connsiteY57" fmla="*/ 234240 h 491771"/>
                    <a:gd name="connsiteX58" fmla="*/ 137337 w 607568"/>
                    <a:gd name="connsiteY58" fmla="*/ 246281 h 491771"/>
                    <a:gd name="connsiteX59" fmla="*/ 152408 w 607568"/>
                    <a:gd name="connsiteY59" fmla="*/ 261143 h 491771"/>
                    <a:gd name="connsiteX60" fmla="*/ 165596 w 607568"/>
                    <a:gd name="connsiteY60" fmla="*/ 263777 h 491771"/>
                    <a:gd name="connsiteX61" fmla="*/ 179442 w 607568"/>
                    <a:gd name="connsiteY61" fmla="*/ 268856 h 491771"/>
                    <a:gd name="connsiteX62" fmla="*/ 146662 w 607568"/>
                    <a:gd name="connsiteY62" fmla="*/ 310058 h 491771"/>
                    <a:gd name="connsiteX63" fmla="*/ 123867 w 607568"/>
                    <a:gd name="connsiteY63" fmla="*/ 384088 h 491771"/>
                    <a:gd name="connsiteX64" fmla="*/ 27883 w 607568"/>
                    <a:gd name="connsiteY64" fmla="*/ 384088 h 491771"/>
                    <a:gd name="connsiteX65" fmla="*/ 6312 w 607568"/>
                    <a:gd name="connsiteY65" fmla="*/ 373835 h 491771"/>
                    <a:gd name="connsiteX66" fmla="*/ 566 w 607568"/>
                    <a:gd name="connsiteY66" fmla="*/ 350788 h 491771"/>
                    <a:gd name="connsiteX67" fmla="*/ 10268 w 607568"/>
                    <a:gd name="connsiteY67" fmla="*/ 301968 h 491771"/>
                    <a:gd name="connsiteX68" fmla="*/ 48606 w 607568"/>
                    <a:gd name="connsiteY68" fmla="*/ 263777 h 491771"/>
                    <a:gd name="connsiteX69" fmla="*/ 61699 w 607568"/>
                    <a:gd name="connsiteY69" fmla="*/ 261237 h 491771"/>
                    <a:gd name="connsiteX70" fmla="*/ 76770 w 607568"/>
                    <a:gd name="connsiteY70" fmla="*/ 246281 h 491771"/>
                    <a:gd name="connsiteX71" fmla="*/ 79313 w 607568"/>
                    <a:gd name="connsiteY71" fmla="*/ 234240 h 491771"/>
                    <a:gd name="connsiteX72" fmla="*/ 75639 w 607568"/>
                    <a:gd name="connsiteY72" fmla="*/ 223893 h 491771"/>
                    <a:gd name="connsiteX73" fmla="*/ 46628 w 607568"/>
                    <a:gd name="connsiteY73" fmla="*/ 182503 h 491771"/>
                    <a:gd name="connsiteX74" fmla="*/ 27318 w 607568"/>
                    <a:gd name="connsiteY74" fmla="*/ 160962 h 491771"/>
                    <a:gd name="connsiteX75" fmla="*/ 41447 w 607568"/>
                    <a:gd name="connsiteY75" fmla="*/ 130673 h 491771"/>
                    <a:gd name="connsiteX76" fmla="*/ 41824 w 607568"/>
                    <a:gd name="connsiteY76" fmla="*/ 130673 h 491771"/>
                    <a:gd name="connsiteX77" fmla="*/ 107100 w 607568"/>
                    <a:gd name="connsiteY77" fmla="*/ 66049 h 491771"/>
                    <a:gd name="connsiteX78" fmla="*/ 298626 w 607568"/>
                    <a:gd name="connsiteY78" fmla="*/ 0 h 491771"/>
                    <a:gd name="connsiteX79" fmla="*/ 315956 w 607568"/>
                    <a:gd name="connsiteY79" fmla="*/ 0 h 491771"/>
                    <a:gd name="connsiteX80" fmla="*/ 401854 w 607568"/>
                    <a:gd name="connsiteY80" fmla="*/ 85787 h 491771"/>
                    <a:gd name="connsiteX81" fmla="*/ 401854 w 607568"/>
                    <a:gd name="connsiteY81" fmla="*/ 95476 h 491771"/>
                    <a:gd name="connsiteX82" fmla="*/ 421633 w 607568"/>
                    <a:gd name="connsiteY82" fmla="*/ 138840 h 491771"/>
                    <a:gd name="connsiteX83" fmla="*/ 417960 w 607568"/>
                    <a:gd name="connsiteY83" fmla="*/ 149281 h 491771"/>
                    <a:gd name="connsiteX84" fmla="*/ 417112 w 607568"/>
                    <a:gd name="connsiteY84" fmla="*/ 151068 h 491771"/>
                    <a:gd name="connsiteX85" fmla="*/ 411273 w 607568"/>
                    <a:gd name="connsiteY85" fmla="*/ 159534 h 491771"/>
                    <a:gd name="connsiteX86" fmla="*/ 410896 w 607568"/>
                    <a:gd name="connsiteY86" fmla="*/ 159910 h 491771"/>
                    <a:gd name="connsiteX87" fmla="*/ 394037 w 607568"/>
                    <a:gd name="connsiteY87" fmla="*/ 169787 h 491771"/>
                    <a:gd name="connsiteX88" fmla="*/ 384900 w 607568"/>
                    <a:gd name="connsiteY88" fmla="*/ 189541 h 491771"/>
                    <a:gd name="connsiteX89" fmla="*/ 384712 w 607568"/>
                    <a:gd name="connsiteY89" fmla="*/ 189823 h 491771"/>
                    <a:gd name="connsiteX90" fmla="*/ 373316 w 607568"/>
                    <a:gd name="connsiteY90" fmla="*/ 207131 h 491771"/>
                    <a:gd name="connsiteX91" fmla="*/ 372750 w 607568"/>
                    <a:gd name="connsiteY91" fmla="*/ 207789 h 491771"/>
                    <a:gd name="connsiteX92" fmla="*/ 359847 w 607568"/>
                    <a:gd name="connsiteY92" fmla="*/ 222275 h 491771"/>
                    <a:gd name="connsiteX93" fmla="*/ 359188 w 607568"/>
                    <a:gd name="connsiteY93" fmla="*/ 222934 h 491771"/>
                    <a:gd name="connsiteX94" fmla="*/ 345154 w 607568"/>
                    <a:gd name="connsiteY94" fmla="*/ 234598 h 491771"/>
                    <a:gd name="connsiteX95" fmla="*/ 345625 w 607568"/>
                    <a:gd name="connsiteY95" fmla="*/ 236855 h 491771"/>
                    <a:gd name="connsiteX96" fmla="*/ 348639 w 607568"/>
                    <a:gd name="connsiteY96" fmla="*/ 235538 h 491771"/>
                    <a:gd name="connsiteX97" fmla="*/ 355514 w 607568"/>
                    <a:gd name="connsiteY97" fmla="*/ 234033 h 491771"/>
                    <a:gd name="connsiteX98" fmla="*/ 366628 w 607568"/>
                    <a:gd name="connsiteY98" fmla="*/ 237326 h 491771"/>
                    <a:gd name="connsiteX99" fmla="*/ 385371 w 607568"/>
                    <a:gd name="connsiteY99" fmla="*/ 249648 h 491771"/>
                    <a:gd name="connsiteX100" fmla="*/ 399876 w 607568"/>
                    <a:gd name="connsiteY100" fmla="*/ 279373 h 491771"/>
                    <a:gd name="connsiteX101" fmla="*/ 430016 w 607568"/>
                    <a:gd name="connsiteY101" fmla="*/ 289814 h 491771"/>
                    <a:gd name="connsiteX102" fmla="*/ 448382 w 607568"/>
                    <a:gd name="connsiteY102" fmla="*/ 316058 h 491771"/>
                    <a:gd name="connsiteX103" fmla="*/ 481630 w 607568"/>
                    <a:gd name="connsiteY103" fmla="*/ 424515 h 491771"/>
                    <a:gd name="connsiteX104" fmla="*/ 483891 w 607568"/>
                    <a:gd name="connsiteY104" fmla="*/ 436461 h 491771"/>
                    <a:gd name="connsiteX105" fmla="*/ 473718 w 607568"/>
                    <a:gd name="connsiteY105" fmla="*/ 470700 h 491771"/>
                    <a:gd name="connsiteX106" fmla="*/ 443956 w 607568"/>
                    <a:gd name="connsiteY106" fmla="*/ 490360 h 491771"/>
                    <a:gd name="connsiteX107" fmla="*/ 431805 w 607568"/>
                    <a:gd name="connsiteY107" fmla="*/ 491771 h 491771"/>
                    <a:gd name="connsiteX108" fmla="*/ 325375 w 607568"/>
                    <a:gd name="connsiteY108" fmla="*/ 491771 h 491771"/>
                    <a:gd name="connsiteX109" fmla="*/ 337430 w 607568"/>
                    <a:gd name="connsiteY109" fmla="*/ 415296 h 491771"/>
                    <a:gd name="connsiteX110" fmla="*/ 334605 w 607568"/>
                    <a:gd name="connsiteY110" fmla="*/ 389052 h 491771"/>
                    <a:gd name="connsiteX111" fmla="*/ 323962 w 607568"/>
                    <a:gd name="connsiteY111" fmla="*/ 360927 h 491771"/>
                    <a:gd name="connsiteX112" fmla="*/ 337430 w 607568"/>
                    <a:gd name="connsiteY112" fmla="*/ 347476 h 491771"/>
                    <a:gd name="connsiteX113" fmla="*/ 307196 w 607568"/>
                    <a:gd name="connsiteY113" fmla="*/ 317281 h 491771"/>
                    <a:gd name="connsiteX114" fmla="*/ 276868 w 607568"/>
                    <a:gd name="connsiteY114" fmla="*/ 347476 h 491771"/>
                    <a:gd name="connsiteX115" fmla="*/ 290337 w 607568"/>
                    <a:gd name="connsiteY115" fmla="*/ 360927 h 491771"/>
                    <a:gd name="connsiteX116" fmla="*/ 279694 w 607568"/>
                    <a:gd name="connsiteY116" fmla="*/ 389052 h 491771"/>
                    <a:gd name="connsiteX117" fmla="*/ 276963 w 607568"/>
                    <a:gd name="connsiteY117" fmla="*/ 415296 h 491771"/>
                    <a:gd name="connsiteX118" fmla="*/ 288736 w 607568"/>
                    <a:gd name="connsiteY118" fmla="*/ 491771 h 491771"/>
                    <a:gd name="connsiteX119" fmla="*/ 182493 w 607568"/>
                    <a:gd name="connsiteY119" fmla="*/ 491771 h 491771"/>
                    <a:gd name="connsiteX120" fmla="*/ 170437 w 607568"/>
                    <a:gd name="connsiteY120" fmla="*/ 490360 h 491771"/>
                    <a:gd name="connsiteX121" fmla="*/ 140675 w 607568"/>
                    <a:gd name="connsiteY121" fmla="*/ 470700 h 491771"/>
                    <a:gd name="connsiteX122" fmla="*/ 132669 w 607568"/>
                    <a:gd name="connsiteY122" fmla="*/ 424515 h 491771"/>
                    <a:gd name="connsiteX123" fmla="*/ 166011 w 607568"/>
                    <a:gd name="connsiteY123" fmla="*/ 316058 h 491771"/>
                    <a:gd name="connsiteX124" fmla="*/ 184377 w 607568"/>
                    <a:gd name="connsiteY124" fmla="*/ 289814 h 491771"/>
                    <a:gd name="connsiteX125" fmla="*/ 214517 w 607568"/>
                    <a:gd name="connsiteY125" fmla="*/ 279373 h 491771"/>
                    <a:gd name="connsiteX126" fmla="*/ 214517 w 607568"/>
                    <a:gd name="connsiteY126" fmla="*/ 279279 h 491771"/>
                    <a:gd name="connsiteX127" fmla="*/ 229022 w 607568"/>
                    <a:gd name="connsiteY127" fmla="*/ 249648 h 491771"/>
                    <a:gd name="connsiteX128" fmla="*/ 247765 w 607568"/>
                    <a:gd name="connsiteY128" fmla="*/ 237326 h 491771"/>
                    <a:gd name="connsiteX129" fmla="*/ 258879 w 607568"/>
                    <a:gd name="connsiteY129" fmla="*/ 234033 h 491771"/>
                    <a:gd name="connsiteX130" fmla="*/ 265754 w 607568"/>
                    <a:gd name="connsiteY130" fmla="*/ 235538 h 491771"/>
                    <a:gd name="connsiteX131" fmla="*/ 268768 w 607568"/>
                    <a:gd name="connsiteY131" fmla="*/ 236855 h 491771"/>
                    <a:gd name="connsiteX132" fmla="*/ 269239 w 607568"/>
                    <a:gd name="connsiteY132" fmla="*/ 234598 h 491771"/>
                    <a:gd name="connsiteX133" fmla="*/ 255205 w 607568"/>
                    <a:gd name="connsiteY133" fmla="*/ 222934 h 491771"/>
                    <a:gd name="connsiteX134" fmla="*/ 254546 w 607568"/>
                    <a:gd name="connsiteY134" fmla="*/ 222275 h 491771"/>
                    <a:gd name="connsiteX135" fmla="*/ 241548 w 607568"/>
                    <a:gd name="connsiteY135" fmla="*/ 207789 h 491771"/>
                    <a:gd name="connsiteX136" fmla="*/ 241077 w 607568"/>
                    <a:gd name="connsiteY136" fmla="*/ 207225 h 491771"/>
                    <a:gd name="connsiteX137" fmla="*/ 229681 w 607568"/>
                    <a:gd name="connsiteY137" fmla="*/ 189823 h 491771"/>
                    <a:gd name="connsiteX138" fmla="*/ 229493 w 607568"/>
                    <a:gd name="connsiteY138" fmla="*/ 189635 h 491771"/>
                    <a:gd name="connsiteX139" fmla="*/ 220356 w 607568"/>
                    <a:gd name="connsiteY139" fmla="*/ 169787 h 491771"/>
                    <a:gd name="connsiteX140" fmla="*/ 203497 w 607568"/>
                    <a:gd name="connsiteY140" fmla="*/ 159910 h 491771"/>
                    <a:gd name="connsiteX141" fmla="*/ 203120 w 607568"/>
                    <a:gd name="connsiteY141" fmla="*/ 159534 h 491771"/>
                    <a:gd name="connsiteX142" fmla="*/ 197281 w 607568"/>
                    <a:gd name="connsiteY142" fmla="*/ 151068 h 491771"/>
                    <a:gd name="connsiteX143" fmla="*/ 196433 w 607568"/>
                    <a:gd name="connsiteY143" fmla="*/ 149281 h 491771"/>
                    <a:gd name="connsiteX144" fmla="*/ 192666 w 607568"/>
                    <a:gd name="connsiteY144" fmla="*/ 138840 h 491771"/>
                    <a:gd name="connsiteX145" fmla="*/ 212727 w 607568"/>
                    <a:gd name="connsiteY145" fmla="*/ 95476 h 491771"/>
                    <a:gd name="connsiteX146" fmla="*/ 212727 w 607568"/>
                    <a:gd name="connsiteY146" fmla="*/ 85787 h 491771"/>
                    <a:gd name="connsiteX147" fmla="*/ 298626 w 607568"/>
                    <a:gd name="connsiteY147" fmla="*/ 0 h 4917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</a:cxnLst>
                  <a:rect l="l" t="t" r="r" b="b"/>
                  <a:pathLst>
                    <a:path w="607568" h="491771">
                      <a:moveTo>
                        <a:pt x="355420" y="250307"/>
                      </a:moveTo>
                      <a:cubicBezTo>
                        <a:pt x="354290" y="250307"/>
                        <a:pt x="353160" y="250871"/>
                        <a:pt x="352312" y="251812"/>
                      </a:cubicBezTo>
                      <a:lnTo>
                        <a:pt x="321042" y="289814"/>
                      </a:lnTo>
                      <a:cubicBezTo>
                        <a:pt x="319723" y="291507"/>
                        <a:pt x="319912" y="293953"/>
                        <a:pt x="321513" y="295364"/>
                      </a:cubicBezTo>
                      <a:lnTo>
                        <a:pt x="369736" y="338257"/>
                      </a:lnTo>
                      <a:cubicBezTo>
                        <a:pt x="370396" y="338822"/>
                        <a:pt x="371149" y="339104"/>
                        <a:pt x="371997" y="339104"/>
                      </a:cubicBezTo>
                      <a:cubicBezTo>
                        <a:pt x="372374" y="339104"/>
                        <a:pt x="372750" y="339010"/>
                        <a:pt x="373127" y="338916"/>
                      </a:cubicBezTo>
                      <a:cubicBezTo>
                        <a:pt x="374257" y="338539"/>
                        <a:pt x="375105" y="337505"/>
                        <a:pt x="375293" y="336282"/>
                      </a:cubicBezTo>
                      <a:lnTo>
                        <a:pt x="383676" y="279467"/>
                      </a:lnTo>
                      <a:cubicBezTo>
                        <a:pt x="384618" y="273164"/>
                        <a:pt x="381792" y="266768"/>
                        <a:pt x="376424" y="263287"/>
                      </a:cubicBezTo>
                      <a:lnTo>
                        <a:pt x="357681" y="250965"/>
                      </a:lnTo>
                      <a:cubicBezTo>
                        <a:pt x="357021" y="250495"/>
                        <a:pt x="356174" y="250307"/>
                        <a:pt x="355420" y="250307"/>
                      </a:cubicBezTo>
                      <a:close/>
                      <a:moveTo>
                        <a:pt x="258879" y="250307"/>
                      </a:moveTo>
                      <a:cubicBezTo>
                        <a:pt x="258125" y="250307"/>
                        <a:pt x="257372" y="250495"/>
                        <a:pt x="256712" y="250965"/>
                      </a:cubicBezTo>
                      <a:lnTo>
                        <a:pt x="237969" y="263287"/>
                      </a:lnTo>
                      <a:cubicBezTo>
                        <a:pt x="232601" y="266768"/>
                        <a:pt x="229775" y="273164"/>
                        <a:pt x="230717" y="279467"/>
                      </a:cubicBezTo>
                      <a:lnTo>
                        <a:pt x="239100" y="336282"/>
                      </a:lnTo>
                      <a:cubicBezTo>
                        <a:pt x="239288" y="337505"/>
                        <a:pt x="240136" y="338539"/>
                        <a:pt x="241266" y="338916"/>
                      </a:cubicBezTo>
                      <a:cubicBezTo>
                        <a:pt x="241643" y="339010"/>
                        <a:pt x="242019" y="339104"/>
                        <a:pt x="242396" y="339104"/>
                      </a:cubicBezTo>
                      <a:cubicBezTo>
                        <a:pt x="243244" y="339104"/>
                        <a:pt x="243997" y="338822"/>
                        <a:pt x="244657" y="338257"/>
                      </a:cubicBezTo>
                      <a:lnTo>
                        <a:pt x="292880" y="295364"/>
                      </a:lnTo>
                      <a:cubicBezTo>
                        <a:pt x="294481" y="293953"/>
                        <a:pt x="294670" y="291507"/>
                        <a:pt x="293351" y="289814"/>
                      </a:cubicBezTo>
                      <a:lnTo>
                        <a:pt x="261987" y="251812"/>
                      </a:lnTo>
                      <a:cubicBezTo>
                        <a:pt x="261233" y="250871"/>
                        <a:pt x="260103" y="250307"/>
                        <a:pt x="258879" y="250307"/>
                      </a:cubicBezTo>
                      <a:close/>
                      <a:moveTo>
                        <a:pt x="500465" y="66049"/>
                      </a:moveTo>
                      <a:cubicBezTo>
                        <a:pt x="548129" y="66049"/>
                        <a:pt x="562447" y="93516"/>
                        <a:pt x="565743" y="130673"/>
                      </a:cubicBezTo>
                      <a:cubicBezTo>
                        <a:pt x="565932" y="130673"/>
                        <a:pt x="566026" y="130673"/>
                        <a:pt x="566120" y="130673"/>
                      </a:cubicBezTo>
                      <a:cubicBezTo>
                        <a:pt x="577141" y="133118"/>
                        <a:pt x="583358" y="146664"/>
                        <a:pt x="580250" y="160962"/>
                      </a:cubicBezTo>
                      <a:cubicBezTo>
                        <a:pt x="577706" y="172532"/>
                        <a:pt x="569700" y="180904"/>
                        <a:pt x="560939" y="182503"/>
                      </a:cubicBezTo>
                      <a:cubicBezTo>
                        <a:pt x="554628" y="199529"/>
                        <a:pt x="543796" y="214016"/>
                        <a:pt x="531927" y="223799"/>
                      </a:cubicBezTo>
                      <a:cubicBezTo>
                        <a:pt x="528913" y="226338"/>
                        <a:pt x="527500" y="230383"/>
                        <a:pt x="528253" y="234240"/>
                      </a:cubicBezTo>
                      <a:lnTo>
                        <a:pt x="530797" y="246281"/>
                      </a:lnTo>
                      <a:cubicBezTo>
                        <a:pt x="532304" y="253806"/>
                        <a:pt x="538238" y="259732"/>
                        <a:pt x="545868" y="261143"/>
                      </a:cubicBezTo>
                      <a:lnTo>
                        <a:pt x="558961" y="263777"/>
                      </a:lnTo>
                      <a:cubicBezTo>
                        <a:pt x="578366" y="267634"/>
                        <a:pt x="593437" y="282684"/>
                        <a:pt x="597299" y="301968"/>
                      </a:cubicBezTo>
                      <a:lnTo>
                        <a:pt x="607002" y="350788"/>
                      </a:lnTo>
                      <a:cubicBezTo>
                        <a:pt x="608697" y="358972"/>
                        <a:pt x="606531" y="367438"/>
                        <a:pt x="601256" y="373835"/>
                      </a:cubicBezTo>
                      <a:cubicBezTo>
                        <a:pt x="595981" y="380325"/>
                        <a:pt x="588068" y="384088"/>
                        <a:pt x="579685" y="384088"/>
                      </a:cubicBezTo>
                      <a:lnTo>
                        <a:pt x="490386" y="384088"/>
                      </a:lnTo>
                      <a:lnTo>
                        <a:pt x="467685" y="310058"/>
                      </a:lnTo>
                      <a:cubicBezTo>
                        <a:pt x="461845" y="291150"/>
                        <a:pt x="448563" y="276194"/>
                        <a:pt x="431702" y="267445"/>
                      </a:cubicBezTo>
                      <a:cubicBezTo>
                        <a:pt x="434999" y="265940"/>
                        <a:pt x="438295" y="264529"/>
                        <a:pt x="441969" y="263777"/>
                      </a:cubicBezTo>
                      <a:lnTo>
                        <a:pt x="455157" y="261237"/>
                      </a:lnTo>
                      <a:cubicBezTo>
                        <a:pt x="462692" y="259732"/>
                        <a:pt x="468627" y="253806"/>
                        <a:pt x="470228" y="246281"/>
                      </a:cubicBezTo>
                      <a:lnTo>
                        <a:pt x="472677" y="234240"/>
                      </a:lnTo>
                      <a:cubicBezTo>
                        <a:pt x="473525" y="230383"/>
                        <a:pt x="472112" y="226338"/>
                        <a:pt x="469098" y="223893"/>
                      </a:cubicBezTo>
                      <a:cubicBezTo>
                        <a:pt x="457229" y="214016"/>
                        <a:pt x="446302" y="199529"/>
                        <a:pt x="439991" y="182503"/>
                      </a:cubicBezTo>
                      <a:cubicBezTo>
                        <a:pt x="434716" y="181563"/>
                        <a:pt x="429818" y="177894"/>
                        <a:pt x="426144" y="172720"/>
                      </a:cubicBezTo>
                      <a:cubicBezTo>
                        <a:pt x="433303" y="164725"/>
                        <a:pt x="438861" y="154754"/>
                        <a:pt x="441404" y="143278"/>
                      </a:cubicBezTo>
                      <a:cubicBezTo>
                        <a:pt x="444324" y="130485"/>
                        <a:pt x="443476" y="118068"/>
                        <a:pt x="439708" y="107438"/>
                      </a:cubicBezTo>
                      <a:cubicBezTo>
                        <a:pt x="447244" y="82699"/>
                        <a:pt x="464200" y="66049"/>
                        <a:pt x="500465" y="66049"/>
                      </a:cubicBezTo>
                      <a:close/>
                      <a:moveTo>
                        <a:pt x="107100" y="66049"/>
                      </a:moveTo>
                      <a:cubicBezTo>
                        <a:pt x="151561" y="66049"/>
                        <a:pt x="166820" y="90130"/>
                        <a:pt x="171341" y="123618"/>
                      </a:cubicBezTo>
                      <a:cubicBezTo>
                        <a:pt x="170965" y="129920"/>
                        <a:pt x="171436" y="136505"/>
                        <a:pt x="172849" y="143278"/>
                      </a:cubicBezTo>
                      <a:cubicBezTo>
                        <a:pt x="174921" y="152590"/>
                        <a:pt x="178971" y="161056"/>
                        <a:pt x="184246" y="168205"/>
                      </a:cubicBezTo>
                      <a:cubicBezTo>
                        <a:pt x="180573" y="175919"/>
                        <a:pt x="174356" y="181281"/>
                        <a:pt x="167574" y="182503"/>
                      </a:cubicBezTo>
                      <a:cubicBezTo>
                        <a:pt x="161263" y="199529"/>
                        <a:pt x="150336" y="214016"/>
                        <a:pt x="138468" y="223799"/>
                      </a:cubicBezTo>
                      <a:cubicBezTo>
                        <a:pt x="135453" y="226338"/>
                        <a:pt x="134040" y="230383"/>
                        <a:pt x="134794" y="234240"/>
                      </a:cubicBezTo>
                      <a:lnTo>
                        <a:pt x="137337" y="246281"/>
                      </a:lnTo>
                      <a:cubicBezTo>
                        <a:pt x="138939" y="253806"/>
                        <a:pt x="144873" y="259732"/>
                        <a:pt x="152408" y="261143"/>
                      </a:cubicBezTo>
                      <a:lnTo>
                        <a:pt x="165596" y="263777"/>
                      </a:lnTo>
                      <a:cubicBezTo>
                        <a:pt x="170494" y="264812"/>
                        <a:pt x="175203" y="266505"/>
                        <a:pt x="179442" y="268856"/>
                      </a:cubicBezTo>
                      <a:cubicBezTo>
                        <a:pt x="164088" y="277793"/>
                        <a:pt x="152126" y="292279"/>
                        <a:pt x="146662" y="310058"/>
                      </a:cubicBezTo>
                      <a:lnTo>
                        <a:pt x="123867" y="384088"/>
                      </a:lnTo>
                      <a:lnTo>
                        <a:pt x="27883" y="384088"/>
                      </a:lnTo>
                      <a:cubicBezTo>
                        <a:pt x="19499" y="384088"/>
                        <a:pt x="11587" y="380325"/>
                        <a:pt x="6312" y="373835"/>
                      </a:cubicBezTo>
                      <a:cubicBezTo>
                        <a:pt x="1037" y="367438"/>
                        <a:pt x="-1129" y="358972"/>
                        <a:pt x="566" y="350788"/>
                      </a:cubicBezTo>
                      <a:lnTo>
                        <a:pt x="10268" y="301968"/>
                      </a:lnTo>
                      <a:cubicBezTo>
                        <a:pt x="14130" y="282684"/>
                        <a:pt x="29202" y="267634"/>
                        <a:pt x="48606" y="263777"/>
                      </a:cubicBezTo>
                      <a:lnTo>
                        <a:pt x="61699" y="261237"/>
                      </a:lnTo>
                      <a:cubicBezTo>
                        <a:pt x="69328" y="259732"/>
                        <a:pt x="75263" y="253806"/>
                        <a:pt x="76770" y="246281"/>
                      </a:cubicBezTo>
                      <a:lnTo>
                        <a:pt x="79313" y="234240"/>
                      </a:lnTo>
                      <a:cubicBezTo>
                        <a:pt x="80067" y="230383"/>
                        <a:pt x="78654" y="226338"/>
                        <a:pt x="75639" y="223893"/>
                      </a:cubicBezTo>
                      <a:cubicBezTo>
                        <a:pt x="63771" y="214016"/>
                        <a:pt x="52939" y="199623"/>
                        <a:pt x="46628" y="182503"/>
                      </a:cubicBezTo>
                      <a:cubicBezTo>
                        <a:pt x="37867" y="180904"/>
                        <a:pt x="29861" y="172532"/>
                        <a:pt x="27318" y="160962"/>
                      </a:cubicBezTo>
                      <a:cubicBezTo>
                        <a:pt x="24115" y="146664"/>
                        <a:pt x="30426" y="133118"/>
                        <a:pt x="41447" y="130673"/>
                      </a:cubicBezTo>
                      <a:cubicBezTo>
                        <a:pt x="41541" y="130673"/>
                        <a:pt x="41729" y="130673"/>
                        <a:pt x="41824" y="130673"/>
                      </a:cubicBezTo>
                      <a:cubicBezTo>
                        <a:pt x="45403" y="93516"/>
                        <a:pt x="60192" y="66049"/>
                        <a:pt x="107100" y="66049"/>
                      </a:cubicBezTo>
                      <a:close/>
                      <a:moveTo>
                        <a:pt x="298626" y="0"/>
                      </a:moveTo>
                      <a:lnTo>
                        <a:pt x="315956" y="0"/>
                      </a:lnTo>
                      <a:cubicBezTo>
                        <a:pt x="363426" y="0"/>
                        <a:pt x="401854" y="38378"/>
                        <a:pt x="401854" y="85787"/>
                      </a:cubicBezTo>
                      <a:lnTo>
                        <a:pt x="401854" y="95476"/>
                      </a:lnTo>
                      <a:cubicBezTo>
                        <a:pt x="417301" y="99238"/>
                        <a:pt x="426154" y="118522"/>
                        <a:pt x="421633" y="138840"/>
                      </a:cubicBezTo>
                      <a:cubicBezTo>
                        <a:pt x="420880" y="142602"/>
                        <a:pt x="419467" y="146083"/>
                        <a:pt x="417960" y="149281"/>
                      </a:cubicBezTo>
                      <a:cubicBezTo>
                        <a:pt x="417677" y="149939"/>
                        <a:pt x="417395" y="150504"/>
                        <a:pt x="417112" y="151068"/>
                      </a:cubicBezTo>
                      <a:cubicBezTo>
                        <a:pt x="415417" y="154172"/>
                        <a:pt x="413533" y="157088"/>
                        <a:pt x="411273" y="159534"/>
                      </a:cubicBezTo>
                      <a:cubicBezTo>
                        <a:pt x="411179" y="159628"/>
                        <a:pt x="410990" y="159816"/>
                        <a:pt x="410896" y="159910"/>
                      </a:cubicBezTo>
                      <a:cubicBezTo>
                        <a:pt x="406092" y="165084"/>
                        <a:pt x="400159" y="168658"/>
                        <a:pt x="394037" y="169787"/>
                      </a:cubicBezTo>
                      <a:cubicBezTo>
                        <a:pt x="391494" y="176654"/>
                        <a:pt x="388385" y="183332"/>
                        <a:pt x="384900" y="189541"/>
                      </a:cubicBezTo>
                      <a:cubicBezTo>
                        <a:pt x="384806" y="189635"/>
                        <a:pt x="384806" y="189729"/>
                        <a:pt x="384712" y="189823"/>
                      </a:cubicBezTo>
                      <a:cubicBezTo>
                        <a:pt x="381227" y="196031"/>
                        <a:pt x="377460" y="201769"/>
                        <a:pt x="373316" y="207131"/>
                      </a:cubicBezTo>
                      <a:cubicBezTo>
                        <a:pt x="373127" y="207413"/>
                        <a:pt x="372939" y="207601"/>
                        <a:pt x="372750" y="207789"/>
                      </a:cubicBezTo>
                      <a:cubicBezTo>
                        <a:pt x="368700" y="213057"/>
                        <a:pt x="364368" y="217948"/>
                        <a:pt x="359847" y="222275"/>
                      </a:cubicBezTo>
                      <a:cubicBezTo>
                        <a:pt x="359658" y="222463"/>
                        <a:pt x="359376" y="222651"/>
                        <a:pt x="359188" y="222934"/>
                      </a:cubicBezTo>
                      <a:cubicBezTo>
                        <a:pt x="354667" y="227261"/>
                        <a:pt x="349957" y="231211"/>
                        <a:pt x="345154" y="234598"/>
                      </a:cubicBezTo>
                      <a:lnTo>
                        <a:pt x="345625" y="236855"/>
                      </a:lnTo>
                      <a:cubicBezTo>
                        <a:pt x="346567" y="236385"/>
                        <a:pt x="347603" y="235915"/>
                        <a:pt x="348639" y="235538"/>
                      </a:cubicBezTo>
                      <a:cubicBezTo>
                        <a:pt x="350899" y="234786"/>
                        <a:pt x="353065" y="234033"/>
                        <a:pt x="355514" y="234033"/>
                      </a:cubicBezTo>
                      <a:cubicBezTo>
                        <a:pt x="359470" y="234033"/>
                        <a:pt x="363238" y="235162"/>
                        <a:pt x="366628" y="237326"/>
                      </a:cubicBezTo>
                      <a:cubicBezTo>
                        <a:pt x="366628" y="237326"/>
                        <a:pt x="380756" y="246450"/>
                        <a:pt x="385371" y="249648"/>
                      </a:cubicBezTo>
                      <a:cubicBezTo>
                        <a:pt x="401854" y="261030"/>
                        <a:pt x="399876" y="279373"/>
                        <a:pt x="399876" y="279373"/>
                      </a:cubicBezTo>
                      <a:cubicBezTo>
                        <a:pt x="410990" y="279655"/>
                        <a:pt x="421822" y="283041"/>
                        <a:pt x="430016" y="289814"/>
                      </a:cubicBezTo>
                      <a:cubicBezTo>
                        <a:pt x="445180" y="302324"/>
                        <a:pt x="447535" y="313330"/>
                        <a:pt x="448382" y="316058"/>
                      </a:cubicBezTo>
                      <a:lnTo>
                        <a:pt x="481630" y="424515"/>
                      </a:lnTo>
                      <a:cubicBezTo>
                        <a:pt x="482855" y="428371"/>
                        <a:pt x="483608" y="432416"/>
                        <a:pt x="483891" y="436461"/>
                      </a:cubicBezTo>
                      <a:cubicBezTo>
                        <a:pt x="484644" y="448595"/>
                        <a:pt x="481159" y="460730"/>
                        <a:pt x="473718" y="470700"/>
                      </a:cubicBezTo>
                      <a:cubicBezTo>
                        <a:pt x="466372" y="480671"/>
                        <a:pt x="455823" y="487538"/>
                        <a:pt x="443956" y="490360"/>
                      </a:cubicBezTo>
                      <a:cubicBezTo>
                        <a:pt x="440000" y="491301"/>
                        <a:pt x="435950" y="491771"/>
                        <a:pt x="431805" y="491771"/>
                      </a:cubicBezTo>
                      <a:lnTo>
                        <a:pt x="325375" y="491771"/>
                      </a:lnTo>
                      <a:lnTo>
                        <a:pt x="337430" y="415296"/>
                      </a:lnTo>
                      <a:cubicBezTo>
                        <a:pt x="338749" y="406454"/>
                        <a:pt x="337807" y="397424"/>
                        <a:pt x="334605" y="389052"/>
                      </a:cubicBezTo>
                      <a:lnTo>
                        <a:pt x="323962" y="360927"/>
                      </a:lnTo>
                      <a:lnTo>
                        <a:pt x="337430" y="347476"/>
                      </a:lnTo>
                      <a:lnTo>
                        <a:pt x="307196" y="317281"/>
                      </a:lnTo>
                      <a:lnTo>
                        <a:pt x="276868" y="347476"/>
                      </a:lnTo>
                      <a:lnTo>
                        <a:pt x="290337" y="360927"/>
                      </a:lnTo>
                      <a:lnTo>
                        <a:pt x="279694" y="389052"/>
                      </a:lnTo>
                      <a:cubicBezTo>
                        <a:pt x="276586" y="397424"/>
                        <a:pt x="275644" y="406454"/>
                        <a:pt x="276963" y="415296"/>
                      </a:cubicBezTo>
                      <a:lnTo>
                        <a:pt x="288736" y="491771"/>
                      </a:lnTo>
                      <a:lnTo>
                        <a:pt x="182493" y="491771"/>
                      </a:lnTo>
                      <a:cubicBezTo>
                        <a:pt x="178443" y="491771"/>
                        <a:pt x="174299" y="491301"/>
                        <a:pt x="170437" y="490360"/>
                      </a:cubicBezTo>
                      <a:cubicBezTo>
                        <a:pt x="158570" y="487538"/>
                        <a:pt x="148021" y="480671"/>
                        <a:pt x="140675" y="470700"/>
                      </a:cubicBezTo>
                      <a:cubicBezTo>
                        <a:pt x="130785" y="457343"/>
                        <a:pt x="127865" y="440223"/>
                        <a:pt x="132669" y="424515"/>
                      </a:cubicBezTo>
                      <a:lnTo>
                        <a:pt x="166011" y="316058"/>
                      </a:lnTo>
                      <a:cubicBezTo>
                        <a:pt x="166858" y="313330"/>
                        <a:pt x="170908" y="300631"/>
                        <a:pt x="184377" y="289814"/>
                      </a:cubicBezTo>
                      <a:cubicBezTo>
                        <a:pt x="192666" y="283229"/>
                        <a:pt x="203403" y="279655"/>
                        <a:pt x="214517" y="279373"/>
                      </a:cubicBezTo>
                      <a:lnTo>
                        <a:pt x="214517" y="279279"/>
                      </a:lnTo>
                      <a:cubicBezTo>
                        <a:pt x="214140" y="273447"/>
                        <a:pt x="211880" y="260654"/>
                        <a:pt x="229022" y="249648"/>
                      </a:cubicBezTo>
                      <a:cubicBezTo>
                        <a:pt x="233731" y="246638"/>
                        <a:pt x="247765" y="237326"/>
                        <a:pt x="247765" y="237326"/>
                      </a:cubicBezTo>
                      <a:cubicBezTo>
                        <a:pt x="251061" y="235162"/>
                        <a:pt x="254923" y="234033"/>
                        <a:pt x="258879" y="234033"/>
                      </a:cubicBezTo>
                      <a:cubicBezTo>
                        <a:pt x="261328" y="234033"/>
                        <a:pt x="263494" y="234786"/>
                        <a:pt x="265754" y="235538"/>
                      </a:cubicBezTo>
                      <a:cubicBezTo>
                        <a:pt x="266790" y="236009"/>
                        <a:pt x="267826" y="236385"/>
                        <a:pt x="268768" y="236855"/>
                      </a:cubicBezTo>
                      <a:lnTo>
                        <a:pt x="269239" y="234598"/>
                      </a:lnTo>
                      <a:cubicBezTo>
                        <a:pt x="264436" y="231211"/>
                        <a:pt x="259726" y="227261"/>
                        <a:pt x="255205" y="222934"/>
                      </a:cubicBezTo>
                      <a:cubicBezTo>
                        <a:pt x="254923" y="222651"/>
                        <a:pt x="254735" y="222463"/>
                        <a:pt x="254546" y="222275"/>
                      </a:cubicBezTo>
                      <a:cubicBezTo>
                        <a:pt x="250025" y="217948"/>
                        <a:pt x="245693" y="213057"/>
                        <a:pt x="241548" y="207789"/>
                      </a:cubicBezTo>
                      <a:cubicBezTo>
                        <a:pt x="241454" y="207601"/>
                        <a:pt x="241266" y="207413"/>
                        <a:pt x="241077" y="207225"/>
                      </a:cubicBezTo>
                      <a:cubicBezTo>
                        <a:pt x="236933" y="201769"/>
                        <a:pt x="233072" y="196031"/>
                        <a:pt x="229681" y="189823"/>
                      </a:cubicBezTo>
                      <a:cubicBezTo>
                        <a:pt x="229587" y="189729"/>
                        <a:pt x="229587" y="189635"/>
                        <a:pt x="229493" y="189635"/>
                      </a:cubicBezTo>
                      <a:cubicBezTo>
                        <a:pt x="226008" y="183332"/>
                        <a:pt x="222899" y="176654"/>
                        <a:pt x="220356" y="169787"/>
                      </a:cubicBezTo>
                      <a:cubicBezTo>
                        <a:pt x="214140" y="168658"/>
                        <a:pt x="208301" y="165084"/>
                        <a:pt x="203497" y="159910"/>
                      </a:cubicBezTo>
                      <a:cubicBezTo>
                        <a:pt x="203309" y="159722"/>
                        <a:pt x="203214" y="159628"/>
                        <a:pt x="203120" y="159534"/>
                      </a:cubicBezTo>
                      <a:cubicBezTo>
                        <a:pt x="200860" y="157088"/>
                        <a:pt x="198976" y="154172"/>
                        <a:pt x="197281" y="151068"/>
                      </a:cubicBezTo>
                      <a:cubicBezTo>
                        <a:pt x="196998" y="150504"/>
                        <a:pt x="196716" y="149939"/>
                        <a:pt x="196433" y="149281"/>
                      </a:cubicBezTo>
                      <a:cubicBezTo>
                        <a:pt x="194832" y="146083"/>
                        <a:pt x="193513" y="142602"/>
                        <a:pt x="192666" y="138840"/>
                      </a:cubicBezTo>
                      <a:cubicBezTo>
                        <a:pt x="188145" y="118428"/>
                        <a:pt x="197092" y="99050"/>
                        <a:pt x="212727" y="95476"/>
                      </a:cubicBezTo>
                      <a:lnTo>
                        <a:pt x="212727" y="85787"/>
                      </a:lnTo>
                      <a:cubicBezTo>
                        <a:pt x="212727" y="38378"/>
                        <a:pt x="251155" y="0"/>
                        <a:pt x="298626" y="0"/>
                      </a:cubicBezTo>
                      <a:close/>
                    </a:path>
                  </a:pathLst>
                </a:custGeom>
                <a:solidFill>
                  <a:schemeClr val="tx1">
                    <a:lumMod val="50000"/>
                    <a:lumOff val="50000"/>
                  </a:schemeClr>
                </a:solidFill>
                <a:ln w="12700" cap="flat">
                  <a:noFill/>
                  <a:miter lim="400000"/>
                </a:ln>
                <a:effectLst/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/>
                  <a:endParaRPr/>
                </a:p>
              </p:txBody>
            </p:sp>
            <p:grpSp>
              <p:nvGrpSpPr>
                <p:cNvPr id="25" name="îṩļíḑê">
                  <a:extLst>
                    <a:ext uri="{FF2B5EF4-FFF2-40B4-BE49-F238E27FC236}">
                      <a16:creationId xmlns:a16="http://schemas.microsoft.com/office/drawing/2014/main" id="{2DDF58DD-4CFF-480B-9FF6-124DD04155BC}"/>
                    </a:ext>
                  </a:extLst>
                </p:cNvPr>
                <p:cNvGrpSpPr/>
                <p:nvPr/>
              </p:nvGrpSpPr>
              <p:grpSpPr>
                <a:xfrm>
                  <a:off x="2906630" y="4322429"/>
                  <a:ext cx="1154167" cy="761054"/>
                  <a:chOff x="2906630" y="4322429"/>
                  <a:chExt cx="1154167" cy="761054"/>
                </a:xfrm>
              </p:grpSpPr>
              <p:sp>
                <p:nvSpPr>
                  <p:cNvPr id="26" name="isḷïḍê">
                    <a:extLst>
                      <a:ext uri="{FF2B5EF4-FFF2-40B4-BE49-F238E27FC236}">
                        <a16:creationId xmlns:a16="http://schemas.microsoft.com/office/drawing/2014/main" id="{54DD24CA-7095-43DF-BB8E-FA5367ADDC95}"/>
                      </a:ext>
                    </a:extLst>
                  </p:cNvPr>
                  <p:cNvSpPr/>
                  <p:nvPr/>
                </p:nvSpPr>
                <p:spPr>
                  <a:xfrm>
                    <a:off x="2906630" y="4322429"/>
                    <a:ext cx="1154167" cy="761054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21600" h="21600" extrusionOk="0">
                        <a:moveTo>
                          <a:pt x="9242" y="21600"/>
                        </a:moveTo>
                        <a:lnTo>
                          <a:pt x="9202" y="12826"/>
                        </a:lnTo>
                        <a:lnTo>
                          <a:pt x="0" y="12826"/>
                        </a:lnTo>
                        <a:lnTo>
                          <a:pt x="0" y="0"/>
                        </a:lnTo>
                        <a:lnTo>
                          <a:pt x="21600" y="0"/>
                        </a:lnTo>
                        <a:lnTo>
                          <a:pt x="21600" y="12826"/>
                        </a:lnTo>
                      </a:path>
                    </a:pathLst>
                  </a:custGeom>
                  <a:solidFill>
                    <a:schemeClr val="tx1">
                      <a:lumMod val="50000"/>
                      <a:lumOff val="50000"/>
                    </a:schemeClr>
                  </a:solidFill>
                  <a:ln w="12700" cap="flat">
                    <a:noFill/>
                    <a:miter lim="400000"/>
                  </a:ln>
                  <a:effectLst/>
                </p:spPr>
                <p:txBody>
                  <a:bodyPr anchor="ctr"/>
                  <a:lstStyle/>
                  <a:p>
                    <a:pPr algn="ctr"/>
                    <a:endParaRPr dirty="0"/>
                  </a:p>
                </p:txBody>
              </p:sp>
              <p:sp>
                <p:nvSpPr>
                  <p:cNvPr id="27" name="ï$ḷîḍê">
                    <a:extLst>
                      <a:ext uri="{FF2B5EF4-FFF2-40B4-BE49-F238E27FC236}">
                        <a16:creationId xmlns:a16="http://schemas.microsoft.com/office/drawing/2014/main" id="{AD81B66A-9560-424B-88F7-51EF35352EA3}"/>
                      </a:ext>
                    </a:extLst>
                  </p:cNvPr>
                  <p:cNvSpPr txBox="1"/>
                  <p:nvPr/>
                </p:nvSpPr>
                <p:spPr bwMode="auto">
                  <a:xfrm>
                    <a:off x="2906630" y="4371975"/>
                    <a:ext cx="1112919" cy="310718"/>
                  </a:xfrm>
                  <a:prstGeom prst="rect">
                    <a:avLst/>
                  </a:prstGeom>
                  <a:solidFill>
                    <a:schemeClr val="bg1"/>
                  </a:solidFill>
                  <a:ln>
                    <a:noFill/>
                  </a:ln>
                  <a:extLst/>
                </p:spPr>
                <p:txBody>
                  <a:bodyPr wrap="none" lIns="90000" tIns="46800" rIns="90000" bIns="46800" anchor="ctr" anchorCtr="0">
                    <a:normAutofit/>
                  </a:bodyPr>
                  <a:lstStyle>
                    <a:defPPr>
                      <a:defRPr lang="zh-CN"/>
                    </a:defPPr>
                    <a:lvl1pPr marL="0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1pPr>
                    <a:lvl2pPr marL="457189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2pPr>
                    <a:lvl3pPr marL="914377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3pPr>
                    <a:lvl4pPr marL="1371566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4pPr>
                    <a:lvl5pPr marL="1828754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5pPr>
                    <a:lvl6pPr marL="2285943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6pPr>
                    <a:lvl7pPr marL="2743131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7pPr>
                    <a:lvl8pPr marL="3200320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8pPr>
                    <a:lvl9pPr marL="3657509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9pPr>
                  </a:lstStyle>
                  <a:p>
                    <a:pPr eaLnBrk="1" hangingPunct="1">
                      <a:lnSpc>
                        <a:spcPct val="100000"/>
                      </a:lnSpc>
                      <a:spcBef>
                        <a:spcPct val="0"/>
                      </a:spcBef>
                      <a:buFontTx/>
                      <a:buNone/>
                    </a:pPr>
                    <a:r>
                      <a:rPr lang="en-US" altLang="zh-CN" sz="1400" b="1" dirty="0"/>
                      <a:t>2016</a:t>
                    </a:r>
                  </a:p>
                </p:txBody>
              </p:sp>
            </p:grpSp>
          </p:grpSp>
          <p:sp>
            <p:nvSpPr>
              <p:cNvPr id="22" name="íṥḻidé">
                <a:extLst>
                  <a:ext uri="{FF2B5EF4-FFF2-40B4-BE49-F238E27FC236}">
                    <a16:creationId xmlns:a16="http://schemas.microsoft.com/office/drawing/2014/main" id="{DCC59E72-AB5A-4BFE-B62D-90588FEE783F}"/>
                  </a:ext>
                </a:extLst>
              </p:cNvPr>
              <p:cNvSpPr txBox="1"/>
              <p:nvPr/>
            </p:nvSpPr>
            <p:spPr>
              <a:xfrm>
                <a:off x="1911000" y="5283028"/>
                <a:ext cx="4384679" cy="43045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ctr" anchorCtr="0">
                <a:normAutofit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Pct val="25000"/>
                  <a:buFontTx/>
                  <a:buNone/>
                  <a:defRPr/>
                </a:pPr>
                <a:r>
                  <a:rPr kumimoji="0" lang="de-DE" sz="2000" b="1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</a:rPr>
                  <a:t>Text here</a:t>
                </a:r>
              </a:p>
            </p:txBody>
          </p:sp>
          <p:sp>
            <p:nvSpPr>
              <p:cNvPr id="23" name="ïṥľiďê">
                <a:extLst>
                  <a:ext uri="{FF2B5EF4-FFF2-40B4-BE49-F238E27FC236}">
                    <a16:creationId xmlns:a16="http://schemas.microsoft.com/office/drawing/2014/main" id="{F6A6FB5B-B81D-460D-B01F-B167632B67AB}"/>
                  </a:ext>
                </a:extLst>
              </p:cNvPr>
              <p:cNvSpPr txBox="1"/>
              <p:nvPr/>
            </p:nvSpPr>
            <p:spPr>
              <a:xfrm>
                <a:off x="1911000" y="5713483"/>
                <a:ext cx="4384679" cy="43045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Pct val="25000"/>
                  <a:buFontTx/>
                  <a:buNone/>
                  <a:defRPr/>
                </a:pPr>
                <a:r>
                  <a:rPr kumimoji="0" lang="en-US" sz="1200" b="0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</a:rPr>
                  <a:t>Copy paste fonts. Choose the only option to retain text.…</a:t>
                </a:r>
                <a:r>
                  <a:rPr kumimoji="0" lang="de-DE" sz="1200" b="0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</a:rPr>
                  <a:t>.</a:t>
                </a:r>
              </a:p>
            </p:txBody>
          </p:sp>
        </p:grpSp>
        <p:grpSp>
          <p:nvGrpSpPr>
            <p:cNvPr id="10" name="ïṥlïḋé">
              <a:extLst>
                <a:ext uri="{FF2B5EF4-FFF2-40B4-BE49-F238E27FC236}">
                  <a16:creationId xmlns:a16="http://schemas.microsoft.com/office/drawing/2014/main" id="{79BBC242-B8D5-4480-9F99-0FDE7A1DAEBC}"/>
                </a:ext>
              </a:extLst>
            </p:cNvPr>
            <p:cNvGrpSpPr/>
            <p:nvPr/>
          </p:nvGrpSpPr>
          <p:grpSpPr>
            <a:xfrm>
              <a:off x="7638137" y="1188120"/>
              <a:ext cx="3882351" cy="1544938"/>
              <a:chOff x="671725" y="4599000"/>
              <a:chExt cx="3882351" cy="1544938"/>
            </a:xfrm>
          </p:grpSpPr>
          <p:grpSp>
            <p:nvGrpSpPr>
              <p:cNvPr id="14" name="ïṣļiḓê">
                <a:extLst>
                  <a:ext uri="{FF2B5EF4-FFF2-40B4-BE49-F238E27FC236}">
                    <a16:creationId xmlns:a16="http://schemas.microsoft.com/office/drawing/2014/main" id="{5D8AED27-6C76-46A6-98DC-9FC103276139}"/>
                  </a:ext>
                </a:extLst>
              </p:cNvPr>
              <p:cNvGrpSpPr/>
              <p:nvPr/>
            </p:nvGrpSpPr>
            <p:grpSpPr>
              <a:xfrm>
                <a:off x="671725" y="4599000"/>
                <a:ext cx="1154167" cy="1114483"/>
                <a:chOff x="2906630" y="3969000"/>
                <a:chExt cx="1154167" cy="1114483"/>
              </a:xfrm>
            </p:grpSpPr>
            <p:sp>
              <p:nvSpPr>
                <p:cNvPr id="17" name="isľîḓè">
                  <a:extLst>
                    <a:ext uri="{FF2B5EF4-FFF2-40B4-BE49-F238E27FC236}">
                      <a16:creationId xmlns:a16="http://schemas.microsoft.com/office/drawing/2014/main" id="{12D98154-EE52-497B-8582-6AE0C28DD858}"/>
                    </a:ext>
                  </a:extLst>
                </p:cNvPr>
                <p:cNvSpPr/>
                <p:nvPr/>
              </p:nvSpPr>
              <p:spPr>
                <a:xfrm>
                  <a:off x="2988872" y="3969000"/>
                  <a:ext cx="325828" cy="263726"/>
                </a:xfrm>
                <a:custGeom>
                  <a:avLst/>
                  <a:gdLst>
                    <a:gd name="connsiteX0" fmla="*/ 355420 w 607568"/>
                    <a:gd name="connsiteY0" fmla="*/ 250307 h 491771"/>
                    <a:gd name="connsiteX1" fmla="*/ 352312 w 607568"/>
                    <a:gd name="connsiteY1" fmla="*/ 251812 h 491771"/>
                    <a:gd name="connsiteX2" fmla="*/ 321042 w 607568"/>
                    <a:gd name="connsiteY2" fmla="*/ 289814 h 491771"/>
                    <a:gd name="connsiteX3" fmla="*/ 321513 w 607568"/>
                    <a:gd name="connsiteY3" fmla="*/ 295364 h 491771"/>
                    <a:gd name="connsiteX4" fmla="*/ 369736 w 607568"/>
                    <a:gd name="connsiteY4" fmla="*/ 338257 h 491771"/>
                    <a:gd name="connsiteX5" fmla="*/ 371997 w 607568"/>
                    <a:gd name="connsiteY5" fmla="*/ 339104 h 491771"/>
                    <a:gd name="connsiteX6" fmla="*/ 373127 w 607568"/>
                    <a:gd name="connsiteY6" fmla="*/ 338916 h 491771"/>
                    <a:gd name="connsiteX7" fmla="*/ 375293 w 607568"/>
                    <a:gd name="connsiteY7" fmla="*/ 336282 h 491771"/>
                    <a:gd name="connsiteX8" fmla="*/ 383676 w 607568"/>
                    <a:gd name="connsiteY8" fmla="*/ 279467 h 491771"/>
                    <a:gd name="connsiteX9" fmla="*/ 376424 w 607568"/>
                    <a:gd name="connsiteY9" fmla="*/ 263287 h 491771"/>
                    <a:gd name="connsiteX10" fmla="*/ 357681 w 607568"/>
                    <a:gd name="connsiteY10" fmla="*/ 250965 h 491771"/>
                    <a:gd name="connsiteX11" fmla="*/ 355420 w 607568"/>
                    <a:gd name="connsiteY11" fmla="*/ 250307 h 491771"/>
                    <a:gd name="connsiteX12" fmla="*/ 258879 w 607568"/>
                    <a:gd name="connsiteY12" fmla="*/ 250307 h 491771"/>
                    <a:gd name="connsiteX13" fmla="*/ 256712 w 607568"/>
                    <a:gd name="connsiteY13" fmla="*/ 250965 h 491771"/>
                    <a:gd name="connsiteX14" fmla="*/ 237969 w 607568"/>
                    <a:gd name="connsiteY14" fmla="*/ 263287 h 491771"/>
                    <a:gd name="connsiteX15" fmla="*/ 230717 w 607568"/>
                    <a:gd name="connsiteY15" fmla="*/ 279467 h 491771"/>
                    <a:gd name="connsiteX16" fmla="*/ 239100 w 607568"/>
                    <a:gd name="connsiteY16" fmla="*/ 336282 h 491771"/>
                    <a:gd name="connsiteX17" fmla="*/ 241266 w 607568"/>
                    <a:gd name="connsiteY17" fmla="*/ 338916 h 491771"/>
                    <a:gd name="connsiteX18" fmla="*/ 242396 w 607568"/>
                    <a:gd name="connsiteY18" fmla="*/ 339104 h 491771"/>
                    <a:gd name="connsiteX19" fmla="*/ 244657 w 607568"/>
                    <a:gd name="connsiteY19" fmla="*/ 338257 h 491771"/>
                    <a:gd name="connsiteX20" fmla="*/ 292880 w 607568"/>
                    <a:gd name="connsiteY20" fmla="*/ 295364 h 491771"/>
                    <a:gd name="connsiteX21" fmla="*/ 293351 w 607568"/>
                    <a:gd name="connsiteY21" fmla="*/ 289814 h 491771"/>
                    <a:gd name="connsiteX22" fmla="*/ 261987 w 607568"/>
                    <a:gd name="connsiteY22" fmla="*/ 251812 h 491771"/>
                    <a:gd name="connsiteX23" fmla="*/ 258879 w 607568"/>
                    <a:gd name="connsiteY23" fmla="*/ 250307 h 491771"/>
                    <a:gd name="connsiteX24" fmla="*/ 500465 w 607568"/>
                    <a:gd name="connsiteY24" fmla="*/ 66049 h 491771"/>
                    <a:gd name="connsiteX25" fmla="*/ 565743 w 607568"/>
                    <a:gd name="connsiteY25" fmla="*/ 130673 h 491771"/>
                    <a:gd name="connsiteX26" fmla="*/ 566120 w 607568"/>
                    <a:gd name="connsiteY26" fmla="*/ 130673 h 491771"/>
                    <a:gd name="connsiteX27" fmla="*/ 580250 w 607568"/>
                    <a:gd name="connsiteY27" fmla="*/ 160962 h 491771"/>
                    <a:gd name="connsiteX28" fmla="*/ 560939 w 607568"/>
                    <a:gd name="connsiteY28" fmla="*/ 182503 h 491771"/>
                    <a:gd name="connsiteX29" fmla="*/ 531927 w 607568"/>
                    <a:gd name="connsiteY29" fmla="*/ 223799 h 491771"/>
                    <a:gd name="connsiteX30" fmla="*/ 528253 w 607568"/>
                    <a:gd name="connsiteY30" fmla="*/ 234240 h 491771"/>
                    <a:gd name="connsiteX31" fmla="*/ 530797 w 607568"/>
                    <a:gd name="connsiteY31" fmla="*/ 246281 h 491771"/>
                    <a:gd name="connsiteX32" fmla="*/ 545868 w 607568"/>
                    <a:gd name="connsiteY32" fmla="*/ 261143 h 491771"/>
                    <a:gd name="connsiteX33" fmla="*/ 558961 w 607568"/>
                    <a:gd name="connsiteY33" fmla="*/ 263777 h 491771"/>
                    <a:gd name="connsiteX34" fmla="*/ 597299 w 607568"/>
                    <a:gd name="connsiteY34" fmla="*/ 301968 h 491771"/>
                    <a:gd name="connsiteX35" fmla="*/ 607002 w 607568"/>
                    <a:gd name="connsiteY35" fmla="*/ 350788 h 491771"/>
                    <a:gd name="connsiteX36" fmla="*/ 601256 w 607568"/>
                    <a:gd name="connsiteY36" fmla="*/ 373835 h 491771"/>
                    <a:gd name="connsiteX37" fmla="*/ 579685 w 607568"/>
                    <a:gd name="connsiteY37" fmla="*/ 384088 h 491771"/>
                    <a:gd name="connsiteX38" fmla="*/ 490386 w 607568"/>
                    <a:gd name="connsiteY38" fmla="*/ 384088 h 491771"/>
                    <a:gd name="connsiteX39" fmla="*/ 467685 w 607568"/>
                    <a:gd name="connsiteY39" fmla="*/ 310058 h 491771"/>
                    <a:gd name="connsiteX40" fmla="*/ 431702 w 607568"/>
                    <a:gd name="connsiteY40" fmla="*/ 267445 h 491771"/>
                    <a:gd name="connsiteX41" fmla="*/ 441969 w 607568"/>
                    <a:gd name="connsiteY41" fmla="*/ 263777 h 491771"/>
                    <a:gd name="connsiteX42" fmla="*/ 455157 w 607568"/>
                    <a:gd name="connsiteY42" fmla="*/ 261237 h 491771"/>
                    <a:gd name="connsiteX43" fmla="*/ 470228 w 607568"/>
                    <a:gd name="connsiteY43" fmla="*/ 246281 h 491771"/>
                    <a:gd name="connsiteX44" fmla="*/ 472677 w 607568"/>
                    <a:gd name="connsiteY44" fmla="*/ 234240 h 491771"/>
                    <a:gd name="connsiteX45" fmla="*/ 469098 w 607568"/>
                    <a:gd name="connsiteY45" fmla="*/ 223893 h 491771"/>
                    <a:gd name="connsiteX46" fmla="*/ 439991 w 607568"/>
                    <a:gd name="connsiteY46" fmla="*/ 182503 h 491771"/>
                    <a:gd name="connsiteX47" fmla="*/ 426144 w 607568"/>
                    <a:gd name="connsiteY47" fmla="*/ 172720 h 491771"/>
                    <a:gd name="connsiteX48" fmla="*/ 441404 w 607568"/>
                    <a:gd name="connsiteY48" fmla="*/ 143278 h 491771"/>
                    <a:gd name="connsiteX49" fmla="*/ 439708 w 607568"/>
                    <a:gd name="connsiteY49" fmla="*/ 107438 h 491771"/>
                    <a:gd name="connsiteX50" fmla="*/ 500465 w 607568"/>
                    <a:gd name="connsiteY50" fmla="*/ 66049 h 491771"/>
                    <a:gd name="connsiteX51" fmla="*/ 107100 w 607568"/>
                    <a:gd name="connsiteY51" fmla="*/ 66049 h 491771"/>
                    <a:gd name="connsiteX52" fmla="*/ 171341 w 607568"/>
                    <a:gd name="connsiteY52" fmla="*/ 123618 h 491771"/>
                    <a:gd name="connsiteX53" fmla="*/ 172849 w 607568"/>
                    <a:gd name="connsiteY53" fmla="*/ 143278 h 491771"/>
                    <a:gd name="connsiteX54" fmla="*/ 184246 w 607568"/>
                    <a:gd name="connsiteY54" fmla="*/ 168205 h 491771"/>
                    <a:gd name="connsiteX55" fmla="*/ 167574 w 607568"/>
                    <a:gd name="connsiteY55" fmla="*/ 182503 h 491771"/>
                    <a:gd name="connsiteX56" fmla="*/ 138468 w 607568"/>
                    <a:gd name="connsiteY56" fmla="*/ 223799 h 491771"/>
                    <a:gd name="connsiteX57" fmla="*/ 134794 w 607568"/>
                    <a:gd name="connsiteY57" fmla="*/ 234240 h 491771"/>
                    <a:gd name="connsiteX58" fmla="*/ 137337 w 607568"/>
                    <a:gd name="connsiteY58" fmla="*/ 246281 h 491771"/>
                    <a:gd name="connsiteX59" fmla="*/ 152408 w 607568"/>
                    <a:gd name="connsiteY59" fmla="*/ 261143 h 491771"/>
                    <a:gd name="connsiteX60" fmla="*/ 165596 w 607568"/>
                    <a:gd name="connsiteY60" fmla="*/ 263777 h 491771"/>
                    <a:gd name="connsiteX61" fmla="*/ 179442 w 607568"/>
                    <a:gd name="connsiteY61" fmla="*/ 268856 h 491771"/>
                    <a:gd name="connsiteX62" fmla="*/ 146662 w 607568"/>
                    <a:gd name="connsiteY62" fmla="*/ 310058 h 491771"/>
                    <a:gd name="connsiteX63" fmla="*/ 123867 w 607568"/>
                    <a:gd name="connsiteY63" fmla="*/ 384088 h 491771"/>
                    <a:gd name="connsiteX64" fmla="*/ 27883 w 607568"/>
                    <a:gd name="connsiteY64" fmla="*/ 384088 h 491771"/>
                    <a:gd name="connsiteX65" fmla="*/ 6312 w 607568"/>
                    <a:gd name="connsiteY65" fmla="*/ 373835 h 491771"/>
                    <a:gd name="connsiteX66" fmla="*/ 566 w 607568"/>
                    <a:gd name="connsiteY66" fmla="*/ 350788 h 491771"/>
                    <a:gd name="connsiteX67" fmla="*/ 10268 w 607568"/>
                    <a:gd name="connsiteY67" fmla="*/ 301968 h 491771"/>
                    <a:gd name="connsiteX68" fmla="*/ 48606 w 607568"/>
                    <a:gd name="connsiteY68" fmla="*/ 263777 h 491771"/>
                    <a:gd name="connsiteX69" fmla="*/ 61699 w 607568"/>
                    <a:gd name="connsiteY69" fmla="*/ 261237 h 491771"/>
                    <a:gd name="connsiteX70" fmla="*/ 76770 w 607568"/>
                    <a:gd name="connsiteY70" fmla="*/ 246281 h 491771"/>
                    <a:gd name="connsiteX71" fmla="*/ 79313 w 607568"/>
                    <a:gd name="connsiteY71" fmla="*/ 234240 h 491771"/>
                    <a:gd name="connsiteX72" fmla="*/ 75639 w 607568"/>
                    <a:gd name="connsiteY72" fmla="*/ 223893 h 491771"/>
                    <a:gd name="connsiteX73" fmla="*/ 46628 w 607568"/>
                    <a:gd name="connsiteY73" fmla="*/ 182503 h 491771"/>
                    <a:gd name="connsiteX74" fmla="*/ 27318 w 607568"/>
                    <a:gd name="connsiteY74" fmla="*/ 160962 h 491771"/>
                    <a:gd name="connsiteX75" fmla="*/ 41447 w 607568"/>
                    <a:gd name="connsiteY75" fmla="*/ 130673 h 491771"/>
                    <a:gd name="connsiteX76" fmla="*/ 41824 w 607568"/>
                    <a:gd name="connsiteY76" fmla="*/ 130673 h 491771"/>
                    <a:gd name="connsiteX77" fmla="*/ 107100 w 607568"/>
                    <a:gd name="connsiteY77" fmla="*/ 66049 h 491771"/>
                    <a:gd name="connsiteX78" fmla="*/ 298626 w 607568"/>
                    <a:gd name="connsiteY78" fmla="*/ 0 h 491771"/>
                    <a:gd name="connsiteX79" fmla="*/ 315956 w 607568"/>
                    <a:gd name="connsiteY79" fmla="*/ 0 h 491771"/>
                    <a:gd name="connsiteX80" fmla="*/ 401854 w 607568"/>
                    <a:gd name="connsiteY80" fmla="*/ 85787 h 491771"/>
                    <a:gd name="connsiteX81" fmla="*/ 401854 w 607568"/>
                    <a:gd name="connsiteY81" fmla="*/ 95476 h 491771"/>
                    <a:gd name="connsiteX82" fmla="*/ 421633 w 607568"/>
                    <a:gd name="connsiteY82" fmla="*/ 138840 h 491771"/>
                    <a:gd name="connsiteX83" fmla="*/ 417960 w 607568"/>
                    <a:gd name="connsiteY83" fmla="*/ 149281 h 491771"/>
                    <a:gd name="connsiteX84" fmla="*/ 417112 w 607568"/>
                    <a:gd name="connsiteY84" fmla="*/ 151068 h 491771"/>
                    <a:gd name="connsiteX85" fmla="*/ 411273 w 607568"/>
                    <a:gd name="connsiteY85" fmla="*/ 159534 h 491771"/>
                    <a:gd name="connsiteX86" fmla="*/ 410896 w 607568"/>
                    <a:gd name="connsiteY86" fmla="*/ 159910 h 491771"/>
                    <a:gd name="connsiteX87" fmla="*/ 394037 w 607568"/>
                    <a:gd name="connsiteY87" fmla="*/ 169787 h 491771"/>
                    <a:gd name="connsiteX88" fmla="*/ 384900 w 607568"/>
                    <a:gd name="connsiteY88" fmla="*/ 189541 h 491771"/>
                    <a:gd name="connsiteX89" fmla="*/ 384712 w 607568"/>
                    <a:gd name="connsiteY89" fmla="*/ 189823 h 491771"/>
                    <a:gd name="connsiteX90" fmla="*/ 373316 w 607568"/>
                    <a:gd name="connsiteY90" fmla="*/ 207131 h 491771"/>
                    <a:gd name="connsiteX91" fmla="*/ 372750 w 607568"/>
                    <a:gd name="connsiteY91" fmla="*/ 207789 h 491771"/>
                    <a:gd name="connsiteX92" fmla="*/ 359847 w 607568"/>
                    <a:gd name="connsiteY92" fmla="*/ 222275 h 491771"/>
                    <a:gd name="connsiteX93" fmla="*/ 359188 w 607568"/>
                    <a:gd name="connsiteY93" fmla="*/ 222934 h 491771"/>
                    <a:gd name="connsiteX94" fmla="*/ 345154 w 607568"/>
                    <a:gd name="connsiteY94" fmla="*/ 234598 h 491771"/>
                    <a:gd name="connsiteX95" fmla="*/ 345625 w 607568"/>
                    <a:gd name="connsiteY95" fmla="*/ 236855 h 491771"/>
                    <a:gd name="connsiteX96" fmla="*/ 348639 w 607568"/>
                    <a:gd name="connsiteY96" fmla="*/ 235538 h 491771"/>
                    <a:gd name="connsiteX97" fmla="*/ 355514 w 607568"/>
                    <a:gd name="connsiteY97" fmla="*/ 234033 h 491771"/>
                    <a:gd name="connsiteX98" fmla="*/ 366628 w 607568"/>
                    <a:gd name="connsiteY98" fmla="*/ 237326 h 491771"/>
                    <a:gd name="connsiteX99" fmla="*/ 385371 w 607568"/>
                    <a:gd name="connsiteY99" fmla="*/ 249648 h 491771"/>
                    <a:gd name="connsiteX100" fmla="*/ 399876 w 607568"/>
                    <a:gd name="connsiteY100" fmla="*/ 279373 h 491771"/>
                    <a:gd name="connsiteX101" fmla="*/ 430016 w 607568"/>
                    <a:gd name="connsiteY101" fmla="*/ 289814 h 491771"/>
                    <a:gd name="connsiteX102" fmla="*/ 448382 w 607568"/>
                    <a:gd name="connsiteY102" fmla="*/ 316058 h 491771"/>
                    <a:gd name="connsiteX103" fmla="*/ 481630 w 607568"/>
                    <a:gd name="connsiteY103" fmla="*/ 424515 h 491771"/>
                    <a:gd name="connsiteX104" fmla="*/ 483891 w 607568"/>
                    <a:gd name="connsiteY104" fmla="*/ 436461 h 491771"/>
                    <a:gd name="connsiteX105" fmla="*/ 473718 w 607568"/>
                    <a:gd name="connsiteY105" fmla="*/ 470700 h 491771"/>
                    <a:gd name="connsiteX106" fmla="*/ 443956 w 607568"/>
                    <a:gd name="connsiteY106" fmla="*/ 490360 h 491771"/>
                    <a:gd name="connsiteX107" fmla="*/ 431805 w 607568"/>
                    <a:gd name="connsiteY107" fmla="*/ 491771 h 491771"/>
                    <a:gd name="connsiteX108" fmla="*/ 325375 w 607568"/>
                    <a:gd name="connsiteY108" fmla="*/ 491771 h 491771"/>
                    <a:gd name="connsiteX109" fmla="*/ 337430 w 607568"/>
                    <a:gd name="connsiteY109" fmla="*/ 415296 h 491771"/>
                    <a:gd name="connsiteX110" fmla="*/ 334605 w 607568"/>
                    <a:gd name="connsiteY110" fmla="*/ 389052 h 491771"/>
                    <a:gd name="connsiteX111" fmla="*/ 323962 w 607568"/>
                    <a:gd name="connsiteY111" fmla="*/ 360927 h 491771"/>
                    <a:gd name="connsiteX112" fmla="*/ 337430 w 607568"/>
                    <a:gd name="connsiteY112" fmla="*/ 347476 h 491771"/>
                    <a:gd name="connsiteX113" fmla="*/ 307196 w 607568"/>
                    <a:gd name="connsiteY113" fmla="*/ 317281 h 491771"/>
                    <a:gd name="connsiteX114" fmla="*/ 276868 w 607568"/>
                    <a:gd name="connsiteY114" fmla="*/ 347476 h 491771"/>
                    <a:gd name="connsiteX115" fmla="*/ 290337 w 607568"/>
                    <a:gd name="connsiteY115" fmla="*/ 360927 h 491771"/>
                    <a:gd name="connsiteX116" fmla="*/ 279694 w 607568"/>
                    <a:gd name="connsiteY116" fmla="*/ 389052 h 491771"/>
                    <a:gd name="connsiteX117" fmla="*/ 276963 w 607568"/>
                    <a:gd name="connsiteY117" fmla="*/ 415296 h 491771"/>
                    <a:gd name="connsiteX118" fmla="*/ 288736 w 607568"/>
                    <a:gd name="connsiteY118" fmla="*/ 491771 h 491771"/>
                    <a:gd name="connsiteX119" fmla="*/ 182493 w 607568"/>
                    <a:gd name="connsiteY119" fmla="*/ 491771 h 491771"/>
                    <a:gd name="connsiteX120" fmla="*/ 170437 w 607568"/>
                    <a:gd name="connsiteY120" fmla="*/ 490360 h 491771"/>
                    <a:gd name="connsiteX121" fmla="*/ 140675 w 607568"/>
                    <a:gd name="connsiteY121" fmla="*/ 470700 h 491771"/>
                    <a:gd name="connsiteX122" fmla="*/ 132669 w 607568"/>
                    <a:gd name="connsiteY122" fmla="*/ 424515 h 491771"/>
                    <a:gd name="connsiteX123" fmla="*/ 166011 w 607568"/>
                    <a:gd name="connsiteY123" fmla="*/ 316058 h 491771"/>
                    <a:gd name="connsiteX124" fmla="*/ 184377 w 607568"/>
                    <a:gd name="connsiteY124" fmla="*/ 289814 h 491771"/>
                    <a:gd name="connsiteX125" fmla="*/ 214517 w 607568"/>
                    <a:gd name="connsiteY125" fmla="*/ 279373 h 491771"/>
                    <a:gd name="connsiteX126" fmla="*/ 214517 w 607568"/>
                    <a:gd name="connsiteY126" fmla="*/ 279279 h 491771"/>
                    <a:gd name="connsiteX127" fmla="*/ 229022 w 607568"/>
                    <a:gd name="connsiteY127" fmla="*/ 249648 h 491771"/>
                    <a:gd name="connsiteX128" fmla="*/ 247765 w 607568"/>
                    <a:gd name="connsiteY128" fmla="*/ 237326 h 491771"/>
                    <a:gd name="connsiteX129" fmla="*/ 258879 w 607568"/>
                    <a:gd name="connsiteY129" fmla="*/ 234033 h 491771"/>
                    <a:gd name="connsiteX130" fmla="*/ 265754 w 607568"/>
                    <a:gd name="connsiteY130" fmla="*/ 235538 h 491771"/>
                    <a:gd name="connsiteX131" fmla="*/ 268768 w 607568"/>
                    <a:gd name="connsiteY131" fmla="*/ 236855 h 491771"/>
                    <a:gd name="connsiteX132" fmla="*/ 269239 w 607568"/>
                    <a:gd name="connsiteY132" fmla="*/ 234598 h 491771"/>
                    <a:gd name="connsiteX133" fmla="*/ 255205 w 607568"/>
                    <a:gd name="connsiteY133" fmla="*/ 222934 h 491771"/>
                    <a:gd name="connsiteX134" fmla="*/ 254546 w 607568"/>
                    <a:gd name="connsiteY134" fmla="*/ 222275 h 491771"/>
                    <a:gd name="connsiteX135" fmla="*/ 241548 w 607568"/>
                    <a:gd name="connsiteY135" fmla="*/ 207789 h 491771"/>
                    <a:gd name="connsiteX136" fmla="*/ 241077 w 607568"/>
                    <a:gd name="connsiteY136" fmla="*/ 207225 h 491771"/>
                    <a:gd name="connsiteX137" fmla="*/ 229681 w 607568"/>
                    <a:gd name="connsiteY137" fmla="*/ 189823 h 491771"/>
                    <a:gd name="connsiteX138" fmla="*/ 229493 w 607568"/>
                    <a:gd name="connsiteY138" fmla="*/ 189635 h 491771"/>
                    <a:gd name="connsiteX139" fmla="*/ 220356 w 607568"/>
                    <a:gd name="connsiteY139" fmla="*/ 169787 h 491771"/>
                    <a:gd name="connsiteX140" fmla="*/ 203497 w 607568"/>
                    <a:gd name="connsiteY140" fmla="*/ 159910 h 491771"/>
                    <a:gd name="connsiteX141" fmla="*/ 203120 w 607568"/>
                    <a:gd name="connsiteY141" fmla="*/ 159534 h 491771"/>
                    <a:gd name="connsiteX142" fmla="*/ 197281 w 607568"/>
                    <a:gd name="connsiteY142" fmla="*/ 151068 h 491771"/>
                    <a:gd name="connsiteX143" fmla="*/ 196433 w 607568"/>
                    <a:gd name="connsiteY143" fmla="*/ 149281 h 491771"/>
                    <a:gd name="connsiteX144" fmla="*/ 192666 w 607568"/>
                    <a:gd name="connsiteY144" fmla="*/ 138840 h 491771"/>
                    <a:gd name="connsiteX145" fmla="*/ 212727 w 607568"/>
                    <a:gd name="connsiteY145" fmla="*/ 95476 h 491771"/>
                    <a:gd name="connsiteX146" fmla="*/ 212727 w 607568"/>
                    <a:gd name="connsiteY146" fmla="*/ 85787 h 491771"/>
                    <a:gd name="connsiteX147" fmla="*/ 298626 w 607568"/>
                    <a:gd name="connsiteY147" fmla="*/ 0 h 4917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</a:cxnLst>
                  <a:rect l="l" t="t" r="r" b="b"/>
                  <a:pathLst>
                    <a:path w="607568" h="491771">
                      <a:moveTo>
                        <a:pt x="355420" y="250307"/>
                      </a:moveTo>
                      <a:cubicBezTo>
                        <a:pt x="354290" y="250307"/>
                        <a:pt x="353160" y="250871"/>
                        <a:pt x="352312" y="251812"/>
                      </a:cubicBezTo>
                      <a:lnTo>
                        <a:pt x="321042" y="289814"/>
                      </a:lnTo>
                      <a:cubicBezTo>
                        <a:pt x="319723" y="291507"/>
                        <a:pt x="319912" y="293953"/>
                        <a:pt x="321513" y="295364"/>
                      </a:cubicBezTo>
                      <a:lnTo>
                        <a:pt x="369736" y="338257"/>
                      </a:lnTo>
                      <a:cubicBezTo>
                        <a:pt x="370396" y="338822"/>
                        <a:pt x="371149" y="339104"/>
                        <a:pt x="371997" y="339104"/>
                      </a:cubicBezTo>
                      <a:cubicBezTo>
                        <a:pt x="372374" y="339104"/>
                        <a:pt x="372750" y="339010"/>
                        <a:pt x="373127" y="338916"/>
                      </a:cubicBezTo>
                      <a:cubicBezTo>
                        <a:pt x="374257" y="338539"/>
                        <a:pt x="375105" y="337505"/>
                        <a:pt x="375293" y="336282"/>
                      </a:cubicBezTo>
                      <a:lnTo>
                        <a:pt x="383676" y="279467"/>
                      </a:lnTo>
                      <a:cubicBezTo>
                        <a:pt x="384618" y="273164"/>
                        <a:pt x="381792" y="266768"/>
                        <a:pt x="376424" y="263287"/>
                      </a:cubicBezTo>
                      <a:lnTo>
                        <a:pt x="357681" y="250965"/>
                      </a:lnTo>
                      <a:cubicBezTo>
                        <a:pt x="357021" y="250495"/>
                        <a:pt x="356174" y="250307"/>
                        <a:pt x="355420" y="250307"/>
                      </a:cubicBezTo>
                      <a:close/>
                      <a:moveTo>
                        <a:pt x="258879" y="250307"/>
                      </a:moveTo>
                      <a:cubicBezTo>
                        <a:pt x="258125" y="250307"/>
                        <a:pt x="257372" y="250495"/>
                        <a:pt x="256712" y="250965"/>
                      </a:cubicBezTo>
                      <a:lnTo>
                        <a:pt x="237969" y="263287"/>
                      </a:lnTo>
                      <a:cubicBezTo>
                        <a:pt x="232601" y="266768"/>
                        <a:pt x="229775" y="273164"/>
                        <a:pt x="230717" y="279467"/>
                      </a:cubicBezTo>
                      <a:lnTo>
                        <a:pt x="239100" y="336282"/>
                      </a:lnTo>
                      <a:cubicBezTo>
                        <a:pt x="239288" y="337505"/>
                        <a:pt x="240136" y="338539"/>
                        <a:pt x="241266" y="338916"/>
                      </a:cubicBezTo>
                      <a:cubicBezTo>
                        <a:pt x="241643" y="339010"/>
                        <a:pt x="242019" y="339104"/>
                        <a:pt x="242396" y="339104"/>
                      </a:cubicBezTo>
                      <a:cubicBezTo>
                        <a:pt x="243244" y="339104"/>
                        <a:pt x="243997" y="338822"/>
                        <a:pt x="244657" y="338257"/>
                      </a:cubicBezTo>
                      <a:lnTo>
                        <a:pt x="292880" y="295364"/>
                      </a:lnTo>
                      <a:cubicBezTo>
                        <a:pt x="294481" y="293953"/>
                        <a:pt x="294670" y="291507"/>
                        <a:pt x="293351" y="289814"/>
                      </a:cubicBezTo>
                      <a:lnTo>
                        <a:pt x="261987" y="251812"/>
                      </a:lnTo>
                      <a:cubicBezTo>
                        <a:pt x="261233" y="250871"/>
                        <a:pt x="260103" y="250307"/>
                        <a:pt x="258879" y="250307"/>
                      </a:cubicBezTo>
                      <a:close/>
                      <a:moveTo>
                        <a:pt x="500465" y="66049"/>
                      </a:moveTo>
                      <a:cubicBezTo>
                        <a:pt x="548129" y="66049"/>
                        <a:pt x="562447" y="93516"/>
                        <a:pt x="565743" y="130673"/>
                      </a:cubicBezTo>
                      <a:cubicBezTo>
                        <a:pt x="565932" y="130673"/>
                        <a:pt x="566026" y="130673"/>
                        <a:pt x="566120" y="130673"/>
                      </a:cubicBezTo>
                      <a:cubicBezTo>
                        <a:pt x="577141" y="133118"/>
                        <a:pt x="583358" y="146664"/>
                        <a:pt x="580250" y="160962"/>
                      </a:cubicBezTo>
                      <a:cubicBezTo>
                        <a:pt x="577706" y="172532"/>
                        <a:pt x="569700" y="180904"/>
                        <a:pt x="560939" y="182503"/>
                      </a:cubicBezTo>
                      <a:cubicBezTo>
                        <a:pt x="554628" y="199529"/>
                        <a:pt x="543796" y="214016"/>
                        <a:pt x="531927" y="223799"/>
                      </a:cubicBezTo>
                      <a:cubicBezTo>
                        <a:pt x="528913" y="226338"/>
                        <a:pt x="527500" y="230383"/>
                        <a:pt x="528253" y="234240"/>
                      </a:cubicBezTo>
                      <a:lnTo>
                        <a:pt x="530797" y="246281"/>
                      </a:lnTo>
                      <a:cubicBezTo>
                        <a:pt x="532304" y="253806"/>
                        <a:pt x="538238" y="259732"/>
                        <a:pt x="545868" y="261143"/>
                      </a:cubicBezTo>
                      <a:lnTo>
                        <a:pt x="558961" y="263777"/>
                      </a:lnTo>
                      <a:cubicBezTo>
                        <a:pt x="578366" y="267634"/>
                        <a:pt x="593437" y="282684"/>
                        <a:pt x="597299" y="301968"/>
                      </a:cubicBezTo>
                      <a:lnTo>
                        <a:pt x="607002" y="350788"/>
                      </a:lnTo>
                      <a:cubicBezTo>
                        <a:pt x="608697" y="358972"/>
                        <a:pt x="606531" y="367438"/>
                        <a:pt x="601256" y="373835"/>
                      </a:cubicBezTo>
                      <a:cubicBezTo>
                        <a:pt x="595981" y="380325"/>
                        <a:pt x="588068" y="384088"/>
                        <a:pt x="579685" y="384088"/>
                      </a:cubicBezTo>
                      <a:lnTo>
                        <a:pt x="490386" y="384088"/>
                      </a:lnTo>
                      <a:lnTo>
                        <a:pt x="467685" y="310058"/>
                      </a:lnTo>
                      <a:cubicBezTo>
                        <a:pt x="461845" y="291150"/>
                        <a:pt x="448563" y="276194"/>
                        <a:pt x="431702" y="267445"/>
                      </a:cubicBezTo>
                      <a:cubicBezTo>
                        <a:pt x="434999" y="265940"/>
                        <a:pt x="438295" y="264529"/>
                        <a:pt x="441969" y="263777"/>
                      </a:cubicBezTo>
                      <a:lnTo>
                        <a:pt x="455157" y="261237"/>
                      </a:lnTo>
                      <a:cubicBezTo>
                        <a:pt x="462692" y="259732"/>
                        <a:pt x="468627" y="253806"/>
                        <a:pt x="470228" y="246281"/>
                      </a:cubicBezTo>
                      <a:lnTo>
                        <a:pt x="472677" y="234240"/>
                      </a:lnTo>
                      <a:cubicBezTo>
                        <a:pt x="473525" y="230383"/>
                        <a:pt x="472112" y="226338"/>
                        <a:pt x="469098" y="223893"/>
                      </a:cubicBezTo>
                      <a:cubicBezTo>
                        <a:pt x="457229" y="214016"/>
                        <a:pt x="446302" y="199529"/>
                        <a:pt x="439991" y="182503"/>
                      </a:cubicBezTo>
                      <a:cubicBezTo>
                        <a:pt x="434716" y="181563"/>
                        <a:pt x="429818" y="177894"/>
                        <a:pt x="426144" y="172720"/>
                      </a:cubicBezTo>
                      <a:cubicBezTo>
                        <a:pt x="433303" y="164725"/>
                        <a:pt x="438861" y="154754"/>
                        <a:pt x="441404" y="143278"/>
                      </a:cubicBezTo>
                      <a:cubicBezTo>
                        <a:pt x="444324" y="130485"/>
                        <a:pt x="443476" y="118068"/>
                        <a:pt x="439708" y="107438"/>
                      </a:cubicBezTo>
                      <a:cubicBezTo>
                        <a:pt x="447244" y="82699"/>
                        <a:pt x="464200" y="66049"/>
                        <a:pt x="500465" y="66049"/>
                      </a:cubicBezTo>
                      <a:close/>
                      <a:moveTo>
                        <a:pt x="107100" y="66049"/>
                      </a:moveTo>
                      <a:cubicBezTo>
                        <a:pt x="151561" y="66049"/>
                        <a:pt x="166820" y="90130"/>
                        <a:pt x="171341" y="123618"/>
                      </a:cubicBezTo>
                      <a:cubicBezTo>
                        <a:pt x="170965" y="129920"/>
                        <a:pt x="171436" y="136505"/>
                        <a:pt x="172849" y="143278"/>
                      </a:cubicBezTo>
                      <a:cubicBezTo>
                        <a:pt x="174921" y="152590"/>
                        <a:pt x="178971" y="161056"/>
                        <a:pt x="184246" y="168205"/>
                      </a:cubicBezTo>
                      <a:cubicBezTo>
                        <a:pt x="180573" y="175919"/>
                        <a:pt x="174356" y="181281"/>
                        <a:pt x="167574" y="182503"/>
                      </a:cubicBezTo>
                      <a:cubicBezTo>
                        <a:pt x="161263" y="199529"/>
                        <a:pt x="150336" y="214016"/>
                        <a:pt x="138468" y="223799"/>
                      </a:cubicBezTo>
                      <a:cubicBezTo>
                        <a:pt x="135453" y="226338"/>
                        <a:pt x="134040" y="230383"/>
                        <a:pt x="134794" y="234240"/>
                      </a:cubicBezTo>
                      <a:lnTo>
                        <a:pt x="137337" y="246281"/>
                      </a:lnTo>
                      <a:cubicBezTo>
                        <a:pt x="138939" y="253806"/>
                        <a:pt x="144873" y="259732"/>
                        <a:pt x="152408" y="261143"/>
                      </a:cubicBezTo>
                      <a:lnTo>
                        <a:pt x="165596" y="263777"/>
                      </a:lnTo>
                      <a:cubicBezTo>
                        <a:pt x="170494" y="264812"/>
                        <a:pt x="175203" y="266505"/>
                        <a:pt x="179442" y="268856"/>
                      </a:cubicBezTo>
                      <a:cubicBezTo>
                        <a:pt x="164088" y="277793"/>
                        <a:pt x="152126" y="292279"/>
                        <a:pt x="146662" y="310058"/>
                      </a:cubicBezTo>
                      <a:lnTo>
                        <a:pt x="123867" y="384088"/>
                      </a:lnTo>
                      <a:lnTo>
                        <a:pt x="27883" y="384088"/>
                      </a:lnTo>
                      <a:cubicBezTo>
                        <a:pt x="19499" y="384088"/>
                        <a:pt x="11587" y="380325"/>
                        <a:pt x="6312" y="373835"/>
                      </a:cubicBezTo>
                      <a:cubicBezTo>
                        <a:pt x="1037" y="367438"/>
                        <a:pt x="-1129" y="358972"/>
                        <a:pt x="566" y="350788"/>
                      </a:cubicBezTo>
                      <a:lnTo>
                        <a:pt x="10268" y="301968"/>
                      </a:lnTo>
                      <a:cubicBezTo>
                        <a:pt x="14130" y="282684"/>
                        <a:pt x="29202" y="267634"/>
                        <a:pt x="48606" y="263777"/>
                      </a:cubicBezTo>
                      <a:lnTo>
                        <a:pt x="61699" y="261237"/>
                      </a:lnTo>
                      <a:cubicBezTo>
                        <a:pt x="69328" y="259732"/>
                        <a:pt x="75263" y="253806"/>
                        <a:pt x="76770" y="246281"/>
                      </a:cubicBezTo>
                      <a:lnTo>
                        <a:pt x="79313" y="234240"/>
                      </a:lnTo>
                      <a:cubicBezTo>
                        <a:pt x="80067" y="230383"/>
                        <a:pt x="78654" y="226338"/>
                        <a:pt x="75639" y="223893"/>
                      </a:cubicBezTo>
                      <a:cubicBezTo>
                        <a:pt x="63771" y="214016"/>
                        <a:pt x="52939" y="199623"/>
                        <a:pt x="46628" y="182503"/>
                      </a:cubicBezTo>
                      <a:cubicBezTo>
                        <a:pt x="37867" y="180904"/>
                        <a:pt x="29861" y="172532"/>
                        <a:pt x="27318" y="160962"/>
                      </a:cubicBezTo>
                      <a:cubicBezTo>
                        <a:pt x="24115" y="146664"/>
                        <a:pt x="30426" y="133118"/>
                        <a:pt x="41447" y="130673"/>
                      </a:cubicBezTo>
                      <a:cubicBezTo>
                        <a:pt x="41541" y="130673"/>
                        <a:pt x="41729" y="130673"/>
                        <a:pt x="41824" y="130673"/>
                      </a:cubicBezTo>
                      <a:cubicBezTo>
                        <a:pt x="45403" y="93516"/>
                        <a:pt x="60192" y="66049"/>
                        <a:pt x="107100" y="66049"/>
                      </a:cubicBezTo>
                      <a:close/>
                      <a:moveTo>
                        <a:pt x="298626" y="0"/>
                      </a:moveTo>
                      <a:lnTo>
                        <a:pt x="315956" y="0"/>
                      </a:lnTo>
                      <a:cubicBezTo>
                        <a:pt x="363426" y="0"/>
                        <a:pt x="401854" y="38378"/>
                        <a:pt x="401854" y="85787"/>
                      </a:cubicBezTo>
                      <a:lnTo>
                        <a:pt x="401854" y="95476"/>
                      </a:lnTo>
                      <a:cubicBezTo>
                        <a:pt x="417301" y="99238"/>
                        <a:pt x="426154" y="118522"/>
                        <a:pt x="421633" y="138840"/>
                      </a:cubicBezTo>
                      <a:cubicBezTo>
                        <a:pt x="420880" y="142602"/>
                        <a:pt x="419467" y="146083"/>
                        <a:pt x="417960" y="149281"/>
                      </a:cubicBezTo>
                      <a:cubicBezTo>
                        <a:pt x="417677" y="149939"/>
                        <a:pt x="417395" y="150504"/>
                        <a:pt x="417112" y="151068"/>
                      </a:cubicBezTo>
                      <a:cubicBezTo>
                        <a:pt x="415417" y="154172"/>
                        <a:pt x="413533" y="157088"/>
                        <a:pt x="411273" y="159534"/>
                      </a:cubicBezTo>
                      <a:cubicBezTo>
                        <a:pt x="411179" y="159628"/>
                        <a:pt x="410990" y="159816"/>
                        <a:pt x="410896" y="159910"/>
                      </a:cubicBezTo>
                      <a:cubicBezTo>
                        <a:pt x="406092" y="165084"/>
                        <a:pt x="400159" y="168658"/>
                        <a:pt x="394037" y="169787"/>
                      </a:cubicBezTo>
                      <a:cubicBezTo>
                        <a:pt x="391494" y="176654"/>
                        <a:pt x="388385" y="183332"/>
                        <a:pt x="384900" y="189541"/>
                      </a:cubicBezTo>
                      <a:cubicBezTo>
                        <a:pt x="384806" y="189635"/>
                        <a:pt x="384806" y="189729"/>
                        <a:pt x="384712" y="189823"/>
                      </a:cubicBezTo>
                      <a:cubicBezTo>
                        <a:pt x="381227" y="196031"/>
                        <a:pt x="377460" y="201769"/>
                        <a:pt x="373316" y="207131"/>
                      </a:cubicBezTo>
                      <a:cubicBezTo>
                        <a:pt x="373127" y="207413"/>
                        <a:pt x="372939" y="207601"/>
                        <a:pt x="372750" y="207789"/>
                      </a:cubicBezTo>
                      <a:cubicBezTo>
                        <a:pt x="368700" y="213057"/>
                        <a:pt x="364368" y="217948"/>
                        <a:pt x="359847" y="222275"/>
                      </a:cubicBezTo>
                      <a:cubicBezTo>
                        <a:pt x="359658" y="222463"/>
                        <a:pt x="359376" y="222651"/>
                        <a:pt x="359188" y="222934"/>
                      </a:cubicBezTo>
                      <a:cubicBezTo>
                        <a:pt x="354667" y="227261"/>
                        <a:pt x="349957" y="231211"/>
                        <a:pt x="345154" y="234598"/>
                      </a:cubicBezTo>
                      <a:lnTo>
                        <a:pt x="345625" y="236855"/>
                      </a:lnTo>
                      <a:cubicBezTo>
                        <a:pt x="346567" y="236385"/>
                        <a:pt x="347603" y="235915"/>
                        <a:pt x="348639" y="235538"/>
                      </a:cubicBezTo>
                      <a:cubicBezTo>
                        <a:pt x="350899" y="234786"/>
                        <a:pt x="353065" y="234033"/>
                        <a:pt x="355514" y="234033"/>
                      </a:cubicBezTo>
                      <a:cubicBezTo>
                        <a:pt x="359470" y="234033"/>
                        <a:pt x="363238" y="235162"/>
                        <a:pt x="366628" y="237326"/>
                      </a:cubicBezTo>
                      <a:cubicBezTo>
                        <a:pt x="366628" y="237326"/>
                        <a:pt x="380756" y="246450"/>
                        <a:pt x="385371" y="249648"/>
                      </a:cubicBezTo>
                      <a:cubicBezTo>
                        <a:pt x="401854" y="261030"/>
                        <a:pt x="399876" y="279373"/>
                        <a:pt x="399876" y="279373"/>
                      </a:cubicBezTo>
                      <a:cubicBezTo>
                        <a:pt x="410990" y="279655"/>
                        <a:pt x="421822" y="283041"/>
                        <a:pt x="430016" y="289814"/>
                      </a:cubicBezTo>
                      <a:cubicBezTo>
                        <a:pt x="445180" y="302324"/>
                        <a:pt x="447535" y="313330"/>
                        <a:pt x="448382" y="316058"/>
                      </a:cubicBezTo>
                      <a:lnTo>
                        <a:pt x="481630" y="424515"/>
                      </a:lnTo>
                      <a:cubicBezTo>
                        <a:pt x="482855" y="428371"/>
                        <a:pt x="483608" y="432416"/>
                        <a:pt x="483891" y="436461"/>
                      </a:cubicBezTo>
                      <a:cubicBezTo>
                        <a:pt x="484644" y="448595"/>
                        <a:pt x="481159" y="460730"/>
                        <a:pt x="473718" y="470700"/>
                      </a:cubicBezTo>
                      <a:cubicBezTo>
                        <a:pt x="466372" y="480671"/>
                        <a:pt x="455823" y="487538"/>
                        <a:pt x="443956" y="490360"/>
                      </a:cubicBezTo>
                      <a:cubicBezTo>
                        <a:pt x="440000" y="491301"/>
                        <a:pt x="435950" y="491771"/>
                        <a:pt x="431805" y="491771"/>
                      </a:cubicBezTo>
                      <a:lnTo>
                        <a:pt x="325375" y="491771"/>
                      </a:lnTo>
                      <a:lnTo>
                        <a:pt x="337430" y="415296"/>
                      </a:lnTo>
                      <a:cubicBezTo>
                        <a:pt x="338749" y="406454"/>
                        <a:pt x="337807" y="397424"/>
                        <a:pt x="334605" y="389052"/>
                      </a:cubicBezTo>
                      <a:lnTo>
                        <a:pt x="323962" y="360927"/>
                      </a:lnTo>
                      <a:lnTo>
                        <a:pt x="337430" y="347476"/>
                      </a:lnTo>
                      <a:lnTo>
                        <a:pt x="307196" y="317281"/>
                      </a:lnTo>
                      <a:lnTo>
                        <a:pt x="276868" y="347476"/>
                      </a:lnTo>
                      <a:lnTo>
                        <a:pt x="290337" y="360927"/>
                      </a:lnTo>
                      <a:lnTo>
                        <a:pt x="279694" y="389052"/>
                      </a:lnTo>
                      <a:cubicBezTo>
                        <a:pt x="276586" y="397424"/>
                        <a:pt x="275644" y="406454"/>
                        <a:pt x="276963" y="415296"/>
                      </a:cubicBezTo>
                      <a:lnTo>
                        <a:pt x="288736" y="491771"/>
                      </a:lnTo>
                      <a:lnTo>
                        <a:pt x="182493" y="491771"/>
                      </a:lnTo>
                      <a:cubicBezTo>
                        <a:pt x="178443" y="491771"/>
                        <a:pt x="174299" y="491301"/>
                        <a:pt x="170437" y="490360"/>
                      </a:cubicBezTo>
                      <a:cubicBezTo>
                        <a:pt x="158570" y="487538"/>
                        <a:pt x="148021" y="480671"/>
                        <a:pt x="140675" y="470700"/>
                      </a:cubicBezTo>
                      <a:cubicBezTo>
                        <a:pt x="130785" y="457343"/>
                        <a:pt x="127865" y="440223"/>
                        <a:pt x="132669" y="424515"/>
                      </a:cubicBezTo>
                      <a:lnTo>
                        <a:pt x="166011" y="316058"/>
                      </a:lnTo>
                      <a:cubicBezTo>
                        <a:pt x="166858" y="313330"/>
                        <a:pt x="170908" y="300631"/>
                        <a:pt x="184377" y="289814"/>
                      </a:cubicBezTo>
                      <a:cubicBezTo>
                        <a:pt x="192666" y="283229"/>
                        <a:pt x="203403" y="279655"/>
                        <a:pt x="214517" y="279373"/>
                      </a:cubicBezTo>
                      <a:lnTo>
                        <a:pt x="214517" y="279279"/>
                      </a:lnTo>
                      <a:cubicBezTo>
                        <a:pt x="214140" y="273447"/>
                        <a:pt x="211880" y="260654"/>
                        <a:pt x="229022" y="249648"/>
                      </a:cubicBezTo>
                      <a:cubicBezTo>
                        <a:pt x="233731" y="246638"/>
                        <a:pt x="247765" y="237326"/>
                        <a:pt x="247765" y="237326"/>
                      </a:cubicBezTo>
                      <a:cubicBezTo>
                        <a:pt x="251061" y="235162"/>
                        <a:pt x="254923" y="234033"/>
                        <a:pt x="258879" y="234033"/>
                      </a:cubicBezTo>
                      <a:cubicBezTo>
                        <a:pt x="261328" y="234033"/>
                        <a:pt x="263494" y="234786"/>
                        <a:pt x="265754" y="235538"/>
                      </a:cubicBezTo>
                      <a:cubicBezTo>
                        <a:pt x="266790" y="236009"/>
                        <a:pt x="267826" y="236385"/>
                        <a:pt x="268768" y="236855"/>
                      </a:cubicBezTo>
                      <a:lnTo>
                        <a:pt x="269239" y="234598"/>
                      </a:lnTo>
                      <a:cubicBezTo>
                        <a:pt x="264436" y="231211"/>
                        <a:pt x="259726" y="227261"/>
                        <a:pt x="255205" y="222934"/>
                      </a:cubicBezTo>
                      <a:cubicBezTo>
                        <a:pt x="254923" y="222651"/>
                        <a:pt x="254735" y="222463"/>
                        <a:pt x="254546" y="222275"/>
                      </a:cubicBezTo>
                      <a:cubicBezTo>
                        <a:pt x="250025" y="217948"/>
                        <a:pt x="245693" y="213057"/>
                        <a:pt x="241548" y="207789"/>
                      </a:cubicBezTo>
                      <a:cubicBezTo>
                        <a:pt x="241454" y="207601"/>
                        <a:pt x="241266" y="207413"/>
                        <a:pt x="241077" y="207225"/>
                      </a:cubicBezTo>
                      <a:cubicBezTo>
                        <a:pt x="236933" y="201769"/>
                        <a:pt x="233072" y="196031"/>
                        <a:pt x="229681" y="189823"/>
                      </a:cubicBezTo>
                      <a:cubicBezTo>
                        <a:pt x="229587" y="189729"/>
                        <a:pt x="229587" y="189635"/>
                        <a:pt x="229493" y="189635"/>
                      </a:cubicBezTo>
                      <a:cubicBezTo>
                        <a:pt x="226008" y="183332"/>
                        <a:pt x="222899" y="176654"/>
                        <a:pt x="220356" y="169787"/>
                      </a:cubicBezTo>
                      <a:cubicBezTo>
                        <a:pt x="214140" y="168658"/>
                        <a:pt x="208301" y="165084"/>
                        <a:pt x="203497" y="159910"/>
                      </a:cubicBezTo>
                      <a:cubicBezTo>
                        <a:pt x="203309" y="159722"/>
                        <a:pt x="203214" y="159628"/>
                        <a:pt x="203120" y="159534"/>
                      </a:cubicBezTo>
                      <a:cubicBezTo>
                        <a:pt x="200860" y="157088"/>
                        <a:pt x="198976" y="154172"/>
                        <a:pt x="197281" y="151068"/>
                      </a:cubicBezTo>
                      <a:cubicBezTo>
                        <a:pt x="196998" y="150504"/>
                        <a:pt x="196716" y="149939"/>
                        <a:pt x="196433" y="149281"/>
                      </a:cubicBezTo>
                      <a:cubicBezTo>
                        <a:pt x="194832" y="146083"/>
                        <a:pt x="193513" y="142602"/>
                        <a:pt x="192666" y="138840"/>
                      </a:cubicBezTo>
                      <a:cubicBezTo>
                        <a:pt x="188145" y="118428"/>
                        <a:pt x="197092" y="99050"/>
                        <a:pt x="212727" y="95476"/>
                      </a:cubicBezTo>
                      <a:lnTo>
                        <a:pt x="212727" y="85787"/>
                      </a:lnTo>
                      <a:cubicBezTo>
                        <a:pt x="212727" y="38378"/>
                        <a:pt x="251155" y="0"/>
                        <a:pt x="298626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/>
                  <a:endParaRPr/>
                </a:p>
              </p:txBody>
            </p:sp>
            <p:grpSp>
              <p:nvGrpSpPr>
                <p:cNvPr id="18" name="í$ḻïḑê">
                  <a:extLst>
                    <a:ext uri="{FF2B5EF4-FFF2-40B4-BE49-F238E27FC236}">
                      <a16:creationId xmlns:a16="http://schemas.microsoft.com/office/drawing/2014/main" id="{60119D88-83BF-4FF4-80A9-FD36715E9A05}"/>
                    </a:ext>
                  </a:extLst>
                </p:cNvPr>
                <p:cNvGrpSpPr/>
                <p:nvPr/>
              </p:nvGrpSpPr>
              <p:grpSpPr>
                <a:xfrm>
                  <a:off x="2906630" y="4322429"/>
                  <a:ext cx="1154167" cy="761054"/>
                  <a:chOff x="2906630" y="4322429"/>
                  <a:chExt cx="1154167" cy="761054"/>
                </a:xfrm>
              </p:grpSpPr>
              <p:sp>
                <p:nvSpPr>
                  <p:cNvPr id="19" name="iṥľîḑè">
                    <a:extLst>
                      <a:ext uri="{FF2B5EF4-FFF2-40B4-BE49-F238E27FC236}">
                        <a16:creationId xmlns:a16="http://schemas.microsoft.com/office/drawing/2014/main" id="{4F3B8769-A021-48CB-9AB7-8AAB22D9CE02}"/>
                      </a:ext>
                    </a:extLst>
                  </p:cNvPr>
                  <p:cNvSpPr/>
                  <p:nvPr/>
                </p:nvSpPr>
                <p:spPr>
                  <a:xfrm>
                    <a:off x="2906630" y="4322429"/>
                    <a:ext cx="1154167" cy="761054"/>
                  </a:xfrm>
                  <a:custGeom>
                    <a:avLst/>
                    <a:gdLst/>
                    <a:ahLst/>
                    <a:cxnLst>
                      <a:cxn ang="0">
                        <a:pos x="wd2" y="hd2"/>
                      </a:cxn>
                      <a:cxn ang="5400000">
                        <a:pos x="wd2" y="hd2"/>
                      </a:cxn>
                      <a:cxn ang="10800000">
                        <a:pos x="wd2" y="hd2"/>
                      </a:cxn>
                      <a:cxn ang="16200000">
                        <a:pos x="wd2" y="hd2"/>
                      </a:cxn>
                    </a:cxnLst>
                    <a:rect l="0" t="0" r="r" b="b"/>
                    <a:pathLst>
                      <a:path w="21600" h="21600" extrusionOk="0">
                        <a:moveTo>
                          <a:pt x="9242" y="21600"/>
                        </a:moveTo>
                        <a:lnTo>
                          <a:pt x="9202" y="12826"/>
                        </a:lnTo>
                        <a:lnTo>
                          <a:pt x="0" y="12826"/>
                        </a:lnTo>
                        <a:lnTo>
                          <a:pt x="0" y="0"/>
                        </a:lnTo>
                        <a:lnTo>
                          <a:pt x="21600" y="0"/>
                        </a:lnTo>
                        <a:lnTo>
                          <a:pt x="21600" y="12826"/>
                        </a:lnTo>
                      </a:path>
                    </a:pathLst>
                  </a:custGeom>
                  <a:solidFill>
                    <a:schemeClr val="accent1"/>
                  </a:solidFill>
                  <a:ln w="12700" cap="flat">
                    <a:noFill/>
                    <a:miter lim="400000"/>
                  </a:ln>
                  <a:effectLst/>
                </p:spPr>
                <p:txBody>
                  <a:bodyPr anchor="ctr"/>
                  <a:lstStyle/>
                  <a:p>
                    <a:pPr algn="ctr"/>
                    <a:endParaRPr dirty="0"/>
                  </a:p>
                </p:txBody>
              </p:sp>
              <p:sp>
                <p:nvSpPr>
                  <p:cNvPr id="20" name="iṧľíḓe">
                    <a:extLst>
                      <a:ext uri="{FF2B5EF4-FFF2-40B4-BE49-F238E27FC236}">
                        <a16:creationId xmlns:a16="http://schemas.microsoft.com/office/drawing/2014/main" id="{759BA06C-20B4-45AD-A475-3F9B8D3D9AAD}"/>
                      </a:ext>
                    </a:extLst>
                  </p:cNvPr>
                  <p:cNvSpPr txBox="1"/>
                  <p:nvPr/>
                </p:nvSpPr>
                <p:spPr bwMode="auto">
                  <a:xfrm>
                    <a:off x="2906630" y="4371975"/>
                    <a:ext cx="1112919" cy="310718"/>
                  </a:xfrm>
                  <a:prstGeom prst="rect">
                    <a:avLst/>
                  </a:prstGeom>
                  <a:solidFill>
                    <a:schemeClr val="bg1"/>
                  </a:solidFill>
                  <a:ln>
                    <a:noFill/>
                  </a:ln>
                  <a:extLst/>
                </p:spPr>
                <p:txBody>
                  <a:bodyPr wrap="none" lIns="90000" tIns="46800" rIns="90000" bIns="46800" anchor="ctr" anchorCtr="0">
                    <a:normAutofit/>
                  </a:bodyPr>
                  <a:lstStyle>
                    <a:defPPr>
                      <a:defRPr lang="zh-CN"/>
                    </a:defPPr>
                    <a:lvl1pPr marL="0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1pPr>
                    <a:lvl2pPr marL="457189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2pPr>
                    <a:lvl3pPr marL="914377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3pPr>
                    <a:lvl4pPr marL="1371566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4pPr>
                    <a:lvl5pPr marL="1828754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5pPr>
                    <a:lvl6pPr marL="2285943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6pPr>
                    <a:lvl7pPr marL="2743131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7pPr>
                    <a:lvl8pPr marL="3200320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8pPr>
                    <a:lvl9pPr marL="3657509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9pPr>
                  </a:lstStyle>
                  <a:p>
                    <a:pPr eaLnBrk="1" hangingPunct="1">
                      <a:lnSpc>
                        <a:spcPct val="100000"/>
                      </a:lnSpc>
                      <a:spcBef>
                        <a:spcPct val="0"/>
                      </a:spcBef>
                      <a:buFontTx/>
                      <a:buNone/>
                    </a:pPr>
                    <a:r>
                      <a:rPr lang="en-US" altLang="zh-CN" sz="1400" b="1" dirty="0"/>
                      <a:t>2018</a:t>
                    </a:r>
                  </a:p>
                </p:txBody>
              </p:sp>
            </p:grpSp>
          </p:grpSp>
          <p:sp>
            <p:nvSpPr>
              <p:cNvPr id="15" name="íṩḷíḑè">
                <a:extLst>
                  <a:ext uri="{FF2B5EF4-FFF2-40B4-BE49-F238E27FC236}">
                    <a16:creationId xmlns:a16="http://schemas.microsoft.com/office/drawing/2014/main" id="{924B1EC3-5A62-447F-88EE-DD9B160E461F}"/>
                  </a:ext>
                </a:extLst>
              </p:cNvPr>
              <p:cNvSpPr txBox="1"/>
              <p:nvPr/>
            </p:nvSpPr>
            <p:spPr>
              <a:xfrm>
                <a:off x="1911000" y="5283028"/>
                <a:ext cx="2643076" cy="43045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ctr" anchorCtr="0">
                <a:normAutofit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Pct val="25000"/>
                  <a:buFontTx/>
                  <a:buNone/>
                  <a:defRPr/>
                </a:pPr>
                <a:r>
                  <a:rPr kumimoji="0" lang="de-DE" sz="2000" b="1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</a:rPr>
                  <a:t>Text here</a:t>
                </a:r>
              </a:p>
            </p:txBody>
          </p:sp>
          <p:sp>
            <p:nvSpPr>
              <p:cNvPr id="16" name="îṣ1íḓè">
                <a:extLst>
                  <a:ext uri="{FF2B5EF4-FFF2-40B4-BE49-F238E27FC236}">
                    <a16:creationId xmlns:a16="http://schemas.microsoft.com/office/drawing/2014/main" id="{E1E83973-154E-49E7-8CEB-7E153109AEB1}"/>
                  </a:ext>
                </a:extLst>
              </p:cNvPr>
              <p:cNvSpPr txBox="1"/>
              <p:nvPr/>
            </p:nvSpPr>
            <p:spPr>
              <a:xfrm>
                <a:off x="1911000" y="5713483"/>
                <a:ext cx="2643076" cy="43045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t" anchorCtr="0">
                <a:normAutofit/>
              </a:bodyPr>
              <a:lstStyle/>
              <a:p>
                <a:pPr defTabSz="913765">
                  <a:lnSpc>
                    <a:spcPct val="150000"/>
                  </a:lnSpc>
                  <a:buSzPct val="25000"/>
                  <a:defRPr/>
                </a:pPr>
                <a:r>
                  <a:rPr lang="en-US" altLang="zh-CN" sz="1200" dirty="0"/>
                  <a:t>Supporting text here.</a:t>
                </a:r>
                <a:r>
                  <a:rPr kumimoji="0" lang="en-US" sz="1200" b="0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</a:rPr>
                  <a:t>.…</a:t>
                </a:r>
                <a:r>
                  <a:rPr kumimoji="0" lang="de-DE" sz="1200" b="0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</a:rPr>
                  <a:t>.</a:t>
                </a:r>
              </a:p>
            </p:txBody>
          </p:sp>
        </p:grpSp>
        <p:sp>
          <p:nvSpPr>
            <p:cNvPr id="11" name="íš1ïḓè">
              <a:extLst>
                <a:ext uri="{FF2B5EF4-FFF2-40B4-BE49-F238E27FC236}">
                  <a16:creationId xmlns:a16="http://schemas.microsoft.com/office/drawing/2014/main" id="{1FADA531-2E82-4F65-9F95-17BE898272E7}"/>
                </a:ext>
              </a:extLst>
            </p:cNvPr>
            <p:cNvSpPr txBox="1"/>
            <p:nvPr/>
          </p:nvSpPr>
          <p:spPr>
            <a:xfrm>
              <a:off x="673103" y="1144517"/>
              <a:ext cx="4792898" cy="71412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0000" tIns="46800" rIns="90000" bIns="46800" anchor="b" anchorCtr="0">
              <a:normAutofit/>
            </a:bodyPr>
            <a:lstStyle/>
            <a:p>
              <a:pPr>
                <a:buSzPct val="25000"/>
              </a:pPr>
              <a:r>
                <a:rPr lang="en-US" sz="2000" b="1" dirty="0"/>
                <a:t>Unified fonts make</a:t>
              </a:r>
            </a:p>
            <a:p>
              <a:pPr>
                <a:buSzPct val="25000"/>
              </a:pPr>
              <a:r>
                <a:rPr lang="en-US" sz="2000" b="1" dirty="0"/>
                <a:t>reading more fluent.</a:t>
              </a:r>
            </a:p>
          </p:txBody>
        </p:sp>
        <p:sp>
          <p:nvSpPr>
            <p:cNvPr id="12" name="íṡľíḑê">
              <a:extLst>
                <a:ext uri="{FF2B5EF4-FFF2-40B4-BE49-F238E27FC236}">
                  <a16:creationId xmlns:a16="http://schemas.microsoft.com/office/drawing/2014/main" id="{984D9DF4-561F-4FB0-8B98-0289F1CE9823}"/>
                </a:ext>
              </a:extLst>
            </p:cNvPr>
            <p:cNvSpPr txBox="1"/>
            <p:nvPr/>
          </p:nvSpPr>
          <p:spPr>
            <a:xfrm>
              <a:off x="673101" y="1858636"/>
              <a:ext cx="4792899" cy="91109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0000" tIns="46800" rIns="90000" bIns="46800" anchor="ctr" anchorCtr="0">
              <a:normAutofit lnSpcReduction="10000"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sz="1200" dirty="0"/>
                <a:t>Theme color makes PPT more convenient to change.</a:t>
              </a:r>
            </a:p>
            <a:p>
              <a:pPr>
                <a:lnSpc>
                  <a:spcPct val="150000"/>
                </a:lnSpc>
                <a:buSzPct val="25000"/>
              </a:pPr>
              <a:r>
                <a:rPr lang="en-US" sz="1200" dirty="0"/>
                <a:t>Adjust the spacing to adapt to Chinese typesetting, use the reference line in PPT.</a:t>
              </a:r>
            </a:p>
          </p:txBody>
        </p:sp>
        <p:sp>
          <p:nvSpPr>
            <p:cNvPr id="13" name="íŝḻîďe">
              <a:extLst>
                <a:ext uri="{FF2B5EF4-FFF2-40B4-BE49-F238E27FC236}">
                  <a16:creationId xmlns:a16="http://schemas.microsoft.com/office/drawing/2014/main" id="{C795089E-797E-4281-9031-F9BE61C2595F}"/>
                </a:ext>
              </a:extLst>
            </p:cNvPr>
            <p:cNvSpPr/>
            <p:nvPr/>
          </p:nvSpPr>
          <p:spPr bwMode="auto">
            <a:xfrm>
              <a:off x="9856266" y="4184465"/>
              <a:ext cx="1648290" cy="1959474"/>
            </a:xfrm>
            <a:custGeom>
              <a:avLst/>
              <a:gdLst>
                <a:gd name="T0" fmla="*/ 1363 w 1738"/>
                <a:gd name="T1" fmla="*/ 606 h 2069"/>
                <a:gd name="T2" fmla="*/ 1738 w 1738"/>
                <a:gd name="T3" fmla="*/ 606 h 2069"/>
                <a:gd name="T4" fmla="*/ 1133 w 1738"/>
                <a:gd name="T5" fmla="*/ 0 h 2069"/>
                <a:gd name="T6" fmla="*/ 527 w 1738"/>
                <a:gd name="T7" fmla="*/ 606 h 2069"/>
                <a:gd name="T8" fmla="*/ 907 w 1738"/>
                <a:gd name="T9" fmla="*/ 606 h 2069"/>
                <a:gd name="T10" fmla="*/ 0 w 1738"/>
                <a:gd name="T11" fmla="*/ 2036 h 2069"/>
                <a:gd name="T12" fmla="*/ 228 w 1738"/>
                <a:gd name="T13" fmla="*/ 2069 h 2069"/>
                <a:gd name="T14" fmla="*/ 1363 w 1738"/>
                <a:gd name="T15" fmla="*/ 606 h 20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38" h="2069">
                  <a:moveTo>
                    <a:pt x="1363" y="606"/>
                  </a:moveTo>
                  <a:lnTo>
                    <a:pt x="1738" y="606"/>
                  </a:lnTo>
                  <a:lnTo>
                    <a:pt x="1133" y="0"/>
                  </a:lnTo>
                  <a:lnTo>
                    <a:pt x="527" y="606"/>
                  </a:lnTo>
                  <a:lnTo>
                    <a:pt x="907" y="606"/>
                  </a:lnTo>
                  <a:cubicBezTo>
                    <a:pt x="854" y="1319"/>
                    <a:pt x="482" y="1896"/>
                    <a:pt x="0" y="2036"/>
                  </a:cubicBezTo>
                  <a:cubicBezTo>
                    <a:pt x="74" y="2057"/>
                    <a:pt x="150" y="2069"/>
                    <a:pt x="228" y="2069"/>
                  </a:cubicBezTo>
                  <a:cubicBezTo>
                    <a:pt x="816" y="2069"/>
                    <a:pt x="1301" y="1428"/>
                    <a:pt x="1363" y="606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58116714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88AC957-93BA-48FF-833D-A1B8D11F83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9588AA0C-5DDF-464A-A846-C7BF3D76D8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0717068E-91AB-4A6F-A440-CE4E6C90BC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14</a:t>
            </a:fld>
            <a:endParaRPr lang="zh-CN" altLang="en-US"/>
          </a:p>
        </p:txBody>
      </p:sp>
      <p:grpSp>
        <p:nvGrpSpPr>
          <p:cNvPr id="5" name="22aecac5-32bc-45f9-9441-9ce60d148f0d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115BCBD1-A393-4C48-876B-6AD8CBDC2D68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2426" y="1627800"/>
            <a:ext cx="10853863" cy="4500987"/>
            <a:chOff x="662426" y="1627800"/>
            <a:chExt cx="10853863" cy="4500987"/>
          </a:xfrm>
        </p:grpSpPr>
        <p:sp>
          <p:nvSpPr>
            <p:cNvPr id="6" name="ïSḻîḓé">
              <a:extLst>
                <a:ext uri="{FF2B5EF4-FFF2-40B4-BE49-F238E27FC236}">
                  <a16:creationId xmlns:a16="http://schemas.microsoft.com/office/drawing/2014/main" id="{304FD27D-EB71-48F2-82F3-552AA0E322EA}"/>
                </a:ext>
              </a:extLst>
            </p:cNvPr>
            <p:cNvSpPr/>
            <p:nvPr/>
          </p:nvSpPr>
          <p:spPr bwMode="auto">
            <a:xfrm>
              <a:off x="5876925" y="4377591"/>
              <a:ext cx="438150" cy="729334"/>
            </a:xfrm>
            <a:custGeom>
              <a:avLst/>
              <a:gdLst>
                <a:gd name="T0" fmla="*/ 150 w 255"/>
                <a:gd name="T1" fmla="*/ 243 h 425"/>
                <a:gd name="T2" fmla="*/ 161 w 255"/>
                <a:gd name="T3" fmla="*/ 243 h 425"/>
                <a:gd name="T4" fmla="*/ 161 w 255"/>
                <a:gd name="T5" fmla="*/ 229 h 425"/>
                <a:gd name="T6" fmla="*/ 149 w 255"/>
                <a:gd name="T7" fmla="*/ 229 h 425"/>
                <a:gd name="T8" fmla="*/ 149 w 255"/>
                <a:gd name="T9" fmla="*/ 212 h 425"/>
                <a:gd name="T10" fmla="*/ 206 w 255"/>
                <a:gd name="T11" fmla="*/ 243 h 425"/>
                <a:gd name="T12" fmla="*/ 195 w 255"/>
                <a:gd name="T13" fmla="*/ 154 h 425"/>
                <a:gd name="T14" fmla="*/ 255 w 255"/>
                <a:gd name="T15" fmla="*/ 93 h 425"/>
                <a:gd name="T16" fmla="*/ 169 w 255"/>
                <a:gd name="T17" fmla="*/ 81 h 425"/>
                <a:gd name="T18" fmla="*/ 128 w 255"/>
                <a:gd name="T19" fmla="*/ 1 h 425"/>
                <a:gd name="T20" fmla="*/ 127 w 255"/>
                <a:gd name="T21" fmla="*/ 0 h 425"/>
                <a:gd name="T22" fmla="*/ 127 w 255"/>
                <a:gd name="T23" fmla="*/ 0 h 425"/>
                <a:gd name="T24" fmla="*/ 85 w 255"/>
                <a:gd name="T25" fmla="*/ 81 h 425"/>
                <a:gd name="T26" fmla="*/ 0 w 255"/>
                <a:gd name="T27" fmla="*/ 93 h 425"/>
                <a:gd name="T28" fmla="*/ 59 w 255"/>
                <a:gd name="T29" fmla="*/ 154 h 425"/>
                <a:gd name="T30" fmla="*/ 48 w 255"/>
                <a:gd name="T31" fmla="*/ 243 h 425"/>
                <a:gd name="T32" fmla="*/ 106 w 255"/>
                <a:gd name="T33" fmla="*/ 212 h 425"/>
                <a:gd name="T34" fmla="*/ 105 w 255"/>
                <a:gd name="T35" fmla="*/ 229 h 425"/>
                <a:gd name="T36" fmla="*/ 94 w 255"/>
                <a:gd name="T37" fmla="*/ 229 h 425"/>
                <a:gd name="T38" fmla="*/ 94 w 255"/>
                <a:gd name="T39" fmla="*/ 243 h 425"/>
                <a:gd name="T40" fmla="*/ 105 w 255"/>
                <a:gd name="T41" fmla="*/ 243 h 425"/>
                <a:gd name="T42" fmla="*/ 73 w 255"/>
                <a:gd name="T43" fmla="*/ 326 h 425"/>
                <a:gd name="T44" fmla="*/ 40 w 255"/>
                <a:gd name="T45" fmla="*/ 326 h 425"/>
                <a:gd name="T46" fmla="*/ 40 w 255"/>
                <a:gd name="T47" fmla="*/ 425 h 425"/>
                <a:gd name="T48" fmla="*/ 127 w 255"/>
                <a:gd name="T49" fmla="*/ 425 h 425"/>
                <a:gd name="T50" fmla="*/ 127 w 255"/>
                <a:gd name="T51" fmla="*/ 425 h 425"/>
                <a:gd name="T52" fmla="*/ 215 w 255"/>
                <a:gd name="T53" fmla="*/ 425 h 425"/>
                <a:gd name="T54" fmla="*/ 215 w 255"/>
                <a:gd name="T55" fmla="*/ 326 h 425"/>
                <a:gd name="T56" fmla="*/ 182 w 255"/>
                <a:gd name="T57" fmla="*/ 326 h 425"/>
                <a:gd name="T58" fmla="*/ 150 w 255"/>
                <a:gd name="T59" fmla="*/ 243 h 4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55" h="425">
                  <a:moveTo>
                    <a:pt x="150" y="243"/>
                  </a:moveTo>
                  <a:lnTo>
                    <a:pt x="161" y="243"/>
                  </a:lnTo>
                  <a:lnTo>
                    <a:pt x="161" y="229"/>
                  </a:lnTo>
                  <a:lnTo>
                    <a:pt x="149" y="229"/>
                  </a:lnTo>
                  <a:cubicBezTo>
                    <a:pt x="149" y="222"/>
                    <a:pt x="149" y="216"/>
                    <a:pt x="149" y="212"/>
                  </a:cubicBezTo>
                  <a:lnTo>
                    <a:pt x="206" y="243"/>
                  </a:lnTo>
                  <a:lnTo>
                    <a:pt x="195" y="154"/>
                  </a:lnTo>
                  <a:lnTo>
                    <a:pt x="255" y="93"/>
                  </a:lnTo>
                  <a:lnTo>
                    <a:pt x="169" y="81"/>
                  </a:lnTo>
                  <a:lnTo>
                    <a:pt x="128" y="1"/>
                  </a:lnTo>
                  <a:lnTo>
                    <a:pt x="127" y="0"/>
                  </a:lnTo>
                  <a:lnTo>
                    <a:pt x="127" y="0"/>
                  </a:lnTo>
                  <a:lnTo>
                    <a:pt x="85" y="81"/>
                  </a:lnTo>
                  <a:lnTo>
                    <a:pt x="0" y="93"/>
                  </a:lnTo>
                  <a:lnTo>
                    <a:pt x="59" y="154"/>
                  </a:lnTo>
                  <a:lnTo>
                    <a:pt x="48" y="243"/>
                  </a:lnTo>
                  <a:lnTo>
                    <a:pt x="106" y="212"/>
                  </a:lnTo>
                  <a:cubicBezTo>
                    <a:pt x="106" y="216"/>
                    <a:pt x="106" y="222"/>
                    <a:pt x="105" y="229"/>
                  </a:cubicBezTo>
                  <a:lnTo>
                    <a:pt x="94" y="229"/>
                  </a:lnTo>
                  <a:lnTo>
                    <a:pt x="94" y="243"/>
                  </a:lnTo>
                  <a:lnTo>
                    <a:pt x="105" y="243"/>
                  </a:lnTo>
                  <a:cubicBezTo>
                    <a:pt x="102" y="279"/>
                    <a:pt x="94" y="326"/>
                    <a:pt x="73" y="326"/>
                  </a:cubicBezTo>
                  <a:lnTo>
                    <a:pt x="40" y="326"/>
                  </a:lnTo>
                  <a:lnTo>
                    <a:pt x="40" y="425"/>
                  </a:lnTo>
                  <a:lnTo>
                    <a:pt x="127" y="425"/>
                  </a:lnTo>
                  <a:lnTo>
                    <a:pt x="127" y="425"/>
                  </a:lnTo>
                  <a:lnTo>
                    <a:pt x="215" y="425"/>
                  </a:lnTo>
                  <a:lnTo>
                    <a:pt x="215" y="326"/>
                  </a:lnTo>
                  <a:lnTo>
                    <a:pt x="182" y="326"/>
                  </a:lnTo>
                  <a:cubicBezTo>
                    <a:pt x="161" y="326"/>
                    <a:pt x="153" y="279"/>
                    <a:pt x="150" y="24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" name="îṣḷïde">
              <a:extLst>
                <a:ext uri="{FF2B5EF4-FFF2-40B4-BE49-F238E27FC236}">
                  <a16:creationId xmlns:a16="http://schemas.microsoft.com/office/drawing/2014/main" id="{E62F0857-47C4-48F5-B862-CDABC5FABDBA}"/>
                </a:ext>
              </a:extLst>
            </p:cNvPr>
            <p:cNvSpPr/>
            <p:nvPr/>
          </p:nvSpPr>
          <p:spPr>
            <a:xfrm rot="5400000" flipV="1">
              <a:off x="3052764" y="3872295"/>
              <a:ext cx="1702138" cy="1702139"/>
            </a:xfrm>
            <a:prstGeom prst="diamond">
              <a:avLst/>
            </a:prstGeom>
            <a:solidFill>
              <a:schemeClr val="bg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îṣľïḍe">
              <a:extLst>
                <a:ext uri="{FF2B5EF4-FFF2-40B4-BE49-F238E27FC236}">
                  <a16:creationId xmlns:a16="http://schemas.microsoft.com/office/drawing/2014/main" id="{CF86BF27-AEB1-480E-9C13-EFAB8C81D7F5}"/>
                </a:ext>
              </a:extLst>
            </p:cNvPr>
            <p:cNvSpPr/>
            <p:nvPr/>
          </p:nvSpPr>
          <p:spPr bwMode="auto">
            <a:xfrm>
              <a:off x="3585320" y="4406033"/>
              <a:ext cx="637025" cy="634664"/>
            </a:xfrm>
            <a:custGeom>
              <a:avLst/>
              <a:gdLst>
                <a:gd name="connsiteX0" fmla="*/ 503895 w 609473"/>
                <a:gd name="connsiteY0" fmla="*/ 296940 h 607216"/>
                <a:gd name="connsiteX1" fmla="*/ 511570 w 609473"/>
                <a:gd name="connsiteY1" fmla="*/ 296940 h 607216"/>
                <a:gd name="connsiteX2" fmla="*/ 538816 w 609473"/>
                <a:gd name="connsiteY2" fmla="*/ 296940 h 607216"/>
                <a:gd name="connsiteX3" fmla="*/ 549465 w 609473"/>
                <a:gd name="connsiteY3" fmla="*/ 307624 h 607216"/>
                <a:gd name="connsiteX4" fmla="*/ 549465 w 609473"/>
                <a:gd name="connsiteY4" fmla="*/ 324202 h 607216"/>
                <a:gd name="connsiteX5" fmla="*/ 577094 w 609473"/>
                <a:gd name="connsiteY5" fmla="*/ 338384 h 607216"/>
                <a:gd name="connsiteX6" fmla="*/ 603717 w 609473"/>
                <a:gd name="connsiteY6" fmla="*/ 388308 h 607216"/>
                <a:gd name="connsiteX7" fmla="*/ 594699 w 609473"/>
                <a:gd name="connsiteY7" fmla="*/ 400381 h 607216"/>
                <a:gd name="connsiteX8" fmla="*/ 560353 w 609473"/>
                <a:gd name="connsiteY8" fmla="*/ 405460 h 607216"/>
                <a:gd name="connsiteX9" fmla="*/ 558771 w 609473"/>
                <a:gd name="connsiteY9" fmla="*/ 405604 h 607216"/>
                <a:gd name="connsiteX10" fmla="*/ 548218 w 609473"/>
                <a:gd name="connsiteY10" fmla="*/ 396548 h 607216"/>
                <a:gd name="connsiteX11" fmla="*/ 541310 w 609473"/>
                <a:gd name="connsiteY11" fmla="*/ 378581 h 607216"/>
                <a:gd name="connsiteX12" fmla="*/ 521067 w 609473"/>
                <a:gd name="connsiteY12" fmla="*/ 370676 h 607216"/>
                <a:gd name="connsiteX13" fmla="*/ 511618 w 609473"/>
                <a:gd name="connsiteY13" fmla="*/ 371922 h 607216"/>
                <a:gd name="connsiteX14" fmla="*/ 498426 w 609473"/>
                <a:gd name="connsiteY14" fmla="*/ 379683 h 607216"/>
                <a:gd name="connsiteX15" fmla="*/ 492574 w 609473"/>
                <a:gd name="connsiteY15" fmla="*/ 395398 h 607216"/>
                <a:gd name="connsiteX16" fmla="*/ 497371 w 609473"/>
                <a:gd name="connsiteY16" fmla="*/ 410395 h 607216"/>
                <a:gd name="connsiteX17" fmla="*/ 500537 w 609473"/>
                <a:gd name="connsiteY17" fmla="*/ 413605 h 607216"/>
                <a:gd name="connsiteX18" fmla="*/ 533731 w 609473"/>
                <a:gd name="connsiteY18" fmla="*/ 425343 h 607216"/>
                <a:gd name="connsiteX19" fmla="*/ 563232 w 609473"/>
                <a:gd name="connsiteY19" fmla="*/ 433536 h 607216"/>
                <a:gd name="connsiteX20" fmla="*/ 588415 w 609473"/>
                <a:gd name="connsiteY20" fmla="*/ 450209 h 607216"/>
                <a:gd name="connsiteX21" fmla="*/ 604149 w 609473"/>
                <a:gd name="connsiteY21" fmla="*/ 474405 h 607216"/>
                <a:gd name="connsiteX22" fmla="*/ 609473 w 609473"/>
                <a:gd name="connsiteY22" fmla="*/ 503583 h 607216"/>
                <a:gd name="connsiteX23" fmla="*/ 587408 w 609473"/>
                <a:gd name="connsiteY23" fmla="*/ 560885 h 607216"/>
                <a:gd name="connsiteX24" fmla="*/ 549465 w 609473"/>
                <a:gd name="connsiteY24" fmla="*/ 583116 h 607216"/>
                <a:gd name="connsiteX25" fmla="*/ 549465 w 609473"/>
                <a:gd name="connsiteY25" fmla="*/ 596532 h 607216"/>
                <a:gd name="connsiteX26" fmla="*/ 538816 w 609473"/>
                <a:gd name="connsiteY26" fmla="*/ 607216 h 607216"/>
                <a:gd name="connsiteX27" fmla="*/ 503991 w 609473"/>
                <a:gd name="connsiteY27" fmla="*/ 607216 h 607216"/>
                <a:gd name="connsiteX28" fmla="*/ 493342 w 609473"/>
                <a:gd name="connsiteY28" fmla="*/ 596532 h 607216"/>
                <a:gd name="connsiteX29" fmla="*/ 493342 w 609473"/>
                <a:gd name="connsiteY29" fmla="*/ 582829 h 607216"/>
                <a:gd name="connsiteX30" fmla="*/ 473819 w 609473"/>
                <a:gd name="connsiteY30" fmla="*/ 575259 h 607216"/>
                <a:gd name="connsiteX31" fmla="*/ 446045 w 609473"/>
                <a:gd name="connsiteY31" fmla="*/ 548907 h 607216"/>
                <a:gd name="connsiteX32" fmla="*/ 432950 w 609473"/>
                <a:gd name="connsiteY32" fmla="*/ 506170 h 607216"/>
                <a:gd name="connsiteX33" fmla="*/ 441776 w 609473"/>
                <a:gd name="connsiteY33" fmla="*/ 494863 h 607216"/>
                <a:gd name="connsiteX34" fmla="*/ 475354 w 609473"/>
                <a:gd name="connsiteY34" fmla="*/ 489018 h 607216"/>
                <a:gd name="connsiteX35" fmla="*/ 477224 w 609473"/>
                <a:gd name="connsiteY35" fmla="*/ 488826 h 607216"/>
                <a:gd name="connsiteX36" fmla="*/ 487777 w 609473"/>
                <a:gd name="connsiteY36" fmla="*/ 497977 h 607216"/>
                <a:gd name="connsiteX37" fmla="*/ 496412 w 609473"/>
                <a:gd name="connsiteY37" fmla="*/ 524377 h 607216"/>
                <a:gd name="connsiteX38" fmla="*/ 522602 w 609473"/>
                <a:gd name="connsiteY38" fmla="*/ 536307 h 607216"/>
                <a:gd name="connsiteX39" fmla="*/ 528071 w 609473"/>
                <a:gd name="connsiteY39" fmla="*/ 535923 h 607216"/>
                <a:gd name="connsiteX40" fmla="*/ 546539 w 609473"/>
                <a:gd name="connsiteY40" fmla="*/ 526197 h 607216"/>
                <a:gd name="connsiteX41" fmla="*/ 553686 w 609473"/>
                <a:gd name="connsiteY41" fmla="*/ 505452 h 607216"/>
                <a:gd name="connsiteX42" fmla="*/ 549273 w 609473"/>
                <a:gd name="connsiteY42" fmla="*/ 489784 h 607216"/>
                <a:gd name="connsiteX43" fmla="*/ 519724 w 609473"/>
                <a:gd name="connsiteY43" fmla="*/ 475986 h 607216"/>
                <a:gd name="connsiteX44" fmla="*/ 472140 w 609473"/>
                <a:gd name="connsiteY44" fmla="*/ 459648 h 607216"/>
                <a:gd name="connsiteX45" fmla="*/ 446429 w 609473"/>
                <a:gd name="connsiteY45" fmla="*/ 433824 h 607216"/>
                <a:gd name="connsiteX46" fmla="*/ 439857 w 609473"/>
                <a:gd name="connsiteY46" fmla="*/ 416767 h 607216"/>
                <a:gd name="connsiteX47" fmla="*/ 437603 w 609473"/>
                <a:gd name="connsiteY47" fmla="*/ 397602 h 607216"/>
                <a:gd name="connsiteX48" fmla="*/ 463218 w 609473"/>
                <a:gd name="connsiteY48" fmla="*/ 339629 h 607216"/>
                <a:gd name="connsiteX49" fmla="*/ 493198 w 609473"/>
                <a:gd name="connsiteY49" fmla="*/ 323962 h 607216"/>
                <a:gd name="connsiteX50" fmla="*/ 493198 w 609473"/>
                <a:gd name="connsiteY50" fmla="*/ 307624 h 607216"/>
                <a:gd name="connsiteX51" fmla="*/ 503895 w 609473"/>
                <a:gd name="connsiteY51" fmla="*/ 296940 h 607216"/>
                <a:gd name="connsiteX52" fmla="*/ 382097 w 609473"/>
                <a:gd name="connsiteY52" fmla="*/ 246415 h 607216"/>
                <a:gd name="connsiteX53" fmla="*/ 489125 w 609473"/>
                <a:gd name="connsiteY53" fmla="*/ 246415 h 607216"/>
                <a:gd name="connsiteX54" fmla="*/ 511528 w 609473"/>
                <a:gd name="connsiteY54" fmla="*/ 268793 h 607216"/>
                <a:gd name="connsiteX55" fmla="*/ 511528 w 609473"/>
                <a:gd name="connsiteY55" fmla="*/ 276891 h 607216"/>
                <a:gd name="connsiteX56" fmla="*/ 503852 w 609473"/>
                <a:gd name="connsiteY56" fmla="*/ 276891 h 607216"/>
                <a:gd name="connsiteX57" fmla="*/ 473150 w 609473"/>
                <a:gd name="connsiteY57" fmla="*/ 307558 h 607216"/>
                <a:gd name="connsiteX58" fmla="*/ 473150 w 609473"/>
                <a:gd name="connsiteY58" fmla="*/ 309858 h 607216"/>
                <a:gd name="connsiteX59" fmla="*/ 449979 w 609473"/>
                <a:gd name="connsiteY59" fmla="*/ 324521 h 607216"/>
                <a:gd name="connsiteX60" fmla="*/ 425657 w 609473"/>
                <a:gd name="connsiteY60" fmla="*/ 357105 h 607216"/>
                <a:gd name="connsiteX61" fmla="*/ 417549 w 609473"/>
                <a:gd name="connsiteY61" fmla="*/ 397452 h 607216"/>
                <a:gd name="connsiteX62" fmla="*/ 419324 w 609473"/>
                <a:gd name="connsiteY62" fmla="*/ 416619 h 607216"/>
                <a:gd name="connsiteX63" fmla="*/ 382097 w 609473"/>
                <a:gd name="connsiteY63" fmla="*/ 416619 h 607216"/>
                <a:gd name="connsiteX64" fmla="*/ 359742 w 609473"/>
                <a:gd name="connsiteY64" fmla="*/ 394289 h 607216"/>
                <a:gd name="connsiteX65" fmla="*/ 359742 w 609473"/>
                <a:gd name="connsiteY65" fmla="*/ 268793 h 607216"/>
                <a:gd name="connsiteX66" fmla="*/ 382097 w 609473"/>
                <a:gd name="connsiteY66" fmla="*/ 246415 h 607216"/>
                <a:gd name="connsiteX67" fmla="*/ 22403 w 609473"/>
                <a:gd name="connsiteY67" fmla="*/ 117844 h 607216"/>
                <a:gd name="connsiteX68" fmla="*/ 129383 w 609473"/>
                <a:gd name="connsiteY68" fmla="*/ 117844 h 607216"/>
                <a:gd name="connsiteX69" fmla="*/ 151786 w 609473"/>
                <a:gd name="connsiteY69" fmla="*/ 140217 h 607216"/>
                <a:gd name="connsiteX70" fmla="*/ 151786 w 609473"/>
                <a:gd name="connsiteY70" fmla="*/ 394316 h 607216"/>
                <a:gd name="connsiteX71" fmla="*/ 129335 w 609473"/>
                <a:gd name="connsiteY71" fmla="*/ 416689 h 607216"/>
                <a:gd name="connsiteX72" fmla="*/ 22403 w 609473"/>
                <a:gd name="connsiteY72" fmla="*/ 416689 h 607216"/>
                <a:gd name="connsiteX73" fmla="*/ 0 w 609473"/>
                <a:gd name="connsiteY73" fmla="*/ 394316 h 607216"/>
                <a:gd name="connsiteX74" fmla="*/ 0 w 609473"/>
                <a:gd name="connsiteY74" fmla="*/ 140217 h 607216"/>
                <a:gd name="connsiteX75" fmla="*/ 22403 w 609473"/>
                <a:gd name="connsiteY75" fmla="*/ 117844 h 607216"/>
                <a:gd name="connsiteX76" fmla="*/ 202271 w 609473"/>
                <a:gd name="connsiteY76" fmla="*/ 0 h 607216"/>
                <a:gd name="connsiteX77" fmla="*/ 309187 w 609473"/>
                <a:gd name="connsiteY77" fmla="*/ 0 h 607216"/>
                <a:gd name="connsiteX78" fmla="*/ 331587 w 609473"/>
                <a:gd name="connsiteY78" fmla="*/ 22371 h 607216"/>
                <a:gd name="connsiteX79" fmla="*/ 331587 w 609473"/>
                <a:gd name="connsiteY79" fmla="*/ 394296 h 607216"/>
                <a:gd name="connsiteX80" fmla="*/ 309187 w 609473"/>
                <a:gd name="connsiteY80" fmla="*/ 416619 h 607216"/>
                <a:gd name="connsiteX81" fmla="*/ 202271 w 609473"/>
                <a:gd name="connsiteY81" fmla="*/ 416619 h 607216"/>
                <a:gd name="connsiteX82" fmla="*/ 179871 w 609473"/>
                <a:gd name="connsiteY82" fmla="*/ 394296 h 607216"/>
                <a:gd name="connsiteX83" fmla="*/ 179871 w 609473"/>
                <a:gd name="connsiteY83" fmla="*/ 22371 h 607216"/>
                <a:gd name="connsiteX84" fmla="*/ 202271 w 609473"/>
                <a:gd name="connsiteY84" fmla="*/ 0 h 607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</a:cxnLst>
              <a:rect l="l" t="t" r="r" b="b"/>
              <a:pathLst>
                <a:path w="609473" h="607216">
                  <a:moveTo>
                    <a:pt x="503895" y="296940"/>
                  </a:moveTo>
                  <a:lnTo>
                    <a:pt x="511570" y="296940"/>
                  </a:lnTo>
                  <a:lnTo>
                    <a:pt x="538816" y="296940"/>
                  </a:lnTo>
                  <a:cubicBezTo>
                    <a:pt x="544668" y="296940"/>
                    <a:pt x="549465" y="301731"/>
                    <a:pt x="549465" y="307624"/>
                  </a:cubicBezTo>
                  <a:lnTo>
                    <a:pt x="549465" y="324202"/>
                  </a:lnTo>
                  <a:cubicBezTo>
                    <a:pt x="560114" y="327268"/>
                    <a:pt x="569563" y="332155"/>
                    <a:pt x="577094" y="338384"/>
                  </a:cubicBezTo>
                  <a:cubicBezTo>
                    <a:pt x="591821" y="350601"/>
                    <a:pt x="600791" y="367418"/>
                    <a:pt x="603717" y="388308"/>
                  </a:cubicBezTo>
                  <a:cubicBezTo>
                    <a:pt x="604532" y="394105"/>
                    <a:pt x="600503" y="399471"/>
                    <a:pt x="594699" y="400381"/>
                  </a:cubicBezTo>
                  <a:lnTo>
                    <a:pt x="560353" y="405460"/>
                  </a:lnTo>
                  <a:cubicBezTo>
                    <a:pt x="559826" y="405556"/>
                    <a:pt x="559250" y="405604"/>
                    <a:pt x="558771" y="405604"/>
                  </a:cubicBezTo>
                  <a:cubicBezTo>
                    <a:pt x="553590" y="405604"/>
                    <a:pt x="549033" y="401819"/>
                    <a:pt x="548218" y="396548"/>
                  </a:cubicBezTo>
                  <a:cubicBezTo>
                    <a:pt x="546970" y="388499"/>
                    <a:pt x="544620" y="382271"/>
                    <a:pt x="541310" y="378581"/>
                  </a:cubicBezTo>
                  <a:cubicBezTo>
                    <a:pt x="536801" y="373551"/>
                    <a:pt x="529414" y="370676"/>
                    <a:pt x="521067" y="370676"/>
                  </a:cubicBezTo>
                  <a:cubicBezTo>
                    <a:pt x="517806" y="370676"/>
                    <a:pt x="514640" y="371107"/>
                    <a:pt x="511618" y="371922"/>
                  </a:cubicBezTo>
                  <a:cubicBezTo>
                    <a:pt x="506293" y="373407"/>
                    <a:pt x="501640" y="376090"/>
                    <a:pt x="498426" y="379683"/>
                  </a:cubicBezTo>
                  <a:cubicBezTo>
                    <a:pt x="494397" y="384139"/>
                    <a:pt x="492574" y="389122"/>
                    <a:pt x="492574" y="395398"/>
                  </a:cubicBezTo>
                  <a:cubicBezTo>
                    <a:pt x="492574" y="401579"/>
                    <a:pt x="494157" y="406514"/>
                    <a:pt x="497371" y="410395"/>
                  </a:cubicBezTo>
                  <a:cubicBezTo>
                    <a:pt x="498331" y="411545"/>
                    <a:pt x="499386" y="412647"/>
                    <a:pt x="500537" y="413605"/>
                  </a:cubicBezTo>
                  <a:cubicBezTo>
                    <a:pt x="508548" y="420313"/>
                    <a:pt x="520828" y="422708"/>
                    <a:pt x="533731" y="425343"/>
                  </a:cubicBezTo>
                  <a:cubicBezTo>
                    <a:pt x="543613" y="427308"/>
                    <a:pt x="553830" y="429368"/>
                    <a:pt x="563232" y="433536"/>
                  </a:cubicBezTo>
                  <a:cubicBezTo>
                    <a:pt x="573353" y="437992"/>
                    <a:pt x="581843" y="443598"/>
                    <a:pt x="588415" y="450209"/>
                  </a:cubicBezTo>
                  <a:cubicBezTo>
                    <a:pt x="595130" y="456965"/>
                    <a:pt x="600407" y="465014"/>
                    <a:pt x="604149" y="474405"/>
                  </a:cubicBezTo>
                  <a:cubicBezTo>
                    <a:pt x="607698" y="483412"/>
                    <a:pt x="609473" y="493234"/>
                    <a:pt x="609473" y="503583"/>
                  </a:cubicBezTo>
                  <a:cubicBezTo>
                    <a:pt x="609473" y="526293"/>
                    <a:pt x="602038" y="545554"/>
                    <a:pt x="587408" y="560885"/>
                  </a:cubicBezTo>
                  <a:cubicBezTo>
                    <a:pt x="577382" y="571426"/>
                    <a:pt x="564383" y="578996"/>
                    <a:pt x="549465" y="583116"/>
                  </a:cubicBezTo>
                  <a:lnTo>
                    <a:pt x="549465" y="596532"/>
                  </a:lnTo>
                  <a:cubicBezTo>
                    <a:pt x="549465" y="602425"/>
                    <a:pt x="544668" y="607216"/>
                    <a:pt x="538816" y="607216"/>
                  </a:cubicBezTo>
                  <a:lnTo>
                    <a:pt x="503991" y="607216"/>
                  </a:lnTo>
                  <a:cubicBezTo>
                    <a:pt x="498139" y="607216"/>
                    <a:pt x="493342" y="602425"/>
                    <a:pt x="493342" y="596532"/>
                  </a:cubicBezTo>
                  <a:lnTo>
                    <a:pt x="493342" y="582829"/>
                  </a:lnTo>
                  <a:cubicBezTo>
                    <a:pt x="486482" y="580960"/>
                    <a:pt x="479959" y="578421"/>
                    <a:pt x="473819" y="575259"/>
                  </a:cubicBezTo>
                  <a:cubicBezTo>
                    <a:pt x="463026" y="569701"/>
                    <a:pt x="453672" y="560837"/>
                    <a:pt x="446045" y="548907"/>
                  </a:cubicBezTo>
                  <a:cubicBezTo>
                    <a:pt x="438514" y="537073"/>
                    <a:pt x="434101" y="522700"/>
                    <a:pt x="432950" y="506170"/>
                  </a:cubicBezTo>
                  <a:cubicBezTo>
                    <a:pt x="432566" y="500660"/>
                    <a:pt x="436403" y="495821"/>
                    <a:pt x="441776" y="494863"/>
                  </a:cubicBezTo>
                  <a:lnTo>
                    <a:pt x="475354" y="489018"/>
                  </a:lnTo>
                  <a:cubicBezTo>
                    <a:pt x="475977" y="488922"/>
                    <a:pt x="476553" y="488826"/>
                    <a:pt x="477224" y="488826"/>
                  </a:cubicBezTo>
                  <a:cubicBezTo>
                    <a:pt x="482405" y="488826"/>
                    <a:pt x="487010" y="492659"/>
                    <a:pt x="487777" y="497977"/>
                  </a:cubicBezTo>
                  <a:cubicBezTo>
                    <a:pt x="489984" y="513501"/>
                    <a:pt x="493726" y="520927"/>
                    <a:pt x="496412" y="524377"/>
                  </a:cubicBezTo>
                  <a:cubicBezTo>
                    <a:pt x="502216" y="531851"/>
                    <a:pt x="512001" y="536307"/>
                    <a:pt x="522602" y="536307"/>
                  </a:cubicBezTo>
                  <a:cubicBezTo>
                    <a:pt x="524473" y="536307"/>
                    <a:pt x="526248" y="536163"/>
                    <a:pt x="528071" y="535923"/>
                  </a:cubicBezTo>
                  <a:cubicBezTo>
                    <a:pt x="535458" y="534774"/>
                    <a:pt x="542078" y="531324"/>
                    <a:pt x="546539" y="526197"/>
                  </a:cubicBezTo>
                  <a:cubicBezTo>
                    <a:pt x="551335" y="520735"/>
                    <a:pt x="553686" y="513884"/>
                    <a:pt x="553686" y="505452"/>
                  </a:cubicBezTo>
                  <a:cubicBezTo>
                    <a:pt x="553686" y="498696"/>
                    <a:pt x="552247" y="493378"/>
                    <a:pt x="549273" y="489784"/>
                  </a:cubicBezTo>
                  <a:cubicBezTo>
                    <a:pt x="543037" y="482119"/>
                    <a:pt x="530805" y="478477"/>
                    <a:pt x="519724" y="475986"/>
                  </a:cubicBezTo>
                  <a:cubicBezTo>
                    <a:pt x="502983" y="472249"/>
                    <a:pt x="487825" y="468416"/>
                    <a:pt x="472140" y="459648"/>
                  </a:cubicBezTo>
                  <a:cubicBezTo>
                    <a:pt x="461107" y="453467"/>
                    <a:pt x="452473" y="444748"/>
                    <a:pt x="446429" y="433824"/>
                  </a:cubicBezTo>
                  <a:cubicBezTo>
                    <a:pt x="443503" y="428458"/>
                    <a:pt x="441344" y="422804"/>
                    <a:pt x="439857" y="416767"/>
                  </a:cubicBezTo>
                  <a:cubicBezTo>
                    <a:pt x="438370" y="410730"/>
                    <a:pt x="437603" y="404310"/>
                    <a:pt x="437603" y="397602"/>
                  </a:cubicBezTo>
                  <a:cubicBezTo>
                    <a:pt x="437603" y="373982"/>
                    <a:pt x="446237" y="354434"/>
                    <a:pt x="463218" y="339629"/>
                  </a:cubicBezTo>
                  <a:cubicBezTo>
                    <a:pt x="471276" y="332538"/>
                    <a:pt x="481494" y="327220"/>
                    <a:pt x="493198" y="323962"/>
                  </a:cubicBezTo>
                  <a:lnTo>
                    <a:pt x="493198" y="307624"/>
                  </a:lnTo>
                  <a:cubicBezTo>
                    <a:pt x="493198" y="301731"/>
                    <a:pt x="497995" y="296940"/>
                    <a:pt x="503895" y="296940"/>
                  </a:cubicBezTo>
                  <a:close/>
                  <a:moveTo>
                    <a:pt x="382097" y="246415"/>
                  </a:moveTo>
                  <a:lnTo>
                    <a:pt x="489125" y="246415"/>
                  </a:lnTo>
                  <a:cubicBezTo>
                    <a:pt x="501454" y="246415"/>
                    <a:pt x="511528" y="256478"/>
                    <a:pt x="511528" y="268793"/>
                  </a:cubicBezTo>
                  <a:lnTo>
                    <a:pt x="511528" y="276891"/>
                  </a:lnTo>
                  <a:lnTo>
                    <a:pt x="503852" y="276891"/>
                  </a:lnTo>
                  <a:cubicBezTo>
                    <a:pt x="486870" y="276891"/>
                    <a:pt x="473150" y="290643"/>
                    <a:pt x="473150" y="307558"/>
                  </a:cubicBezTo>
                  <a:lnTo>
                    <a:pt x="473150" y="309858"/>
                  </a:lnTo>
                  <a:cubicBezTo>
                    <a:pt x="464515" y="313692"/>
                    <a:pt x="456743" y="318627"/>
                    <a:pt x="449979" y="324521"/>
                  </a:cubicBezTo>
                  <a:cubicBezTo>
                    <a:pt x="439281" y="333769"/>
                    <a:pt x="431126" y="344838"/>
                    <a:pt x="425657" y="357105"/>
                  </a:cubicBezTo>
                  <a:cubicBezTo>
                    <a:pt x="420284" y="369276"/>
                    <a:pt x="417549" y="382885"/>
                    <a:pt x="417549" y="397452"/>
                  </a:cubicBezTo>
                  <a:cubicBezTo>
                    <a:pt x="417549" y="404112"/>
                    <a:pt x="418173" y="410486"/>
                    <a:pt x="419324" y="416619"/>
                  </a:cubicBezTo>
                  <a:lnTo>
                    <a:pt x="382097" y="416619"/>
                  </a:lnTo>
                  <a:cubicBezTo>
                    <a:pt x="369768" y="416619"/>
                    <a:pt x="359742" y="406604"/>
                    <a:pt x="359742" y="394289"/>
                  </a:cubicBezTo>
                  <a:lnTo>
                    <a:pt x="359742" y="268793"/>
                  </a:lnTo>
                  <a:cubicBezTo>
                    <a:pt x="359742" y="256478"/>
                    <a:pt x="369768" y="246415"/>
                    <a:pt x="382097" y="246415"/>
                  </a:cubicBezTo>
                  <a:close/>
                  <a:moveTo>
                    <a:pt x="22403" y="117844"/>
                  </a:moveTo>
                  <a:lnTo>
                    <a:pt x="129383" y="117844"/>
                  </a:lnTo>
                  <a:cubicBezTo>
                    <a:pt x="141760" y="117844"/>
                    <a:pt x="151786" y="127905"/>
                    <a:pt x="151786" y="140217"/>
                  </a:cubicBezTo>
                  <a:lnTo>
                    <a:pt x="151786" y="394316"/>
                  </a:lnTo>
                  <a:cubicBezTo>
                    <a:pt x="151786" y="406629"/>
                    <a:pt x="141760" y="416689"/>
                    <a:pt x="129335" y="416689"/>
                  </a:cubicBezTo>
                  <a:lnTo>
                    <a:pt x="22403" y="416689"/>
                  </a:lnTo>
                  <a:cubicBezTo>
                    <a:pt x="10026" y="416689"/>
                    <a:pt x="0" y="406629"/>
                    <a:pt x="0" y="394316"/>
                  </a:cubicBezTo>
                  <a:lnTo>
                    <a:pt x="0" y="140217"/>
                  </a:lnTo>
                  <a:cubicBezTo>
                    <a:pt x="0" y="127905"/>
                    <a:pt x="10026" y="117844"/>
                    <a:pt x="22403" y="117844"/>
                  </a:cubicBezTo>
                  <a:close/>
                  <a:moveTo>
                    <a:pt x="202271" y="0"/>
                  </a:moveTo>
                  <a:lnTo>
                    <a:pt x="309187" y="0"/>
                  </a:lnTo>
                  <a:cubicBezTo>
                    <a:pt x="321562" y="0"/>
                    <a:pt x="331587" y="10012"/>
                    <a:pt x="331587" y="22371"/>
                  </a:cubicBezTo>
                  <a:lnTo>
                    <a:pt x="331587" y="394296"/>
                  </a:lnTo>
                  <a:cubicBezTo>
                    <a:pt x="331587" y="406607"/>
                    <a:pt x="321562" y="416619"/>
                    <a:pt x="309187" y="416619"/>
                  </a:cubicBezTo>
                  <a:lnTo>
                    <a:pt x="202271" y="416619"/>
                  </a:lnTo>
                  <a:cubicBezTo>
                    <a:pt x="189944" y="416619"/>
                    <a:pt x="179871" y="406607"/>
                    <a:pt x="179871" y="394296"/>
                  </a:cubicBezTo>
                  <a:lnTo>
                    <a:pt x="179871" y="22371"/>
                  </a:lnTo>
                  <a:cubicBezTo>
                    <a:pt x="179871" y="10012"/>
                    <a:pt x="189944" y="0"/>
                    <a:pt x="20227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wrap="square" anchor="ctr"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9" name="is1íḋê">
              <a:extLst>
                <a:ext uri="{FF2B5EF4-FFF2-40B4-BE49-F238E27FC236}">
                  <a16:creationId xmlns:a16="http://schemas.microsoft.com/office/drawing/2014/main" id="{CDBCB1D4-9A2F-474A-8BFC-3AD70663691B}"/>
                </a:ext>
              </a:extLst>
            </p:cNvPr>
            <p:cNvSpPr/>
            <p:nvPr/>
          </p:nvSpPr>
          <p:spPr>
            <a:xfrm rot="5400000">
              <a:off x="6343818" y="2759607"/>
              <a:ext cx="1702138" cy="1702139"/>
            </a:xfrm>
            <a:prstGeom prst="diamond">
              <a:avLst/>
            </a:prstGeom>
            <a:solidFill>
              <a:schemeClr val="bg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íṩḷíďê">
              <a:extLst>
                <a:ext uri="{FF2B5EF4-FFF2-40B4-BE49-F238E27FC236}">
                  <a16:creationId xmlns:a16="http://schemas.microsoft.com/office/drawing/2014/main" id="{427495FF-9C3A-4B0E-9BBD-892F155E94FE}"/>
                </a:ext>
              </a:extLst>
            </p:cNvPr>
            <p:cNvSpPr/>
            <p:nvPr/>
          </p:nvSpPr>
          <p:spPr bwMode="auto">
            <a:xfrm>
              <a:off x="6876374" y="3293344"/>
              <a:ext cx="637025" cy="634664"/>
            </a:xfrm>
            <a:custGeom>
              <a:avLst/>
              <a:gdLst>
                <a:gd name="connsiteX0" fmla="*/ 503895 w 609473"/>
                <a:gd name="connsiteY0" fmla="*/ 296940 h 607216"/>
                <a:gd name="connsiteX1" fmla="*/ 511570 w 609473"/>
                <a:gd name="connsiteY1" fmla="*/ 296940 h 607216"/>
                <a:gd name="connsiteX2" fmla="*/ 538816 w 609473"/>
                <a:gd name="connsiteY2" fmla="*/ 296940 h 607216"/>
                <a:gd name="connsiteX3" fmla="*/ 549465 w 609473"/>
                <a:gd name="connsiteY3" fmla="*/ 307624 h 607216"/>
                <a:gd name="connsiteX4" fmla="*/ 549465 w 609473"/>
                <a:gd name="connsiteY4" fmla="*/ 324202 h 607216"/>
                <a:gd name="connsiteX5" fmla="*/ 577094 w 609473"/>
                <a:gd name="connsiteY5" fmla="*/ 338384 h 607216"/>
                <a:gd name="connsiteX6" fmla="*/ 603717 w 609473"/>
                <a:gd name="connsiteY6" fmla="*/ 388308 h 607216"/>
                <a:gd name="connsiteX7" fmla="*/ 594699 w 609473"/>
                <a:gd name="connsiteY7" fmla="*/ 400381 h 607216"/>
                <a:gd name="connsiteX8" fmla="*/ 560353 w 609473"/>
                <a:gd name="connsiteY8" fmla="*/ 405460 h 607216"/>
                <a:gd name="connsiteX9" fmla="*/ 558771 w 609473"/>
                <a:gd name="connsiteY9" fmla="*/ 405604 h 607216"/>
                <a:gd name="connsiteX10" fmla="*/ 548218 w 609473"/>
                <a:gd name="connsiteY10" fmla="*/ 396548 h 607216"/>
                <a:gd name="connsiteX11" fmla="*/ 541310 w 609473"/>
                <a:gd name="connsiteY11" fmla="*/ 378581 h 607216"/>
                <a:gd name="connsiteX12" fmla="*/ 521067 w 609473"/>
                <a:gd name="connsiteY12" fmla="*/ 370676 h 607216"/>
                <a:gd name="connsiteX13" fmla="*/ 511618 w 609473"/>
                <a:gd name="connsiteY13" fmla="*/ 371922 h 607216"/>
                <a:gd name="connsiteX14" fmla="*/ 498426 w 609473"/>
                <a:gd name="connsiteY14" fmla="*/ 379683 h 607216"/>
                <a:gd name="connsiteX15" fmla="*/ 492574 w 609473"/>
                <a:gd name="connsiteY15" fmla="*/ 395398 h 607216"/>
                <a:gd name="connsiteX16" fmla="*/ 497371 w 609473"/>
                <a:gd name="connsiteY16" fmla="*/ 410395 h 607216"/>
                <a:gd name="connsiteX17" fmla="*/ 500537 w 609473"/>
                <a:gd name="connsiteY17" fmla="*/ 413605 h 607216"/>
                <a:gd name="connsiteX18" fmla="*/ 533731 w 609473"/>
                <a:gd name="connsiteY18" fmla="*/ 425343 h 607216"/>
                <a:gd name="connsiteX19" fmla="*/ 563232 w 609473"/>
                <a:gd name="connsiteY19" fmla="*/ 433536 h 607216"/>
                <a:gd name="connsiteX20" fmla="*/ 588415 w 609473"/>
                <a:gd name="connsiteY20" fmla="*/ 450209 h 607216"/>
                <a:gd name="connsiteX21" fmla="*/ 604149 w 609473"/>
                <a:gd name="connsiteY21" fmla="*/ 474405 h 607216"/>
                <a:gd name="connsiteX22" fmla="*/ 609473 w 609473"/>
                <a:gd name="connsiteY22" fmla="*/ 503583 h 607216"/>
                <a:gd name="connsiteX23" fmla="*/ 587408 w 609473"/>
                <a:gd name="connsiteY23" fmla="*/ 560885 h 607216"/>
                <a:gd name="connsiteX24" fmla="*/ 549465 w 609473"/>
                <a:gd name="connsiteY24" fmla="*/ 583116 h 607216"/>
                <a:gd name="connsiteX25" fmla="*/ 549465 w 609473"/>
                <a:gd name="connsiteY25" fmla="*/ 596532 h 607216"/>
                <a:gd name="connsiteX26" fmla="*/ 538816 w 609473"/>
                <a:gd name="connsiteY26" fmla="*/ 607216 h 607216"/>
                <a:gd name="connsiteX27" fmla="*/ 503991 w 609473"/>
                <a:gd name="connsiteY27" fmla="*/ 607216 h 607216"/>
                <a:gd name="connsiteX28" fmla="*/ 493342 w 609473"/>
                <a:gd name="connsiteY28" fmla="*/ 596532 h 607216"/>
                <a:gd name="connsiteX29" fmla="*/ 493342 w 609473"/>
                <a:gd name="connsiteY29" fmla="*/ 582829 h 607216"/>
                <a:gd name="connsiteX30" fmla="*/ 473819 w 609473"/>
                <a:gd name="connsiteY30" fmla="*/ 575259 h 607216"/>
                <a:gd name="connsiteX31" fmla="*/ 446045 w 609473"/>
                <a:gd name="connsiteY31" fmla="*/ 548907 h 607216"/>
                <a:gd name="connsiteX32" fmla="*/ 432950 w 609473"/>
                <a:gd name="connsiteY32" fmla="*/ 506170 h 607216"/>
                <a:gd name="connsiteX33" fmla="*/ 441776 w 609473"/>
                <a:gd name="connsiteY33" fmla="*/ 494863 h 607216"/>
                <a:gd name="connsiteX34" fmla="*/ 475354 w 609473"/>
                <a:gd name="connsiteY34" fmla="*/ 489018 h 607216"/>
                <a:gd name="connsiteX35" fmla="*/ 477224 w 609473"/>
                <a:gd name="connsiteY35" fmla="*/ 488826 h 607216"/>
                <a:gd name="connsiteX36" fmla="*/ 487777 w 609473"/>
                <a:gd name="connsiteY36" fmla="*/ 497977 h 607216"/>
                <a:gd name="connsiteX37" fmla="*/ 496412 w 609473"/>
                <a:gd name="connsiteY37" fmla="*/ 524377 h 607216"/>
                <a:gd name="connsiteX38" fmla="*/ 522602 w 609473"/>
                <a:gd name="connsiteY38" fmla="*/ 536307 h 607216"/>
                <a:gd name="connsiteX39" fmla="*/ 528071 w 609473"/>
                <a:gd name="connsiteY39" fmla="*/ 535923 h 607216"/>
                <a:gd name="connsiteX40" fmla="*/ 546539 w 609473"/>
                <a:gd name="connsiteY40" fmla="*/ 526197 h 607216"/>
                <a:gd name="connsiteX41" fmla="*/ 553686 w 609473"/>
                <a:gd name="connsiteY41" fmla="*/ 505452 h 607216"/>
                <a:gd name="connsiteX42" fmla="*/ 549273 w 609473"/>
                <a:gd name="connsiteY42" fmla="*/ 489784 h 607216"/>
                <a:gd name="connsiteX43" fmla="*/ 519724 w 609473"/>
                <a:gd name="connsiteY43" fmla="*/ 475986 h 607216"/>
                <a:gd name="connsiteX44" fmla="*/ 472140 w 609473"/>
                <a:gd name="connsiteY44" fmla="*/ 459648 h 607216"/>
                <a:gd name="connsiteX45" fmla="*/ 446429 w 609473"/>
                <a:gd name="connsiteY45" fmla="*/ 433824 h 607216"/>
                <a:gd name="connsiteX46" fmla="*/ 439857 w 609473"/>
                <a:gd name="connsiteY46" fmla="*/ 416767 h 607216"/>
                <a:gd name="connsiteX47" fmla="*/ 437603 w 609473"/>
                <a:gd name="connsiteY47" fmla="*/ 397602 h 607216"/>
                <a:gd name="connsiteX48" fmla="*/ 463218 w 609473"/>
                <a:gd name="connsiteY48" fmla="*/ 339629 h 607216"/>
                <a:gd name="connsiteX49" fmla="*/ 493198 w 609473"/>
                <a:gd name="connsiteY49" fmla="*/ 323962 h 607216"/>
                <a:gd name="connsiteX50" fmla="*/ 493198 w 609473"/>
                <a:gd name="connsiteY50" fmla="*/ 307624 h 607216"/>
                <a:gd name="connsiteX51" fmla="*/ 503895 w 609473"/>
                <a:gd name="connsiteY51" fmla="*/ 296940 h 607216"/>
                <a:gd name="connsiteX52" fmla="*/ 382097 w 609473"/>
                <a:gd name="connsiteY52" fmla="*/ 246415 h 607216"/>
                <a:gd name="connsiteX53" fmla="*/ 489125 w 609473"/>
                <a:gd name="connsiteY53" fmla="*/ 246415 h 607216"/>
                <a:gd name="connsiteX54" fmla="*/ 511528 w 609473"/>
                <a:gd name="connsiteY54" fmla="*/ 268793 h 607216"/>
                <a:gd name="connsiteX55" fmla="*/ 511528 w 609473"/>
                <a:gd name="connsiteY55" fmla="*/ 276891 h 607216"/>
                <a:gd name="connsiteX56" fmla="*/ 503852 w 609473"/>
                <a:gd name="connsiteY56" fmla="*/ 276891 h 607216"/>
                <a:gd name="connsiteX57" fmla="*/ 473150 w 609473"/>
                <a:gd name="connsiteY57" fmla="*/ 307558 h 607216"/>
                <a:gd name="connsiteX58" fmla="*/ 473150 w 609473"/>
                <a:gd name="connsiteY58" fmla="*/ 309858 h 607216"/>
                <a:gd name="connsiteX59" fmla="*/ 449979 w 609473"/>
                <a:gd name="connsiteY59" fmla="*/ 324521 h 607216"/>
                <a:gd name="connsiteX60" fmla="*/ 425657 w 609473"/>
                <a:gd name="connsiteY60" fmla="*/ 357105 h 607216"/>
                <a:gd name="connsiteX61" fmla="*/ 417549 w 609473"/>
                <a:gd name="connsiteY61" fmla="*/ 397452 h 607216"/>
                <a:gd name="connsiteX62" fmla="*/ 419324 w 609473"/>
                <a:gd name="connsiteY62" fmla="*/ 416619 h 607216"/>
                <a:gd name="connsiteX63" fmla="*/ 382097 w 609473"/>
                <a:gd name="connsiteY63" fmla="*/ 416619 h 607216"/>
                <a:gd name="connsiteX64" fmla="*/ 359742 w 609473"/>
                <a:gd name="connsiteY64" fmla="*/ 394289 h 607216"/>
                <a:gd name="connsiteX65" fmla="*/ 359742 w 609473"/>
                <a:gd name="connsiteY65" fmla="*/ 268793 h 607216"/>
                <a:gd name="connsiteX66" fmla="*/ 382097 w 609473"/>
                <a:gd name="connsiteY66" fmla="*/ 246415 h 607216"/>
                <a:gd name="connsiteX67" fmla="*/ 22403 w 609473"/>
                <a:gd name="connsiteY67" fmla="*/ 117844 h 607216"/>
                <a:gd name="connsiteX68" fmla="*/ 129383 w 609473"/>
                <a:gd name="connsiteY68" fmla="*/ 117844 h 607216"/>
                <a:gd name="connsiteX69" fmla="*/ 151786 w 609473"/>
                <a:gd name="connsiteY69" fmla="*/ 140217 h 607216"/>
                <a:gd name="connsiteX70" fmla="*/ 151786 w 609473"/>
                <a:gd name="connsiteY70" fmla="*/ 394316 h 607216"/>
                <a:gd name="connsiteX71" fmla="*/ 129335 w 609473"/>
                <a:gd name="connsiteY71" fmla="*/ 416689 h 607216"/>
                <a:gd name="connsiteX72" fmla="*/ 22403 w 609473"/>
                <a:gd name="connsiteY72" fmla="*/ 416689 h 607216"/>
                <a:gd name="connsiteX73" fmla="*/ 0 w 609473"/>
                <a:gd name="connsiteY73" fmla="*/ 394316 h 607216"/>
                <a:gd name="connsiteX74" fmla="*/ 0 w 609473"/>
                <a:gd name="connsiteY74" fmla="*/ 140217 h 607216"/>
                <a:gd name="connsiteX75" fmla="*/ 22403 w 609473"/>
                <a:gd name="connsiteY75" fmla="*/ 117844 h 607216"/>
                <a:gd name="connsiteX76" fmla="*/ 202271 w 609473"/>
                <a:gd name="connsiteY76" fmla="*/ 0 h 607216"/>
                <a:gd name="connsiteX77" fmla="*/ 309187 w 609473"/>
                <a:gd name="connsiteY77" fmla="*/ 0 h 607216"/>
                <a:gd name="connsiteX78" fmla="*/ 331587 w 609473"/>
                <a:gd name="connsiteY78" fmla="*/ 22371 h 607216"/>
                <a:gd name="connsiteX79" fmla="*/ 331587 w 609473"/>
                <a:gd name="connsiteY79" fmla="*/ 394296 h 607216"/>
                <a:gd name="connsiteX80" fmla="*/ 309187 w 609473"/>
                <a:gd name="connsiteY80" fmla="*/ 416619 h 607216"/>
                <a:gd name="connsiteX81" fmla="*/ 202271 w 609473"/>
                <a:gd name="connsiteY81" fmla="*/ 416619 h 607216"/>
                <a:gd name="connsiteX82" fmla="*/ 179871 w 609473"/>
                <a:gd name="connsiteY82" fmla="*/ 394296 h 607216"/>
                <a:gd name="connsiteX83" fmla="*/ 179871 w 609473"/>
                <a:gd name="connsiteY83" fmla="*/ 22371 h 607216"/>
                <a:gd name="connsiteX84" fmla="*/ 202271 w 609473"/>
                <a:gd name="connsiteY84" fmla="*/ 0 h 607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</a:cxnLst>
              <a:rect l="l" t="t" r="r" b="b"/>
              <a:pathLst>
                <a:path w="609473" h="607216">
                  <a:moveTo>
                    <a:pt x="503895" y="296940"/>
                  </a:moveTo>
                  <a:lnTo>
                    <a:pt x="511570" y="296940"/>
                  </a:lnTo>
                  <a:lnTo>
                    <a:pt x="538816" y="296940"/>
                  </a:lnTo>
                  <a:cubicBezTo>
                    <a:pt x="544668" y="296940"/>
                    <a:pt x="549465" y="301731"/>
                    <a:pt x="549465" y="307624"/>
                  </a:cubicBezTo>
                  <a:lnTo>
                    <a:pt x="549465" y="324202"/>
                  </a:lnTo>
                  <a:cubicBezTo>
                    <a:pt x="560114" y="327268"/>
                    <a:pt x="569563" y="332155"/>
                    <a:pt x="577094" y="338384"/>
                  </a:cubicBezTo>
                  <a:cubicBezTo>
                    <a:pt x="591821" y="350601"/>
                    <a:pt x="600791" y="367418"/>
                    <a:pt x="603717" y="388308"/>
                  </a:cubicBezTo>
                  <a:cubicBezTo>
                    <a:pt x="604532" y="394105"/>
                    <a:pt x="600503" y="399471"/>
                    <a:pt x="594699" y="400381"/>
                  </a:cubicBezTo>
                  <a:lnTo>
                    <a:pt x="560353" y="405460"/>
                  </a:lnTo>
                  <a:cubicBezTo>
                    <a:pt x="559826" y="405556"/>
                    <a:pt x="559250" y="405604"/>
                    <a:pt x="558771" y="405604"/>
                  </a:cubicBezTo>
                  <a:cubicBezTo>
                    <a:pt x="553590" y="405604"/>
                    <a:pt x="549033" y="401819"/>
                    <a:pt x="548218" y="396548"/>
                  </a:cubicBezTo>
                  <a:cubicBezTo>
                    <a:pt x="546970" y="388499"/>
                    <a:pt x="544620" y="382271"/>
                    <a:pt x="541310" y="378581"/>
                  </a:cubicBezTo>
                  <a:cubicBezTo>
                    <a:pt x="536801" y="373551"/>
                    <a:pt x="529414" y="370676"/>
                    <a:pt x="521067" y="370676"/>
                  </a:cubicBezTo>
                  <a:cubicBezTo>
                    <a:pt x="517806" y="370676"/>
                    <a:pt x="514640" y="371107"/>
                    <a:pt x="511618" y="371922"/>
                  </a:cubicBezTo>
                  <a:cubicBezTo>
                    <a:pt x="506293" y="373407"/>
                    <a:pt x="501640" y="376090"/>
                    <a:pt x="498426" y="379683"/>
                  </a:cubicBezTo>
                  <a:cubicBezTo>
                    <a:pt x="494397" y="384139"/>
                    <a:pt x="492574" y="389122"/>
                    <a:pt x="492574" y="395398"/>
                  </a:cubicBezTo>
                  <a:cubicBezTo>
                    <a:pt x="492574" y="401579"/>
                    <a:pt x="494157" y="406514"/>
                    <a:pt x="497371" y="410395"/>
                  </a:cubicBezTo>
                  <a:cubicBezTo>
                    <a:pt x="498331" y="411545"/>
                    <a:pt x="499386" y="412647"/>
                    <a:pt x="500537" y="413605"/>
                  </a:cubicBezTo>
                  <a:cubicBezTo>
                    <a:pt x="508548" y="420313"/>
                    <a:pt x="520828" y="422708"/>
                    <a:pt x="533731" y="425343"/>
                  </a:cubicBezTo>
                  <a:cubicBezTo>
                    <a:pt x="543613" y="427308"/>
                    <a:pt x="553830" y="429368"/>
                    <a:pt x="563232" y="433536"/>
                  </a:cubicBezTo>
                  <a:cubicBezTo>
                    <a:pt x="573353" y="437992"/>
                    <a:pt x="581843" y="443598"/>
                    <a:pt x="588415" y="450209"/>
                  </a:cubicBezTo>
                  <a:cubicBezTo>
                    <a:pt x="595130" y="456965"/>
                    <a:pt x="600407" y="465014"/>
                    <a:pt x="604149" y="474405"/>
                  </a:cubicBezTo>
                  <a:cubicBezTo>
                    <a:pt x="607698" y="483412"/>
                    <a:pt x="609473" y="493234"/>
                    <a:pt x="609473" y="503583"/>
                  </a:cubicBezTo>
                  <a:cubicBezTo>
                    <a:pt x="609473" y="526293"/>
                    <a:pt x="602038" y="545554"/>
                    <a:pt x="587408" y="560885"/>
                  </a:cubicBezTo>
                  <a:cubicBezTo>
                    <a:pt x="577382" y="571426"/>
                    <a:pt x="564383" y="578996"/>
                    <a:pt x="549465" y="583116"/>
                  </a:cubicBezTo>
                  <a:lnTo>
                    <a:pt x="549465" y="596532"/>
                  </a:lnTo>
                  <a:cubicBezTo>
                    <a:pt x="549465" y="602425"/>
                    <a:pt x="544668" y="607216"/>
                    <a:pt x="538816" y="607216"/>
                  </a:cubicBezTo>
                  <a:lnTo>
                    <a:pt x="503991" y="607216"/>
                  </a:lnTo>
                  <a:cubicBezTo>
                    <a:pt x="498139" y="607216"/>
                    <a:pt x="493342" y="602425"/>
                    <a:pt x="493342" y="596532"/>
                  </a:cubicBezTo>
                  <a:lnTo>
                    <a:pt x="493342" y="582829"/>
                  </a:lnTo>
                  <a:cubicBezTo>
                    <a:pt x="486482" y="580960"/>
                    <a:pt x="479959" y="578421"/>
                    <a:pt x="473819" y="575259"/>
                  </a:cubicBezTo>
                  <a:cubicBezTo>
                    <a:pt x="463026" y="569701"/>
                    <a:pt x="453672" y="560837"/>
                    <a:pt x="446045" y="548907"/>
                  </a:cubicBezTo>
                  <a:cubicBezTo>
                    <a:pt x="438514" y="537073"/>
                    <a:pt x="434101" y="522700"/>
                    <a:pt x="432950" y="506170"/>
                  </a:cubicBezTo>
                  <a:cubicBezTo>
                    <a:pt x="432566" y="500660"/>
                    <a:pt x="436403" y="495821"/>
                    <a:pt x="441776" y="494863"/>
                  </a:cubicBezTo>
                  <a:lnTo>
                    <a:pt x="475354" y="489018"/>
                  </a:lnTo>
                  <a:cubicBezTo>
                    <a:pt x="475977" y="488922"/>
                    <a:pt x="476553" y="488826"/>
                    <a:pt x="477224" y="488826"/>
                  </a:cubicBezTo>
                  <a:cubicBezTo>
                    <a:pt x="482405" y="488826"/>
                    <a:pt x="487010" y="492659"/>
                    <a:pt x="487777" y="497977"/>
                  </a:cubicBezTo>
                  <a:cubicBezTo>
                    <a:pt x="489984" y="513501"/>
                    <a:pt x="493726" y="520927"/>
                    <a:pt x="496412" y="524377"/>
                  </a:cubicBezTo>
                  <a:cubicBezTo>
                    <a:pt x="502216" y="531851"/>
                    <a:pt x="512001" y="536307"/>
                    <a:pt x="522602" y="536307"/>
                  </a:cubicBezTo>
                  <a:cubicBezTo>
                    <a:pt x="524473" y="536307"/>
                    <a:pt x="526248" y="536163"/>
                    <a:pt x="528071" y="535923"/>
                  </a:cubicBezTo>
                  <a:cubicBezTo>
                    <a:pt x="535458" y="534774"/>
                    <a:pt x="542078" y="531324"/>
                    <a:pt x="546539" y="526197"/>
                  </a:cubicBezTo>
                  <a:cubicBezTo>
                    <a:pt x="551335" y="520735"/>
                    <a:pt x="553686" y="513884"/>
                    <a:pt x="553686" y="505452"/>
                  </a:cubicBezTo>
                  <a:cubicBezTo>
                    <a:pt x="553686" y="498696"/>
                    <a:pt x="552247" y="493378"/>
                    <a:pt x="549273" y="489784"/>
                  </a:cubicBezTo>
                  <a:cubicBezTo>
                    <a:pt x="543037" y="482119"/>
                    <a:pt x="530805" y="478477"/>
                    <a:pt x="519724" y="475986"/>
                  </a:cubicBezTo>
                  <a:cubicBezTo>
                    <a:pt x="502983" y="472249"/>
                    <a:pt x="487825" y="468416"/>
                    <a:pt x="472140" y="459648"/>
                  </a:cubicBezTo>
                  <a:cubicBezTo>
                    <a:pt x="461107" y="453467"/>
                    <a:pt x="452473" y="444748"/>
                    <a:pt x="446429" y="433824"/>
                  </a:cubicBezTo>
                  <a:cubicBezTo>
                    <a:pt x="443503" y="428458"/>
                    <a:pt x="441344" y="422804"/>
                    <a:pt x="439857" y="416767"/>
                  </a:cubicBezTo>
                  <a:cubicBezTo>
                    <a:pt x="438370" y="410730"/>
                    <a:pt x="437603" y="404310"/>
                    <a:pt x="437603" y="397602"/>
                  </a:cubicBezTo>
                  <a:cubicBezTo>
                    <a:pt x="437603" y="373982"/>
                    <a:pt x="446237" y="354434"/>
                    <a:pt x="463218" y="339629"/>
                  </a:cubicBezTo>
                  <a:cubicBezTo>
                    <a:pt x="471276" y="332538"/>
                    <a:pt x="481494" y="327220"/>
                    <a:pt x="493198" y="323962"/>
                  </a:cubicBezTo>
                  <a:lnTo>
                    <a:pt x="493198" y="307624"/>
                  </a:lnTo>
                  <a:cubicBezTo>
                    <a:pt x="493198" y="301731"/>
                    <a:pt x="497995" y="296940"/>
                    <a:pt x="503895" y="296940"/>
                  </a:cubicBezTo>
                  <a:close/>
                  <a:moveTo>
                    <a:pt x="382097" y="246415"/>
                  </a:moveTo>
                  <a:lnTo>
                    <a:pt x="489125" y="246415"/>
                  </a:lnTo>
                  <a:cubicBezTo>
                    <a:pt x="501454" y="246415"/>
                    <a:pt x="511528" y="256478"/>
                    <a:pt x="511528" y="268793"/>
                  </a:cubicBezTo>
                  <a:lnTo>
                    <a:pt x="511528" y="276891"/>
                  </a:lnTo>
                  <a:lnTo>
                    <a:pt x="503852" y="276891"/>
                  </a:lnTo>
                  <a:cubicBezTo>
                    <a:pt x="486870" y="276891"/>
                    <a:pt x="473150" y="290643"/>
                    <a:pt x="473150" y="307558"/>
                  </a:cubicBezTo>
                  <a:lnTo>
                    <a:pt x="473150" y="309858"/>
                  </a:lnTo>
                  <a:cubicBezTo>
                    <a:pt x="464515" y="313692"/>
                    <a:pt x="456743" y="318627"/>
                    <a:pt x="449979" y="324521"/>
                  </a:cubicBezTo>
                  <a:cubicBezTo>
                    <a:pt x="439281" y="333769"/>
                    <a:pt x="431126" y="344838"/>
                    <a:pt x="425657" y="357105"/>
                  </a:cubicBezTo>
                  <a:cubicBezTo>
                    <a:pt x="420284" y="369276"/>
                    <a:pt x="417549" y="382885"/>
                    <a:pt x="417549" y="397452"/>
                  </a:cubicBezTo>
                  <a:cubicBezTo>
                    <a:pt x="417549" y="404112"/>
                    <a:pt x="418173" y="410486"/>
                    <a:pt x="419324" y="416619"/>
                  </a:cubicBezTo>
                  <a:lnTo>
                    <a:pt x="382097" y="416619"/>
                  </a:lnTo>
                  <a:cubicBezTo>
                    <a:pt x="369768" y="416619"/>
                    <a:pt x="359742" y="406604"/>
                    <a:pt x="359742" y="394289"/>
                  </a:cubicBezTo>
                  <a:lnTo>
                    <a:pt x="359742" y="268793"/>
                  </a:lnTo>
                  <a:cubicBezTo>
                    <a:pt x="359742" y="256478"/>
                    <a:pt x="369768" y="246415"/>
                    <a:pt x="382097" y="246415"/>
                  </a:cubicBezTo>
                  <a:close/>
                  <a:moveTo>
                    <a:pt x="22403" y="117844"/>
                  </a:moveTo>
                  <a:lnTo>
                    <a:pt x="129383" y="117844"/>
                  </a:lnTo>
                  <a:cubicBezTo>
                    <a:pt x="141760" y="117844"/>
                    <a:pt x="151786" y="127905"/>
                    <a:pt x="151786" y="140217"/>
                  </a:cubicBezTo>
                  <a:lnTo>
                    <a:pt x="151786" y="394316"/>
                  </a:lnTo>
                  <a:cubicBezTo>
                    <a:pt x="151786" y="406629"/>
                    <a:pt x="141760" y="416689"/>
                    <a:pt x="129335" y="416689"/>
                  </a:cubicBezTo>
                  <a:lnTo>
                    <a:pt x="22403" y="416689"/>
                  </a:lnTo>
                  <a:cubicBezTo>
                    <a:pt x="10026" y="416689"/>
                    <a:pt x="0" y="406629"/>
                    <a:pt x="0" y="394316"/>
                  </a:cubicBezTo>
                  <a:lnTo>
                    <a:pt x="0" y="140217"/>
                  </a:lnTo>
                  <a:cubicBezTo>
                    <a:pt x="0" y="127905"/>
                    <a:pt x="10026" y="117844"/>
                    <a:pt x="22403" y="117844"/>
                  </a:cubicBezTo>
                  <a:close/>
                  <a:moveTo>
                    <a:pt x="202271" y="0"/>
                  </a:moveTo>
                  <a:lnTo>
                    <a:pt x="309187" y="0"/>
                  </a:lnTo>
                  <a:cubicBezTo>
                    <a:pt x="321562" y="0"/>
                    <a:pt x="331587" y="10012"/>
                    <a:pt x="331587" y="22371"/>
                  </a:cubicBezTo>
                  <a:lnTo>
                    <a:pt x="331587" y="394296"/>
                  </a:lnTo>
                  <a:cubicBezTo>
                    <a:pt x="331587" y="406607"/>
                    <a:pt x="321562" y="416619"/>
                    <a:pt x="309187" y="416619"/>
                  </a:cubicBezTo>
                  <a:lnTo>
                    <a:pt x="202271" y="416619"/>
                  </a:lnTo>
                  <a:cubicBezTo>
                    <a:pt x="189944" y="416619"/>
                    <a:pt x="179871" y="406607"/>
                    <a:pt x="179871" y="394296"/>
                  </a:cubicBezTo>
                  <a:lnTo>
                    <a:pt x="179871" y="22371"/>
                  </a:lnTo>
                  <a:cubicBezTo>
                    <a:pt x="179871" y="10012"/>
                    <a:pt x="189944" y="0"/>
                    <a:pt x="20227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1" name="iṧ1idê">
              <a:extLst>
                <a:ext uri="{FF2B5EF4-FFF2-40B4-BE49-F238E27FC236}">
                  <a16:creationId xmlns:a16="http://schemas.microsoft.com/office/drawing/2014/main" id="{A98E5E09-77BA-4A76-9082-61037848F008}"/>
                </a:ext>
              </a:extLst>
            </p:cNvPr>
            <p:cNvSpPr/>
            <p:nvPr/>
          </p:nvSpPr>
          <p:spPr>
            <a:xfrm rot="5400000">
              <a:off x="7437100" y="3891415"/>
              <a:ext cx="1702138" cy="1702139"/>
            </a:xfrm>
            <a:prstGeom prst="diamond">
              <a:avLst/>
            </a:prstGeom>
            <a:solidFill>
              <a:schemeClr val="bg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îšľïḍê">
              <a:extLst>
                <a:ext uri="{FF2B5EF4-FFF2-40B4-BE49-F238E27FC236}">
                  <a16:creationId xmlns:a16="http://schemas.microsoft.com/office/drawing/2014/main" id="{D23D8042-6CA5-4332-86DD-A84A213CA43F}"/>
                </a:ext>
              </a:extLst>
            </p:cNvPr>
            <p:cNvSpPr/>
            <p:nvPr/>
          </p:nvSpPr>
          <p:spPr bwMode="auto">
            <a:xfrm>
              <a:off x="7969656" y="4425152"/>
              <a:ext cx="637025" cy="634664"/>
            </a:xfrm>
            <a:custGeom>
              <a:avLst/>
              <a:gdLst>
                <a:gd name="connsiteX0" fmla="*/ 503895 w 609473"/>
                <a:gd name="connsiteY0" fmla="*/ 296940 h 607216"/>
                <a:gd name="connsiteX1" fmla="*/ 511570 w 609473"/>
                <a:gd name="connsiteY1" fmla="*/ 296940 h 607216"/>
                <a:gd name="connsiteX2" fmla="*/ 538816 w 609473"/>
                <a:gd name="connsiteY2" fmla="*/ 296940 h 607216"/>
                <a:gd name="connsiteX3" fmla="*/ 549465 w 609473"/>
                <a:gd name="connsiteY3" fmla="*/ 307624 h 607216"/>
                <a:gd name="connsiteX4" fmla="*/ 549465 w 609473"/>
                <a:gd name="connsiteY4" fmla="*/ 324202 h 607216"/>
                <a:gd name="connsiteX5" fmla="*/ 577094 w 609473"/>
                <a:gd name="connsiteY5" fmla="*/ 338384 h 607216"/>
                <a:gd name="connsiteX6" fmla="*/ 603717 w 609473"/>
                <a:gd name="connsiteY6" fmla="*/ 388308 h 607216"/>
                <a:gd name="connsiteX7" fmla="*/ 594699 w 609473"/>
                <a:gd name="connsiteY7" fmla="*/ 400381 h 607216"/>
                <a:gd name="connsiteX8" fmla="*/ 560353 w 609473"/>
                <a:gd name="connsiteY8" fmla="*/ 405460 h 607216"/>
                <a:gd name="connsiteX9" fmla="*/ 558771 w 609473"/>
                <a:gd name="connsiteY9" fmla="*/ 405604 h 607216"/>
                <a:gd name="connsiteX10" fmla="*/ 548218 w 609473"/>
                <a:gd name="connsiteY10" fmla="*/ 396548 h 607216"/>
                <a:gd name="connsiteX11" fmla="*/ 541310 w 609473"/>
                <a:gd name="connsiteY11" fmla="*/ 378581 h 607216"/>
                <a:gd name="connsiteX12" fmla="*/ 521067 w 609473"/>
                <a:gd name="connsiteY12" fmla="*/ 370676 h 607216"/>
                <a:gd name="connsiteX13" fmla="*/ 511618 w 609473"/>
                <a:gd name="connsiteY13" fmla="*/ 371922 h 607216"/>
                <a:gd name="connsiteX14" fmla="*/ 498426 w 609473"/>
                <a:gd name="connsiteY14" fmla="*/ 379683 h 607216"/>
                <a:gd name="connsiteX15" fmla="*/ 492574 w 609473"/>
                <a:gd name="connsiteY15" fmla="*/ 395398 h 607216"/>
                <a:gd name="connsiteX16" fmla="*/ 497371 w 609473"/>
                <a:gd name="connsiteY16" fmla="*/ 410395 h 607216"/>
                <a:gd name="connsiteX17" fmla="*/ 500537 w 609473"/>
                <a:gd name="connsiteY17" fmla="*/ 413605 h 607216"/>
                <a:gd name="connsiteX18" fmla="*/ 533731 w 609473"/>
                <a:gd name="connsiteY18" fmla="*/ 425343 h 607216"/>
                <a:gd name="connsiteX19" fmla="*/ 563232 w 609473"/>
                <a:gd name="connsiteY19" fmla="*/ 433536 h 607216"/>
                <a:gd name="connsiteX20" fmla="*/ 588415 w 609473"/>
                <a:gd name="connsiteY20" fmla="*/ 450209 h 607216"/>
                <a:gd name="connsiteX21" fmla="*/ 604149 w 609473"/>
                <a:gd name="connsiteY21" fmla="*/ 474405 h 607216"/>
                <a:gd name="connsiteX22" fmla="*/ 609473 w 609473"/>
                <a:gd name="connsiteY22" fmla="*/ 503583 h 607216"/>
                <a:gd name="connsiteX23" fmla="*/ 587408 w 609473"/>
                <a:gd name="connsiteY23" fmla="*/ 560885 h 607216"/>
                <a:gd name="connsiteX24" fmla="*/ 549465 w 609473"/>
                <a:gd name="connsiteY24" fmla="*/ 583116 h 607216"/>
                <a:gd name="connsiteX25" fmla="*/ 549465 w 609473"/>
                <a:gd name="connsiteY25" fmla="*/ 596532 h 607216"/>
                <a:gd name="connsiteX26" fmla="*/ 538816 w 609473"/>
                <a:gd name="connsiteY26" fmla="*/ 607216 h 607216"/>
                <a:gd name="connsiteX27" fmla="*/ 503991 w 609473"/>
                <a:gd name="connsiteY27" fmla="*/ 607216 h 607216"/>
                <a:gd name="connsiteX28" fmla="*/ 493342 w 609473"/>
                <a:gd name="connsiteY28" fmla="*/ 596532 h 607216"/>
                <a:gd name="connsiteX29" fmla="*/ 493342 w 609473"/>
                <a:gd name="connsiteY29" fmla="*/ 582829 h 607216"/>
                <a:gd name="connsiteX30" fmla="*/ 473819 w 609473"/>
                <a:gd name="connsiteY30" fmla="*/ 575259 h 607216"/>
                <a:gd name="connsiteX31" fmla="*/ 446045 w 609473"/>
                <a:gd name="connsiteY31" fmla="*/ 548907 h 607216"/>
                <a:gd name="connsiteX32" fmla="*/ 432950 w 609473"/>
                <a:gd name="connsiteY32" fmla="*/ 506170 h 607216"/>
                <a:gd name="connsiteX33" fmla="*/ 441776 w 609473"/>
                <a:gd name="connsiteY33" fmla="*/ 494863 h 607216"/>
                <a:gd name="connsiteX34" fmla="*/ 475354 w 609473"/>
                <a:gd name="connsiteY34" fmla="*/ 489018 h 607216"/>
                <a:gd name="connsiteX35" fmla="*/ 477224 w 609473"/>
                <a:gd name="connsiteY35" fmla="*/ 488826 h 607216"/>
                <a:gd name="connsiteX36" fmla="*/ 487777 w 609473"/>
                <a:gd name="connsiteY36" fmla="*/ 497977 h 607216"/>
                <a:gd name="connsiteX37" fmla="*/ 496412 w 609473"/>
                <a:gd name="connsiteY37" fmla="*/ 524377 h 607216"/>
                <a:gd name="connsiteX38" fmla="*/ 522602 w 609473"/>
                <a:gd name="connsiteY38" fmla="*/ 536307 h 607216"/>
                <a:gd name="connsiteX39" fmla="*/ 528071 w 609473"/>
                <a:gd name="connsiteY39" fmla="*/ 535923 h 607216"/>
                <a:gd name="connsiteX40" fmla="*/ 546539 w 609473"/>
                <a:gd name="connsiteY40" fmla="*/ 526197 h 607216"/>
                <a:gd name="connsiteX41" fmla="*/ 553686 w 609473"/>
                <a:gd name="connsiteY41" fmla="*/ 505452 h 607216"/>
                <a:gd name="connsiteX42" fmla="*/ 549273 w 609473"/>
                <a:gd name="connsiteY42" fmla="*/ 489784 h 607216"/>
                <a:gd name="connsiteX43" fmla="*/ 519724 w 609473"/>
                <a:gd name="connsiteY43" fmla="*/ 475986 h 607216"/>
                <a:gd name="connsiteX44" fmla="*/ 472140 w 609473"/>
                <a:gd name="connsiteY44" fmla="*/ 459648 h 607216"/>
                <a:gd name="connsiteX45" fmla="*/ 446429 w 609473"/>
                <a:gd name="connsiteY45" fmla="*/ 433824 h 607216"/>
                <a:gd name="connsiteX46" fmla="*/ 439857 w 609473"/>
                <a:gd name="connsiteY46" fmla="*/ 416767 h 607216"/>
                <a:gd name="connsiteX47" fmla="*/ 437603 w 609473"/>
                <a:gd name="connsiteY47" fmla="*/ 397602 h 607216"/>
                <a:gd name="connsiteX48" fmla="*/ 463218 w 609473"/>
                <a:gd name="connsiteY48" fmla="*/ 339629 h 607216"/>
                <a:gd name="connsiteX49" fmla="*/ 493198 w 609473"/>
                <a:gd name="connsiteY49" fmla="*/ 323962 h 607216"/>
                <a:gd name="connsiteX50" fmla="*/ 493198 w 609473"/>
                <a:gd name="connsiteY50" fmla="*/ 307624 h 607216"/>
                <a:gd name="connsiteX51" fmla="*/ 503895 w 609473"/>
                <a:gd name="connsiteY51" fmla="*/ 296940 h 607216"/>
                <a:gd name="connsiteX52" fmla="*/ 382097 w 609473"/>
                <a:gd name="connsiteY52" fmla="*/ 246415 h 607216"/>
                <a:gd name="connsiteX53" fmla="*/ 489125 w 609473"/>
                <a:gd name="connsiteY53" fmla="*/ 246415 h 607216"/>
                <a:gd name="connsiteX54" fmla="*/ 511528 w 609473"/>
                <a:gd name="connsiteY54" fmla="*/ 268793 h 607216"/>
                <a:gd name="connsiteX55" fmla="*/ 511528 w 609473"/>
                <a:gd name="connsiteY55" fmla="*/ 276891 h 607216"/>
                <a:gd name="connsiteX56" fmla="*/ 503852 w 609473"/>
                <a:gd name="connsiteY56" fmla="*/ 276891 h 607216"/>
                <a:gd name="connsiteX57" fmla="*/ 473150 w 609473"/>
                <a:gd name="connsiteY57" fmla="*/ 307558 h 607216"/>
                <a:gd name="connsiteX58" fmla="*/ 473150 w 609473"/>
                <a:gd name="connsiteY58" fmla="*/ 309858 h 607216"/>
                <a:gd name="connsiteX59" fmla="*/ 449979 w 609473"/>
                <a:gd name="connsiteY59" fmla="*/ 324521 h 607216"/>
                <a:gd name="connsiteX60" fmla="*/ 425657 w 609473"/>
                <a:gd name="connsiteY60" fmla="*/ 357105 h 607216"/>
                <a:gd name="connsiteX61" fmla="*/ 417549 w 609473"/>
                <a:gd name="connsiteY61" fmla="*/ 397452 h 607216"/>
                <a:gd name="connsiteX62" fmla="*/ 419324 w 609473"/>
                <a:gd name="connsiteY62" fmla="*/ 416619 h 607216"/>
                <a:gd name="connsiteX63" fmla="*/ 382097 w 609473"/>
                <a:gd name="connsiteY63" fmla="*/ 416619 h 607216"/>
                <a:gd name="connsiteX64" fmla="*/ 359742 w 609473"/>
                <a:gd name="connsiteY64" fmla="*/ 394289 h 607216"/>
                <a:gd name="connsiteX65" fmla="*/ 359742 w 609473"/>
                <a:gd name="connsiteY65" fmla="*/ 268793 h 607216"/>
                <a:gd name="connsiteX66" fmla="*/ 382097 w 609473"/>
                <a:gd name="connsiteY66" fmla="*/ 246415 h 607216"/>
                <a:gd name="connsiteX67" fmla="*/ 22403 w 609473"/>
                <a:gd name="connsiteY67" fmla="*/ 117844 h 607216"/>
                <a:gd name="connsiteX68" fmla="*/ 129383 w 609473"/>
                <a:gd name="connsiteY68" fmla="*/ 117844 h 607216"/>
                <a:gd name="connsiteX69" fmla="*/ 151786 w 609473"/>
                <a:gd name="connsiteY69" fmla="*/ 140217 h 607216"/>
                <a:gd name="connsiteX70" fmla="*/ 151786 w 609473"/>
                <a:gd name="connsiteY70" fmla="*/ 394316 h 607216"/>
                <a:gd name="connsiteX71" fmla="*/ 129335 w 609473"/>
                <a:gd name="connsiteY71" fmla="*/ 416689 h 607216"/>
                <a:gd name="connsiteX72" fmla="*/ 22403 w 609473"/>
                <a:gd name="connsiteY72" fmla="*/ 416689 h 607216"/>
                <a:gd name="connsiteX73" fmla="*/ 0 w 609473"/>
                <a:gd name="connsiteY73" fmla="*/ 394316 h 607216"/>
                <a:gd name="connsiteX74" fmla="*/ 0 w 609473"/>
                <a:gd name="connsiteY74" fmla="*/ 140217 h 607216"/>
                <a:gd name="connsiteX75" fmla="*/ 22403 w 609473"/>
                <a:gd name="connsiteY75" fmla="*/ 117844 h 607216"/>
                <a:gd name="connsiteX76" fmla="*/ 202271 w 609473"/>
                <a:gd name="connsiteY76" fmla="*/ 0 h 607216"/>
                <a:gd name="connsiteX77" fmla="*/ 309187 w 609473"/>
                <a:gd name="connsiteY77" fmla="*/ 0 h 607216"/>
                <a:gd name="connsiteX78" fmla="*/ 331587 w 609473"/>
                <a:gd name="connsiteY78" fmla="*/ 22371 h 607216"/>
                <a:gd name="connsiteX79" fmla="*/ 331587 w 609473"/>
                <a:gd name="connsiteY79" fmla="*/ 394296 h 607216"/>
                <a:gd name="connsiteX80" fmla="*/ 309187 w 609473"/>
                <a:gd name="connsiteY80" fmla="*/ 416619 h 607216"/>
                <a:gd name="connsiteX81" fmla="*/ 202271 w 609473"/>
                <a:gd name="connsiteY81" fmla="*/ 416619 h 607216"/>
                <a:gd name="connsiteX82" fmla="*/ 179871 w 609473"/>
                <a:gd name="connsiteY82" fmla="*/ 394296 h 607216"/>
                <a:gd name="connsiteX83" fmla="*/ 179871 w 609473"/>
                <a:gd name="connsiteY83" fmla="*/ 22371 h 607216"/>
                <a:gd name="connsiteX84" fmla="*/ 202271 w 609473"/>
                <a:gd name="connsiteY84" fmla="*/ 0 h 607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</a:cxnLst>
              <a:rect l="l" t="t" r="r" b="b"/>
              <a:pathLst>
                <a:path w="609473" h="607216">
                  <a:moveTo>
                    <a:pt x="503895" y="296940"/>
                  </a:moveTo>
                  <a:lnTo>
                    <a:pt x="511570" y="296940"/>
                  </a:lnTo>
                  <a:lnTo>
                    <a:pt x="538816" y="296940"/>
                  </a:lnTo>
                  <a:cubicBezTo>
                    <a:pt x="544668" y="296940"/>
                    <a:pt x="549465" y="301731"/>
                    <a:pt x="549465" y="307624"/>
                  </a:cubicBezTo>
                  <a:lnTo>
                    <a:pt x="549465" y="324202"/>
                  </a:lnTo>
                  <a:cubicBezTo>
                    <a:pt x="560114" y="327268"/>
                    <a:pt x="569563" y="332155"/>
                    <a:pt x="577094" y="338384"/>
                  </a:cubicBezTo>
                  <a:cubicBezTo>
                    <a:pt x="591821" y="350601"/>
                    <a:pt x="600791" y="367418"/>
                    <a:pt x="603717" y="388308"/>
                  </a:cubicBezTo>
                  <a:cubicBezTo>
                    <a:pt x="604532" y="394105"/>
                    <a:pt x="600503" y="399471"/>
                    <a:pt x="594699" y="400381"/>
                  </a:cubicBezTo>
                  <a:lnTo>
                    <a:pt x="560353" y="405460"/>
                  </a:lnTo>
                  <a:cubicBezTo>
                    <a:pt x="559826" y="405556"/>
                    <a:pt x="559250" y="405604"/>
                    <a:pt x="558771" y="405604"/>
                  </a:cubicBezTo>
                  <a:cubicBezTo>
                    <a:pt x="553590" y="405604"/>
                    <a:pt x="549033" y="401819"/>
                    <a:pt x="548218" y="396548"/>
                  </a:cubicBezTo>
                  <a:cubicBezTo>
                    <a:pt x="546970" y="388499"/>
                    <a:pt x="544620" y="382271"/>
                    <a:pt x="541310" y="378581"/>
                  </a:cubicBezTo>
                  <a:cubicBezTo>
                    <a:pt x="536801" y="373551"/>
                    <a:pt x="529414" y="370676"/>
                    <a:pt x="521067" y="370676"/>
                  </a:cubicBezTo>
                  <a:cubicBezTo>
                    <a:pt x="517806" y="370676"/>
                    <a:pt x="514640" y="371107"/>
                    <a:pt x="511618" y="371922"/>
                  </a:cubicBezTo>
                  <a:cubicBezTo>
                    <a:pt x="506293" y="373407"/>
                    <a:pt x="501640" y="376090"/>
                    <a:pt x="498426" y="379683"/>
                  </a:cubicBezTo>
                  <a:cubicBezTo>
                    <a:pt x="494397" y="384139"/>
                    <a:pt x="492574" y="389122"/>
                    <a:pt x="492574" y="395398"/>
                  </a:cubicBezTo>
                  <a:cubicBezTo>
                    <a:pt x="492574" y="401579"/>
                    <a:pt x="494157" y="406514"/>
                    <a:pt x="497371" y="410395"/>
                  </a:cubicBezTo>
                  <a:cubicBezTo>
                    <a:pt x="498331" y="411545"/>
                    <a:pt x="499386" y="412647"/>
                    <a:pt x="500537" y="413605"/>
                  </a:cubicBezTo>
                  <a:cubicBezTo>
                    <a:pt x="508548" y="420313"/>
                    <a:pt x="520828" y="422708"/>
                    <a:pt x="533731" y="425343"/>
                  </a:cubicBezTo>
                  <a:cubicBezTo>
                    <a:pt x="543613" y="427308"/>
                    <a:pt x="553830" y="429368"/>
                    <a:pt x="563232" y="433536"/>
                  </a:cubicBezTo>
                  <a:cubicBezTo>
                    <a:pt x="573353" y="437992"/>
                    <a:pt x="581843" y="443598"/>
                    <a:pt x="588415" y="450209"/>
                  </a:cubicBezTo>
                  <a:cubicBezTo>
                    <a:pt x="595130" y="456965"/>
                    <a:pt x="600407" y="465014"/>
                    <a:pt x="604149" y="474405"/>
                  </a:cubicBezTo>
                  <a:cubicBezTo>
                    <a:pt x="607698" y="483412"/>
                    <a:pt x="609473" y="493234"/>
                    <a:pt x="609473" y="503583"/>
                  </a:cubicBezTo>
                  <a:cubicBezTo>
                    <a:pt x="609473" y="526293"/>
                    <a:pt x="602038" y="545554"/>
                    <a:pt x="587408" y="560885"/>
                  </a:cubicBezTo>
                  <a:cubicBezTo>
                    <a:pt x="577382" y="571426"/>
                    <a:pt x="564383" y="578996"/>
                    <a:pt x="549465" y="583116"/>
                  </a:cubicBezTo>
                  <a:lnTo>
                    <a:pt x="549465" y="596532"/>
                  </a:lnTo>
                  <a:cubicBezTo>
                    <a:pt x="549465" y="602425"/>
                    <a:pt x="544668" y="607216"/>
                    <a:pt x="538816" y="607216"/>
                  </a:cubicBezTo>
                  <a:lnTo>
                    <a:pt x="503991" y="607216"/>
                  </a:lnTo>
                  <a:cubicBezTo>
                    <a:pt x="498139" y="607216"/>
                    <a:pt x="493342" y="602425"/>
                    <a:pt x="493342" y="596532"/>
                  </a:cubicBezTo>
                  <a:lnTo>
                    <a:pt x="493342" y="582829"/>
                  </a:lnTo>
                  <a:cubicBezTo>
                    <a:pt x="486482" y="580960"/>
                    <a:pt x="479959" y="578421"/>
                    <a:pt x="473819" y="575259"/>
                  </a:cubicBezTo>
                  <a:cubicBezTo>
                    <a:pt x="463026" y="569701"/>
                    <a:pt x="453672" y="560837"/>
                    <a:pt x="446045" y="548907"/>
                  </a:cubicBezTo>
                  <a:cubicBezTo>
                    <a:pt x="438514" y="537073"/>
                    <a:pt x="434101" y="522700"/>
                    <a:pt x="432950" y="506170"/>
                  </a:cubicBezTo>
                  <a:cubicBezTo>
                    <a:pt x="432566" y="500660"/>
                    <a:pt x="436403" y="495821"/>
                    <a:pt x="441776" y="494863"/>
                  </a:cubicBezTo>
                  <a:lnTo>
                    <a:pt x="475354" y="489018"/>
                  </a:lnTo>
                  <a:cubicBezTo>
                    <a:pt x="475977" y="488922"/>
                    <a:pt x="476553" y="488826"/>
                    <a:pt x="477224" y="488826"/>
                  </a:cubicBezTo>
                  <a:cubicBezTo>
                    <a:pt x="482405" y="488826"/>
                    <a:pt x="487010" y="492659"/>
                    <a:pt x="487777" y="497977"/>
                  </a:cubicBezTo>
                  <a:cubicBezTo>
                    <a:pt x="489984" y="513501"/>
                    <a:pt x="493726" y="520927"/>
                    <a:pt x="496412" y="524377"/>
                  </a:cubicBezTo>
                  <a:cubicBezTo>
                    <a:pt x="502216" y="531851"/>
                    <a:pt x="512001" y="536307"/>
                    <a:pt x="522602" y="536307"/>
                  </a:cubicBezTo>
                  <a:cubicBezTo>
                    <a:pt x="524473" y="536307"/>
                    <a:pt x="526248" y="536163"/>
                    <a:pt x="528071" y="535923"/>
                  </a:cubicBezTo>
                  <a:cubicBezTo>
                    <a:pt x="535458" y="534774"/>
                    <a:pt x="542078" y="531324"/>
                    <a:pt x="546539" y="526197"/>
                  </a:cubicBezTo>
                  <a:cubicBezTo>
                    <a:pt x="551335" y="520735"/>
                    <a:pt x="553686" y="513884"/>
                    <a:pt x="553686" y="505452"/>
                  </a:cubicBezTo>
                  <a:cubicBezTo>
                    <a:pt x="553686" y="498696"/>
                    <a:pt x="552247" y="493378"/>
                    <a:pt x="549273" y="489784"/>
                  </a:cubicBezTo>
                  <a:cubicBezTo>
                    <a:pt x="543037" y="482119"/>
                    <a:pt x="530805" y="478477"/>
                    <a:pt x="519724" y="475986"/>
                  </a:cubicBezTo>
                  <a:cubicBezTo>
                    <a:pt x="502983" y="472249"/>
                    <a:pt x="487825" y="468416"/>
                    <a:pt x="472140" y="459648"/>
                  </a:cubicBezTo>
                  <a:cubicBezTo>
                    <a:pt x="461107" y="453467"/>
                    <a:pt x="452473" y="444748"/>
                    <a:pt x="446429" y="433824"/>
                  </a:cubicBezTo>
                  <a:cubicBezTo>
                    <a:pt x="443503" y="428458"/>
                    <a:pt x="441344" y="422804"/>
                    <a:pt x="439857" y="416767"/>
                  </a:cubicBezTo>
                  <a:cubicBezTo>
                    <a:pt x="438370" y="410730"/>
                    <a:pt x="437603" y="404310"/>
                    <a:pt x="437603" y="397602"/>
                  </a:cubicBezTo>
                  <a:cubicBezTo>
                    <a:pt x="437603" y="373982"/>
                    <a:pt x="446237" y="354434"/>
                    <a:pt x="463218" y="339629"/>
                  </a:cubicBezTo>
                  <a:cubicBezTo>
                    <a:pt x="471276" y="332538"/>
                    <a:pt x="481494" y="327220"/>
                    <a:pt x="493198" y="323962"/>
                  </a:cubicBezTo>
                  <a:lnTo>
                    <a:pt x="493198" y="307624"/>
                  </a:lnTo>
                  <a:cubicBezTo>
                    <a:pt x="493198" y="301731"/>
                    <a:pt x="497995" y="296940"/>
                    <a:pt x="503895" y="296940"/>
                  </a:cubicBezTo>
                  <a:close/>
                  <a:moveTo>
                    <a:pt x="382097" y="246415"/>
                  </a:moveTo>
                  <a:lnTo>
                    <a:pt x="489125" y="246415"/>
                  </a:lnTo>
                  <a:cubicBezTo>
                    <a:pt x="501454" y="246415"/>
                    <a:pt x="511528" y="256478"/>
                    <a:pt x="511528" y="268793"/>
                  </a:cubicBezTo>
                  <a:lnTo>
                    <a:pt x="511528" y="276891"/>
                  </a:lnTo>
                  <a:lnTo>
                    <a:pt x="503852" y="276891"/>
                  </a:lnTo>
                  <a:cubicBezTo>
                    <a:pt x="486870" y="276891"/>
                    <a:pt x="473150" y="290643"/>
                    <a:pt x="473150" y="307558"/>
                  </a:cubicBezTo>
                  <a:lnTo>
                    <a:pt x="473150" y="309858"/>
                  </a:lnTo>
                  <a:cubicBezTo>
                    <a:pt x="464515" y="313692"/>
                    <a:pt x="456743" y="318627"/>
                    <a:pt x="449979" y="324521"/>
                  </a:cubicBezTo>
                  <a:cubicBezTo>
                    <a:pt x="439281" y="333769"/>
                    <a:pt x="431126" y="344838"/>
                    <a:pt x="425657" y="357105"/>
                  </a:cubicBezTo>
                  <a:cubicBezTo>
                    <a:pt x="420284" y="369276"/>
                    <a:pt x="417549" y="382885"/>
                    <a:pt x="417549" y="397452"/>
                  </a:cubicBezTo>
                  <a:cubicBezTo>
                    <a:pt x="417549" y="404112"/>
                    <a:pt x="418173" y="410486"/>
                    <a:pt x="419324" y="416619"/>
                  </a:cubicBezTo>
                  <a:lnTo>
                    <a:pt x="382097" y="416619"/>
                  </a:lnTo>
                  <a:cubicBezTo>
                    <a:pt x="369768" y="416619"/>
                    <a:pt x="359742" y="406604"/>
                    <a:pt x="359742" y="394289"/>
                  </a:cubicBezTo>
                  <a:lnTo>
                    <a:pt x="359742" y="268793"/>
                  </a:lnTo>
                  <a:cubicBezTo>
                    <a:pt x="359742" y="256478"/>
                    <a:pt x="369768" y="246415"/>
                    <a:pt x="382097" y="246415"/>
                  </a:cubicBezTo>
                  <a:close/>
                  <a:moveTo>
                    <a:pt x="22403" y="117844"/>
                  </a:moveTo>
                  <a:lnTo>
                    <a:pt x="129383" y="117844"/>
                  </a:lnTo>
                  <a:cubicBezTo>
                    <a:pt x="141760" y="117844"/>
                    <a:pt x="151786" y="127905"/>
                    <a:pt x="151786" y="140217"/>
                  </a:cubicBezTo>
                  <a:lnTo>
                    <a:pt x="151786" y="394316"/>
                  </a:lnTo>
                  <a:cubicBezTo>
                    <a:pt x="151786" y="406629"/>
                    <a:pt x="141760" y="416689"/>
                    <a:pt x="129335" y="416689"/>
                  </a:cubicBezTo>
                  <a:lnTo>
                    <a:pt x="22403" y="416689"/>
                  </a:lnTo>
                  <a:cubicBezTo>
                    <a:pt x="10026" y="416689"/>
                    <a:pt x="0" y="406629"/>
                    <a:pt x="0" y="394316"/>
                  </a:cubicBezTo>
                  <a:lnTo>
                    <a:pt x="0" y="140217"/>
                  </a:lnTo>
                  <a:cubicBezTo>
                    <a:pt x="0" y="127905"/>
                    <a:pt x="10026" y="117844"/>
                    <a:pt x="22403" y="117844"/>
                  </a:cubicBezTo>
                  <a:close/>
                  <a:moveTo>
                    <a:pt x="202271" y="0"/>
                  </a:moveTo>
                  <a:lnTo>
                    <a:pt x="309187" y="0"/>
                  </a:lnTo>
                  <a:cubicBezTo>
                    <a:pt x="321562" y="0"/>
                    <a:pt x="331587" y="10012"/>
                    <a:pt x="331587" y="22371"/>
                  </a:cubicBezTo>
                  <a:lnTo>
                    <a:pt x="331587" y="394296"/>
                  </a:lnTo>
                  <a:cubicBezTo>
                    <a:pt x="331587" y="406607"/>
                    <a:pt x="321562" y="416619"/>
                    <a:pt x="309187" y="416619"/>
                  </a:cubicBezTo>
                  <a:lnTo>
                    <a:pt x="202271" y="416619"/>
                  </a:lnTo>
                  <a:cubicBezTo>
                    <a:pt x="189944" y="416619"/>
                    <a:pt x="179871" y="406607"/>
                    <a:pt x="179871" y="394296"/>
                  </a:cubicBezTo>
                  <a:lnTo>
                    <a:pt x="179871" y="22371"/>
                  </a:lnTo>
                  <a:cubicBezTo>
                    <a:pt x="179871" y="10012"/>
                    <a:pt x="189944" y="0"/>
                    <a:pt x="20227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anchor="ctr"/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3" name="iṧḻîdê">
              <a:extLst>
                <a:ext uri="{FF2B5EF4-FFF2-40B4-BE49-F238E27FC236}">
                  <a16:creationId xmlns:a16="http://schemas.microsoft.com/office/drawing/2014/main" id="{8A23138E-5471-44CC-B7B9-22B244B914AC}"/>
                </a:ext>
              </a:extLst>
            </p:cNvPr>
            <p:cNvSpPr/>
            <p:nvPr/>
          </p:nvSpPr>
          <p:spPr>
            <a:xfrm>
              <a:off x="5250537" y="1627800"/>
              <a:ext cx="1702138" cy="1702139"/>
            </a:xfrm>
            <a:prstGeom prst="diamond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algn="ctr"/>
              <a:r>
                <a:rPr lang="en-US" altLang="zh-CN" sz="2000" b="1" dirty="0"/>
                <a:t>Text</a:t>
              </a:r>
              <a:endParaRPr sz="2000" b="1" dirty="0"/>
            </a:p>
          </p:txBody>
        </p:sp>
        <p:sp>
          <p:nvSpPr>
            <p:cNvPr id="14" name="îsḻiḓè">
              <a:extLst>
                <a:ext uri="{FF2B5EF4-FFF2-40B4-BE49-F238E27FC236}">
                  <a16:creationId xmlns:a16="http://schemas.microsoft.com/office/drawing/2014/main" id="{40DACF2C-1E69-4AA9-8091-B38E2D154B35}"/>
                </a:ext>
              </a:extLst>
            </p:cNvPr>
            <p:cNvSpPr/>
            <p:nvPr/>
          </p:nvSpPr>
          <p:spPr>
            <a:xfrm rot="5400000" flipV="1">
              <a:off x="4146045" y="2740487"/>
              <a:ext cx="1702138" cy="1702139"/>
            </a:xfrm>
            <a:prstGeom prst="diamond">
              <a:avLst/>
            </a:prstGeom>
            <a:solidFill>
              <a:schemeClr val="bg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" name="iṡḷiḋè">
              <a:extLst>
                <a:ext uri="{FF2B5EF4-FFF2-40B4-BE49-F238E27FC236}">
                  <a16:creationId xmlns:a16="http://schemas.microsoft.com/office/drawing/2014/main" id="{2DD949BF-2139-4562-92DF-2A6FB3E776D7}"/>
                </a:ext>
              </a:extLst>
            </p:cNvPr>
            <p:cNvSpPr/>
            <p:nvPr/>
          </p:nvSpPr>
          <p:spPr bwMode="auto">
            <a:xfrm>
              <a:off x="4678601" y="3274225"/>
              <a:ext cx="637025" cy="634664"/>
            </a:xfrm>
            <a:custGeom>
              <a:avLst/>
              <a:gdLst>
                <a:gd name="connsiteX0" fmla="*/ 503895 w 609473"/>
                <a:gd name="connsiteY0" fmla="*/ 296940 h 607216"/>
                <a:gd name="connsiteX1" fmla="*/ 511570 w 609473"/>
                <a:gd name="connsiteY1" fmla="*/ 296940 h 607216"/>
                <a:gd name="connsiteX2" fmla="*/ 538816 w 609473"/>
                <a:gd name="connsiteY2" fmla="*/ 296940 h 607216"/>
                <a:gd name="connsiteX3" fmla="*/ 549465 w 609473"/>
                <a:gd name="connsiteY3" fmla="*/ 307624 h 607216"/>
                <a:gd name="connsiteX4" fmla="*/ 549465 w 609473"/>
                <a:gd name="connsiteY4" fmla="*/ 324202 h 607216"/>
                <a:gd name="connsiteX5" fmla="*/ 577094 w 609473"/>
                <a:gd name="connsiteY5" fmla="*/ 338384 h 607216"/>
                <a:gd name="connsiteX6" fmla="*/ 603717 w 609473"/>
                <a:gd name="connsiteY6" fmla="*/ 388308 h 607216"/>
                <a:gd name="connsiteX7" fmla="*/ 594699 w 609473"/>
                <a:gd name="connsiteY7" fmla="*/ 400381 h 607216"/>
                <a:gd name="connsiteX8" fmla="*/ 560353 w 609473"/>
                <a:gd name="connsiteY8" fmla="*/ 405460 h 607216"/>
                <a:gd name="connsiteX9" fmla="*/ 558771 w 609473"/>
                <a:gd name="connsiteY9" fmla="*/ 405604 h 607216"/>
                <a:gd name="connsiteX10" fmla="*/ 548218 w 609473"/>
                <a:gd name="connsiteY10" fmla="*/ 396548 h 607216"/>
                <a:gd name="connsiteX11" fmla="*/ 541310 w 609473"/>
                <a:gd name="connsiteY11" fmla="*/ 378581 h 607216"/>
                <a:gd name="connsiteX12" fmla="*/ 521067 w 609473"/>
                <a:gd name="connsiteY12" fmla="*/ 370676 h 607216"/>
                <a:gd name="connsiteX13" fmla="*/ 511618 w 609473"/>
                <a:gd name="connsiteY13" fmla="*/ 371922 h 607216"/>
                <a:gd name="connsiteX14" fmla="*/ 498426 w 609473"/>
                <a:gd name="connsiteY14" fmla="*/ 379683 h 607216"/>
                <a:gd name="connsiteX15" fmla="*/ 492574 w 609473"/>
                <a:gd name="connsiteY15" fmla="*/ 395398 h 607216"/>
                <a:gd name="connsiteX16" fmla="*/ 497371 w 609473"/>
                <a:gd name="connsiteY16" fmla="*/ 410395 h 607216"/>
                <a:gd name="connsiteX17" fmla="*/ 500537 w 609473"/>
                <a:gd name="connsiteY17" fmla="*/ 413605 h 607216"/>
                <a:gd name="connsiteX18" fmla="*/ 533731 w 609473"/>
                <a:gd name="connsiteY18" fmla="*/ 425343 h 607216"/>
                <a:gd name="connsiteX19" fmla="*/ 563232 w 609473"/>
                <a:gd name="connsiteY19" fmla="*/ 433536 h 607216"/>
                <a:gd name="connsiteX20" fmla="*/ 588415 w 609473"/>
                <a:gd name="connsiteY20" fmla="*/ 450209 h 607216"/>
                <a:gd name="connsiteX21" fmla="*/ 604149 w 609473"/>
                <a:gd name="connsiteY21" fmla="*/ 474405 h 607216"/>
                <a:gd name="connsiteX22" fmla="*/ 609473 w 609473"/>
                <a:gd name="connsiteY22" fmla="*/ 503583 h 607216"/>
                <a:gd name="connsiteX23" fmla="*/ 587408 w 609473"/>
                <a:gd name="connsiteY23" fmla="*/ 560885 h 607216"/>
                <a:gd name="connsiteX24" fmla="*/ 549465 w 609473"/>
                <a:gd name="connsiteY24" fmla="*/ 583116 h 607216"/>
                <a:gd name="connsiteX25" fmla="*/ 549465 w 609473"/>
                <a:gd name="connsiteY25" fmla="*/ 596532 h 607216"/>
                <a:gd name="connsiteX26" fmla="*/ 538816 w 609473"/>
                <a:gd name="connsiteY26" fmla="*/ 607216 h 607216"/>
                <a:gd name="connsiteX27" fmla="*/ 503991 w 609473"/>
                <a:gd name="connsiteY27" fmla="*/ 607216 h 607216"/>
                <a:gd name="connsiteX28" fmla="*/ 493342 w 609473"/>
                <a:gd name="connsiteY28" fmla="*/ 596532 h 607216"/>
                <a:gd name="connsiteX29" fmla="*/ 493342 w 609473"/>
                <a:gd name="connsiteY29" fmla="*/ 582829 h 607216"/>
                <a:gd name="connsiteX30" fmla="*/ 473819 w 609473"/>
                <a:gd name="connsiteY30" fmla="*/ 575259 h 607216"/>
                <a:gd name="connsiteX31" fmla="*/ 446045 w 609473"/>
                <a:gd name="connsiteY31" fmla="*/ 548907 h 607216"/>
                <a:gd name="connsiteX32" fmla="*/ 432950 w 609473"/>
                <a:gd name="connsiteY32" fmla="*/ 506170 h 607216"/>
                <a:gd name="connsiteX33" fmla="*/ 441776 w 609473"/>
                <a:gd name="connsiteY33" fmla="*/ 494863 h 607216"/>
                <a:gd name="connsiteX34" fmla="*/ 475354 w 609473"/>
                <a:gd name="connsiteY34" fmla="*/ 489018 h 607216"/>
                <a:gd name="connsiteX35" fmla="*/ 477224 w 609473"/>
                <a:gd name="connsiteY35" fmla="*/ 488826 h 607216"/>
                <a:gd name="connsiteX36" fmla="*/ 487777 w 609473"/>
                <a:gd name="connsiteY36" fmla="*/ 497977 h 607216"/>
                <a:gd name="connsiteX37" fmla="*/ 496412 w 609473"/>
                <a:gd name="connsiteY37" fmla="*/ 524377 h 607216"/>
                <a:gd name="connsiteX38" fmla="*/ 522602 w 609473"/>
                <a:gd name="connsiteY38" fmla="*/ 536307 h 607216"/>
                <a:gd name="connsiteX39" fmla="*/ 528071 w 609473"/>
                <a:gd name="connsiteY39" fmla="*/ 535923 h 607216"/>
                <a:gd name="connsiteX40" fmla="*/ 546539 w 609473"/>
                <a:gd name="connsiteY40" fmla="*/ 526197 h 607216"/>
                <a:gd name="connsiteX41" fmla="*/ 553686 w 609473"/>
                <a:gd name="connsiteY41" fmla="*/ 505452 h 607216"/>
                <a:gd name="connsiteX42" fmla="*/ 549273 w 609473"/>
                <a:gd name="connsiteY42" fmla="*/ 489784 h 607216"/>
                <a:gd name="connsiteX43" fmla="*/ 519724 w 609473"/>
                <a:gd name="connsiteY43" fmla="*/ 475986 h 607216"/>
                <a:gd name="connsiteX44" fmla="*/ 472140 w 609473"/>
                <a:gd name="connsiteY44" fmla="*/ 459648 h 607216"/>
                <a:gd name="connsiteX45" fmla="*/ 446429 w 609473"/>
                <a:gd name="connsiteY45" fmla="*/ 433824 h 607216"/>
                <a:gd name="connsiteX46" fmla="*/ 439857 w 609473"/>
                <a:gd name="connsiteY46" fmla="*/ 416767 h 607216"/>
                <a:gd name="connsiteX47" fmla="*/ 437603 w 609473"/>
                <a:gd name="connsiteY47" fmla="*/ 397602 h 607216"/>
                <a:gd name="connsiteX48" fmla="*/ 463218 w 609473"/>
                <a:gd name="connsiteY48" fmla="*/ 339629 h 607216"/>
                <a:gd name="connsiteX49" fmla="*/ 493198 w 609473"/>
                <a:gd name="connsiteY49" fmla="*/ 323962 h 607216"/>
                <a:gd name="connsiteX50" fmla="*/ 493198 w 609473"/>
                <a:gd name="connsiteY50" fmla="*/ 307624 h 607216"/>
                <a:gd name="connsiteX51" fmla="*/ 503895 w 609473"/>
                <a:gd name="connsiteY51" fmla="*/ 296940 h 607216"/>
                <a:gd name="connsiteX52" fmla="*/ 382097 w 609473"/>
                <a:gd name="connsiteY52" fmla="*/ 246415 h 607216"/>
                <a:gd name="connsiteX53" fmla="*/ 489125 w 609473"/>
                <a:gd name="connsiteY53" fmla="*/ 246415 h 607216"/>
                <a:gd name="connsiteX54" fmla="*/ 511528 w 609473"/>
                <a:gd name="connsiteY54" fmla="*/ 268793 h 607216"/>
                <a:gd name="connsiteX55" fmla="*/ 511528 w 609473"/>
                <a:gd name="connsiteY55" fmla="*/ 276891 h 607216"/>
                <a:gd name="connsiteX56" fmla="*/ 503852 w 609473"/>
                <a:gd name="connsiteY56" fmla="*/ 276891 h 607216"/>
                <a:gd name="connsiteX57" fmla="*/ 473150 w 609473"/>
                <a:gd name="connsiteY57" fmla="*/ 307558 h 607216"/>
                <a:gd name="connsiteX58" fmla="*/ 473150 w 609473"/>
                <a:gd name="connsiteY58" fmla="*/ 309858 h 607216"/>
                <a:gd name="connsiteX59" fmla="*/ 449979 w 609473"/>
                <a:gd name="connsiteY59" fmla="*/ 324521 h 607216"/>
                <a:gd name="connsiteX60" fmla="*/ 425657 w 609473"/>
                <a:gd name="connsiteY60" fmla="*/ 357105 h 607216"/>
                <a:gd name="connsiteX61" fmla="*/ 417549 w 609473"/>
                <a:gd name="connsiteY61" fmla="*/ 397452 h 607216"/>
                <a:gd name="connsiteX62" fmla="*/ 419324 w 609473"/>
                <a:gd name="connsiteY62" fmla="*/ 416619 h 607216"/>
                <a:gd name="connsiteX63" fmla="*/ 382097 w 609473"/>
                <a:gd name="connsiteY63" fmla="*/ 416619 h 607216"/>
                <a:gd name="connsiteX64" fmla="*/ 359742 w 609473"/>
                <a:gd name="connsiteY64" fmla="*/ 394289 h 607216"/>
                <a:gd name="connsiteX65" fmla="*/ 359742 w 609473"/>
                <a:gd name="connsiteY65" fmla="*/ 268793 h 607216"/>
                <a:gd name="connsiteX66" fmla="*/ 382097 w 609473"/>
                <a:gd name="connsiteY66" fmla="*/ 246415 h 607216"/>
                <a:gd name="connsiteX67" fmla="*/ 22403 w 609473"/>
                <a:gd name="connsiteY67" fmla="*/ 117844 h 607216"/>
                <a:gd name="connsiteX68" fmla="*/ 129383 w 609473"/>
                <a:gd name="connsiteY68" fmla="*/ 117844 h 607216"/>
                <a:gd name="connsiteX69" fmla="*/ 151786 w 609473"/>
                <a:gd name="connsiteY69" fmla="*/ 140217 h 607216"/>
                <a:gd name="connsiteX70" fmla="*/ 151786 w 609473"/>
                <a:gd name="connsiteY70" fmla="*/ 394316 h 607216"/>
                <a:gd name="connsiteX71" fmla="*/ 129335 w 609473"/>
                <a:gd name="connsiteY71" fmla="*/ 416689 h 607216"/>
                <a:gd name="connsiteX72" fmla="*/ 22403 w 609473"/>
                <a:gd name="connsiteY72" fmla="*/ 416689 h 607216"/>
                <a:gd name="connsiteX73" fmla="*/ 0 w 609473"/>
                <a:gd name="connsiteY73" fmla="*/ 394316 h 607216"/>
                <a:gd name="connsiteX74" fmla="*/ 0 w 609473"/>
                <a:gd name="connsiteY74" fmla="*/ 140217 h 607216"/>
                <a:gd name="connsiteX75" fmla="*/ 22403 w 609473"/>
                <a:gd name="connsiteY75" fmla="*/ 117844 h 607216"/>
                <a:gd name="connsiteX76" fmla="*/ 202271 w 609473"/>
                <a:gd name="connsiteY76" fmla="*/ 0 h 607216"/>
                <a:gd name="connsiteX77" fmla="*/ 309187 w 609473"/>
                <a:gd name="connsiteY77" fmla="*/ 0 h 607216"/>
                <a:gd name="connsiteX78" fmla="*/ 331587 w 609473"/>
                <a:gd name="connsiteY78" fmla="*/ 22371 h 607216"/>
                <a:gd name="connsiteX79" fmla="*/ 331587 w 609473"/>
                <a:gd name="connsiteY79" fmla="*/ 394296 h 607216"/>
                <a:gd name="connsiteX80" fmla="*/ 309187 w 609473"/>
                <a:gd name="connsiteY80" fmla="*/ 416619 h 607216"/>
                <a:gd name="connsiteX81" fmla="*/ 202271 w 609473"/>
                <a:gd name="connsiteY81" fmla="*/ 416619 h 607216"/>
                <a:gd name="connsiteX82" fmla="*/ 179871 w 609473"/>
                <a:gd name="connsiteY82" fmla="*/ 394296 h 607216"/>
                <a:gd name="connsiteX83" fmla="*/ 179871 w 609473"/>
                <a:gd name="connsiteY83" fmla="*/ 22371 h 607216"/>
                <a:gd name="connsiteX84" fmla="*/ 202271 w 609473"/>
                <a:gd name="connsiteY84" fmla="*/ 0 h 607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</a:cxnLst>
              <a:rect l="l" t="t" r="r" b="b"/>
              <a:pathLst>
                <a:path w="609473" h="607216">
                  <a:moveTo>
                    <a:pt x="503895" y="296940"/>
                  </a:moveTo>
                  <a:lnTo>
                    <a:pt x="511570" y="296940"/>
                  </a:lnTo>
                  <a:lnTo>
                    <a:pt x="538816" y="296940"/>
                  </a:lnTo>
                  <a:cubicBezTo>
                    <a:pt x="544668" y="296940"/>
                    <a:pt x="549465" y="301731"/>
                    <a:pt x="549465" y="307624"/>
                  </a:cubicBezTo>
                  <a:lnTo>
                    <a:pt x="549465" y="324202"/>
                  </a:lnTo>
                  <a:cubicBezTo>
                    <a:pt x="560114" y="327268"/>
                    <a:pt x="569563" y="332155"/>
                    <a:pt x="577094" y="338384"/>
                  </a:cubicBezTo>
                  <a:cubicBezTo>
                    <a:pt x="591821" y="350601"/>
                    <a:pt x="600791" y="367418"/>
                    <a:pt x="603717" y="388308"/>
                  </a:cubicBezTo>
                  <a:cubicBezTo>
                    <a:pt x="604532" y="394105"/>
                    <a:pt x="600503" y="399471"/>
                    <a:pt x="594699" y="400381"/>
                  </a:cubicBezTo>
                  <a:lnTo>
                    <a:pt x="560353" y="405460"/>
                  </a:lnTo>
                  <a:cubicBezTo>
                    <a:pt x="559826" y="405556"/>
                    <a:pt x="559250" y="405604"/>
                    <a:pt x="558771" y="405604"/>
                  </a:cubicBezTo>
                  <a:cubicBezTo>
                    <a:pt x="553590" y="405604"/>
                    <a:pt x="549033" y="401819"/>
                    <a:pt x="548218" y="396548"/>
                  </a:cubicBezTo>
                  <a:cubicBezTo>
                    <a:pt x="546970" y="388499"/>
                    <a:pt x="544620" y="382271"/>
                    <a:pt x="541310" y="378581"/>
                  </a:cubicBezTo>
                  <a:cubicBezTo>
                    <a:pt x="536801" y="373551"/>
                    <a:pt x="529414" y="370676"/>
                    <a:pt x="521067" y="370676"/>
                  </a:cubicBezTo>
                  <a:cubicBezTo>
                    <a:pt x="517806" y="370676"/>
                    <a:pt x="514640" y="371107"/>
                    <a:pt x="511618" y="371922"/>
                  </a:cubicBezTo>
                  <a:cubicBezTo>
                    <a:pt x="506293" y="373407"/>
                    <a:pt x="501640" y="376090"/>
                    <a:pt x="498426" y="379683"/>
                  </a:cubicBezTo>
                  <a:cubicBezTo>
                    <a:pt x="494397" y="384139"/>
                    <a:pt x="492574" y="389122"/>
                    <a:pt x="492574" y="395398"/>
                  </a:cubicBezTo>
                  <a:cubicBezTo>
                    <a:pt x="492574" y="401579"/>
                    <a:pt x="494157" y="406514"/>
                    <a:pt x="497371" y="410395"/>
                  </a:cubicBezTo>
                  <a:cubicBezTo>
                    <a:pt x="498331" y="411545"/>
                    <a:pt x="499386" y="412647"/>
                    <a:pt x="500537" y="413605"/>
                  </a:cubicBezTo>
                  <a:cubicBezTo>
                    <a:pt x="508548" y="420313"/>
                    <a:pt x="520828" y="422708"/>
                    <a:pt x="533731" y="425343"/>
                  </a:cubicBezTo>
                  <a:cubicBezTo>
                    <a:pt x="543613" y="427308"/>
                    <a:pt x="553830" y="429368"/>
                    <a:pt x="563232" y="433536"/>
                  </a:cubicBezTo>
                  <a:cubicBezTo>
                    <a:pt x="573353" y="437992"/>
                    <a:pt x="581843" y="443598"/>
                    <a:pt x="588415" y="450209"/>
                  </a:cubicBezTo>
                  <a:cubicBezTo>
                    <a:pt x="595130" y="456965"/>
                    <a:pt x="600407" y="465014"/>
                    <a:pt x="604149" y="474405"/>
                  </a:cubicBezTo>
                  <a:cubicBezTo>
                    <a:pt x="607698" y="483412"/>
                    <a:pt x="609473" y="493234"/>
                    <a:pt x="609473" y="503583"/>
                  </a:cubicBezTo>
                  <a:cubicBezTo>
                    <a:pt x="609473" y="526293"/>
                    <a:pt x="602038" y="545554"/>
                    <a:pt x="587408" y="560885"/>
                  </a:cubicBezTo>
                  <a:cubicBezTo>
                    <a:pt x="577382" y="571426"/>
                    <a:pt x="564383" y="578996"/>
                    <a:pt x="549465" y="583116"/>
                  </a:cubicBezTo>
                  <a:lnTo>
                    <a:pt x="549465" y="596532"/>
                  </a:lnTo>
                  <a:cubicBezTo>
                    <a:pt x="549465" y="602425"/>
                    <a:pt x="544668" y="607216"/>
                    <a:pt x="538816" y="607216"/>
                  </a:cubicBezTo>
                  <a:lnTo>
                    <a:pt x="503991" y="607216"/>
                  </a:lnTo>
                  <a:cubicBezTo>
                    <a:pt x="498139" y="607216"/>
                    <a:pt x="493342" y="602425"/>
                    <a:pt x="493342" y="596532"/>
                  </a:cubicBezTo>
                  <a:lnTo>
                    <a:pt x="493342" y="582829"/>
                  </a:lnTo>
                  <a:cubicBezTo>
                    <a:pt x="486482" y="580960"/>
                    <a:pt x="479959" y="578421"/>
                    <a:pt x="473819" y="575259"/>
                  </a:cubicBezTo>
                  <a:cubicBezTo>
                    <a:pt x="463026" y="569701"/>
                    <a:pt x="453672" y="560837"/>
                    <a:pt x="446045" y="548907"/>
                  </a:cubicBezTo>
                  <a:cubicBezTo>
                    <a:pt x="438514" y="537073"/>
                    <a:pt x="434101" y="522700"/>
                    <a:pt x="432950" y="506170"/>
                  </a:cubicBezTo>
                  <a:cubicBezTo>
                    <a:pt x="432566" y="500660"/>
                    <a:pt x="436403" y="495821"/>
                    <a:pt x="441776" y="494863"/>
                  </a:cubicBezTo>
                  <a:lnTo>
                    <a:pt x="475354" y="489018"/>
                  </a:lnTo>
                  <a:cubicBezTo>
                    <a:pt x="475977" y="488922"/>
                    <a:pt x="476553" y="488826"/>
                    <a:pt x="477224" y="488826"/>
                  </a:cubicBezTo>
                  <a:cubicBezTo>
                    <a:pt x="482405" y="488826"/>
                    <a:pt x="487010" y="492659"/>
                    <a:pt x="487777" y="497977"/>
                  </a:cubicBezTo>
                  <a:cubicBezTo>
                    <a:pt x="489984" y="513501"/>
                    <a:pt x="493726" y="520927"/>
                    <a:pt x="496412" y="524377"/>
                  </a:cubicBezTo>
                  <a:cubicBezTo>
                    <a:pt x="502216" y="531851"/>
                    <a:pt x="512001" y="536307"/>
                    <a:pt x="522602" y="536307"/>
                  </a:cubicBezTo>
                  <a:cubicBezTo>
                    <a:pt x="524473" y="536307"/>
                    <a:pt x="526248" y="536163"/>
                    <a:pt x="528071" y="535923"/>
                  </a:cubicBezTo>
                  <a:cubicBezTo>
                    <a:pt x="535458" y="534774"/>
                    <a:pt x="542078" y="531324"/>
                    <a:pt x="546539" y="526197"/>
                  </a:cubicBezTo>
                  <a:cubicBezTo>
                    <a:pt x="551335" y="520735"/>
                    <a:pt x="553686" y="513884"/>
                    <a:pt x="553686" y="505452"/>
                  </a:cubicBezTo>
                  <a:cubicBezTo>
                    <a:pt x="553686" y="498696"/>
                    <a:pt x="552247" y="493378"/>
                    <a:pt x="549273" y="489784"/>
                  </a:cubicBezTo>
                  <a:cubicBezTo>
                    <a:pt x="543037" y="482119"/>
                    <a:pt x="530805" y="478477"/>
                    <a:pt x="519724" y="475986"/>
                  </a:cubicBezTo>
                  <a:cubicBezTo>
                    <a:pt x="502983" y="472249"/>
                    <a:pt x="487825" y="468416"/>
                    <a:pt x="472140" y="459648"/>
                  </a:cubicBezTo>
                  <a:cubicBezTo>
                    <a:pt x="461107" y="453467"/>
                    <a:pt x="452473" y="444748"/>
                    <a:pt x="446429" y="433824"/>
                  </a:cubicBezTo>
                  <a:cubicBezTo>
                    <a:pt x="443503" y="428458"/>
                    <a:pt x="441344" y="422804"/>
                    <a:pt x="439857" y="416767"/>
                  </a:cubicBezTo>
                  <a:cubicBezTo>
                    <a:pt x="438370" y="410730"/>
                    <a:pt x="437603" y="404310"/>
                    <a:pt x="437603" y="397602"/>
                  </a:cubicBezTo>
                  <a:cubicBezTo>
                    <a:pt x="437603" y="373982"/>
                    <a:pt x="446237" y="354434"/>
                    <a:pt x="463218" y="339629"/>
                  </a:cubicBezTo>
                  <a:cubicBezTo>
                    <a:pt x="471276" y="332538"/>
                    <a:pt x="481494" y="327220"/>
                    <a:pt x="493198" y="323962"/>
                  </a:cubicBezTo>
                  <a:lnTo>
                    <a:pt x="493198" y="307624"/>
                  </a:lnTo>
                  <a:cubicBezTo>
                    <a:pt x="493198" y="301731"/>
                    <a:pt x="497995" y="296940"/>
                    <a:pt x="503895" y="296940"/>
                  </a:cubicBezTo>
                  <a:close/>
                  <a:moveTo>
                    <a:pt x="382097" y="246415"/>
                  </a:moveTo>
                  <a:lnTo>
                    <a:pt x="489125" y="246415"/>
                  </a:lnTo>
                  <a:cubicBezTo>
                    <a:pt x="501454" y="246415"/>
                    <a:pt x="511528" y="256478"/>
                    <a:pt x="511528" y="268793"/>
                  </a:cubicBezTo>
                  <a:lnTo>
                    <a:pt x="511528" y="276891"/>
                  </a:lnTo>
                  <a:lnTo>
                    <a:pt x="503852" y="276891"/>
                  </a:lnTo>
                  <a:cubicBezTo>
                    <a:pt x="486870" y="276891"/>
                    <a:pt x="473150" y="290643"/>
                    <a:pt x="473150" y="307558"/>
                  </a:cubicBezTo>
                  <a:lnTo>
                    <a:pt x="473150" y="309858"/>
                  </a:lnTo>
                  <a:cubicBezTo>
                    <a:pt x="464515" y="313692"/>
                    <a:pt x="456743" y="318627"/>
                    <a:pt x="449979" y="324521"/>
                  </a:cubicBezTo>
                  <a:cubicBezTo>
                    <a:pt x="439281" y="333769"/>
                    <a:pt x="431126" y="344838"/>
                    <a:pt x="425657" y="357105"/>
                  </a:cubicBezTo>
                  <a:cubicBezTo>
                    <a:pt x="420284" y="369276"/>
                    <a:pt x="417549" y="382885"/>
                    <a:pt x="417549" y="397452"/>
                  </a:cubicBezTo>
                  <a:cubicBezTo>
                    <a:pt x="417549" y="404112"/>
                    <a:pt x="418173" y="410486"/>
                    <a:pt x="419324" y="416619"/>
                  </a:cubicBezTo>
                  <a:lnTo>
                    <a:pt x="382097" y="416619"/>
                  </a:lnTo>
                  <a:cubicBezTo>
                    <a:pt x="369768" y="416619"/>
                    <a:pt x="359742" y="406604"/>
                    <a:pt x="359742" y="394289"/>
                  </a:cubicBezTo>
                  <a:lnTo>
                    <a:pt x="359742" y="268793"/>
                  </a:lnTo>
                  <a:cubicBezTo>
                    <a:pt x="359742" y="256478"/>
                    <a:pt x="369768" y="246415"/>
                    <a:pt x="382097" y="246415"/>
                  </a:cubicBezTo>
                  <a:close/>
                  <a:moveTo>
                    <a:pt x="22403" y="117844"/>
                  </a:moveTo>
                  <a:lnTo>
                    <a:pt x="129383" y="117844"/>
                  </a:lnTo>
                  <a:cubicBezTo>
                    <a:pt x="141760" y="117844"/>
                    <a:pt x="151786" y="127905"/>
                    <a:pt x="151786" y="140217"/>
                  </a:cubicBezTo>
                  <a:lnTo>
                    <a:pt x="151786" y="394316"/>
                  </a:lnTo>
                  <a:cubicBezTo>
                    <a:pt x="151786" y="406629"/>
                    <a:pt x="141760" y="416689"/>
                    <a:pt x="129335" y="416689"/>
                  </a:cubicBezTo>
                  <a:lnTo>
                    <a:pt x="22403" y="416689"/>
                  </a:lnTo>
                  <a:cubicBezTo>
                    <a:pt x="10026" y="416689"/>
                    <a:pt x="0" y="406629"/>
                    <a:pt x="0" y="394316"/>
                  </a:cubicBezTo>
                  <a:lnTo>
                    <a:pt x="0" y="140217"/>
                  </a:lnTo>
                  <a:cubicBezTo>
                    <a:pt x="0" y="127905"/>
                    <a:pt x="10026" y="117844"/>
                    <a:pt x="22403" y="117844"/>
                  </a:cubicBezTo>
                  <a:close/>
                  <a:moveTo>
                    <a:pt x="202271" y="0"/>
                  </a:moveTo>
                  <a:lnTo>
                    <a:pt x="309187" y="0"/>
                  </a:lnTo>
                  <a:cubicBezTo>
                    <a:pt x="321562" y="0"/>
                    <a:pt x="331587" y="10012"/>
                    <a:pt x="331587" y="22371"/>
                  </a:cubicBezTo>
                  <a:lnTo>
                    <a:pt x="331587" y="394296"/>
                  </a:lnTo>
                  <a:cubicBezTo>
                    <a:pt x="331587" y="406607"/>
                    <a:pt x="321562" y="416619"/>
                    <a:pt x="309187" y="416619"/>
                  </a:cubicBezTo>
                  <a:lnTo>
                    <a:pt x="202271" y="416619"/>
                  </a:lnTo>
                  <a:cubicBezTo>
                    <a:pt x="189944" y="416619"/>
                    <a:pt x="179871" y="406607"/>
                    <a:pt x="179871" y="394296"/>
                  </a:cubicBezTo>
                  <a:lnTo>
                    <a:pt x="179871" y="22371"/>
                  </a:lnTo>
                  <a:cubicBezTo>
                    <a:pt x="179871" y="10012"/>
                    <a:pt x="189944" y="0"/>
                    <a:pt x="20227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wrap="square" anchor="ctr"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6" name="ïsļîḓè">
              <a:extLst>
                <a:ext uri="{FF2B5EF4-FFF2-40B4-BE49-F238E27FC236}">
                  <a16:creationId xmlns:a16="http://schemas.microsoft.com/office/drawing/2014/main" id="{A2319088-80B7-49A0-B0CD-4E1053FB6186}"/>
                </a:ext>
              </a:extLst>
            </p:cNvPr>
            <p:cNvSpPr txBox="1"/>
            <p:nvPr/>
          </p:nvSpPr>
          <p:spPr bwMode="auto">
            <a:xfrm>
              <a:off x="4919639" y="5106925"/>
              <a:ext cx="2352722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dirty="0"/>
                <a:t>2018 Q1</a:t>
              </a:r>
            </a:p>
          </p:txBody>
        </p:sp>
        <p:sp>
          <p:nvSpPr>
            <p:cNvPr id="17" name="iṩļîḋé">
              <a:extLst>
                <a:ext uri="{FF2B5EF4-FFF2-40B4-BE49-F238E27FC236}">
                  <a16:creationId xmlns:a16="http://schemas.microsoft.com/office/drawing/2014/main" id="{D8456BEA-8D7B-469B-B19E-DB7D74E0631B}"/>
                </a:ext>
              </a:extLst>
            </p:cNvPr>
            <p:cNvSpPr/>
            <p:nvPr/>
          </p:nvSpPr>
          <p:spPr bwMode="auto">
            <a:xfrm>
              <a:off x="662426" y="5732680"/>
              <a:ext cx="10850558" cy="396107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 w="38100">
              <a:noFill/>
            </a:ln>
            <a:ex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b="1" dirty="0"/>
                <a:t>3,000K</a:t>
              </a:r>
            </a:p>
          </p:txBody>
        </p:sp>
        <p:cxnSp>
          <p:nvCxnSpPr>
            <p:cNvPr id="18" name="直接连接符 17">
              <a:extLst>
                <a:ext uri="{FF2B5EF4-FFF2-40B4-BE49-F238E27FC236}">
                  <a16:creationId xmlns:a16="http://schemas.microsoft.com/office/drawing/2014/main" id="{E11091C9-1427-4E81-A34C-57BFC570472D}"/>
                </a:ext>
              </a:extLst>
            </p:cNvPr>
            <p:cNvCxnSpPr/>
            <p:nvPr/>
          </p:nvCxnSpPr>
          <p:spPr>
            <a:xfrm flipH="1">
              <a:off x="662426" y="2740488"/>
              <a:ext cx="4334689" cy="19119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>
              <a:extLst>
                <a:ext uri="{FF2B5EF4-FFF2-40B4-BE49-F238E27FC236}">
                  <a16:creationId xmlns:a16="http://schemas.microsoft.com/office/drawing/2014/main" id="{E8E15DAE-96A1-4F8A-B2FB-4689821F5530}"/>
                </a:ext>
              </a:extLst>
            </p:cNvPr>
            <p:cNvCxnSpPr>
              <a:stCxn id="7" idx="0"/>
            </p:cNvCxnSpPr>
            <p:nvPr/>
          </p:nvCxnSpPr>
          <p:spPr>
            <a:xfrm flipH="1">
              <a:off x="662426" y="4723365"/>
              <a:ext cx="2390338" cy="18893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>
              <a:extLst>
                <a:ext uri="{FF2B5EF4-FFF2-40B4-BE49-F238E27FC236}">
                  <a16:creationId xmlns:a16="http://schemas.microsoft.com/office/drawing/2014/main" id="{8904CCD9-C1AA-4569-99F0-CD51FEA6C8C2}"/>
                </a:ext>
              </a:extLst>
            </p:cNvPr>
            <p:cNvCxnSpPr>
              <a:cxnSpLocks/>
              <a:stCxn id="9" idx="1"/>
            </p:cNvCxnSpPr>
            <p:nvPr/>
          </p:nvCxnSpPr>
          <p:spPr>
            <a:xfrm flipV="1">
              <a:off x="7194887" y="2740488"/>
              <a:ext cx="4318097" cy="1912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>
              <a:extLst>
                <a:ext uri="{FF2B5EF4-FFF2-40B4-BE49-F238E27FC236}">
                  <a16:creationId xmlns:a16="http://schemas.microsoft.com/office/drawing/2014/main" id="{B8711205-DAC5-49DE-8CFA-91C1EBDEC687}"/>
                </a:ext>
              </a:extLst>
            </p:cNvPr>
            <p:cNvCxnSpPr>
              <a:stCxn id="11" idx="0"/>
            </p:cNvCxnSpPr>
            <p:nvPr/>
          </p:nvCxnSpPr>
          <p:spPr>
            <a:xfrm flipV="1">
              <a:off x="9139239" y="4742258"/>
              <a:ext cx="2373745" cy="227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îśḷiḍè">
              <a:extLst>
                <a:ext uri="{FF2B5EF4-FFF2-40B4-BE49-F238E27FC236}">
                  <a16:creationId xmlns:a16="http://schemas.microsoft.com/office/drawing/2014/main" id="{BFA2D2E4-9F88-44CC-B4D5-29171CD02282}"/>
                </a:ext>
              </a:extLst>
            </p:cNvPr>
            <p:cNvSpPr txBox="1"/>
            <p:nvPr/>
          </p:nvSpPr>
          <p:spPr bwMode="auto">
            <a:xfrm>
              <a:off x="675712" y="2331802"/>
              <a:ext cx="2974699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23" name="ïṧľiḑê">
              <a:extLst>
                <a:ext uri="{FF2B5EF4-FFF2-40B4-BE49-F238E27FC236}">
                  <a16:creationId xmlns:a16="http://schemas.microsoft.com/office/drawing/2014/main" id="{1124E1C0-09CA-4A02-89C0-F95E0AF91F04}"/>
                </a:ext>
              </a:extLst>
            </p:cNvPr>
            <p:cNvSpPr/>
            <p:nvPr/>
          </p:nvSpPr>
          <p:spPr bwMode="auto">
            <a:xfrm>
              <a:off x="675712" y="2773608"/>
              <a:ext cx="2974699" cy="9681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Supporting text here. 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24" name="iš1îdé">
              <a:extLst>
                <a:ext uri="{FF2B5EF4-FFF2-40B4-BE49-F238E27FC236}">
                  <a16:creationId xmlns:a16="http://schemas.microsoft.com/office/drawing/2014/main" id="{6BCFACAC-C856-4BC6-95E2-038F32380DDE}"/>
                </a:ext>
              </a:extLst>
            </p:cNvPr>
            <p:cNvSpPr txBox="1"/>
            <p:nvPr/>
          </p:nvSpPr>
          <p:spPr bwMode="auto">
            <a:xfrm>
              <a:off x="675712" y="4300453"/>
              <a:ext cx="2974699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25" name="iŝļide">
              <a:extLst>
                <a:ext uri="{FF2B5EF4-FFF2-40B4-BE49-F238E27FC236}">
                  <a16:creationId xmlns:a16="http://schemas.microsoft.com/office/drawing/2014/main" id="{F88EC2A1-8D1C-4054-A873-270FCE22C9E2}"/>
                </a:ext>
              </a:extLst>
            </p:cNvPr>
            <p:cNvSpPr/>
            <p:nvPr/>
          </p:nvSpPr>
          <p:spPr bwMode="auto">
            <a:xfrm>
              <a:off x="675712" y="4742259"/>
              <a:ext cx="2974699" cy="9681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Supporting text here. 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26" name="íṡḻîḑé">
              <a:extLst>
                <a:ext uri="{FF2B5EF4-FFF2-40B4-BE49-F238E27FC236}">
                  <a16:creationId xmlns:a16="http://schemas.microsoft.com/office/drawing/2014/main" id="{E2FB3CD6-C905-4CB1-AEEC-9175A4E645B7}"/>
                </a:ext>
              </a:extLst>
            </p:cNvPr>
            <p:cNvSpPr txBox="1"/>
            <p:nvPr/>
          </p:nvSpPr>
          <p:spPr bwMode="auto">
            <a:xfrm>
              <a:off x="8541590" y="2331802"/>
              <a:ext cx="2974699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27" name="i$ḻíḑé">
              <a:extLst>
                <a:ext uri="{FF2B5EF4-FFF2-40B4-BE49-F238E27FC236}">
                  <a16:creationId xmlns:a16="http://schemas.microsoft.com/office/drawing/2014/main" id="{2B34BD55-0F05-4A11-B899-8A3B12A50CE1}"/>
                </a:ext>
              </a:extLst>
            </p:cNvPr>
            <p:cNvSpPr/>
            <p:nvPr/>
          </p:nvSpPr>
          <p:spPr bwMode="auto">
            <a:xfrm>
              <a:off x="8541590" y="2773608"/>
              <a:ext cx="2974699" cy="9681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 algn="r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Supporting text here. </a:t>
              </a:r>
            </a:p>
            <a:p>
              <a:pPr marL="171450" indent="-171450" algn="r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28" name="îšḻídè">
              <a:extLst>
                <a:ext uri="{FF2B5EF4-FFF2-40B4-BE49-F238E27FC236}">
                  <a16:creationId xmlns:a16="http://schemas.microsoft.com/office/drawing/2014/main" id="{E019C8E6-26F8-4F8A-861E-4A1F6F92E65C}"/>
                </a:ext>
              </a:extLst>
            </p:cNvPr>
            <p:cNvSpPr txBox="1"/>
            <p:nvPr/>
          </p:nvSpPr>
          <p:spPr bwMode="auto">
            <a:xfrm>
              <a:off x="8541590" y="4300453"/>
              <a:ext cx="2974699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29" name="ïŝļïḓê">
              <a:extLst>
                <a:ext uri="{FF2B5EF4-FFF2-40B4-BE49-F238E27FC236}">
                  <a16:creationId xmlns:a16="http://schemas.microsoft.com/office/drawing/2014/main" id="{1BFE3DE2-CE8F-4DF7-936A-10B5BDC78D1F}"/>
                </a:ext>
              </a:extLst>
            </p:cNvPr>
            <p:cNvSpPr/>
            <p:nvPr/>
          </p:nvSpPr>
          <p:spPr bwMode="auto">
            <a:xfrm>
              <a:off x="8541590" y="4742259"/>
              <a:ext cx="2974699" cy="9681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 algn="r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Supporting text here. </a:t>
              </a:r>
            </a:p>
            <a:p>
              <a:pPr marL="171450" indent="-171450" algn="r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15595270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038749A-673F-4D56-B11F-22B29C11CD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5325" y="1"/>
            <a:ext cx="10801350" cy="1015999"/>
          </a:xfrm>
        </p:spPr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78A3F92-EFC7-44BB-A38B-05091B074C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95325" y="6515100"/>
            <a:ext cx="4114800" cy="206381"/>
          </a:xfrm>
        </p:spPr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3E3C4D8C-F21F-4365-A98E-952EC1F03D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599" y="6515100"/>
            <a:ext cx="2886075" cy="206381"/>
          </a:xfrm>
        </p:spPr>
        <p:txBody>
          <a:bodyPr/>
          <a:lstStyle/>
          <a:p>
            <a:fld id="{5DD3DB80-B894-403A-B48E-6FDC1A72010E}" type="slidenum">
              <a:rPr lang="zh-CN" altLang="en-US" smtClean="0"/>
              <a:pPr/>
              <a:t>15</a:t>
            </a:fld>
            <a:endParaRPr lang="zh-CN" altLang="en-US"/>
          </a:p>
        </p:txBody>
      </p:sp>
      <p:grpSp>
        <p:nvGrpSpPr>
          <p:cNvPr id="5" name="ce7b5d9f-3bc0-4dd9-97ae-c84774a81e8d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3318E480-AC69-4C17-BEB8-4C977C24BAC0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100" y="1592796"/>
            <a:ext cx="10851129" cy="4226036"/>
            <a:chOff x="673100" y="1592796"/>
            <a:chExt cx="10851129" cy="4226036"/>
          </a:xfrm>
        </p:grpSpPr>
        <p:grpSp>
          <p:nvGrpSpPr>
            <p:cNvPr id="6" name="îśľîďè">
              <a:extLst>
                <a:ext uri="{FF2B5EF4-FFF2-40B4-BE49-F238E27FC236}">
                  <a16:creationId xmlns:a16="http://schemas.microsoft.com/office/drawing/2014/main" id="{02AEA1E0-D67F-40AE-88F6-4C08E0187B24}"/>
                </a:ext>
              </a:extLst>
            </p:cNvPr>
            <p:cNvGrpSpPr/>
            <p:nvPr/>
          </p:nvGrpSpPr>
          <p:grpSpPr>
            <a:xfrm>
              <a:off x="2493131" y="4925693"/>
              <a:ext cx="642242" cy="642242"/>
              <a:chOff x="2521153" y="4925693"/>
              <a:chExt cx="642242" cy="642242"/>
            </a:xfrm>
          </p:grpSpPr>
          <p:sp>
            <p:nvSpPr>
              <p:cNvPr id="54" name="íṡ1îďé">
                <a:extLst>
                  <a:ext uri="{FF2B5EF4-FFF2-40B4-BE49-F238E27FC236}">
                    <a16:creationId xmlns:a16="http://schemas.microsoft.com/office/drawing/2014/main" id="{A2232080-A34C-40FF-B472-AEF19C13A10F}"/>
                  </a:ext>
                </a:extLst>
              </p:cNvPr>
              <p:cNvSpPr/>
              <p:nvPr/>
            </p:nvSpPr>
            <p:spPr>
              <a:xfrm>
                <a:off x="2521153" y="4925693"/>
                <a:ext cx="642242" cy="642242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5" name="íš1iďè">
                <a:extLst>
                  <a:ext uri="{FF2B5EF4-FFF2-40B4-BE49-F238E27FC236}">
                    <a16:creationId xmlns:a16="http://schemas.microsoft.com/office/drawing/2014/main" id="{B01C4DDC-DFC3-4432-81E2-8AF1B3299690}"/>
                  </a:ext>
                </a:extLst>
              </p:cNvPr>
              <p:cNvSpPr/>
              <p:nvPr/>
            </p:nvSpPr>
            <p:spPr bwMode="auto">
              <a:xfrm>
                <a:off x="2679880" y="5056895"/>
                <a:ext cx="324787" cy="379837"/>
              </a:xfrm>
              <a:custGeom>
                <a:avLst/>
                <a:gdLst>
                  <a:gd name="T0" fmla="*/ 42 w 82"/>
                  <a:gd name="T1" fmla="*/ 0 h 96"/>
                  <a:gd name="T2" fmla="*/ 62 w 82"/>
                  <a:gd name="T3" fmla="*/ 20 h 96"/>
                  <a:gd name="T4" fmla="*/ 67 w 82"/>
                  <a:gd name="T5" fmla="*/ 28 h 96"/>
                  <a:gd name="T6" fmla="*/ 77 w 82"/>
                  <a:gd name="T7" fmla="*/ 20 h 96"/>
                  <a:gd name="T8" fmla="*/ 82 w 82"/>
                  <a:gd name="T9" fmla="*/ 28 h 96"/>
                  <a:gd name="T10" fmla="*/ 77 w 82"/>
                  <a:gd name="T11" fmla="*/ 35 h 96"/>
                  <a:gd name="T12" fmla="*/ 67 w 82"/>
                  <a:gd name="T13" fmla="*/ 67 h 96"/>
                  <a:gd name="T14" fmla="*/ 47 w 82"/>
                  <a:gd name="T15" fmla="*/ 85 h 96"/>
                  <a:gd name="T16" fmla="*/ 67 w 82"/>
                  <a:gd name="T17" fmla="*/ 96 h 96"/>
                  <a:gd name="T18" fmla="*/ 17 w 82"/>
                  <a:gd name="T19" fmla="*/ 85 h 96"/>
                  <a:gd name="T20" fmla="*/ 35 w 82"/>
                  <a:gd name="T21" fmla="*/ 77 h 96"/>
                  <a:gd name="T22" fmla="*/ 6 w 82"/>
                  <a:gd name="T23" fmla="*/ 42 h 96"/>
                  <a:gd name="T24" fmla="*/ 0 w 82"/>
                  <a:gd name="T25" fmla="*/ 35 h 96"/>
                  <a:gd name="T26" fmla="*/ 6 w 82"/>
                  <a:gd name="T27" fmla="*/ 28 h 96"/>
                  <a:gd name="T28" fmla="*/ 16 w 82"/>
                  <a:gd name="T29" fmla="*/ 20 h 96"/>
                  <a:gd name="T30" fmla="*/ 21 w 82"/>
                  <a:gd name="T31" fmla="*/ 28 h 96"/>
                  <a:gd name="T32" fmla="*/ 27 w 82"/>
                  <a:gd name="T33" fmla="*/ 6 h 96"/>
                  <a:gd name="T34" fmla="*/ 50 w 82"/>
                  <a:gd name="T35" fmla="*/ 12 h 96"/>
                  <a:gd name="T36" fmla="*/ 45 w 82"/>
                  <a:gd name="T37" fmla="*/ 12 h 96"/>
                  <a:gd name="T38" fmla="*/ 42 w 82"/>
                  <a:gd name="T39" fmla="*/ 9 h 96"/>
                  <a:gd name="T40" fmla="*/ 36 w 82"/>
                  <a:gd name="T41" fmla="*/ 10 h 96"/>
                  <a:gd name="T42" fmla="*/ 34 w 82"/>
                  <a:gd name="T43" fmla="*/ 15 h 96"/>
                  <a:gd name="T44" fmla="*/ 31 w 82"/>
                  <a:gd name="T45" fmla="*/ 16 h 96"/>
                  <a:gd name="T46" fmla="*/ 34 w 82"/>
                  <a:gd name="T47" fmla="*/ 18 h 96"/>
                  <a:gd name="T48" fmla="*/ 30 w 82"/>
                  <a:gd name="T49" fmla="*/ 21 h 96"/>
                  <a:gd name="T50" fmla="*/ 53 w 82"/>
                  <a:gd name="T51" fmla="*/ 28 h 96"/>
                  <a:gd name="T52" fmla="*/ 51 w 82"/>
                  <a:gd name="T53" fmla="*/ 21 h 96"/>
                  <a:gd name="T54" fmla="*/ 51 w 82"/>
                  <a:gd name="T55" fmla="*/ 16 h 96"/>
                  <a:gd name="T56" fmla="*/ 50 w 82"/>
                  <a:gd name="T57" fmla="*/ 12 h 96"/>
                  <a:gd name="T58" fmla="*/ 38 w 82"/>
                  <a:gd name="T59" fmla="*/ 12 h 96"/>
                  <a:gd name="T60" fmla="*/ 43 w 82"/>
                  <a:gd name="T61" fmla="*/ 12 h 96"/>
                  <a:gd name="T62" fmla="*/ 44 w 82"/>
                  <a:gd name="T63" fmla="*/ 16 h 96"/>
                  <a:gd name="T64" fmla="*/ 44 w 82"/>
                  <a:gd name="T65" fmla="*/ 21 h 96"/>
                  <a:gd name="T66" fmla="*/ 44 w 82"/>
                  <a:gd name="T67" fmla="*/ 16 h 96"/>
                  <a:gd name="T68" fmla="*/ 35 w 82"/>
                  <a:gd name="T69" fmla="*/ 18 h 96"/>
                  <a:gd name="T70" fmla="*/ 40 w 82"/>
                  <a:gd name="T71" fmla="*/ 18 h 96"/>
                  <a:gd name="T72" fmla="*/ 48 w 82"/>
                  <a:gd name="T73" fmla="*/ 22 h 96"/>
                  <a:gd name="T74" fmla="*/ 48 w 82"/>
                  <a:gd name="T75" fmla="*/ 27 h 96"/>
                  <a:gd name="T76" fmla="*/ 48 w 82"/>
                  <a:gd name="T77" fmla="*/ 22 h 96"/>
                  <a:gd name="T78" fmla="*/ 39 w 82"/>
                  <a:gd name="T79" fmla="*/ 24 h 96"/>
                  <a:gd name="T80" fmla="*/ 44 w 82"/>
                  <a:gd name="T81" fmla="*/ 24 h 96"/>
                  <a:gd name="T82" fmla="*/ 34 w 82"/>
                  <a:gd name="T83" fmla="*/ 22 h 96"/>
                  <a:gd name="T84" fmla="*/ 34 w 82"/>
                  <a:gd name="T85" fmla="*/ 27 h 96"/>
                  <a:gd name="T86" fmla="*/ 34 w 82"/>
                  <a:gd name="T87" fmla="*/ 22 h 96"/>
                  <a:gd name="T88" fmla="*/ 62 w 82"/>
                  <a:gd name="T89" fmla="*/ 40 h 96"/>
                  <a:gd name="T90" fmla="*/ 42 w 82"/>
                  <a:gd name="T91" fmla="*/ 61 h 96"/>
                  <a:gd name="T92" fmla="*/ 27 w 82"/>
                  <a:gd name="T93" fmla="*/ 55 h 96"/>
                  <a:gd name="T94" fmla="*/ 21 w 82"/>
                  <a:gd name="T95" fmla="*/ 35 h 96"/>
                  <a:gd name="T96" fmla="*/ 16 w 82"/>
                  <a:gd name="T97" fmla="*/ 42 h 96"/>
                  <a:gd name="T98" fmla="*/ 42 w 82"/>
                  <a:gd name="T99" fmla="*/ 68 h 96"/>
                  <a:gd name="T100" fmla="*/ 60 w 82"/>
                  <a:gd name="T101" fmla="*/ 60 h 96"/>
                  <a:gd name="T102" fmla="*/ 67 w 82"/>
                  <a:gd name="T103" fmla="*/ 35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82" h="96">
                    <a:moveTo>
                      <a:pt x="42" y="0"/>
                    </a:moveTo>
                    <a:cubicBezTo>
                      <a:pt x="42" y="0"/>
                      <a:pt x="42" y="0"/>
                      <a:pt x="42" y="0"/>
                    </a:cubicBezTo>
                    <a:cubicBezTo>
                      <a:pt x="47" y="0"/>
                      <a:pt x="52" y="2"/>
                      <a:pt x="56" y="6"/>
                    </a:cubicBezTo>
                    <a:cubicBezTo>
                      <a:pt x="59" y="9"/>
                      <a:pt x="62" y="14"/>
                      <a:pt x="62" y="20"/>
                    </a:cubicBezTo>
                    <a:cubicBezTo>
                      <a:pt x="62" y="28"/>
                      <a:pt x="62" y="28"/>
                      <a:pt x="62" y="28"/>
                    </a:cubicBezTo>
                    <a:cubicBezTo>
                      <a:pt x="67" y="28"/>
                      <a:pt x="67" y="28"/>
                      <a:pt x="67" y="28"/>
                    </a:cubicBezTo>
                    <a:cubicBezTo>
                      <a:pt x="67" y="20"/>
                      <a:pt x="67" y="20"/>
                      <a:pt x="67" y="20"/>
                    </a:cubicBezTo>
                    <a:cubicBezTo>
                      <a:pt x="77" y="20"/>
                      <a:pt x="77" y="20"/>
                      <a:pt x="77" y="20"/>
                    </a:cubicBezTo>
                    <a:cubicBezTo>
                      <a:pt x="77" y="28"/>
                      <a:pt x="77" y="28"/>
                      <a:pt x="77" y="28"/>
                    </a:cubicBezTo>
                    <a:cubicBezTo>
                      <a:pt x="82" y="28"/>
                      <a:pt x="82" y="28"/>
                      <a:pt x="82" y="28"/>
                    </a:cubicBezTo>
                    <a:cubicBezTo>
                      <a:pt x="82" y="35"/>
                      <a:pt x="82" y="35"/>
                      <a:pt x="82" y="35"/>
                    </a:cubicBezTo>
                    <a:cubicBezTo>
                      <a:pt x="77" y="35"/>
                      <a:pt x="77" y="35"/>
                      <a:pt x="77" y="35"/>
                    </a:cubicBezTo>
                    <a:cubicBezTo>
                      <a:pt x="77" y="42"/>
                      <a:pt x="77" y="42"/>
                      <a:pt x="77" y="42"/>
                    </a:cubicBezTo>
                    <a:cubicBezTo>
                      <a:pt x="77" y="52"/>
                      <a:pt x="73" y="61"/>
                      <a:pt x="67" y="67"/>
                    </a:cubicBezTo>
                    <a:cubicBezTo>
                      <a:pt x="61" y="72"/>
                      <a:pt x="54" y="76"/>
                      <a:pt x="47" y="77"/>
                    </a:cubicBezTo>
                    <a:cubicBezTo>
                      <a:pt x="47" y="85"/>
                      <a:pt x="47" y="85"/>
                      <a:pt x="47" y="85"/>
                    </a:cubicBezTo>
                    <a:cubicBezTo>
                      <a:pt x="67" y="85"/>
                      <a:pt x="67" y="85"/>
                      <a:pt x="67" y="85"/>
                    </a:cubicBezTo>
                    <a:cubicBezTo>
                      <a:pt x="67" y="96"/>
                      <a:pt x="67" y="96"/>
                      <a:pt x="67" y="96"/>
                    </a:cubicBezTo>
                    <a:cubicBezTo>
                      <a:pt x="17" y="96"/>
                      <a:pt x="17" y="96"/>
                      <a:pt x="17" y="96"/>
                    </a:cubicBezTo>
                    <a:cubicBezTo>
                      <a:pt x="17" y="85"/>
                      <a:pt x="17" y="85"/>
                      <a:pt x="17" y="85"/>
                    </a:cubicBezTo>
                    <a:cubicBezTo>
                      <a:pt x="35" y="85"/>
                      <a:pt x="35" y="85"/>
                      <a:pt x="35" y="85"/>
                    </a:cubicBezTo>
                    <a:cubicBezTo>
                      <a:pt x="35" y="77"/>
                      <a:pt x="35" y="77"/>
                      <a:pt x="35" y="77"/>
                    </a:cubicBezTo>
                    <a:cubicBezTo>
                      <a:pt x="28" y="76"/>
                      <a:pt x="21" y="72"/>
                      <a:pt x="16" y="67"/>
                    </a:cubicBezTo>
                    <a:cubicBezTo>
                      <a:pt x="10" y="61"/>
                      <a:pt x="6" y="52"/>
                      <a:pt x="6" y="42"/>
                    </a:cubicBezTo>
                    <a:cubicBezTo>
                      <a:pt x="6" y="35"/>
                      <a:pt x="6" y="35"/>
                      <a:pt x="6" y="35"/>
                    </a:cubicBezTo>
                    <a:cubicBezTo>
                      <a:pt x="0" y="35"/>
                      <a:pt x="0" y="35"/>
                      <a:pt x="0" y="35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6" y="28"/>
                      <a:pt x="6" y="28"/>
                      <a:pt x="6" y="28"/>
                    </a:cubicBezTo>
                    <a:cubicBezTo>
                      <a:pt x="6" y="20"/>
                      <a:pt x="6" y="20"/>
                      <a:pt x="6" y="20"/>
                    </a:cubicBezTo>
                    <a:cubicBezTo>
                      <a:pt x="16" y="20"/>
                      <a:pt x="16" y="20"/>
                      <a:pt x="16" y="20"/>
                    </a:cubicBezTo>
                    <a:cubicBezTo>
                      <a:pt x="16" y="28"/>
                      <a:pt x="16" y="28"/>
                      <a:pt x="16" y="28"/>
                    </a:cubicBezTo>
                    <a:cubicBezTo>
                      <a:pt x="21" y="28"/>
                      <a:pt x="21" y="28"/>
                      <a:pt x="21" y="28"/>
                    </a:cubicBezTo>
                    <a:cubicBezTo>
                      <a:pt x="21" y="20"/>
                      <a:pt x="21" y="20"/>
                      <a:pt x="21" y="20"/>
                    </a:cubicBezTo>
                    <a:cubicBezTo>
                      <a:pt x="21" y="14"/>
                      <a:pt x="24" y="9"/>
                      <a:pt x="27" y="6"/>
                    </a:cubicBezTo>
                    <a:cubicBezTo>
                      <a:pt x="31" y="2"/>
                      <a:pt x="36" y="0"/>
                      <a:pt x="42" y="0"/>
                    </a:cubicBezTo>
                    <a:close/>
                    <a:moveTo>
                      <a:pt x="50" y="12"/>
                    </a:moveTo>
                    <a:cubicBezTo>
                      <a:pt x="50" y="14"/>
                      <a:pt x="49" y="15"/>
                      <a:pt x="47" y="15"/>
                    </a:cubicBezTo>
                    <a:cubicBezTo>
                      <a:pt x="46" y="15"/>
                      <a:pt x="45" y="14"/>
                      <a:pt x="45" y="12"/>
                    </a:cubicBezTo>
                    <a:cubicBezTo>
                      <a:pt x="45" y="11"/>
                      <a:pt x="46" y="10"/>
                      <a:pt x="46" y="10"/>
                    </a:cubicBezTo>
                    <a:cubicBezTo>
                      <a:pt x="45" y="9"/>
                      <a:pt x="43" y="9"/>
                      <a:pt x="42" y="9"/>
                    </a:cubicBezTo>
                    <a:cubicBezTo>
                      <a:pt x="42" y="9"/>
                      <a:pt x="42" y="9"/>
                      <a:pt x="42" y="9"/>
                    </a:cubicBezTo>
                    <a:cubicBezTo>
                      <a:pt x="39" y="9"/>
                      <a:pt x="37" y="9"/>
                      <a:pt x="36" y="10"/>
                    </a:cubicBezTo>
                    <a:cubicBezTo>
                      <a:pt x="36" y="11"/>
                      <a:pt x="36" y="11"/>
                      <a:pt x="36" y="12"/>
                    </a:cubicBezTo>
                    <a:cubicBezTo>
                      <a:pt x="36" y="14"/>
                      <a:pt x="35" y="15"/>
                      <a:pt x="34" y="15"/>
                    </a:cubicBezTo>
                    <a:cubicBezTo>
                      <a:pt x="33" y="15"/>
                      <a:pt x="32" y="14"/>
                      <a:pt x="32" y="14"/>
                    </a:cubicBezTo>
                    <a:cubicBezTo>
                      <a:pt x="32" y="15"/>
                      <a:pt x="31" y="15"/>
                      <a:pt x="31" y="16"/>
                    </a:cubicBezTo>
                    <a:cubicBezTo>
                      <a:pt x="31" y="16"/>
                      <a:pt x="31" y="16"/>
                      <a:pt x="31" y="16"/>
                    </a:cubicBezTo>
                    <a:cubicBezTo>
                      <a:pt x="33" y="16"/>
                      <a:pt x="34" y="17"/>
                      <a:pt x="34" y="18"/>
                    </a:cubicBezTo>
                    <a:cubicBezTo>
                      <a:pt x="34" y="20"/>
                      <a:pt x="33" y="21"/>
                      <a:pt x="31" y="21"/>
                    </a:cubicBezTo>
                    <a:cubicBezTo>
                      <a:pt x="31" y="21"/>
                      <a:pt x="31" y="21"/>
                      <a:pt x="30" y="21"/>
                    </a:cubicBezTo>
                    <a:cubicBezTo>
                      <a:pt x="30" y="28"/>
                      <a:pt x="30" y="28"/>
                      <a:pt x="30" y="28"/>
                    </a:cubicBezTo>
                    <a:cubicBezTo>
                      <a:pt x="53" y="28"/>
                      <a:pt x="53" y="28"/>
                      <a:pt x="53" y="28"/>
                    </a:cubicBezTo>
                    <a:cubicBezTo>
                      <a:pt x="53" y="20"/>
                      <a:pt x="53" y="20"/>
                      <a:pt x="53" y="20"/>
                    </a:cubicBezTo>
                    <a:cubicBezTo>
                      <a:pt x="52" y="21"/>
                      <a:pt x="52" y="21"/>
                      <a:pt x="51" y="21"/>
                    </a:cubicBezTo>
                    <a:cubicBezTo>
                      <a:pt x="50" y="21"/>
                      <a:pt x="49" y="20"/>
                      <a:pt x="49" y="18"/>
                    </a:cubicBezTo>
                    <a:cubicBezTo>
                      <a:pt x="49" y="17"/>
                      <a:pt x="50" y="16"/>
                      <a:pt x="51" y="16"/>
                    </a:cubicBezTo>
                    <a:cubicBezTo>
                      <a:pt x="51" y="16"/>
                      <a:pt x="52" y="16"/>
                      <a:pt x="52" y="16"/>
                    </a:cubicBezTo>
                    <a:cubicBezTo>
                      <a:pt x="52" y="15"/>
                      <a:pt x="51" y="13"/>
                      <a:pt x="50" y="12"/>
                    </a:cubicBezTo>
                    <a:close/>
                    <a:moveTo>
                      <a:pt x="41" y="10"/>
                    </a:moveTo>
                    <a:cubicBezTo>
                      <a:pt x="39" y="10"/>
                      <a:pt x="38" y="11"/>
                      <a:pt x="38" y="12"/>
                    </a:cubicBezTo>
                    <a:cubicBezTo>
                      <a:pt x="38" y="14"/>
                      <a:pt x="39" y="15"/>
                      <a:pt x="41" y="15"/>
                    </a:cubicBezTo>
                    <a:cubicBezTo>
                      <a:pt x="42" y="15"/>
                      <a:pt x="43" y="14"/>
                      <a:pt x="43" y="12"/>
                    </a:cubicBezTo>
                    <a:cubicBezTo>
                      <a:pt x="43" y="11"/>
                      <a:pt x="42" y="10"/>
                      <a:pt x="41" y="10"/>
                    </a:cubicBezTo>
                    <a:close/>
                    <a:moveTo>
                      <a:pt x="44" y="16"/>
                    </a:moveTo>
                    <a:cubicBezTo>
                      <a:pt x="43" y="16"/>
                      <a:pt x="42" y="17"/>
                      <a:pt x="42" y="18"/>
                    </a:cubicBezTo>
                    <a:cubicBezTo>
                      <a:pt x="42" y="20"/>
                      <a:pt x="43" y="21"/>
                      <a:pt x="44" y="21"/>
                    </a:cubicBezTo>
                    <a:cubicBezTo>
                      <a:pt x="46" y="21"/>
                      <a:pt x="47" y="20"/>
                      <a:pt x="47" y="18"/>
                    </a:cubicBezTo>
                    <a:cubicBezTo>
                      <a:pt x="47" y="17"/>
                      <a:pt x="46" y="16"/>
                      <a:pt x="44" y="16"/>
                    </a:cubicBezTo>
                    <a:close/>
                    <a:moveTo>
                      <a:pt x="37" y="16"/>
                    </a:moveTo>
                    <a:cubicBezTo>
                      <a:pt x="36" y="16"/>
                      <a:pt x="35" y="17"/>
                      <a:pt x="35" y="18"/>
                    </a:cubicBezTo>
                    <a:cubicBezTo>
                      <a:pt x="35" y="20"/>
                      <a:pt x="36" y="21"/>
                      <a:pt x="37" y="21"/>
                    </a:cubicBezTo>
                    <a:cubicBezTo>
                      <a:pt x="39" y="21"/>
                      <a:pt x="40" y="20"/>
                      <a:pt x="40" y="18"/>
                    </a:cubicBezTo>
                    <a:cubicBezTo>
                      <a:pt x="40" y="17"/>
                      <a:pt x="39" y="16"/>
                      <a:pt x="37" y="16"/>
                    </a:cubicBezTo>
                    <a:close/>
                    <a:moveTo>
                      <a:pt x="48" y="22"/>
                    </a:moveTo>
                    <a:cubicBezTo>
                      <a:pt x="47" y="22"/>
                      <a:pt x="46" y="23"/>
                      <a:pt x="46" y="24"/>
                    </a:cubicBezTo>
                    <a:cubicBezTo>
                      <a:pt x="46" y="26"/>
                      <a:pt x="47" y="27"/>
                      <a:pt x="48" y="27"/>
                    </a:cubicBezTo>
                    <a:cubicBezTo>
                      <a:pt x="50" y="27"/>
                      <a:pt x="51" y="26"/>
                      <a:pt x="51" y="24"/>
                    </a:cubicBezTo>
                    <a:cubicBezTo>
                      <a:pt x="51" y="23"/>
                      <a:pt x="50" y="22"/>
                      <a:pt x="48" y="22"/>
                    </a:cubicBezTo>
                    <a:close/>
                    <a:moveTo>
                      <a:pt x="41" y="22"/>
                    </a:moveTo>
                    <a:cubicBezTo>
                      <a:pt x="40" y="22"/>
                      <a:pt x="39" y="23"/>
                      <a:pt x="39" y="24"/>
                    </a:cubicBezTo>
                    <a:cubicBezTo>
                      <a:pt x="39" y="26"/>
                      <a:pt x="40" y="27"/>
                      <a:pt x="41" y="27"/>
                    </a:cubicBezTo>
                    <a:cubicBezTo>
                      <a:pt x="43" y="27"/>
                      <a:pt x="44" y="26"/>
                      <a:pt x="44" y="24"/>
                    </a:cubicBezTo>
                    <a:cubicBezTo>
                      <a:pt x="44" y="23"/>
                      <a:pt x="43" y="22"/>
                      <a:pt x="41" y="22"/>
                    </a:cubicBezTo>
                    <a:close/>
                    <a:moveTo>
                      <a:pt x="34" y="22"/>
                    </a:moveTo>
                    <a:cubicBezTo>
                      <a:pt x="33" y="22"/>
                      <a:pt x="32" y="23"/>
                      <a:pt x="32" y="24"/>
                    </a:cubicBezTo>
                    <a:cubicBezTo>
                      <a:pt x="32" y="26"/>
                      <a:pt x="33" y="27"/>
                      <a:pt x="34" y="27"/>
                    </a:cubicBezTo>
                    <a:cubicBezTo>
                      <a:pt x="36" y="27"/>
                      <a:pt x="37" y="26"/>
                      <a:pt x="37" y="24"/>
                    </a:cubicBezTo>
                    <a:cubicBezTo>
                      <a:pt x="37" y="23"/>
                      <a:pt x="36" y="22"/>
                      <a:pt x="34" y="22"/>
                    </a:cubicBezTo>
                    <a:close/>
                    <a:moveTo>
                      <a:pt x="62" y="35"/>
                    </a:moveTo>
                    <a:cubicBezTo>
                      <a:pt x="62" y="40"/>
                      <a:pt x="62" y="40"/>
                      <a:pt x="62" y="40"/>
                    </a:cubicBezTo>
                    <a:cubicBezTo>
                      <a:pt x="62" y="46"/>
                      <a:pt x="59" y="51"/>
                      <a:pt x="56" y="55"/>
                    </a:cubicBezTo>
                    <a:cubicBezTo>
                      <a:pt x="52" y="58"/>
                      <a:pt x="47" y="61"/>
                      <a:pt x="42" y="61"/>
                    </a:cubicBezTo>
                    <a:cubicBezTo>
                      <a:pt x="42" y="61"/>
                      <a:pt x="42" y="61"/>
                      <a:pt x="42" y="61"/>
                    </a:cubicBezTo>
                    <a:cubicBezTo>
                      <a:pt x="36" y="61"/>
                      <a:pt x="31" y="58"/>
                      <a:pt x="27" y="55"/>
                    </a:cubicBezTo>
                    <a:cubicBezTo>
                      <a:pt x="24" y="51"/>
                      <a:pt x="21" y="46"/>
                      <a:pt x="21" y="40"/>
                    </a:cubicBezTo>
                    <a:cubicBezTo>
                      <a:pt x="21" y="35"/>
                      <a:pt x="21" y="35"/>
                      <a:pt x="21" y="35"/>
                    </a:cubicBezTo>
                    <a:cubicBezTo>
                      <a:pt x="16" y="35"/>
                      <a:pt x="16" y="35"/>
                      <a:pt x="16" y="35"/>
                    </a:cubicBezTo>
                    <a:cubicBezTo>
                      <a:pt x="16" y="42"/>
                      <a:pt x="16" y="42"/>
                      <a:pt x="16" y="42"/>
                    </a:cubicBezTo>
                    <a:cubicBezTo>
                      <a:pt x="16" y="49"/>
                      <a:pt x="18" y="56"/>
                      <a:pt x="23" y="60"/>
                    </a:cubicBezTo>
                    <a:cubicBezTo>
                      <a:pt x="28" y="65"/>
                      <a:pt x="34" y="68"/>
                      <a:pt x="42" y="68"/>
                    </a:cubicBezTo>
                    <a:cubicBezTo>
                      <a:pt x="42" y="68"/>
                      <a:pt x="42" y="68"/>
                      <a:pt x="42" y="68"/>
                    </a:cubicBezTo>
                    <a:cubicBezTo>
                      <a:pt x="49" y="68"/>
                      <a:pt x="55" y="65"/>
                      <a:pt x="60" y="60"/>
                    </a:cubicBezTo>
                    <a:cubicBezTo>
                      <a:pt x="65" y="56"/>
                      <a:pt x="67" y="49"/>
                      <a:pt x="67" y="42"/>
                    </a:cubicBezTo>
                    <a:cubicBezTo>
                      <a:pt x="67" y="35"/>
                      <a:pt x="67" y="35"/>
                      <a:pt x="67" y="35"/>
                    </a:cubicBezTo>
                    <a:lnTo>
                      <a:pt x="62" y="35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7" name="ïsḻiḑe">
              <a:extLst>
                <a:ext uri="{FF2B5EF4-FFF2-40B4-BE49-F238E27FC236}">
                  <a16:creationId xmlns:a16="http://schemas.microsoft.com/office/drawing/2014/main" id="{1984B564-2343-4615-85B4-1DC81B72B0C1}"/>
                </a:ext>
              </a:extLst>
            </p:cNvPr>
            <p:cNvGrpSpPr/>
            <p:nvPr/>
          </p:nvGrpSpPr>
          <p:grpSpPr>
            <a:xfrm>
              <a:off x="9177306" y="1998142"/>
              <a:ext cx="642242" cy="642242"/>
              <a:chOff x="9107826" y="1968492"/>
              <a:chExt cx="642242" cy="642242"/>
            </a:xfrm>
          </p:grpSpPr>
          <p:sp>
            <p:nvSpPr>
              <p:cNvPr id="52" name="iS1iḋê">
                <a:extLst>
                  <a:ext uri="{FF2B5EF4-FFF2-40B4-BE49-F238E27FC236}">
                    <a16:creationId xmlns:a16="http://schemas.microsoft.com/office/drawing/2014/main" id="{1B8B798F-A888-4145-A1E9-79305CD6044D}"/>
                  </a:ext>
                </a:extLst>
              </p:cNvPr>
              <p:cNvSpPr/>
              <p:nvPr/>
            </p:nvSpPr>
            <p:spPr>
              <a:xfrm>
                <a:off x="9107826" y="1968492"/>
                <a:ext cx="642242" cy="642242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3" name="íSlíḑè">
                <a:extLst>
                  <a:ext uri="{FF2B5EF4-FFF2-40B4-BE49-F238E27FC236}">
                    <a16:creationId xmlns:a16="http://schemas.microsoft.com/office/drawing/2014/main" id="{B09645AA-F974-4F2C-88AB-6C2706025C9B}"/>
                  </a:ext>
                </a:extLst>
              </p:cNvPr>
              <p:cNvSpPr/>
              <p:nvPr/>
            </p:nvSpPr>
            <p:spPr bwMode="auto">
              <a:xfrm>
                <a:off x="9276645" y="2084680"/>
                <a:ext cx="304603" cy="368827"/>
              </a:xfrm>
              <a:custGeom>
                <a:avLst/>
                <a:gdLst>
                  <a:gd name="T0" fmla="*/ 0 w 77"/>
                  <a:gd name="T1" fmla="*/ 85 h 93"/>
                  <a:gd name="T2" fmla="*/ 30 w 77"/>
                  <a:gd name="T3" fmla="*/ 20 h 93"/>
                  <a:gd name="T4" fmla="*/ 38 w 77"/>
                  <a:gd name="T5" fmla="*/ 26 h 93"/>
                  <a:gd name="T6" fmla="*/ 39 w 77"/>
                  <a:gd name="T7" fmla="*/ 27 h 93"/>
                  <a:gd name="T8" fmla="*/ 39 w 77"/>
                  <a:gd name="T9" fmla="*/ 27 h 93"/>
                  <a:gd name="T10" fmla="*/ 40 w 77"/>
                  <a:gd name="T11" fmla="*/ 27 h 93"/>
                  <a:gd name="T12" fmla="*/ 40 w 77"/>
                  <a:gd name="T13" fmla="*/ 28 h 93"/>
                  <a:gd name="T14" fmla="*/ 40 w 77"/>
                  <a:gd name="T15" fmla="*/ 28 h 93"/>
                  <a:gd name="T16" fmla="*/ 41 w 77"/>
                  <a:gd name="T17" fmla="*/ 28 h 93"/>
                  <a:gd name="T18" fmla="*/ 41 w 77"/>
                  <a:gd name="T19" fmla="*/ 29 h 93"/>
                  <a:gd name="T20" fmla="*/ 42 w 77"/>
                  <a:gd name="T21" fmla="*/ 29 h 93"/>
                  <a:gd name="T22" fmla="*/ 42 w 77"/>
                  <a:gd name="T23" fmla="*/ 29 h 93"/>
                  <a:gd name="T24" fmla="*/ 43 w 77"/>
                  <a:gd name="T25" fmla="*/ 29 h 93"/>
                  <a:gd name="T26" fmla="*/ 43 w 77"/>
                  <a:gd name="T27" fmla="*/ 30 h 93"/>
                  <a:gd name="T28" fmla="*/ 43 w 77"/>
                  <a:gd name="T29" fmla="*/ 30 h 93"/>
                  <a:gd name="T30" fmla="*/ 48 w 77"/>
                  <a:gd name="T31" fmla="*/ 33 h 93"/>
                  <a:gd name="T32" fmla="*/ 48 w 77"/>
                  <a:gd name="T33" fmla="*/ 33 h 93"/>
                  <a:gd name="T34" fmla="*/ 49 w 77"/>
                  <a:gd name="T35" fmla="*/ 34 h 93"/>
                  <a:gd name="T36" fmla="*/ 49 w 77"/>
                  <a:gd name="T37" fmla="*/ 34 h 93"/>
                  <a:gd name="T38" fmla="*/ 50 w 77"/>
                  <a:gd name="T39" fmla="*/ 34 h 93"/>
                  <a:gd name="T40" fmla="*/ 50 w 77"/>
                  <a:gd name="T41" fmla="*/ 35 h 93"/>
                  <a:gd name="T42" fmla="*/ 50 w 77"/>
                  <a:gd name="T43" fmla="*/ 35 h 93"/>
                  <a:gd name="T44" fmla="*/ 51 w 77"/>
                  <a:gd name="T45" fmla="*/ 35 h 93"/>
                  <a:gd name="T46" fmla="*/ 51 w 77"/>
                  <a:gd name="T47" fmla="*/ 36 h 93"/>
                  <a:gd name="T48" fmla="*/ 52 w 77"/>
                  <a:gd name="T49" fmla="*/ 36 h 93"/>
                  <a:gd name="T50" fmla="*/ 52 w 77"/>
                  <a:gd name="T51" fmla="*/ 36 h 93"/>
                  <a:gd name="T52" fmla="*/ 53 w 77"/>
                  <a:gd name="T53" fmla="*/ 37 h 93"/>
                  <a:gd name="T54" fmla="*/ 53 w 77"/>
                  <a:gd name="T55" fmla="*/ 37 h 93"/>
                  <a:gd name="T56" fmla="*/ 48 w 77"/>
                  <a:gd name="T57" fmla="*/ 79 h 93"/>
                  <a:gd name="T58" fmla="*/ 7 w 77"/>
                  <a:gd name="T59" fmla="*/ 91 h 93"/>
                  <a:gd name="T60" fmla="*/ 35 w 77"/>
                  <a:gd name="T61" fmla="*/ 64 h 93"/>
                  <a:gd name="T62" fmla="*/ 19 w 77"/>
                  <a:gd name="T63" fmla="*/ 53 h 93"/>
                  <a:gd name="T64" fmla="*/ 3 w 77"/>
                  <a:gd name="T65" fmla="*/ 88 h 93"/>
                  <a:gd name="T66" fmla="*/ 73 w 77"/>
                  <a:gd name="T67" fmla="*/ 93 h 93"/>
                  <a:gd name="T68" fmla="*/ 54 w 77"/>
                  <a:gd name="T69" fmla="*/ 83 h 93"/>
                  <a:gd name="T70" fmla="*/ 69 w 77"/>
                  <a:gd name="T71" fmla="*/ 42 h 93"/>
                  <a:gd name="T72" fmla="*/ 34 w 77"/>
                  <a:gd name="T73" fmla="*/ 0 h 93"/>
                  <a:gd name="T74" fmla="*/ 69 w 77"/>
                  <a:gd name="T75" fmla="*/ 42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77" h="93">
                    <a:moveTo>
                      <a:pt x="3" y="88"/>
                    </a:moveTo>
                    <a:cubicBezTo>
                      <a:pt x="2" y="87"/>
                      <a:pt x="1" y="86"/>
                      <a:pt x="0" y="85"/>
                    </a:cubicBezTo>
                    <a:cubicBezTo>
                      <a:pt x="0" y="72"/>
                      <a:pt x="0" y="58"/>
                      <a:pt x="0" y="45"/>
                    </a:cubicBezTo>
                    <a:cubicBezTo>
                      <a:pt x="12" y="40"/>
                      <a:pt x="21" y="32"/>
                      <a:pt x="30" y="20"/>
                    </a:cubicBezTo>
                    <a:cubicBezTo>
                      <a:pt x="38" y="26"/>
                      <a:pt x="38" y="26"/>
                      <a:pt x="38" y="26"/>
                    </a:cubicBezTo>
                    <a:cubicBezTo>
                      <a:pt x="38" y="26"/>
                      <a:pt x="38" y="26"/>
                      <a:pt x="38" y="26"/>
                    </a:cubicBezTo>
                    <a:cubicBezTo>
                      <a:pt x="38" y="27"/>
                      <a:pt x="38" y="27"/>
                      <a:pt x="38" y="27"/>
                    </a:cubicBezTo>
                    <a:cubicBezTo>
                      <a:pt x="39" y="27"/>
                      <a:pt x="39" y="27"/>
                      <a:pt x="39" y="27"/>
                    </a:cubicBezTo>
                    <a:cubicBezTo>
                      <a:pt x="39" y="27"/>
                      <a:pt x="39" y="27"/>
                      <a:pt x="39" y="27"/>
                    </a:cubicBezTo>
                    <a:cubicBezTo>
                      <a:pt x="39" y="27"/>
                      <a:pt x="39" y="27"/>
                      <a:pt x="39" y="27"/>
                    </a:cubicBezTo>
                    <a:cubicBezTo>
                      <a:pt x="39" y="27"/>
                      <a:pt x="39" y="27"/>
                      <a:pt x="39" y="27"/>
                    </a:cubicBezTo>
                    <a:cubicBezTo>
                      <a:pt x="40" y="27"/>
                      <a:pt x="40" y="27"/>
                      <a:pt x="40" y="27"/>
                    </a:cubicBezTo>
                    <a:cubicBezTo>
                      <a:pt x="40" y="27"/>
                      <a:pt x="40" y="27"/>
                      <a:pt x="40" y="27"/>
                    </a:cubicBezTo>
                    <a:cubicBezTo>
                      <a:pt x="40" y="28"/>
                      <a:pt x="40" y="28"/>
                      <a:pt x="40" y="28"/>
                    </a:cubicBezTo>
                    <a:cubicBezTo>
                      <a:pt x="40" y="28"/>
                      <a:pt x="40" y="28"/>
                      <a:pt x="40" y="28"/>
                    </a:cubicBezTo>
                    <a:cubicBezTo>
                      <a:pt x="40" y="28"/>
                      <a:pt x="40" y="28"/>
                      <a:pt x="40" y="28"/>
                    </a:cubicBezTo>
                    <a:cubicBezTo>
                      <a:pt x="41" y="28"/>
                      <a:pt x="41" y="28"/>
                      <a:pt x="41" y="28"/>
                    </a:cubicBezTo>
                    <a:cubicBezTo>
                      <a:pt x="41" y="28"/>
                      <a:pt x="41" y="28"/>
                      <a:pt x="41" y="28"/>
                    </a:cubicBezTo>
                    <a:cubicBezTo>
                      <a:pt x="41" y="28"/>
                      <a:pt x="41" y="28"/>
                      <a:pt x="41" y="28"/>
                    </a:cubicBezTo>
                    <a:cubicBezTo>
                      <a:pt x="41" y="29"/>
                      <a:pt x="41" y="29"/>
                      <a:pt x="41" y="29"/>
                    </a:cubicBezTo>
                    <a:cubicBezTo>
                      <a:pt x="42" y="29"/>
                      <a:pt x="42" y="29"/>
                      <a:pt x="42" y="29"/>
                    </a:cubicBezTo>
                    <a:cubicBezTo>
                      <a:pt x="42" y="29"/>
                      <a:pt x="42" y="29"/>
                      <a:pt x="42" y="29"/>
                    </a:cubicBezTo>
                    <a:cubicBezTo>
                      <a:pt x="42" y="29"/>
                      <a:pt x="42" y="29"/>
                      <a:pt x="42" y="29"/>
                    </a:cubicBezTo>
                    <a:cubicBezTo>
                      <a:pt x="42" y="29"/>
                      <a:pt x="42" y="29"/>
                      <a:pt x="42" y="29"/>
                    </a:cubicBezTo>
                    <a:cubicBezTo>
                      <a:pt x="42" y="29"/>
                      <a:pt x="42" y="29"/>
                      <a:pt x="42" y="29"/>
                    </a:cubicBezTo>
                    <a:cubicBezTo>
                      <a:pt x="43" y="29"/>
                      <a:pt x="43" y="29"/>
                      <a:pt x="43" y="29"/>
                    </a:cubicBezTo>
                    <a:cubicBezTo>
                      <a:pt x="43" y="30"/>
                      <a:pt x="43" y="30"/>
                      <a:pt x="43" y="30"/>
                    </a:cubicBezTo>
                    <a:cubicBezTo>
                      <a:pt x="43" y="30"/>
                      <a:pt x="43" y="30"/>
                      <a:pt x="43" y="30"/>
                    </a:cubicBezTo>
                    <a:cubicBezTo>
                      <a:pt x="43" y="30"/>
                      <a:pt x="43" y="30"/>
                      <a:pt x="43" y="30"/>
                    </a:cubicBezTo>
                    <a:cubicBezTo>
                      <a:pt x="43" y="30"/>
                      <a:pt x="43" y="30"/>
                      <a:pt x="43" y="30"/>
                    </a:cubicBezTo>
                    <a:cubicBezTo>
                      <a:pt x="44" y="30"/>
                      <a:pt x="44" y="30"/>
                      <a:pt x="44" y="30"/>
                    </a:cubicBezTo>
                    <a:cubicBezTo>
                      <a:pt x="48" y="33"/>
                      <a:pt x="48" y="33"/>
                      <a:pt x="48" y="33"/>
                    </a:cubicBezTo>
                    <a:cubicBezTo>
                      <a:pt x="48" y="33"/>
                      <a:pt x="48" y="33"/>
                      <a:pt x="48" y="33"/>
                    </a:cubicBezTo>
                    <a:cubicBezTo>
                      <a:pt x="48" y="33"/>
                      <a:pt x="48" y="33"/>
                      <a:pt x="48" y="33"/>
                    </a:cubicBezTo>
                    <a:cubicBezTo>
                      <a:pt x="48" y="34"/>
                      <a:pt x="48" y="34"/>
                      <a:pt x="48" y="34"/>
                    </a:cubicBezTo>
                    <a:cubicBezTo>
                      <a:pt x="49" y="34"/>
                      <a:pt x="49" y="34"/>
                      <a:pt x="49" y="34"/>
                    </a:cubicBezTo>
                    <a:cubicBezTo>
                      <a:pt x="49" y="34"/>
                      <a:pt x="49" y="34"/>
                      <a:pt x="49" y="34"/>
                    </a:cubicBezTo>
                    <a:cubicBezTo>
                      <a:pt x="49" y="34"/>
                      <a:pt x="49" y="34"/>
                      <a:pt x="49" y="34"/>
                    </a:cubicBezTo>
                    <a:cubicBezTo>
                      <a:pt x="49" y="34"/>
                      <a:pt x="49" y="34"/>
                      <a:pt x="49" y="34"/>
                    </a:cubicBezTo>
                    <a:cubicBezTo>
                      <a:pt x="50" y="34"/>
                      <a:pt x="50" y="34"/>
                      <a:pt x="50" y="34"/>
                    </a:cubicBezTo>
                    <a:cubicBezTo>
                      <a:pt x="50" y="35"/>
                      <a:pt x="50" y="35"/>
                      <a:pt x="50" y="35"/>
                    </a:cubicBezTo>
                    <a:cubicBezTo>
                      <a:pt x="50" y="35"/>
                      <a:pt x="50" y="35"/>
                      <a:pt x="50" y="35"/>
                    </a:cubicBezTo>
                    <a:cubicBezTo>
                      <a:pt x="50" y="35"/>
                      <a:pt x="50" y="35"/>
                      <a:pt x="50" y="35"/>
                    </a:cubicBezTo>
                    <a:cubicBezTo>
                      <a:pt x="50" y="35"/>
                      <a:pt x="50" y="35"/>
                      <a:pt x="50" y="35"/>
                    </a:cubicBezTo>
                    <a:cubicBezTo>
                      <a:pt x="51" y="35"/>
                      <a:pt x="51" y="35"/>
                      <a:pt x="51" y="35"/>
                    </a:cubicBezTo>
                    <a:cubicBezTo>
                      <a:pt x="51" y="35"/>
                      <a:pt x="51" y="35"/>
                      <a:pt x="51" y="35"/>
                    </a:cubicBezTo>
                    <a:cubicBezTo>
                      <a:pt x="51" y="35"/>
                      <a:pt x="51" y="35"/>
                      <a:pt x="51" y="35"/>
                    </a:cubicBezTo>
                    <a:cubicBezTo>
                      <a:pt x="51" y="36"/>
                      <a:pt x="51" y="36"/>
                      <a:pt x="51" y="36"/>
                    </a:cubicBezTo>
                    <a:cubicBezTo>
                      <a:pt x="52" y="36"/>
                      <a:pt x="52" y="36"/>
                      <a:pt x="52" y="36"/>
                    </a:cubicBezTo>
                    <a:cubicBezTo>
                      <a:pt x="52" y="36"/>
                      <a:pt x="52" y="36"/>
                      <a:pt x="52" y="36"/>
                    </a:cubicBezTo>
                    <a:cubicBezTo>
                      <a:pt x="52" y="36"/>
                      <a:pt x="52" y="36"/>
                      <a:pt x="52" y="36"/>
                    </a:cubicBezTo>
                    <a:cubicBezTo>
                      <a:pt x="52" y="36"/>
                      <a:pt x="52" y="36"/>
                      <a:pt x="52" y="36"/>
                    </a:cubicBezTo>
                    <a:cubicBezTo>
                      <a:pt x="52" y="36"/>
                      <a:pt x="52" y="36"/>
                      <a:pt x="52" y="36"/>
                    </a:cubicBezTo>
                    <a:cubicBezTo>
                      <a:pt x="53" y="37"/>
                      <a:pt x="53" y="37"/>
                      <a:pt x="53" y="37"/>
                    </a:cubicBezTo>
                    <a:cubicBezTo>
                      <a:pt x="53" y="37"/>
                      <a:pt x="53" y="37"/>
                      <a:pt x="53" y="37"/>
                    </a:cubicBezTo>
                    <a:cubicBezTo>
                      <a:pt x="53" y="37"/>
                      <a:pt x="53" y="37"/>
                      <a:pt x="53" y="37"/>
                    </a:cubicBezTo>
                    <a:cubicBezTo>
                      <a:pt x="62" y="43"/>
                      <a:pt x="62" y="43"/>
                      <a:pt x="62" y="43"/>
                    </a:cubicBezTo>
                    <a:cubicBezTo>
                      <a:pt x="53" y="55"/>
                      <a:pt x="49" y="67"/>
                      <a:pt x="48" y="79"/>
                    </a:cubicBezTo>
                    <a:cubicBezTo>
                      <a:pt x="36" y="84"/>
                      <a:pt x="23" y="88"/>
                      <a:pt x="11" y="93"/>
                    </a:cubicBezTo>
                    <a:cubicBezTo>
                      <a:pt x="9" y="92"/>
                      <a:pt x="8" y="91"/>
                      <a:pt x="7" y="91"/>
                    </a:cubicBezTo>
                    <a:cubicBezTo>
                      <a:pt x="23" y="68"/>
                      <a:pt x="23" y="68"/>
                      <a:pt x="23" y="68"/>
                    </a:cubicBezTo>
                    <a:cubicBezTo>
                      <a:pt x="27" y="69"/>
                      <a:pt x="32" y="68"/>
                      <a:pt x="35" y="64"/>
                    </a:cubicBezTo>
                    <a:cubicBezTo>
                      <a:pt x="38" y="60"/>
                      <a:pt x="37" y="54"/>
                      <a:pt x="32" y="51"/>
                    </a:cubicBezTo>
                    <a:cubicBezTo>
                      <a:pt x="28" y="47"/>
                      <a:pt x="22" y="49"/>
                      <a:pt x="19" y="53"/>
                    </a:cubicBezTo>
                    <a:cubicBezTo>
                      <a:pt x="16" y="57"/>
                      <a:pt x="16" y="62"/>
                      <a:pt x="19" y="65"/>
                    </a:cubicBezTo>
                    <a:cubicBezTo>
                      <a:pt x="3" y="88"/>
                      <a:pt x="3" y="88"/>
                      <a:pt x="3" y="88"/>
                    </a:cubicBezTo>
                    <a:close/>
                    <a:moveTo>
                      <a:pt x="27" y="93"/>
                    </a:moveTo>
                    <a:cubicBezTo>
                      <a:pt x="73" y="93"/>
                      <a:pt x="73" y="93"/>
                      <a:pt x="73" y="93"/>
                    </a:cubicBezTo>
                    <a:cubicBezTo>
                      <a:pt x="73" y="83"/>
                      <a:pt x="73" y="83"/>
                      <a:pt x="73" y="83"/>
                    </a:cubicBezTo>
                    <a:cubicBezTo>
                      <a:pt x="54" y="83"/>
                      <a:pt x="54" y="83"/>
                      <a:pt x="54" y="83"/>
                    </a:cubicBezTo>
                    <a:cubicBezTo>
                      <a:pt x="27" y="93"/>
                      <a:pt x="27" y="93"/>
                      <a:pt x="27" y="93"/>
                    </a:cubicBezTo>
                    <a:close/>
                    <a:moveTo>
                      <a:pt x="69" y="42"/>
                    </a:moveTo>
                    <a:cubicBezTo>
                      <a:pt x="77" y="31"/>
                      <a:pt x="77" y="31"/>
                      <a:pt x="77" y="31"/>
                    </a:cubicBezTo>
                    <a:cubicBezTo>
                      <a:pt x="34" y="0"/>
                      <a:pt x="34" y="0"/>
                      <a:pt x="34" y="0"/>
                    </a:cubicBezTo>
                    <a:cubicBezTo>
                      <a:pt x="26" y="12"/>
                      <a:pt x="26" y="12"/>
                      <a:pt x="26" y="12"/>
                    </a:cubicBezTo>
                    <a:lnTo>
                      <a:pt x="69" y="42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8" name="íṣlïḋê">
              <a:extLst>
                <a:ext uri="{FF2B5EF4-FFF2-40B4-BE49-F238E27FC236}">
                  <a16:creationId xmlns:a16="http://schemas.microsoft.com/office/drawing/2014/main" id="{2FB83132-AB6B-44EB-BA60-39A08B4858A1}"/>
                </a:ext>
              </a:extLst>
            </p:cNvPr>
            <p:cNvGrpSpPr/>
            <p:nvPr/>
          </p:nvGrpSpPr>
          <p:grpSpPr>
            <a:xfrm>
              <a:off x="9177306" y="4925693"/>
              <a:ext cx="642242" cy="642242"/>
              <a:chOff x="9107826" y="4925693"/>
              <a:chExt cx="642242" cy="642242"/>
            </a:xfrm>
          </p:grpSpPr>
          <p:sp>
            <p:nvSpPr>
              <p:cNvPr id="50" name="îṩ1ïḍê">
                <a:extLst>
                  <a:ext uri="{FF2B5EF4-FFF2-40B4-BE49-F238E27FC236}">
                    <a16:creationId xmlns:a16="http://schemas.microsoft.com/office/drawing/2014/main" id="{5C048E2F-9FC1-4027-B172-9CD76760C0C4}"/>
                  </a:ext>
                </a:extLst>
              </p:cNvPr>
              <p:cNvSpPr/>
              <p:nvPr/>
            </p:nvSpPr>
            <p:spPr>
              <a:xfrm>
                <a:off x="9107826" y="4925693"/>
                <a:ext cx="642242" cy="642242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1" name="ïṧľiďé">
                <a:extLst>
                  <a:ext uri="{FF2B5EF4-FFF2-40B4-BE49-F238E27FC236}">
                    <a16:creationId xmlns:a16="http://schemas.microsoft.com/office/drawing/2014/main" id="{BFB0CB7F-0B54-4ECF-B0D6-66039778215C}"/>
                  </a:ext>
                </a:extLst>
              </p:cNvPr>
              <p:cNvSpPr/>
              <p:nvPr/>
            </p:nvSpPr>
            <p:spPr bwMode="auto">
              <a:xfrm>
                <a:off x="9241539" y="5087172"/>
                <a:ext cx="372496" cy="319283"/>
              </a:xfrm>
              <a:custGeom>
                <a:avLst/>
                <a:gdLst>
                  <a:gd name="T0" fmla="*/ 4 w 94"/>
                  <a:gd name="T1" fmla="*/ 19 h 81"/>
                  <a:gd name="T2" fmla="*/ 46 w 94"/>
                  <a:gd name="T3" fmla="*/ 19 h 81"/>
                  <a:gd name="T4" fmla="*/ 50 w 94"/>
                  <a:gd name="T5" fmla="*/ 16 h 81"/>
                  <a:gd name="T6" fmla="*/ 73 w 94"/>
                  <a:gd name="T7" fmla="*/ 0 h 81"/>
                  <a:gd name="T8" fmla="*/ 73 w 94"/>
                  <a:gd name="T9" fmla="*/ 33 h 81"/>
                  <a:gd name="T10" fmla="*/ 73 w 94"/>
                  <a:gd name="T11" fmla="*/ 66 h 81"/>
                  <a:gd name="T12" fmla="*/ 50 w 94"/>
                  <a:gd name="T13" fmla="*/ 49 h 81"/>
                  <a:gd name="T14" fmla="*/ 46 w 94"/>
                  <a:gd name="T15" fmla="*/ 47 h 81"/>
                  <a:gd name="T16" fmla="*/ 33 w 94"/>
                  <a:gd name="T17" fmla="*/ 47 h 81"/>
                  <a:gd name="T18" fmla="*/ 40 w 94"/>
                  <a:gd name="T19" fmla="*/ 70 h 81"/>
                  <a:gd name="T20" fmla="*/ 45 w 94"/>
                  <a:gd name="T21" fmla="*/ 70 h 81"/>
                  <a:gd name="T22" fmla="*/ 45 w 94"/>
                  <a:gd name="T23" fmla="*/ 81 h 81"/>
                  <a:gd name="T24" fmla="*/ 43 w 94"/>
                  <a:gd name="T25" fmla="*/ 81 h 81"/>
                  <a:gd name="T26" fmla="*/ 21 w 94"/>
                  <a:gd name="T27" fmla="*/ 81 h 81"/>
                  <a:gd name="T28" fmla="*/ 11 w 94"/>
                  <a:gd name="T29" fmla="*/ 47 h 81"/>
                  <a:gd name="T30" fmla="*/ 4 w 94"/>
                  <a:gd name="T31" fmla="*/ 47 h 81"/>
                  <a:gd name="T32" fmla="*/ 4 w 94"/>
                  <a:gd name="T33" fmla="*/ 19 h 81"/>
                  <a:gd name="T34" fmla="*/ 87 w 94"/>
                  <a:gd name="T35" fmla="*/ 23 h 81"/>
                  <a:gd name="T36" fmla="*/ 94 w 94"/>
                  <a:gd name="T37" fmla="*/ 33 h 81"/>
                  <a:gd name="T38" fmla="*/ 87 w 94"/>
                  <a:gd name="T39" fmla="*/ 43 h 81"/>
                  <a:gd name="T40" fmla="*/ 87 w 94"/>
                  <a:gd name="T41" fmla="*/ 66 h 81"/>
                  <a:gd name="T42" fmla="*/ 78 w 94"/>
                  <a:gd name="T43" fmla="*/ 66 h 81"/>
                  <a:gd name="T44" fmla="*/ 78 w 94"/>
                  <a:gd name="T45" fmla="*/ 0 h 81"/>
                  <a:gd name="T46" fmla="*/ 87 w 94"/>
                  <a:gd name="T47" fmla="*/ 0 h 81"/>
                  <a:gd name="T48" fmla="*/ 87 w 94"/>
                  <a:gd name="T49" fmla="*/ 23 h 81"/>
                  <a:gd name="T50" fmla="*/ 46 w 94"/>
                  <a:gd name="T51" fmla="*/ 49 h 81"/>
                  <a:gd name="T52" fmla="*/ 37 w 94"/>
                  <a:gd name="T53" fmla="*/ 49 h 81"/>
                  <a:gd name="T54" fmla="*/ 40 w 94"/>
                  <a:gd name="T55" fmla="*/ 61 h 81"/>
                  <a:gd name="T56" fmla="*/ 43 w 94"/>
                  <a:gd name="T57" fmla="*/ 61 h 81"/>
                  <a:gd name="T58" fmla="*/ 43 w 94"/>
                  <a:gd name="T59" fmla="*/ 57 h 81"/>
                  <a:gd name="T60" fmla="*/ 46 w 94"/>
                  <a:gd name="T61" fmla="*/ 49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94" h="81">
                    <a:moveTo>
                      <a:pt x="4" y="19"/>
                    </a:moveTo>
                    <a:cubicBezTo>
                      <a:pt x="46" y="19"/>
                      <a:pt x="46" y="19"/>
                      <a:pt x="46" y="19"/>
                    </a:cubicBezTo>
                    <a:cubicBezTo>
                      <a:pt x="50" y="16"/>
                      <a:pt x="50" y="16"/>
                      <a:pt x="50" y="16"/>
                    </a:cubicBezTo>
                    <a:cubicBezTo>
                      <a:pt x="73" y="0"/>
                      <a:pt x="73" y="0"/>
                      <a:pt x="73" y="0"/>
                    </a:cubicBezTo>
                    <a:cubicBezTo>
                      <a:pt x="73" y="33"/>
                      <a:pt x="73" y="33"/>
                      <a:pt x="73" y="33"/>
                    </a:cubicBezTo>
                    <a:cubicBezTo>
                      <a:pt x="73" y="66"/>
                      <a:pt x="73" y="66"/>
                      <a:pt x="73" y="66"/>
                    </a:cubicBezTo>
                    <a:cubicBezTo>
                      <a:pt x="50" y="49"/>
                      <a:pt x="50" y="49"/>
                      <a:pt x="50" y="49"/>
                    </a:cubicBezTo>
                    <a:cubicBezTo>
                      <a:pt x="46" y="47"/>
                      <a:pt x="46" y="47"/>
                      <a:pt x="46" y="47"/>
                    </a:cubicBezTo>
                    <a:cubicBezTo>
                      <a:pt x="33" y="47"/>
                      <a:pt x="33" y="47"/>
                      <a:pt x="33" y="47"/>
                    </a:cubicBezTo>
                    <a:cubicBezTo>
                      <a:pt x="40" y="70"/>
                      <a:pt x="40" y="70"/>
                      <a:pt x="40" y="70"/>
                    </a:cubicBezTo>
                    <a:cubicBezTo>
                      <a:pt x="45" y="70"/>
                      <a:pt x="45" y="70"/>
                      <a:pt x="45" y="70"/>
                    </a:cubicBezTo>
                    <a:cubicBezTo>
                      <a:pt x="45" y="81"/>
                      <a:pt x="45" y="81"/>
                      <a:pt x="45" y="81"/>
                    </a:cubicBezTo>
                    <a:cubicBezTo>
                      <a:pt x="43" y="81"/>
                      <a:pt x="43" y="81"/>
                      <a:pt x="43" y="81"/>
                    </a:cubicBezTo>
                    <a:cubicBezTo>
                      <a:pt x="21" y="81"/>
                      <a:pt x="21" y="81"/>
                      <a:pt x="21" y="81"/>
                    </a:cubicBezTo>
                    <a:cubicBezTo>
                      <a:pt x="11" y="47"/>
                      <a:pt x="11" y="47"/>
                      <a:pt x="11" y="47"/>
                    </a:cubicBezTo>
                    <a:cubicBezTo>
                      <a:pt x="4" y="47"/>
                      <a:pt x="4" y="47"/>
                      <a:pt x="4" y="47"/>
                    </a:cubicBezTo>
                    <a:cubicBezTo>
                      <a:pt x="0" y="37"/>
                      <a:pt x="0" y="28"/>
                      <a:pt x="4" y="19"/>
                    </a:cubicBezTo>
                    <a:close/>
                    <a:moveTo>
                      <a:pt x="87" y="23"/>
                    </a:moveTo>
                    <a:cubicBezTo>
                      <a:pt x="91" y="24"/>
                      <a:pt x="94" y="28"/>
                      <a:pt x="94" y="33"/>
                    </a:cubicBezTo>
                    <a:cubicBezTo>
                      <a:pt x="94" y="38"/>
                      <a:pt x="91" y="42"/>
                      <a:pt x="87" y="43"/>
                    </a:cubicBezTo>
                    <a:cubicBezTo>
                      <a:pt x="87" y="66"/>
                      <a:pt x="87" y="66"/>
                      <a:pt x="87" y="66"/>
                    </a:cubicBezTo>
                    <a:cubicBezTo>
                      <a:pt x="78" y="66"/>
                      <a:pt x="78" y="66"/>
                      <a:pt x="78" y="66"/>
                    </a:cubicBezTo>
                    <a:cubicBezTo>
                      <a:pt x="78" y="0"/>
                      <a:pt x="78" y="0"/>
                      <a:pt x="78" y="0"/>
                    </a:cubicBezTo>
                    <a:cubicBezTo>
                      <a:pt x="87" y="0"/>
                      <a:pt x="87" y="0"/>
                      <a:pt x="87" y="0"/>
                    </a:cubicBezTo>
                    <a:cubicBezTo>
                      <a:pt x="87" y="23"/>
                      <a:pt x="87" y="23"/>
                      <a:pt x="87" y="23"/>
                    </a:cubicBezTo>
                    <a:close/>
                    <a:moveTo>
                      <a:pt x="46" y="49"/>
                    </a:moveTo>
                    <a:cubicBezTo>
                      <a:pt x="37" y="49"/>
                      <a:pt x="37" y="49"/>
                      <a:pt x="37" y="49"/>
                    </a:cubicBezTo>
                    <a:cubicBezTo>
                      <a:pt x="40" y="61"/>
                      <a:pt x="40" y="61"/>
                      <a:pt x="40" y="61"/>
                    </a:cubicBezTo>
                    <a:cubicBezTo>
                      <a:pt x="43" y="61"/>
                      <a:pt x="43" y="61"/>
                      <a:pt x="43" y="61"/>
                    </a:cubicBezTo>
                    <a:cubicBezTo>
                      <a:pt x="43" y="57"/>
                      <a:pt x="43" y="57"/>
                      <a:pt x="43" y="57"/>
                    </a:cubicBezTo>
                    <a:lnTo>
                      <a:pt x="46" y="49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</p:grpSp>
        <p:grpSp>
          <p:nvGrpSpPr>
            <p:cNvPr id="9" name="í$líḓé">
              <a:extLst>
                <a:ext uri="{FF2B5EF4-FFF2-40B4-BE49-F238E27FC236}">
                  <a16:creationId xmlns:a16="http://schemas.microsoft.com/office/drawing/2014/main" id="{EA1F9334-98A5-4994-8C5F-FED67F566C89}"/>
                </a:ext>
              </a:extLst>
            </p:cNvPr>
            <p:cNvGrpSpPr/>
            <p:nvPr/>
          </p:nvGrpSpPr>
          <p:grpSpPr>
            <a:xfrm rot="10800000" flipH="1">
              <a:off x="8752674" y="2686454"/>
              <a:ext cx="750516" cy="704621"/>
              <a:chOff x="2262930" y="2179099"/>
              <a:chExt cx="876560" cy="704621"/>
            </a:xfrm>
          </p:grpSpPr>
          <p:cxnSp>
            <p:nvCxnSpPr>
              <p:cNvPr id="48" name="直接连接符 47">
                <a:extLst>
                  <a:ext uri="{FF2B5EF4-FFF2-40B4-BE49-F238E27FC236}">
                    <a16:creationId xmlns:a16="http://schemas.microsoft.com/office/drawing/2014/main" id="{25550099-EE03-493E-96E7-B820A974994E}"/>
                  </a:ext>
                </a:extLst>
              </p:cNvPr>
              <p:cNvCxnSpPr/>
              <p:nvPr/>
            </p:nvCxnSpPr>
            <p:spPr>
              <a:xfrm>
                <a:off x="2262930" y="2179099"/>
                <a:ext cx="876560" cy="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9" name="直接连接符 48">
                <a:extLst>
                  <a:ext uri="{FF2B5EF4-FFF2-40B4-BE49-F238E27FC236}">
                    <a16:creationId xmlns:a16="http://schemas.microsoft.com/office/drawing/2014/main" id="{617A1144-FE27-4F15-AAB5-B8803E8E3B44}"/>
                  </a:ext>
                </a:extLst>
              </p:cNvPr>
              <p:cNvCxnSpPr/>
              <p:nvPr/>
            </p:nvCxnSpPr>
            <p:spPr>
              <a:xfrm>
                <a:off x="3133927" y="2179099"/>
                <a:ext cx="0" cy="704621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0" name="íṧḷíḓé">
              <a:extLst>
                <a:ext uri="{FF2B5EF4-FFF2-40B4-BE49-F238E27FC236}">
                  <a16:creationId xmlns:a16="http://schemas.microsoft.com/office/drawing/2014/main" id="{37CD87E9-97DC-425A-8EF1-1AB3DF3E8156}"/>
                </a:ext>
              </a:extLst>
            </p:cNvPr>
            <p:cNvGrpSpPr/>
            <p:nvPr/>
          </p:nvGrpSpPr>
          <p:grpSpPr>
            <a:xfrm rot="10800000" flipH="1" flipV="1">
              <a:off x="8752674" y="4217069"/>
              <a:ext cx="750516" cy="704621"/>
              <a:chOff x="2262930" y="2179099"/>
              <a:chExt cx="876560" cy="704621"/>
            </a:xfrm>
          </p:grpSpPr>
          <p:cxnSp>
            <p:nvCxnSpPr>
              <p:cNvPr id="46" name="直接连接符 45">
                <a:extLst>
                  <a:ext uri="{FF2B5EF4-FFF2-40B4-BE49-F238E27FC236}">
                    <a16:creationId xmlns:a16="http://schemas.microsoft.com/office/drawing/2014/main" id="{15B4D812-27AA-47D2-903F-252D7175A3FA}"/>
                  </a:ext>
                </a:extLst>
              </p:cNvPr>
              <p:cNvCxnSpPr/>
              <p:nvPr/>
            </p:nvCxnSpPr>
            <p:spPr>
              <a:xfrm>
                <a:off x="2262930" y="2179099"/>
                <a:ext cx="876560" cy="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" name="直接连接符 46">
                <a:extLst>
                  <a:ext uri="{FF2B5EF4-FFF2-40B4-BE49-F238E27FC236}">
                    <a16:creationId xmlns:a16="http://schemas.microsoft.com/office/drawing/2014/main" id="{341367FC-D345-4666-A688-C942409473B3}"/>
                  </a:ext>
                </a:extLst>
              </p:cNvPr>
              <p:cNvCxnSpPr/>
              <p:nvPr/>
            </p:nvCxnSpPr>
            <p:spPr>
              <a:xfrm>
                <a:off x="3133927" y="2179099"/>
                <a:ext cx="0" cy="704621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1" name="ïs1íde">
              <a:extLst>
                <a:ext uri="{FF2B5EF4-FFF2-40B4-BE49-F238E27FC236}">
                  <a16:creationId xmlns:a16="http://schemas.microsoft.com/office/drawing/2014/main" id="{32BBE46F-6591-46EA-B0C1-47E6BCDA281C}"/>
                </a:ext>
              </a:extLst>
            </p:cNvPr>
            <p:cNvGrpSpPr/>
            <p:nvPr/>
          </p:nvGrpSpPr>
          <p:grpSpPr>
            <a:xfrm rot="10800000">
              <a:off x="2812733" y="2686454"/>
              <a:ext cx="750516" cy="704621"/>
              <a:chOff x="2262930" y="2179099"/>
              <a:chExt cx="876560" cy="704621"/>
            </a:xfrm>
          </p:grpSpPr>
          <p:cxnSp>
            <p:nvCxnSpPr>
              <p:cNvPr id="44" name="直接连接符 43">
                <a:extLst>
                  <a:ext uri="{FF2B5EF4-FFF2-40B4-BE49-F238E27FC236}">
                    <a16:creationId xmlns:a16="http://schemas.microsoft.com/office/drawing/2014/main" id="{7E70E8EB-8638-4F24-B6DC-514B0B9A7BD0}"/>
                  </a:ext>
                </a:extLst>
              </p:cNvPr>
              <p:cNvCxnSpPr/>
              <p:nvPr/>
            </p:nvCxnSpPr>
            <p:spPr>
              <a:xfrm>
                <a:off x="2262930" y="2179099"/>
                <a:ext cx="876560" cy="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5" name="直接连接符 44">
                <a:extLst>
                  <a:ext uri="{FF2B5EF4-FFF2-40B4-BE49-F238E27FC236}">
                    <a16:creationId xmlns:a16="http://schemas.microsoft.com/office/drawing/2014/main" id="{B9AD9ABB-133E-4A81-A996-5DC8B07F6C44}"/>
                  </a:ext>
                </a:extLst>
              </p:cNvPr>
              <p:cNvCxnSpPr/>
              <p:nvPr/>
            </p:nvCxnSpPr>
            <p:spPr>
              <a:xfrm>
                <a:off x="3133927" y="2179099"/>
                <a:ext cx="0" cy="704621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2" name="îṣľïḋê">
              <a:extLst>
                <a:ext uri="{FF2B5EF4-FFF2-40B4-BE49-F238E27FC236}">
                  <a16:creationId xmlns:a16="http://schemas.microsoft.com/office/drawing/2014/main" id="{A6329238-A843-41E4-9748-21AB3CA4D433}"/>
                </a:ext>
              </a:extLst>
            </p:cNvPr>
            <p:cNvGrpSpPr/>
            <p:nvPr/>
          </p:nvGrpSpPr>
          <p:grpSpPr>
            <a:xfrm rot="10800000" flipV="1">
              <a:off x="2812733" y="4217069"/>
              <a:ext cx="750516" cy="704621"/>
              <a:chOff x="2262930" y="2179099"/>
              <a:chExt cx="876560" cy="704621"/>
            </a:xfrm>
          </p:grpSpPr>
          <p:cxnSp>
            <p:nvCxnSpPr>
              <p:cNvPr id="42" name="直接连接符 41">
                <a:extLst>
                  <a:ext uri="{FF2B5EF4-FFF2-40B4-BE49-F238E27FC236}">
                    <a16:creationId xmlns:a16="http://schemas.microsoft.com/office/drawing/2014/main" id="{8CCF2629-920E-4197-988C-A61322DE624D}"/>
                  </a:ext>
                </a:extLst>
              </p:cNvPr>
              <p:cNvCxnSpPr/>
              <p:nvPr/>
            </p:nvCxnSpPr>
            <p:spPr>
              <a:xfrm>
                <a:off x="2262930" y="2179099"/>
                <a:ext cx="876560" cy="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" name="直接连接符 42">
                <a:extLst>
                  <a:ext uri="{FF2B5EF4-FFF2-40B4-BE49-F238E27FC236}">
                    <a16:creationId xmlns:a16="http://schemas.microsoft.com/office/drawing/2014/main" id="{51FC32E3-1BD3-4BD9-A5D7-3ABCA19E86D8}"/>
                  </a:ext>
                </a:extLst>
              </p:cNvPr>
              <p:cNvCxnSpPr/>
              <p:nvPr/>
            </p:nvCxnSpPr>
            <p:spPr>
              <a:xfrm>
                <a:off x="3133927" y="2179099"/>
                <a:ext cx="0" cy="704621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3" name="işlîḍe">
              <a:extLst>
                <a:ext uri="{FF2B5EF4-FFF2-40B4-BE49-F238E27FC236}">
                  <a16:creationId xmlns:a16="http://schemas.microsoft.com/office/drawing/2014/main" id="{79F7AC5F-C74B-408F-8074-72179B8D4B08}"/>
                </a:ext>
              </a:extLst>
            </p:cNvPr>
            <p:cNvSpPr/>
            <p:nvPr/>
          </p:nvSpPr>
          <p:spPr>
            <a:xfrm>
              <a:off x="9316261" y="1592796"/>
              <a:ext cx="41744" cy="330855"/>
            </a:xfrm>
            <a:custGeom>
              <a:avLst/>
              <a:gdLst>
                <a:gd name="connsiteX0" fmla="*/ 25255 w 35466"/>
                <a:gd name="connsiteY0" fmla="*/ 164 h 281102"/>
                <a:gd name="connsiteX1" fmla="*/ 34983 w 35466"/>
                <a:gd name="connsiteY1" fmla="*/ 82849 h 281102"/>
                <a:gd name="connsiteX2" fmla="*/ 10664 w 35466"/>
                <a:gd name="connsiteY2" fmla="*/ 243356 h 281102"/>
                <a:gd name="connsiteX3" fmla="*/ 936 w 35466"/>
                <a:gd name="connsiteY3" fmla="*/ 277402 h 281102"/>
                <a:gd name="connsiteX4" fmla="*/ 936 w 35466"/>
                <a:gd name="connsiteY4" fmla="*/ 180126 h 281102"/>
                <a:gd name="connsiteX5" fmla="*/ 5800 w 35466"/>
                <a:gd name="connsiteY5" fmla="*/ 102304 h 281102"/>
                <a:gd name="connsiteX6" fmla="*/ 25255 w 35466"/>
                <a:gd name="connsiteY6" fmla="*/ 164 h 2811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5466" h="281102">
                  <a:moveTo>
                    <a:pt x="25255" y="164"/>
                  </a:moveTo>
                  <a:cubicBezTo>
                    <a:pt x="30119" y="-3079"/>
                    <a:pt x="37415" y="42317"/>
                    <a:pt x="34983" y="82849"/>
                  </a:cubicBezTo>
                  <a:cubicBezTo>
                    <a:pt x="32551" y="123381"/>
                    <a:pt x="16338" y="210931"/>
                    <a:pt x="10664" y="243356"/>
                  </a:cubicBezTo>
                  <a:cubicBezTo>
                    <a:pt x="4990" y="275781"/>
                    <a:pt x="2557" y="287940"/>
                    <a:pt x="936" y="277402"/>
                  </a:cubicBezTo>
                  <a:cubicBezTo>
                    <a:pt x="-685" y="266864"/>
                    <a:pt x="125" y="209309"/>
                    <a:pt x="936" y="180126"/>
                  </a:cubicBezTo>
                  <a:cubicBezTo>
                    <a:pt x="1747" y="150943"/>
                    <a:pt x="1747" y="130676"/>
                    <a:pt x="5800" y="102304"/>
                  </a:cubicBezTo>
                  <a:cubicBezTo>
                    <a:pt x="9853" y="73932"/>
                    <a:pt x="20391" y="3407"/>
                    <a:pt x="25255" y="16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4" name="îṧļíde">
              <a:extLst>
                <a:ext uri="{FF2B5EF4-FFF2-40B4-BE49-F238E27FC236}">
                  <a16:creationId xmlns:a16="http://schemas.microsoft.com/office/drawing/2014/main" id="{B096EA66-8006-4767-A73A-558766E0DCE6}"/>
                </a:ext>
              </a:extLst>
            </p:cNvPr>
            <p:cNvGrpSpPr/>
            <p:nvPr/>
          </p:nvGrpSpPr>
          <p:grpSpPr>
            <a:xfrm>
              <a:off x="2493131" y="1998142"/>
              <a:ext cx="642242" cy="642242"/>
              <a:chOff x="2521153" y="1968491"/>
              <a:chExt cx="642242" cy="642242"/>
            </a:xfrm>
          </p:grpSpPr>
          <p:sp>
            <p:nvSpPr>
              <p:cNvPr id="40" name="iṧļiďé">
                <a:extLst>
                  <a:ext uri="{FF2B5EF4-FFF2-40B4-BE49-F238E27FC236}">
                    <a16:creationId xmlns:a16="http://schemas.microsoft.com/office/drawing/2014/main" id="{ECCCF25F-DFD5-4CB3-9012-5AB6EDDDAA9B}"/>
                  </a:ext>
                </a:extLst>
              </p:cNvPr>
              <p:cNvSpPr/>
              <p:nvPr/>
            </p:nvSpPr>
            <p:spPr>
              <a:xfrm>
                <a:off x="2521153" y="1968491"/>
                <a:ext cx="642242" cy="642242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1" name="ïṥļiḍé">
                <a:extLst>
                  <a:ext uri="{FF2B5EF4-FFF2-40B4-BE49-F238E27FC236}">
                    <a16:creationId xmlns:a16="http://schemas.microsoft.com/office/drawing/2014/main" id="{2C41EE93-3924-4DC9-B88A-CDEB78F88561}"/>
                  </a:ext>
                </a:extLst>
              </p:cNvPr>
              <p:cNvSpPr/>
              <p:nvPr/>
            </p:nvSpPr>
            <p:spPr bwMode="auto">
              <a:xfrm>
                <a:off x="2679880" y="2126603"/>
                <a:ext cx="324787" cy="317449"/>
              </a:xfrm>
              <a:custGeom>
                <a:avLst/>
                <a:gdLst>
                  <a:gd name="T0" fmla="*/ 74 w 82"/>
                  <a:gd name="T1" fmla="*/ 6 h 80"/>
                  <a:gd name="T2" fmla="*/ 67 w 82"/>
                  <a:gd name="T3" fmla="*/ 27 h 80"/>
                  <a:gd name="T4" fmla="*/ 65 w 82"/>
                  <a:gd name="T5" fmla="*/ 30 h 80"/>
                  <a:gd name="T6" fmla="*/ 75 w 82"/>
                  <a:gd name="T7" fmla="*/ 71 h 80"/>
                  <a:gd name="T8" fmla="*/ 66 w 82"/>
                  <a:gd name="T9" fmla="*/ 80 h 80"/>
                  <a:gd name="T10" fmla="*/ 44 w 82"/>
                  <a:gd name="T11" fmla="*/ 50 h 80"/>
                  <a:gd name="T12" fmla="*/ 36 w 82"/>
                  <a:gd name="T13" fmla="*/ 57 h 80"/>
                  <a:gd name="T14" fmla="*/ 39 w 82"/>
                  <a:gd name="T15" fmla="*/ 70 h 80"/>
                  <a:gd name="T16" fmla="*/ 34 w 82"/>
                  <a:gd name="T17" fmla="*/ 75 h 80"/>
                  <a:gd name="T18" fmla="*/ 26 w 82"/>
                  <a:gd name="T19" fmla="*/ 61 h 80"/>
                  <a:gd name="T20" fmla="*/ 21 w 82"/>
                  <a:gd name="T21" fmla="*/ 67 h 80"/>
                  <a:gd name="T22" fmla="*/ 16 w 82"/>
                  <a:gd name="T23" fmla="*/ 62 h 80"/>
                  <a:gd name="T24" fmla="*/ 21 w 82"/>
                  <a:gd name="T25" fmla="*/ 57 h 80"/>
                  <a:gd name="T26" fmla="*/ 7 w 82"/>
                  <a:gd name="T27" fmla="*/ 50 h 80"/>
                  <a:gd name="T28" fmla="*/ 12 w 82"/>
                  <a:gd name="T29" fmla="*/ 44 h 80"/>
                  <a:gd name="T30" fmla="*/ 25 w 82"/>
                  <a:gd name="T31" fmla="*/ 47 h 80"/>
                  <a:gd name="T32" fmla="*/ 32 w 82"/>
                  <a:gd name="T33" fmla="*/ 39 h 80"/>
                  <a:gd name="T34" fmla="*/ 0 w 82"/>
                  <a:gd name="T35" fmla="*/ 18 h 80"/>
                  <a:gd name="T36" fmla="*/ 9 w 82"/>
                  <a:gd name="T37" fmla="*/ 8 h 80"/>
                  <a:gd name="T38" fmla="*/ 51 w 82"/>
                  <a:gd name="T39" fmla="*/ 16 h 80"/>
                  <a:gd name="T40" fmla="*/ 53 w 82"/>
                  <a:gd name="T41" fmla="*/ 13 h 80"/>
                  <a:gd name="T42" fmla="*/ 74 w 82"/>
                  <a:gd name="T43" fmla="*/ 6 h 80"/>
                  <a:gd name="T44" fmla="*/ 82 w 82"/>
                  <a:gd name="T45" fmla="*/ 50 h 80"/>
                  <a:gd name="T46" fmla="*/ 74 w 82"/>
                  <a:gd name="T47" fmla="*/ 42 h 80"/>
                  <a:gd name="T48" fmla="*/ 72 w 82"/>
                  <a:gd name="T49" fmla="*/ 44 h 80"/>
                  <a:gd name="T50" fmla="*/ 76 w 82"/>
                  <a:gd name="T51" fmla="*/ 57 h 80"/>
                  <a:gd name="T52" fmla="*/ 82 w 82"/>
                  <a:gd name="T53" fmla="*/ 50 h 80"/>
                  <a:gd name="T54" fmla="*/ 29 w 82"/>
                  <a:gd name="T55" fmla="*/ 0 h 80"/>
                  <a:gd name="T56" fmla="*/ 23 w 82"/>
                  <a:gd name="T57" fmla="*/ 7 h 80"/>
                  <a:gd name="T58" fmla="*/ 36 w 82"/>
                  <a:gd name="T59" fmla="*/ 10 h 80"/>
                  <a:gd name="T60" fmla="*/ 37 w 82"/>
                  <a:gd name="T61" fmla="*/ 8 h 80"/>
                  <a:gd name="T62" fmla="*/ 29 w 82"/>
                  <a:gd name="T63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82" h="80">
                    <a:moveTo>
                      <a:pt x="74" y="6"/>
                    </a:moveTo>
                    <a:cubicBezTo>
                      <a:pt x="76" y="15"/>
                      <a:pt x="74" y="21"/>
                      <a:pt x="67" y="27"/>
                    </a:cubicBezTo>
                    <a:cubicBezTo>
                      <a:pt x="65" y="30"/>
                      <a:pt x="65" y="30"/>
                      <a:pt x="65" y="30"/>
                    </a:cubicBezTo>
                    <a:cubicBezTo>
                      <a:pt x="75" y="71"/>
                      <a:pt x="75" y="71"/>
                      <a:pt x="75" y="71"/>
                    </a:cubicBezTo>
                    <a:cubicBezTo>
                      <a:pt x="66" y="80"/>
                      <a:pt x="66" y="80"/>
                      <a:pt x="66" y="80"/>
                    </a:cubicBezTo>
                    <a:cubicBezTo>
                      <a:pt x="44" y="50"/>
                      <a:pt x="44" y="50"/>
                      <a:pt x="44" y="50"/>
                    </a:cubicBezTo>
                    <a:cubicBezTo>
                      <a:pt x="36" y="57"/>
                      <a:pt x="36" y="57"/>
                      <a:pt x="36" y="57"/>
                    </a:cubicBezTo>
                    <a:cubicBezTo>
                      <a:pt x="39" y="70"/>
                      <a:pt x="39" y="70"/>
                      <a:pt x="39" y="70"/>
                    </a:cubicBezTo>
                    <a:cubicBezTo>
                      <a:pt x="34" y="75"/>
                      <a:pt x="34" y="75"/>
                      <a:pt x="34" y="75"/>
                    </a:cubicBezTo>
                    <a:cubicBezTo>
                      <a:pt x="26" y="61"/>
                      <a:pt x="26" y="61"/>
                      <a:pt x="26" y="61"/>
                    </a:cubicBezTo>
                    <a:cubicBezTo>
                      <a:pt x="21" y="67"/>
                      <a:pt x="21" y="67"/>
                      <a:pt x="21" y="67"/>
                    </a:cubicBezTo>
                    <a:cubicBezTo>
                      <a:pt x="16" y="62"/>
                      <a:pt x="16" y="62"/>
                      <a:pt x="16" y="62"/>
                    </a:cubicBezTo>
                    <a:cubicBezTo>
                      <a:pt x="21" y="57"/>
                      <a:pt x="21" y="57"/>
                      <a:pt x="21" y="57"/>
                    </a:cubicBezTo>
                    <a:cubicBezTo>
                      <a:pt x="7" y="50"/>
                      <a:pt x="7" y="50"/>
                      <a:pt x="7" y="50"/>
                    </a:cubicBezTo>
                    <a:cubicBezTo>
                      <a:pt x="12" y="44"/>
                      <a:pt x="12" y="44"/>
                      <a:pt x="12" y="44"/>
                    </a:cubicBezTo>
                    <a:cubicBezTo>
                      <a:pt x="25" y="47"/>
                      <a:pt x="25" y="47"/>
                      <a:pt x="25" y="47"/>
                    </a:cubicBezTo>
                    <a:cubicBezTo>
                      <a:pt x="32" y="39"/>
                      <a:pt x="32" y="39"/>
                      <a:pt x="32" y="39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9" y="8"/>
                      <a:pt x="9" y="8"/>
                      <a:pt x="9" y="8"/>
                    </a:cubicBezTo>
                    <a:cubicBezTo>
                      <a:pt x="51" y="16"/>
                      <a:pt x="51" y="16"/>
                      <a:pt x="51" y="16"/>
                    </a:cubicBezTo>
                    <a:cubicBezTo>
                      <a:pt x="53" y="13"/>
                      <a:pt x="53" y="13"/>
                      <a:pt x="53" y="13"/>
                    </a:cubicBezTo>
                    <a:cubicBezTo>
                      <a:pt x="60" y="5"/>
                      <a:pt x="67" y="4"/>
                      <a:pt x="74" y="6"/>
                    </a:cubicBezTo>
                    <a:close/>
                    <a:moveTo>
                      <a:pt x="82" y="50"/>
                    </a:moveTo>
                    <a:cubicBezTo>
                      <a:pt x="74" y="42"/>
                      <a:pt x="74" y="42"/>
                      <a:pt x="74" y="42"/>
                    </a:cubicBezTo>
                    <a:cubicBezTo>
                      <a:pt x="72" y="44"/>
                      <a:pt x="72" y="44"/>
                      <a:pt x="72" y="44"/>
                    </a:cubicBezTo>
                    <a:cubicBezTo>
                      <a:pt x="76" y="57"/>
                      <a:pt x="76" y="57"/>
                      <a:pt x="76" y="57"/>
                    </a:cubicBezTo>
                    <a:cubicBezTo>
                      <a:pt x="82" y="50"/>
                      <a:pt x="82" y="50"/>
                      <a:pt x="82" y="50"/>
                    </a:cubicBezTo>
                    <a:close/>
                    <a:moveTo>
                      <a:pt x="29" y="0"/>
                    </a:moveTo>
                    <a:cubicBezTo>
                      <a:pt x="23" y="7"/>
                      <a:pt x="23" y="7"/>
                      <a:pt x="23" y="7"/>
                    </a:cubicBezTo>
                    <a:cubicBezTo>
                      <a:pt x="36" y="10"/>
                      <a:pt x="36" y="10"/>
                      <a:pt x="36" y="10"/>
                    </a:cubicBezTo>
                    <a:cubicBezTo>
                      <a:pt x="37" y="8"/>
                      <a:pt x="37" y="8"/>
                      <a:pt x="37" y="8"/>
                    </a:cubicBezTo>
                    <a:lnTo>
                      <a:pt x="29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5" name="iṩḻíḑe">
              <a:extLst>
                <a:ext uri="{FF2B5EF4-FFF2-40B4-BE49-F238E27FC236}">
                  <a16:creationId xmlns:a16="http://schemas.microsoft.com/office/drawing/2014/main" id="{B484F8C5-A3EC-4A3D-98C0-EC637426C9B0}"/>
                </a:ext>
              </a:extLst>
            </p:cNvPr>
            <p:cNvGrpSpPr/>
            <p:nvPr/>
          </p:nvGrpSpPr>
          <p:grpSpPr>
            <a:xfrm>
              <a:off x="3384932" y="2272169"/>
              <a:ext cx="5422137" cy="3164251"/>
              <a:chOff x="3441130" y="2272169"/>
              <a:chExt cx="5422137" cy="3164251"/>
            </a:xfrm>
          </p:grpSpPr>
          <p:sp>
            <p:nvSpPr>
              <p:cNvPr id="28" name="îşḻîḓè">
                <a:extLst>
                  <a:ext uri="{FF2B5EF4-FFF2-40B4-BE49-F238E27FC236}">
                    <a16:creationId xmlns:a16="http://schemas.microsoft.com/office/drawing/2014/main" id="{352DE961-3B9C-47B6-B6B3-06D65CA8DC0C}"/>
                  </a:ext>
                </a:extLst>
              </p:cNvPr>
              <p:cNvSpPr/>
              <p:nvPr/>
            </p:nvSpPr>
            <p:spPr>
              <a:xfrm>
                <a:off x="5699019" y="2272171"/>
                <a:ext cx="3164248" cy="3164249"/>
              </a:xfrm>
              <a:prstGeom prst="blockArc">
                <a:avLst>
                  <a:gd name="adj1" fmla="val 10799501"/>
                  <a:gd name="adj2" fmla="val 2383"/>
                  <a:gd name="adj3" fmla="val 28902"/>
                </a:avLst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" name="îṥľíḍe">
                <a:extLst>
                  <a:ext uri="{FF2B5EF4-FFF2-40B4-BE49-F238E27FC236}">
                    <a16:creationId xmlns:a16="http://schemas.microsoft.com/office/drawing/2014/main" id="{DE95064A-5489-4DA2-9635-AB291484303B}"/>
                  </a:ext>
                </a:extLst>
              </p:cNvPr>
              <p:cNvSpPr/>
              <p:nvPr/>
            </p:nvSpPr>
            <p:spPr>
              <a:xfrm>
                <a:off x="3441130" y="2272171"/>
                <a:ext cx="3164248" cy="3164249"/>
              </a:xfrm>
              <a:prstGeom prst="blockArc">
                <a:avLst>
                  <a:gd name="adj1" fmla="val 10799501"/>
                  <a:gd name="adj2" fmla="val 2383"/>
                  <a:gd name="adj3" fmla="val 28902"/>
                </a:avLst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" name="ïş1îďè">
                <a:extLst>
                  <a:ext uri="{FF2B5EF4-FFF2-40B4-BE49-F238E27FC236}">
                    <a16:creationId xmlns:a16="http://schemas.microsoft.com/office/drawing/2014/main" id="{2EC8FE4A-E3C5-46AE-9477-95A06EACCC4A}"/>
                  </a:ext>
                </a:extLst>
              </p:cNvPr>
              <p:cNvSpPr/>
              <p:nvPr/>
            </p:nvSpPr>
            <p:spPr>
              <a:xfrm flipV="1">
                <a:off x="3441130" y="2272169"/>
                <a:ext cx="3164248" cy="3164249"/>
              </a:xfrm>
              <a:prstGeom prst="blockArc">
                <a:avLst>
                  <a:gd name="adj1" fmla="val 10799501"/>
                  <a:gd name="adj2" fmla="val 2383"/>
                  <a:gd name="adj3" fmla="val 28902"/>
                </a:avLst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" name="îṧļiḋê">
                <a:extLst>
                  <a:ext uri="{FF2B5EF4-FFF2-40B4-BE49-F238E27FC236}">
                    <a16:creationId xmlns:a16="http://schemas.microsoft.com/office/drawing/2014/main" id="{5C1A8876-907E-40C9-8D8D-1150337C35B7}"/>
                  </a:ext>
                </a:extLst>
              </p:cNvPr>
              <p:cNvSpPr/>
              <p:nvPr/>
            </p:nvSpPr>
            <p:spPr>
              <a:xfrm flipV="1">
                <a:off x="5699019" y="2272169"/>
                <a:ext cx="3164248" cy="3164249"/>
              </a:xfrm>
              <a:prstGeom prst="blockArc">
                <a:avLst>
                  <a:gd name="adj1" fmla="val 10799501"/>
                  <a:gd name="adj2" fmla="val 2383"/>
                  <a:gd name="adj3" fmla="val 28902"/>
                </a:avLst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" name="ïŝļîďê">
                <a:extLst>
                  <a:ext uri="{FF2B5EF4-FFF2-40B4-BE49-F238E27FC236}">
                    <a16:creationId xmlns:a16="http://schemas.microsoft.com/office/drawing/2014/main" id="{688AE5D3-5A41-47A8-8E2B-156E67301BB3}"/>
                  </a:ext>
                </a:extLst>
              </p:cNvPr>
              <p:cNvSpPr txBox="1"/>
              <p:nvPr/>
            </p:nvSpPr>
            <p:spPr>
              <a:xfrm>
                <a:off x="3708131" y="3341961"/>
                <a:ext cx="400751" cy="430887"/>
              </a:xfrm>
              <a:prstGeom prst="rect">
                <a:avLst/>
              </a:prstGeom>
              <a:noFill/>
            </p:spPr>
            <p:txBody>
              <a:bodyPr wrap="none" lIns="0" tIns="0" rIns="0" bIns="0">
                <a:normAutofit/>
              </a:bodyPr>
              <a:lstStyle/>
              <a:p>
                <a:pPr algn="ctr"/>
                <a:r>
                  <a:rPr lang="en-US" sz="2800" b="1">
                    <a:solidFill>
                      <a:schemeClr val="bg1"/>
                    </a:solidFill>
                  </a:rPr>
                  <a:t>01</a:t>
                </a:r>
              </a:p>
            </p:txBody>
          </p:sp>
          <p:sp>
            <p:nvSpPr>
              <p:cNvPr id="33" name="íṣlïḍê">
                <a:extLst>
                  <a:ext uri="{FF2B5EF4-FFF2-40B4-BE49-F238E27FC236}">
                    <a16:creationId xmlns:a16="http://schemas.microsoft.com/office/drawing/2014/main" id="{A7D2012A-2159-4E42-9A77-60288E027169}"/>
                  </a:ext>
                </a:extLst>
              </p:cNvPr>
              <p:cNvSpPr txBox="1"/>
              <p:nvPr/>
            </p:nvSpPr>
            <p:spPr>
              <a:xfrm>
                <a:off x="3708131" y="3878480"/>
                <a:ext cx="400751" cy="430887"/>
              </a:xfrm>
              <a:prstGeom prst="rect">
                <a:avLst/>
              </a:prstGeom>
              <a:noFill/>
            </p:spPr>
            <p:txBody>
              <a:bodyPr wrap="none" lIns="0" tIns="0" rIns="0" bIns="0">
                <a:normAutofit/>
              </a:bodyPr>
              <a:lstStyle/>
              <a:p>
                <a:pPr algn="ctr"/>
                <a:r>
                  <a:rPr lang="en-US" altLang="zh-CN" sz="2800" b="1" dirty="0">
                    <a:solidFill>
                      <a:schemeClr val="bg1"/>
                    </a:solidFill>
                  </a:rPr>
                  <a:t>04</a:t>
                </a:r>
                <a:endParaRPr lang="en-US" sz="28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34" name="îṩ1ïďê">
                <a:extLst>
                  <a:ext uri="{FF2B5EF4-FFF2-40B4-BE49-F238E27FC236}">
                    <a16:creationId xmlns:a16="http://schemas.microsoft.com/office/drawing/2014/main" id="{02EA2582-DF6F-4E4E-8B31-FE803DCA6DDC}"/>
                  </a:ext>
                </a:extLst>
              </p:cNvPr>
              <p:cNvSpPr txBox="1"/>
              <p:nvPr/>
            </p:nvSpPr>
            <p:spPr>
              <a:xfrm>
                <a:off x="8177888" y="3341961"/>
                <a:ext cx="400751" cy="430887"/>
              </a:xfrm>
              <a:prstGeom prst="rect">
                <a:avLst/>
              </a:prstGeom>
              <a:noFill/>
            </p:spPr>
            <p:txBody>
              <a:bodyPr wrap="none" lIns="0" tIns="0" rIns="0" bIns="0">
                <a:normAutofit/>
              </a:bodyPr>
              <a:lstStyle/>
              <a:p>
                <a:pPr algn="ctr"/>
                <a:r>
                  <a:rPr lang="en-US" altLang="zh-CN" sz="2800" b="1" dirty="0">
                    <a:solidFill>
                      <a:schemeClr val="bg1"/>
                    </a:solidFill>
                  </a:rPr>
                  <a:t>03</a:t>
                </a:r>
                <a:endParaRPr lang="en-US" sz="28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35" name="ïšľídê">
                <a:extLst>
                  <a:ext uri="{FF2B5EF4-FFF2-40B4-BE49-F238E27FC236}">
                    <a16:creationId xmlns:a16="http://schemas.microsoft.com/office/drawing/2014/main" id="{27459CFC-E46E-403D-A538-A35AE5199990}"/>
                  </a:ext>
                </a:extLst>
              </p:cNvPr>
              <p:cNvSpPr txBox="1"/>
              <p:nvPr/>
            </p:nvSpPr>
            <p:spPr>
              <a:xfrm>
                <a:off x="8177888" y="3878480"/>
                <a:ext cx="400751" cy="430887"/>
              </a:xfrm>
              <a:prstGeom prst="rect">
                <a:avLst/>
              </a:prstGeom>
              <a:noFill/>
            </p:spPr>
            <p:txBody>
              <a:bodyPr wrap="none" lIns="0" tIns="0" rIns="0" bIns="0">
                <a:normAutofit/>
              </a:bodyPr>
              <a:lstStyle/>
              <a:p>
                <a:pPr algn="ctr"/>
                <a:r>
                  <a:rPr lang="en-US" altLang="zh-CN" sz="2800" b="1" dirty="0">
                    <a:solidFill>
                      <a:schemeClr val="bg1"/>
                    </a:solidFill>
                  </a:rPr>
                  <a:t>02</a:t>
                </a:r>
                <a:endParaRPr lang="en-US" sz="28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36" name="í$ļiḑé">
                <a:extLst>
                  <a:ext uri="{FF2B5EF4-FFF2-40B4-BE49-F238E27FC236}">
                    <a16:creationId xmlns:a16="http://schemas.microsoft.com/office/drawing/2014/main" id="{4B0BB16B-9507-490B-A8CD-FE4B6956843B}"/>
                  </a:ext>
                </a:extLst>
              </p:cNvPr>
              <p:cNvSpPr txBox="1"/>
              <p:nvPr/>
            </p:nvSpPr>
            <p:spPr>
              <a:xfrm>
                <a:off x="4251562" y="2540555"/>
                <a:ext cx="1543384" cy="583935"/>
              </a:xfrm>
              <a:prstGeom prst="rect">
                <a:avLst/>
              </a:prstGeom>
            </p:spPr>
            <p:txBody>
              <a:bodyPr wrap="square" lIns="0" tIns="0" rIns="0" bIns="0" anchor="ctr">
                <a:normAutofit/>
              </a:bodyPr>
              <a:lstStyle/>
              <a:p>
                <a:pPr marL="0" indent="0" algn="ctr">
                  <a:lnSpc>
                    <a:spcPct val="120000"/>
                  </a:lnSpc>
                  <a:buNone/>
                </a:pPr>
                <a:r>
                  <a:rPr lang="en-US" altLang="zh-CN" sz="1600" b="1" dirty="0"/>
                  <a:t>Text here</a:t>
                </a:r>
                <a:endParaRPr lang="zh-CN" altLang="en-US" sz="1600" b="1" dirty="0"/>
              </a:p>
            </p:txBody>
          </p:sp>
          <p:sp>
            <p:nvSpPr>
              <p:cNvPr id="37" name="iṣḷiďe">
                <a:extLst>
                  <a:ext uri="{FF2B5EF4-FFF2-40B4-BE49-F238E27FC236}">
                    <a16:creationId xmlns:a16="http://schemas.microsoft.com/office/drawing/2014/main" id="{5D8432E3-AE48-4AC5-A016-838391EFBA40}"/>
                  </a:ext>
                </a:extLst>
              </p:cNvPr>
              <p:cNvSpPr txBox="1"/>
              <p:nvPr/>
            </p:nvSpPr>
            <p:spPr>
              <a:xfrm>
                <a:off x="6514326" y="2540555"/>
                <a:ext cx="1543384" cy="583935"/>
              </a:xfrm>
              <a:prstGeom prst="rect">
                <a:avLst/>
              </a:prstGeom>
            </p:spPr>
            <p:txBody>
              <a:bodyPr wrap="square" lIns="0" tIns="0" rIns="0" bIns="0" anchor="ctr">
                <a:normAutofit/>
              </a:bodyPr>
              <a:lstStyle/>
              <a:p>
                <a:pPr marL="0" indent="0" algn="ctr">
                  <a:lnSpc>
                    <a:spcPct val="120000"/>
                  </a:lnSpc>
                  <a:buNone/>
                </a:pPr>
                <a:r>
                  <a:rPr lang="en-US" altLang="zh-CN" sz="1600" b="1" dirty="0"/>
                  <a:t>Text here</a:t>
                </a:r>
                <a:endParaRPr lang="zh-CN" altLang="en-US" sz="1600" b="1" dirty="0"/>
              </a:p>
            </p:txBody>
          </p:sp>
          <p:sp>
            <p:nvSpPr>
              <p:cNvPr id="38" name="ïsḷîďé">
                <a:extLst>
                  <a:ext uri="{FF2B5EF4-FFF2-40B4-BE49-F238E27FC236}">
                    <a16:creationId xmlns:a16="http://schemas.microsoft.com/office/drawing/2014/main" id="{1B93794D-2EB6-43C8-8005-15A4C791D52A}"/>
                  </a:ext>
                </a:extLst>
              </p:cNvPr>
              <p:cNvSpPr txBox="1"/>
              <p:nvPr/>
            </p:nvSpPr>
            <p:spPr>
              <a:xfrm>
                <a:off x="4251562" y="4569380"/>
                <a:ext cx="1543384" cy="583935"/>
              </a:xfrm>
              <a:prstGeom prst="rect">
                <a:avLst/>
              </a:prstGeom>
            </p:spPr>
            <p:txBody>
              <a:bodyPr wrap="square" lIns="0" tIns="0" rIns="0" bIns="0" anchor="ctr">
                <a:normAutofit/>
              </a:bodyPr>
              <a:lstStyle/>
              <a:p>
                <a:pPr marL="0" indent="0" algn="ctr">
                  <a:lnSpc>
                    <a:spcPct val="120000"/>
                  </a:lnSpc>
                  <a:buNone/>
                </a:pPr>
                <a:r>
                  <a:rPr lang="en-US" altLang="zh-CN" sz="1600" b="1" dirty="0"/>
                  <a:t>Text here</a:t>
                </a:r>
                <a:endParaRPr lang="zh-CN" altLang="en-US" sz="1600" b="1" dirty="0"/>
              </a:p>
            </p:txBody>
          </p:sp>
          <p:sp>
            <p:nvSpPr>
              <p:cNvPr id="39" name="ïsļiďè">
                <a:extLst>
                  <a:ext uri="{FF2B5EF4-FFF2-40B4-BE49-F238E27FC236}">
                    <a16:creationId xmlns:a16="http://schemas.microsoft.com/office/drawing/2014/main" id="{F947B016-62BC-4C85-9571-56F06C5410EF}"/>
                  </a:ext>
                </a:extLst>
              </p:cNvPr>
              <p:cNvSpPr txBox="1"/>
              <p:nvPr/>
            </p:nvSpPr>
            <p:spPr>
              <a:xfrm>
                <a:off x="6514326" y="4569380"/>
                <a:ext cx="1543384" cy="583935"/>
              </a:xfrm>
              <a:prstGeom prst="rect">
                <a:avLst/>
              </a:prstGeom>
            </p:spPr>
            <p:txBody>
              <a:bodyPr wrap="square" lIns="0" tIns="0" rIns="0" bIns="0" anchor="ctr">
                <a:normAutofit/>
              </a:bodyPr>
              <a:lstStyle/>
              <a:p>
                <a:pPr marL="0" indent="0" algn="ctr">
                  <a:lnSpc>
                    <a:spcPct val="120000"/>
                  </a:lnSpc>
                  <a:buNone/>
                </a:pPr>
                <a:r>
                  <a:rPr lang="en-US" altLang="zh-CN" sz="1600" b="1" dirty="0"/>
                  <a:t>Text here</a:t>
                </a:r>
                <a:endParaRPr lang="zh-CN" altLang="en-US" sz="1600" b="1" dirty="0"/>
              </a:p>
            </p:txBody>
          </p:sp>
        </p:grpSp>
        <p:grpSp>
          <p:nvGrpSpPr>
            <p:cNvPr id="16" name="íśľïḋe">
              <a:extLst>
                <a:ext uri="{FF2B5EF4-FFF2-40B4-BE49-F238E27FC236}">
                  <a16:creationId xmlns:a16="http://schemas.microsoft.com/office/drawing/2014/main" id="{675A6A9E-858F-42FB-84D6-5949277ED090}"/>
                </a:ext>
              </a:extLst>
            </p:cNvPr>
            <p:cNvGrpSpPr/>
            <p:nvPr/>
          </p:nvGrpSpPr>
          <p:grpSpPr>
            <a:xfrm>
              <a:off x="673100" y="1881487"/>
              <a:ext cx="1861898" cy="1144039"/>
              <a:chOff x="8661000" y="1734665"/>
              <a:chExt cx="2295000" cy="1144039"/>
            </a:xfrm>
          </p:grpSpPr>
          <p:sp>
            <p:nvSpPr>
              <p:cNvPr id="26" name="išḻïḋè">
                <a:extLst>
                  <a:ext uri="{FF2B5EF4-FFF2-40B4-BE49-F238E27FC236}">
                    <a16:creationId xmlns:a16="http://schemas.microsoft.com/office/drawing/2014/main" id="{C8D5622B-1DAB-4071-B951-E1D71C6D51B6}"/>
                  </a:ext>
                </a:extLst>
              </p:cNvPr>
              <p:cNvSpPr txBox="1"/>
              <p:nvPr/>
            </p:nvSpPr>
            <p:spPr>
              <a:xfrm>
                <a:off x="8661000" y="1734665"/>
                <a:ext cx="2295000" cy="43941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91440" tIns="45720" rIns="91440" bIns="45720" anchor="t" anchorCtr="0">
                <a:normAutofit/>
              </a:bodyPr>
              <a:lstStyle/>
              <a:p>
                <a:pPr algn="r">
                  <a:buSzPct val="25000"/>
                </a:pPr>
                <a:r>
                  <a:rPr lang="de-DE" sz="2000" b="1" dirty="0"/>
                  <a:t>Text here</a:t>
                </a:r>
              </a:p>
            </p:txBody>
          </p:sp>
          <p:sp>
            <p:nvSpPr>
              <p:cNvPr id="27" name="íṣḷîdé">
                <a:extLst>
                  <a:ext uri="{FF2B5EF4-FFF2-40B4-BE49-F238E27FC236}">
                    <a16:creationId xmlns:a16="http://schemas.microsoft.com/office/drawing/2014/main" id="{2C63B240-D38B-4311-9020-1549AAE0D615}"/>
                  </a:ext>
                </a:extLst>
              </p:cNvPr>
              <p:cNvSpPr txBox="1"/>
              <p:nvPr/>
            </p:nvSpPr>
            <p:spPr>
              <a:xfrm>
                <a:off x="8661000" y="2174082"/>
                <a:ext cx="2295000" cy="70462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lIns="91440" tIns="45720" rIns="91440" bIns="45720" anchor="t" anchorCtr="0">
                <a:normAutofit/>
              </a:bodyPr>
              <a:lstStyle/>
              <a:p>
                <a:pPr algn="r">
                  <a:lnSpc>
                    <a:spcPct val="150000"/>
                  </a:lnSpc>
                  <a:buSzPct val="25000"/>
                </a:pPr>
                <a:r>
                  <a:rPr lang="en-US" altLang="zh-CN" sz="1100" dirty="0"/>
                  <a:t>Supporting text here.</a:t>
                </a:r>
              </a:p>
              <a:p>
                <a:pPr algn="r">
                  <a:lnSpc>
                    <a:spcPct val="150000"/>
                  </a:lnSpc>
                  <a:buSzPct val="25000"/>
                </a:pPr>
                <a:r>
                  <a:rPr lang="en-US" sz="1100" dirty="0"/>
                  <a:t>.…</a:t>
                </a:r>
                <a:r>
                  <a:rPr lang="de-DE" sz="1100" dirty="0"/>
                  <a:t>.</a:t>
                </a:r>
              </a:p>
            </p:txBody>
          </p:sp>
        </p:grpSp>
        <p:grpSp>
          <p:nvGrpSpPr>
            <p:cNvPr id="17" name="îṣľiḋé">
              <a:extLst>
                <a:ext uri="{FF2B5EF4-FFF2-40B4-BE49-F238E27FC236}">
                  <a16:creationId xmlns:a16="http://schemas.microsoft.com/office/drawing/2014/main" id="{CA1FBB60-B9C6-4303-B3E9-3135C3425C31}"/>
                </a:ext>
              </a:extLst>
            </p:cNvPr>
            <p:cNvGrpSpPr/>
            <p:nvPr/>
          </p:nvGrpSpPr>
          <p:grpSpPr>
            <a:xfrm>
              <a:off x="673100" y="4674793"/>
              <a:ext cx="1861898" cy="1144039"/>
              <a:chOff x="8661000" y="1734665"/>
              <a:chExt cx="2295000" cy="1144039"/>
            </a:xfrm>
          </p:grpSpPr>
          <p:sp>
            <p:nvSpPr>
              <p:cNvPr id="24" name="í$1îḓê">
                <a:extLst>
                  <a:ext uri="{FF2B5EF4-FFF2-40B4-BE49-F238E27FC236}">
                    <a16:creationId xmlns:a16="http://schemas.microsoft.com/office/drawing/2014/main" id="{9429A872-7BBF-4375-A90A-B3B44F6975C3}"/>
                  </a:ext>
                </a:extLst>
              </p:cNvPr>
              <p:cNvSpPr txBox="1"/>
              <p:nvPr/>
            </p:nvSpPr>
            <p:spPr>
              <a:xfrm>
                <a:off x="8661000" y="1734665"/>
                <a:ext cx="2295000" cy="43941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91440" tIns="45720" rIns="91440" bIns="45720" anchor="t" anchorCtr="0">
                <a:normAutofit/>
              </a:bodyPr>
              <a:lstStyle/>
              <a:p>
                <a:pPr algn="r">
                  <a:buSzPct val="25000"/>
                </a:pPr>
                <a:r>
                  <a:rPr lang="de-DE" sz="2000" b="1" dirty="0"/>
                  <a:t>Text here</a:t>
                </a:r>
              </a:p>
            </p:txBody>
          </p:sp>
          <p:sp>
            <p:nvSpPr>
              <p:cNvPr id="25" name="iṥļiďê">
                <a:extLst>
                  <a:ext uri="{FF2B5EF4-FFF2-40B4-BE49-F238E27FC236}">
                    <a16:creationId xmlns:a16="http://schemas.microsoft.com/office/drawing/2014/main" id="{5A92A24E-B638-4FD9-A68D-059C7F771644}"/>
                  </a:ext>
                </a:extLst>
              </p:cNvPr>
              <p:cNvSpPr txBox="1"/>
              <p:nvPr/>
            </p:nvSpPr>
            <p:spPr>
              <a:xfrm>
                <a:off x="8661000" y="2174082"/>
                <a:ext cx="2295000" cy="70462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lIns="91440" tIns="45720" rIns="91440" bIns="45720" anchor="t" anchorCtr="0">
                <a:normAutofit/>
              </a:bodyPr>
              <a:lstStyle/>
              <a:p>
                <a:pPr algn="r">
                  <a:lnSpc>
                    <a:spcPct val="150000"/>
                  </a:lnSpc>
                  <a:buSzPct val="25000"/>
                </a:pPr>
                <a:r>
                  <a:rPr lang="en-US" altLang="zh-CN" sz="1100" dirty="0"/>
                  <a:t>Supporting text here.</a:t>
                </a:r>
              </a:p>
              <a:p>
                <a:pPr algn="r">
                  <a:lnSpc>
                    <a:spcPct val="150000"/>
                  </a:lnSpc>
                  <a:buSzPct val="25000"/>
                </a:pPr>
                <a:r>
                  <a:rPr lang="en-US" sz="1100" dirty="0"/>
                  <a:t>.…</a:t>
                </a:r>
                <a:r>
                  <a:rPr lang="de-DE" sz="1100" dirty="0"/>
                  <a:t>.</a:t>
                </a:r>
              </a:p>
            </p:txBody>
          </p:sp>
        </p:grpSp>
        <p:grpSp>
          <p:nvGrpSpPr>
            <p:cNvPr id="18" name="ïşļiḋé">
              <a:extLst>
                <a:ext uri="{FF2B5EF4-FFF2-40B4-BE49-F238E27FC236}">
                  <a16:creationId xmlns:a16="http://schemas.microsoft.com/office/drawing/2014/main" id="{B63B8C3D-8D2E-4431-B318-54F97425EEA5}"/>
                </a:ext>
              </a:extLst>
            </p:cNvPr>
            <p:cNvGrpSpPr/>
            <p:nvPr/>
          </p:nvGrpSpPr>
          <p:grpSpPr>
            <a:xfrm>
              <a:off x="9896474" y="1881487"/>
              <a:ext cx="1627755" cy="1144039"/>
              <a:chOff x="8661000" y="1734665"/>
              <a:chExt cx="2295000" cy="1144039"/>
            </a:xfrm>
          </p:grpSpPr>
          <p:sp>
            <p:nvSpPr>
              <p:cNvPr id="22" name="iś1îḍê">
                <a:extLst>
                  <a:ext uri="{FF2B5EF4-FFF2-40B4-BE49-F238E27FC236}">
                    <a16:creationId xmlns:a16="http://schemas.microsoft.com/office/drawing/2014/main" id="{70418696-5650-4847-B223-AEC490EAEFB4}"/>
                  </a:ext>
                </a:extLst>
              </p:cNvPr>
              <p:cNvSpPr txBox="1"/>
              <p:nvPr/>
            </p:nvSpPr>
            <p:spPr>
              <a:xfrm>
                <a:off x="8661000" y="1734665"/>
                <a:ext cx="2295000" cy="43941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91440" tIns="45720" rIns="91440" bIns="45720" anchor="t" anchorCtr="0">
                <a:normAutofit/>
              </a:bodyPr>
              <a:lstStyle/>
              <a:p>
                <a:pPr>
                  <a:buSzPct val="25000"/>
                </a:pPr>
                <a:r>
                  <a:rPr lang="de-DE" sz="2000" b="1" dirty="0"/>
                  <a:t>Text here</a:t>
                </a:r>
              </a:p>
            </p:txBody>
          </p:sp>
          <p:sp>
            <p:nvSpPr>
              <p:cNvPr id="23" name="íṡliďé">
                <a:extLst>
                  <a:ext uri="{FF2B5EF4-FFF2-40B4-BE49-F238E27FC236}">
                    <a16:creationId xmlns:a16="http://schemas.microsoft.com/office/drawing/2014/main" id="{06541495-2442-470F-82D3-D68499F4DB00}"/>
                  </a:ext>
                </a:extLst>
              </p:cNvPr>
              <p:cNvSpPr txBox="1"/>
              <p:nvPr/>
            </p:nvSpPr>
            <p:spPr>
              <a:xfrm>
                <a:off x="8661000" y="2174082"/>
                <a:ext cx="2295000" cy="70462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lIns="91440" tIns="45720" rIns="91440" bIns="45720" anchor="t" anchorCtr="0">
                <a:normAutofit/>
              </a:bodyPr>
              <a:lstStyle/>
              <a:p>
                <a:pPr>
                  <a:lnSpc>
                    <a:spcPct val="150000"/>
                  </a:lnSpc>
                  <a:buSzPct val="25000"/>
                </a:pPr>
                <a:r>
                  <a:rPr lang="en-US" altLang="zh-CN" sz="1100" dirty="0"/>
                  <a:t>Supporting text here.</a:t>
                </a:r>
              </a:p>
              <a:p>
                <a:pPr>
                  <a:lnSpc>
                    <a:spcPct val="150000"/>
                  </a:lnSpc>
                  <a:buSzPct val="25000"/>
                </a:pPr>
                <a:r>
                  <a:rPr lang="en-US" sz="1100" dirty="0"/>
                  <a:t>.…</a:t>
                </a:r>
                <a:r>
                  <a:rPr lang="de-DE" sz="1100" dirty="0"/>
                  <a:t>.</a:t>
                </a:r>
              </a:p>
            </p:txBody>
          </p:sp>
        </p:grpSp>
        <p:grpSp>
          <p:nvGrpSpPr>
            <p:cNvPr id="19" name="íṥ1îḑe">
              <a:extLst>
                <a:ext uri="{FF2B5EF4-FFF2-40B4-BE49-F238E27FC236}">
                  <a16:creationId xmlns:a16="http://schemas.microsoft.com/office/drawing/2014/main" id="{939BDED5-B414-4C2F-90F6-B56B7050EE7B}"/>
                </a:ext>
              </a:extLst>
            </p:cNvPr>
            <p:cNvGrpSpPr/>
            <p:nvPr/>
          </p:nvGrpSpPr>
          <p:grpSpPr>
            <a:xfrm>
              <a:off x="9896474" y="4674793"/>
              <a:ext cx="1627755" cy="1144039"/>
              <a:chOff x="8661000" y="1734665"/>
              <a:chExt cx="2295000" cy="1144039"/>
            </a:xfrm>
          </p:grpSpPr>
          <p:sp>
            <p:nvSpPr>
              <p:cNvPr id="20" name="ï$líḓè">
                <a:extLst>
                  <a:ext uri="{FF2B5EF4-FFF2-40B4-BE49-F238E27FC236}">
                    <a16:creationId xmlns:a16="http://schemas.microsoft.com/office/drawing/2014/main" id="{261A42FC-0894-4600-9ED4-02F939702A46}"/>
                  </a:ext>
                </a:extLst>
              </p:cNvPr>
              <p:cNvSpPr txBox="1"/>
              <p:nvPr/>
            </p:nvSpPr>
            <p:spPr>
              <a:xfrm>
                <a:off x="8661000" y="1734665"/>
                <a:ext cx="2295000" cy="43941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91440" tIns="45720" rIns="91440" bIns="45720" anchor="t" anchorCtr="0">
                <a:normAutofit/>
              </a:bodyPr>
              <a:lstStyle/>
              <a:p>
                <a:pPr>
                  <a:buSzPct val="25000"/>
                </a:pPr>
                <a:r>
                  <a:rPr lang="de-DE" sz="2000" b="1" dirty="0"/>
                  <a:t>Text here</a:t>
                </a:r>
              </a:p>
            </p:txBody>
          </p:sp>
          <p:sp>
            <p:nvSpPr>
              <p:cNvPr id="21" name="í$1iḋé">
                <a:extLst>
                  <a:ext uri="{FF2B5EF4-FFF2-40B4-BE49-F238E27FC236}">
                    <a16:creationId xmlns:a16="http://schemas.microsoft.com/office/drawing/2014/main" id="{CDB939C7-1888-4FC0-A4B4-3FB2AD98F743}"/>
                  </a:ext>
                </a:extLst>
              </p:cNvPr>
              <p:cNvSpPr txBox="1"/>
              <p:nvPr/>
            </p:nvSpPr>
            <p:spPr>
              <a:xfrm>
                <a:off x="8661000" y="2174082"/>
                <a:ext cx="2295000" cy="70462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lIns="91440" tIns="45720" rIns="91440" bIns="45720" anchor="t" anchorCtr="0">
                <a:normAutofit/>
              </a:bodyPr>
              <a:lstStyle/>
              <a:p>
                <a:pPr>
                  <a:lnSpc>
                    <a:spcPct val="150000"/>
                  </a:lnSpc>
                  <a:buSzPct val="25000"/>
                </a:pPr>
                <a:r>
                  <a:rPr lang="en-US" altLang="zh-CN" sz="1100" dirty="0"/>
                  <a:t>Supporting text here.</a:t>
                </a:r>
              </a:p>
              <a:p>
                <a:pPr>
                  <a:lnSpc>
                    <a:spcPct val="150000"/>
                  </a:lnSpc>
                  <a:buSzPct val="25000"/>
                </a:pPr>
                <a:r>
                  <a:rPr lang="en-US" sz="1100" dirty="0"/>
                  <a:t>.…</a:t>
                </a:r>
                <a:r>
                  <a:rPr lang="de-DE" sz="1100" dirty="0"/>
                  <a:t>.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42736842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785A557-2DB7-4B49-A64C-4627B7C689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E3B1B01-725E-4268-94D1-5E81ADCD0D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C78CBE20-CC19-44E1-B617-BD0B3E45FA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16</a:t>
            </a:fld>
            <a:endParaRPr lang="zh-CN" altLang="en-US"/>
          </a:p>
        </p:txBody>
      </p:sp>
      <p:grpSp>
        <p:nvGrpSpPr>
          <p:cNvPr id="5" name="9fe98f8b-66ae-4785-9341-48332d7b5d82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BC500ECD-B336-4DA8-A7C4-7878493FAA59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0" y="1585434"/>
            <a:ext cx="12192000" cy="5286853"/>
            <a:chOff x="0" y="1585434"/>
            <a:chExt cx="12192000" cy="5286853"/>
          </a:xfrm>
        </p:grpSpPr>
        <p:grpSp>
          <p:nvGrpSpPr>
            <p:cNvPr id="6" name="iśḻïďê">
              <a:extLst>
                <a:ext uri="{FF2B5EF4-FFF2-40B4-BE49-F238E27FC236}">
                  <a16:creationId xmlns:a16="http://schemas.microsoft.com/office/drawing/2014/main" id="{0AA05B3A-D685-40FD-BBFA-25DCE948224B}"/>
                </a:ext>
              </a:extLst>
            </p:cNvPr>
            <p:cNvGrpSpPr/>
            <p:nvPr/>
          </p:nvGrpSpPr>
          <p:grpSpPr>
            <a:xfrm>
              <a:off x="874330" y="1967340"/>
              <a:ext cx="3569653" cy="3516662"/>
              <a:chOff x="1235081" y="3352705"/>
              <a:chExt cx="2187269" cy="2154804"/>
            </a:xfrm>
          </p:grpSpPr>
          <p:sp>
            <p:nvSpPr>
              <p:cNvPr id="23" name="iṣļiďé">
                <a:extLst>
                  <a:ext uri="{FF2B5EF4-FFF2-40B4-BE49-F238E27FC236}">
                    <a16:creationId xmlns:a16="http://schemas.microsoft.com/office/drawing/2014/main" id="{364748D1-B8D8-4EEB-9EBB-F34FEFD08722}"/>
                  </a:ext>
                </a:extLst>
              </p:cNvPr>
              <p:cNvSpPr/>
              <p:nvPr/>
            </p:nvSpPr>
            <p:spPr bwMode="auto">
              <a:xfrm>
                <a:off x="1670641" y="5154461"/>
                <a:ext cx="254302" cy="262418"/>
              </a:xfrm>
              <a:custGeom>
                <a:avLst/>
                <a:gdLst>
                  <a:gd name="T0" fmla="*/ 18 w 28"/>
                  <a:gd name="T1" fmla="*/ 29 h 29"/>
                  <a:gd name="T2" fmla="*/ 28 w 28"/>
                  <a:gd name="T3" fmla="*/ 9 h 29"/>
                  <a:gd name="T4" fmla="*/ 14 w 28"/>
                  <a:gd name="T5" fmla="*/ 0 h 29"/>
                  <a:gd name="T6" fmla="*/ 0 w 28"/>
                  <a:gd name="T7" fmla="*/ 18 h 29"/>
                  <a:gd name="T8" fmla="*/ 18 w 28"/>
                  <a:gd name="T9" fmla="*/ 2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29">
                    <a:moveTo>
                      <a:pt x="18" y="29"/>
                    </a:moveTo>
                    <a:cubicBezTo>
                      <a:pt x="28" y="9"/>
                      <a:pt x="28" y="9"/>
                      <a:pt x="28" y="9"/>
                    </a:cubicBezTo>
                    <a:cubicBezTo>
                      <a:pt x="23" y="6"/>
                      <a:pt x="18" y="3"/>
                      <a:pt x="14" y="0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6" y="22"/>
                      <a:pt x="12" y="26"/>
                      <a:pt x="18" y="29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4" name="ïṣľîḋe">
                <a:extLst>
                  <a:ext uri="{FF2B5EF4-FFF2-40B4-BE49-F238E27FC236}">
                    <a16:creationId xmlns:a16="http://schemas.microsoft.com/office/drawing/2014/main" id="{12C46CBE-5130-42CB-861D-E55D4D118BA3}"/>
                  </a:ext>
                </a:extLst>
              </p:cNvPr>
              <p:cNvSpPr/>
              <p:nvPr/>
            </p:nvSpPr>
            <p:spPr bwMode="auto">
              <a:xfrm>
                <a:off x="1870836" y="5245091"/>
                <a:ext cx="225896" cy="262418"/>
              </a:xfrm>
              <a:custGeom>
                <a:avLst/>
                <a:gdLst>
                  <a:gd name="T0" fmla="*/ 0 w 25"/>
                  <a:gd name="T1" fmla="*/ 21 h 29"/>
                  <a:gd name="T2" fmla="*/ 22 w 25"/>
                  <a:gd name="T3" fmla="*/ 29 h 29"/>
                  <a:gd name="T4" fmla="*/ 25 w 25"/>
                  <a:gd name="T5" fmla="*/ 6 h 29"/>
                  <a:gd name="T6" fmla="*/ 10 w 25"/>
                  <a:gd name="T7" fmla="*/ 0 h 29"/>
                  <a:gd name="T8" fmla="*/ 0 w 25"/>
                  <a:gd name="T9" fmla="*/ 21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9">
                    <a:moveTo>
                      <a:pt x="0" y="21"/>
                    </a:moveTo>
                    <a:cubicBezTo>
                      <a:pt x="7" y="24"/>
                      <a:pt x="14" y="27"/>
                      <a:pt x="22" y="29"/>
                    </a:cubicBezTo>
                    <a:cubicBezTo>
                      <a:pt x="25" y="6"/>
                      <a:pt x="25" y="6"/>
                      <a:pt x="25" y="6"/>
                    </a:cubicBezTo>
                    <a:cubicBezTo>
                      <a:pt x="19" y="4"/>
                      <a:pt x="14" y="2"/>
                      <a:pt x="10" y="0"/>
                    </a:cubicBezTo>
                    <a:lnTo>
                      <a:pt x="0" y="2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5" name="íSḻíḋé">
                <a:extLst>
                  <a:ext uri="{FF2B5EF4-FFF2-40B4-BE49-F238E27FC236}">
                    <a16:creationId xmlns:a16="http://schemas.microsoft.com/office/drawing/2014/main" id="{02CA7751-BB0A-4489-AF24-9B437E77A0DF}"/>
                  </a:ext>
                </a:extLst>
              </p:cNvPr>
              <p:cNvSpPr/>
              <p:nvPr/>
            </p:nvSpPr>
            <p:spPr bwMode="auto">
              <a:xfrm>
                <a:off x="1262134" y="4656679"/>
                <a:ext cx="244834" cy="198843"/>
              </a:xfrm>
              <a:custGeom>
                <a:avLst/>
                <a:gdLst>
                  <a:gd name="T0" fmla="*/ 27 w 27"/>
                  <a:gd name="T1" fmla="*/ 13 h 22"/>
                  <a:gd name="T2" fmla="*/ 23 w 27"/>
                  <a:gd name="T3" fmla="*/ 0 h 22"/>
                  <a:gd name="T4" fmla="*/ 0 w 27"/>
                  <a:gd name="T5" fmla="*/ 6 h 22"/>
                  <a:gd name="T6" fmla="*/ 6 w 27"/>
                  <a:gd name="T7" fmla="*/ 22 h 22"/>
                  <a:gd name="T8" fmla="*/ 27 w 27"/>
                  <a:gd name="T9" fmla="*/ 13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22">
                    <a:moveTo>
                      <a:pt x="27" y="13"/>
                    </a:moveTo>
                    <a:cubicBezTo>
                      <a:pt x="25" y="9"/>
                      <a:pt x="24" y="5"/>
                      <a:pt x="23" y="0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2" y="11"/>
                      <a:pt x="4" y="17"/>
                      <a:pt x="6" y="22"/>
                    </a:cubicBezTo>
                    <a:lnTo>
                      <a:pt x="27" y="13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6" name="işḷîḋe">
                <a:extLst>
                  <a:ext uri="{FF2B5EF4-FFF2-40B4-BE49-F238E27FC236}">
                    <a16:creationId xmlns:a16="http://schemas.microsoft.com/office/drawing/2014/main" id="{509862A8-44F8-4A2F-A6C7-E6A549CD2AFA}"/>
                  </a:ext>
                </a:extLst>
              </p:cNvPr>
              <p:cNvSpPr/>
              <p:nvPr/>
            </p:nvSpPr>
            <p:spPr bwMode="auto">
              <a:xfrm>
                <a:off x="1235081" y="4511943"/>
                <a:ext cx="227249" cy="162320"/>
              </a:xfrm>
              <a:custGeom>
                <a:avLst/>
                <a:gdLst>
                  <a:gd name="T0" fmla="*/ 25 w 25"/>
                  <a:gd name="T1" fmla="*/ 12 h 18"/>
                  <a:gd name="T2" fmla="*/ 23 w 25"/>
                  <a:gd name="T3" fmla="*/ 0 h 18"/>
                  <a:gd name="T4" fmla="*/ 0 w 25"/>
                  <a:gd name="T5" fmla="*/ 1 h 18"/>
                  <a:gd name="T6" fmla="*/ 2 w 25"/>
                  <a:gd name="T7" fmla="*/ 18 h 18"/>
                  <a:gd name="T8" fmla="*/ 25 w 25"/>
                  <a:gd name="T9" fmla="*/ 12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18">
                    <a:moveTo>
                      <a:pt x="25" y="12"/>
                    </a:moveTo>
                    <a:cubicBezTo>
                      <a:pt x="24" y="8"/>
                      <a:pt x="23" y="4"/>
                      <a:pt x="23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7"/>
                      <a:pt x="1" y="12"/>
                      <a:pt x="2" y="18"/>
                    </a:cubicBezTo>
                    <a:lnTo>
                      <a:pt x="25" y="12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7" name="iṥḷiḋé">
                <a:extLst>
                  <a:ext uri="{FF2B5EF4-FFF2-40B4-BE49-F238E27FC236}">
                    <a16:creationId xmlns:a16="http://schemas.microsoft.com/office/drawing/2014/main" id="{E4F02E95-2E95-49DC-8E9C-CA863D032CBF}"/>
                  </a:ext>
                </a:extLst>
              </p:cNvPr>
              <p:cNvSpPr/>
              <p:nvPr/>
            </p:nvSpPr>
            <p:spPr bwMode="auto">
              <a:xfrm>
                <a:off x="1235081" y="4330686"/>
                <a:ext cx="208311" cy="154204"/>
              </a:xfrm>
              <a:custGeom>
                <a:avLst/>
                <a:gdLst>
                  <a:gd name="T0" fmla="*/ 23 w 23"/>
                  <a:gd name="T1" fmla="*/ 13 h 17"/>
                  <a:gd name="T2" fmla="*/ 23 w 23"/>
                  <a:gd name="T3" fmla="*/ 3 h 17"/>
                  <a:gd name="T4" fmla="*/ 0 w 23"/>
                  <a:gd name="T5" fmla="*/ 0 h 17"/>
                  <a:gd name="T6" fmla="*/ 0 w 23"/>
                  <a:gd name="T7" fmla="*/ 13 h 17"/>
                  <a:gd name="T8" fmla="*/ 0 w 23"/>
                  <a:gd name="T9" fmla="*/ 17 h 17"/>
                  <a:gd name="T10" fmla="*/ 23 w 23"/>
                  <a:gd name="T11" fmla="*/ 16 h 17"/>
                  <a:gd name="T12" fmla="*/ 23 w 23"/>
                  <a:gd name="T13" fmla="*/ 13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" h="17">
                    <a:moveTo>
                      <a:pt x="23" y="13"/>
                    </a:moveTo>
                    <a:cubicBezTo>
                      <a:pt x="23" y="9"/>
                      <a:pt x="23" y="6"/>
                      <a:pt x="23" y="3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4"/>
                      <a:pt x="0" y="8"/>
                      <a:pt x="0" y="13"/>
                    </a:cubicBezTo>
                    <a:cubicBezTo>
                      <a:pt x="0" y="14"/>
                      <a:pt x="0" y="16"/>
                      <a:pt x="0" y="17"/>
                    </a:cubicBezTo>
                    <a:cubicBezTo>
                      <a:pt x="23" y="16"/>
                      <a:pt x="23" y="16"/>
                      <a:pt x="23" y="16"/>
                    </a:cubicBezTo>
                    <a:cubicBezTo>
                      <a:pt x="23" y="15"/>
                      <a:pt x="23" y="14"/>
                      <a:pt x="23" y="13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8" name="îšļíďe">
                <a:extLst>
                  <a:ext uri="{FF2B5EF4-FFF2-40B4-BE49-F238E27FC236}">
                    <a16:creationId xmlns:a16="http://schemas.microsoft.com/office/drawing/2014/main" id="{97AF78BC-8C7C-469C-82FA-F3DB8A37B876}"/>
                  </a:ext>
                </a:extLst>
              </p:cNvPr>
              <p:cNvSpPr/>
              <p:nvPr/>
            </p:nvSpPr>
            <p:spPr bwMode="auto">
              <a:xfrm>
                <a:off x="2950267" y="3661113"/>
                <a:ext cx="371985" cy="407154"/>
              </a:xfrm>
              <a:custGeom>
                <a:avLst/>
                <a:gdLst>
                  <a:gd name="T0" fmla="*/ 20 w 41"/>
                  <a:gd name="T1" fmla="*/ 45 h 45"/>
                  <a:gd name="T2" fmla="*/ 41 w 41"/>
                  <a:gd name="T3" fmla="*/ 36 h 45"/>
                  <a:gd name="T4" fmla="*/ 15 w 41"/>
                  <a:gd name="T5" fmla="*/ 0 h 45"/>
                  <a:gd name="T6" fmla="*/ 0 w 41"/>
                  <a:gd name="T7" fmla="*/ 17 h 45"/>
                  <a:gd name="T8" fmla="*/ 20 w 41"/>
                  <a:gd name="T9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45">
                    <a:moveTo>
                      <a:pt x="20" y="45"/>
                    </a:moveTo>
                    <a:cubicBezTo>
                      <a:pt x="41" y="36"/>
                      <a:pt x="41" y="36"/>
                      <a:pt x="41" y="36"/>
                    </a:cubicBezTo>
                    <a:cubicBezTo>
                      <a:pt x="35" y="22"/>
                      <a:pt x="26" y="10"/>
                      <a:pt x="15" y="0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8" y="25"/>
                      <a:pt x="15" y="34"/>
                      <a:pt x="20" y="45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9" name="ïşlîḍè">
                <a:extLst>
                  <a:ext uri="{FF2B5EF4-FFF2-40B4-BE49-F238E27FC236}">
                    <a16:creationId xmlns:a16="http://schemas.microsoft.com/office/drawing/2014/main" id="{1E18D50A-FF7F-48C4-A87C-D247DD92857A}"/>
                  </a:ext>
                </a:extLst>
              </p:cNvPr>
              <p:cNvSpPr/>
              <p:nvPr/>
            </p:nvSpPr>
            <p:spPr bwMode="auto">
              <a:xfrm>
                <a:off x="3158578" y="4050682"/>
                <a:ext cx="263771" cy="343578"/>
              </a:xfrm>
              <a:custGeom>
                <a:avLst/>
                <a:gdLst>
                  <a:gd name="T0" fmla="*/ 21 w 29"/>
                  <a:gd name="T1" fmla="*/ 0 h 38"/>
                  <a:gd name="T2" fmla="*/ 0 w 29"/>
                  <a:gd name="T3" fmla="*/ 9 h 38"/>
                  <a:gd name="T4" fmla="*/ 6 w 29"/>
                  <a:gd name="T5" fmla="*/ 38 h 38"/>
                  <a:gd name="T6" fmla="*/ 29 w 29"/>
                  <a:gd name="T7" fmla="*/ 38 h 38"/>
                  <a:gd name="T8" fmla="*/ 21 w 29"/>
                  <a:gd name="T9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38">
                    <a:moveTo>
                      <a:pt x="21" y="0"/>
                    </a:moveTo>
                    <a:cubicBezTo>
                      <a:pt x="0" y="9"/>
                      <a:pt x="0" y="9"/>
                      <a:pt x="0" y="9"/>
                    </a:cubicBezTo>
                    <a:cubicBezTo>
                      <a:pt x="3" y="18"/>
                      <a:pt x="5" y="28"/>
                      <a:pt x="6" y="38"/>
                    </a:cubicBezTo>
                    <a:cubicBezTo>
                      <a:pt x="29" y="38"/>
                      <a:pt x="29" y="38"/>
                      <a:pt x="29" y="38"/>
                    </a:cubicBezTo>
                    <a:cubicBezTo>
                      <a:pt x="28" y="25"/>
                      <a:pt x="26" y="12"/>
                      <a:pt x="21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0" name="iṣľîḍe">
                <a:extLst>
                  <a:ext uri="{FF2B5EF4-FFF2-40B4-BE49-F238E27FC236}">
                    <a16:creationId xmlns:a16="http://schemas.microsoft.com/office/drawing/2014/main" id="{C05AA8A1-7CD2-4A55-8D5E-67AEBEAC59EA}"/>
                  </a:ext>
                </a:extLst>
              </p:cNvPr>
              <p:cNvSpPr/>
              <p:nvPr/>
            </p:nvSpPr>
            <p:spPr bwMode="auto">
              <a:xfrm>
                <a:off x="2632390" y="3416280"/>
                <a:ext cx="399038" cy="344931"/>
              </a:xfrm>
              <a:custGeom>
                <a:avLst/>
                <a:gdLst>
                  <a:gd name="T0" fmla="*/ 0 w 44"/>
                  <a:gd name="T1" fmla="*/ 22 h 38"/>
                  <a:gd name="T2" fmla="*/ 28 w 44"/>
                  <a:gd name="T3" fmla="*/ 38 h 38"/>
                  <a:gd name="T4" fmla="*/ 44 w 44"/>
                  <a:gd name="T5" fmla="*/ 21 h 38"/>
                  <a:gd name="T6" fmla="*/ 7 w 44"/>
                  <a:gd name="T7" fmla="*/ 0 h 38"/>
                  <a:gd name="T8" fmla="*/ 0 w 44"/>
                  <a:gd name="T9" fmla="*/ 22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" h="38">
                    <a:moveTo>
                      <a:pt x="0" y="22"/>
                    </a:moveTo>
                    <a:cubicBezTo>
                      <a:pt x="11" y="26"/>
                      <a:pt x="20" y="31"/>
                      <a:pt x="28" y="38"/>
                    </a:cubicBezTo>
                    <a:cubicBezTo>
                      <a:pt x="44" y="21"/>
                      <a:pt x="44" y="21"/>
                      <a:pt x="44" y="21"/>
                    </a:cubicBezTo>
                    <a:cubicBezTo>
                      <a:pt x="33" y="12"/>
                      <a:pt x="21" y="5"/>
                      <a:pt x="7" y="0"/>
                    </a:cubicBezTo>
                    <a:lnTo>
                      <a:pt x="0" y="22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1" name="íşḷîḑè">
                <a:extLst>
                  <a:ext uri="{FF2B5EF4-FFF2-40B4-BE49-F238E27FC236}">
                    <a16:creationId xmlns:a16="http://schemas.microsoft.com/office/drawing/2014/main" id="{2D7FAD7D-0B0D-4238-8F7B-601E12802579}"/>
                  </a:ext>
                </a:extLst>
              </p:cNvPr>
              <p:cNvSpPr/>
              <p:nvPr/>
            </p:nvSpPr>
            <p:spPr bwMode="auto">
              <a:xfrm>
                <a:off x="1471799" y="3552900"/>
                <a:ext cx="335462" cy="343578"/>
              </a:xfrm>
              <a:custGeom>
                <a:avLst/>
                <a:gdLst>
                  <a:gd name="T0" fmla="*/ 18 w 37"/>
                  <a:gd name="T1" fmla="*/ 38 h 38"/>
                  <a:gd name="T2" fmla="*/ 37 w 37"/>
                  <a:gd name="T3" fmla="*/ 19 h 38"/>
                  <a:gd name="T4" fmla="*/ 25 w 37"/>
                  <a:gd name="T5" fmla="*/ 0 h 38"/>
                  <a:gd name="T6" fmla="*/ 0 w 37"/>
                  <a:gd name="T7" fmla="*/ 24 h 38"/>
                  <a:gd name="T8" fmla="*/ 18 w 37"/>
                  <a:gd name="T9" fmla="*/ 38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" h="38">
                    <a:moveTo>
                      <a:pt x="18" y="38"/>
                    </a:moveTo>
                    <a:cubicBezTo>
                      <a:pt x="24" y="31"/>
                      <a:pt x="30" y="25"/>
                      <a:pt x="37" y="19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15" y="7"/>
                      <a:pt x="7" y="15"/>
                      <a:pt x="0" y="24"/>
                    </a:cubicBezTo>
                    <a:lnTo>
                      <a:pt x="18" y="38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2" name="ïṥľíďè">
                <a:extLst>
                  <a:ext uri="{FF2B5EF4-FFF2-40B4-BE49-F238E27FC236}">
                    <a16:creationId xmlns:a16="http://schemas.microsoft.com/office/drawing/2014/main" id="{197366B8-42B5-4B54-8A3D-0ADB236786E9}"/>
                  </a:ext>
                </a:extLst>
              </p:cNvPr>
              <p:cNvSpPr/>
              <p:nvPr/>
            </p:nvSpPr>
            <p:spPr bwMode="auto">
              <a:xfrm>
                <a:off x="1244550" y="4149428"/>
                <a:ext cx="235365" cy="171790"/>
              </a:xfrm>
              <a:custGeom>
                <a:avLst/>
                <a:gdLst>
                  <a:gd name="T0" fmla="*/ 3 w 26"/>
                  <a:gd name="T1" fmla="*/ 0 h 19"/>
                  <a:gd name="T2" fmla="*/ 0 w 26"/>
                  <a:gd name="T3" fmla="*/ 16 h 19"/>
                  <a:gd name="T4" fmla="*/ 23 w 26"/>
                  <a:gd name="T5" fmla="*/ 19 h 19"/>
                  <a:gd name="T6" fmla="*/ 26 w 26"/>
                  <a:gd name="T7" fmla="*/ 6 h 19"/>
                  <a:gd name="T8" fmla="*/ 3 w 26"/>
                  <a:gd name="T9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19">
                    <a:moveTo>
                      <a:pt x="3" y="0"/>
                    </a:moveTo>
                    <a:cubicBezTo>
                      <a:pt x="2" y="5"/>
                      <a:pt x="1" y="11"/>
                      <a:pt x="0" y="16"/>
                    </a:cubicBezTo>
                    <a:cubicBezTo>
                      <a:pt x="23" y="19"/>
                      <a:pt x="23" y="19"/>
                      <a:pt x="23" y="19"/>
                    </a:cubicBezTo>
                    <a:cubicBezTo>
                      <a:pt x="24" y="14"/>
                      <a:pt x="24" y="10"/>
                      <a:pt x="26" y="6"/>
                    </a:cubicBezTo>
                    <a:lnTo>
                      <a:pt x="3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3" name="ïṣľïdè">
                <a:extLst>
                  <a:ext uri="{FF2B5EF4-FFF2-40B4-BE49-F238E27FC236}">
                    <a16:creationId xmlns:a16="http://schemas.microsoft.com/office/drawing/2014/main" id="{B5762D4E-DB32-41BD-B839-EFC709409DA4}"/>
                  </a:ext>
                </a:extLst>
              </p:cNvPr>
              <p:cNvSpPr/>
              <p:nvPr/>
            </p:nvSpPr>
            <p:spPr bwMode="auto">
              <a:xfrm>
                <a:off x="2306396" y="3352705"/>
                <a:ext cx="325994" cy="244834"/>
              </a:xfrm>
              <a:custGeom>
                <a:avLst/>
                <a:gdLst>
                  <a:gd name="T0" fmla="*/ 8 w 36"/>
                  <a:gd name="T1" fmla="*/ 23 h 27"/>
                  <a:gd name="T2" fmla="*/ 28 w 36"/>
                  <a:gd name="T3" fmla="*/ 27 h 27"/>
                  <a:gd name="T4" fmla="*/ 36 w 36"/>
                  <a:gd name="T5" fmla="*/ 5 h 27"/>
                  <a:gd name="T6" fmla="*/ 3 w 36"/>
                  <a:gd name="T7" fmla="*/ 0 h 27"/>
                  <a:gd name="T8" fmla="*/ 0 w 36"/>
                  <a:gd name="T9" fmla="*/ 0 h 27"/>
                  <a:gd name="T10" fmla="*/ 8 w 36"/>
                  <a:gd name="T11" fmla="*/ 23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" h="27">
                    <a:moveTo>
                      <a:pt x="8" y="23"/>
                    </a:moveTo>
                    <a:cubicBezTo>
                      <a:pt x="15" y="24"/>
                      <a:pt x="22" y="25"/>
                      <a:pt x="28" y="27"/>
                    </a:cubicBezTo>
                    <a:cubicBezTo>
                      <a:pt x="36" y="5"/>
                      <a:pt x="36" y="5"/>
                      <a:pt x="36" y="5"/>
                    </a:cubicBezTo>
                    <a:cubicBezTo>
                      <a:pt x="25" y="2"/>
                      <a:pt x="14" y="0"/>
                      <a:pt x="3" y="0"/>
                    </a:cubicBezTo>
                    <a:cubicBezTo>
                      <a:pt x="2" y="0"/>
                      <a:pt x="1" y="0"/>
                      <a:pt x="0" y="0"/>
                    </a:cubicBezTo>
                    <a:lnTo>
                      <a:pt x="8" y="23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4" name="îṧ1îḋe">
                <a:extLst>
                  <a:ext uri="{FF2B5EF4-FFF2-40B4-BE49-F238E27FC236}">
                    <a16:creationId xmlns:a16="http://schemas.microsoft.com/office/drawing/2014/main" id="{EBDC8443-9F64-4FB2-A7A8-2E92B03A87F1}"/>
                  </a:ext>
                </a:extLst>
              </p:cNvPr>
              <p:cNvSpPr/>
              <p:nvPr/>
            </p:nvSpPr>
            <p:spPr bwMode="auto">
              <a:xfrm>
                <a:off x="3185632" y="4465953"/>
                <a:ext cx="236718" cy="298941"/>
              </a:xfrm>
              <a:custGeom>
                <a:avLst/>
                <a:gdLst>
                  <a:gd name="T0" fmla="*/ 21 w 26"/>
                  <a:gd name="T1" fmla="*/ 33 h 33"/>
                  <a:gd name="T2" fmla="*/ 26 w 26"/>
                  <a:gd name="T3" fmla="*/ 0 h 33"/>
                  <a:gd name="T4" fmla="*/ 3 w 26"/>
                  <a:gd name="T5" fmla="*/ 0 h 33"/>
                  <a:gd name="T6" fmla="*/ 0 w 26"/>
                  <a:gd name="T7" fmla="*/ 23 h 33"/>
                  <a:gd name="T8" fmla="*/ 21 w 26"/>
                  <a:gd name="T9" fmla="*/ 33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33">
                    <a:moveTo>
                      <a:pt x="21" y="33"/>
                    </a:moveTo>
                    <a:cubicBezTo>
                      <a:pt x="24" y="23"/>
                      <a:pt x="26" y="12"/>
                      <a:pt x="26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8"/>
                      <a:pt x="2" y="16"/>
                      <a:pt x="0" y="23"/>
                    </a:cubicBezTo>
                    <a:lnTo>
                      <a:pt x="21" y="33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5" name="îśļíḍé">
                <a:extLst>
                  <a:ext uri="{FF2B5EF4-FFF2-40B4-BE49-F238E27FC236}">
                    <a16:creationId xmlns:a16="http://schemas.microsoft.com/office/drawing/2014/main" id="{EA6B8096-F540-4A0E-B4D4-81E47CE5B907}"/>
                  </a:ext>
                </a:extLst>
              </p:cNvPr>
              <p:cNvSpPr/>
              <p:nvPr/>
            </p:nvSpPr>
            <p:spPr bwMode="auto">
              <a:xfrm>
                <a:off x="1753154" y="3381111"/>
                <a:ext cx="343578" cy="307057"/>
              </a:xfrm>
              <a:custGeom>
                <a:avLst/>
                <a:gdLst>
                  <a:gd name="T0" fmla="*/ 38 w 38"/>
                  <a:gd name="T1" fmla="*/ 23 h 34"/>
                  <a:gd name="T2" fmla="*/ 37 w 38"/>
                  <a:gd name="T3" fmla="*/ 0 h 34"/>
                  <a:gd name="T4" fmla="*/ 0 w 38"/>
                  <a:gd name="T5" fmla="*/ 15 h 34"/>
                  <a:gd name="T6" fmla="*/ 13 w 38"/>
                  <a:gd name="T7" fmla="*/ 34 h 34"/>
                  <a:gd name="T8" fmla="*/ 38 w 38"/>
                  <a:gd name="T9" fmla="*/ 23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34">
                    <a:moveTo>
                      <a:pt x="38" y="23"/>
                    </a:moveTo>
                    <a:cubicBezTo>
                      <a:pt x="37" y="0"/>
                      <a:pt x="37" y="0"/>
                      <a:pt x="37" y="0"/>
                    </a:cubicBezTo>
                    <a:cubicBezTo>
                      <a:pt x="24" y="3"/>
                      <a:pt x="11" y="8"/>
                      <a:pt x="0" y="15"/>
                    </a:cubicBezTo>
                    <a:cubicBezTo>
                      <a:pt x="13" y="34"/>
                      <a:pt x="13" y="34"/>
                      <a:pt x="13" y="34"/>
                    </a:cubicBezTo>
                    <a:cubicBezTo>
                      <a:pt x="21" y="29"/>
                      <a:pt x="29" y="26"/>
                      <a:pt x="38" y="23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6" name="îŝ1îďè">
                <a:extLst>
                  <a:ext uri="{FF2B5EF4-FFF2-40B4-BE49-F238E27FC236}">
                    <a16:creationId xmlns:a16="http://schemas.microsoft.com/office/drawing/2014/main" id="{8E6250D1-C260-4F45-8870-832AF698F0AC}"/>
                  </a:ext>
                </a:extLst>
              </p:cNvPr>
              <p:cNvSpPr/>
              <p:nvPr/>
            </p:nvSpPr>
            <p:spPr bwMode="auto">
              <a:xfrm>
                <a:off x="1535374" y="5073301"/>
                <a:ext cx="235365" cy="216427"/>
              </a:xfrm>
              <a:custGeom>
                <a:avLst/>
                <a:gdLst>
                  <a:gd name="T0" fmla="*/ 19 w 26"/>
                  <a:gd name="T1" fmla="*/ 0 h 24"/>
                  <a:gd name="T2" fmla="*/ 0 w 26"/>
                  <a:gd name="T3" fmla="*/ 13 h 24"/>
                  <a:gd name="T4" fmla="*/ 12 w 26"/>
                  <a:gd name="T5" fmla="*/ 24 h 24"/>
                  <a:gd name="T6" fmla="*/ 26 w 26"/>
                  <a:gd name="T7" fmla="*/ 6 h 24"/>
                  <a:gd name="T8" fmla="*/ 19 w 26"/>
                  <a:gd name="T9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24">
                    <a:moveTo>
                      <a:pt x="19" y="0"/>
                    </a:moveTo>
                    <a:cubicBezTo>
                      <a:pt x="0" y="13"/>
                      <a:pt x="0" y="13"/>
                      <a:pt x="0" y="13"/>
                    </a:cubicBezTo>
                    <a:cubicBezTo>
                      <a:pt x="3" y="17"/>
                      <a:pt x="7" y="21"/>
                      <a:pt x="12" y="24"/>
                    </a:cubicBezTo>
                    <a:cubicBezTo>
                      <a:pt x="26" y="6"/>
                      <a:pt x="26" y="6"/>
                      <a:pt x="26" y="6"/>
                    </a:cubicBezTo>
                    <a:cubicBezTo>
                      <a:pt x="23" y="4"/>
                      <a:pt x="21" y="2"/>
                      <a:pt x="19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7" name="ïšliḑè">
                <a:extLst>
                  <a:ext uri="{FF2B5EF4-FFF2-40B4-BE49-F238E27FC236}">
                    <a16:creationId xmlns:a16="http://schemas.microsoft.com/office/drawing/2014/main" id="{F997FE75-F33C-4B6E-8F9E-7488F9832CA6}"/>
                  </a:ext>
                </a:extLst>
              </p:cNvPr>
              <p:cNvSpPr/>
              <p:nvPr/>
            </p:nvSpPr>
            <p:spPr bwMode="auto">
              <a:xfrm>
                <a:off x="1325710" y="4810883"/>
                <a:ext cx="217780" cy="206959"/>
              </a:xfrm>
              <a:custGeom>
                <a:avLst/>
                <a:gdLst>
                  <a:gd name="T0" fmla="*/ 24 w 24"/>
                  <a:gd name="T1" fmla="*/ 4 h 23"/>
                  <a:gd name="T2" fmla="*/ 21 w 24"/>
                  <a:gd name="T3" fmla="*/ 0 h 23"/>
                  <a:gd name="T4" fmla="*/ 0 w 24"/>
                  <a:gd name="T5" fmla="*/ 9 h 23"/>
                  <a:gd name="T6" fmla="*/ 8 w 24"/>
                  <a:gd name="T7" fmla="*/ 23 h 23"/>
                  <a:gd name="T8" fmla="*/ 24 w 24"/>
                  <a:gd name="T9" fmla="*/ 4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23">
                    <a:moveTo>
                      <a:pt x="24" y="4"/>
                    </a:moveTo>
                    <a:cubicBezTo>
                      <a:pt x="23" y="2"/>
                      <a:pt x="22" y="1"/>
                      <a:pt x="21" y="0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2" y="14"/>
                      <a:pt x="5" y="18"/>
                      <a:pt x="8" y="23"/>
                    </a:cubicBezTo>
                    <a:lnTo>
                      <a:pt x="24" y="4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8" name="ïṩ1ïḓê">
                <a:extLst>
                  <a:ext uri="{FF2B5EF4-FFF2-40B4-BE49-F238E27FC236}">
                    <a16:creationId xmlns:a16="http://schemas.microsoft.com/office/drawing/2014/main" id="{75336DD2-1F8A-4EB9-AEC7-AAF55BEB4AC2}"/>
                  </a:ext>
                </a:extLst>
              </p:cNvPr>
              <p:cNvSpPr/>
              <p:nvPr/>
            </p:nvSpPr>
            <p:spPr bwMode="auto">
              <a:xfrm>
                <a:off x="2541761" y="4936682"/>
                <a:ext cx="743969" cy="570827"/>
              </a:xfrm>
              <a:custGeom>
                <a:avLst/>
                <a:gdLst>
                  <a:gd name="T0" fmla="*/ 0 w 82"/>
                  <a:gd name="T1" fmla="*/ 40 h 63"/>
                  <a:gd name="T2" fmla="*/ 2 w 82"/>
                  <a:gd name="T3" fmla="*/ 63 h 63"/>
                  <a:gd name="T4" fmla="*/ 82 w 82"/>
                  <a:gd name="T5" fmla="*/ 4 h 63"/>
                  <a:gd name="T6" fmla="*/ 58 w 82"/>
                  <a:gd name="T7" fmla="*/ 0 h 63"/>
                  <a:gd name="T8" fmla="*/ 0 w 82"/>
                  <a:gd name="T9" fmla="*/ 40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2" h="63">
                    <a:moveTo>
                      <a:pt x="0" y="40"/>
                    </a:moveTo>
                    <a:cubicBezTo>
                      <a:pt x="2" y="63"/>
                      <a:pt x="2" y="63"/>
                      <a:pt x="2" y="63"/>
                    </a:cubicBezTo>
                    <a:cubicBezTo>
                      <a:pt x="37" y="56"/>
                      <a:pt x="66" y="34"/>
                      <a:pt x="82" y="4"/>
                    </a:cubicBezTo>
                    <a:cubicBezTo>
                      <a:pt x="58" y="0"/>
                      <a:pt x="58" y="0"/>
                      <a:pt x="58" y="0"/>
                    </a:cubicBezTo>
                    <a:cubicBezTo>
                      <a:pt x="45" y="20"/>
                      <a:pt x="24" y="34"/>
                      <a:pt x="0" y="4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9" name="iṡļiďé">
                <a:extLst>
                  <a:ext uri="{FF2B5EF4-FFF2-40B4-BE49-F238E27FC236}">
                    <a16:creationId xmlns:a16="http://schemas.microsoft.com/office/drawing/2014/main" id="{5A8015F3-5644-4883-968C-66B122B7B965}"/>
                  </a:ext>
                </a:extLst>
              </p:cNvPr>
              <p:cNvSpPr/>
              <p:nvPr/>
            </p:nvSpPr>
            <p:spPr bwMode="auto">
              <a:xfrm>
                <a:off x="1289188" y="3995223"/>
                <a:ext cx="227249" cy="173142"/>
              </a:xfrm>
              <a:custGeom>
                <a:avLst/>
                <a:gdLst>
                  <a:gd name="T0" fmla="*/ 5 w 25"/>
                  <a:gd name="T1" fmla="*/ 0 h 19"/>
                  <a:gd name="T2" fmla="*/ 0 w 25"/>
                  <a:gd name="T3" fmla="*/ 13 h 19"/>
                  <a:gd name="T4" fmla="*/ 22 w 25"/>
                  <a:gd name="T5" fmla="*/ 19 h 19"/>
                  <a:gd name="T6" fmla="*/ 25 w 25"/>
                  <a:gd name="T7" fmla="*/ 10 h 19"/>
                  <a:gd name="T8" fmla="*/ 5 w 25"/>
                  <a:gd name="T9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19">
                    <a:moveTo>
                      <a:pt x="5" y="0"/>
                    </a:moveTo>
                    <a:cubicBezTo>
                      <a:pt x="3" y="4"/>
                      <a:pt x="1" y="8"/>
                      <a:pt x="0" y="13"/>
                    </a:cubicBezTo>
                    <a:cubicBezTo>
                      <a:pt x="22" y="19"/>
                      <a:pt x="22" y="19"/>
                      <a:pt x="22" y="19"/>
                    </a:cubicBezTo>
                    <a:cubicBezTo>
                      <a:pt x="23" y="16"/>
                      <a:pt x="24" y="13"/>
                      <a:pt x="25" y="10"/>
                    </a:cubicBezTo>
                    <a:lnTo>
                      <a:pt x="5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40" name="ïṣļîdè">
                <a:extLst>
                  <a:ext uri="{FF2B5EF4-FFF2-40B4-BE49-F238E27FC236}">
                    <a16:creationId xmlns:a16="http://schemas.microsoft.com/office/drawing/2014/main" id="{8B779DBC-487C-49CC-8CDA-74FC0A257814}"/>
                  </a:ext>
                </a:extLst>
              </p:cNvPr>
              <p:cNvSpPr/>
              <p:nvPr/>
            </p:nvSpPr>
            <p:spPr bwMode="auto">
              <a:xfrm>
                <a:off x="1344648" y="3832903"/>
                <a:ext cx="252950" cy="217780"/>
              </a:xfrm>
              <a:custGeom>
                <a:avLst/>
                <a:gdLst>
                  <a:gd name="T0" fmla="*/ 21 w 28"/>
                  <a:gd name="T1" fmla="*/ 24 h 24"/>
                  <a:gd name="T2" fmla="*/ 28 w 28"/>
                  <a:gd name="T3" fmla="*/ 13 h 24"/>
                  <a:gd name="T4" fmla="*/ 9 w 28"/>
                  <a:gd name="T5" fmla="*/ 0 h 24"/>
                  <a:gd name="T6" fmla="*/ 0 w 28"/>
                  <a:gd name="T7" fmla="*/ 14 h 24"/>
                  <a:gd name="T8" fmla="*/ 21 w 28"/>
                  <a:gd name="T9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24">
                    <a:moveTo>
                      <a:pt x="21" y="24"/>
                    </a:moveTo>
                    <a:cubicBezTo>
                      <a:pt x="23" y="20"/>
                      <a:pt x="25" y="17"/>
                      <a:pt x="28" y="13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6" y="4"/>
                      <a:pt x="3" y="9"/>
                      <a:pt x="0" y="14"/>
                    </a:cubicBezTo>
                    <a:lnTo>
                      <a:pt x="21" y="24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  <p:sp>
          <p:nvSpPr>
            <p:cNvPr id="7" name="îṣ1îďe">
              <a:extLst>
                <a:ext uri="{FF2B5EF4-FFF2-40B4-BE49-F238E27FC236}">
                  <a16:creationId xmlns:a16="http://schemas.microsoft.com/office/drawing/2014/main" id="{E2B62D4D-E949-403D-B46F-E6C2528281F0}"/>
                </a:ext>
              </a:extLst>
            </p:cNvPr>
            <p:cNvSpPr/>
            <p:nvPr/>
          </p:nvSpPr>
          <p:spPr bwMode="auto">
            <a:xfrm>
              <a:off x="2207703" y="4331655"/>
              <a:ext cx="918351" cy="2465860"/>
            </a:xfrm>
            <a:custGeom>
              <a:avLst/>
              <a:gdLst>
                <a:gd name="T0" fmla="*/ 18 w 62"/>
                <a:gd name="T1" fmla="*/ 0 h 167"/>
                <a:gd name="T2" fmla="*/ 44 w 62"/>
                <a:gd name="T3" fmla="*/ 0 h 167"/>
                <a:gd name="T4" fmla="*/ 62 w 62"/>
                <a:gd name="T5" fmla="*/ 167 h 167"/>
                <a:gd name="T6" fmla="*/ 0 w 62"/>
                <a:gd name="T7" fmla="*/ 167 h 167"/>
                <a:gd name="T8" fmla="*/ 18 w 62"/>
                <a:gd name="T9" fmla="*/ 0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" h="167">
                  <a:moveTo>
                    <a:pt x="18" y="0"/>
                  </a:moveTo>
                  <a:cubicBezTo>
                    <a:pt x="26" y="2"/>
                    <a:pt x="35" y="2"/>
                    <a:pt x="44" y="0"/>
                  </a:cubicBezTo>
                  <a:cubicBezTo>
                    <a:pt x="62" y="167"/>
                    <a:pt x="62" y="167"/>
                    <a:pt x="62" y="167"/>
                  </a:cubicBezTo>
                  <a:cubicBezTo>
                    <a:pt x="0" y="167"/>
                    <a:pt x="0" y="167"/>
                    <a:pt x="0" y="167"/>
                  </a:cubicBezTo>
                  <a:cubicBezTo>
                    <a:pt x="18" y="0"/>
                    <a:pt x="18" y="0"/>
                    <a:pt x="18" y="0"/>
                  </a:cubicBez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8" name="i$ḷïďe">
              <a:extLst>
                <a:ext uri="{FF2B5EF4-FFF2-40B4-BE49-F238E27FC236}">
                  <a16:creationId xmlns:a16="http://schemas.microsoft.com/office/drawing/2014/main" id="{D696F1F7-7174-4A05-ABB7-C020F682EEB0}"/>
                </a:ext>
              </a:extLst>
            </p:cNvPr>
            <p:cNvSpPr/>
            <p:nvPr/>
          </p:nvSpPr>
          <p:spPr bwMode="auto">
            <a:xfrm>
              <a:off x="889781" y="1585434"/>
              <a:ext cx="3834556" cy="3571854"/>
            </a:xfrm>
            <a:custGeom>
              <a:avLst/>
              <a:gdLst>
                <a:gd name="T0" fmla="*/ 134 w 259"/>
                <a:gd name="T1" fmla="*/ 153 h 242"/>
                <a:gd name="T2" fmla="*/ 126 w 259"/>
                <a:gd name="T3" fmla="*/ 133 h 242"/>
                <a:gd name="T4" fmla="*/ 106 w 259"/>
                <a:gd name="T5" fmla="*/ 141 h 242"/>
                <a:gd name="T6" fmla="*/ 114 w 259"/>
                <a:gd name="T7" fmla="*/ 161 h 242"/>
                <a:gd name="T8" fmla="*/ 134 w 259"/>
                <a:gd name="T9" fmla="*/ 153 h 242"/>
                <a:gd name="T10" fmla="*/ 153 w 259"/>
                <a:gd name="T11" fmla="*/ 147 h 242"/>
                <a:gd name="T12" fmla="*/ 132 w 259"/>
                <a:gd name="T13" fmla="*/ 116 h 242"/>
                <a:gd name="T14" fmla="*/ 131 w 259"/>
                <a:gd name="T15" fmla="*/ 116 h 242"/>
                <a:gd name="T16" fmla="*/ 138 w 259"/>
                <a:gd name="T17" fmla="*/ 104 h 242"/>
                <a:gd name="T18" fmla="*/ 138 w 259"/>
                <a:gd name="T19" fmla="*/ 96 h 242"/>
                <a:gd name="T20" fmla="*/ 107 w 259"/>
                <a:gd name="T21" fmla="*/ 10 h 242"/>
                <a:gd name="T22" fmla="*/ 95 w 259"/>
                <a:gd name="T23" fmla="*/ 11 h 242"/>
                <a:gd name="T24" fmla="*/ 103 w 259"/>
                <a:gd name="T25" fmla="*/ 118 h 242"/>
                <a:gd name="T26" fmla="*/ 89 w 259"/>
                <a:gd name="T27" fmla="*/ 134 h 242"/>
                <a:gd name="T28" fmla="*/ 87 w 259"/>
                <a:gd name="T29" fmla="*/ 153 h 242"/>
                <a:gd name="T30" fmla="*/ 74 w 259"/>
                <a:gd name="T31" fmla="*/ 153 h 242"/>
                <a:gd name="T32" fmla="*/ 67 w 259"/>
                <a:gd name="T33" fmla="*/ 156 h 242"/>
                <a:gd name="T34" fmla="*/ 7 w 259"/>
                <a:gd name="T35" fmla="*/ 227 h 242"/>
                <a:gd name="T36" fmla="*/ 15 w 259"/>
                <a:gd name="T37" fmla="*/ 236 h 242"/>
                <a:gd name="T38" fmla="*/ 103 w 259"/>
                <a:gd name="T39" fmla="*/ 176 h 242"/>
                <a:gd name="T40" fmla="*/ 107 w 259"/>
                <a:gd name="T41" fmla="*/ 177 h 242"/>
                <a:gd name="T42" fmla="*/ 141 w 259"/>
                <a:gd name="T43" fmla="*/ 172 h 242"/>
                <a:gd name="T44" fmla="*/ 148 w 259"/>
                <a:gd name="T45" fmla="*/ 184 h 242"/>
                <a:gd name="T46" fmla="*/ 154 w 259"/>
                <a:gd name="T47" fmla="*/ 188 h 242"/>
                <a:gd name="T48" fmla="*/ 245 w 259"/>
                <a:gd name="T49" fmla="*/ 204 h 242"/>
                <a:gd name="T50" fmla="*/ 249 w 259"/>
                <a:gd name="T51" fmla="*/ 194 h 242"/>
                <a:gd name="T52" fmla="*/ 153 w 259"/>
                <a:gd name="T53" fmla="*/ 147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59" h="242">
                  <a:moveTo>
                    <a:pt x="134" y="153"/>
                  </a:moveTo>
                  <a:cubicBezTo>
                    <a:pt x="137" y="145"/>
                    <a:pt x="133" y="136"/>
                    <a:pt x="126" y="133"/>
                  </a:cubicBezTo>
                  <a:cubicBezTo>
                    <a:pt x="118" y="130"/>
                    <a:pt x="109" y="133"/>
                    <a:pt x="106" y="141"/>
                  </a:cubicBezTo>
                  <a:cubicBezTo>
                    <a:pt x="102" y="149"/>
                    <a:pt x="106" y="158"/>
                    <a:pt x="114" y="161"/>
                  </a:cubicBezTo>
                  <a:cubicBezTo>
                    <a:pt x="122" y="164"/>
                    <a:pt x="131" y="161"/>
                    <a:pt x="134" y="153"/>
                  </a:cubicBezTo>
                  <a:close/>
                  <a:moveTo>
                    <a:pt x="153" y="147"/>
                  </a:moveTo>
                  <a:cubicBezTo>
                    <a:pt x="153" y="134"/>
                    <a:pt x="145" y="122"/>
                    <a:pt x="132" y="116"/>
                  </a:cubicBezTo>
                  <a:cubicBezTo>
                    <a:pt x="132" y="116"/>
                    <a:pt x="131" y="116"/>
                    <a:pt x="131" y="116"/>
                  </a:cubicBezTo>
                  <a:cubicBezTo>
                    <a:pt x="134" y="112"/>
                    <a:pt x="136" y="108"/>
                    <a:pt x="138" y="104"/>
                  </a:cubicBezTo>
                  <a:cubicBezTo>
                    <a:pt x="139" y="101"/>
                    <a:pt x="139" y="100"/>
                    <a:pt x="138" y="96"/>
                  </a:cubicBezTo>
                  <a:cubicBezTo>
                    <a:pt x="107" y="10"/>
                    <a:pt x="107" y="10"/>
                    <a:pt x="107" y="10"/>
                  </a:cubicBezTo>
                  <a:cubicBezTo>
                    <a:pt x="105" y="0"/>
                    <a:pt x="96" y="0"/>
                    <a:pt x="95" y="11"/>
                  </a:cubicBezTo>
                  <a:cubicBezTo>
                    <a:pt x="103" y="118"/>
                    <a:pt x="103" y="118"/>
                    <a:pt x="103" y="118"/>
                  </a:cubicBezTo>
                  <a:cubicBezTo>
                    <a:pt x="97" y="122"/>
                    <a:pt x="92" y="127"/>
                    <a:pt x="89" y="134"/>
                  </a:cubicBezTo>
                  <a:cubicBezTo>
                    <a:pt x="87" y="141"/>
                    <a:pt x="86" y="147"/>
                    <a:pt x="87" y="153"/>
                  </a:cubicBezTo>
                  <a:cubicBezTo>
                    <a:pt x="83" y="152"/>
                    <a:pt x="78" y="152"/>
                    <a:pt x="74" y="153"/>
                  </a:cubicBezTo>
                  <a:cubicBezTo>
                    <a:pt x="70" y="153"/>
                    <a:pt x="70" y="154"/>
                    <a:pt x="67" y="156"/>
                  </a:cubicBezTo>
                  <a:cubicBezTo>
                    <a:pt x="7" y="227"/>
                    <a:pt x="7" y="227"/>
                    <a:pt x="7" y="227"/>
                  </a:cubicBezTo>
                  <a:cubicBezTo>
                    <a:pt x="0" y="233"/>
                    <a:pt x="4" y="242"/>
                    <a:pt x="15" y="236"/>
                  </a:cubicBezTo>
                  <a:cubicBezTo>
                    <a:pt x="103" y="176"/>
                    <a:pt x="103" y="176"/>
                    <a:pt x="103" y="176"/>
                  </a:cubicBezTo>
                  <a:cubicBezTo>
                    <a:pt x="105" y="176"/>
                    <a:pt x="106" y="177"/>
                    <a:pt x="107" y="177"/>
                  </a:cubicBezTo>
                  <a:cubicBezTo>
                    <a:pt x="119" y="182"/>
                    <a:pt x="132" y="180"/>
                    <a:pt x="141" y="172"/>
                  </a:cubicBezTo>
                  <a:cubicBezTo>
                    <a:pt x="143" y="176"/>
                    <a:pt x="145" y="181"/>
                    <a:pt x="148" y="184"/>
                  </a:cubicBezTo>
                  <a:cubicBezTo>
                    <a:pt x="150" y="187"/>
                    <a:pt x="151" y="187"/>
                    <a:pt x="154" y="188"/>
                  </a:cubicBezTo>
                  <a:cubicBezTo>
                    <a:pt x="245" y="204"/>
                    <a:pt x="245" y="204"/>
                    <a:pt x="245" y="204"/>
                  </a:cubicBezTo>
                  <a:cubicBezTo>
                    <a:pt x="255" y="207"/>
                    <a:pt x="259" y="199"/>
                    <a:pt x="249" y="194"/>
                  </a:cubicBezTo>
                  <a:cubicBezTo>
                    <a:pt x="153" y="147"/>
                    <a:pt x="153" y="147"/>
                    <a:pt x="153" y="147"/>
                  </a:cubicBez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9" name="iṩlïḓê">
              <a:extLst>
                <a:ext uri="{FF2B5EF4-FFF2-40B4-BE49-F238E27FC236}">
                  <a16:creationId xmlns:a16="http://schemas.microsoft.com/office/drawing/2014/main" id="{1555A326-AF28-494D-BB7C-13B3258A60D3}"/>
                </a:ext>
              </a:extLst>
            </p:cNvPr>
            <p:cNvSpPr/>
            <p:nvPr/>
          </p:nvSpPr>
          <p:spPr bwMode="auto">
            <a:xfrm>
              <a:off x="0" y="6224023"/>
              <a:ext cx="8554720" cy="628975"/>
            </a:xfrm>
            <a:custGeom>
              <a:avLst/>
              <a:gdLst>
                <a:gd name="T0" fmla="*/ 3618 w 3644"/>
                <a:gd name="T1" fmla="*/ 440 h 452"/>
                <a:gd name="T2" fmla="*/ 1494 w 3644"/>
                <a:gd name="T3" fmla="*/ 30 h 452"/>
                <a:gd name="T4" fmla="*/ 0 w 3644"/>
                <a:gd name="T5" fmla="*/ 243 h 452"/>
                <a:gd name="T6" fmla="*/ 0 w 3644"/>
                <a:gd name="T7" fmla="*/ 452 h 452"/>
                <a:gd name="T8" fmla="*/ 3639 w 3644"/>
                <a:gd name="T9" fmla="*/ 452 h 452"/>
                <a:gd name="T10" fmla="*/ 3618 w 3644"/>
                <a:gd name="T11" fmla="*/ 440 h 4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44" h="452">
                  <a:moveTo>
                    <a:pt x="3618" y="440"/>
                  </a:moveTo>
                  <a:cubicBezTo>
                    <a:pt x="2157" y="303"/>
                    <a:pt x="2238" y="64"/>
                    <a:pt x="1494" y="30"/>
                  </a:cubicBezTo>
                  <a:cubicBezTo>
                    <a:pt x="839" y="0"/>
                    <a:pt x="272" y="103"/>
                    <a:pt x="0" y="243"/>
                  </a:cubicBezTo>
                  <a:cubicBezTo>
                    <a:pt x="0" y="452"/>
                    <a:pt x="0" y="452"/>
                    <a:pt x="0" y="452"/>
                  </a:cubicBezTo>
                  <a:cubicBezTo>
                    <a:pt x="3639" y="452"/>
                    <a:pt x="3639" y="452"/>
                    <a:pt x="3639" y="452"/>
                  </a:cubicBezTo>
                  <a:cubicBezTo>
                    <a:pt x="3644" y="446"/>
                    <a:pt x="3638" y="441"/>
                    <a:pt x="3618" y="440"/>
                  </a:cubicBez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id-ID" sz="2400"/>
            </a:p>
          </p:txBody>
        </p:sp>
        <p:sp>
          <p:nvSpPr>
            <p:cNvPr id="10" name="iṣľïde">
              <a:extLst>
                <a:ext uri="{FF2B5EF4-FFF2-40B4-BE49-F238E27FC236}">
                  <a16:creationId xmlns:a16="http://schemas.microsoft.com/office/drawing/2014/main" id="{84C8A498-0B62-4938-9EB0-F9EAE50641CE}"/>
                </a:ext>
              </a:extLst>
            </p:cNvPr>
            <p:cNvSpPr/>
            <p:nvPr/>
          </p:nvSpPr>
          <p:spPr bwMode="auto">
            <a:xfrm>
              <a:off x="3275217" y="6429732"/>
              <a:ext cx="8916783" cy="442555"/>
            </a:xfrm>
            <a:custGeom>
              <a:avLst/>
              <a:gdLst>
                <a:gd name="T0" fmla="*/ 2343 w 2343"/>
                <a:gd name="T1" fmla="*/ 31 h 314"/>
                <a:gd name="T2" fmla="*/ 1710 w 2343"/>
                <a:gd name="T3" fmla="*/ 10 h 314"/>
                <a:gd name="T4" fmla="*/ 20 w 2343"/>
                <a:gd name="T5" fmla="*/ 305 h 314"/>
                <a:gd name="T6" fmla="*/ 4 w 2343"/>
                <a:gd name="T7" fmla="*/ 314 h 314"/>
                <a:gd name="T8" fmla="*/ 2343 w 2343"/>
                <a:gd name="T9" fmla="*/ 314 h 314"/>
                <a:gd name="T10" fmla="*/ 2343 w 2343"/>
                <a:gd name="T11" fmla="*/ 31 h 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43" h="314">
                  <a:moveTo>
                    <a:pt x="2343" y="31"/>
                  </a:moveTo>
                  <a:cubicBezTo>
                    <a:pt x="2154" y="9"/>
                    <a:pt x="1939" y="0"/>
                    <a:pt x="1710" y="10"/>
                  </a:cubicBezTo>
                  <a:cubicBezTo>
                    <a:pt x="1118" y="34"/>
                    <a:pt x="1183" y="207"/>
                    <a:pt x="20" y="305"/>
                  </a:cubicBezTo>
                  <a:cubicBezTo>
                    <a:pt x="5" y="306"/>
                    <a:pt x="0" y="309"/>
                    <a:pt x="4" y="314"/>
                  </a:cubicBezTo>
                  <a:cubicBezTo>
                    <a:pt x="2343" y="314"/>
                    <a:pt x="2343" y="314"/>
                    <a:pt x="2343" y="314"/>
                  </a:cubicBezTo>
                  <a:lnTo>
                    <a:pt x="2343" y="31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grpSp>
          <p:nvGrpSpPr>
            <p:cNvPr id="11" name="îṧľídé">
              <a:extLst>
                <a:ext uri="{FF2B5EF4-FFF2-40B4-BE49-F238E27FC236}">
                  <a16:creationId xmlns:a16="http://schemas.microsoft.com/office/drawing/2014/main" id="{89FB53ED-7EF5-4CBB-8849-60D914C1653F}"/>
                </a:ext>
              </a:extLst>
            </p:cNvPr>
            <p:cNvGrpSpPr/>
            <p:nvPr/>
          </p:nvGrpSpPr>
          <p:grpSpPr>
            <a:xfrm>
              <a:off x="4897502" y="2257251"/>
              <a:ext cx="2844393" cy="970279"/>
              <a:chOff x="4897502" y="1153721"/>
              <a:chExt cx="2108063" cy="970279"/>
            </a:xfrm>
          </p:grpSpPr>
          <p:sp>
            <p:nvSpPr>
              <p:cNvPr id="21" name="iṥḷíḓe">
                <a:extLst>
                  <a:ext uri="{FF2B5EF4-FFF2-40B4-BE49-F238E27FC236}">
                    <a16:creationId xmlns:a16="http://schemas.microsoft.com/office/drawing/2014/main" id="{E5495DC7-AB56-4BF2-86B4-42BB99F373B3}"/>
                  </a:ext>
                </a:extLst>
              </p:cNvPr>
              <p:cNvSpPr/>
              <p:nvPr/>
            </p:nvSpPr>
            <p:spPr bwMode="auto">
              <a:xfrm>
                <a:off x="4897502" y="1566601"/>
                <a:ext cx="2108063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22" name="îśḷïḍê">
                <a:extLst>
                  <a:ext uri="{FF2B5EF4-FFF2-40B4-BE49-F238E27FC236}">
                    <a16:creationId xmlns:a16="http://schemas.microsoft.com/office/drawing/2014/main" id="{612022DC-0D6A-4090-924A-D0684B4925E3}"/>
                  </a:ext>
                </a:extLst>
              </p:cNvPr>
              <p:cNvSpPr txBox="1"/>
              <p:nvPr/>
            </p:nvSpPr>
            <p:spPr bwMode="auto">
              <a:xfrm>
                <a:off x="4897502" y="1153721"/>
                <a:ext cx="2108063" cy="4128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3600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01.Text here</a:t>
                </a:r>
              </a:p>
            </p:txBody>
          </p:sp>
        </p:grpSp>
        <p:grpSp>
          <p:nvGrpSpPr>
            <p:cNvPr id="12" name="íšḷiḋé">
              <a:extLst>
                <a:ext uri="{FF2B5EF4-FFF2-40B4-BE49-F238E27FC236}">
                  <a16:creationId xmlns:a16="http://schemas.microsoft.com/office/drawing/2014/main" id="{C34E84AB-B684-4A9D-806C-5025E8283E73}"/>
                </a:ext>
              </a:extLst>
            </p:cNvPr>
            <p:cNvGrpSpPr/>
            <p:nvPr/>
          </p:nvGrpSpPr>
          <p:grpSpPr>
            <a:xfrm>
              <a:off x="4897502" y="3850217"/>
              <a:ext cx="2844393" cy="970279"/>
              <a:chOff x="4897502" y="2624817"/>
              <a:chExt cx="2108063" cy="970279"/>
            </a:xfrm>
          </p:grpSpPr>
          <p:sp>
            <p:nvSpPr>
              <p:cNvPr id="19" name="ísļïḓé">
                <a:extLst>
                  <a:ext uri="{FF2B5EF4-FFF2-40B4-BE49-F238E27FC236}">
                    <a16:creationId xmlns:a16="http://schemas.microsoft.com/office/drawing/2014/main" id="{B81E699A-A36E-4969-9880-7B3449CDCBC5}"/>
                  </a:ext>
                </a:extLst>
              </p:cNvPr>
              <p:cNvSpPr/>
              <p:nvPr/>
            </p:nvSpPr>
            <p:spPr bwMode="auto">
              <a:xfrm>
                <a:off x="4897502" y="3037697"/>
                <a:ext cx="2108063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20" name="isľídè">
                <a:extLst>
                  <a:ext uri="{FF2B5EF4-FFF2-40B4-BE49-F238E27FC236}">
                    <a16:creationId xmlns:a16="http://schemas.microsoft.com/office/drawing/2014/main" id="{20E4AC77-5CBA-4AFF-A460-962A7F2544C3}"/>
                  </a:ext>
                </a:extLst>
              </p:cNvPr>
              <p:cNvSpPr txBox="1"/>
              <p:nvPr/>
            </p:nvSpPr>
            <p:spPr bwMode="auto">
              <a:xfrm>
                <a:off x="4897502" y="2624817"/>
                <a:ext cx="2108063" cy="4128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3600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03.Text here</a:t>
                </a:r>
              </a:p>
            </p:txBody>
          </p:sp>
        </p:grpSp>
        <p:grpSp>
          <p:nvGrpSpPr>
            <p:cNvPr id="13" name="íṡļíḍe">
              <a:extLst>
                <a:ext uri="{FF2B5EF4-FFF2-40B4-BE49-F238E27FC236}">
                  <a16:creationId xmlns:a16="http://schemas.microsoft.com/office/drawing/2014/main" id="{9BFC92A9-EAAF-464A-A781-026F873C9467}"/>
                </a:ext>
              </a:extLst>
            </p:cNvPr>
            <p:cNvGrpSpPr/>
            <p:nvPr/>
          </p:nvGrpSpPr>
          <p:grpSpPr>
            <a:xfrm>
              <a:off x="8676095" y="2257251"/>
              <a:ext cx="2844393" cy="970279"/>
              <a:chOff x="4897502" y="1153721"/>
              <a:chExt cx="2108063" cy="970279"/>
            </a:xfrm>
          </p:grpSpPr>
          <p:sp>
            <p:nvSpPr>
              <p:cNvPr id="17" name="ísḻïḑé">
                <a:extLst>
                  <a:ext uri="{FF2B5EF4-FFF2-40B4-BE49-F238E27FC236}">
                    <a16:creationId xmlns:a16="http://schemas.microsoft.com/office/drawing/2014/main" id="{CE7CD6DA-BC4D-4098-BAEE-47FCA5C3C532}"/>
                  </a:ext>
                </a:extLst>
              </p:cNvPr>
              <p:cNvSpPr/>
              <p:nvPr/>
            </p:nvSpPr>
            <p:spPr bwMode="auto">
              <a:xfrm>
                <a:off x="4897502" y="1566601"/>
                <a:ext cx="2108063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18" name="ïšľïḑè">
                <a:extLst>
                  <a:ext uri="{FF2B5EF4-FFF2-40B4-BE49-F238E27FC236}">
                    <a16:creationId xmlns:a16="http://schemas.microsoft.com/office/drawing/2014/main" id="{90436A15-0FF6-4AAB-960C-0BCD42824B1D}"/>
                  </a:ext>
                </a:extLst>
              </p:cNvPr>
              <p:cNvSpPr txBox="1"/>
              <p:nvPr/>
            </p:nvSpPr>
            <p:spPr bwMode="auto">
              <a:xfrm>
                <a:off x="4897502" y="1153721"/>
                <a:ext cx="2108063" cy="4128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3600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02.Text here</a:t>
                </a:r>
              </a:p>
            </p:txBody>
          </p:sp>
        </p:grpSp>
        <p:grpSp>
          <p:nvGrpSpPr>
            <p:cNvPr id="14" name="iṩḻïḓe">
              <a:extLst>
                <a:ext uri="{FF2B5EF4-FFF2-40B4-BE49-F238E27FC236}">
                  <a16:creationId xmlns:a16="http://schemas.microsoft.com/office/drawing/2014/main" id="{ECEADD11-65C5-4FA1-A392-B531D252EA46}"/>
                </a:ext>
              </a:extLst>
            </p:cNvPr>
            <p:cNvGrpSpPr/>
            <p:nvPr/>
          </p:nvGrpSpPr>
          <p:grpSpPr>
            <a:xfrm>
              <a:off x="8676095" y="3850217"/>
              <a:ext cx="2844393" cy="970279"/>
              <a:chOff x="4897502" y="2624817"/>
              <a:chExt cx="2108063" cy="970279"/>
            </a:xfrm>
          </p:grpSpPr>
          <p:sp>
            <p:nvSpPr>
              <p:cNvPr id="15" name="íŝľîḋé">
                <a:extLst>
                  <a:ext uri="{FF2B5EF4-FFF2-40B4-BE49-F238E27FC236}">
                    <a16:creationId xmlns:a16="http://schemas.microsoft.com/office/drawing/2014/main" id="{61D93E9F-910F-4EA5-B8E8-74290D1A8685}"/>
                  </a:ext>
                </a:extLst>
              </p:cNvPr>
              <p:cNvSpPr/>
              <p:nvPr/>
            </p:nvSpPr>
            <p:spPr bwMode="auto">
              <a:xfrm>
                <a:off x="4897502" y="3037697"/>
                <a:ext cx="2108063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16" name="îSḻíḍé">
                <a:extLst>
                  <a:ext uri="{FF2B5EF4-FFF2-40B4-BE49-F238E27FC236}">
                    <a16:creationId xmlns:a16="http://schemas.microsoft.com/office/drawing/2014/main" id="{4CBD062E-F708-4246-B415-3D21D36AF3BF}"/>
                  </a:ext>
                </a:extLst>
              </p:cNvPr>
              <p:cNvSpPr txBox="1"/>
              <p:nvPr/>
            </p:nvSpPr>
            <p:spPr bwMode="auto">
              <a:xfrm>
                <a:off x="4897502" y="2624817"/>
                <a:ext cx="2108063" cy="4128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3600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04.Text here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64615598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Section Header Here</a:t>
            </a:r>
            <a:endParaRPr lang="zh-CN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altLang="zh-CN" dirty="0"/>
              <a:t>Supporting text here.</a:t>
            </a:r>
          </a:p>
          <a:p>
            <a:pPr lvl="0"/>
            <a:r>
              <a:rPr lang="en-US" altLang="zh-CN" dirty="0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04F69230-F3A6-4586-9371-A858F4763E9F}"/>
              </a:ext>
            </a:extLst>
          </p:cNvPr>
          <p:cNvSpPr txBox="1"/>
          <p:nvPr/>
        </p:nvSpPr>
        <p:spPr>
          <a:xfrm>
            <a:off x="797146" y="2308680"/>
            <a:ext cx="1023516" cy="889909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accent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/03</a:t>
            </a:r>
            <a:endParaRPr lang="zh-CN" altLang="en-US" spc="100" dirty="0">
              <a:solidFill>
                <a:schemeClr val="accent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809085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293C938-5E73-48CD-819B-78F2ECA67C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ECE7F8B3-8192-4890-B62C-595D19B62F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31722C39-6618-4C23-942F-4209341175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18</a:t>
            </a:fld>
            <a:endParaRPr lang="zh-CN" altLang="en-US"/>
          </a:p>
        </p:txBody>
      </p:sp>
      <p:grpSp>
        <p:nvGrpSpPr>
          <p:cNvPr id="5" name="1fe1f664-17ef-4856-aa84-dc49753f0efc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4034AF58-F768-4E5D-8893-755760CB68E5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405756" y="1738447"/>
            <a:ext cx="10120896" cy="3858875"/>
            <a:chOff x="1405756" y="1738447"/>
            <a:chExt cx="10120896" cy="3858875"/>
          </a:xfrm>
        </p:grpSpPr>
        <p:sp>
          <p:nvSpPr>
            <p:cNvPr id="6" name="íŝļíḓé">
              <a:extLst>
                <a:ext uri="{FF2B5EF4-FFF2-40B4-BE49-F238E27FC236}">
                  <a16:creationId xmlns:a16="http://schemas.microsoft.com/office/drawing/2014/main" id="{2F9606D9-8142-4ACD-B5FB-658AD41E1202}"/>
                </a:ext>
              </a:extLst>
            </p:cNvPr>
            <p:cNvSpPr/>
            <p:nvPr/>
          </p:nvSpPr>
          <p:spPr>
            <a:xfrm>
              <a:off x="7650301" y="2137074"/>
              <a:ext cx="3862422" cy="60199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12" tIns="45700" rIns="91412" bIns="45700" anchor="t" anchorCtr="0">
              <a:normAutofit/>
            </a:bodyPr>
            <a:lstStyle/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Supporting text here.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When you copy &amp; paste, choose "keep text only" option.</a:t>
              </a:r>
            </a:p>
          </p:txBody>
        </p:sp>
        <p:sp>
          <p:nvSpPr>
            <p:cNvPr id="7" name="iSļîḓe">
              <a:extLst>
                <a:ext uri="{FF2B5EF4-FFF2-40B4-BE49-F238E27FC236}">
                  <a16:creationId xmlns:a16="http://schemas.microsoft.com/office/drawing/2014/main" id="{CAF183CC-7BC3-487B-9B9F-F00B268A3C4C}"/>
                </a:ext>
              </a:extLst>
            </p:cNvPr>
            <p:cNvSpPr/>
            <p:nvPr/>
          </p:nvSpPr>
          <p:spPr>
            <a:xfrm>
              <a:off x="7660273" y="1738447"/>
              <a:ext cx="3860211" cy="398626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12" tIns="45700" rIns="91412" bIns="45700" anchor="b" anchorCtr="0">
              <a:normAutofit/>
            </a:bodyPr>
            <a:lstStyle/>
            <a:p>
              <a:pPr>
                <a:buSzPct val="25000"/>
              </a:pPr>
              <a:r>
                <a:rPr lang="en-US" altLang="zh-CN" b="1" dirty="0"/>
                <a:t>Text Here</a:t>
              </a:r>
              <a:endParaRPr lang="zh-CN" altLang="en-US" b="1" dirty="0"/>
            </a:p>
          </p:txBody>
        </p:sp>
        <p:sp>
          <p:nvSpPr>
            <p:cNvPr id="8" name="îSliḑé">
              <a:extLst>
                <a:ext uri="{FF2B5EF4-FFF2-40B4-BE49-F238E27FC236}">
                  <a16:creationId xmlns:a16="http://schemas.microsoft.com/office/drawing/2014/main" id="{31F82A4A-35AC-4EE6-85BF-1A9F859C93E8}"/>
                </a:ext>
              </a:extLst>
            </p:cNvPr>
            <p:cNvSpPr/>
            <p:nvPr/>
          </p:nvSpPr>
          <p:spPr>
            <a:xfrm>
              <a:off x="7041000" y="1941837"/>
              <a:ext cx="515816" cy="515816"/>
            </a:xfrm>
            <a:prstGeom prst="ellipse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íŝļidé">
              <a:extLst>
                <a:ext uri="{FF2B5EF4-FFF2-40B4-BE49-F238E27FC236}">
                  <a16:creationId xmlns:a16="http://schemas.microsoft.com/office/drawing/2014/main" id="{75902257-F514-40D5-8160-3FA208AF67D2}"/>
                </a:ext>
              </a:extLst>
            </p:cNvPr>
            <p:cNvSpPr/>
            <p:nvPr/>
          </p:nvSpPr>
          <p:spPr>
            <a:xfrm>
              <a:off x="7191637" y="2097928"/>
              <a:ext cx="214542" cy="203634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19800" y="63664"/>
                  </a:moveTo>
                  <a:lnTo>
                    <a:pt x="119800" y="63664"/>
                  </a:lnTo>
                  <a:cubicBezTo>
                    <a:pt x="119800" y="66596"/>
                    <a:pt x="118405" y="69528"/>
                    <a:pt x="114219" y="69528"/>
                  </a:cubicBezTo>
                  <a:cubicBezTo>
                    <a:pt x="112823" y="69528"/>
                    <a:pt x="111428" y="68062"/>
                    <a:pt x="111428" y="68062"/>
                  </a:cubicBezTo>
                  <a:lnTo>
                    <a:pt x="111428" y="68062"/>
                  </a:lnTo>
                  <a:cubicBezTo>
                    <a:pt x="60598" y="14869"/>
                    <a:pt x="60598" y="14869"/>
                    <a:pt x="60598" y="14869"/>
                  </a:cubicBezTo>
                  <a:lnTo>
                    <a:pt x="60598" y="14869"/>
                  </a:lnTo>
                  <a:lnTo>
                    <a:pt x="60598" y="14869"/>
                  </a:lnTo>
                  <a:lnTo>
                    <a:pt x="60598" y="14869"/>
                  </a:lnTo>
                  <a:cubicBezTo>
                    <a:pt x="9966" y="68062"/>
                    <a:pt x="9966" y="68062"/>
                    <a:pt x="9966" y="68062"/>
                  </a:cubicBezTo>
                  <a:lnTo>
                    <a:pt x="9966" y="68062"/>
                  </a:lnTo>
                  <a:cubicBezTo>
                    <a:pt x="8571" y="68062"/>
                    <a:pt x="7176" y="69528"/>
                    <a:pt x="5780" y="69528"/>
                  </a:cubicBezTo>
                  <a:cubicBezTo>
                    <a:pt x="2990" y="69528"/>
                    <a:pt x="0" y="66596"/>
                    <a:pt x="0" y="63664"/>
                  </a:cubicBezTo>
                  <a:cubicBezTo>
                    <a:pt x="0" y="62198"/>
                    <a:pt x="0" y="60523"/>
                    <a:pt x="1395" y="59057"/>
                  </a:cubicBezTo>
                  <a:cubicBezTo>
                    <a:pt x="56411" y="1465"/>
                    <a:pt x="56411" y="1465"/>
                    <a:pt x="56411" y="1465"/>
                  </a:cubicBezTo>
                  <a:cubicBezTo>
                    <a:pt x="57807" y="0"/>
                    <a:pt x="59202" y="0"/>
                    <a:pt x="60598" y="0"/>
                  </a:cubicBezTo>
                  <a:lnTo>
                    <a:pt x="60598" y="0"/>
                  </a:lnTo>
                  <a:lnTo>
                    <a:pt x="60598" y="0"/>
                  </a:lnTo>
                  <a:lnTo>
                    <a:pt x="60598" y="0"/>
                  </a:lnTo>
                  <a:lnTo>
                    <a:pt x="60598" y="0"/>
                  </a:lnTo>
                  <a:lnTo>
                    <a:pt x="60598" y="0"/>
                  </a:lnTo>
                  <a:lnTo>
                    <a:pt x="60598" y="0"/>
                  </a:lnTo>
                  <a:lnTo>
                    <a:pt x="60598" y="0"/>
                  </a:lnTo>
                  <a:cubicBezTo>
                    <a:pt x="61993" y="0"/>
                    <a:pt x="63388" y="1465"/>
                    <a:pt x="64784" y="1465"/>
                  </a:cubicBezTo>
                  <a:lnTo>
                    <a:pt x="64784" y="1465"/>
                  </a:lnTo>
                  <a:cubicBezTo>
                    <a:pt x="85913" y="25130"/>
                    <a:pt x="85913" y="25130"/>
                    <a:pt x="85913" y="25130"/>
                  </a:cubicBezTo>
                  <a:cubicBezTo>
                    <a:pt x="85913" y="19267"/>
                    <a:pt x="85913" y="19267"/>
                    <a:pt x="85913" y="19267"/>
                  </a:cubicBezTo>
                  <a:cubicBezTo>
                    <a:pt x="85913" y="16335"/>
                    <a:pt x="88903" y="13193"/>
                    <a:pt x="91694" y="13193"/>
                  </a:cubicBezTo>
                  <a:cubicBezTo>
                    <a:pt x="95880" y="13193"/>
                    <a:pt x="97275" y="16335"/>
                    <a:pt x="97275" y="19267"/>
                  </a:cubicBezTo>
                  <a:cubicBezTo>
                    <a:pt x="97275" y="36858"/>
                    <a:pt x="97275" y="36858"/>
                    <a:pt x="97275" y="36858"/>
                  </a:cubicBezTo>
                  <a:cubicBezTo>
                    <a:pt x="118405" y="59057"/>
                    <a:pt x="118405" y="59057"/>
                    <a:pt x="118405" y="59057"/>
                  </a:cubicBezTo>
                  <a:lnTo>
                    <a:pt x="118405" y="59057"/>
                  </a:lnTo>
                  <a:cubicBezTo>
                    <a:pt x="119800" y="60523"/>
                    <a:pt x="119800" y="62198"/>
                    <a:pt x="119800" y="63664"/>
                  </a:cubicBezTo>
                  <a:close/>
                  <a:moveTo>
                    <a:pt x="108438" y="72460"/>
                  </a:moveTo>
                  <a:lnTo>
                    <a:pt x="108438" y="72460"/>
                  </a:lnTo>
                  <a:cubicBezTo>
                    <a:pt x="108438" y="90261"/>
                    <a:pt x="108438" y="90261"/>
                    <a:pt x="108438" y="90261"/>
                  </a:cubicBezTo>
                  <a:cubicBezTo>
                    <a:pt x="108438" y="99057"/>
                    <a:pt x="108438" y="99057"/>
                    <a:pt x="108438" y="99057"/>
                  </a:cubicBezTo>
                  <a:cubicBezTo>
                    <a:pt x="108438" y="113926"/>
                    <a:pt x="108438" y="113926"/>
                    <a:pt x="108438" y="113926"/>
                  </a:cubicBezTo>
                  <a:cubicBezTo>
                    <a:pt x="108438" y="118324"/>
                    <a:pt x="107043" y="119790"/>
                    <a:pt x="102857" y="119790"/>
                  </a:cubicBezTo>
                  <a:cubicBezTo>
                    <a:pt x="91694" y="119790"/>
                    <a:pt x="91694" y="119790"/>
                    <a:pt x="91694" y="119790"/>
                  </a:cubicBezTo>
                  <a:cubicBezTo>
                    <a:pt x="91694" y="72460"/>
                    <a:pt x="91694" y="72460"/>
                    <a:pt x="91694" y="72460"/>
                  </a:cubicBezTo>
                  <a:cubicBezTo>
                    <a:pt x="69169" y="72460"/>
                    <a:pt x="69169" y="72460"/>
                    <a:pt x="69169" y="72460"/>
                  </a:cubicBezTo>
                  <a:cubicBezTo>
                    <a:pt x="69169" y="119790"/>
                    <a:pt x="69169" y="119790"/>
                    <a:pt x="69169" y="119790"/>
                  </a:cubicBezTo>
                  <a:cubicBezTo>
                    <a:pt x="16943" y="119790"/>
                    <a:pt x="16943" y="119790"/>
                    <a:pt x="16943" y="119790"/>
                  </a:cubicBezTo>
                  <a:cubicBezTo>
                    <a:pt x="14152" y="119790"/>
                    <a:pt x="11362" y="118324"/>
                    <a:pt x="11362" y="113926"/>
                  </a:cubicBezTo>
                  <a:cubicBezTo>
                    <a:pt x="11362" y="99057"/>
                    <a:pt x="11362" y="99057"/>
                    <a:pt x="11362" y="99057"/>
                  </a:cubicBezTo>
                  <a:cubicBezTo>
                    <a:pt x="11362" y="90261"/>
                    <a:pt x="11362" y="90261"/>
                    <a:pt x="11362" y="90261"/>
                  </a:cubicBezTo>
                  <a:cubicBezTo>
                    <a:pt x="11362" y="72460"/>
                    <a:pt x="11362" y="72460"/>
                    <a:pt x="11362" y="72460"/>
                  </a:cubicBezTo>
                  <a:cubicBezTo>
                    <a:pt x="60598" y="22198"/>
                    <a:pt x="60598" y="22198"/>
                    <a:pt x="60598" y="22198"/>
                  </a:cubicBezTo>
                  <a:lnTo>
                    <a:pt x="108438" y="72460"/>
                  </a:lnTo>
                  <a:close/>
                  <a:moveTo>
                    <a:pt x="50830" y="72460"/>
                  </a:moveTo>
                  <a:lnTo>
                    <a:pt x="50830" y="72460"/>
                  </a:lnTo>
                  <a:cubicBezTo>
                    <a:pt x="28305" y="72460"/>
                    <a:pt x="28305" y="72460"/>
                    <a:pt x="28305" y="72460"/>
                  </a:cubicBezTo>
                  <a:cubicBezTo>
                    <a:pt x="28305" y="96125"/>
                    <a:pt x="28305" y="96125"/>
                    <a:pt x="28305" y="96125"/>
                  </a:cubicBezTo>
                  <a:cubicBezTo>
                    <a:pt x="50830" y="96125"/>
                    <a:pt x="50830" y="96125"/>
                    <a:pt x="50830" y="96125"/>
                  </a:cubicBezTo>
                  <a:lnTo>
                    <a:pt x="50830" y="7246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ïśļíḋe">
              <a:extLst>
                <a:ext uri="{FF2B5EF4-FFF2-40B4-BE49-F238E27FC236}">
                  <a16:creationId xmlns:a16="http://schemas.microsoft.com/office/drawing/2014/main" id="{CABCA467-9658-48DB-9319-D543DDAEE619}"/>
                </a:ext>
              </a:extLst>
            </p:cNvPr>
            <p:cNvSpPr/>
            <p:nvPr/>
          </p:nvSpPr>
          <p:spPr>
            <a:xfrm>
              <a:off x="7650301" y="3566203"/>
              <a:ext cx="3862422" cy="60199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12" tIns="45700" rIns="91412" bIns="45700" anchor="t" anchorCtr="0">
              <a:normAutofit/>
            </a:bodyPr>
            <a:lstStyle/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Supporting text here.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When you copy &amp; paste, choose "keep text only" option.</a:t>
              </a:r>
            </a:p>
          </p:txBody>
        </p:sp>
        <p:sp>
          <p:nvSpPr>
            <p:cNvPr id="11" name="ïś1íďê">
              <a:extLst>
                <a:ext uri="{FF2B5EF4-FFF2-40B4-BE49-F238E27FC236}">
                  <a16:creationId xmlns:a16="http://schemas.microsoft.com/office/drawing/2014/main" id="{A7A77FBA-B9DD-4C77-9443-7E19144F522E}"/>
                </a:ext>
              </a:extLst>
            </p:cNvPr>
            <p:cNvSpPr/>
            <p:nvPr/>
          </p:nvSpPr>
          <p:spPr>
            <a:xfrm>
              <a:off x="7660273" y="3167576"/>
              <a:ext cx="3860211" cy="398626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12" tIns="45700" rIns="91412" bIns="45700" anchor="b" anchorCtr="0">
              <a:normAutofit/>
            </a:bodyPr>
            <a:lstStyle/>
            <a:p>
              <a:pPr>
                <a:buSzPct val="25000"/>
              </a:pPr>
              <a:r>
                <a:rPr lang="en-US" altLang="zh-CN" b="1" dirty="0"/>
                <a:t>Text Here</a:t>
              </a:r>
              <a:endParaRPr lang="zh-CN" altLang="en-US" b="1" dirty="0"/>
            </a:p>
          </p:txBody>
        </p:sp>
        <p:sp>
          <p:nvSpPr>
            <p:cNvPr id="12" name="îş1íḋê">
              <a:extLst>
                <a:ext uri="{FF2B5EF4-FFF2-40B4-BE49-F238E27FC236}">
                  <a16:creationId xmlns:a16="http://schemas.microsoft.com/office/drawing/2014/main" id="{F843D5FE-CFC1-41F1-8FA7-2888CE79B0DB}"/>
                </a:ext>
              </a:extLst>
            </p:cNvPr>
            <p:cNvSpPr/>
            <p:nvPr/>
          </p:nvSpPr>
          <p:spPr>
            <a:xfrm>
              <a:off x="7041000" y="3370966"/>
              <a:ext cx="515816" cy="515816"/>
            </a:xfrm>
            <a:prstGeom prst="ellipse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" name="íṣ1íďe">
              <a:extLst>
                <a:ext uri="{FF2B5EF4-FFF2-40B4-BE49-F238E27FC236}">
                  <a16:creationId xmlns:a16="http://schemas.microsoft.com/office/drawing/2014/main" id="{8D3B9961-4BBD-461B-B907-1D41BF1EE98E}"/>
                </a:ext>
              </a:extLst>
            </p:cNvPr>
            <p:cNvSpPr/>
            <p:nvPr/>
          </p:nvSpPr>
          <p:spPr>
            <a:xfrm>
              <a:off x="7191637" y="3534889"/>
              <a:ext cx="214542" cy="187970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17009" y="65310"/>
                  </a:moveTo>
                  <a:lnTo>
                    <a:pt x="117009" y="65310"/>
                  </a:lnTo>
                  <a:lnTo>
                    <a:pt x="117009" y="65310"/>
                  </a:lnTo>
                  <a:cubicBezTo>
                    <a:pt x="61993" y="91073"/>
                    <a:pt x="61993" y="91073"/>
                    <a:pt x="61993" y="91073"/>
                  </a:cubicBezTo>
                  <a:lnTo>
                    <a:pt x="61993" y="91073"/>
                  </a:lnTo>
                  <a:lnTo>
                    <a:pt x="61993" y="91073"/>
                  </a:lnTo>
                  <a:lnTo>
                    <a:pt x="61993" y="91073"/>
                  </a:lnTo>
                  <a:cubicBezTo>
                    <a:pt x="61993" y="92655"/>
                    <a:pt x="60598" y="92655"/>
                    <a:pt x="60598" y="92655"/>
                  </a:cubicBezTo>
                  <a:cubicBezTo>
                    <a:pt x="59202" y="92655"/>
                    <a:pt x="59202" y="92655"/>
                    <a:pt x="57807" y="91073"/>
                  </a:cubicBezTo>
                  <a:lnTo>
                    <a:pt x="57807" y="91073"/>
                  </a:lnTo>
                  <a:lnTo>
                    <a:pt x="57807" y="91073"/>
                  </a:lnTo>
                  <a:lnTo>
                    <a:pt x="57807" y="91073"/>
                  </a:lnTo>
                  <a:cubicBezTo>
                    <a:pt x="2990" y="65310"/>
                    <a:pt x="2990" y="65310"/>
                    <a:pt x="2990" y="65310"/>
                  </a:cubicBezTo>
                  <a:lnTo>
                    <a:pt x="2990" y="65310"/>
                  </a:lnTo>
                  <a:cubicBezTo>
                    <a:pt x="1395" y="65310"/>
                    <a:pt x="0" y="62146"/>
                    <a:pt x="0" y="60564"/>
                  </a:cubicBezTo>
                  <a:cubicBezTo>
                    <a:pt x="0" y="55819"/>
                    <a:pt x="2990" y="54237"/>
                    <a:pt x="5780" y="54237"/>
                  </a:cubicBezTo>
                  <a:cubicBezTo>
                    <a:pt x="7176" y="54237"/>
                    <a:pt x="7176" y="54237"/>
                    <a:pt x="8571" y="54237"/>
                  </a:cubicBezTo>
                  <a:lnTo>
                    <a:pt x="8571" y="54237"/>
                  </a:lnTo>
                  <a:lnTo>
                    <a:pt x="8571" y="54237"/>
                  </a:lnTo>
                  <a:lnTo>
                    <a:pt x="8571" y="54237"/>
                  </a:lnTo>
                  <a:cubicBezTo>
                    <a:pt x="60598" y="78192"/>
                    <a:pt x="60598" y="78192"/>
                    <a:pt x="60598" y="78192"/>
                  </a:cubicBezTo>
                  <a:cubicBezTo>
                    <a:pt x="112823" y="54237"/>
                    <a:pt x="112823" y="54237"/>
                    <a:pt x="112823" y="54237"/>
                  </a:cubicBezTo>
                  <a:lnTo>
                    <a:pt x="112823" y="54237"/>
                  </a:lnTo>
                  <a:lnTo>
                    <a:pt x="112823" y="54237"/>
                  </a:lnTo>
                  <a:lnTo>
                    <a:pt x="112823" y="54237"/>
                  </a:lnTo>
                  <a:lnTo>
                    <a:pt x="114219" y="54237"/>
                  </a:lnTo>
                  <a:cubicBezTo>
                    <a:pt x="118405" y="54237"/>
                    <a:pt x="119800" y="55819"/>
                    <a:pt x="119800" y="60564"/>
                  </a:cubicBezTo>
                  <a:cubicBezTo>
                    <a:pt x="119800" y="62146"/>
                    <a:pt x="118405" y="65310"/>
                    <a:pt x="117009" y="65310"/>
                  </a:cubicBezTo>
                  <a:close/>
                  <a:moveTo>
                    <a:pt x="117009" y="38192"/>
                  </a:moveTo>
                  <a:lnTo>
                    <a:pt x="117009" y="38192"/>
                  </a:lnTo>
                  <a:lnTo>
                    <a:pt x="117009" y="38192"/>
                  </a:lnTo>
                  <a:cubicBezTo>
                    <a:pt x="61993" y="63728"/>
                    <a:pt x="61993" y="63728"/>
                    <a:pt x="61993" y="63728"/>
                  </a:cubicBezTo>
                  <a:lnTo>
                    <a:pt x="61993" y="63728"/>
                  </a:lnTo>
                  <a:lnTo>
                    <a:pt x="61993" y="63728"/>
                  </a:lnTo>
                  <a:lnTo>
                    <a:pt x="61993" y="63728"/>
                  </a:lnTo>
                  <a:lnTo>
                    <a:pt x="60598" y="63728"/>
                  </a:lnTo>
                  <a:cubicBezTo>
                    <a:pt x="59202" y="63728"/>
                    <a:pt x="59202" y="63728"/>
                    <a:pt x="57807" y="63728"/>
                  </a:cubicBezTo>
                  <a:lnTo>
                    <a:pt x="57807" y="63728"/>
                  </a:lnTo>
                  <a:lnTo>
                    <a:pt x="57807" y="63728"/>
                  </a:lnTo>
                  <a:lnTo>
                    <a:pt x="57807" y="63728"/>
                  </a:lnTo>
                  <a:cubicBezTo>
                    <a:pt x="2990" y="38192"/>
                    <a:pt x="2990" y="38192"/>
                    <a:pt x="2990" y="38192"/>
                  </a:cubicBezTo>
                  <a:lnTo>
                    <a:pt x="2990" y="38192"/>
                  </a:lnTo>
                  <a:cubicBezTo>
                    <a:pt x="1395" y="36610"/>
                    <a:pt x="0" y="35028"/>
                    <a:pt x="0" y="31864"/>
                  </a:cubicBezTo>
                  <a:cubicBezTo>
                    <a:pt x="0" y="30282"/>
                    <a:pt x="1395" y="27118"/>
                    <a:pt x="2990" y="27118"/>
                  </a:cubicBezTo>
                  <a:lnTo>
                    <a:pt x="2990" y="27118"/>
                  </a:lnTo>
                  <a:cubicBezTo>
                    <a:pt x="57807" y="1581"/>
                    <a:pt x="57807" y="1581"/>
                    <a:pt x="57807" y="1581"/>
                  </a:cubicBezTo>
                  <a:lnTo>
                    <a:pt x="57807" y="1581"/>
                  </a:lnTo>
                  <a:lnTo>
                    <a:pt x="57807" y="1581"/>
                  </a:lnTo>
                  <a:lnTo>
                    <a:pt x="57807" y="1581"/>
                  </a:lnTo>
                  <a:cubicBezTo>
                    <a:pt x="59202" y="0"/>
                    <a:pt x="59202" y="0"/>
                    <a:pt x="60598" y="0"/>
                  </a:cubicBezTo>
                  <a:cubicBezTo>
                    <a:pt x="60598" y="0"/>
                    <a:pt x="61993" y="0"/>
                    <a:pt x="61993" y="1581"/>
                  </a:cubicBezTo>
                  <a:lnTo>
                    <a:pt x="61993" y="1581"/>
                  </a:lnTo>
                  <a:lnTo>
                    <a:pt x="61993" y="1581"/>
                  </a:lnTo>
                  <a:lnTo>
                    <a:pt x="61993" y="1581"/>
                  </a:lnTo>
                  <a:cubicBezTo>
                    <a:pt x="117009" y="27118"/>
                    <a:pt x="117009" y="27118"/>
                    <a:pt x="117009" y="27118"/>
                  </a:cubicBezTo>
                  <a:lnTo>
                    <a:pt x="117009" y="27118"/>
                  </a:lnTo>
                  <a:cubicBezTo>
                    <a:pt x="118405" y="27118"/>
                    <a:pt x="119800" y="30282"/>
                    <a:pt x="119800" y="31864"/>
                  </a:cubicBezTo>
                  <a:cubicBezTo>
                    <a:pt x="119800" y="35028"/>
                    <a:pt x="118405" y="36610"/>
                    <a:pt x="117009" y="38192"/>
                  </a:cubicBezTo>
                  <a:close/>
                  <a:moveTo>
                    <a:pt x="5780" y="81355"/>
                  </a:moveTo>
                  <a:lnTo>
                    <a:pt x="5780" y="81355"/>
                  </a:lnTo>
                  <a:cubicBezTo>
                    <a:pt x="7176" y="81355"/>
                    <a:pt x="7176" y="81355"/>
                    <a:pt x="8571" y="81355"/>
                  </a:cubicBezTo>
                  <a:lnTo>
                    <a:pt x="8571" y="81355"/>
                  </a:lnTo>
                  <a:lnTo>
                    <a:pt x="8571" y="81355"/>
                  </a:lnTo>
                  <a:lnTo>
                    <a:pt x="8571" y="81355"/>
                  </a:lnTo>
                  <a:cubicBezTo>
                    <a:pt x="60598" y="106892"/>
                    <a:pt x="60598" y="106892"/>
                    <a:pt x="60598" y="106892"/>
                  </a:cubicBezTo>
                  <a:cubicBezTo>
                    <a:pt x="112823" y="81355"/>
                    <a:pt x="112823" y="81355"/>
                    <a:pt x="112823" y="81355"/>
                  </a:cubicBezTo>
                  <a:lnTo>
                    <a:pt x="112823" y="81355"/>
                  </a:lnTo>
                  <a:lnTo>
                    <a:pt x="112823" y="81355"/>
                  </a:lnTo>
                  <a:lnTo>
                    <a:pt x="112823" y="81355"/>
                  </a:lnTo>
                  <a:lnTo>
                    <a:pt x="114219" y="81355"/>
                  </a:lnTo>
                  <a:cubicBezTo>
                    <a:pt x="118405" y="81355"/>
                    <a:pt x="119800" y="84519"/>
                    <a:pt x="119800" y="87683"/>
                  </a:cubicBezTo>
                  <a:cubicBezTo>
                    <a:pt x="119800" y="91073"/>
                    <a:pt x="118405" y="92655"/>
                    <a:pt x="117009" y="94237"/>
                  </a:cubicBezTo>
                  <a:lnTo>
                    <a:pt x="117009" y="94237"/>
                  </a:lnTo>
                  <a:cubicBezTo>
                    <a:pt x="61993" y="119774"/>
                    <a:pt x="61993" y="119774"/>
                    <a:pt x="61993" y="119774"/>
                  </a:cubicBezTo>
                  <a:lnTo>
                    <a:pt x="61993" y="119774"/>
                  </a:lnTo>
                  <a:lnTo>
                    <a:pt x="61993" y="119774"/>
                  </a:lnTo>
                  <a:lnTo>
                    <a:pt x="61993" y="119774"/>
                  </a:lnTo>
                  <a:lnTo>
                    <a:pt x="60598" y="119774"/>
                  </a:lnTo>
                  <a:cubicBezTo>
                    <a:pt x="59202" y="119774"/>
                    <a:pt x="59202" y="119774"/>
                    <a:pt x="57807" y="119774"/>
                  </a:cubicBezTo>
                  <a:lnTo>
                    <a:pt x="57807" y="119774"/>
                  </a:lnTo>
                  <a:lnTo>
                    <a:pt x="57807" y="119774"/>
                  </a:lnTo>
                  <a:lnTo>
                    <a:pt x="57807" y="119774"/>
                  </a:lnTo>
                  <a:cubicBezTo>
                    <a:pt x="2990" y="94237"/>
                    <a:pt x="2990" y="94237"/>
                    <a:pt x="2990" y="94237"/>
                  </a:cubicBezTo>
                  <a:lnTo>
                    <a:pt x="2990" y="94237"/>
                  </a:lnTo>
                  <a:cubicBezTo>
                    <a:pt x="1395" y="92655"/>
                    <a:pt x="0" y="91073"/>
                    <a:pt x="0" y="87683"/>
                  </a:cubicBezTo>
                  <a:cubicBezTo>
                    <a:pt x="0" y="84519"/>
                    <a:pt x="2990" y="81355"/>
                    <a:pt x="5780" y="8135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" name="ïšļiḍê">
              <a:extLst>
                <a:ext uri="{FF2B5EF4-FFF2-40B4-BE49-F238E27FC236}">
                  <a16:creationId xmlns:a16="http://schemas.microsoft.com/office/drawing/2014/main" id="{16BB2326-52BA-4854-90A7-E0727DAE6095}"/>
                </a:ext>
              </a:extLst>
            </p:cNvPr>
            <p:cNvSpPr/>
            <p:nvPr/>
          </p:nvSpPr>
          <p:spPr>
            <a:xfrm>
              <a:off x="7664230" y="4995332"/>
              <a:ext cx="3862422" cy="60199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12" tIns="45700" rIns="91412" bIns="45700" anchor="t" anchorCtr="0">
              <a:normAutofit/>
            </a:bodyPr>
            <a:lstStyle/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Supporting text here.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When you copy &amp; paste, choose "keep text only" option.</a:t>
              </a:r>
            </a:p>
          </p:txBody>
        </p:sp>
        <p:sp>
          <p:nvSpPr>
            <p:cNvPr id="15" name="ï$ḷïḑè">
              <a:extLst>
                <a:ext uri="{FF2B5EF4-FFF2-40B4-BE49-F238E27FC236}">
                  <a16:creationId xmlns:a16="http://schemas.microsoft.com/office/drawing/2014/main" id="{F9268C0B-86F6-477A-82FC-7066F5A5D7C2}"/>
                </a:ext>
              </a:extLst>
            </p:cNvPr>
            <p:cNvSpPr/>
            <p:nvPr/>
          </p:nvSpPr>
          <p:spPr>
            <a:xfrm>
              <a:off x="7660276" y="4596705"/>
              <a:ext cx="3860211" cy="398626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12" tIns="45700" rIns="91412" bIns="45700" anchor="b" anchorCtr="0">
              <a:normAutofit/>
            </a:bodyPr>
            <a:lstStyle/>
            <a:p>
              <a:pPr>
                <a:buSzPct val="25000"/>
              </a:pPr>
              <a:r>
                <a:rPr lang="en-US" altLang="zh-CN" b="1" dirty="0"/>
                <a:t>Text Here</a:t>
              </a:r>
              <a:endParaRPr lang="zh-CN" altLang="en-US" b="1" dirty="0"/>
            </a:p>
          </p:txBody>
        </p:sp>
        <p:sp>
          <p:nvSpPr>
            <p:cNvPr id="16" name="ïšḷíďé">
              <a:extLst>
                <a:ext uri="{FF2B5EF4-FFF2-40B4-BE49-F238E27FC236}">
                  <a16:creationId xmlns:a16="http://schemas.microsoft.com/office/drawing/2014/main" id="{E45142AA-3667-45C7-828A-8E3BED73D91F}"/>
                </a:ext>
              </a:extLst>
            </p:cNvPr>
            <p:cNvSpPr/>
            <p:nvPr/>
          </p:nvSpPr>
          <p:spPr>
            <a:xfrm>
              <a:off x="7050976" y="4800095"/>
              <a:ext cx="515816" cy="515816"/>
            </a:xfrm>
            <a:prstGeom prst="ellipse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" name="iṡ1iḍé">
              <a:extLst>
                <a:ext uri="{FF2B5EF4-FFF2-40B4-BE49-F238E27FC236}">
                  <a16:creationId xmlns:a16="http://schemas.microsoft.com/office/drawing/2014/main" id="{289F349D-B0CB-4606-A366-52E892EEE8C8}"/>
                </a:ext>
              </a:extLst>
            </p:cNvPr>
            <p:cNvSpPr/>
            <p:nvPr/>
          </p:nvSpPr>
          <p:spPr>
            <a:xfrm>
              <a:off x="7221971" y="4951487"/>
              <a:ext cx="173826" cy="213032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12868" y="119800"/>
                  </a:moveTo>
                  <a:lnTo>
                    <a:pt x="112868" y="119800"/>
                  </a:lnTo>
                  <a:cubicBezTo>
                    <a:pt x="6885" y="119800"/>
                    <a:pt x="6885" y="119800"/>
                    <a:pt x="6885" y="119800"/>
                  </a:cubicBezTo>
                  <a:cubicBezTo>
                    <a:pt x="1721" y="119800"/>
                    <a:pt x="0" y="117004"/>
                    <a:pt x="0" y="114209"/>
                  </a:cubicBezTo>
                  <a:cubicBezTo>
                    <a:pt x="0" y="64891"/>
                    <a:pt x="0" y="64891"/>
                    <a:pt x="0" y="64891"/>
                  </a:cubicBezTo>
                  <a:cubicBezTo>
                    <a:pt x="0" y="62096"/>
                    <a:pt x="1721" y="59101"/>
                    <a:pt x="6885" y="59101"/>
                  </a:cubicBezTo>
                  <a:cubicBezTo>
                    <a:pt x="17213" y="59101"/>
                    <a:pt x="17213" y="59101"/>
                    <a:pt x="17213" y="59101"/>
                  </a:cubicBezTo>
                  <a:cubicBezTo>
                    <a:pt x="17213" y="33743"/>
                    <a:pt x="17213" y="33743"/>
                    <a:pt x="17213" y="33743"/>
                  </a:cubicBezTo>
                  <a:cubicBezTo>
                    <a:pt x="17213" y="13976"/>
                    <a:pt x="36393" y="0"/>
                    <a:pt x="59016" y="0"/>
                  </a:cubicBezTo>
                  <a:cubicBezTo>
                    <a:pt x="83360" y="0"/>
                    <a:pt x="100573" y="13976"/>
                    <a:pt x="100573" y="33743"/>
                  </a:cubicBezTo>
                  <a:cubicBezTo>
                    <a:pt x="100573" y="36539"/>
                    <a:pt x="98852" y="39534"/>
                    <a:pt x="93688" y="39534"/>
                  </a:cubicBezTo>
                  <a:cubicBezTo>
                    <a:pt x="90245" y="39534"/>
                    <a:pt x="86803" y="36539"/>
                    <a:pt x="86803" y="33743"/>
                  </a:cubicBezTo>
                  <a:cubicBezTo>
                    <a:pt x="86803" y="21164"/>
                    <a:pt x="74754" y="11181"/>
                    <a:pt x="59016" y="11181"/>
                  </a:cubicBezTo>
                  <a:cubicBezTo>
                    <a:pt x="43278" y="11181"/>
                    <a:pt x="31229" y="21164"/>
                    <a:pt x="31229" y="33743"/>
                  </a:cubicBezTo>
                  <a:cubicBezTo>
                    <a:pt x="31229" y="59101"/>
                    <a:pt x="31229" y="59101"/>
                    <a:pt x="31229" y="59101"/>
                  </a:cubicBezTo>
                  <a:cubicBezTo>
                    <a:pt x="86803" y="59101"/>
                    <a:pt x="86803" y="59101"/>
                    <a:pt x="86803" y="59101"/>
                  </a:cubicBezTo>
                  <a:cubicBezTo>
                    <a:pt x="100573" y="59101"/>
                    <a:pt x="100573" y="59101"/>
                    <a:pt x="100573" y="59101"/>
                  </a:cubicBezTo>
                  <a:cubicBezTo>
                    <a:pt x="112868" y="59101"/>
                    <a:pt x="112868" y="59101"/>
                    <a:pt x="112868" y="59101"/>
                  </a:cubicBezTo>
                  <a:cubicBezTo>
                    <a:pt x="116311" y="59101"/>
                    <a:pt x="119754" y="62096"/>
                    <a:pt x="119754" y="64891"/>
                  </a:cubicBezTo>
                  <a:cubicBezTo>
                    <a:pt x="119754" y="114209"/>
                    <a:pt x="119754" y="114209"/>
                    <a:pt x="119754" y="114209"/>
                  </a:cubicBezTo>
                  <a:cubicBezTo>
                    <a:pt x="119754" y="117004"/>
                    <a:pt x="116311" y="119800"/>
                    <a:pt x="112868" y="119800"/>
                  </a:cubicBezTo>
                  <a:close/>
                  <a:moveTo>
                    <a:pt x="59016" y="70482"/>
                  </a:moveTo>
                  <a:lnTo>
                    <a:pt x="59016" y="70482"/>
                  </a:lnTo>
                  <a:cubicBezTo>
                    <a:pt x="52131" y="70482"/>
                    <a:pt x="45000" y="76073"/>
                    <a:pt x="45000" y="81863"/>
                  </a:cubicBezTo>
                  <a:cubicBezTo>
                    <a:pt x="45000" y="86056"/>
                    <a:pt x="48688" y="90249"/>
                    <a:pt x="52131" y="91647"/>
                  </a:cubicBezTo>
                  <a:cubicBezTo>
                    <a:pt x="52131" y="103028"/>
                    <a:pt x="52131" y="103028"/>
                    <a:pt x="52131" y="103028"/>
                  </a:cubicBezTo>
                  <a:cubicBezTo>
                    <a:pt x="52131" y="105823"/>
                    <a:pt x="55573" y="108618"/>
                    <a:pt x="59016" y="108618"/>
                  </a:cubicBezTo>
                  <a:cubicBezTo>
                    <a:pt x="64180" y="108618"/>
                    <a:pt x="65901" y="105823"/>
                    <a:pt x="65901" y="103028"/>
                  </a:cubicBezTo>
                  <a:cubicBezTo>
                    <a:pt x="65901" y="91647"/>
                    <a:pt x="65901" y="91647"/>
                    <a:pt x="65901" y="91647"/>
                  </a:cubicBezTo>
                  <a:cubicBezTo>
                    <a:pt x="71065" y="90249"/>
                    <a:pt x="72786" y="86056"/>
                    <a:pt x="72786" y="81863"/>
                  </a:cubicBezTo>
                  <a:cubicBezTo>
                    <a:pt x="72786" y="76073"/>
                    <a:pt x="67622" y="70482"/>
                    <a:pt x="59016" y="7048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" name="îsľîḓè">
              <a:extLst>
                <a:ext uri="{FF2B5EF4-FFF2-40B4-BE49-F238E27FC236}">
                  <a16:creationId xmlns:a16="http://schemas.microsoft.com/office/drawing/2014/main" id="{6FDE40C0-0263-4E12-B13E-B5C37749B52E}"/>
                </a:ext>
              </a:extLst>
            </p:cNvPr>
            <p:cNvSpPr/>
            <p:nvPr/>
          </p:nvSpPr>
          <p:spPr>
            <a:xfrm>
              <a:off x="1405756" y="2950470"/>
              <a:ext cx="4518794" cy="525479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none" lIns="91412" tIns="45700" rIns="91412" bIns="45700" anchor="b" anchorCtr="0">
              <a:normAutofit/>
            </a:bodyPr>
            <a:lstStyle/>
            <a:p>
              <a:pPr algn="ctr">
                <a:buSzPct val="25000"/>
              </a:pPr>
              <a:r>
                <a:rPr lang="en-US" altLang="zh-CN" sz="2800" b="1" dirty="0"/>
                <a:t>Text Here</a:t>
              </a:r>
              <a:endParaRPr lang="zh-CN" altLang="en-US" sz="2800" b="1" dirty="0"/>
            </a:p>
          </p:txBody>
        </p:sp>
        <p:sp>
          <p:nvSpPr>
            <p:cNvPr id="19" name="îśľîḍè">
              <a:extLst>
                <a:ext uri="{FF2B5EF4-FFF2-40B4-BE49-F238E27FC236}">
                  <a16:creationId xmlns:a16="http://schemas.microsoft.com/office/drawing/2014/main" id="{4D31136C-1FE1-40C1-8897-1D1C37F742B1}"/>
                </a:ext>
              </a:extLst>
            </p:cNvPr>
            <p:cNvSpPr txBox="1"/>
            <p:nvPr/>
          </p:nvSpPr>
          <p:spPr>
            <a:xfrm>
              <a:off x="1405756" y="3475949"/>
              <a:ext cx="4518794" cy="1851926"/>
            </a:xfrm>
            <a:prstGeom prst="rect">
              <a:avLst/>
            </a:prstGeom>
            <a:noFill/>
          </p:spPr>
          <p:txBody>
            <a:bodyPr wrap="square">
              <a:normAutofit/>
            </a:bodyPr>
            <a:lstStyle/>
            <a:p>
              <a:pPr marL="171450" indent="-171450">
                <a:lnSpc>
                  <a:spcPct val="16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Unified fonts make reading more fluent.</a:t>
              </a:r>
            </a:p>
            <a:p>
              <a:pPr marL="171450" indent="-171450">
                <a:lnSpc>
                  <a:spcPct val="16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Theme color makes PPT more convenient to change.</a:t>
              </a:r>
            </a:p>
            <a:p>
              <a:pPr marL="171450" indent="-171450">
                <a:lnSpc>
                  <a:spcPct val="16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Adjust the spacing to adapt to Chinese typesetting, use the reference line in PPT.</a:t>
              </a:r>
            </a:p>
          </p:txBody>
        </p:sp>
        <p:sp>
          <p:nvSpPr>
            <p:cNvPr id="20" name="íṥḷíḍé">
              <a:extLst>
                <a:ext uri="{FF2B5EF4-FFF2-40B4-BE49-F238E27FC236}">
                  <a16:creationId xmlns:a16="http://schemas.microsoft.com/office/drawing/2014/main" id="{3643E146-DAF0-49D3-B3A3-2FBCAECC3595}"/>
                </a:ext>
              </a:extLst>
            </p:cNvPr>
            <p:cNvSpPr/>
            <p:nvPr/>
          </p:nvSpPr>
          <p:spPr bwMode="auto">
            <a:xfrm>
              <a:off x="3371380" y="2349000"/>
              <a:ext cx="587546" cy="601470"/>
            </a:xfrm>
            <a:custGeom>
              <a:avLst/>
              <a:gdLst>
                <a:gd name="T0" fmla="*/ 275 w 452"/>
                <a:gd name="T1" fmla="*/ 301 h 462"/>
                <a:gd name="T2" fmla="*/ 275 w 452"/>
                <a:gd name="T3" fmla="*/ 301 h 462"/>
                <a:gd name="T4" fmla="*/ 434 w 452"/>
                <a:gd name="T5" fmla="*/ 26 h 462"/>
                <a:gd name="T6" fmla="*/ 434 w 452"/>
                <a:gd name="T7" fmla="*/ 18 h 462"/>
                <a:gd name="T8" fmla="*/ 425 w 452"/>
                <a:gd name="T9" fmla="*/ 18 h 462"/>
                <a:gd name="T10" fmla="*/ 159 w 452"/>
                <a:gd name="T11" fmla="*/ 178 h 462"/>
                <a:gd name="T12" fmla="*/ 9 w 452"/>
                <a:gd name="T13" fmla="*/ 301 h 462"/>
                <a:gd name="T14" fmla="*/ 35 w 452"/>
                <a:gd name="T15" fmla="*/ 328 h 462"/>
                <a:gd name="T16" fmla="*/ 88 w 452"/>
                <a:gd name="T17" fmla="*/ 310 h 462"/>
                <a:gd name="T18" fmla="*/ 151 w 452"/>
                <a:gd name="T19" fmla="*/ 372 h 462"/>
                <a:gd name="T20" fmla="*/ 133 w 452"/>
                <a:gd name="T21" fmla="*/ 425 h 462"/>
                <a:gd name="T22" fmla="*/ 151 w 452"/>
                <a:gd name="T23" fmla="*/ 452 h 462"/>
                <a:gd name="T24" fmla="*/ 275 w 452"/>
                <a:gd name="T25" fmla="*/ 301 h 462"/>
                <a:gd name="T26" fmla="*/ 301 w 452"/>
                <a:gd name="T27" fmla="*/ 150 h 462"/>
                <a:gd name="T28" fmla="*/ 301 w 452"/>
                <a:gd name="T29" fmla="*/ 150 h 462"/>
                <a:gd name="T30" fmla="*/ 301 w 452"/>
                <a:gd name="T31" fmla="*/ 97 h 462"/>
                <a:gd name="T32" fmla="*/ 354 w 452"/>
                <a:gd name="T33" fmla="*/ 97 h 462"/>
                <a:gd name="T34" fmla="*/ 354 w 452"/>
                <a:gd name="T35" fmla="*/ 150 h 462"/>
                <a:gd name="T36" fmla="*/ 301 w 452"/>
                <a:gd name="T37" fmla="*/ 150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52" h="462">
                  <a:moveTo>
                    <a:pt x="275" y="301"/>
                  </a:moveTo>
                  <a:lnTo>
                    <a:pt x="275" y="301"/>
                  </a:lnTo>
                  <a:cubicBezTo>
                    <a:pt x="275" y="301"/>
                    <a:pt x="451" y="169"/>
                    <a:pt x="434" y="26"/>
                  </a:cubicBezTo>
                  <a:lnTo>
                    <a:pt x="434" y="18"/>
                  </a:lnTo>
                  <a:cubicBezTo>
                    <a:pt x="425" y="18"/>
                    <a:pt x="425" y="18"/>
                    <a:pt x="425" y="18"/>
                  </a:cubicBezTo>
                  <a:cubicBezTo>
                    <a:pt x="284" y="0"/>
                    <a:pt x="159" y="178"/>
                    <a:pt x="159" y="178"/>
                  </a:cubicBezTo>
                  <a:cubicBezTo>
                    <a:pt x="53" y="159"/>
                    <a:pt x="62" y="186"/>
                    <a:pt x="9" y="301"/>
                  </a:cubicBezTo>
                  <a:cubicBezTo>
                    <a:pt x="0" y="328"/>
                    <a:pt x="18" y="328"/>
                    <a:pt x="35" y="328"/>
                  </a:cubicBezTo>
                  <a:cubicBezTo>
                    <a:pt x="53" y="319"/>
                    <a:pt x="88" y="310"/>
                    <a:pt x="88" y="310"/>
                  </a:cubicBezTo>
                  <a:cubicBezTo>
                    <a:pt x="151" y="372"/>
                    <a:pt x="151" y="372"/>
                    <a:pt x="151" y="372"/>
                  </a:cubicBezTo>
                  <a:cubicBezTo>
                    <a:pt x="151" y="372"/>
                    <a:pt x="141" y="407"/>
                    <a:pt x="133" y="425"/>
                  </a:cubicBezTo>
                  <a:cubicBezTo>
                    <a:pt x="124" y="443"/>
                    <a:pt x="133" y="461"/>
                    <a:pt x="151" y="452"/>
                  </a:cubicBezTo>
                  <a:cubicBezTo>
                    <a:pt x="266" y="398"/>
                    <a:pt x="292" y="407"/>
                    <a:pt x="275" y="301"/>
                  </a:cubicBezTo>
                  <a:close/>
                  <a:moveTo>
                    <a:pt x="301" y="150"/>
                  </a:moveTo>
                  <a:lnTo>
                    <a:pt x="301" y="150"/>
                  </a:lnTo>
                  <a:cubicBezTo>
                    <a:pt x="284" y="133"/>
                    <a:pt x="284" y="115"/>
                    <a:pt x="301" y="97"/>
                  </a:cubicBezTo>
                  <a:cubicBezTo>
                    <a:pt x="319" y="80"/>
                    <a:pt x="345" y="80"/>
                    <a:pt x="354" y="97"/>
                  </a:cubicBezTo>
                  <a:cubicBezTo>
                    <a:pt x="372" y="115"/>
                    <a:pt x="372" y="133"/>
                    <a:pt x="354" y="150"/>
                  </a:cubicBezTo>
                  <a:cubicBezTo>
                    <a:pt x="345" y="169"/>
                    <a:pt x="319" y="169"/>
                    <a:pt x="301" y="15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cxnSp>
          <p:nvCxnSpPr>
            <p:cNvPr id="21" name="直接连接符 20">
              <a:extLst>
                <a:ext uri="{FF2B5EF4-FFF2-40B4-BE49-F238E27FC236}">
                  <a16:creationId xmlns:a16="http://schemas.microsoft.com/office/drawing/2014/main" id="{250B70DC-266F-49BB-8D7A-7E43B1490472}"/>
                </a:ext>
              </a:extLst>
            </p:cNvPr>
            <p:cNvCxnSpPr/>
            <p:nvPr/>
          </p:nvCxnSpPr>
          <p:spPr>
            <a:xfrm>
              <a:off x="6672064" y="1982004"/>
              <a:ext cx="0" cy="339551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>
              <a:extLst>
                <a:ext uri="{FF2B5EF4-FFF2-40B4-BE49-F238E27FC236}">
                  <a16:creationId xmlns:a16="http://schemas.microsoft.com/office/drawing/2014/main" id="{881B5070-9A42-44DF-B29F-F4FDF74DBA41}"/>
                </a:ext>
              </a:extLst>
            </p:cNvPr>
            <p:cNvCxnSpPr/>
            <p:nvPr/>
          </p:nvCxnSpPr>
          <p:spPr>
            <a:xfrm>
              <a:off x="7761000" y="2950470"/>
              <a:ext cx="3751723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>
              <a:extLst>
                <a:ext uri="{FF2B5EF4-FFF2-40B4-BE49-F238E27FC236}">
                  <a16:creationId xmlns:a16="http://schemas.microsoft.com/office/drawing/2014/main" id="{3F4FB5A3-6F10-40E0-A0E3-821F61F15807}"/>
                </a:ext>
              </a:extLst>
            </p:cNvPr>
            <p:cNvCxnSpPr/>
            <p:nvPr/>
          </p:nvCxnSpPr>
          <p:spPr>
            <a:xfrm>
              <a:off x="7761000" y="4426845"/>
              <a:ext cx="3751723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06554780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B74AFA9-3240-4E20-B8DD-7A45D78D69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5325" y="1"/>
            <a:ext cx="10801350" cy="1015999"/>
          </a:xfrm>
        </p:spPr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EB4A22F9-6642-48F8-B765-EA82B9CF0F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95325" y="6515100"/>
            <a:ext cx="4114800" cy="206381"/>
          </a:xfrm>
        </p:spPr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54F6A41D-8E42-4593-8F60-54774C2003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599" y="6515100"/>
            <a:ext cx="2886075" cy="206381"/>
          </a:xfrm>
        </p:spPr>
        <p:txBody>
          <a:bodyPr/>
          <a:lstStyle/>
          <a:p>
            <a:fld id="{5DD3DB80-B894-403A-B48E-6FDC1A72010E}" type="slidenum">
              <a:rPr lang="zh-CN" altLang="en-US" smtClean="0"/>
              <a:pPr/>
              <a:t>19</a:t>
            </a:fld>
            <a:endParaRPr lang="zh-CN" altLang="en-US"/>
          </a:p>
        </p:txBody>
      </p:sp>
      <p:grpSp>
        <p:nvGrpSpPr>
          <p:cNvPr id="5" name="dc757227-04b2-4b08-b769-7e2fe8ee9967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7A68C147-65B3-49A6-844A-733381F22CB9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099" y="1326796"/>
            <a:ext cx="10847389" cy="4690502"/>
            <a:chOff x="673099" y="1326796"/>
            <a:chExt cx="10847389" cy="4690502"/>
          </a:xfrm>
        </p:grpSpPr>
        <p:sp>
          <p:nvSpPr>
            <p:cNvPr id="6" name="ïṩļïḑè">
              <a:extLst>
                <a:ext uri="{FF2B5EF4-FFF2-40B4-BE49-F238E27FC236}">
                  <a16:creationId xmlns:a16="http://schemas.microsoft.com/office/drawing/2014/main" id="{4668820E-22A3-4F2A-8A90-8814B3F63702}"/>
                </a:ext>
              </a:extLst>
            </p:cNvPr>
            <p:cNvSpPr/>
            <p:nvPr/>
          </p:nvSpPr>
          <p:spPr bwMode="auto">
            <a:xfrm>
              <a:off x="8572502" y="5151117"/>
              <a:ext cx="2946399" cy="841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Supporting text here. </a:t>
              </a:r>
            </a:p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When you copy &amp; paste, choose "keep text only" option.</a:t>
              </a:r>
              <a:endParaRPr lang="zh-CN" altLang="en-US" sz="1100" dirty="0"/>
            </a:p>
          </p:txBody>
        </p:sp>
        <p:sp>
          <p:nvSpPr>
            <p:cNvPr id="7" name="íṥľïḍè">
              <a:extLst>
                <a:ext uri="{FF2B5EF4-FFF2-40B4-BE49-F238E27FC236}">
                  <a16:creationId xmlns:a16="http://schemas.microsoft.com/office/drawing/2014/main" id="{3764B392-9C75-4565-8504-EC8BEFE08B10}"/>
                </a:ext>
              </a:extLst>
            </p:cNvPr>
            <p:cNvSpPr/>
            <p:nvPr/>
          </p:nvSpPr>
          <p:spPr bwMode="auto">
            <a:xfrm>
              <a:off x="3785511" y="1351203"/>
              <a:ext cx="7734977" cy="841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Supporting text here. </a:t>
              </a:r>
            </a:p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When you copy &amp; paste, choose "keep text only" option.</a:t>
              </a:r>
              <a:endParaRPr lang="zh-CN" altLang="en-US" sz="1100" dirty="0"/>
            </a:p>
          </p:txBody>
        </p:sp>
        <p:sp>
          <p:nvSpPr>
            <p:cNvPr id="8" name="i$ḷíḓê">
              <a:extLst>
                <a:ext uri="{FF2B5EF4-FFF2-40B4-BE49-F238E27FC236}">
                  <a16:creationId xmlns:a16="http://schemas.microsoft.com/office/drawing/2014/main" id="{A9C0D0F5-BF4B-44AA-9FD4-9221D2494FA8}"/>
                </a:ext>
              </a:extLst>
            </p:cNvPr>
            <p:cNvSpPr/>
            <p:nvPr/>
          </p:nvSpPr>
          <p:spPr bwMode="auto">
            <a:xfrm>
              <a:off x="673100" y="1326796"/>
              <a:ext cx="3030538" cy="890588"/>
            </a:xfrm>
            <a:prstGeom prst="homePlate">
              <a:avLst/>
            </a:prstGeom>
            <a:noFill/>
            <a:ln w="38100" cap="flat">
              <a:solidFill>
                <a:schemeClr val="bg1">
                  <a:lumMod val="85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xtLst/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en-US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sz="2100" kern="1200">
                  <a:solidFill>
                    <a:srgbClr val="000000"/>
                  </a:solidFill>
                </a:defRPr>
              </a:lvl1pPr>
              <a:lvl2pPr marL="171450" algn="ctr" rtl="0" fontAlgn="base">
                <a:spcBef>
                  <a:spcPct val="0"/>
                </a:spcBef>
                <a:spcAft>
                  <a:spcPct val="0"/>
                </a:spcAft>
                <a:defRPr sz="2100" kern="1200">
                  <a:solidFill>
                    <a:srgbClr val="000000"/>
                  </a:solidFill>
                </a:defRPr>
              </a:lvl2pPr>
              <a:lvl3pPr marL="342900" algn="ctr" rtl="0" fontAlgn="base">
                <a:spcBef>
                  <a:spcPct val="0"/>
                </a:spcBef>
                <a:spcAft>
                  <a:spcPct val="0"/>
                </a:spcAft>
                <a:defRPr sz="2100" kern="1200">
                  <a:solidFill>
                    <a:srgbClr val="000000"/>
                  </a:solidFill>
                </a:defRPr>
              </a:lvl3pPr>
              <a:lvl4pPr marL="514350" algn="ctr" rtl="0" fontAlgn="base">
                <a:spcBef>
                  <a:spcPct val="0"/>
                </a:spcBef>
                <a:spcAft>
                  <a:spcPct val="0"/>
                </a:spcAft>
                <a:defRPr sz="2100" kern="1200">
                  <a:solidFill>
                    <a:srgbClr val="000000"/>
                  </a:solidFill>
                </a:defRPr>
              </a:lvl4pPr>
              <a:lvl5pPr marL="685800" algn="ctr" rtl="0" fontAlgn="base">
                <a:spcBef>
                  <a:spcPct val="0"/>
                </a:spcBef>
                <a:spcAft>
                  <a:spcPct val="0"/>
                </a:spcAft>
                <a:defRPr sz="2100" kern="1200">
                  <a:solidFill>
                    <a:srgbClr val="000000"/>
                  </a:solidFill>
                </a:defRPr>
              </a:lvl5pPr>
              <a:lvl6pPr marL="857250" algn="l" defTabSz="171450" rtl="0" eaLnBrk="1" latinLnBrk="0" hangingPunct="1">
                <a:defRPr sz="2100" kern="1200">
                  <a:solidFill>
                    <a:srgbClr val="000000"/>
                  </a:solidFill>
                </a:defRPr>
              </a:lvl6pPr>
              <a:lvl7pPr marL="1028700" algn="l" defTabSz="171450" rtl="0" eaLnBrk="1" latinLnBrk="0" hangingPunct="1">
                <a:defRPr sz="2100" kern="1200">
                  <a:solidFill>
                    <a:srgbClr val="000000"/>
                  </a:solidFill>
                </a:defRPr>
              </a:lvl7pPr>
              <a:lvl8pPr marL="1200150" algn="l" defTabSz="171450" rtl="0" eaLnBrk="1" latinLnBrk="0" hangingPunct="1">
                <a:defRPr sz="2100" kern="1200">
                  <a:solidFill>
                    <a:srgbClr val="000000"/>
                  </a:solidFill>
                </a:defRPr>
              </a:lvl8pPr>
              <a:lvl9pPr marL="1371600" algn="l" defTabSz="171450" rtl="0" eaLnBrk="1" latinLnBrk="0" hangingPunct="1">
                <a:defRPr sz="2100" kern="1200">
                  <a:solidFill>
                    <a:srgbClr val="000000"/>
                  </a:solidFill>
                </a:defRPr>
              </a:lvl9pPr>
            </a:lstStyle>
            <a:p>
              <a:pPr algn="l"/>
              <a:r>
                <a:rPr lang="en-US" altLang="zh-CN" sz="1800" dirty="0">
                  <a:solidFill>
                    <a:schemeClr val="tx1"/>
                  </a:solidFill>
                </a:rPr>
                <a:t>Text here</a:t>
              </a:r>
            </a:p>
          </p:txBody>
        </p:sp>
        <p:sp>
          <p:nvSpPr>
            <p:cNvPr id="9" name="íŝļiḓè">
              <a:extLst>
                <a:ext uri="{FF2B5EF4-FFF2-40B4-BE49-F238E27FC236}">
                  <a16:creationId xmlns:a16="http://schemas.microsoft.com/office/drawing/2014/main" id="{F4BBA35A-EA78-4648-8A3E-9FAA4874526C}"/>
                </a:ext>
              </a:extLst>
            </p:cNvPr>
            <p:cNvSpPr/>
            <p:nvPr/>
          </p:nvSpPr>
          <p:spPr bwMode="auto">
            <a:xfrm>
              <a:off x="2774987" y="1532468"/>
              <a:ext cx="498162" cy="479244"/>
            </a:xfrm>
            <a:custGeom>
              <a:avLst/>
              <a:gdLst>
                <a:gd name="connsiteX0" fmla="*/ 195114 w 608814"/>
                <a:gd name="connsiteY0" fmla="*/ 351627 h 585693"/>
                <a:gd name="connsiteX1" fmla="*/ 258290 w 608814"/>
                <a:gd name="connsiteY1" fmla="*/ 351627 h 585693"/>
                <a:gd name="connsiteX2" fmla="*/ 282731 w 608814"/>
                <a:gd name="connsiteY2" fmla="*/ 376018 h 585693"/>
                <a:gd name="connsiteX3" fmla="*/ 282731 w 608814"/>
                <a:gd name="connsiteY3" fmla="*/ 561210 h 585693"/>
                <a:gd name="connsiteX4" fmla="*/ 258290 w 608814"/>
                <a:gd name="connsiteY4" fmla="*/ 585693 h 585693"/>
                <a:gd name="connsiteX5" fmla="*/ 195114 w 608814"/>
                <a:gd name="connsiteY5" fmla="*/ 585693 h 585693"/>
                <a:gd name="connsiteX6" fmla="*/ 170673 w 608814"/>
                <a:gd name="connsiteY6" fmla="*/ 561210 h 585693"/>
                <a:gd name="connsiteX7" fmla="*/ 170673 w 608814"/>
                <a:gd name="connsiteY7" fmla="*/ 376018 h 585693"/>
                <a:gd name="connsiteX8" fmla="*/ 195114 w 608814"/>
                <a:gd name="connsiteY8" fmla="*/ 351627 h 585693"/>
                <a:gd name="connsiteX9" fmla="*/ 358100 w 608814"/>
                <a:gd name="connsiteY9" fmla="*/ 249872 h 585693"/>
                <a:gd name="connsiteX10" fmla="*/ 421316 w 608814"/>
                <a:gd name="connsiteY10" fmla="*/ 249872 h 585693"/>
                <a:gd name="connsiteX11" fmla="*/ 445737 w 608814"/>
                <a:gd name="connsiteY11" fmla="*/ 274267 h 585693"/>
                <a:gd name="connsiteX12" fmla="*/ 445737 w 608814"/>
                <a:gd name="connsiteY12" fmla="*/ 561206 h 585693"/>
                <a:gd name="connsiteX13" fmla="*/ 421316 w 608814"/>
                <a:gd name="connsiteY13" fmla="*/ 585693 h 585693"/>
                <a:gd name="connsiteX14" fmla="*/ 358100 w 608814"/>
                <a:gd name="connsiteY14" fmla="*/ 585693 h 585693"/>
                <a:gd name="connsiteX15" fmla="*/ 333679 w 608814"/>
                <a:gd name="connsiteY15" fmla="*/ 561206 h 585693"/>
                <a:gd name="connsiteX16" fmla="*/ 333679 w 608814"/>
                <a:gd name="connsiteY16" fmla="*/ 274267 h 585693"/>
                <a:gd name="connsiteX17" fmla="*/ 358100 w 608814"/>
                <a:gd name="connsiteY17" fmla="*/ 249872 h 585693"/>
                <a:gd name="connsiteX18" fmla="*/ 140260 w 608814"/>
                <a:gd name="connsiteY18" fmla="*/ 224680 h 585693"/>
                <a:gd name="connsiteX19" fmla="*/ 191844 w 608814"/>
                <a:gd name="connsiteY19" fmla="*/ 276122 h 585693"/>
                <a:gd name="connsiteX20" fmla="*/ 140260 w 608814"/>
                <a:gd name="connsiteY20" fmla="*/ 327564 h 585693"/>
                <a:gd name="connsiteX21" fmla="*/ 88676 w 608814"/>
                <a:gd name="connsiteY21" fmla="*/ 276122 h 585693"/>
                <a:gd name="connsiteX22" fmla="*/ 140260 w 608814"/>
                <a:gd name="connsiteY22" fmla="*/ 224680 h 585693"/>
                <a:gd name="connsiteX23" fmla="*/ 521177 w 608814"/>
                <a:gd name="connsiteY23" fmla="*/ 148117 h 585693"/>
                <a:gd name="connsiteX24" fmla="*/ 584301 w 608814"/>
                <a:gd name="connsiteY24" fmla="*/ 148117 h 585693"/>
                <a:gd name="connsiteX25" fmla="*/ 608814 w 608814"/>
                <a:gd name="connsiteY25" fmla="*/ 172601 h 585693"/>
                <a:gd name="connsiteX26" fmla="*/ 608814 w 608814"/>
                <a:gd name="connsiteY26" fmla="*/ 561209 h 585693"/>
                <a:gd name="connsiteX27" fmla="*/ 584301 w 608814"/>
                <a:gd name="connsiteY27" fmla="*/ 585693 h 585693"/>
                <a:gd name="connsiteX28" fmla="*/ 521177 w 608814"/>
                <a:gd name="connsiteY28" fmla="*/ 585693 h 585693"/>
                <a:gd name="connsiteX29" fmla="*/ 496756 w 608814"/>
                <a:gd name="connsiteY29" fmla="*/ 561209 h 585693"/>
                <a:gd name="connsiteX30" fmla="*/ 496756 w 608814"/>
                <a:gd name="connsiteY30" fmla="*/ 172601 h 585693"/>
                <a:gd name="connsiteX31" fmla="*/ 521177 w 608814"/>
                <a:gd name="connsiteY31" fmla="*/ 148117 h 585693"/>
                <a:gd name="connsiteX32" fmla="*/ 116229 w 608814"/>
                <a:gd name="connsiteY32" fmla="*/ 131322 h 585693"/>
                <a:gd name="connsiteX33" fmla="*/ 164246 w 608814"/>
                <a:gd name="connsiteY33" fmla="*/ 131322 h 585693"/>
                <a:gd name="connsiteX34" fmla="*/ 184061 w 608814"/>
                <a:gd name="connsiteY34" fmla="*/ 151113 h 585693"/>
                <a:gd name="connsiteX35" fmla="*/ 184061 w 608814"/>
                <a:gd name="connsiteY35" fmla="*/ 171457 h 585693"/>
                <a:gd name="connsiteX36" fmla="*/ 208669 w 608814"/>
                <a:gd name="connsiteY36" fmla="*/ 186094 h 585693"/>
                <a:gd name="connsiteX37" fmla="*/ 226641 w 608814"/>
                <a:gd name="connsiteY37" fmla="*/ 175692 h 585693"/>
                <a:gd name="connsiteX38" fmla="*/ 253737 w 608814"/>
                <a:gd name="connsiteY38" fmla="*/ 182964 h 585693"/>
                <a:gd name="connsiteX39" fmla="*/ 277792 w 608814"/>
                <a:gd name="connsiteY39" fmla="*/ 224572 h 585693"/>
                <a:gd name="connsiteX40" fmla="*/ 279727 w 608814"/>
                <a:gd name="connsiteY40" fmla="*/ 239577 h 585693"/>
                <a:gd name="connsiteX41" fmla="*/ 270511 w 608814"/>
                <a:gd name="connsiteY41" fmla="*/ 251544 h 585693"/>
                <a:gd name="connsiteX42" fmla="*/ 252355 w 608814"/>
                <a:gd name="connsiteY42" fmla="*/ 262038 h 585693"/>
                <a:gd name="connsiteX43" fmla="*/ 253829 w 608814"/>
                <a:gd name="connsiteY43" fmla="*/ 276122 h 585693"/>
                <a:gd name="connsiteX44" fmla="*/ 252355 w 608814"/>
                <a:gd name="connsiteY44" fmla="*/ 290206 h 585693"/>
                <a:gd name="connsiteX45" fmla="*/ 270511 w 608814"/>
                <a:gd name="connsiteY45" fmla="*/ 300700 h 585693"/>
                <a:gd name="connsiteX46" fmla="*/ 278714 w 608814"/>
                <a:gd name="connsiteY46" fmla="*/ 325094 h 585693"/>
                <a:gd name="connsiteX47" fmla="*/ 258253 w 608814"/>
                <a:gd name="connsiteY47" fmla="*/ 321136 h 585693"/>
                <a:gd name="connsiteX48" fmla="*/ 195858 w 608814"/>
                <a:gd name="connsiteY48" fmla="*/ 321136 h 585693"/>
                <a:gd name="connsiteX49" fmla="*/ 212171 w 608814"/>
                <a:gd name="connsiteY49" fmla="*/ 276122 h 585693"/>
                <a:gd name="connsiteX50" fmla="*/ 140191 w 608814"/>
                <a:gd name="connsiteY50" fmla="*/ 204320 h 585693"/>
                <a:gd name="connsiteX51" fmla="*/ 68304 w 608814"/>
                <a:gd name="connsiteY51" fmla="*/ 276122 h 585693"/>
                <a:gd name="connsiteX52" fmla="*/ 140191 w 608814"/>
                <a:gd name="connsiteY52" fmla="*/ 348016 h 585693"/>
                <a:gd name="connsiteX53" fmla="*/ 148486 w 608814"/>
                <a:gd name="connsiteY53" fmla="*/ 347095 h 585693"/>
                <a:gd name="connsiteX54" fmla="*/ 140099 w 608814"/>
                <a:gd name="connsiteY54" fmla="*/ 376000 h 585693"/>
                <a:gd name="connsiteX55" fmla="*/ 140099 w 608814"/>
                <a:gd name="connsiteY55" fmla="*/ 420922 h 585693"/>
                <a:gd name="connsiteX56" fmla="*/ 116229 w 608814"/>
                <a:gd name="connsiteY56" fmla="*/ 420922 h 585693"/>
                <a:gd name="connsiteX57" fmla="*/ 96413 w 608814"/>
                <a:gd name="connsiteY57" fmla="*/ 401131 h 585693"/>
                <a:gd name="connsiteX58" fmla="*/ 96413 w 608814"/>
                <a:gd name="connsiteY58" fmla="*/ 380787 h 585693"/>
                <a:gd name="connsiteX59" fmla="*/ 71806 w 608814"/>
                <a:gd name="connsiteY59" fmla="*/ 366150 h 585693"/>
                <a:gd name="connsiteX60" fmla="*/ 53742 w 608814"/>
                <a:gd name="connsiteY60" fmla="*/ 376552 h 585693"/>
                <a:gd name="connsiteX61" fmla="*/ 38719 w 608814"/>
                <a:gd name="connsiteY61" fmla="*/ 378577 h 585693"/>
                <a:gd name="connsiteX62" fmla="*/ 26738 w 608814"/>
                <a:gd name="connsiteY62" fmla="*/ 369372 h 585693"/>
                <a:gd name="connsiteX63" fmla="*/ 2683 w 608814"/>
                <a:gd name="connsiteY63" fmla="*/ 327764 h 585693"/>
                <a:gd name="connsiteX64" fmla="*/ 9872 w 608814"/>
                <a:gd name="connsiteY64" fmla="*/ 300700 h 585693"/>
                <a:gd name="connsiteX65" fmla="*/ 28120 w 608814"/>
                <a:gd name="connsiteY65" fmla="*/ 290206 h 585693"/>
                <a:gd name="connsiteX66" fmla="*/ 26645 w 608814"/>
                <a:gd name="connsiteY66" fmla="*/ 276122 h 585693"/>
                <a:gd name="connsiteX67" fmla="*/ 28120 w 608814"/>
                <a:gd name="connsiteY67" fmla="*/ 262038 h 585693"/>
                <a:gd name="connsiteX68" fmla="*/ 9872 w 608814"/>
                <a:gd name="connsiteY68" fmla="*/ 251544 h 585693"/>
                <a:gd name="connsiteX69" fmla="*/ 2683 w 608814"/>
                <a:gd name="connsiteY69" fmla="*/ 224572 h 585693"/>
                <a:gd name="connsiteX70" fmla="*/ 26738 w 608814"/>
                <a:gd name="connsiteY70" fmla="*/ 182964 h 585693"/>
                <a:gd name="connsiteX71" fmla="*/ 38719 w 608814"/>
                <a:gd name="connsiteY71" fmla="*/ 173759 h 585693"/>
                <a:gd name="connsiteX72" fmla="*/ 53742 w 608814"/>
                <a:gd name="connsiteY72" fmla="*/ 175692 h 585693"/>
                <a:gd name="connsiteX73" fmla="*/ 71806 w 608814"/>
                <a:gd name="connsiteY73" fmla="*/ 186094 h 585693"/>
                <a:gd name="connsiteX74" fmla="*/ 96413 w 608814"/>
                <a:gd name="connsiteY74" fmla="*/ 171457 h 585693"/>
                <a:gd name="connsiteX75" fmla="*/ 96413 w 608814"/>
                <a:gd name="connsiteY75" fmla="*/ 151113 h 585693"/>
                <a:gd name="connsiteX76" fmla="*/ 116229 w 608814"/>
                <a:gd name="connsiteY76" fmla="*/ 131322 h 585693"/>
                <a:gd name="connsiteX77" fmla="*/ 445756 w 608814"/>
                <a:gd name="connsiteY77" fmla="*/ 83476 h 585693"/>
                <a:gd name="connsiteX78" fmla="*/ 414140 w 608814"/>
                <a:gd name="connsiteY78" fmla="*/ 115044 h 585693"/>
                <a:gd name="connsiteX79" fmla="*/ 445756 w 608814"/>
                <a:gd name="connsiteY79" fmla="*/ 146520 h 585693"/>
                <a:gd name="connsiteX80" fmla="*/ 477371 w 608814"/>
                <a:gd name="connsiteY80" fmla="*/ 115044 h 585693"/>
                <a:gd name="connsiteX81" fmla="*/ 445756 w 608814"/>
                <a:gd name="connsiteY81" fmla="*/ 83476 h 585693"/>
                <a:gd name="connsiteX82" fmla="*/ 426676 w 608814"/>
                <a:gd name="connsiteY82" fmla="*/ 0 h 585693"/>
                <a:gd name="connsiteX83" fmla="*/ 464835 w 608814"/>
                <a:gd name="connsiteY83" fmla="*/ 0 h 585693"/>
                <a:gd name="connsiteX84" fmla="*/ 480597 w 608814"/>
                <a:gd name="connsiteY84" fmla="*/ 15738 h 585693"/>
                <a:gd name="connsiteX85" fmla="*/ 480597 w 608814"/>
                <a:gd name="connsiteY85" fmla="*/ 31936 h 585693"/>
                <a:gd name="connsiteX86" fmla="*/ 500138 w 608814"/>
                <a:gd name="connsiteY86" fmla="*/ 43533 h 585693"/>
                <a:gd name="connsiteX87" fmla="*/ 514425 w 608814"/>
                <a:gd name="connsiteY87" fmla="*/ 35249 h 585693"/>
                <a:gd name="connsiteX88" fmla="*/ 535901 w 608814"/>
                <a:gd name="connsiteY88" fmla="*/ 40956 h 585693"/>
                <a:gd name="connsiteX89" fmla="*/ 554981 w 608814"/>
                <a:gd name="connsiteY89" fmla="*/ 73996 h 585693"/>
                <a:gd name="connsiteX90" fmla="*/ 556640 w 608814"/>
                <a:gd name="connsiteY90" fmla="*/ 85961 h 585693"/>
                <a:gd name="connsiteX91" fmla="*/ 549266 w 608814"/>
                <a:gd name="connsiteY91" fmla="*/ 95440 h 585693"/>
                <a:gd name="connsiteX92" fmla="*/ 534887 w 608814"/>
                <a:gd name="connsiteY92" fmla="*/ 103815 h 585693"/>
                <a:gd name="connsiteX93" fmla="*/ 535993 w 608814"/>
                <a:gd name="connsiteY93" fmla="*/ 115044 h 585693"/>
                <a:gd name="connsiteX94" fmla="*/ 535717 w 608814"/>
                <a:gd name="connsiteY94" fmla="*/ 117621 h 585693"/>
                <a:gd name="connsiteX95" fmla="*/ 521153 w 608814"/>
                <a:gd name="connsiteY95" fmla="*/ 117621 h 585693"/>
                <a:gd name="connsiteX96" fmla="*/ 466126 w 608814"/>
                <a:gd name="connsiteY96" fmla="*/ 172565 h 585693"/>
                <a:gd name="connsiteX97" fmla="*/ 466126 w 608814"/>
                <a:gd name="connsiteY97" fmla="*/ 229719 h 585693"/>
                <a:gd name="connsiteX98" fmla="*/ 466126 w 608814"/>
                <a:gd name="connsiteY98" fmla="*/ 242604 h 585693"/>
                <a:gd name="connsiteX99" fmla="*/ 453590 w 608814"/>
                <a:gd name="connsiteY99" fmla="*/ 229995 h 585693"/>
                <a:gd name="connsiteX100" fmla="*/ 421330 w 608814"/>
                <a:gd name="connsiteY100" fmla="*/ 219319 h 585693"/>
                <a:gd name="connsiteX101" fmla="*/ 411928 w 608814"/>
                <a:gd name="connsiteY101" fmla="*/ 219319 h 585693"/>
                <a:gd name="connsiteX102" fmla="*/ 410914 w 608814"/>
                <a:gd name="connsiteY102" fmla="*/ 214257 h 585693"/>
                <a:gd name="connsiteX103" fmla="*/ 410914 w 608814"/>
                <a:gd name="connsiteY103" fmla="*/ 198059 h 585693"/>
                <a:gd name="connsiteX104" fmla="*/ 391373 w 608814"/>
                <a:gd name="connsiteY104" fmla="*/ 186463 h 585693"/>
                <a:gd name="connsiteX105" fmla="*/ 377086 w 608814"/>
                <a:gd name="connsiteY105" fmla="*/ 194746 h 585693"/>
                <a:gd name="connsiteX106" fmla="*/ 365104 w 608814"/>
                <a:gd name="connsiteY106" fmla="*/ 196310 h 585693"/>
                <a:gd name="connsiteX107" fmla="*/ 355610 w 608814"/>
                <a:gd name="connsiteY107" fmla="*/ 189040 h 585693"/>
                <a:gd name="connsiteX108" fmla="*/ 336530 w 608814"/>
                <a:gd name="connsiteY108" fmla="*/ 155999 h 585693"/>
                <a:gd name="connsiteX109" fmla="*/ 342245 w 608814"/>
                <a:gd name="connsiteY109" fmla="*/ 134463 h 585693"/>
                <a:gd name="connsiteX110" fmla="*/ 356716 w 608814"/>
                <a:gd name="connsiteY110" fmla="*/ 126180 h 585693"/>
                <a:gd name="connsiteX111" fmla="*/ 355518 w 608814"/>
                <a:gd name="connsiteY111" fmla="*/ 115044 h 585693"/>
                <a:gd name="connsiteX112" fmla="*/ 356716 w 608814"/>
                <a:gd name="connsiteY112" fmla="*/ 103815 h 585693"/>
                <a:gd name="connsiteX113" fmla="*/ 342245 w 608814"/>
                <a:gd name="connsiteY113" fmla="*/ 95440 h 585693"/>
                <a:gd name="connsiteX114" fmla="*/ 336530 w 608814"/>
                <a:gd name="connsiteY114" fmla="*/ 73996 h 585693"/>
                <a:gd name="connsiteX115" fmla="*/ 355610 w 608814"/>
                <a:gd name="connsiteY115" fmla="*/ 40956 h 585693"/>
                <a:gd name="connsiteX116" fmla="*/ 365104 w 608814"/>
                <a:gd name="connsiteY116" fmla="*/ 33685 h 585693"/>
                <a:gd name="connsiteX117" fmla="*/ 377086 w 608814"/>
                <a:gd name="connsiteY117" fmla="*/ 35249 h 585693"/>
                <a:gd name="connsiteX118" fmla="*/ 391373 w 608814"/>
                <a:gd name="connsiteY118" fmla="*/ 43533 h 585693"/>
                <a:gd name="connsiteX119" fmla="*/ 410914 w 608814"/>
                <a:gd name="connsiteY119" fmla="*/ 31936 h 585693"/>
                <a:gd name="connsiteX120" fmla="*/ 410914 w 608814"/>
                <a:gd name="connsiteY120" fmla="*/ 15738 h 585693"/>
                <a:gd name="connsiteX121" fmla="*/ 426676 w 608814"/>
                <a:gd name="connsiteY121" fmla="*/ 0 h 5856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</a:cxnLst>
              <a:rect l="l" t="t" r="r" b="b"/>
              <a:pathLst>
                <a:path w="608814" h="585693">
                  <a:moveTo>
                    <a:pt x="195114" y="351627"/>
                  </a:moveTo>
                  <a:lnTo>
                    <a:pt x="258290" y="351627"/>
                  </a:lnTo>
                  <a:cubicBezTo>
                    <a:pt x="271848" y="351627"/>
                    <a:pt x="282731" y="362580"/>
                    <a:pt x="282731" y="376018"/>
                  </a:cubicBezTo>
                  <a:lnTo>
                    <a:pt x="282731" y="561210"/>
                  </a:lnTo>
                  <a:cubicBezTo>
                    <a:pt x="282731" y="574740"/>
                    <a:pt x="271848" y="585693"/>
                    <a:pt x="258290" y="585693"/>
                  </a:cubicBezTo>
                  <a:lnTo>
                    <a:pt x="195114" y="585693"/>
                  </a:lnTo>
                  <a:cubicBezTo>
                    <a:pt x="181556" y="585693"/>
                    <a:pt x="170673" y="574740"/>
                    <a:pt x="170673" y="561210"/>
                  </a:cubicBezTo>
                  <a:lnTo>
                    <a:pt x="170673" y="376018"/>
                  </a:lnTo>
                  <a:cubicBezTo>
                    <a:pt x="170673" y="362580"/>
                    <a:pt x="181556" y="351627"/>
                    <a:pt x="195114" y="351627"/>
                  </a:cubicBezTo>
                  <a:close/>
                  <a:moveTo>
                    <a:pt x="358100" y="249872"/>
                  </a:moveTo>
                  <a:lnTo>
                    <a:pt x="421316" y="249872"/>
                  </a:lnTo>
                  <a:cubicBezTo>
                    <a:pt x="434771" y="249872"/>
                    <a:pt x="445737" y="260735"/>
                    <a:pt x="445737" y="274267"/>
                  </a:cubicBezTo>
                  <a:lnTo>
                    <a:pt x="445737" y="561206"/>
                  </a:lnTo>
                  <a:cubicBezTo>
                    <a:pt x="445737" y="574738"/>
                    <a:pt x="434771" y="585693"/>
                    <a:pt x="421316" y="585693"/>
                  </a:cubicBezTo>
                  <a:lnTo>
                    <a:pt x="358100" y="585693"/>
                  </a:lnTo>
                  <a:cubicBezTo>
                    <a:pt x="344645" y="585693"/>
                    <a:pt x="333679" y="574738"/>
                    <a:pt x="333679" y="561206"/>
                  </a:cubicBezTo>
                  <a:lnTo>
                    <a:pt x="333679" y="274267"/>
                  </a:lnTo>
                  <a:cubicBezTo>
                    <a:pt x="333679" y="260735"/>
                    <a:pt x="344645" y="249872"/>
                    <a:pt x="358100" y="249872"/>
                  </a:cubicBezTo>
                  <a:close/>
                  <a:moveTo>
                    <a:pt x="140260" y="224680"/>
                  </a:moveTo>
                  <a:cubicBezTo>
                    <a:pt x="168749" y="224680"/>
                    <a:pt x="191844" y="247711"/>
                    <a:pt x="191844" y="276122"/>
                  </a:cubicBezTo>
                  <a:cubicBezTo>
                    <a:pt x="191844" y="304533"/>
                    <a:pt x="168749" y="327564"/>
                    <a:pt x="140260" y="327564"/>
                  </a:cubicBezTo>
                  <a:cubicBezTo>
                    <a:pt x="111771" y="327564"/>
                    <a:pt x="88676" y="304533"/>
                    <a:pt x="88676" y="276122"/>
                  </a:cubicBezTo>
                  <a:cubicBezTo>
                    <a:pt x="88676" y="247711"/>
                    <a:pt x="111771" y="224680"/>
                    <a:pt x="140260" y="224680"/>
                  </a:cubicBezTo>
                  <a:close/>
                  <a:moveTo>
                    <a:pt x="521177" y="148117"/>
                  </a:moveTo>
                  <a:lnTo>
                    <a:pt x="584301" y="148117"/>
                  </a:lnTo>
                  <a:cubicBezTo>
                    <a:pt x="597848" y="148117"/>
                    <a:pt x="608814" y="159070"/>
                    <a:pt x="608814" y="172601"/>
                  </a:cubicBezTo>
                  <a:lnTo>
                    <a:pt x="608814" y="561209"/>
                  </a:lnTo>
                  <a:cubicBezTo>
                    <a:pt x="608814" y="574740"/>
                    <a:pt x="597848" y="585693"/>
                    <a:pt x="584301" y="585693"/>
                  </a:cubicBezTo>
                  <a:lnTo>
                    <a:pt x="521177" y="585693"/>
                  </a:lnTo>
                  <a:cubicBezTo>
                    <a:pt x="507722" y="585693"/>
                    <a:pt x="496756" y="574740"/>
                    <a:pt x="496756" y="561209"/>
                  </a:cubicBezTo>
                  <a:lnTo>
                    <a:pt x="496756" y="172601"/>
                  </a:lnTo>
                  <a:cubicBezTo>
                    <a:pt x="496756" y="159070"/>
                    <a:pt x="507722" y="148117"/>
                    <a:pt x="521177" y="148117"/>
                  </a:cubicBezTo>
                  <a:close/>
                  <a:moveTo>
                    <a:pt x="116229" y="131322"/>
                  </a:moveTo>
                  <a:lnTo>
                    <a:pt x="164246" y="131322"/>
                  </a:lnTo>
                  <a:cubicBezTo>
                    <a:pt x="175214" y="131322"/>
                    <a:pt x="184061" y="140159"/>
                    <a:pt x="184061" y="151113"/>
                  </a:cubicBezTo>
                  <a:lnTo>
                    <a:pt x="184061" y="171457"/>
                  </a:lnTo>
                  <a:cubicBezTo>
                    <a:pt x="193001" y="175231"/>
                    <a:pt x="201019" y="180386"/>
                    <a:pt x="208669" y="186094"/>
                  </a:cubicBezTo>
                  <a:lnTo>
                    <a:pt x="226641" y="175692"/>
                  </a:lnTo>
                  <a:cubicBezTo>
                    <a:pt x="236134" y="170261"/>
                    <a:pt x="248300" y="173482"/>
                    <a:pt x="253737" y="182964"/>
                  </a:cubicBezTo>
                  <a:lnTo>
                    <a:pt x="277792" y="224572"/>
                  </a:lnTo>
                  <a:cubicBezTo>
                    <a:pt x="280465" y="229083"/>
                    <a:pt x="281110" y="234514"/>
                    <a:pt x="279727" y="239577"/>
                  </a:cubicBezTo>
                  <a:cubicBezTo>
                    <a:pt x="278437" y="244640"/>
                    <a:pt x="275119" y="248966"/>
                    <a:pt x="270511" y="251544"/>
                  </a:cubicBezTo>
                  <a:lnTo>
                    <a:pt x="252355" y="262038"/>
                  </a:lnTo>
                  <a:cubicBezTo>
                    <a:pt x="253000" y="266733"/>
                    <a:pt x="253829" y="271335"/>
                    <a:pt x="253829" y="276122"/>
                  </a:cubicBezTo>
                  <a:cubicBezTo>
                    <a:pt x="253829" y="281001"/>
                    <a:pt x="253000" y="285604"/>
                    <a:pt x="252355" y="290206"/>
                  </a:cubicBezTo>
                  <a:lnTo>
                    <a:pt x="270511" y="300700"/>
                  </a:lnTo>
                  <a:cubicBezTo>
                    <a:pt x="279174" y="305671"/>
                    <a:pt x="282308" y="316165"/>
                    <a:pt x="278714" y="325094"/>
                  </a:cubicBezTo>
                  <a:cubicBezTo>
                    <a:pt x="272354" y="322609"/>
                    <a:pt x="265442" y="321136"/>
                    <a:pt x="258253" y="321136"/>
                  </a:cubicBezTo>
                  <a:lnTo>
                    <a:pt x="195858" y="321136"/>
                  </a:lnTo>
                  <a:cubicBezTo>
                    <a:pt x="205904" y="308709"/>
                    <a:pt x="212171" y="293244"/>
                    <a:pt x="212171" y="276122"/>
                  </a:cubicBezTo>
                  <a:cubicBezTo>
                    <a:pt x="212171" y="236539"/>
                    <a:pt x="179914" y="204320"/>
                    <a:pt x="140191" y="204320"/>
                  </a:cubicBezTo>
                  <a:cubicBezTo>
                    <a:pt x="100561" y="204320"/>
                    <a:pt x="68304" y="236539"/>
                    <a:pt x="68304" y="276122"/>
                  </a:cubicBezTo>
                  <a:cubicBezTo>
                    <a:pt x="68304" y="315797"/>
                    <a:pt x="100561" y="348016"/>
                    <a:pt x="140191" y="348016"/>
                  </a:cubicBezTo>
                  <a:cubicBezTo>
                    <a:pt x="143048" y="348016"/>
                    <a:pt x="145721" y="347463"/>
                    <a:pt x="148486" y="347095"/>
                  </a:cubicBezTo>
                  <a:cubicBezTo>
                    <a:pt x="143233" y="355564"/>
                    <a:pt x="140099" y="365414"/>
                    <a:pt x="140099" y="376000"/>
                  </a:cubicBezTo>
                  <a:lnTo>
                    <a:pt x="140099" y="420922"/>
                  </a:lnTo>
                  <a:lnTo>
                    <a:pt x="116229" y="420922"/>
                  </a:lnTo>
                  <a:cubicBezTo>
                    <a:pt x="105261" y="420922"/>
                    <a:pt x="96413" y="412085"/>
                    <a:pt x="96413" y="401131"/>
                  </a:cubicBezTo>
                  <a:lnTo>
                    <a:pt x="96413" y="380787"/>
                  </a:lnTo>
                  <a:cubicBezTo>
                    <a:pt x="87474" y="377013"/>
                    <a:pt x="79455" y="371950"/>
                    <a:pt x="71806" y="366150"/>
                  </a:cubicBezTo>
                  <a:lnTo>
                    <a:pt x="53742" y="376552"/>
                  </a:lnTo>
                  <a:cubicBezTo>
                    <a:pt x="49226" y="379222"/>
                    <a:pt x="43788" y="379866"/>
                    <a:pt x="38719" y="378577"/>
                  </a:cubicBezTo>
                  <a:cubicBezTo>
                    <a:pt x="33650" y="377197"/>
                    <a:pt x="29318" y="373883"/>
                    <a:pt x="26738" y="369372"/>
                  </a:cubicBezTo>
                  <a:lnTo>
                    <a:pt x="2683" y="327764"/>
                  </a:lnTo>
                  <a:cubicBezTo>
                    <a:pt x="-2847" y="318282"/>
                    <a:pt x="471" y="306131"/>
                    <a:pt x="9872" y="300700"/>
                  </a:cubicBezTo>
                  <a:lnTo>
                    <a:pt x="28120" y="290206"/>
                  </a:lnTo>
                  <a:cubicBezTo>
                    <a:pt x="27475" y="285604"/>
                    <a:pt x="26645" y="281001"/>
                    <a:pt x="26645" y="276122"/>
                  </a:cubicBezTo>
                  <a:cubicBezTo>
                    <a:pt x="26645" y="271335"/>
                    <a:pt x="27475" y="266733"/>
                    <a:pt x="28120" y="262038"/>
                  </a:cubicBezTo>
                  <a:lnTo>
                    <a:pt x="9872" y="251544"/>
                  </a:lnTo>
                  <a:cubicBezTo>
                    <a:pt x="471" y="246113"/>
                    <a:pt x="-2847" y="233962"/>
                    <a:pt x="2683" y="224572"/>
                  </a:cubicBezTo>
                  <a:lnTo>
                    <a:pt x="26738" y="182964"/>
                  </a:lnTo>
                  <a:cubicBezTo>
                    <a:pt x="29318" y="178361"/>
                    <a:pt x="33650" y="175139"/>
                    <a:pt x="38719" y="173759"/>
                  </a:cubicBezTo>
                  <a:cubicBezTo>
                    <a:pt x="43788" y="172378"/>
                    <a:pt x="49226" y="173114"/>
                    <a:pt x="53742" y="175692"/>
                  </a:cubicBezTo>
                  <a:lnTo>
                    <a:pt x="71806" y="186094"/>
                  </a:lnTo>
                  <a:cubicBezTo>
                    <a:pt x="79455" y="180386"/>
                    <a:pt x="87474" y="175231"/>
                    <a:pt x="96413" y="171457"/>
                  </a:cubicBezTo>
                  <a:lnTo>
                    <a:pt x="96413" y="151113"/>
                  </a:lnTo>
                  <a:cubicBezTo>
                    <a:pt x="96413" y="140159"/>
                    <a:pt x="105261" y="131322"/>
                    <a:pt x="116229" y="131322"/>
                  </a:cubicBezTo>
                  <a:close/>
                  <a:moveTo>
                    <a:pt x="445756" y="83476"/>
                  </a:moveTo>
                  <a:cubicBezTo>
                    <a:pt x="428335" y="83476"/>
                    <a:pt x="414140" y="97557"/>
                    <a:pt x="414140" y="115044"/>
                  </a:cubicBezTo>
                  <a:cubicBezTo>
                    <a:pt x="414140" y="132438"/>
                    <a:pt x="428335" y="146520"/>
                    <a:pt x="445756" y="146520"/>
                  </a:cubicBezTo>
                  <a:cubicBezTo>
                    <a:pt x="463176" y="146520"/>
                    <a:pt x="477371" y="132438"/>
                    <a:pt x="477371" y="115044"/>
                  </a:cubicBezTo>
                  <a:cubicBezTo>
                    <a:pt x="477371" y="97557"/>
                    <a:pt x="463176" y="83476"/>
                    <a:pt x="445756" y="83476"/>
                  </a:cubicBezTo>
                  <a:close/>
                  <a:moveTo>
                    <a:pt x="426676" y="0"/>
                  </a:moveTo>
                  <a:lnTo>
                    <a:pt x="464835" y="0"/>
                  </a:lnTo>
                  <a:cubicBezTo>
                    <a:pt x="473500" y="0"/>
                    <a:pt x="480597" y="7087"/>
                    <a:pt x="480597" y="15738"/>
                  </a:cubicBezTo>
                  <a:lnTo>
                    <a:pt x="480597" y="31936"/>
                  </a:lnTo>
                  <a:cubicBezTo>
                    <a:pt x="487694" y="34881"/>
                    <a:pt x="494054" y="38931"/>
                    <a:pt x="500138" y="43533"/>
                  </a:cubicBezTo>
                  <a:lnTo>
                    <a:pt x="514425" y="35249"/>
                  </a:lnTo>
                  <a:cubicBezTo>
                    <a:pt x="521983" y="30924"/>
                    <a:pt x="531569" y="33501"/>
                    <a:pt x="535901" y="40956"/>
                  </a:cubicBezTo>
                  <a:lnTo>
                    <a:pt x="554981" y="73996"/>
                  </a:lnTo>
                  <a:cubicBezTo>
                    <a:pt x="557101" y="77585"/>
                    <a:pt x="557654" y="81911"/>
                    <a:pt x="556640" y="85961"/>
                  </a:cubicBezTo>
                  <a:cubicBezTo>
                    <a:pt x="555534" y="89918"/>
                    <a:pt x="552861" y="93415"/>
                    <a:pt x="549266" y="95440"/>
                  </a:cubicBezTo>
                  <a:lnTo>
                    <a:pt x="534887" y="103815"/>
                  </a:lnTo>
                  <a:cubicBezTo>
                    <a:pt x="535348" y="107497"/>
                    <a:pt x="535993" y="111178"/>
                    <a:pt x="535993" y="115044"/>
                  </a:cubicBezTo>
                  <a:cubicBezTo>
                    <a:pt x="535993" y="115872"/>
                    <a:pt x="535809" y="116700"/>
                    <a:pt x="535717" y="117621"/>
                  </a:cubicBezTo>
                  <a:lnTo>
                    <a:pt x="521153" y="117621"/>
                  </a:lnTo>
                  <a:cubicBezTo>
                    <a:pt x="490828" y="117621"/>
                    <a:pt x="466126" y="142286"/>
                    <a:pt x="466126" y="172565"/>
                  </a:cubicBezTo>
                  <a:lnTo>
                    <a:pt x="466126" y="229719"/>
                  </a:lnTo>
                  <a:lnTo>
                    <a:pt x="466126" y="242604"/>
                  </a:lnTo>
                  <a:cubicBezTo>
                    <a:pt x="462715" y="237726"/>
                    <a:pt x="458383" y="233493"/>
                    <a:pt x="453590" y="229995"/>
                  </a:cubicBezTo>
                  <a:cubicBezTo>
                    <a:pt x="444465" y="223369"/>
                    <a:pt x="433404" y="219319"/>
                    <a:pt x="421330" y="219319"/>
                  </a:cubicBezTo>
                  <a:lnTo>
                    <a:pt x="411928" y="219319"/>
                  </a:lnTo>
                  <a:cubicBezTo>
                    <a:pt x="411375" y="217755"/>
                    <a:pt x="410914" y="216098"/>
                    <a:pt x="410914" y="214257"/>
                  </a:cubicBezTo>
                  <a:lnTo>
                    <a:pt x="410914" y="198059"/>
                  </a:lnTo>
                  <a:cubicBezTo>
                    <a:pt x="403817" y="195114"/>
                    <a:pt x="397457" y="191064"/>
                    <a:pt x="391373" y="186463"/>
                  </a:cubicBezTo>
                  <a:lnTo>
                    <a:pt x="377086" y="194746"/>
                  </a:lnTo>
                  <a:cubicBezTo>
                    <a:pt x="373492" y="196863"/>
                    <a:pt x="369160" y="197415"/>
                    <a:pt x="365104" y="196310"/>
                  </a:cubicBezTo>
                  <a:cubicBezTo>
                    <a:pt x="361140" y="195206"/>
                    <a:pt x="357638" y="192629"/>
                    <a:pt x="355610" y="189040"/>
                  </a:cubicBezTo>
                  <a:lnTo>
                    <a:pt x="336530" y="155999"/>
                  </a:lnTo>
                  <a:cubicBezTo>
                    <a:pt x="332198" y="148452"/>
                    <a:pt x="334687" y="138881"/>
                    <a:pt x="342245" y="134463"/>
                  </a:cubicBezTo>
                  <a:lnTo>
                    <a:pt x="356716" y="126180"/>
                  </a:lnTo>
                  <a:cubicBezTo>
                    <a:pt x="356163" y="122498"/>
                    <a:pt x="355518" y="118817"/>
                    <a:pt x="355518" y="115044"/>
                  </a:cubicBezTo>
                  <a:cubicBezTo>
                    <a:pt x="355518" y="111178"/>
                    <a:pt x="356163" y="107497"/>
                    <a:pt x="356716" y="103815"/>
                  </a:cubicBezTo>
                  <a:lnTo>
                    <a:pt x="342245" y="95440"/>
                  </a:lnTo>
                  <a:cubicBezTo>
                    <a:pt x="334687" y="91115"/>
                    <a:pt x="332198" y="81543"/>
                    <a:pt x="336530" y="73996"/>
                  </a:cubicBezTo>
                  <a:lnTo>
                    <a:pt x="355610" y="40956"/>
                  </a:lnTo>
                  <a:cubicBezTo>
                    <a:pt x="357638" y="37366"/>
                    <a:pt x="361140" y="34789"/>
                    <a:pt x="365104" y="33685"/>
                  </a:cubicBezTo>
                  <a:cubicBezTo>
                    <a:pt x="369160" y="32580"/>
                    <a:pt x="373492" y="33133"/>
                    <a:pt x="377086" y="35249"/>
                  </a:cubicBezTo>
                  <a:lnTo>
                    <a:pt x="391373" y="43533"/>
                  </a:lnTo>
                  <a:cubicBezTo>
                    <a:pt x="397457" y="38931"/>
                    <a:pt x="403817" y="34881"/>
                    <a:pt x="410914" y="31936"/>
                  </a:cubicBezTo>
                  <a:lnTo>
                    <a:pt x="410914" y="15738"/>
                  </a:lnTo>
                  <a:cubicBezTo>
                    <a:pt x="410914" y="7087"/>
                    <a:pt x="418011" y="0"/>
                    <a:pt x="426676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" name="ïšļîďê">
              <a:extLst>
                <a:ext uri="{FF2B5EF4-FFF2-40B4-BE49-F238E27FC236}">
                  <a16:creationId xmlns:a16="http://schemas.microsoft.com/office/drawing/2014/main" id="{D9ACC92A-EB69-40DC-B9B0-2137411D61D5}"/>
                </a:ext>
              </a:extLst>
            </p:cNvPr>
            <p:cNvSpPr/>
            <p:nvPr/>
          </p:nvSpPr>
          <p:spPr bwMode="auto">
            <a:xfrm rot="10800000" flipH="1" flipV="1">
              <a:off x="673099" y="2617117"/>
              <a:ext cx="4615393" cy="890588"/>
            </a:xfrm>
            <a:prstGeom prst="homePlate">
              <a:avLst/>
            </a:prstGeom>
            <a:noFill/>
            <a:ln w="38100" cap="flat">
              <a:solidFill>
                <a:schemeClr val="bg1">
                  <a:lumMod val="85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xtLst/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en-US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sz="2100" kern="1200">
                  <a:solidFill>
                    <a:srgbClr val="000000"/>
                  </a:solidFill>
                </a:defRPr>
              </a:lvl1pPr>
              <a:lvl2pPr marL="171450" algn="ctr" rtl="0" fontAlgn="base">
                <a:spcBef>
                  <a:spcPct val="0"/>
                </a:spcBef>
                <a:spcAft>
                  <a:spcPct val="0"/>
                </a:spcAft>
                <a:defRPr sz="2100" kern="1200">
                  <a:solidFill>
                    <a:srgbClr val="000000"/>
                  </a:solidFill>
                </a:defRPr>
              </a:lvl2pPr>
              <a:lvl3pPr marL="342900" algn="ctr" rtl="0" fontAlgn="base">
                <a:spcBef>
                  <a:spcPct val="0"/>
                </a:spcBef>
                <a:spcAft>
                  <a:spcPct val="0"/>
                </a:spcAft>
                <a:defRPr sz="2100" kern="1200">
                  <a:solidFill>
                    <a:srgbClr val="000000"/>
                  </a:solidFill>
                </a:defRPr>
              </a:lvl3pPr>
              <a:lvl4pPr marL="514350" algn="ctr" rtl="0" fontAlgn="base">
                <a:spcBef>
                  <a:spcPct val="0"/>
                </a:spcBef>
                <a:spcAft>
                  <a:spcPct val="0"/>
                </a:spcAft>
                <a:defRPr sz="2100" kern="1200">
                  <a:solidFill>
                    <a:srgbClr val="000000"/>
                  </a:solidFill>
                </a:defRPr>
              </a:lvl4pPr>
              <a:lvl5pPr marL="685800" algn="ctr" rtl="0" fontAlgn="base">
                <a:spcBef>
                  <a:spcPct val="0"/>
                </a:spcBef>
                <a:spcAft>
                  <a:spcPct val="0"/>
                </a:spcAft>
                <a:defRPr sz="2100" kern="1200">
                  <a:solidFill>
                    <a:srgbClr val="000000"/>
                  </a:solidFill>
                </a:defRPr>
              </a:lvl5pPr>
              <a:lvl6pPr marL="857250" algn="l" defTabSz="171450" rtl="0" eaLnBrk="1" latinLnBrk="0" hangingPunct="1">
                <a:defRPr sz="2100" kern="1200">
                  <a:solidFill>
                    <a:srgbClr val="000000"/>
                  </a:solidFill>
                </a:defRPr>
              </a:lvl6pPr>
              <a:lvl7pPr marL="1028700" algn="l" defTabSz="171450" rtl="0" eaLnBrk="1" latinLnBrk="0" hangingPunct="1">
                <a:defRPr sz="2100" kern="1200">
                  <a:solidFill>
                    <a:srgbClr val="000000"/>
                  </a:solidFill>
                </a:defRPr>
              </a:lvl7pPr>
              <a:lvl8pPr marL="1200150" algn="l" defTabSz="171450" rtl="0" eaLnBrk="1" latinLnBrk="0" hangingPunct="1">
                <a:defRPr sz="2100" kern="1200">
                  <a:solidFill>
                    <a:srgbClr val="000000"/>
                  </a:solidFill>
                </a:defRPr>
              </a:lvl8pPr>
              <a:lvl9pPr marL="1371600" algn="l" defTabSz="171450" rtl="0" eaLnBrk="1" latinLnBrk="0" hangingPunct="1">
                <a:defRPr sz="2100" kern="1200">
                  <a:solidFill>
                    <a:srgbClr val="000000"/>
                  </a:solidFill>
                </a:defRPr>
              </a:lvl9pPr>
            </a:lstStyle>
            <a:p>
              <a:pPr algn="l"/>
              <a:r>
                <a:rPr lang="en-US" altLang="zh-CN" sz="1800" dirty="0">
                  <a:solidFill>
                    <a:schemeClr val="tx1"/>
                  </a:solidFill>
                </a:rPr>
                <a:t>Text here</a:t>
              </a:r>
            </a:p>
          </p:txBody>
        </p:sp>
        <p:sp>
          <p:nvSpPr>
            <p:cNvPr id="11" name="îśḻîdê">
              <a:extLst>
                <a:ext uri="{FF2B5EF4-FFF2-40B4-BE49-F238E27FC236}">
                  <a16:creationId xmlns:a16="http://schemas.microsoft.com/office/drawing/2014/main" id="{827B5294-4E45-43BF-BBAD-9B7EA4C49572}"/>
                </a:ext>
              </a:extLst>
            </p:cNvPr>
            <p:cNvSpPr/>
            <p:nvPr/>
          </p:nvSpPr>
          <p:spPr bwMode="auto">
            <a:xfrm>
              <a:off x="4387058" y="2813797"/>
              <a:ext cx="498160" cy="497226"/>
            </a:xfrm>
            <a:custGeom>
              <a:avLst/>
              <a:gdLst>
                <a:gd name="connsiteX0" fmla="*/ 290910 w 605702"/>
                <a:gd name="connsiteY0" fmla="*/ 156336 h 604568"/>
                <a:gd name="connsiteX1" fmla="*/ 335849 w 605702"/>
                <a:gd name="connsiteY1" fmla="*/ 164992 h 604568"/>
                <a:gd name="connsiteX2" fmla="*/ 288310 w 605702"/>
                <a:gd name="connsiteY2" fmla="*/ 212456 h 604568"/>
                <a:gd name="connsiteX3" fmla="*/ 203632 w 605702"/>
                <a:gd name="connsiteY3" fmla="*/ 244717 h 604568"/>
                <a:gd name="connsiteX4" fmla="*/ 203632 w 605702"/>
                <a:gd name="connsiteY4" fmla="*/ 401388 h 604568"/>
                <a:gd name="connsiteX5" fmla="*/ 360547 w 605702"/>
                <a:gd name="connsiteY5" fmla="*/ 401388 h 604568"/>
                <a:gd name="connsiteX6" fmla="*/ 392859 w 605702"/>
                <a:gd name="connsiteY6" fmla="*/ 316749 h 604568"/>
                <a:gd name="connsiteX7" fmla="*/ 440397 w 605702"/>
                <a:gd name="connsiteY7" fmla="*/ 269284 h 604568"/>
                <a:gd name="connsiteX8" fmla="*/ 400287 w 605702"/>
                <a:gd name="connsiteY8" fmla="*/ 441065 h 604568"/>
                <a:gd name="connsiteX9" fmla="*/ 163892 w 605702"/>
                <a:gd name="connsiteY9" fmla="*/ 441065 h 604568"/>
                <a:gd name="connsiteX10" fmla="*/ 163892 w 605702"/>
                <a:gd name="connsiteY10" fmla="*/ 205040 h 604568"/>
                <a:gd name="connsiteX11" fmla="*/ 290910 w 605702"/>
                <a:gd name="connsiteY11" fmla="*/ 156336 h 604568"/>
                <a:gd name="connsiteX12" fmla="*/ 246542 w 605702"/>
                <a:gd name="connsiteY12" fmla="*/ 43775 h 604568"/>
                <a:gd name="connsiteX13" fmla="*/ 422196 w 605702"/>
                <a:gd name="connsiteY13" fmla="*/ 78723 h 604568"/>
                <a:gd name="connsiteX14" fmla="*/ 376794 w 605702"/>
                <a:gd name="connsiteY14" fmla="*/ 124054 h 604568"/>
                <a:gd name="connsiteX15" fmla="*/ 126109 w 605702"/>
                <a:gd name="connsiteY15" fmla="*/ 167345 h 604568"/>
                <a:gd name="connsiteX16" fmla="*/ 126109 w 605702"/>
                <a:gd name="connsiteY16" fmla="*/ 478820 h 604568"/>
                <a:gd name="connsiteX17" fmla="*/ 438073 w 605702"/>
                <a:gd name="connsiteY17" fmla="*/ 478820 h 604568"/>
                <a:gd name="connsiteX18" fmla="*/ 481432 w 605702"/>
                <a:gd name="connsiteY18" fmla="*/ 228527 h 604568"/>
                <a:gd name="connsiteX19" fmla="*/ 526741 w 605702"/>
                <a:gd name="connsiteY19" fmla="*/ 183011 h 604568"/>
                <a:gd name="connsiteX20" fmla="*/ 481432 w 605702"/>
                <a:gd name="connsiteY20" fmla="*/ 522111 h 604568"/>
                <a:gd name="connsiteX21" fmla="*/ 82657 w 605702"/>
                <a:gd name="connsiteY21" fmla="*/ 522111 h 604568"/>
                <a:gd name="connsiteX22" fmla="*/ 82657 w 605702"/>
                <a:gd name="connsiteY22" fmla="*/ 123961 h 604568"/>
                <a:gd name="connsiteX23" fmla="*/ 246542 w 605702"/>
                <a:gd name="connsiteY23" fmla="*/ 43775 h 604568"/>
                <a:gd name="connsiteX24" fmla="*/ 536061 w 605702"/>
                <a:gd name="connsiteY24" fmla="*/ 0 h 604568"/>
                <a:gd name="connsiteX25" fmla="*/ 544232 w 605702"/>
                <a:gd name="connsiteY25" fmla="*/ 61368 h 604568"/>
                <a:gd name="connsiteX26" fmla="*/ 605702 w 605702"/>
                <a:gd name="connsiteY26" fmla="*/ 69526 h 604568"/>
                <a:gd name="connsiteX27" fmla="*/ 524361 w 605702"/>
                <a:gd name="connsiteY27" fmla="*/ 150732 h 604568"/>
                <a:gd name="connsiteX28" fmla="*/ 498361 w 605702"/>
                <a:gd name="connsiteY28" fmla="*/ 147302 h 604568"/>
                <a:gd name="connsiteX29" fmla="*/ 337721 w 605702"/>
                <a:gd name="connsiteY29" fmla="*/ 307767 h 604568"/>
                <a:gd name="connsiteX30" fmla="*/ 339764 w 605702"/>
                <a:gd name="connsiteY30" fmla="*/ 323063 h 604568"/>
                <a:gd name="connsiteX31" fmla="*/ 282101 w 605702"/>
                <a:gd name="connsiteY31" fmla="*/ 380630 h 604568"/>
                <a:gd name="connsiteX32" fmla="*/ 224437 w 605702"/>
                <a:gd name="connsiteY32" fmla="*/ 323063 h 604568"/>
                <a:gd name="connsiteX33" fmla="*/ 282101 w 605702"/>
                <a:gd name="connsiteY33" fmla="*/ 265495 h 604568"/>
                <a:gd name="connsiteX34" fmla="*/ 297422 w 605702"/>
                <a:gd name="connsiteY34" fmla="*/ 267535 h 604568"/>
                <a:gd name="connsiteX35" fmla="*/ 458155 w 605702"/>
                <a:gd name="connsiteY35" fmla="*/ 107162 h 604568"/>
                <a:gd name="connsiteX36" fmla="*/ 454719 w 605702"/>
                <a:gd name="connsiteY36" fmla="*/ 81206 h 6045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605702" h="604568">
                  <a:moveTo>
                    <a:pt x="290910" y="156336"/>
                  </a:moveTo>
                  <a:cubicBezTo>
                    <a:pt x="306137" y="157147"/>
                    <a:pt x="321272" y="160032"/>
                    <a:pt x="335849" y="164992"/>
                  </a:cubicBezTo>
                  <a:lnTo>
                    <a:pt x="288310" y="212456"/>
                  </a:lnTo>
                  <a:cubicBezTo>
                    <a:pt x="257856" y="210695"/>
                    <a:pt x="226844" y="221449"/>
                    <a:pt x="203632" y="244717"/>
                  </a:cubicBezTo>
                  <a:cubicBezTo>
                    <a:pt x="160271" y="287918"/>
                    <a:pt x="160271" y="358187"/>
                    <a:pt x="203632" y="401388"/>
                  </a:cubicBezTo>
                  <a:cubicBezTo>
                    <a:pt x="246900" y="444680"/>
                    <a:pt x="317279" y="444680"/>
                    <a:pt x="360547" y="401388"/>
                  </a:cubicBezTo>
                  <a:cubicBezTo>
                    <a:pt x="383852" y="378211"/>
                    <a:pt x="394623" y="347156"/>
                    <a:pt x="392859" y="316749"/>
                  </a:cubicBezTo>
                  <a:lnTo>
                    <a:pt x="440397" y="269284"/>
                  </a:lnTo>
                  <a:cubicBezTo>
                    <a:pt x="460267" y="327595"/>
                    <a:pt x="446897" y="394620"/>
                    <a:pt x="400287" y="441065"/>
                  </a:cubicBezTo>
                  <a:cubicBezTo>
                    <a:pt x="335106" y="506236"/>
                    <a:pt x="229073" y="506236"/>
                    <a:pt x="163892" y="441065"/>
                  </a:cubicBezTo>
                  <a:cubicBezTo>
                    <a:pt x="98619" y="375987"/>
                    <a:pt x="98619" y="270118"/>
                    <a:pt x="163892" y="205040"/>
                  </a:cubicBezTo>
                  <a:cubicBezTo>
                    <a:pt x="198711" y="170137"/>
                    <a:pt x="245228" y="153902"/>
                    <a:pt x="290910" y="156336"/>
                  </a:cubicBezTo>
                  <a:close/>
                  <a:moveTo>
                    <a:pt x="246542" y="43775"/>
                  </a:moveTo>
                  <a:cubicBezTo>
                    <a:pt x="306463" y="36243"/>
                    <a:pt x="368345" y="47900"/>
                    <a:pt x="422196" y="78723"/>
                  </a:cubicBezTo>
                  <a:lnTo>
                    <a:pt x="376794" y="124054"/>
                  </a:lnTo>
                  <a:cubicBezTo>
                    <a:pt x="294811" y="85305"/>
                    <a:pt x="193980" y="99581"/>
                    <a:pt x="126109" y="167345"/>
                  </a:cubicBezTo>
                  <a:cubicBezTo>
                    <a:pt x="39948" y="253371"/>
                    <a:pt x="39948" y="392793"/>
                    <a:pt x="126109" y="478820"/>
                  </a:cubicBezTo>
                  <a:cubicBezTo>
                    <a:pt x="212271" y="564846"/>
                    <a:pt x="351912" y="564846"/>
                    <a:pt x="438073" y="478820"/>
                  </a:cubicBezTo>
                  <a:cubicBezTo>
                    <a:pt x="505944" y="411055"/>
                    <a:pt x="520428" y="310382"/>
                    <a:pt x="481432" y="228527"/>
                  </a:cubicBezTo>
                  <a:lnTo>
                    <a:pt x="526741" y="183011"/>
                  </a:lnTo>
                  <a:cubicBezTo>
                    <a:pt x="588484" y="290544"/>
                    <a:pt x="573350" y="430244"/>
                    <a:pt x="481432" y="522111"/>
                  </a:cubicBezTo>
                  <a:cubicBezTo>
                    <a:pt x="371316" y="632054"/>
                    <a:pt x="192866" y="632054"/>
                    <a:pt x="82657" y="522111"/>
                  </a:cubicBezTo>
                  <a:cubicBezTo>
                    <a:pt x="-27552" y="412168"/>
                    <a:pt x="-27552" y="233997"/>
                    <a:pt x="82657" y="123961"/>
                  </a:cubicBezTo>
                  <a:cubicBezTo>
                    <a:pt x="128662" y="78028"/>
                    <a:pt x="186622" y="51307"/>
                    <a:pt x="246542" y="43775"/>
                  </a:cubicBezTo>
                  <a:close/>
                  <a:moveTo>
                    <a:pt x="536061" y="0"/>
                  </a:moveTo>
                  <a:lnTo>
                    <a:pt x="544232" y="61368"/>
                  </a:lnTo>
                  <a:lnTo>
                    <a:pt x="605702" y="69526"/>
                  </a:lnTo>
                  <a:lnTo>
                    <a:pt x="524361" y="150732"/>
                  </a:lnTo>
                  <a:lnTo>
                    <a:pt x="498361" y="147302"/>
                  </a:lnTo>
                  <a:lnTo>
                    <a:pt x="337721" y="307767"/>
                  </a:lnTo>
                  <a:cubicBezTo>
                    <a:pt x="339021" y="312588"/>
                    <a:pt x="339764" y="317779"/>
                    <a:pt x="339764" y="323063"/>
                  </a:cubicBezTo>
                  <a:cubicBezTo>
                    <a:pt x="339764" y="354859"/>
                    <a:pt x="313950" y="380630"/>
                    <a:pt x="282101" y="380630"/>
                  </a:cubicBezTo>
                  <a:cubicBezTo>
                    <a:pt x="250251" y="380630"/>
                    <a:pt x="224437" y="354859"/>
                    <a:pt x="224437" y="323063"/>
                  </a:cubicBezTo>
                  <a:cubicBezTo>
                    <a:pt x="224437" y="291266"/>
                    <a:pt x="250251" y="265495"/>
                    <a:pt x="282101" y="265495"/>
                  </a:cubicBezTo>
                  <a:cubicBezTo>
                    <a:pt x="287393" y="265495"/>
                    <a:pt x="292500" y="266237"/>
                    <a:pt x="297422" y="267535"/>
                  </a:cubicBezTo>
                  <a:lnTo>
                    <a:pt x="458155" y="107162"/>
                  </a:lnTo>
                  <a:lnTo>
                    <a:pt x="454719" y="81206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wrap="square" lIns="91440" tIns="45720" rIns="91440" bIns="45720">
              <a:normAutofit/>
            </a:bodyPr>
            <a:lstStyle/>
            <a:p>
              <a:endParaRPr lang="zh-CN" altLang="en-US"/>
            </a:p>
          </p:txBody>
        </p:sp>
        <p:sp>
          <p:nvSpPr>
            <p:cNvPr id="12" name="ïṩļîdê">
              <a:extLst>
                <a:ext uri="{FF2B5EF4-FFF2-40B4-BE49-F238E27FC236}">
                  <a16:creationId xmlns:a16="http://schemas.microsoft.com/office/drawing/2014/main" id="{A0154657-A844-4254-A8E9-0321DF2592D0}"/>
                </a:ext>
              </a:extLst>
            </p:cNvPr>
            <p:cNvSpPr/>
            <p:nvPr/>
          </p:nvSpPr>
          <p:spPr bwMode="auto">
            <a:xfrm>
              <a:off x="673099" y="3907435"/>
              <a:ext cx="6131192" cy="890588"/>
            </a:xfrm>
            <a:prstGeom prst="homePlate">
              <a:avLst/>
            </a:prstGeom>
            <a:solidFill>
              <a:schemeClr val="accent1"/>
            </a:solidFill>
            <a:ln w="38100" cap="flat">
              <a:solidFill>
                <a:schemeClr val="accent1"/>
              </a:solidFill>
              <a:prstDash val="solid"/>
              <a:miter lim="800000"/>
              <a:headEnd type="none" w="med" len="med"/>
              <a:tailEnd type="none" w="med" len="med"/>
            </a:ln>
            <a:extLst/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en-US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sz="2100" kern="1200">
                  <a:solidFill>
                    <a:srgbClr val="000000"/>
                  </a:solidFill>
                </a:defRPr>
              </a:lvl1pPr>
              <a:lvl2pPr marL="171450" algn="ctr" rtl="0" fontAlgn="base">
                <a:spcBef>
                  <a:spcPct val="0"/>
                </a:spcBef>
                <a:spcAft>
                  <a:spcPct val="0"/>
                </a:spcAft>
                <a:defRPr sz="2100" kern="1200">
                  <a:solidFill>
                    <a:srgbClr val="000000"/>
                  </a:solidFill>
                </a:defRPr>
              </a:lvl2pPr>
              <a:lvl3pPr marL="342900" algn="ctr" rtl="0" fontAlgn="base">
                <a:spcBef>
                  <a:spcPct val="0"/>
                </a:spcBef>
                <a:spcAft>
                  <a:spcPct val="0"/>
                </a:spcAft>
                <a:defRPr sz="2100" kern="1200">
                  <a:solidFill>
                    <a:srgbClr val="000000"/>
                  </a:solidFill>
                </a:defRPr>
              </a:lvl3pPr>
              <a:lvl4pPr marL="514350" algn="ctr" rtl="0" fontAlgn="base">
                <a:spcBef>
                  <a:spcPct val="0"/>
                </a:spcBef>
                <a:spcAft>
                  <a:spcPct val="0"/>
                </a:spcAft>
                <a:defRPr sz="2100" kern="1200">
                  <a:solidFill>
                    <a:srgbClr val="000000"/>
                  </a:solidFill>
                </a:defRPr>
              </a:lvl4pPr>
              <a:lvl5pPr marL="685800" algn="ctr" rtl="0" fontAlgn="base">
                <a:spcBef>
                  <a:spcPct val="0"/>
                </a:spcBef>
                <a:spcAft>
                  <a:spcPct val="0"/>
                </a:spcAft>
                <a:defRPr sz="2100" kern="1200">
                  <a:solidFill>
                    <a:srgbClr val="000000"/>
                  </a:solidFill>
                </a:defRPr>
              </a:lvl5pPr>
              <a:lvl6pPr marL="857250" algn="l" defTabSz="171450" rtl="0" eaLnBrk="1" latinLnBrk="0" hangingPunct="1">
                <a:defRPr sz="2100" kern="1200">
                  <a:solidFill>
                    <a:srgbClr val="000000"/>
                  </a:solidFill>
                </a:defRPr>
              </a:lvl6pPr>
              <a:lvl7pPr marL="1028700" algn="l" defTabSz="171450" rtl="0" eaLnBrk="1" latinLnBrk="0" hangingPunct="1">
                <a:defRPr sz="2100" kern="1200">
                  <a:solidFill>
                    <a:srgbClr val="000000"/>
                  </a:solidFill>
                </a:defRPr>
              </a:lvl7pPr>
              <a:lvl8pPr marL="1200150" algn="l" defTabSz="171450" rtl="0" eaLnBrk="1" latinLnBrk="0" hangingPunct="1">
                <a:defRPr sz="2100" kern="1200">
                  <a:solidFill>
                    <a:srgbClr val="000000"/>
                  </a:solidFill>
                </a:defRPr>
              </a:lvl8pPr>
              <a:lvl9pPr marL="1371600" algn="l" defTabSz="171450" rtl="0" eaLnBrk="1" latinLnBrk="0" hangingPunct="1">
                <a:defRPr sz="2100" kern="1200">
                  <a:solidFill>
                    <a:srgbClr val="000000"/>
                  </a:solidFill>
                </a:defRPr>
              </a:lvl9pPr>
            </a:lstStyle>
            <a:p>
              <a:pPr algn="l"/>
              <a:r>
                <a:rPr lang="en-US" altLang="zh-CN" sz="2000" b="1" dirty="0">
                  <a:solidFill>
                    <a:schemeClr val="bg1"/>
                  </a:solidFill>
                </a:rPr>
                <a:t>Text here</a:t>
              </a:r>
            </a:p>
          </p:txBody>
        </p:sp>
        <p:sp>
          <p:nvSpPr>
            <p:cNvPr id="13" name="îSḻîďê">
              <a:extLst>
                <a:ext uri="{FF2B5EF4-FFF2-40B4-BE49-F238E27FC236}">
                  <a16:creationId xmlns:a16="http://schemas.microsoft.com/office/drawing/2014/main" id="{1D6DE0E1-4E1E-428B-9CF2-54C1B7FABD47}"/>
                </a:ext>
              </a:extLst>
            </p:cNvPr>
            <p:cNvSpPr/>
            <p:nvPr/>
          </p:nvSpPr>
          <p:spPr bwMode="auto">
            <a:xfrm>
              <a:off x="5822706" y="4131522"/>
              <a:ext cx="546588" cy="442414"/>
            </a:xfrm>
            <a:custGeom>
              <a:avLst/>
              <a:gdLst>
                <a:gd name="connsiteX0" fmla="*/ 355420 w 607568"/>
                <a:gd name="connsiteY0" fmla="*/ 250307 h 491771"/>
                <a:gd name="connsiteX1" fmla="*/ 352312 w 607568"/>
                <a:gd name="connsiteY1" fmla="*/ 251812 h 491771"/>
                <a:gd name="connsiteX2" fmla="*/ 321042 w 607568"/>
                <a:gd name="connsiteY2" fmla="*/ 289814 h 491771"/>
                <a:gd name="connsiteX3" fmla="*/ 321513 w 607568"/>
                <a:gd name="connsiteY3" fmla="*/ 295364 h 491771"/>
                <a:gd name="connsiteX4" fmla="*/ 369736 w 607568"/>
                <a:gd name="connsiteY4" fmla="*/ 338257 h 491771"/>
                <a:gd name="connsiteX5" fmla="*/ 371997 w 607568"/>
                <a:gd name="connsiteY5" fmla="*/ 339104 h 491771"/>
                <a:gd name="connsiteX6" fmla="*/ 373127 w 607568"/>
                <a:gd name="connsiteY6" fmla="*/ 338916 h 491771"/>
                <a:gd name="connsiteX7" fmla="*/ 375293 w 607568"/>
                <a:gd name="connsiteY7" fmla="*/ 336282 h 491771"/>
                <a:gd name="connsiteX8" fmla="*/ 383676 w 607568"/>
                <a:gd name="connsiteY8" fmla="*/ 279467 h 491771"/>
                <a:gd name="connsiteX9" fmla="*/ 376424 w 607568"/>
                <a:gd name="connsiteY9" fmla="*/ 263287 h 491771"/>
                <a:gd name="connsiteX10" fmla="*/ 357681 w 607568"/>
                <a:gd name="connsiteY10" fmla="*/ 250965 h 491771"/>
                <a:gd name="connsiteX11" fmla="*/ 355420 w 607568"/>
                <a:gd name="connsiteY11" fmla="*/ 250307 h 491771"/>
                <a:gd name="connsiteX12" fmla="*/ 258879 w 607568"/>
                <a:gd name="connsiteY12" fmla="*/ 250307 h 491771"/>
                <a:gd name="connsiteX13" fmla="*/ 256712 w 607568"/>
                <a:gd name="connsiteY13" fmla="*/ 250965 h 491771"/>
                <a:gd name="connsiteX14" fmla="*/ 237969 w 607568"/>
                <a:gd name="connsiteY14" fmla="*/ 263287 h 491771"/>
                <a:gd name="connsiteX15" fmla="*/ 230717 w 607568"/>
                <a:gd name="connsiteY15" fmla="*/ 279467 h 491771"/>
                <a:gd name="connsiteX16" fmla="*/ 239100 w 607568"/>
                <a:gd name="connsiteY16" fmla="*/ 336282 h 491771"/>
                <a:gd name="connsiteX17" fmla="*/ 241266 w 607568"/>
                <a:gd name="connsiteY17" fmla="*/ 338916 h 491771"/>
                <a:gd name="connsiteX18" fmla="*/ 242396 w 607568"/>
                <a:gd name="connsiteY18" fmla="*/ 339104 h 491771"/>
                <a:gd name="connsiteX19" fmla="*/ 244657 w 607568"/>
                <a:gd name="connsiteY19" fmla="*/ 338257 h 491771"/>
                <a:gd name="connsiteX20" fmla="*/ 292880 w 607568"/>
                <a:gd name="connsiteY20" fmla="*/ 295364 h 491771"/>
                <a:gd name="connsiteX21" fmla="*/ 293351 w 607568"/>
                <a:gd name="connsiteY21" fmla="*/ 289814 h 491771"/>
                <a:gd name="connsiteX22" fmla="*/ 261987 w 607568"/>
                <a:gd name="connsiteY22" fmla="*/ 251812 h 491771"/>
                <a:gd name="connsiteX23" fmla="*/ 258879 w 607568"/>
                <a:gd name="connsiteY23" fmla="*/ 250307 h 491771"/>
                <a:gd name="connsiteX24" fmla="*/ 500465 w 607568"/>
                <a:gd name="connsiteY24" fmla="*/ 66049 h 491771"/>
                <a:gd name="connsiteX25" fmla="*/ 565743 w 607568"/>
                <a:gd name="connsiteY25" fmla="*/ 130673 h 491771"/>
                <a:gd name="connsiteX26" fmla="*/ 566120 w 607568"/>
                <a:gd name="connsiteY26" fmla="*/ 130673 h 491771"/>
                <a:gd name="connsiteX27" fmla="*/ 580250 w 607568"/>
                <a:gd name="connsiteY27" fmla="*/ 160962 h 491771"/>
                <a:gd name="connsiteX28" fmla="*/ 560939 w 607568"/>
                <a:gd name="connsiteY28" fmla="*/ 182503 h 491771"/>
                <a:gd name="connsiteX29" fmla="*/ 531927 w 607568"/>
                <a:gd name="connsiteY29" fmla="*/ 223799 h 491771"/>
                <a:gd name="connsiteX30" fmla="*/ 528253 w 607568"/>
                <a:gd name="connsiteY30" fmla="*/ 234240 h 491771"/>
                <a:gd name="connsiteX31" fmla="*/ 530797 w 607568"/>
                <a:gd name="connsiteY31" fmla="*/ 246281 h 491771"/>
                <a:gd name="connsiteX32" fmla="*/ 545868 w 607568"/>
                <a:gd name="connsiteY32" fmla="*/ 261143 h 491771"/>
                <a:gd name="connsiteX33" fmla="*/ 558961 w 607568"/>
                <a:gd name="connsiteY33" fmla="*/ 263777 h 491771"/>
                <a:gd name="connsiteX34" fmla="*/ 597299 w 607568"/>
                <a:gd name="connsiteY34" fmla="*/ 301968 h 491771"/>
                <a:gd name="connsiteX35" fmla="*/ 607002 w 607568"/>
                <a:gd name="connsiteY35" fmla="*/ 350788 h 491771"/>
                <a:gd name="connsiteX36" fmla="*/ 601256 w 607568"/>
                <a:gd name="connsiteY36" fmla="*/ 373835 h 491771"/>
                <a:gd name="connsiteX37" fmla="*/ 579685 w 607568"/>
                <a:gd name="connsiteY37" fmla="*/ 384088 h 491771"/>
                <a:gd name="connsiteX38" fmla="*/ 490386 w 607568"/>
                <a:gd name="connsiteY38" fmla="*/ 384088 h 491771"/>
                <a:gd name="connsiteX39" fmla="*/ 467685 w 607568"/>
                <a:gd name="connsiteY39" fmla="*/ 310058 h 491771"/>
                <a:gd name="connsiteX40" fmla="*/ 431702 w 607568"/>
                <a:gd name="connsiteY40" fmla="*/ 267445 h 491771"/>
                <a:gd name="connsiteX41" fmla="*/ 441969 w 607568"/>
                <a:gd name="connsiteY41" fmla="*/ 263777 h 491771"/>
                <a:gd name="connsiteX42" fmla="*/ 455157 w 607568"/>
                <a:gd name="connsiteY42" fmla="*/ 261237 h 491771"/>
                <a:gd name="connsiteX43" fmla="*/ 470228 w 607568"/>
                <a:gd name="connsiteY43" fmla="*/ 246281 h 491771"/>
                <a:gd name="connsiteX44" fmla="*/ 472677 w 607568"/>
                <a:gd name="connsiteY44" fmla="*/ 234240 h 491771"/>
                <a:gd name="connsiteX45" fmla="*/ 469098 w 607568"/>
                <a:gd name="connsiteY45" fmla="*/ 223893 h 491771"/>
                <a:gd name="connsiteX46" fmla="*/ 439991 w 607568"/>
                <a:gd name="connsiteY46" fmla="*/ 182503 h 491771"/>
                <a:gd name="connsiteX47" fmla="*/ 426144 w 607568"/>
                <a:gd name="connsiteY47" fmla="*/ 172720 h 491771"/>
                <a:gd name="connsiteX48" fmla="*/ 441404 w 607568"/>
                <a:gd name="connsiteY48" fmla="*/ 143278 h 491771"/>
                <a:gd name="connsiteX49" fmla="*/ 439708 w 607568"/>
                <a:gd name="connsiteY49" fmla="*/ 107438 h 491771"/>
                <a:gd name="connsiteX50" fmla="*/ 500465 w 607568"/>
                <a:gd name="connsiteY50" fmla="*/ 66049 h 491771"/>
                <a:gd name="connsiteX51" fmla="*/ 107100 w 607568"/>
                <a:gd name="connsiteY51" fmla="*/ 66049 h 491771"/>
                <a:gd name="connsiteX52" fmla="*/ 171341 w 607568"/>
                <a:gd name="connsiteY52" fmla="*/ 123618 h 491771"/>
                <a:gd name="connsiteX53" fmla="*/ 172849 w 607568"/>
                <a:gd name="connsiteY53" fmla="*/ 143278 h 491771"/>
                <a:gd name="connsiteX54" fmla="*/ 184246 w 607568"/>
                <a:gd name="connsiteY54" fmla="*/ 168205 h 491771"/>
                <a:gd name="connsiteX55" fmla="*/ 167574 w 607568"/>
                <a:gd name="connsiteY55" fmla="*/ 182503 h 491771"/>
                <a:gd name="connsiteX56" fmla="*/ 138468 w 607568"/>
                <a:gd name="connsiteY56" fmla="*/ 223799 h 491771"/>
                <a:gd name="connsiteX57" fmla="*/ 134794 w 607568"/>
                <a:gd name="connsiteY57" fmla="*/ 234240 h 491771"/>
                <a:gd name="connsiteX58" fmla="*/ 137337 w 607568"/>
                <a:gd name="connsiteY58" fmla="*/ 246281 h 491771"/>
                <a:gd name="connsiteX59" fmla="*/ 152408 w 607568"/>
                <a:gd name="connsiteY59" fmla="*/ 261143 h 491771"/>
                <a:gd name="connsiteX60" fmla="*/ 165596 w 607568"/>
                <a:gd name="connsiteY60" fmla="*/ 263777 h 491771"/>
                <a:gd name="connsiteX61" fmla="*/ 179442 w 607568"/>
                <a:gd name="connsiteY61" fmla="*/ 268856 h 491771"/>
                <a:gd name="connsiteX62" fmla="*/ 146662 w 607568"/>
                <a:gd name="connsiteY62" fmla="*/ 310058 h 491771"/>
                <a:gd name="connsiteX63" fmla="*/ 123867 w 607568"/>
                <a:gd name="connsiteY63" fmla="*/ 384088 h 491771"/>
                <a:gd name="connsiteX64" fmla="*/ 27883 w 607568"/>
                <a:gd name="connsiteY64" fmla="*/ 384088 h 491771"/>
                <a:gd name="connsiteX65" fmla="*/ 6312 w 607568"/>
                <a:gd name="connsiteY65" fmla="*/ 373835 h 491771"/>
                <a:gd name="connsiteX66" fmla="*/ 566 w 607568"/>
                <a:gd name="connsiteY66" fmla="*/ 350788 h 491771"/>
                <a:gd name="connsiteX67" fmla="*/ 10268 w 607568"/>
                <a:gd name="connsiteY67" fmla="*/ 301968 h 491771"/>
                <a:gd name="connsiteX68" fmla="*/ 48606 w 607568"/>
                <a:gd name="connsiteY68" fmla="*/ 263777 h 491771"/>
                <a:gd name="connsiteX69" fmla="*/ 61699 w 607568"/>
                <a:gd name="connsiteY69" fmla="*/ 261237 h 491771"/>
                <a:gd name="connsiteX70" fmla="*/ 76770 w 607568"/>
                <a:gd name="connsiteY70" fmla="*/ 246281 h 491771"/>
                <a:gd name="connsiteX71" fmla="*/ 79313 w 607568"/>
                <a:gd name="connsiteY71" fmla="*/ 234240 h 491771"/>
                <a:gd name="connsiteX72" fmla="*/ 75639 w 607568"/>
                <a:gd name="connsiteY72" fmla="*/ 223893 h 491771"/>
                <a:gd name="connsiteX73" fmla="*/ 46628 w 607568"/>
                <a:gd name="connsiteY73" fmla="*/ 182503 h 491771"/>
                <a:gd name="connsiteX74" fmla="*/ 27318 w 607568"/>
                <a:gd name="connsiteY74" fmla="*/ 160962 h 491771"/>
                <a:gd name="connsiteX75" fmla="*/ 41447 w 607568"/>
                <a:gd name="connsiteY75" fmla="*/ 130673 h 491771"/>
                <a:gd name="connsiteX76" fmla="*/ 41824 w 607568"/>
                <a:gd name="connsiteY76" fmla="*/ 130673 h 491771"/>
                <a:gd name="connsiteX77" fmla="*/ 107100 w 607568"/>
                <a:gd name="connsiteY77" fmla="*/ 66049 h 491771"/>
                <a:gd name="connsiteX78" fmla="*/ 298626 w 607568"/>
                <a:gd name="connsiteY78" fmla="*/ 0 h 491771"/>
                <a:gd name="connsiteX79" fmla="*/ 315956 w 607568"/>
                <a:gd name="connsiteY79" fmla="*/ 0 h 491771"/>
                <a:gd name="connsiteX80" fmla="*/ 401854 w 607568"/>
                <a:gd name="connsiteY80" fmla="*/ 85787 h 491771"/>
                <a:gd name="connsiteX81" fmla="*/ 401854 w 607568"/>
                <a:gd name="connsiteY81" fmla="*/ 95476 h 491771"/>
                <a:gd name="connsiteX82" fmla="*/ 421633 w 607568"/>
                <a:gd name="connsiteY82" fmla="*/ 138840 h 491771"/>
                <a:gd name="connsiteX83" fmla="*/ 417960 w 607568"/>
                <a:gd name="connsiteY83" fmla="*/ 149281 h 491771"/>
                <a:gd name="connsiteX84" fmla="*/ 417112 w 607568"/>
                <a:gd name="connsiteY84" fmla="*/ 151068 h 491771"/>
                <a:gd name="connsiteX85" fmla="*/ 411273 w 607568"/>
                <a:gd name="connsiteY85" fmla="*/ 159534 h 491771"/>
                <a:gd name="connsiteX86" fmla="*/ 410896 w 607568"/>
                <a:gd name="connsiteY86" fmla="*/ 159910 h 491771"/>
                <a:gd name="connsiteX87" fmla="*/ 394037 w 607568"/>
                <a:gd name="connsiteY87" fmla="*/ 169787 h 491771"/>
                <a:gd name="connsiteX88" fmla="*/ 384900 w 607568"/>
                <a:gd name="connsiteY88" fmla="*/ 189541 h 491771"/>
                <a:gd name="connsiteX89" fmla="*/ 384712 w 607568"/>
                <a:gd name="connsiteY89" fmla="*/ 189823 h 491771"/>
                <a:gd name="connsiteX90" fmla="*/ 373316 w 607568"/>
                <a:gd name="connsiteY90" fmla="*/ 207131 h 491771"/>
                <a:gd name="connsiteX91" fmla="*/ 372750 w 607568"/>
                <a:gd name="connsiteY91" fmla="*/ 207789 h 491771"/>
                <a:gd name="connsiteX92" fmla="*/ 359847 w 607568"/>
                <a:gd name="connsiteY92" fmla="*/ 222275 h 491771"/>
                <a:gd name="connsiteX93" fmla="*/ 359188 w 607568"/>
                <a:gd name="connsiteY93" fmla="*/ 222934 h 491771"/>
                <a:gd name="connsiteX94" fmla="*/ 345154 w 607568"/>
                <a:gd name="connsiteY94" fmla="*/ 234598 h 491771"/>
                <a:gd name="connsiteX95" fmla="*/ 345625 w 607568"/>
                <a:gd name="connsiteY95" fmla="*/ 236855 h 491771"/>
                <a:gd name="connsiteX96" fmla="*/ 348639 w 607568"/>
                <a:gd name="connsiteY96" fmla="*/ 235538 h 491771"/>
                <a:gd name="connsiteX97" fmla="*/ 355514 w 607568"/>
                <a:gd name="connsiteY97" fmla="*/ 234033 h 491771"/>
                <a:gd name="connsiteX98" fmla="*/ 366628 w 607568"/>
                <a:gd name="connsiteY98" fmla="*/ 237326 h 491771"/>
                <a:gd name="connsiteX99" fmla="*/ 385371 w 607568"/>
                <a:gd name="connsiteY99" fmla="*/ 249648 h 491771"/>
                <a:gd name="connsiteX100" fmla="*/ 399876 w 607568"/>
                <a:gd name="connsiteY100" fmla="*/ 279373 h 491771"/>
                <a:gd name="connsiteX101" fmla="*/ 430016 w 607568"/>
                <a:gd name="connsiteY101" fmla="*/ 289814 h 491771"/>
                <a:gd name="connsiteX102" fmla="*/ 448382 w 607568"/>
                <a:gd name="connsiteY102" fmla="*/ 316058 h 491771"/>
                <a:gd name="connsiteX103" fmla="*/ 481630 w 607568"/>
                <a:gd name="connsiteY103" fmla="*/ 424515 h 491771"/>
                <a:gd name="connsiteX104" fmla="*/ 483891 w 607568"/>
                <a:gd name="connsiteY104" fmla="*/ 436461 h 491771"/>
                <a:gd name="connsiteX105" fmla="*/ 473718 w 607568"/>
                <a:gd name="connsiteY105" fmla="*/ 470700 h 491771"/>
                <a:gd name="connsiteX106" fmla="*/ 443956 w 607568"/>
                <a:gd name="connsiteY106" fmla="*/ 490360 h 491771"/>
                <a:gd name="connsiteX107" fmla="*/ 431805 w 607568"/>
                <a:gd name="connsiteY107" fmla="*/ 491771 h 491771"/>
                <a:gd name="connsiteX108" fmla="*/ 325375 w 607568"/>
                <a:gd name="connsiteY108" fmla="*/ 491771 h 491771"/>
                <a:gd name="connsiteX109" fmla="*/ 337430 w 607568"/>
                <a:gd name="connsiteY109" fmla="*/ 415296 h 491771"/>
                <a:gd name="connsiteX110" fmla="*/ 334605 w 607568"/>
                <a:gd name="connsiteY110" fmla="*/ 389052 h 491771"/>
                <a:gd name="connsiteX111" fmla="*/ 323962 w 607568"/>
                <a:gd name="connsiteY111" fmla="*/ 360927 h 491771"/>
                <a:gd name="connsiteX112" fmla="*/ 337430 w 607568"/>
                <a:gd name="connsiteY112" fmla="*/ 347476 h 491771"/>
                <a:gd name="connsiteX113" fmla="*/ 307196 w 607568"/>
                <a:gd name="connsiteY113" fmla="*/ 317281 h 491771"/>
                <a:gd name="connsiteX114" fmla="*/ 276868 w 607568"/>
                <a:gd name="connsiteY114" fmla="*/ 347476 h 491771"/>
                <a:gd name="connsiteX115" fmla="*/ 290337 w 607568"/>
                <a:gd name="connsiteY115" fmla="*/ 360927 h 491771"/>
                <a:gd name="connsiteX116" fmla="*/ 279694 w 607568"/>
                <a:gd name="connsiteY116" fmla="*/ 389052 h 491771"/>
                <a:gd name="connsiteX117" fmla="*/ 276963 w 607568"/>
                <a:gd name="connsiteY117" fmla="*/ 415296 h 491771"/>
                <a:gd name="connsiteX118" fmla="*/ 288736 w 607568"/>
                <a:gd name="connsiteY118" fmla="*/ 491771 h 491771"/>
                <a:gd name="connsiteX119" fmla="*/ 182493 w 607568"/>
                <a:gd name="connsiteY119" fmla="*/ 491771 h 491771"/>
                <a:gd name="connsiteX120" fmla="*/ 170437 w 607568"/>
                <a:gd name="connsiteY120" fmla="*/ 490360 h 491771"/>
                <a:gd name="connsiteX121" fmla="*/ 140675 w 607568"/>
                <a:gd name="connsiteY121" fmla="*/ 470700 h 491771"/>
                <a:gd name="connsiteX122" fmla="*/ 132669 w 607568"/>
                <a:gd name="connsiteY122" fmla="*/ 424515 h 491771"/>
                <a:gd name="connsiteX123" fmla="*/ 166011 w 607568"/>
                <a:gd name="connsiteY123" fmla="*/ 316058 h 491771"/>
                <a:gd name="connsiteX124" fmla="*/ 184377 w 607568"/>
                <a:gd name="connsiteY124" fmla="*/ 289814 h 491771"/>
                <a:gd name="connsiteX125" fmla="*/ 214517 w 607568"/>
                <a:gd name="connsiteY125" fmla="*/ 279373 h 491771"/>
                <a:gd name="connsiteX126" fmla="*/ 214517 w 607568"/>
                <a:gd name="connsiteY126" fmla="*/ 279279 h 491771"/>
                <a:gd name="connsiteX127" fmla="*/ 229022 w 607568"/>
                <a:gd name="connsiteY127" fmla="*/ 249648 h 491771"/>
                <a:gd name="connsiteX128" fmla="*/ 247765 w 607568"/>
                <a:gd name="connsiteY128" fmla="*/ 237326 h 491771"/>
                <a:gd name="connsiteX129" fmla="*/ 258879 w 607568"/>
                <a:gd name="connsiteY129" fmla="*/ 234033 h 491771"/>
                <a:gd name="connsiteX130" fmla="*/ 265754 w 607568"/>
                <a:gd name="connsiteY130" fmla="*/ 235538 h 491771"/>
                <a:gd name="connsiteX131" fmla="*/ 268768 w 607568"/>
                <a:gd name="connsiteY131" fmla="*/ 236855 h 491771"/>
                <a:gd name="connsiteX132" fmla="*/ 269239 w 607568"/>
                <a:gd name="connsiteY132" fmla="*/ 234598 h 491771"/>
                <a:gd name="connsiteX133" fmla="*/ 255205 w 607568"/>
                <a:gd name="connsiteY133" fmla="*/ 222934 h 491771"/>
                <a:gd name="connsiteX134" fmla="*/ 254546 w 607568"/>
                <a:gd name="connsiteY134" fmla="*/ 222275 h 491771"/>
                <a:gd name="connsiteX135" fmla="*/ 241548 w 607568"/>
                <a:gd name="connsiteY135" fmla="*/ 207789 h 491771"/>
                <a:gd name="connsiteX136" fmla="*/ 241077 w 607568"/>
                <a:gd name="connsiteY136" fmla="*/ 207225 h 491771"/>
                <a:gd name="connsiteX137" fmla="*/ 229681 w 607568"/>
                <a:gd name="connsiteY137" fmla="*/ 189823 h 491771"/>
                <a:gd name="connsiteX138" fmla="*/ 229493 w 607568"/>
                <a:gd name="connsiteY138" fmla="*/ 189635 h 491771"/>
                <a:gd name="connsiteX139" fmla="*/ 220356 w 607568"/>
                <a:gd name="connsiteY139" fmla="*/ 169787 h 491771"/>
                <a:gd name="connsiteX140" fmla="*/ 203497 w 607568"/>
                <a:gd name="connsiteY140" fmla="*/ 159910 h 491771"/>
                <a:gd name="connsiteX141" fmla="*/ 203120 w 607568"/>
                <a:gd name="connsiteY141" fmla="*/ 159534 h 491771"/>
                <a:gd name="connsiteX142" fmla="*/ 197281 w 607568"/>
                <a:gd name="connsiteY142" fmla="*/ 151068 h 491771"/>
                <a:gd name="connsiteX143" fmla="*/ 196433 w 607568"/>
                <a:gd name="connsiteY143" fmla="*/ 149281 h 491771"/>
                <a:gd name="connsiteX144" fmla="*/ 192666 w 607568"/>
                <a:gd name="connsiteY144" fmla="*/ 138840 h 491771"/>
                <a:gd name="connsiteX145" fmla="*/ 212727 w 607568"/>
                <a:gd name="connsiteY145" fmla="*/ 95476 h 491771"/>
                <a:gd name="connsiteX146" fmla="*/ 212727 w 607568"/>
                <a:gd name="connsiteY146" fmla="*/ 85787 h 491771"/>
                <a:gd name="connsiteX147" fmla="*/ 298626 w 607568"/>
                <a:gd name="connsiteY147" fmla="*/ 0 h 491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</a:cxnLst>
              <a:rect l="l" t="t" r="r" b="b"/>
              <a:pathLst>
                <a:path w="607568" h="491771">
                  <a:moveTo>
                    <a:pt x="355420" y="250307"/>
                  </a:moveTo>
                  <a:cubicBezTo>
                    <a:pt x="354290" y="250307"/>
                    <a:pt x="353160" y="250871"/>
                    <a:pt x="352312" y="251812"/>
                  </a:cubicBezTo>
                  <a:lnTo>
                    <a:pt x="321042" y="289814"/>
                  </a:lnTo>
                  <a:cubicBezTo>
                    <a:pt x="319723" y="291507"/>
                    <a:pt x="319912" y="293953"/>
                    <a:pt x="321513" y="295364"/>
                  </a:cubicBezTo>
                  <a:lnTo>
                    <a:pt x="369736" y="338257"/>
                  </a:lnTo>
                  <a:cubicBezTo>
                    <a:pt x="370396" y="338822"/>
                    <a:pt x="371149" y="339104"/>
                    <a:pt x="371997" y="339104"/>
                  </a:cubicBezTo>
                  <a:cubicBezTo>
                    <a:pt x="372374" y="339104"/>
                    <a:pt x="372750" y="339010"/>
                    <a:pt x="373127" y="338916"/>
                  </a:cubicBezTo>
                  <a:cubicBezTo>
                    <a:pt x="374257" y="338539"/>
                    <a:pt x="375105" y="337505"/>
                    <a:pt x="375293" y="336282"/>
                  </a:cubicBezTo>
                  <a:lnTo>
                    <a:pt x="383676" y="279467"/>
                  </a:lnTo>
                  <a:cubicBezTo>
                    <a:pt x="384618" y="273164"/>
                    <a:pt x="381792" y="266768"/>
                    <a:pt x="376424" y="263287"/>
                  </a:cubicBezTo>
                  <a:lnTo>
                    <a:pt x="357681" y="250965"/>
                  </a:lnTo>
                  <a:cubicBezTo>
                    <a:pt x="357021" y="250495"/>
                    <a:pt x="356174" y="250307"/>
                    <a:pt x="355420" y="250307"/>
                  </a:cubicBezTo>
                  <a:close/>
                  <a:moveTo>
                    <a:pt x="258879" y="250307"/>
                  </a:moveTo>
                  <a:cubicBezTo>
                    <a:pt x="258125" y="250307"/>
                    <a:pt x="257372" y="250495"/>
                    <a:pt x="256712" y="250965"/>
                  </a:cubicBezTo>
                  <a:lnTo>
                    <a:pt x="237969" y="263287"/>
                  </a:lnTo>
                  <a:cubicBezTo>
                    <a:pt x="232601" y="266768"/>
                    <a:pt x="229775" y="273164"/>
                    <a:pt x="230717" y="279467"/>
                  </a:cubicBezTo>
                  <a:lnTo>
                    <a:pt x="239100" y="336282"/>
                  </a:lnTo>
                  <a:cubicBezTo>
                    <a:pt x="239288" y="337505"/>
                    <a:pt x="240136" y="338539"/>
                    <a:pt x="241266" y="338916"/>
                  </a:cubicBezTo>
                  <a:cubicBezTo>
                    <a:pt x="241643" y="339010"/>
                    <a:pt x="242019" y="339104"/>
                    <a:pt x="242396" y="339104"/>
                  </a:cubicBezTo>
                  <a:cubicBezTo>
                    <a:pt x="243244" y="339104"/>
                    <a:pt x="243997" y="338822"/>
                    <a:pt x="244657" y="338257"/>
                  </a:cubicBezTo>
                  <a:lnTo>
                    <a:pt x="292880" y="295364"/>
                  </a:lnTo>
                  <a:cubicBezTo>
                    <a:pt x="294481" y="293953"/>
                    <a:pt x="294670" y="291507"/>
                    <a:pt x="293351" y="289814"/>
                  </a:cubicBezTo>
                  <a:lnTo>
                    <a:pt x="261987" y="251812"/>
                  </a:lnTo>
                  <a:cubicBezTo>
                    <a:pt x="261233" y="250871"/>
                    <a:pt x="260103" y="250307"/>
                    <a:pt x="258879" y="250307"/>
                  </a:cubicBezTo>
                  <a:close/>
                  <a:moveTo>
                    <a:pt x="500465" y="66049"/>
                  </a:moveTo>
                  <a:cubicBezTo>
                    <a:pt x="548129" y="66049"/>
                    <a:pt x="562447" y="93516"/>
                    <a:pt x="565743" y="130673"/>
                  </a:cubicBezTo>
                  <a:cubicBezTo>
                    <a:pt x="565932" y="130673"/>
                    <a:pt x="566026" y="130673"/>
                    <a:pt x="566120" y="130673"/>
                  </a:cubicBezTo>
                  <a:cubicBezTo>
                    <a:pt x="577141" y="133118"/>
                    <a:pt x="583358" y="146664"/>
                    <a:pt x="580250" y="160962"/>
                  </a:cubicBezTo>
                  <a:cubicBezTo>
                    <a:pt x="577706" y="172532"/>
                    <a:pt x="569700" y="180904"/>
                    <a:pt x="560939" y="182503"/>
                  </a:cubicBezTo>
                  <a:cubicBezTo>
                    <a:pt x="554628" y="199529"/>
                    <a:pt x="543796" y="214016"/>
                    <a:pt x="531927" y="223799"/>
                  </a:cubicBezTo>
                  <a:cubicBezTo>
                    <a:pt x="528913" y="226338"/>
                    <a:pt x="527500" y="230383"/>
                    <a:pt x="528253" y="234240"/>
                  </a:cubicBezTo>
                  <a:lnTo>
                    <a:pt x="530797" y="246281"/>
                  </a:lnTo>
                  <a:cubicBezTo>
                    <a:pt x="532304" y="253806"/>
                    <a:pt x="538238" y="259732"/>
                    <a:pt x="545868" y="261143"/>
                  </a:cubicBezTo>
                  <a:lnTo>
                    <a:pt x="558961" y="263777"/>
                  </a:lnTo>
                  <a:cubicBezTo>
                    <a:pt x="578366" y="267634"/>
                    <a:pt x="593437" y="282684"/>
                    <a:pt x="597299" y="301968"/>
                  </a:cubicBezTo>
                  <a:lnTo>
                    <a:pt x="607002" y="350788"/>
                  </a:lnTo>
                  <a:cubicBezTo>
                    <a:pt x="608697" y="358972"/>
                    <a:pt x="606531" y="367438"/>
                    <a:pt x="601256" y="373835"/>
                  </a:cubicBezTo>
                  <a:cubicBezTo>
                    <a:pt x="595981" y="380325"/>
                    <a:pt x="588068" y="384088"/>
                    <a:pt x="579685" y="384088"/>
                  </a:cubicBezTo>
                  <a:lnTo>
                    <a:pt x="490386" y="384088"/>
                  </a:lnTo>
                  <a:lnTo>
                    <a:pt x="467685" y="310058"/>
                  </a:lnTo>
                  <a:cubicBezTo>
                    <a:pt x="461845" y="291150"/>
                    <a:pt x="448563" y="276194"/>
                    <a:pt x="431702" y="267445"/>
                  </a:cubicBezTo>
                  <a:cubicBezTo>
                    <a:pt x="434999" y="265940"/>
                    <a:pt x="438295" y="264529"/>
                    <a:pt x="441969" y="263777"/>
                  </a:cubicBezTo>
                  <a:lnTo>
                    <a:pt x="455157" y="261237"/>
                  </a:lnTo>
                  <a:cubicBezTo>
                    <a:pt x="462692" y="259732"/>
                    <a:pt x="468627" y="253806"/>
                    <a:pt x="470228" y="246281"/>
                  </a:cubicBezTo>
                  <a:lnTo>
                    <a:pt x="472677" y="234240"/>
                  </a:lnTo>
                  <a:cubicBezTo>
                    <a:pt x="473525" y="230383"/>
                    <a:pt x="472112" y="226338"/>
                    <a:pt x="469098" y="223893"/>
                  </a:cubicBezTo>
                  <a:cubicBezTo>
                    <a:pt x="457229" y="214016"/>
                    <a:pt x="446302" y="199529"/>
                    <a:pt x="439991" y="182503"/>
                  </a:cubicBezTo>
                  <a:cubicBezTo>
                    <a:pt x="434716" y="181563"/>
                    <a:pt x="429818" y="177894"/>
                    <a:pt x="426144" y="172720"/>
                  </a:cubicBezTo>
                  <a:cubicBezTo>
                    <a:pt x="433303" y="164725"/>
                    <a:pt x="438861" y="154754"/>
                    <a:pt x="441404" y="143278"/>
                  </a:cubicBezTo>
                  <a:cubicBezTo>
                    <a:pt x="444324" y="130485"/>
                    <a:pt x="443476" y="118068"/>
                    <a:pt x="439708" y="107438"/>
                  </a:cubicBezTo>
                  <a:cubicBezTo>
                    <a:pt x="447244" y="82699"/>
                    <a:pt x="464200" y="66049"/>
                    <a:pt x="500465" y="66049"/>
                  </a:cubicBezTo>
                  <a:close/>
                  <a:moveTo>
                    <a:pt x="107100" y="66049"/>
                  </a:moveTo>
                  <a:cubicBezTo>
                    <a:pt x="151561" y="66049"/>
                    <a:pt x="166820" y="90130"/>
                    <a:pt x="171341" y="123618"/>
                  </a:cubicBezTo>
                  <a:cubicBezTo>
                    <a:pt x="170965" y="129920"/>
                    <a:pt x="171436" y="136505"/>
                    <a:pt x="172849" y="143278"/>
                  </a:cubicBezTo>
                  <a:cubicBezTo>
                    <a:pt x="174921" y="152590"/>
                    <a:pt x="178971" y="161056"/>
                    <a:pt x="184246" y="168205"/>
                  </a:cubicBezTo>
                  <a:cubicBezTo>
                    <a:pt x="180573" y="175919"/>
                    <a:pt x="174356" y="181281"/>
                    <a:pt x="167574" y="182503"/>
                  </a:cubicBezTo>
                  <a:cubicBezTo>
                    <a:pt x="161263" y="199529"/>
                    <a:pt x="150336" y="214016"/>
                    <a:pt x="138468" y="223799"/>
                  </a:cubicBezTo>
                  <a:cubicBezTo>
                    <a:pt x="135453" y="226338"/>
                    <a:pt x="134040" y="230383"/>
                    <a:pt x="134794" y="234240"/>
                  </a:cubicBezTo>
                  <a:lnTo>
                    <a:pt x="137337" y="246281"/>
                  </a:lnTo>
                  <a:cubicBezTo>
                    <a:pt x="138939" y="253806"/>
                    <a:pt x="144873" y="259732"/>
                    <a:pt x="152408" y="261143"/>
                  </a:cubicBezTo>
                  <a:lnTo>
                    <a:pt x="165596" y="263777"/>
                  </a:lnTo>
                  <a:cubicBezTo>
                    <a:pt x="170494" y="264812"/>
                    <a:pt x="175203" y="266505"/>
                    <a:pt x="179442" y="268856"/>
                  </a:cubicBezTo>
                  <a:cubicBezTo>
                    <a:pt x="164088" y="277793"/>
                    <a:pt x="152126" y="292279"/>
                    <a:pt x="146662" y="310058"/>
                  </a:cubicBezTo>
                  <a:lnTo>
                    <a:pt x="123867" y="384088"/>
                  </a:lnTo>
                  <a:lnTo>
                    <a:pt x="27883" y="384088"/>
                  </a:lnTo>
                  <a:cubicBezTo>
                    <a:pt x="19499" y="384088"/>
                    <a:pt x="11587" y="380325"/>
                    <a:pt x="6312" y="373835"/>
                  </a:cubicBezTo>
                  <a:cubicBezTo>
                    <a:pt x="1037" y="367438"/>
                    <a:pt x="-1129" y="358972"/>
                    <a:pt x="566" y="350788"/>
                  </a:cubicBezTo>
                  <a:lnTo>
                    <a:pt x="10268" y="301968"/>
                  </a:lnTo>
                  <a:cubicBezTo>
                    <a:pt x="14130" y="282684"/>
                    <a:pt x="29202" y="267634"/>
                    <a:pt x="48606" y="263777"/>
                  </a:cubicBezTo>
                  <a:lnTo>
                    <a:pt x="61699" y="261237"/>
                  </a:lnTo>
                  <a:cubicBezTo>
                    <a:pt x="69328" y="259732"/>
                    <a:pt x="75263" y="253806"/>
                    <a:pt x="76770" y="246281"/>
                  </a:cubicBezTo>
                  <a:lnTo>
                    <a:pt x="79313" y="234240"/>
                  </a:lnTo>
                  <a:cubicBezTo>
                    <a:pt x="80067" y="230383"/>
                    <a:pt x="78654" y="226338"/>
                    <a:pt x="75639" y="223893"/>
                  </a:cubicBezTo>
                  <a:cubicBezTo>
                    <a:pt x="63771" y="214016"/>
                    <a:pt x="52939" y="199623"/>
                    <a:pt x="46628" y="182503"/>
                  </a:cubicBezTo>
                  <a:cubicBezTo>
                    <a:pt x="37867" y="180904"/>
                    <a:pt x="29861" y="172532"/>
                    <a:pt x="27318" y="160962"/>
                  </a:cubicBezTo>
                  <a:cubicBezTo>
                    <a:pt x="24115" y="146664"/>
                    <a:pt x="30426" y="133118"/>
                    <a:pt x="41447" y="130673"/>
                  </a:cubicBezTo>
                  <a:cubicBezTo>
                    <a:pt x="41541" y="130673"/>
                    <a:pt x="41729" y="130673"/>
                    <a:pt x="41824" y="130673"/>
                  </a:cubicBezTo>
                  <a:cubicBezTo>
                    <a:pt x="45403" y="93516"/>
                    <a:pt x="60192" y="66049"/>
                    <a:pt x="107100" y="66049"/>
                  </a:cubicBezTo>
                  <a:close/>
                  <a:moveTo>
                    <a:pt x="298626" y="0"/>
                  </a:moveTo>
                  <a:lnTo>
                    <a:pt x="315956" y="0"/>
                  </a:lnTo>
                  <a:cubicBezTo>
                    <a:pt x="363426" y="0"/>
                    <a:pt x="401854" y="38378"/>
                    <a:pt x="401854" y="85787"/>
                  </a:cubicBezTo>
                  <a:lnTo>
                    <a:pt x="401854" y="95476"/>
                  </a:lnTo>
                  <a:cubicBezTo>
                    <a:pt x="417301" y="99238"/>
                    <a:pt x="426154" y="118522"/>
                    <a:pt x="421633" y="138840"/>
                  </a:cubicBezTo>
                  <a:cubicBezTo>
                    <a:pt x="420880" y="142602"/>
                    <a:pt x="419467" y="146083"/>
                    <a:pt x="417960" y="149281"/>
                  </a:cubicBezTo>
                  <a:cubicBezTo>
                    <a:pt x="417677" y="149939"/>
                    <a:pt x="417395" y="150504"/>
                    <a:pt x="417112" y="151068"/>
                  </a:cubicBezTo>
                  <a:cubicBezTo>
                    <a:pt x="415417" y="154172"/>
                    <a:pt x="413533" y="157088"/>
                    <a:pt x="411273" y="159534"/>
                  </a:cubicBezTo>
                  <a:cubicBezTo>
                    <a:pt x="411179" y="159628"/>
                    <a:pt x="410990" y="159816"/>
                    <a:pt x="410896" y="159910"/>
                  </a:cubicBezTo>
                  <a:cubicBezTo>
                    <a:pt x="406092" y="165084"/>
                    <a:pt x="400159" y="168658"/>
                    <a:pt x="394037" y="169787"/>
                  </a:cubicBezTo>
                  <a:cubicBezTo>
                    <a:pt x="391494" y="176654"/>
                    <a:pt x="388385" y="183332"/>
                    <a:pt x="384900" y="189541"/>
                  </a:cubicBezTo>
                  <a:cubicBezTo>
                    <a:pt x="384806" y="189635"/>
                    <a:pt x="384806" y="189729"/>
                    <a:pt x="384712" y="189823"/>
                  </a:cubicBezTo>
                  <a:cubicBezTo>
                    <a:pt x="381227" y="196031"/>
                    <a:pt x="377460" y="201769"/>
                    <a:pt x="373316" y="207131"/>
                  </a:cubicBezTo>
                  <a:cubicBezTo>
                    <a:pt x="373127" y="207413"/>
                    <a:pt x="372939" y="207601"/>
                    <a:pt x="372750" y="207789"/>
                  </a:cubicBezTo>
                  <a:cubicBezTo>
                    <a:pt x="368700" y="213057"/>
                    <a:pt x="364368" y="217948"/>
                    <a:pt x="359847" y="222275"/>
                  </a:cubicBezTo>
                  <a:cubicBezTo>
                    <a:pt x="359658" y="222463"/>
                    <a:pt x="359376" y="222651"/>
                    <a:pt x="359188" y="222934"/>
                  </a:cubicBezTo>
                  <a:cubicBezTo>
                    <a:pt x="354667" y="227261"/>
                    <a:pt x="349957" y="231211"/>
                    <a:pt x="345154" y="234598"/>
                  </a:cubicBezTo>
                  <a:lnTo>
                    <a:pt x="345625" y="236855"/>
                  </a:lnTo>
                  <a:cubicBezTo>
                    <a:pt x="346567" y="236385"/>
                    <a:pt x="347603" y="235915"/>
                    <a:pt x="348639" y="235538"/>
                  </a:cubicBezTo>
                  <a:cubicBezTo>
                    <a:pt x="350899" y="234786"/>
                    <a:pt x="353065" y="234033"/>
                    <a:pt x="355514" y="234033"/>
                  </a:cubicBezTo>
                  <a:cubicBezTo>
                    <a:pt x="359470" y="234033"/>
                    <a:pt x="363238" y="235162"/>
                    <a:pt x="366628" y="237326"/>
                  </a:cubicBezTo>
                  <a:cubicBezTo>
                    <a:pt x="366628" y="237326"/>
                    <a:pt x="380756" y="246450"/>
                    <a:pt x="385371" y="249648"/>
                  </a:cubicBezTo>
                  <a:cubicBezTo>
                    <a:pt x="401854" y="261030"/>
                    <a:pt x="399876" y="279373"/>
                    <a:pt x="399876" y="279373"/>
                  </a:cubicBezTo>
                  <a:cubicBezTo>
                    <a:pt x="410990" y="279655"/>
                    <a:pt x="421822" y="283041"/>
                    <a:pt x="430016" y="289814"/>
                  </a:cubicBezTo>
                  <a:cubicBezTo>
                    <a:pt x="445180" y="302324"/>
                    <a:pt x="447535" y="313330"/>
                    <a:pt x="448382" y="316058"/>
                  </a:cubicBezTo>
                  <a:lnTo>
                    <a:pt x="481630" y="424515"/>
                  </a:lnTo>
                  <a:cubicBezTo>
                    <a:pt x="482855" y="428371"/>
                    <a:pt x="483608" y="432416"/>
                    <a:pt x="483891" y="436461"/>
                  </a:cubicBezTo>
                  <a:cubicBezTo>
                    <a:pt x="484644" y="448595"/>
                    <a:pt x="481159" y="460730"/>
                    <a:pt x="473718" y="470700"/>
                  </a:cubicBezTo>
                  <a:cubicBezTo>
                    <a:pt x="466372" y="480671"/>
                    <a:pt x="455823" y="487538"/>
                    <a:pt x="443956" y="490360"/>
                  </a:cubicBezTo>
                  <a:cubicBezTo>
                    <a:pt x="440000" y="491301"/>
                    <a:pt x="435950" y="491771"/>
                    <a:pt x="431805" y="491771"/>
                  </a:cubicBezTo>
                  <a:lnTo>
                    <a:pt x="325375" y="491771"/>
                  </a:lnTo>
                  <a:lnTo>
                    <a:pt x="337430" y="415296"/>
                  </a:lnTo>
                  <a:cubicBezTo>
                    <a:pt x="338749" y="406454"/>
                    <a:pt x="337807" y="397424"/>
                    <a:pt x="334605" y="389052"/>
                  </a:cubicBezTo>
                  <a:lnTo>
                    <a:pt x="323962" y="360927"/>
                  </a:lnTo>
                  <a:lnTo>
                    <a:pt x="337430" y="347476"/>
                  </a:lnTo>
                  <a:lnTo>
                    <a:pt x="307196" y="317281"/>
                  </a:lnTo>
                  <a:lnTo>
                    <a:pt x="276868" y="347476"/>
                  </a:lnTo>
                  <a:lnTo>
                    <a:pt x="290337" y="360927"/>
                  </a:lnTo>
                  <a:lnTo>
                    <a:pt x="279694" y="389052"/>
                  </a:lnTo>
                  <a:cubicBezTo>
                    <a:pt x="276586" y="397424"/>
                    <a:pt x="275644" y="406454"/>
                    <a:pt x="276963" y="415296"/>
                  </a:cubicBezTo>
                  <a:lnTo>
                    <a:pt x="288736" y="491771"/>
                  </a:lnTo>
                  <a:lnTo>
                    <a:pt x="182493" y="491771"/>
                  </a:lnTo>
                  <a:cubicBezTo>
                    <a:pt x="178443" y="491771"/>
                    <a:pt x="174299" y="491301"/>
                    <a:pt x="170437" y="490360"/>
                  </a:cubicBezTo>
                  <a:cubicBezTo>
                    <a:pt x="158570" y="487538"/>
                    <a:pt x="148021" y="480671"/>
                    <a:pt x="140675" y="470700"/>
                  </a:cubicBezTo>
                  <a:cubicBezTo>
                    <a:pt x="130785" y="457343"/>
                    <a:pt x="127865" y="440223"/>
                    <a:pt x="132669" y="424515"/>
                  </a:cubicBezTo>
                  <a:lnTo>
                    <a:pt x="166011" y="316058"/>
                  </a:lnTo>
                  <a:cubicBezTo>
                    <a:pt x="166858" y="313330"/>
                    <a:pt x="170908" y="300631"/>
                    <a:pt x="184377" y="289814"/>
                  </a:cubicBezTo>
                  <a:cubicBezTo>
                    <a:pt x="192666" y="283229"/>
                    <a:pt x="203403" y="279655"/>
                    <a:pt x="214517" y="279373"/>
                  </a:cubicBezTo>
                  <a:lnTo>
                    <a:pt x="214517" y="279279"/>
                  </a:lnTo>
                  <a:cubicBezTo>
                    <a:pt x="214140" y="273447"/>
                    <a:pt x="211880" y="260654"/>
                    <a:pt x="229022" y="249648"/>
                  </a:cubicBezTo>
                  <a:cubicBezTo>
                    <a:pt x="233731" y="246638"/>
                    <a:pt x="247765" y="237326"/>
                    <a:pt x="247765" y="237326"/>
                  </a:cubicBezTo>
                  <a:cubicBezTo>
                    <a:pt x="251061" y="235162"/>
                    <a:pt x="254923" y="234033"/>
                    <a:pt x="258879" y="234033"/>
                  </a:cubicBezTo>
                  <a:cubicBezTo>
                    <a:pt x="261328" y="234033"/>
                    <a:pt x="263494" y="234786"/>
                    <a:pt x="265754" y="235538"/>
                  </a:cubicBezTo>
                  <a:cubicBezTo>
                    <a:pt x="266790" y="236009"/>
                    <a:pt x="267826" y="236385"/>
                    <a:pt x="268768" y="236855"/>
                  </a:cubicBezTo>
                  <a:lnTo>
                    <a:pt x="269239" y="234598"/>
                  </a:lnTo>
                  <a:cubicBezTo>
                    <a:pt x="264436" y="231211"/>
                    <a:pt x="259726" y="227261"/>
                    <a:pt x="255205" y="222934"/>
                  </a:cubicBezTo>
                  <a:cubicBezTo>
                    <a:pt x="254923" y="222651"/>
                    <a:pt x="254735" y="222463"/>
                    <a:pt x="254546" y="222275"/>
                  </a:cubicBezTo>
                  <a:cubicBezTo>
                    <a:pt x="250025" y="217948"/>
                    <a:pt x="245693" y="213057"/>
                    <a:pt x="241548" y="207789"/>
                  </a:cubicBezTo>
                  <a:cubicBezTo>
                    <a:pt x="241454" y="207601"/>
                    <a:pt x="241266" y="207413"/>
                    <a:pt x="241077" y="207225"/>
                  </a:cubicBezTo>
                  <a:cubicBezTo>
                    <a:pt x="236933" y="201769"/>
                    <a:pt x="233072" y="196031"/>
                    <a:pt x="229681" y="189823"/>
                  </a:cubicBezTo>
                  <a:cubicBezTo>
                    <a:pt x="229587" y="189729"/>
                    <a:pt x="229587" y="189635"/>
                    <a:pt x="229493" y="189635"/>
                  </a:cubicBezTo>
                  <a:cubicBezTo>
                    <a:pt x="226008" y="183332"/>
                    <a:pt x="222899" y="176654"/>
                    <a:pt x="220356" y="169787"/>
                  </a:cubicBezTo>
                  <a:cubicBezTo>
                    <a:pt x="214140" y="168658"/>
                    <a:pt x="208301" y="165084"/>
                    <a:pt x="203497" y="159910"/>
                  </a:cubicBezTo>
                  <a:cubicBezTo>
                    <a:pt x="203309" y="159722"/>
                    <a:pt x="203214" y="159628"/>
                    <a:pt x="203120" y="159534"/>
                  </a:cubicBezTo>
                  <a:cubicBezTo>
                    <a:pt x="200860" y="157088"/>
                    <a:pt x="198976" y="154172"/>
                    <a:pt x="197281" y="151068"/>
                  </a:cubicBezTo>
                  <a:cubicBezTo>
                    <a:pt x="196998" y="150504"/>
                    <a:pt x="196716" y="149939"/>
                    <a:pt x="196433" y="149281"/>
                  </a:cubicBezTo>
                  <a:cubicBezTo>
                    <a:pt x="194832" y="146083"/>
                    <a:pt x="193513" y="142602"/>
                    <a:pt x="192666" y="138840"/>
                  </a:cubicBezTo>
                  <a:cubicBezTo>
                    <a:pt x="188145" y="118428"/>
                    <a:pt x="197092" y="99050"/>
                    <a:pt x="212727" y="95476"/>
                  </a:cubicBezTo>
                  <a:lnTo>
                    <a:pt x="212727" y="85787"/>
                  </a:lnTo>
                  <a:cubicBezTo>
                    <a:pt x="212727" y="38378"/>
                    <a:pt x="251155" y="0"/>
                    <a:pt x="29862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id-ID"/>
            </a:p>
          </p:txBody>
        </p:sp>
        <p:sp>
          <p:nvSpPr>
            <p:cNvPr id="14" name="iSľîḓe">
              <a:extLst>
                <a:ext uri="{FF2B5EF4-FFF2-40B4-BE49-F238E27FC236}">
                  <a16:creationId xmlns:a16="http://schemas.microsoft.com/office/drawing/2014/main" id="{3B729F7C-6222-4A96-9BCA-C9C7DB167C9E}"/>
                </a:ext>
              </a:extLst>
            </p:cNvPr>
            <p:cNvSpPr/>
            <p:nvPr/>
          </p:nvSpPr>
          <p:spPr bwMode="auto">
            <a:xfrm>
              <a:off x="673099" y="5126710"/>
              <a:ext cx="7734300" cy="890588"/>
            </a:xfrm>
            <a:prstGeom prst="homePlate">
              <a:avLst/>
            </a:prstGeom>
            <a:noFill/>
            <a:ln w="38100" cap="flat">
              <a:solidFill>
                <a:schemeClr val="bg1">
                  <a:lumMod val="85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xtLst/>
          </p:spPr>
          <p:txBody>
            <a:bodyPr wrap="square" lIns="91440" tIns="45720" rIns="91440" bIns="45720" anchor="ctr">
              <a:normAutofit/>
            </a:bodyPr>
            <a:lstStyle/>
            <a:p>
              <a:pPr>
                <a:spcBef>
                  <a:spcPct val="0"/>
                </a:spcBef>
              </a:pPr>
              <a:r>
                <a:rPr lang="en-US" altLang="zh-CN" dirty="0"/>
                <a:t>Text here</a:t>
              </a:r>
            </a:p>
          </p:txBody>
        </p:sp>
        <p:sp>
          <p:nvSpPr>
            <p:cNvPr id="15" name="ïŝḷídé">
              <a:extLst>
                <a:ext uri="{FF2B5EF4-FFF2-40B4-BE49-F238E27FC236}">
                  <a16:creationId xmlns:a16="http://schemas.microsoft.com/office/drawing/2014/main" id="{8C29A4C4-B0BC-43EE-A527-966E6D61B9A9}"/>
                </a:ext>
              </a:extLst>
            </p:cNvPr>
            <p:cNvSpPr/>
            <p:nvPr/>
          </p:nvSpPr>
          <p:spPr bwMode="auto">
            <a:xfrm>
              <a:off x="7470140" y="5343525"/>
              <a:ext cx="479356" cy="461010"/>
            </a:xfrm>
            <a:custGeom>
              <a:avLst/>
              <a:gdLst>
                <a:gd name="connsiteX0" fmla="*/ 61288 w 609549"/>
                <a:gd name="connsiteY0" fmla="*/ 383285 h 586216"/>
                <a:gd name="connsiteX1" fmla="*/ 71162 w 609549"/>
                <a:gd name="connsiteY1" fmla="*/ 387101 h 586216"/>
                <a:gd name="connsiteX2" fmla="*/ 120018 w 609549"/>
                <a:gd name="connsiteY2" fmla="*/ 435892 h 586216"/>
                <a:gd name="connsiteX3" fmla="*/ 120018 w 609549"/>
                <a:gd name="connsiteY3" fmla="*/ 454200 h 586216"/>
                <a:gd name="connsiteX4" fmla="*/ 56639 w 609549"/>
                <a:gd name="connsiteY4" fmla="*/ 517543 h 586216"/>
                <a:gd name="connsiteX5" fmla="*/ 35592 w 609549"/>
                <a:gd name="connsiteY5" fmla="*/ 513644 h 586216"/>
                <a:gd name="connsiteX6" fmla="*/ 51877 w 609549"/>
                <a:gd name="connsiteY6" fmla="*/ 388099 h 586216"/>
                <a:gd name="connsiteX7" fmla="*/ 61288 w 609549"/>
                <a:gd name="connsiteY7" fmla="*/ 383285 h 586216"/>
                <a:gd name="connsiteX8" fmla="*/ 235245 w 609549"/>
                <a:gd name="connsiteY8" fmla="*/ 302810 h 586216"/>
                <a:gd name="connsiteX9" fmla="*/ 306042 w 609549"/>
                <a:gd name="connsiteY9" fmla="*/ 373466 h 586216"/>
                <a:gd name="connsiteX10" fmla="*/ 258717 w 609549"/>
                <a:gd name="connsiteY10" fmla="*/ 420680 h 586216"/>
                <a:gd name="connsiteX11" fmla="*/ 230246 w 609549"/>
                <a:gd name="connsiteY11" fmla="*/ 550152 h 586216"/>
                <a:gd name="connsiteX12" fmla="*/ 92223 w 609549"/>
                <a:gd name="connsiteY12" fmla="*/ 575305 h 586216"/>
                <a:gd name="connsiteX13" fmla="*/ 88748 w 609549"/>
                <a:gd name="connsiteY13" fmla="*/ 556143 h 586216"/>
                <a:gd name="connsiteX14" fmla="*/ 165115 w 609549"/>
                <a:gd name="connsiteY14" fmla="*/ 479877 h 586216"/>
                <a:gd name="connsiteX15" fmla="*/ 165115 w 609549"/>
                <a:gd name="connsiteY15" fmla="*/ 446308 h 586216"/>
                <a:gd name="connsiteX16" fmla="*/ 88700 w 609549"/>
                <a:gd name="connsiteY16" fmla="*/ 369995 h 586216"/>
                <a:gd name="connsiteX17" fmla="*/ 92128 w 609549"/>
                <a:gd name="connsiteY17" fmla="*/ 350976 h 586216"/>
                <a:gd name="connsiteX18" fmla="*/ 189111 w 609549"/>
                <a:gd name="connsiteY18" fmla="*/ 348884 h 586216"/>
                <a:gd name="connsiteX19" fmla="*/ 257958 w 609549"/>
                <a:gd name="connsiteY19" fmla="*/ 161679 h 586216"/>
                <a:gd name="connsiteX20" fmla="*/ 317251 w 609549"/>
                <a:gd name="connsiteY20" fmla="*/ 220879 h 586216"/>
                <a:gd name="connsiteX21" fmla="*/ 388070 w 609549"/>
                <a:gd name="connsiteY21" fmla="*/ 291586 h 586216"/>
                <a:gd name="connsiteX22" fmla="*/ 604906 w 609549"/>
                <a:gd name="connsiteY22" fmla="*/ 508130 h 586216"/>
                <a:gd name="connsiteX23" fmla="*/ 604906 w 609549"/>
                <a:gd name="connsiteY23" fmla="*/ 530526 h 586216"/>
                <a:gd name="connsiteX24" fmla="*/ 556567 w 609549"/>
                <a:gd name="connsiteY24" fmla="*/ 578789 h 586216"/>
                <a:gd name="connsiteX25" fmla="*/ 545327 w 609549"/>
                <a:gd name="connsiteY25" fmla="*/ 583449 h 586216"/>
                <a:gd name="connsiteX26" fmla="*/ 534135 w 609549"/>
                <a:gd name="connsiteY26" fmla="*/ 578789 h 586216"/>
                <a:gd name="connsiteX27" fmla="*/ 317251 w 609549"/>
                <a:gd name="connsiteY27" fmla="*/ 362293 h 586216"/>
                <a:gd name="connsiteX28" fmla="*/ 246481 w 609549"/>
                <a:gd name="connsiteY28" fmla="*/ 291586 h 586216"/>
                <a:gd name="connsiteX29" fmla="*/ 187140 w 609549"/>
                <a:gd name="connsiteY29" fmla="*/ 232339 h 586216"/>
                <a:gd name="connsiteX30" fmla="*/ 58606 w 609549"/>
                <a:gd name="connsiteY30" fmla="*/ 160814 h 586216"/>
                <a:gd name="connsiteX31" fmla="*/ 126401 w 609549"/>
                <a:gd name="connsiteY31" fmla="*/ 228498 h 586216"/>
                <a:gd name="connsiteX32" fmla="*/ 111975 w 609549"/>
                <a:gd name="connsiteY32" fmla="*/ 242899 h 586216"/>
                <a:gd name="connsiteX33" fmla="*/ 119307 w 609549"/>
                <a:gd name="connsiteY33" fmla="*/ 250219 h 586216"/>
                <a:gd name="connsiteX34" fmla="*/ 119307 w 609549"/>
                <a:gd name="connsiteY34" fmla="*/ 277692 h 586216"/>
                <a:gd name="connsiteX35" fmla="*/ 115641 w 609549"/>
                <a:gd name="connsiteY35" fmla="*/ 281352 h 586216"/>
                <a:gd name="connsiteX36" fmla="*/ 88123 w 609549"/>
                <a:gd name="connsiteY36" fmla="*/ 281352 h 586216"/>
                <a:gd name="connsiteX37" fmla="*/ 5712 w 609549"/>
                <a:gd name="connsiteY37" fmla="*/ 199029 h 586216"/>
                <a:gd name="connsiteX38" fmla="*/ 5712 w 609549"/>
                <a:gd name="connsiteY38" fmla="*/ 171604 h 586216"/>
                <a:gd name="connsiteX39" fmla="*/ 9378 w 609549"/>
                <a:gd name="connsiteY39" fmla="*/ 167944 h 586216"/>
                <a:gd name="connsiteX40" fmla="*/ 36849 w 609549"/>
                <a:gd name="connsiteY40" fmla="*/ 167944 h 586216"/>
                <a:gd name="connsiteX41" fmla="*/ 44180 w 609549"/>
                <a:gd name="connsiteY41" fmla="*/ 175264 h 586216"/>
                <a:gd name="connsiteX42" fmla="*/ 585775 w 609549"/>
                <a:gd name="connsiteY42" fmla="*/ 66370 h 586216"/>
                <a:gd name="connsiteX43" fmla="*/ 595263 w 609549"/>
                <a:gd name="connsiteY43" fmla="*/ 73839 h 586216"/>
                <a:gd name="connsiteX44" fmla="*/ 578978 w 609549"/>
                <a:gd name="connsiteY44" fmla="*/ 199341 h 586216"/>
                <a:gd name="connsiteX45" fmla="*/ 559693 w 609549"/>
                <a:gd name="connsiteY45" fmla="*/ 200387 h 586216"/>
                <a:gd name="connsiteX46" fmla="*/ 510789 w 609549"/>
                <a:gd name="connsiteY46" fmla="*/ 151612 h 586216"/>
                <a:gd name="connsiteX47" fmla="*/ 510789 w 609549"/>
                <a:gd name="connsiteY47" fmla="*/ 133262 h 586216"/>
                <a:gd name="connsiteX48" fmla="*/ 574216 w 609549"/>
                <a:gd name="connsiteY48" fmla="*/ 69988 h 586216"/>
                <a:gd name="connsiteX49" fmla="*/ 585775 w 609549"/>
                <a:gd name="connsiteY49" fmla="*/ 66370 h 586216"/>
                <a:gd name="connsiteX50" fmla="*/ 158702 w 609549"/>
                <a:gd name="connsiteY50" fmla="*/ 26758 h 586216"/>
                <a:gd name="connsiteX51" fmla="*/ 172463 w 609549"/>
                <a:gd name="connsiteY51" fmla="*/ 32464 h 586216"/>
                <a:gd name="connsiteX52" fmla="*/ 179701 w 609549"/>
                <a:gd name="connsiteY52" fmla="*/ 39691 h 586216"/>
                <a:gd name="connsiteX53" fmla="*/ 246935 w 609549"/>
                <a:gd name="connsiteY53" fmla="*/ 106831 h 586216"/>
                <a:gd name="connsiteX54" fmla="*/ 254886 w 609549"/>
                <a:gd name="connsiteY54" fmla="*/ 114819 h 586216"/>
                <a:gd name="connsiteX55" fmla="*/ 257600 w 609549"/>
                <a:gd name="connsiteY55" fmla="*/ 138879 h 586216"/>
                <a:gd name="connsiteX56" fmla="*/ 254886 w 609549"/>
                <a:gd name="connsiteY56" fmla="*/ 142255 h 586216"/>
                <a:gd name="connsiteX57" fmla="*/ 252315 w 609549"/>
                <a:gd name="connsiteY57" fmla="*/ 144823 h 586216"/>
                <a:gd name="connsiteX58" fmla="*/ 246696 w 609549"/>
                <a:gd name="connsiteY58" fmla="*/ 150434 h 586216"/>
                <a:gd name="connsiteX59" fmla="*/ 175892 w 609549"/>
                <a:gd name="connsiteY59" fmla="*/ 221140 h 586216"/>
                <a:gd name="connsiteX60" fmla="*/ 172463 w 609549"/>
                <a:gd name="connsiteY60" fmla="*/ 224611 h 586216"/>
                <a:gd name="connsiteX61" fmla="*/ 170130 w 609549"/>
                <a:gd name="connsiteY61" fmla="*/ 226560 h 586216"/>
                <a:gd name="connsiteX62" fmla="*/ 162274 w 609549"/>
                <a:gd name="connsiteY62" fmla="*/ 229936 h 586216"/>
                <a:gd name="connsiteX63" fmla="*/ 158702 w 609549"/>
                <a:gd name="connsiteY63" fmla="*/ 230269 h 586216"/>
                <a:gd name="connsiteX64" fmla="*/ 144942 w 609549"/>
                <a:gd name="connsiteY64" fmla="*/ 224611 h 586216"/>
                <a:gd name="connsiteX65" fmla="*/ 137609 w 609549"/>
                <a:gd name="connsiteY65" fmla="*/ 217288 h 586216"/>
                <a:gd name="connsiteX66" fmla="*/ 69804 w 609549"/>
                <a:gd name="connsiteY66" fmla="*/ 149578 h 586216"/>
                <a:gd name="connsiteX67" fmla="*/ 62519 w 609549"/>
                <a:gd name="connsiteY67" fmla="*/ 142255 h 586216"/>
                <a:gd name="connsiteX68" fmla="*/ 62519 w 609549"/>
                <a:gd name="connsiteY68" fmla="*/ 114819 h 586216"/>
                <a:gd name="connsiteX69" fmla="*/ 144942 w 609549"/>
                <a:gd name="connsiteY69" fmla="*/ 32464 h 586216"/>
                <a:gd name="connsiteX70" fmla="*/ 158702 w 609549"/>
                <a:gd name="connsiteY70" fmla="*/ 26758 h 586216"/>
                <a:gd name="connsiteX71" fmla="*/ 254809 w 609549"/>
                <a:gd name="connsiteY71" fmla="*/ 6542 h 586216"/>
                <a:gd name="connsiteX72" fmla="*/ 321015 w 609549"/>
                <a:gd name="connsiteY72" fmla="*/ 29913 h 586216"/>
                <a:gd name="connsiteX73" fmla="*/ 260017 w 609549"/>
                <a:gd name="connsiteY73" fmla="*/ 97465 h 586216"/>
                <a:gd name="connsiteX74" fmla="*/ 193067 w 609549"/>
                <a:gd name="connsiteY74" fmla="*/ 30626 h 586216"/>
                <a:gd name="connsiteX75" fmla="*/ 254809 w 609549"/>
                <a:gd name="connsiteY75" fmla="*/ 6542 h 586216"/>
                <a:gd name="connsiteX76" fmla="*/ 503105 w 609549"/>
                <a:gd name="connsiteY76" fmla="*/ 953 h 586216"/>
                <a:gd name="connsiteX77" fmla="*/ 538560 w 609549"/>
                <a:gd name="connsiteY77" fmla="*/ 10911 h 586216"/>
                <a:gd name="connsiteX78" fmla="*/ 542083 w 609549"/>
                <a:gd name="connsiteY78" fmla="*/ 30073 h 586216"/>
                <a:gd name="connsiteX79" fmla="*/ 465709 w 609549"/>
                <a:gd name="connsiteY79" fmla="*/ 106341 h 586216"/>
                <a:gd name="connsiteX80" fmla="*/ 465709 w 609549"/>
                <a:gd name="connsiteY80" fmla="*/ 139911 h 586216"/>
                <a:gd name="connsiteX81" fmla="*/ 542131 w 609549"/>
                <a:gd name="connsiteY81" fmla="*/ 216227 h 586216"/>
                <a:gd name="connsiteX82" fmla="*/ 538655 w 609549"/>
                <a:gd name="connsiteY82" fmla="*/ 235246 h 586216"/>
                <a:gd name="connsiteX83" fmla="*/ 442187 w 609549"/>
                <a:gd name="connsiteY83" fmla="*/ 237528 h 586216"/>
                <a:gd name="connsiteX84" fmla="*/ 399238 w 609549"/>
                <a:gd name="connsiteY84" fmla="*/ 280370 h 586216"/>
                <a:gd name="connsiteX85" fmla="*/ 328482 w 609549"/>
                <a:gd name="connsiteY85" fmla="*/ 209712 h 586216"/>
                <a:gd name="connsiteX86" fmla="*/ 372240 w 609549"/>
                <a:gd name="connsiteY86" fmla="*/ 166015 h 586216"/>
                <a:gd name="connsiteX87" fmla="*/ 400571 w 609549"/>
                <a:gd name="connsiteY87" fmla="*/ 36064 h 586216"/>
                <a:gd name="connsiteX88" fmla="*/ 503105 w 609549"/>
                <a:gd name="connsiteY88" fmla="*/ 953 h 586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</a:cxnLst>
              <a:rect l="l" t="t" r="r" b="b"/>
              <a:pathLst>
                <a:path w="609549" h="586216">
                  <a:moveTo>
                    <a:pt x="61288" y="383285"/>
                  </a:moveTo>
                  <a:cubicBezTo>
                    <a:pt x="64829" y="383106"/>
                    <a:pt x="68448" y="384367"/>
                    <a:pt x="71162" y="387101"/>
                  </a:cubicBezTo>
                  <a:lnTo>
                    <a:pt x="120018" y="435892"/>
                  </a:lnTo>
                  <a:cubicBezTo>
                    <a:pt x="125113" y="440933"/>
                    <a:pt x="125113" y="449160"/>
                    <a:pt x="120018" y="454200"/>
                  </a:cubicBezTo>
                  <a:lnTo>
                    <a:pt x="56639" y="517543"/>
                  </a:lnTo>
                  <a:cubicBezTo>
                    <a:pt x="50211" y="523963"/>
                    <a:pt x="39211" y="522013"/>
                    <a:pt x="35592" y="513644"/>
                  </a:cubicBezTo>
                  <a:cubicBezTo>
                    <a:pt x="17783" y="472794"/>
                    <a:pt x="23211" y="424288"/>
                    <a:pt x="51877" y="388099"/>
                  </a:cubicBezTo>
                  <a:cubicBezTo>
                    <a:pt x="54282" y="385079"/>
                    <a:pt x="57746" y="383463"/>
                    <a:pt x="61288" y="383285"/>
                  </a:cubicBezTo>
                  <a:close/>
                  <a:moveTo>
                    <a:pt x="235245" y="302810"/>
                  </a:moveTo>
                  <a:lnTo>
                    <a:pt x="306042" y="373466"/>
                  </a:lnTo>
                  <a:lnTo>
                    <a:pt x="258717" y="420680"/>
                  </a:lnTo>
                  <a:cubicBezTo>
                    <a:pt x="274667" y="464329"/>
                    <a:pt x="265192" y="515300"/>
                    <a:pt x="230246" y="550152"/>
                  </a:cubicBezTo>
                  <a:cubicBezTo>
                    <a:pt x="192919" y="587430"/>
                    <a:pt x="137644" y="595798"/>
                    <a:pt x="92223" y="575305"/>
                  </a:cubicBezTo>
                  <a:cubicBezTo>
                    <a:pt x="84701" y="571882"/>
                    <a:pt x="82892" y="561992"/>
                    <a:pt x="88748" y="556143"/>
                  </a:cubicBezTo>
                  <a:lnTo>
                    <a:pt x="165115" y="479877"/>
                  </a:lnTo>
                  <a:cubicBezTo>
                    <a:pt x="174399" y="470605"/>
                    <a:pt x="174399" y="455580"/>
                    <a:pt x="165115" y="446308"/>
                  </a:cubicBezTo>
                  <a:lnTo>
                    <a:pt x="88700" y="369995"/>
                  </a:lnTo>
                  <a:cubicBezTo>
                    <a:pt x="82844" y="364194"/>
                    <a:pt x="84653" y="354399"/>
                    <a:pt x="92128" y="350976"/>
                  </a:cubicBezTo>
                  <a:cubicBezTo>
                    <a:pt x="122789" y="337092"/>
                    <a:pt x="157973" y="336379"/>
                    <a:pt x="189111" y="348884"/>
                  </a:cubicBezTo>
                  <a:close/>
                  <a:moveTo>
                    <a:pt x="257958" y="161679"/>
                  </a:moveTo>
                  <a:lnTo>
                    <a:pt x="317251" y="220879"/>
                  </a:lnTo>
                  <a:lnTo>
                    <a:pt x="388070" y="291586"/>
                  </a:lnTo>
                  <a:lnTo>
                    <a:pt x="604906" y="508130"/>
                  </a:lnTo>
                  <a:cubicBezTo>
                    <a:pt x="611097" y="514311"/>
                    <a:pt x="611097" y="524344"/>
                    <a:pt x="604906" y="530526"/>
                  </a:cubicBezTo>
                  <a:lnTo>
                    <a:pt x="556567" y="578789"/>
                  </a:lnTo>
                  <a:cubicBezTo>
                    <a:pt x="553471" y="581880"/>
                    <a:pt x="549423" y="583449"/>
                    <a:pt x="545327" y="583449"/>
                  </a:cubicBezTo>
                  <a:cubicBezTo>
                    <a:pt x="541279" y="583449"/>
                    <a:pt x="537231" y="581880"/>
                    <a:pt x="534135" y="578789"/>
                  </a:cubicBezTo>
                  <a:lnTo>
                    <a:pt x="317251" y="362293"/>
                  </a:lnTo>
                  <a:lnTo>
                    <a:pt x="246481" y="291586"/>
                  </a:lnTo>
                  <a:lnTo>
                    <a:pt x="187140" y="232339"/>
                  </a:lnTo>
                  <a:close/>
                  <a:moveTo>
                    <a:pt x="58606" y="160814"/>
                  </a:moveTo>
                  <a:lnTo>
                    <a:pt x="126401" y="228498"/>
                  </a:lnTo>
                  <a:lnTo>
                    <a:pt x="111975" y="242899"/>
                  </a:lnTo>
                  <a:lnTo>
                    <a:pt x="119307" y="250219"/>
                  </a:lnTo>
                  <a:cubicBezTo>
                    <a:pt x="126877" y="257824"/>
                    <a:pt x="126877" y="270087"/>
                    <a:pt x="119307" y="277692"/>
                  </a:cubicBezTo>
                  <a:lnTo>
                    <a:pt x="115641" y="281352"/>
                  </a:lnTo>
                  <a:cubicBezTo>
                    <a:pt x="108024" y="288909"/>
                    <a:pt x="95741" y="288909"/>
                    <a:pt x="88123" y="281352"/>
                  </a:cubicBezTo>
                  <a:lnTo>
                    <a:pt x="5712" y="199029"/>
                  </a:lnTo>
                  <a:cubicBezTo>
                    <a:pt x="-1905" y="191424"/>
                    <a:pt x="-1905" y="179161"/>
                    <a:pt x="5712" y="171604"/>
                  </a:cubicBezTo>
                  <a:lnTo>
                    <a:pt x="9378" y="167944"/>
                  </a:lnTo>
                  <a:cubicBezTo>
                    <a:pt x="16948" y="160339"/>
                    <a:pt x="29231" y="160339"/>
                    <a:pt x="36849" y="167944"/>
                  </a:cubicBezTo>
                  <a:lnTo>
                    <a:pt x="44180" y="175264"/>
                  </a:lnTo>
                  <a:close/>
                  <a:moveTo>
                    <a:pt x="585775" y="66370"/>
                  </a:moveTo>
                  <a:cubicBezTo>
                    <a:pt x="589775" y="67101"/>
                    <a:pt x="593430" y="69680"/>
                    <a:pt x="595263" y="73839"/>
                  </a:cubicBezTo>
                  <a:cubicBezTo>
                    <a:pt x="613072" y="114675"/>
                    <a:pt x="607644" y="163212"/>
                    <a:pt x="578978" y="199341"/>
                  </a:cubicBezTo>
                  <a:cubicBezTo>
                    <a:pt x="574168" y="205379"/>
                    <a:pt x="565121" y="205854"/>
                    <a:pt x="559693" y="200387"/>
                  </a:cubicBezTo>
                  <a:lnTo>
                    <a:pt x="510789" y="151612"/>
                  </a:lnTo>
                  <a:cubicBezTo>
                    <a:pt x="505742" y="146526"/>
                    <a:pt x="505742" y="138349"/>
                    <a:pt x="510789" y="133262"/>
                  </a:cubicBezTo>
                  <a:lnTo>
                    <a:pt x="574216" y="69988"/>
                  </a:lnTo>
                  <a:cubicBezTo>
                    <a:pt x="577430" y="66756"/>
                    <a:pt x="581775" y="65639"/>
                    <a:pt x="585775" y="66370"/>
                  </a:cubicBezTo>
                  <a:close/>
                  <a:moveTo>
                    <a:pt x="158702" y="26758"/>
                  </a:moveTo>
                  <a:cubicBezTo>
                    <a:pt x="163655" y="26758"/>
                    <a:pt x="168654" y="28660"/>
                    <a:pt x="172463" y="32464"/>
                  </a:cubicBezTo>
                  <a:lnTo>
                    <a:pt x="179701" y="39691"/>
                  </a:lnTo>
                  <a:lnTo>
                    <a:pt x="246935" y="106831"/>
                  </a:lnTo>
                  <a:lnTo>
                    <a:pt x="254886" y="114819"/>
                  </a:lnTo>
                  <a:cubicBezTo>
                    <a:pt x="261457" y="121334"/>
                    <a:pt x="262362" y="131414"/>
                    <a:pt x="257600" y="138879"/>
                  </a:cubicBezTo>
                  <a:cubicBezTo>
                    <a:pt x="256839" y="140068"/>
                    <a:pt x="255934" y="141209"/>
                    <a:pt x="254886" y="142255"/>
                  </a:cubicBezTo>
                  <a:lnTo>
                    <a:pt x="252315" y="144823"/>
                  </a:lnTo>
                  <a:lnTo>
                    <a:pt x="246696" y="150434"/>
                  </a:lnTo>
                  <a:lnTo>
                    <a:pt x="175892" y="221140"/>
                  </a:lnTo>
                  <a:lnTo>
                    <a:pt x="172463" y="224611"/>
                  </a:lnTo>
                  <a:cubicBezTo>
                    <a:pt x="171702" y="225324"/>
                    <a:pt x="170940" y="225990"/>
                    <a:pt x="170130" y="226560"/>
                  </a:cubicBezTo>
                  <a:cubicBezTo>
                    <a:pt x="167749" y="228319"/>
                    <a:pt x="165083" y="229413"/>
                    <a:pt x="162274" y="229936"/>
                  </a:cubicBezTo>
                  <a:cubicBezTo>
                    <a:pt x="161083" y="230174"/>
                    <a:pt x="159893" y="230269"/>
                    <a:pt x="158702" y="230269"/>
                  </a:cubicBezTo>
                  <a:cubicBezTo>
                    <a:pt x="153703" y="230269"/>
                    <a:pt x="148751" y="228367"/>
                    <a:pt x="144942" y="224611"/>
                  </a:cubicBezTo>
                  <a:lnTo>
                    <a:pt x="137609" y="217288"/>
                  </a:lnTo>
                  <a:lnTo>
                    <a:pt x="69804" y="149578"/>
                  </a:lnTo>
                  <a:lnTo>
                    <a:pt x="62519" y="142255"/>
                  </a:lnTo>
                  <a:cubicBezTo>
                    <a:pt x="54900" y="134647"/>
                    <a:pt x="54900" y="122380"/>
                    <a:pt x="62519" y="114819"/>
                  </a:cubicBezTo>
                  <a:lnTo>
                    <a:pt x="144942" y="32464"/>
                  </a:lnTo>
                  <a:cubicBezTo>
                    <a:pt x="148751" y="28660"/>
                    <a:pt x="153750" y="26758"/>
                    <a:pt x="158702" y="26758"/>
                  </a:cubicBezTo>
                  <a:close/>
                  <a:moveTo>
                    <a:pt x="254809" y="6542"/>
                  </a:moveTo>
                  <a:cubicBezTo>
                    <a:pt x="277279" y="4029"/>
                    <a:pt x="300492" y="9424"/>
                    <a:pt x="321015" y="29913"/>
                  </a:cubicBezTo>
                  <a:cubicBezTo>
                    <a:pt x="380347" y="89193"/>
                    <a:pt x="337205" y="46124"/>
                    <a:pt x="260017" y="97465"/>
                  </a:cubicBezTo>
                  <a:lnTo>
                    <a:pt x="193067" y="30626"/>
                  </a:lnTo>
                  <a:cubicBezTo>
                    <a:pt x="210614" y="19479"/>
                    <a:pt x="232340" y="9056"/>
                    <a:pt x="254809" y="6542"/>
                  </a:cubicBezTo>
                  <a:close/>
                  <a:moveTo>
                    <a:pt x="503105" y="953"/>
                  </a:moveTo>
                  <a:cubicBezTo>
                    <a:pt x="515252" y="2468"/>
                    <a:pt x="527216" y="5788"/>
                    <a:pt x="538560" y="10911"/>
                  </a:cubicBezTo>
                  <a:cubicBezTo>
                    <a:pt x="546131" y="14334"/>
                    <a:pt x="547940" y="24224"/>
                    <a:pt x="542083" y="30073"/>
                  </a:cubicBezTo>
                  <a:lnTo>
                    <a:pt x="465709" y="106341"/>
                  </a:lnTo>
                  <a:cubicBezTo>
                    <a:pt x="456424" y="115613"/>
                    <a:pt x="456424" y="130639"/>
                    <a:pt x="465709" y="139911"/>
                  </a:cubicBezTo>
                  <a:lnTo>
                    <a:pt x="542131" y="216227"/>
                  </a:lnTo>
                  <a:cubicBezTo>
                    <a:pt x="547940" y="222028"/>
                    <a:pt x="546178" y="231823"/>
                    <a:pt x="538655" y="235246"/>
                  </a:cubicBezTo>
                  <a:cubicBezTo>
                    <a:pt x="508181" y="249035"/>
                    <a:pt x="473184" y="249844"/>
                    <a:pt x="442187" y="237528"/>
                  </a:cubicBezTo>
                  <a:lnTo>
                    <a:pt x="399238" y="280370"/>
                  </a:lnTo>
                  <a:lnTo>
                    <a:pt x="328482" y="209712"/>
                  </a:lnTo>
                  <a:lnTo>
                    <a:pt x="372240" y="166015"/>
                  </a:lnTo>
                  <a:cubicBezTo>
                    <a:pt x="356051" y="122270"/>
                    <a:pt x="365527" y="71060"/>
                    <a:pt x="400571" y="36064"/>
                  </a:cubicBezTo>
                  <a:cubicBezTo>
                    <a:pt x="428569" y="8106"/>
                    <a:pt x="466664" y="-3592"/>
                    <a:pt x="503105" y="953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" name="îṣļîde">
              <a:extLst>
                <a:ext uri="{FF2B5EF4-FFF2-40B4-BE49-F238E27FC236}">
                  <a16:creationId xmlns:a16="http://schemas.microsoft.com/office/drawing/2014/main" id="{3E3BB57D-3146-43E6-B15D-97DA6060FAE4}"/>
                </a:ext>
              </a:extLst>
            </p:cNvPr>
            <p:cNvSpPr/>
            <p:nvPr/>
          </p:nvSpPr>
          <p:spPr bwMode="auto">
            <a:xfrm>
              <a:off x="5388147" y="2641522"/>
              <a:ext cx="6132341" cy="841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Supporting text here. </a:t>
              </a:r>
            </a:p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When you copy &amp; paste, choose "keep text only" option.</a:t>
              </a:r>
              <a:endParaRPr lang="zh-CN" altLang="en-US" sz="1100" dirty="0"/>
            </a:p>
          </p:txBody>
        </p:sp>
        <p:sp>
          <p:nvSpPr>
            <p:cNvPr id="17" name="îṡ1îḍè">
              <a:extLst>
                <a:ext uri="{FF2B5EF4-FFF2-40B4-BE49-F238E27FC236}">
                  <a16:creationId xmlns:a16="http://schemas.microsoft.com/office/drawing/2014/main" id="{879EC539-518F-49D8-B92E-51F29AE19640}"/>
                </a:ext>
              </a:extLst>
            </p:cNvPr>
            <p:cNvSpPr/>
            <p:nvPr/>
          </p:nvSpPr>
          <p:spPr bwMode="auto">
            <a:xfrm>
              <a:off x="6804291" y="3931841"/>
              <a:ext cx="4716197" cy="841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Supporting text here. </a:t>
              </a:r>
            </a:p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When you copy &amp; paste, choose "keep text only" option.</a:t>
              </a:r>
              <a:endParaRPr lang="zh-CN" altLang="en-US" sz="1100" dirty="0"/>
            </a:p>
          </p:txBody>
        </p:sp>
      </p:grpSp>
    </p:spTree>
    <p:extLst>
      <p:ext uri="{BB962C8B-B14F-4D97-AF65-F5344CB8AC3E}">
        <p14:creationId xmlns:p14="http://schemas.microsoft.com/office/powerpoint/2010/main" val="422573431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5f7104f9-89a6-455b-9af1-50e23fb95307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A35873B8-FACD-420E-ADCC-7EB96A3D3151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802525" y="1422789"/>
            <a:ext cx="10594180" cy="3716208"/>
            <a:chOff x="802525" y="1422789"/>
            <a:chExt cx="10594180" cy="3716208"/>
          </a:xfrm>
        </p:grpSpPr>
        <p:sp>
          <p:nvSpPr>
            <p:cNvPr id="3" name="ïs1ïdè">
              <a:extLst>
                <a:ext uri="{FF2B5EF4-FFF2-40B4-BE49-F238E27FC236}">
                  <a16:creationId xmlns:a16="http://schemas.microsoft.com/office/drawing/2014/main" id="{0025C9CC-AB69-46EA-ADDA-978DF5FDEEA0}"/>
                </a:ext>
              </a:extLst>
            </p:cNvPr>
            <p:cNvSpPr txBox="1"/>
            <p:nvPr/>
          </p:nvSpPr>
          <p:spPr>
            <a:xfrm>
              <a:off x="4536146" y="1422789"/>
              <a:ext cx="3119708" cy="710067"/>
            </a:xfrm>
            <a:prstGeom prst="rect">
              <a:avLst/>
            </a:prstGeom>
            <a:noFill/>
          </p:spPr>
          <p:txBody>
            <a:bodyPr wrap="none" lIns="90000" tIns="46800" rIns="90000" bIns="46800">
              <a:normAutofit/>
            </a:bodyPr>
            <a:lstStyle/>
            <a:p>
              <a:pPr algn="ctr"/>
              <a:r>
                <a:rPr lang="en-US" altLang="zh-CN" sz="4000" b="1" dirty="0">
                  <a:solidFill>
                    <a:schemeClr val="tx2"/>
                  </a:solidFill>
                </a:rPr>
                <a:t>contents</a:t>
              </a:r>
              <a:endParaRPr lang="zh-CN" altLang="en-US" sz="4000" b="1" dirty="0">
                <a:solidFill>
                  <a:schemeClr val="tx2"/>
                </a:solidFill>
              </a:endParaRPr>
            </a:p>
          </p:txBody>
        </p:sp>
        <p:sp>
          <p:nvSpPr>
            <p:cNvPr id="4" name="îṣľîḑè">
              <a:extLst>
                <a:ext uri="{FF2B5EF4-FFF2-40B4-BE49-F238E27FC236}">
                  <a16:creationId xmlns:a16="http://schemas.microsoft.com/office/drawing/2014/main" id="{E4F169D4-0688-4AED-A992-4E522733C093}"/>
                </a:ext>
              </a:extLst>
            </p:cNvPr>
            <p:cNvSpPr/>
            <p:nvPr/>
          </p:nvSpPr>
          <p:spPr bwMode="auto">
            <a:xfrm>
              <a:off x="1298495" y="3418798"/>
              <a:ext cx="1116124" cy="648072"/>
            </a:xfrm>
            <a:prstGeom prst="rect">
              <a:avLst/>
            </a:prstGeom>
            <a:solidFill>
              <a:schemeClr val="accent1">
                <a:lumMod val="100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rot="0" spcFirstLastPara="0" vert="horz" wrap="none" lIns="91440" tIns="45720" rIns="91440" bIns="45720" anchor="ctr" anchorCtr="1" forceAA="0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en-US" altLang="zh-CN" sz="2800" dirty="0">
                  <a:solidFill>
                    <a:schemeClr val="bg1">
                      <a:lumMod val="100000"/>
                    </a:schemeClr>
                  </a:solidFill>
                  <a:latin typeface="Impact" panose="020B0806030902050204" pitchFamily="34" charset="0"/>
                </a:rPr>
                <a:t>01</a:t>
              </a:r>
            </a:p>
          </p:txBody>
        </p:sp>
        <p:sp>
          <p:nvSpPr>
            <p:cNvPr id="5" name="ïṧḷíďe">
              <a:extLst>
                <a:ext uri="{FF2B5EF4-FFF2-40B4-BE49-F238E27FC236}">
                  <a16:creationId xmlns:a16="http://schemas.microsoft.com/office/drawing/2014/main" id="{4AA5F166-B04C-4E94-B9E9-EAA0CC0A5923}"/>
                </a:ext>
              </a:extLst>
            </p:cNvPr>
            <p:cNvSpPr/>
            <p:nvPr/>
          </p:nvSpPr>
          <p:spPr bwMode="auto">
            <a:xfrm>
              <a:off x="802525" y="4581598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6" name="iśḻïďê">
              <a:extLst>
                <a:ext uri="{FF2B5EF4-FFF2-40B4-BE49-F238E27FC236}">
                  <a16:creationId xmlns:a16="http://schemas.microsoft.com/office/drawing/2014/main" id="{07EC9B31-9C1C-4479-BE05-1162FE16F29F}"/>
                </a:ext>
              </a:extLst>
            </p:cNvPr>
            <p:cNvSpPr txBox="1"/>
            <p:nvPr/>
          </p:nvSpPr>
          <p:spPr bwMode="auto">
            <a:xfrm>
              <a:off x="802525" y="4194000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7" name="îṥļïḋé">
              <a:extLst>
                <a:ext uri="{FF2B5EF4-FFF2-40B4-BE49-F238E27FC236}">
                  <a16:creationId xmlns:a16="http://schemas.microsoft.com/office/drawing/2014/main" id="{4B37500B-BEBD-44D9-AB86-FF414BE87CA5}"/>
                </a:ext>
              </a:extLst>
            </p:cNvPr>
            <p:cNvSpPr/>
            <p:nvPr/>
          </p:nvSpPr>
          <p:spPr bwMode="auto">
            <a:xfrm>
              <a:off x="5545168" y="3418798"/>
              <a:ext cx="1116124" cy="648072"/>
            </a:xfrm>
            <a:prstGeom prst="rect">
              <a:avLst/>
            </a:prstGeom>
            <a:solidFill>
              <a:schemeClr val="accent3">
                <a:lumMod val="100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rot="0" spcFirstLastPara="0" vert="horz" wrap="none" lIns="91440" tIns="45720" rIns="91440" bIns="45720" anchor="ctr" anchorCtr="1" forceAA="0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en-US" altLang="zh-CN" sz="2800">
                  <a:solidFill>
                    <a:schemeClr val="bg1">
                      <a:lumMod val="100000"/>
                    </a:schemeClr>
                  </a:solidFill>
                  <a:latin typeface="Impact" panose="020B0806030902050204" pitchFamily="34" charset="0"/>
                </a:rPr>
                <a:t>03</a:t>
              </a:r>
            </a:p>
          </p:txBody>
        </p:sp>
        <p:sp>
          <p:nvSpPr>
            <p:cNvPr id="8" name="iśḻíḑé">
              <a:extLst>
                <a:ext uri="{FF2B5EF4-FFF2-40B4-BE49-F238E27FC236}">
                  <a16:creationId xmlns:a16="http://schemas.microsoft.com/office/drawing/2014/main" id="{D93C9A5C-2D04-4658-95DB-CC54E7D1C35D}"/>
                </a:ext>
              </a:extLst>
            </p:cNvPr>
            <p:cNvSpPr/>
            <p:nvPr/>
          </p:nvSpPr>
          <p:spPr bwMode="auto">
            <a:xfrm>
              <a:off x="5045583" y="4581598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9" name="ïṡḻïḍé">
              <a:extLst>
                <a:ext uri="{FF2B5EF4-FFF2-40B4-BE49-F238E27FC236}">
                  <a16:creationId xmlns:a16="http://schemas.microsoft.com/office/drawing/2014/main" id="{9368F0DF-3D84-4BBC-BADC-271CA00630AE}"/>
                </a:ext>
              </a:extLst>
            </p:cNvPr>
            <p:cNvSpPr txBox="1"/>
            <p:nvPr/>
          </p:nvSpPr>
          <p:spPr bwMode="auto">
            <a:xfrm>
              <a:off x="5045583" y="4194000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10" name="ïš1idè">
              <a:extLst>
                <a:ext uri="{FF2B5EF4-FFF2-40B4-BE49-F238E27FC236}">
                  <a16:creationId xmlns:a16="http://schemas.microsoft.com/office/drawing/2014/main" id="{503FF1AF-2D88-4BEF-81C8-738118EBB656}"/>
                </a:ext>
              </a:extLst>
            </p:cNvPr>
            <p:cNvSpPr/>
            <p:nvPr/>
          </p:nvSpPr>
          <p:spPr bwMode="auto">
            <a:xfrm>
              <a:off x="9784612" y="3418798"/>
              <a:ext cx="1116124" cy="648072"/>
            </a:xfrm>
            <a:prstGeom prst="rect">
              <a:avLst/>
            </a:prstGeom>
            <a:solidFill>
              <a:schemeClr val="accent5">
                <a:lumMod val="100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rot="0" spcFirstLastPara="0" vert="horz" wrap="none" lIns="91440" tIns="45720" rIns="91440" bIns="45720" anchor="ctr" anchorCtr="1" forceAA="0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en-US" altLang="zh-CN" sz="2800">
                  <a:solidFill>
                    <a:schemeClr val="bg1">
                      <a:lumMod val="100000"/>
                    </a:schemeClr>
                  </a:solidFill>
                  <a:latin typeface="Impact" panose="020B0806030902050204" pitchFamily="34" charset="0"/>
                </a:rPr>
                <a:t>05</a:t>
              </a:r>
            </a:p>
          </p:txBody>
        </p:sp>
        <p:sp>
          <p:nvSpPr>
            <p:cNvPr id="11" name="í$ḷïḑe">
              <a:extLst>
                <a:ext uri="{FF2B5EF4-FFF2-40B4-BE49-F238E27FC236}">
                  <a16:creationId xmlns:a16="http://schemas.microsoft.com/office/drawing/2014/main" id="{A31C5C6B-620E-4505-9DCC-AD11F81E0403}"/>
                </a:ext>
              </a:extLst>
            </p:cNvPr>
            <p:cNvSpPr/>
            <p:nvPr/>
          </p:nvSpPr>
          <p:spPr bwMode="auto">
            <a:xfrm>
              <a:off x="9288642" y="4581598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12" name="íš1iḋè">
              <a:extLst>
                <a:ext uri="{FF2B5EF4-FFF2-40B4-BE49-F238E27FC236}">
                  <a16:creationId xmlns:a16="http://schemas.microsoft.com/office/drawing/2014/main" id="{DD2D05B8-ACEA-4700-8556-176C9D2649B9}"/>
                </a:ext>
              </a:extLst>
            </p:cNvPr>
            <p:cNvSpPr txBox="1"/>
            <p:nvPr/>
          </p:nvSpPr>
          <p:spPr bwMode="auto">
            <a:xfrm>
              <a:off x="9288642" y="4194000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13" name="îŝľïḑè">
              <a:extLst>
                <a:ext uri="{FF2B5EF4-FFF2-40B4-BE49-F238E27FC236}">
                  <a16:creationId xmlns:a16="http://schemas.microsoft.com/office/drawing/2014/main" id="{8F867EB7-4386-4475-8D75-94D255F7AD83}"/>
                </a:ext>
              </a:extLst>
            </p:cNvPr>
            <p:cNvSpPr/>
            <p:nvPr/>
          </p:nvSpPr>
          <p:spPr bwMode="auto">
            <a:xfrm>
              <a:off x="3420024" y="2132856"/>
              <a:ext cx="1116124" cy="648072"/>
            </a:xfrm>
            <a:prstGeom prst="rect">
              <a:avLst/>
            </a:prstGeom>
            <a:solidFill>
              <a:schemeClr val="accent2">
                <a:lumMod val="100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rot="0" spcFirstLastPara="0" vert="horz" wrap="none" lIns="91440" tIns="45720" rIns="91440" bIns="45720" anchor="ctr" anchorCtr="1" forceAA="0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en-US" altLang="zh-CN" sz="2800">
                  <a:solidFill>
                    <a:schemeClr val="bg1">
                      <a:lumMod val="100000"/>
                    </a:schemeClr>
                  </a:solidFill>
                  <a:latin typeface="Impact" panose="020B0806030902050204" pitchFamily="34" charset="0"/>
                </a:rPr>
                <a:t>02</a:t>
              </a:r>
            </a:p>
          </p:txBody>
        </p:sp>
        <p:sp>
          <p:nvSpPr>
            <p:cNvPr id="14" name="íṩlïḑé">
              <a:extLst>
                <a:ext uri="{FF2B5EF4-FFF2-40B4-BE49-F238E27FC236}">
                  <a16:creationId xmlns:a16="http://schemas.microsoft.com/office/drawing/2014/main" id="{845F06CF-AE8C-444A-9C9C-43C40FA315A7}"/>
                </a:ext>
              </a:extLst>
            </p:cNvPr>
            <p:cNvSpPr/>
            <p:nvPr/>
          </p:nvSpPr>
          <p:spPr bwMode="auto">
            <a:xfrm>
              <a:off x="2924054" y="3292447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15" name="isḻiďe">
              <a:extLst>
                <a:ext uri="{FF2B5EF4-FFF2-40B4-BE49-F238E27FC236}">
                  <a16:creationId xmlns:a16="http://schemas.microsoft.com/office/drawing/2014/main" id="{A4C04251-2418-45BF-92AA-DB3085835B4B}"/>
                </a:ext>
              </a:extLst>
            </p:cNvPr>
            <p:cNvSpPr txBox="1"/>
            <p:nvPr/>
          </p:nvSpPr>
          <p:spPr bwMode="auto">
            <a:xfrm>
              <a:off x="2924054" y="2904849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16" name="ïṥľíḍê">
              <a:extLst>
                <a:ext uri="{FF2B5EF4-FFF2-40B4-BE49-F238E27FC236}">
                  <a16:creationId xmlns:a16="http://schemas.microsoft.com/office/drawing/2014/main" id="{B3CF648B-FAA0-444E-ACB9-DD09CA4AAA74}"/>
                </a:ext>
              </a:extLst>
            </p:cNvPr>
            <p:cNvSpPr/>
            <p:nvPr/>
          </p:nvSpPr>
          <p:spPr bwMode="auto">
            <a:xfrm>
              <a:off x="7660940" y="2132856"/>
              <a:ext cx="1116124" cy="648072"/>
            </a:xfrm>
            <a:prstGeom prst="rect">
              <a:avLst/>
            </a:prstGeom>
            <a:solidFill>
              <a:schemeClr val="accent4">
                <a:lumMod val="100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rot="0" spcFirstLastPara="0" vert="horz" wrap="none" lIns="91440" tIns="45720" rIns="91440" bIns="45720" anchor="ctr" anchorCtr="1" forceAA="0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en-US" altLang="zh-CN" sz="2800">
                  <a:solidFill>
                    <a:schemeClr val="bg1">
                      <a:lumMod val="100000"/>
                    </a:schemeClr>
                  </a:solidFill>
                  <a:latin typeface="Impact" panose="020B0806030902050204" pitchFamily="34" charset="0"/>
                </a:rPr>
                <a:t>04</a:t>
              </a:r>
            </a:p>
          </p:txBody>
        </p:sp>
        <p:sp>
          <p:nvSpPr>
            <p:cNvPr id="17" name="ï$ḷïdé">
              <a:extLst>
                <a:ext uri="{FF2B5EF4-FFF2-40B4-BE49-F238E27FC236}">
                  <a16:creationId xmlns:a16="http://schemas.microsoft.com/office/drawing/2014/main" id="{6AFE39FF-7991-448A-8B38-CBC39BA69496}"/>
                </a:ext>
              </a:extLst>
            </p:cNvPr>
            <p:cNvSpPr/>
            <p:nvPr/>
          </p:nvSpPr>
          <p:spPr bwMode="auto">
            <a:xfrm>
              <a:off x="7167112" y="3292447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18" name="îṥlíḋé">
              <a:extLst>
                <a:ext uri="{FF2B5EF4-FFF2-40B4-BE49-F238E27FC236}">
                  <a16:creationId xmlns:a16="http://schemas.microsoft.com/office/drawing/2014/main" id="{620D7627-8572-49A3-8EE5-9B8A9BDC2D25}"/>
                </a:ext>
              </a:extLst>
            </p:cNvPr>
            <p:cNvSpPr txBox="1"/>
            <p:nvPr/>
          </p:nvSpPr>
          <p:spPr bwMode="auto">
            <a:xfrm>
              <a:off x="7167112" y="2904849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00715636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CA5715C-D780-45A8-9F96-B8BFBBE684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4DBAA59B-C366-4626-8E6A-83BFDBDED5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BD750B8-4A85-4C89-AA2D-37A302799E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20</a:t>
            </a:fld>
            <a:endParaRPr lang="zh-CN" altLang="en-US"/>
          </a:p>
        </p:txBody>
      </p:sp>
      <p:grpSp>
        <p:nvGrpSpPr>
          <p:cNvPr id="5" name="50dec440-781f-4258-8461-b76cdda91cb0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E4F42805-F8F6-47D7-B3A3-DA1388ABD5D4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1617" y="1176281"/>
            <a:ext cx="10848766" cy="4967344"/>
            <a:chOff x="671617" y="1176281"/>
            <a:chExt cx="10848766" cy="4967344"/>
          </a:xfrm>
        </p:grpSpPr>
        <p:sp>
          <p:nvSpPr>
            <p:cNvPr id="6" name="îṣļîḍé">
              <a:extLst>
                <a:ext uri="{FF2B5EF4-FFF2-40B4-BE49-F238E27FC236}">
                  <a16:creationId xmlns:a16="http://schemas.microsoft.com/office/drawing/2014/main" id="{E5B485D2-7601-489B-8F93-F0C9F4F5F733}"/>
                </a:ext>
              </a:extLst>
            </p:cNvPr>
            <p:cNvSpPr/>
            <p:nvPr/>
          </p:nvSpPr>
          <p:spPr bwMode="auto">
            <a:xfrm>
              <a:off x="671617" y="2664903"/>
              <a:ext cx="1990102" cy="1990102"/>
            </a:xfrm>
            <a:prstGeom prst="ellipse">
              <a:avLst/>
            </a:prstGeom>
            <a:solidFill>
              <a:schemeClr val="accent1"/>
            </a:solidFill>
            <a:ln w="12700" cap="flat" cmpd="sng" algn="ctr">
              <a:gradFill>
                <a:gsLst>
                  <a:gs pos="89000">
                    <a:srgbClr val="D5D5D5"/>
                  </a:gs>
                  <a:gs pos="0">
                    <a:srgbClr val="F8F8F8"/>
                  </a:gs>
                </a:gsLst>
                <a:lin ang="7200000" scaled="0"/>
              </a:gradFill>
              <a:prstDash val="solid"/>
            </a:ln>
            <a:effectLst/>
          </p:spPr>
          <p:txBody>
            <a:bodyPr wrap="none" rtlCol="0" anchor="ctr">
              <a:normAutofit/>
            </a:bodyPr>
            <a:lstStyle/>
            <a:p>
              <a:pPr algn="ctr" defTabSz="1218804">
                <a:defRPr/>
              </a:pPr>
              <a:r>
                <a:rPr lang="en-US" altLang="zh-CN" sz="2399" b="1" kern="0" dirty="0">
                  <a:solidFill>
                    <a:prstClr val="white"/>
                  </a:solidFill>
                </a:rPr>
                <a:t>Text here</a:t>
              </a:r>
              <a:endParaRPr lang="zh-CN" altLang="en-US" sz="2399" b="1" kern="0" dirty="0">
                <a:solidFill>
                  <a:prstClr val="white"/>
                </a:solidFill>
              </a:endParaRPr>
            </a:p>
          </p:txBody>
        </p:sp>
        <p:sp>
          <p:nvSpPr>
            <p:cNvPr id="7" name="ï$líḍê">
              <a:extLst>
                <a:ext uri="{FF2B5EF4-FFF2-40B4-BE49-F238E27FC236}">
                  <a16:creationId xmlns:a16="http://schemas.microsoft.com/office/drawing/2014/main" id="{5B39DDA8-4948-4FBF-93C9-03F3F569F430}"/>
                </a:ext>
              </a:extLst>
            </p:cNvPr>
            <p:cNvSpPr/>
            <p:nvPr/>
          </p:nvSpPr>
          <p:spPr bwMode="auto">
            <a:xfrm>
              <a:off x="3021182" y="1176281"/>
              <a:ext cx="1542575" cy="1542575"/>
            </a:xfrm>
            <a:prstGeom prst="ellipse">
              <a:avLst/>
            </a:prstGeom>
            <a:solidFill>
              <a:schemeClr val="tx2">
                <a:lumMod val="20000"/>
                <a:lumOff val="80000"/>
              </a:schemeClr>
            </a:solidFill>
            <a:ln w="12700" cap="flat" cmpd="sng" algn="ctr">
              <a:gradFill>
                <a:gsLst>
                  <a:gs pos="89000">
                    <a:srgbClr val="D5D5D5"/>
                  </a:gs>
                  <a:gs pos="0">
                    <a:srgbClr val="F8F8F8"/>
                  </a:gs>
                </a:gsLst>
                <a:lin ang="7200000" scaled="0"/>
              </a:gradFill>
              <a:prstDash val="solid"/>
            </a:ln>
            <a:effectLst/>
          </p:spPr>
          <p:txBody>
            <a:bodyPr wrap="none" rtlCol="0" anchor="ctr">
              <a:normAutofit/>
            </a:bodyPr>
            <a:lstStyle/>
            <a:p>
              <a:pPr algn="ctr" defTabSz="1218804">
                <a:defRPr/>
              </a:pPr>
              <a:r>
                <a:rPr lang="en-US" altLang="zh-CN" sz="1600" b="1" kern="0" dirty="0"/>
                <a:t>Text</a:t>
              </a:r>
              <a:endParaRPr lang="zh-CN" altLang="en-US" sz="1600" b="1" kern="0" dirty="0"/>
            </a:p>
          </p:txBody>
        </p:sp>
        <p:sp>
          <p:nvSpPr>
            <p:cNvPr id="8" name="íŝlîḑè">
              <a:extLst>
                <a:ext uri="{FF2B5EF4-FFF2-40B4-BE49-F238E27FC236}">
                  <a16:creationId xmlns:a16="http://schemas.microsoft.com/office/drawing/2014/main" id="{758D88EB-7924-474C-88CB-54F830F16C1B}"/>
                </a:ext>
              </a:extLst>
            </p:cNvPr>
            <p:cNvSpPr/>
            <p:nvPr/>
          </p:nvSpPr>
          <p:spPr bwMode="auto">
            <a:xfrm>
              <a:off x="3305257" y="3172740"/>
              <a:ext cx="974425" cy="974425"/>
            </a:xfrm>
            <a:prstGeom prst="ellipse">
              <a:avLst/>
            </a:prstGeom>
            <a:solidFill>
              <a:schemeClr val="accent1"/>
            </a:solidFill>
            <a:ln w="12700" cap="flat" cmpd="sng" algn="ctr">
              <a:gradFill>
                <a:gsLst>
                  <a:gs pos="89000">
                    <a:srgbClr val="D5D5D5"/>
                  </a:gs>
                  <a:gs pos="0">
                    <a:srgbClr val="F8F8F8"/>
                  </a:gs>
                </a:gsLst>
                <a:lin ang="7200000" scaled="0"/>
              </a:gradFill>
              <a:prstDash val="solid"/>
            </a:ln>
            <a:effectLst/>
          </p:spPr>
          <p:txBody>
            <a:bodyPr wrap="none" rtlCol="0" anchor="ctr">
              <a:normAutofit/>
            </a:bodyPr>
            <a:lstStyle/>
            <a:p>
              <a:pPr algn="ctr" defTabSz="1218804">
                <a:defRPr/>
              </a:pPr>
              <a:r>
                <a:rPr lang="en-US" altLang="zh-CN" sz="1600" b="1" kern="0">
                  <a:solidFill>
                    <a:schemeClr val="bg1"/>
                  </a:solidFill>
                </a:rPr>
                <a:t>Text</a:t>
              </a:r>
              <a:endParaRPr lang="zh-CN" altLang="en-US" sz="1600" b="1" kern="0" dirty="0">
                <a:solidFill>
                  <a:schemeClr val="bg1"/>
                </a:solidFill>
              </a:endParaRPr>
            </a:p>
          </p:txBody>
        </p:sp>
        <p:sp>
          <p:nvSpPr>
            <p:cNvPr id="9" name="îśḻíḍè">
              <a:extLst>
                <a:ext uri="{FF2B5EF4-FFF2-40B4-BE49-F238E27FC236}">
                  <a16:creationId xmlns:a16="http://schemas.microsoft.com/office/drawing/2014/main" id="{1934C2A3-4991-422C-9BCE-9DA19FD3AE4E}"/>
                </a:ext>
              </a:extLst>
            </p:cNvPr>
            <p:cNvSpPr/>
            <p:nvPr/>
          </p:nvSpPr>
          <p:spPr bwMode="auto">
            <a:xfrm>
              <a:off x="4800220" y="3172741"/>
              <a:ext cx="972838" cy="974425"/>
            </a:xfrm>
            <a:prstGeom prst="ellipse">
              <a:avLst/>
            </a:prstGeom>
            <a:solidFill>
              <a:schemeClr val="accent1"/>
            </a:solidFill>
            <a:ln w="12700" cap="flat" cmpd="sng" algn="ctr">
              <a:gradFill>
                <a:gsLst>
                  <a:gs pos="89000">
                    <a:srgbClr val="D5D5D5"/>
                  </a:gs>
                  <a:gs pos="0">
                    <a:srgbClr val="F8F8F8"/>
                  </a:gs>
                </a:gsLst>
                <a:lin ang="7200000" scaled="0"/>
              </a:gradFill>
              <a:prstDash val="solid"/>
            </a:ln>
            <a:effectLst/>
          </p:spPr>
          <p:txBody>
            <a:bodyPr wrap="none" rtlCol="0" anchor="ctr">
              <a:normAutofit/>
            </a:bodyPr>
            <a:lstStyle/>
            <a:p>
              <a:pPr algn="ctr" defTabSz="1218804">
                <a:defRPr/>
              </a:pPr>
              <a:r>
                <a:rPr lang="en-US" altLang="zh-CN" sz="1600" b="1" kern="0">
                  <a:solidFill>
                    <a:schemeClr val="bg1"/>
                  </a:solidFill>
                </a:rPr>
                <a:t>Text</a:t>
              </a:r>
              <a:endParaRPr lang="zh-CN" altLang="en-US" sz="1600" b="1" kern="0" dirty="0">
                <a:solidFill>
                  <a:schemeClr val="bg1"/>
                </a:solidFill>
              </a:endParaRPr>
            </a:p>
          </p:txBody>
        </p:sp>
        <p:sp>
          <p:nvSpPr>
            <p:cNvPr id="10" name="ïśḷîďè">
              <a:extLst>
                <a:ext uri="{FF2B5EF4-FFF2-40B4-BE49-F238E27FC236}">
                  <a16:creationId xmlns:a16="http://schemas.microsoft.com/office/drawing/2014/main" id="{FF7206E3-05BA-46EB-80FE-A37BAF338D17}"/>
                </a:ext>
              </a:extLst>
            </p:cNvPr>
            <p:cNvSpPr/>
            <p:nvPr/>
          </p:nvSpPr>
          <p:spPr bwMode="auto">
            <a:xfrm>
              <a:off x="3021182" y="4601050"/>
              <a:ext cx="1542575" cy="1542575"/>
            </a:xfrm>
            <a:prstGeom prst="ellipse">
              <a:avLst/>
            </a:prstGeom>
            <a:solidFill>
              <a:schemeClr val="tx2">
                <a:lumMod val="20000"/>
                <a:lumOff val="80000"/>
              </a:schemeClr>
            </a:solidFill>
            <a:ln w="12700" cap="flat" cmpd="sng" algn="ctr">
              <a:gradFill>
                <a:gsLst>
                  <a:gs pos="89000">
                    <a:srgbClr val="D5D5D5"/>
                  </a:gs>
                  <a:gs pos="0">
                    <a:srgbClr val="F8F8F8"/>
                  </a:gs>
                </a:gsLst>
                <a:lin ang="7200000" scaled="0"/>
              </a:gradFill>
              <a:prstDash val="solid"/>
            </a:ln>
            <a:effectLst/>
          </p:spPr>
          <p:txBody>
            <a:bodyPr wrap="none" rtlCol="0" anchor="ctr">
              <a:normAutofit/>
            </a:bodyPr>
            <a:lstStyle/>
            <a:p>
              <a:pPr algn="ctr" defTabSz="1218804"/>
              <a:r>
                <a:rPr lang="en-US" altLang="zh-CN" sz="1600" b="1" kern="0"/>
                <a:t>Text</a:t>
              </a:r>
              <a:endParaRPr lang="zh-CN" altLang="en-US" sz="1600" b="1" kern="0" dirty="0"/>
            </a:p>
          </p:txBody>
        </p:sp>
        <p:cxnSp>
          <p:nvCxnSpPr>
            <p:cNvPr id="11" name="直接箭头连接符 10">
              <a:extLst>
                <a:ext uri="{FF2B5EF4-FFF2-40B4-BE49-F238E27FC236}">
                  <a16:creationId xmlns:a16="http://schemas.microsoft.com/office/drawing/2014/main" id="{4AE352A4-AE25-4E20-AC92-894A7360AC30}"/>
                </a:ext>
              </a:extLst>
            </p:cNvPr>
            <p:cNvCxnSpPr>
              <a:cxnSpLocks/>
              <a:stCxn id="6" idx="6"/>
              <a:endCxn id="8" idx="2"/>
            </p:cNvCxnSpPr>
            <p:nvPr/>
          </p:nvCxnSpPr>
          <p:spPr>
            <a:xfrm flipV="1">
              <a:off x="2661719" y="3659953"/>
              <a:ext cx="643538" cy="1"/>
            </a:xfrm>
            <a:prstGeom prst="straightConnector1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箭头连接符 11">
              <a:extLst>
                <a:ext uri="{FF2B5EF4-FFF2-40B4-BE49-F238E27FC236}">
                  <a16:creationId xmlns:a16="http://schemas.microsoft.com/office/drawing/2014/main" id="{FB29F3A2-BE73-46A6-965F-15AFB8BB63E3}"/>
                </a:ext>
              </a:extLst>
            </p:cNvPr>
            <p:cNvCxnSpPr>
              <a:stCxn id="8" idx="6"/>
              <a:endCxn id="9" idx="2"/>
            </p:cNvCxnSpPr>
            <p:nvPr/>
          </p:nvCxnSpPr>
          <p:spPr>
            <a:xfrm>
              <a:off x="4279682" y="3659953"/>
              <a:ext cx="520538" cy="1"/>
            </a:xfrm>
            <a:prstGeom prst="straightConnector1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箭头连接符 12">
              <a:extLst>
                <a:ext uri="{FF2B5EF4-FFF2-40B4-BE49-F238E27FC236}">
                  <a16:creationId xmlns:a16="http://schemas.microsoft.com/office/drawing/2014/main" id="{58F24E1F-CC66-4021-90C9-EC016057BB07}"/>
                </a:ext>
              </a:extLst>
            </p:cNvPr>
            <p:cNvCxnSpPr>
              <a:cxnSpLocks/>
              <a:stCxn id="6" idx="6"/>
              <a:endCxn id="7" idx="3"/>
            </p:cNvCxnSpPr>
            <p:nvPr/>
          </p:nvCxnSpPr>
          <p:spPr>
            <a:xfrm flipV="1">
              <a:off x="2661719" y="2492951"/>
              <a:ext cx="585368" cy="1167003"/>
            </a:xfrm>
            <a:prstGeom prst="straightConnector1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箭头连接符 13">
              <a:extLst>
                <a:ext uri="{FF2B5EF4-FFF2-40B4-BE49-F238E27FC236}">
                  <a16:creationId xmlns:a16="http://schemas.microsoft.com/office/drawing/2014/main" id="{1C4E9CD0-B88B-466F-8B44-8007DF296F27}"/>
                </a:ext>
              </a:extLst>
            </p:cNvPr>
            <p:cNvCxnSpPr>
              <a:cxnSpLocks/>
              <a:stCxn id="6" idx="6"/>
              <a:endCxn id="10" idx="1"/>
            </p:cNvCxnSpPr>
            <p:nvPr/>
          </p:nvCxnSpPr>
          <p:spPr>
            <a:xfrm>
              <a:off x="2661719" y="3659954"/>
              <a:ext cx="585368" cy="1167001"/>
            </a:xfrm>
            <a:prstGeom prst="straightConnector1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íşļîdè">
              <a:extLst>
                <a:ext uri="{FF2B5EF4-FFF2-40B4-BE49-F238E27FC236}">
                  <a16:creationId xmlns:a16="http://schemas.microsoft.com/office/drawing/2014/main" id="{166874BD-F092-44A4-92EB-18C9626DF96D}"/>
                </a:ext>
              </a:extLst>
            </p:cNvPr>
            <p:cNvSpPr/>
            <p:nvPr/>
          </p:nvSpPr>
          <p:spPr bwMode="auto">
            <a:xfrm>
              <a:off x="4790582" y="1404000"/>
              <a:ext cx="5376845" cy="6930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Supporting text here. </a:t>
              </a:r>
            </a:p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When you copy &amp; paste, choose "keep text only" option.</a:t>
              </a:r>
              <a:endParaRPr lang="zh-CN" altLang="en-US" sz="1100" dirty="0"/>
            </a:p>
          </p:txBody>
        </p:sp>
        <p:sp>
          <p:nvSpPr>
            <p:cNvPr id="16" name="ïṧ1íde">
              <a:extLst>
                <a:ext uri="{FF2B5EF4-FFF2-40B4-BE49-F238E27FC236}">
                  <a16:creationId xmlns:a16="http://schemas.microsoft.com/office/drawing/2014/main" id="{C84B662C-4B86-4207-B8D7-6EF622BE1C08}"/>
                </a:ext>
              </a:extLst>
            </p:cNvPr>
            <p:cNvSpPr/>
            <p:nvPr/>
          </p:nvSpPr>
          <p:spPr bwMode="auto">
            <a:xfrm>
              <a:off x="5961000" y="3313441"/>
              <a:ext cx="5559383" cy="6930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Supporting text here. </a:t>
              </a:r>
            </a:p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When you copy &amp; paste, choose "keep text only" option.</a:t>
              </a:r>
              <a:endParaRPr lang="zh-CN" altLang="en-US" sz="1100" dirty="0"/>
            </a:p>
          </p:txBody>
        </p:sp>
        <p:sp>
          <p:nvSpPr>
            <p:cNvPr id="17" name="iś1íďè">
              <a:extLst>
                <a:ext uri="{FF2B5EF4-FFF2-40B4-BE49-F238E27FC236}">
                  <a16:creationId xmlns:a16="http://schemas.microsoft.com/office/drawing/2014/main" id="{64CA09A0-EA83-45C4-B570-53193248CEB8}"/>
                </a:ext>
              </a:extLst>
            </p:cNvPr>
            <p:cNvSpPr/>
            <p:nvPr/>
          </p:nvSpPr>
          <p:spPr bwMode="auto">
            <a:xfrm>
              <a:off x="4790582" y="5025826"/>
              <a:ext cx="5376845" cy="6930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Supporting text here. </a:t>
              </a:r>
            </a:p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When you copy &amp; paste, choose "keep text only" option.</a:t>
              </a:r>
              <a:endParaRPr lang="zh-CN" altLang="en-US" sz="1100" dirty="0"/>
            </a:p>
          </p:txBody>
        </p:sp>
      </p:grpSp>
    </p:spTree>
    <p:extLst>
      <p:ext uri="{BB962C8B-B14F-4D97-AF65-F5344CB8AC3E}">
        <p14:creationId xmlns:p14="http://schemas.microsoft.com/office/powerpoint/2010/main" val="292842894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2682F68-1B17-4434-90DC-0DFDD06E52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F71AA929-8965-4AED-BD6C-DA9B44A9FB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461BD78B-83CA-4FFF-AFB4-F6DC35C4E4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21</a:t>
            </a:fld>
            <a:endParaRPr lang="zh-CN" altLang="en-US"/>
          </a:p>
        </p:txBody>
      </p:sp>
      <p:grpSp>
        <p:nvGrpSpPr>
          <p:cNvPr id="5" name="3297948b-96f7-436e-a64e-f5ffe8562399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09811AC3-C6DC-4810-8BC7-4E1C2B6C2F62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786000" y="1588411"/>
            <a:ext cx="10432255" cy="4249199"/>
            <a:chOff x="786000" y="1588411"/>
            <a:chExt cx="10432255" cy="4249199"/>
          </a:xfrm>
        </p:grpSpPr>
        <p:sp>
          <p:nvSpPr>
            <p:cNvPr id="6" name="ïSľïḍé">
              <a:extLst>
                <a:ext uri="{FF2B5EF4-FFF2-40B4-BE49-F238E27FC236}">
                  <a16:creationId xmlns:a16="http://schemas.microsoft.com/office/drawing/2014/main" id="{B774A630-D3EF-44AD-8310-0184DBBE2E71}"/>
                </a:ext>
              </a:extLst>
            </p:cNvPr>
            <p:cNvSpPr/>
            <p:nvPr/>
          </p:nvSpPr>
          <p:spPr>
            <a:xfrm>
              <a:off x="1550859" y="4896265"/>
              <a:ext cx="3834000" cy="372391"/>
            </a:xfrm>
            <a:prstGeom prst="rect">
              <a:avLst/>
            </a:prstGeom>
          </p:spPr>
          <p:txBody>
            <a:bodyPr wrap="none" lIns="90000" tIns="46800" rIns="90000" bIns="46800">
              <a:normAutofit/>
            </a:bodyPr>
            <a:lstStyle/>
            <a:p>
              <a:r>
                <a:rPr lang="en-US" altLang="zh-CN" sz="1700" b="1" dirty="0"/>
                <a:t>Text Here</a:t>
              </a:r>
              <a:endParaRPr lang="zh-CN" altLang="en-US" sz="1700" b="1" dirty="0"/>
            </a:p>
          </p:txBody>
        </p:sp>
        <p:sp>
          <p:nvSpPr>
            <p:cNvPr id="7" name="iṥlidê">
              <a:extLst>
                <a:ext uri="{FF2B5EF4-FFF2-40B4-BE49-F238E27FC236}">
                  <a16:creationId xmlns:a16="http://schemas.microsoft.com/office/drawing/2014/main" id="{A2302365-4D6B-4859-A52E-5191696022FA}"/>
                </a:ext>
              </a:extLst>
            </p:cNvPr>
            <p:cNvSpPr txBox="1"/>
            <p:nvPr/>
          </p:nvSpPr>
          <p:spPr>
            <a:xfrm>
              <a:off x="1550860" y="5268656"/>
              <a:ext cx="3833915" cy="364697"/>
            </a:xfrm>
            <a:prstGeom prst="rect">
              <a:avLst/>
            </a:prstGeom>
            <a:noFill/>
          </p:spPr>
          <p:txBody>
            <a:bodyPr wrap="square" lIns="90000" tIns="46800" rIns="90000" bIns="4680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8" name="iṧļíďé">
              <a:extLst>
                <a:ext uri="{FF2B5EF4-FFF2-40B4-BE49-F238E27FC236}">
                  <a16:creationId xmlns:a16="http://schemas.microsoft.com/office/drawing/2014/main" id="{368D2F08-206F-43B6-8385-4B2CD22F0B13}"/>
                </a:ext>
              </a:extLst>
            </p:cNvPr>
            <p:cNvSpPr/>
            <p:nvPr/>
          </p:nvSpPr>
          <p:spPr>
            <a:xfrm>
              <a:off x="1550859" y="3807379"/>
              <a:ext cx="3834000" cy="372391"/>
            </a:xfrm>
            <a:prstGeom prst="rect">
              <a:avLst/>
            </a:prstGeom>
          </p:spPr>
          <p:txBody>
            <a:bodyPr wrap="none" lIns="90000" tIns="46800" rIns="90000" bIns="46800">
              <a:normAutofit/>
            </a:bodyPr>
            <a:lstStyle/>
            <a:p>
              <a:r>
                <a:rPr lang="en-US" altLang="zh-CN" sz="1700" b="1" dirty="0"/>
                <a:t>Text Here</a:t>
              </a:r>
              <a:endParaRPr lang="zh-CN" altLang="en-US" sz="1700" b="1" dirty="0"/>
            </a:p>
          </p:txBody>
        </p:sp>
        <p:sp>
          <p:nvSpPr>
            <p:cNvPr id="9" name="išľíḋé">
              <a:extLst>
                <a:ext uri="{FF2B5EF4-FFF2-40B4-BE49-F238E27FC236}">
                  <a16:creationId xmlns:a16="http://schemas.microsoft.com/office/drawing/2014/main" id="{5FC15BFA-037F-4BDE-AE4D-CC34BD54BCB0}"/>
                </a:ext>
              </a:extLst>
            </p:cNvPr>
            <p:cNvSpPr txBox="1"/>
            <p:nvPr/>
          </p:nvSpPr>
          <p:spPr>
            <a:xfrm>
              <a:off x="1550860" y="4179770"/>
              <a:ext cx="3833915" cy="364697"/>
            </a:xfrm>
            <a:prstGeom prst="rect">
              <a:avLst/>
            </a:prstGeom>
            <a:noFill/>
          </p:spPr>
          <p:txBody>
            <a:bodyPr wrap="square" lIns="90000" tIns="46800" rIns="90000" bIns="4680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10" name="ïşľîdé">
              <a:extLst>
                <a:ext uri="{FF2B5EF4-FFF2-40B4-BE49-F238E27FC236}">
                  <a16:creationId xmlns:a16="http://schemas.microsoft.com/office/drawing/2014/main" id="{F71D2A41-E25F-4119-B1CE-AB129CCA90D7}"/>
                </a:ext>
              </a:extLst>
            </p:cNvPr>
            <p:cNvSpPr/>
            <p:nvPr/>
          </p:nvSpPr>
          <p:spPr>
            <a:xfrm>
              <a:off x="1550859" y="1653784"/>
              <a:ext cx="3834000" cy="372391"/>
            </a:xfrm>
            <a:prstGeom prst="rect">
              <a:avLst/>
            </a:prstGeom>
          </p:spPr>
          <p:txBody>
            <a:bodyPr wrap="none" lIns="90000" tIns="46800" rIns="90000" bIns="46800">
              <a:normAutofit/>
            </a:bodyPr>
            <a:lstStyle/>
            <a:p>
              <a:r>
                <a:rPr lang="en-US" altLang="zh-CN" sz="1700" b="1" dirty="0"/>
                <a:t>Text Here</a:t>
              </a:r>
              <a:endParaRPr lang="zh-CN" altLang="en-US" sz="1700" b="1" dirty="0"/>
            </a:p>
          </p:txBody>
        </p:sp>
        <p:sp>
          <p:nvSpPr>
            <p:cNvPr id="11" name="ïś1îḑè">
              <a:extLst>
                <a:ext uri="{FF2B5EF4-FFF2-40B4-BE49-F238E27FC236}">
                  <a16:creationId xmlns:a16="http://schemas.microsoft.com/office/drawing/2014/main" id="{0BB8C026-015C-4670-BE89-519A1BD21F95}"/>
                </a:ext>
              </a:extLst>
            </p:cNvPr>
            <p:cNvSpPr txBox="1"/>
            <p:nvPr/>
          </p:nvSpPr>
          <p:spPr>
            <a:xfrm>
              <a:off x="1550860" y="2026175"/>
              <a:ext cx="3833915" cy="364697"/>
            </a:xfrm>
            <a:prstGeom prst="rect">
              <a:avLst/>
            </a:prstGeom>
            <a:noFill/>
          </p:spPr>
          <p:txBody>
            <a:bodyPr wrap="square" lIns="90000" tIns="46800" rIns="90000" bIns="4680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12" name="iṡ1îḑê">
              <a:extLst>
                <a:ext uri="{FF2B5EF4-FFF2-40B4-BE49-F238E27FC236}">
                  <a16:creationId xmlns:a16="http://schemas.microsoft.com/office/drawing/2014/main" id="{E84F59C4-89EB-4493-B95D-4DDF16DDA0B3}"/>
                </a:ext>
              </a:extLst>
            </p:cNvPr>
            <p:cNvSpPr/>
            <p:nvPr/>
          </p:nvSpPr>
          <p:spPr>
            <a:xfrm>
              <a:off x="1550859" y="2726552"/>
              <a:ext cx="3834000" cy="372391"/>
            </a:xfrm>
            <a:prstGeom prst="rect">
              <a:avLst/>
            </a:prstGeom>
          </p:spPr>
          <p:txBody>
            <a:bodyPr wrap="none" lIns="90000" tIns="46800" rIns="90000" bIns="46800">
              <a:normAutofit/>
            </a:bodyPr>
            <a:lstStyle/>
            <a:p>
              <a:r>
                <a:rPr lang="en-US" altLang="zh-CN" sz="1700" b="1" dirty="0"/>
                <a:t>Text Here</a:t>
              </a:r>
              <a:endParaRPr lang="zh-CN" altLang="en-US" sz="1700" b="1" dirty="0"/>
            </a:p>
          </p:txBody>
        </p:sp>
        <p:sp>
          <p:nvSpPr>
            <p:cNvPr id="13" name="íṥlîḋe">
              <a:extLst>
                <a:ext uri="{FF2B5EF4-FFF2-40B4-BE49-F238E27FC236}">
                  <a16:creationId xmlns:a16="http://schemas.microsoft.com/office/drawing/2014/main" id="{942F095A-BCE0-4170-935C-17C1B7171E38}"/>
                </a:ext>
              </a:extLst>
            </p:cNvPr>
            <p:cNvSpPr txBox="1"/>
            <p:nvPr/>
          </p:nvSpPr>
          <p:spPr>
            <a:xfrm>
              <a:off x="1550860" y="3098943"/>
              <a:ext cx="3833915" cy="364697"/>
            </a:xfrm>
            <a:prstGeom prst="rect">
              <a:avLst/>
            </a:prstGeom>
            <a:noFill/>
          </p:spPr>
          <p:txBody>
            <a:bodyPr wrap="square" lIns="90000" tIns="46800" rIns="90000" bIns="4680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grpSp>
          <p:nvGrpSpPr>
            <p:cNvPr id="14" name="íṡ1iḓè">
              <a:extLst>
                <a:ext uri="{FF2B5EF4-FFF2-40B4-BE49-F238E27FC236}">
                  <a16:creationId xmlns:a16="http://schemas.microsoft.com/office/drawing/2014/main" id="{245486DA-29CD-44C6-99E3-FE1F57883E60}"/>
                </a:ext>
              </a:extLst>
            </p:cNvPr>
            <p:cNvGrpSpPr/>
            <p:nvPr/>
          </p:nvGrpSpPr>
          <p:grpSpPr>
            <a:xfrm>
              <a:off x="786000" y="4841144"/>
              <a:ext cx="764860" cy="765060"/>
              <a:chOff x="6356794" y="4841144"/>
              <a:chExt cx="764860" cy="765060"/>
            </a:xfrm>
          </p:grpSpPr>
          <p:sp>
            <p:nvSpPr>
              <p:cNvPr id="50" name="îsḻiḍê">
                <a:extLst>
                  <a:ext uri="{FF2B5EF4-FFF2-40B4-BE49-F238E27FC236}">
                    <a16:creationId xmlns:a16="http://schemas.microsoft.com/office/drawing/2014/main" id="{3A18CC7C-85A9-40C7-8110-30417202A184}"/>
                  </a:ext>
                </a:extLst>
              </p:cNvPr>
              <p:cNvSpPr/>
              <p:nvPr/>
            </p:nvSpPr>
            <p:spPr bwMode="auto">
              <a:xfrm>
                <a:off x="6356794" y="4841144"/>
                <a:ext cx="764860" cy="765060"/>
              </a:xfrm>
              <a:prstGeom prst="ellipse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1" name="íŝḻïďé">
                <a:extLst>
                  <a:ext uri="{FF2B5EF4-FFF2-40B4-BE49-F238E27FC236}">
                    <a16:creationId xmlns:a16="http://schemas.microsoft.com/office/drawing/2014/main" id="{4C199B52-12CC-44A7-BDFD-464875ACDC06}"/>
                  </a:ext>
                </a:extLst>
              </p:cNvPr>
              <p:cNvSpPr/>
              <p:nvPr/>
            </p:nvSpPr>
            <p:spPr bwMode="auto">
              <a:xfrm>
                <a:off x="6602877" y="5046238"/>
                <a:ext cx="272695" cy="354873"/>
              </a:xfrm>
              <a:custGeom>
                <a:avLst/>
                <a:gdLst>
                  <a:gd name="T0" fmla="*/ 115 w 320"/>
                  <a:gd name="T1" fmla="*/ 62 h 417"/>
                  <a:gd name="T2" fmla="*/ 115 w 320"/>
                  <a:gd name="T3" fmla="*/ 62 h 417"/>
                  <a:gd name="T4" fmla="*/ 62 w 320"/>
                  <a:gd name="T5" fmla="*/ 0 h 417"/>
                  <a:gd name="T6" fmla="*/ 0 w 320"/>
                  <a:gd name="T7" fmla="*/ 62 h 417"/>
                  <a:gd name="T8" fmla="*/ 36 w 320"/>
                  <a:gd name="T9" fmla="*/ 115 h 417"/>
                  <a:gd name="T10" fmla="*/ 36 w 320"/>
                  <a:gd name="T11" fmla="*/ 301 h 417"/>
                  <a:gd name="T12" fmla="*/ 0 w 320"/>
                  <a:gd name="T13" fmla="*/ 354 h 417"/>
                  <a:gd name="T14" fmla="*/ 62 w 320"/>
                  <a:gd name="T15" fmla="*/ 416 h 417"/>
                  <a:gd name="T16" fmla="*/ 115 w 320"/>
                  <a:gd name="T17" fmla="*/ 354 h 417"/>
                  <a:gd name="T18" fmla="*/ 80 w 320"/>
                  <a:gd name="T19" fmla="*/ 301 h 417"/>
                  <a:gd name="T20" fmla="*/ 80 w 320"/>
                  <a:gd name="T21" fmla="*/ 115 h 417"/>
                  <a:gd name="T22" fmla="*/ 115 w 320"/>
                  <a:gd name="T23" fmla="*/ 62 h 417"/>
                  <a:gd name="T24" fmla="*/ 98 w 320"/>
                  <a:gd name="T25" fmla="*/ 354 h 417"/>
                  <a:gd name="T26" fmla="*/ 98 w 320"/>
                  <a:gd name="T27" fmla="*/ 354 h 417"/>
                  <a:gd name="T28" fmla="*/ 62 w 320"/>
                  <a:gd name="T29" fmla="*/ 390 h 417"/>
                  <a:gd name="T30" fmla="*/ 27 w 320"/>
                  <a:gd name="T31" fmla="*/ 354 h 417"/>
                  <a:gd name="T32" fmla="*/ 62 w 320"/>
                  <a:gd name="T33" fmla="*/ 319 h 417"/>
                  <a:gd name="T34" fmla="*/ 98 w 320"/>
                  <a:gd name="T35" fmla="*/ 354 h 417"/>
                  <a:gd name="T36" fmla="*/ 62 w 320"/>
                  <a:gd name="T37" fmla="*/ 88 h 417"/>
                  <a:gd name="T38" fmla="*/ 62 w 320"/>
                  <a:gd name="T39" fmla="*/ 88 h 417"/>
                  <a:gd name="T40" fmla="*/ 27 w 320"/>
                  <a:gd name="T41" fmla="*/ 62 h 417"/>
                  <a:gd name="T42" fmla="*/ 62 w 320"/>
                  <a:gd name="T43" fmla="*/ 27 h 417"/>
                  <a:gd name="T44" fmla="*/ 98 w 320"/>
                  <a:gd name="T45" fmla="*/ 62 h 417"/>
                  <a:gd name="T46" fmla="*/ 62 w 320"/>
                  <a:gd name="T47" fmla="*/ 88 h 417"/>
                  <a:gd name="T48" fmla="*/ 284 w 320"/>
                  <a:gd name="T49" fmla="*/ 301 h 417"/>
                  <a:gd name="T50" fmla="*/ 284 w 320"/>
                  <a:gd name="T51" fmla="*/ 301 h 417"/>
                  <a:gd name="T52" fmla="*/ 284 w 320"/>
                  <a:gd name="T53" fmla="*/ 115 h 417"/>
                  <a:gd name="T54" fmla="*/ 319 w 320"/>
                  <a:gd name="T55" fmla="*/ 62 h 417"/>
                  <a:gd name="T56" fmla="*/ 257 w 320"/>
                  <a:gd name="T57" fmla="*/ 0 h 417"/>
                  <a:gd name="T58" fmla="*/ 195 w 320"/>
                  <a:gd name="T59" fmla="*/ 62 h 417"/>
                  <a:gd name="T60" fmla="*/ 239 w 320"/>
                  <a:gd name="T61" fmla="*/ 115 h 417"/>
                  <a:gd name="T62" fmla="*/ 239 w 320"/>
                  <a:gd name="T63" fmla="*/ 301 h 417"/>
                  <a:gd name="T64" fmla="*/ 195 w 320"/>
                  <a:gd name="T65" fmla="*/ 354 h 417"/>
                  <a:gd name="T66" fmla="*/ 257 w 320"/>
                  <a:gd name="T67" fmla="*/ 416 h 417"/>
                  <a:gd name="T68" fmla="*/ 319 w 320"/>
                  <a:gd name="T69" fmla="*/ 354 h 417"/>
                  <a:gd name="T70" fmla="*/ 284 w 320"/>
                  <a:gd name="T71" fmla="*/ 301 h 417"/>
                  <a:gd name="T72" fmla="*/ 221 w 320"/>
                  <a:gd name="T73" fmla="*/ 62 h 417"/>
                  <a:gd name="T74" fmla="*/ 221 w 320"/>
                  <a:gd name="T75" fmla="*/ 62 h 417"/>
                  <a:gd name="T76" fmla="*/ 257 w 320"/>
                  <a:gd name="T77" fmla="*/ 27 h 417"/>
                  <a:gd name="T78" fmla="*/ 292 w 320"/>
                  <a:gd name="T79" fmla="*/ 62 h 417"/>
                  <a:gd name="T80" fmla="*/ 257 w 320"/>
                  <a:gd name="T81" fmla="*/ 88 h 417"/>
                  <a:gd name="T82" fmla="*/ 221 w 320"/>
                  <a:gd name="T83" fmla="*/ 62 h 417"/>
                  <a:gd name="T84" fmla="*/ 257 w 320"/>
                  <a:gd name="T85" fmla="*/ 390 h 417"/>
                  <a:gd name="T86" fmla="*/ 257 w 320"/>
                  <a:gd name="T87" fmla="*/ 390 h 417"/>
                  <a:gd name="T88" fmla="*/ 221 w 320"/>
                  <a:gd name="T89" fmla="*/ 354 h 417"/>
                  <a:gd name="T90" fmla="*/ 257 w 320"/>
                  <a:gd name="T91" fmla="*/ 319 h 417"/>
                  <a:gd name="T92" fmla="*/ 292 w 320"/>
                  <a:gd name="T93" fmla="*/ 354 h 417"/>
                  <a:gd name="T94" fmla="*/ 257 w 320"/>
                  <a:gd name="T95" fmla="*/ 390 h 4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320" h="417">
                    <a:moveTo>
                      <a:pt x="115" y="62"/>
                    </a:moveTo>
                    <a:lnTo>
                      <a:pt x="115" y="62"/>
                    </a:lnTo>
                    <a:cubicBezTo>
                      <a:pt x="115" y="27"/>
                      <a:pt x="89" y="0"/>
                      <a:pt x="62" y="0"/>
                    </a:cubicBezTo>
                    <a:cubicBezTo>
                      <a:pt x="27" y="0"/>
                      <a:pt x="0" y="27"/>
                      <a:pt x="0" y="62"/>
                    </a:cubicBezTo>
                    <a:cubicBezTo>
                      <a:pt x="0" y="80"/>
                      <a:pt x="18" y="106"/>
                      <a:pt x="36" y="115"/>
                    </a:cubicBezTo>
                    <a:cubicBezTo>
                      <a:pt x="36" y="301"/>
                      <a:pt x="36" y="301"/>
                      <a:pt x="36" y="301"/>
                    </a:cubicBezTo>
                    <a:cubicBezTo>
                      <a:pt x="18" y="310"/>
                      <a:pt x="0" y="328"/>
                      <a:pt x="0" y="354"/>
                    </a:cubicBezTo>
                    <a:cubicBezTo>
                      <a:pt x="0" y="390"/>
                      <a:pt x="27" y="416"/>
                      <a:pt x="62" y="416"/>
                    </a:cubicBezTo>
                    <a:cubicBezTo>
                      <a:pt x="89" y="416"/>
                      <a:pt x="115" y="390"/>
                      <a:pt x="115" y="354"/>
                    </a:cubicBezTo>
                    <a:cubicBezTo>
                      <a:pt x="115" y="328"/>
                      <a:pt x="106" y="310"/>
                      <a:pt x="80" y="301"/>
                    </a:cubicBezTo>
                    <a:cubicBezTo>
                      <a:pt x="80" y="115"/>
                      <a:pt x="80" y="115"/>
                      <a:pt x="80" y="115"/>
                    </a:cubicBezTo>
                    <a:cubicBezTo>
                      <a:pt x="106" y="106"/>
                      <a:pt x="115" y="80"/>
                      <a:pt x="115" y="62"/>
                    </a:cubicBezTo>
                    <a:close/>
                    <a:moveTo>
                      <a:pt x="98" y="354"/>
                    </a:moveTo>
                    <a:lnTo>
                      <a:pt x="98" y="354"/>
                    </a:lnTo>
                    <a:cubicBezTo>
                      <a:pt x="98" y="372"/>
                      <a:pt x="80" y="390"/>
                      <a:pt x="62" y="390"/>
                    </a:cubicBezTo>
                    <a:cubicBezTo>
                      <a:pt x="44" y="390"/>
                      <a:pt x="27" y="372"/>
                      <a:pt x="27" y="354"/>
                    </a:cubicBezTo>
                    <a:cubicBezTo>
                      <a:pt x="27" y="337"/>
                      <a:pt x="44" y="319"/>
                      <a:pt x="62" y="319"/>
                    </a:cubicBezTo>
                    <a:cubicBezTo>
                      <a:pt x="80" y="319"/>
                      <a:pt x="98" y="337"/>
                      <a:pt x="98" y="354"/>
                    </a:cubicBezTo>
                    <a:close/>
                    <a:moveTo>
                      <a:pt x="62" y="88"/>
                    </a:moveTo>
                    <a:lnTo>
                      <a:pt x="62" y="88"/>
                    </a:lnTo>
                    <a:cubicBezTo>
                      <a:pt x="44" y="88"/>
                      <a:pt x="27" y="80"/>
                      <a:pt x="27" y="62"/>
                    </a:cubicBezTo>
                    <a:cubicBezTo>
                      <a:pt x="27" y="35"/>
                      <a:pt x="44" y="27"/>
                      <a:pt x="62" y="27"/>
                    </a:cubicBezTo>
                    <a:cubicBezTo>
                      <a:pt x="80" y="27"/>
                      <a:pt x="98" y="35"/>
                      <a:pt x="98" y="62"/>
                    </a:cubicBezTo>
                    <a:cubicBezTo>
                      <a:pt x="98" y="80"/>
                      <a:pt x="80" y="88"/>
                      <a:pt x="62" y="88"/>
                    </a:cubicBezTo>
                    <a:close/>
                    <a:moveTo>
                      <a:pt x="284" y="301"/>
                    </a:moveTo>
                    <a:lnTo>
                      <a:pt x="284" y="301"/>
                    </a:lnTo>
                    <a:cubicBezTo>
                      <a:pt x="284" y="115"/>
                      <a:pt x="284" y="115"/>
                      <a:pt x="284" y="115"/>
                    </a:cubicBezTo>
                    <a:cubicBezTo>
                      <a:pt x="302" y="106"/>
                      <a:pt x="319" y="80"/>
                      <a:pt x="319" y="62"/>
                    </a:cubicBezTo>
                    <a:cubicBezTo>
                      <a:pt x="319" y="27"/>
                      <a:pt x="292" y="0"/>
                      <a:pt x="257" y="0"/>
                    </a:cubicBezTo>
                    <a:cubicBezTo>
                      <a:pt x="221" y="0"/>
                      <a:pt x="195" y="27"/>
                      <a:pt x="195" y="62"/>
                    </a:cubicBezTo>
                    <a:cubicBezTo>
                      <a:pt x="195" y="80"/>
                      <a:pt x="212" y="106"/>
                      <a:pt x="239" y="115"/>
                    </a:cubicBezTo>
                    <a:cubicBezTo>
                      <a:pt x="239" y="301"/>
                      <a:pt x="239" y="301"/>
                      <a:pt x="239" y="301"/>
                    </a:cubicBezTo>
                    <a:cubicBezTo>
                      <a:pt x="212" y="310"/>
                      <a:pt x="195" y="328"/>
                      <a:pt x="195" y="354"/>
                    </a:cubicBezTo>
                    <a:cubicBezTo>
                      <a:pt x="195" y="390"/>
                      <a:pt x="221" y="416"/>
                      <a:pt x="257" y="416"/>
                    </a:cubicBezTo>
                    <a:cubicBezTo>
                      <a:pt x="292" y="416"/>
                      <a:pt x="319" y="390"/>
                      <a:pt x="319" y="354"/>
                    </a:cubicBezTo>
                    <a:cubicBezTo>
                      <a:pt x="319" y="328"/>
                      <a:pt x="302" y="310"/>
                      <a:pt x="284" y="301"/>
                    </a:cubicBezTo>
                    <a:close/>
                    <a:moveTo>
                      <a:pt x="221" y="62"/>
                    </a:moveTo>
                    <a:lnTo>
                      <a:pt x="221" y="62"/>
                    </a:lnTo>
                    <a:cubicBezTo>
                      <a:pt x="221" y="35"/>
                      <a:pt x="239" y="27"/>
                      <a:pt x="257" y="27"/>
                    </a:cubicBezTo>
                    <a:cubicBezTo>
                      <a:pt x="275" y="27"/>
                      <a:pt x="292" y="35"/>
                      <a:pt x="292" y="62"/>
                    </a:cubicBezTo>
                    <a:cubicBezTo>
                      <a:pt x="292" y="80"/>
                      <a:pt x="275" y="88"/>
                      <a:pt x="257" y="88"/>
                    </a:cubicBezTo>
                    <a:cubicBezTo>
                      <a:pt x="239" y="88"/>
                      <a:pt x="221" y="80"/>
                      <a:pt x="221" y="62"/>
                    </a:cubicBezTo>
                    <a:close/>
                    <a:moveTo>
                      <a:pt x="257" y="390"/>
                    </a:moveTo>
                    <a:lnTo>
                      <a:pt x="257" y="390"/>
                    </a:lnTo>
                    <a:cubicBezTo>
                      <a:pt x="239" y="390"/>
                      <a:pt x="221" y="372"/>
                      <a:pt x="221" y="354"/>
                    </a:cubicBezTo>
                    <a:cubicBezTo>
                      <a:pt x="221" y="337"/>
                      <a:pt x="239" y="319"/>
                      <a:pt x="257" y="319"/>
                    </a:cubicBezTo>
                    <a:cubicBezTo>
                      <a:pt x="275" y="319"/>
                      <a:pt x="292" y="337"/>
                      <a:pt x="292" y="354"/>
                    </a:cubicBezTo>
                    <a:cubicBezTo>
                      <a:pt x="292" y="372"/>
                      <a:pt x="275" y="390"/>
                      <a:pt x="257" y="39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5" name="iṧlïďê">
              <a:extLst>
                <a:ext uri="{FF2B5EF4-FFF2-40B4-BE49-F238E27FC236}">
                  <a16:creationId xmlns:a16="http://schemas.microsoft.com/office/drawing/2014/main" id="{447B5B72-6758-4677-BEB8-671C286A20C6}"/>
                </a:ext>
              </a:extLst>
            </p:cNvPr>
            <p:cNvGrpSpPr/>
            <p:nvPr/>
          </p:nvGrpSpPr>
          <p:grpSpPr>
            <a:xfrm>
              <a:off x="786000" y="3760317"/>
              <a:ext cx="764860" cy="765060"/>
              <a:chOff x="6377202" y="3940454"/>
              <a:chExt cx="764860" cy="765060"/>
            </a:xfrm>
          </p:grpSpPr>
          <p:sp>
            <p:nvSpPr>
              <p:cNvPr id="48" name="íṥľîḍê">
                <a:extLst>
                  <a:ext uri="{FF2B5EF4-FFF2-40B4-BE49-F238E27FC236}">
                    <a16:creationId xmlns:a16="http://schemas.microsoft.com/office/drawing/2014/main" id="{9ECC97DD-8612-4902-B938-9BEFE8A0BE79}"/>
                  </a:ext>
                </a:extLst>
              </p:cNvPr>
              <p:cNvSpPr/>
              <p:nvPr/>
            </p:nvSpPr>
            <p:spPr bwMode="auto">
              <a:xfrm>
                <a:off x="6377202" y="3940454"/>
                <a:ext cx="764860" cy="76506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9" name="îṣlidé">
                <a:extLst>
                  <a:ext uri="{FF2B5EF4-FFF2-40B4-BE49-F238E27FC236}">
                    <a16:creationId xmlns:a16="http://schemas.microsoft.com/office/drawing/2014/main" id="{666D0C8E-D8EA-4FF3-9898-4C882E3A02CC}"/>
                  </a:ext>
                </a:extLst>
              </p:cNvPr>
              <p:cNvSpPr/>
              <p:nvPr/>
            </p:nvSpPr>
            <p:spPr bwMode="auto">
              <a:xfrm>
                <a:off x="6580378" y="4152265"/>
                <a:ext cx="358509" cy="341439"/>
              </a:xfrm>
              <a:custGeom>
                <a:avLst/>
                <a:gdLst>
                  <a:gd name="T0" fmla="*/ 363 w 461"/>
                  <a:gd name="T1" fmla="*/ 336 h 443"/>
                  <a:gd name="T2" fmla="*/ 363 w 461"/>
                  <a:gd name="T3" fmla="*/ 336 h 443"/>
                  <a:gd name="T4" fmla="*/ 284 w 461"/>
                  <a:gd name="T5" fmla="*/ 248 h 443"/>
                  <a:gd name="T6" fmla="*/ 310 w 461"/>
                  <a:gd name="T7" fmla="*/ 195 h 443"/>
                  <a:gd name="T8" fmla="*/ 328 w 461"/>
                  <a:gd name="T9" fmla="*/ 151 h 443"/>
                  <a:gd name="T10" fmla="*/ 319 w 461"/>
                  <a:gd name="T11" fmla="*/ 132 h 443"/>
                  <a:gd name="T12" fmla="*/ 328 w 461"/>
                  <a:gd name="T13" fmla="*/ 88 h 443"/>
                  <a:gd name="T14" fmla="*/ 230 w 461"/>
                  <a:gd name="T15" fmla="*/ 0 h 443"/>
                  <a:gd name="T16" fmla="*/ 132 w 461"/>
                  <a:gd name="T17" fmla="*/ 88 h 443"/>
                  <a:gd name="T18" fmla="*/ 141 w 461"/>
                  <a:gd name="T19" fmla="*/ 132 h 443"/>
                  <a:gd name="T20" fmla="*/ 132 w 461"/>
                  <a:gd name="T21" fmla="*/ 151 h 443"/>
                  <a:gd name="T22" fmla="*/ 150 w 461"/>
                  <a:gd name="T23" fmla="*/ 195 h 443"/>
                  <a:gd name="T24" fmla="*/ 177 w 461"/>
                  <a:gd name="T25" fmla="*/ 248 h 443"/>
                  <a:gd name="T26" fmla="*/ 97 w 461"/>
                  <a:gd name="T27" fmla="*/ 336 h 443"/>
                  <a:gd name="T28" fmla="*/ 0 w 461"/>
                  <a:gd name="T29" fmla="*/ 398 h 443"/>
                  <a:gd name="T30" fmla="*/ 0 w 461"/>
                  <a:gd name="T31" fmla="*/ 442 h 443"/>
                  <a:gd name="T32" fmla="*/ 230 w 461"/>
                  <a:gd name="T33" fmla="*/ 442 h 443"/>
                  <a:gd name="T34" fmla="*/ 460 w 461"/>
                  <a:gd name="T35" fmla="*/ 442 h 443"/>
                  <a:gd name="T36" fmla="*/ 460 w 461"/>
                  <a:gd name="T37" fmla="*/ 398 h 443"/>
                  <a:gd name="T38" fmla="*/ 363 w 461"/>
                  <a:gd name="T39" fmla="*/ 336 h 4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461" h="443">
                    <a:moveTo>
                      <a:pt x="363" y="336"/>
                    </a:moveTo>
                    <a:lnTo>
                      <a:pt x="363" y="336"/>
                    </a:lnTo>
                    <a:cubicBezTo>
                      <a:pt x="301" y="310"/>
                      <a:pt x="284" y="292"/>
                      <a:pt x="284" y="248"/>
                    </a:cubicBezTo>
                    <a:cubicBezTo>
                      <a:pt x="284" y="230"/>
                      <a:pt x="301" y="239"/>
                      <a:pt x="310" y="195"/>
                    </a:cubicBezTo>
                    <a:cubicBezTo>
                      <a:pt x="310" y="176"/>
                      <a:pt x="328" y="195"/>
                      <a:pt x="328" y="151"/>
                    </a:cubicBezTo>
                    <a:cubicBezTo>
                      <a:pt x="328" y="132"/>
                      <a:pt x="319" y="132"/>
                      <a:pt x="319" y="132"/>
                    </a:cubicBezTo>
                    <a:cubicBezTo>
                      <a:pt x="319" y="132"/>
                      <a:pt x="328" y="106"/>
                      <a:pt x="328" y="88"/>
                    </a:cubicBezTo>
                    <a:cubicBezTo>
                      <a:pt x="328" y="61"/>
                      <a:pt x="319" y="0"/>
                      <a:pt x="230" y="0"/>
                    </a:cubicBezTo>
                    <a:cubicBezTo>
                      <a:pt x="141" y="0"/>
                      <a:pt x="132" y="61"/>
                      <a:pt x="132" y="88"/>
                    </a:cubicBezTo>
                    <a:cubicBezTo>
                      <a:pt x="132" y="106"/>
                      <a:pt x="141" y="132"/>
                      <a:pt x="141" y="132"/>
                    </a:cubicBezTo>
                    <a:cubicBezTo>
                      <a:pt x="141" y="132"/>
                      <a:pt x="132" y="132"/>
                      <a:pt x="132" y="151"/>
                    </a:cubicBezTo>
                    <a:cubicBezTo>
                      <a:pt x="132" y="195"/>
                      <a:pt x="150" y="176"/>
                      <a:pt x="150" y="195"/>
                    </a:cubicBezTo>
                    <a:cubicBezTo>
                      <a:pt x="159" y="239"/>
                      <a:pt x="177" y="230"/>
                      <a:pt x="177" y="248"/>
                    </a:cubicBezTo>
                    <a:cubicBezTo>
                      <a:pt x="177" y="292"/>
                      <a:pt x="159" y="310"/>
                      <a:pt x="97" y="336"/>
                    </a:cubicBezTo>
                    <a:cubicBezTo>
                      <a:pt x="35" y="354"/>
                      <a:pt x="0" y="380"/>
                      <a:pt x="0" y="398"/>
                    </a:cubicBezTo>
                    <a:cubicBezTo>
                      <a:pt x="0" y="407"/>
                      <a:pt x="0" y="442"/>
                      <a:pt x="0" y="442"/>
                    </a:cubicBezTo>
                    <a:cubicBezTo>
                      <a:pt x="230" y="442"/>
                      <a:pt x="230" y="442"/>
                      <a:pt x="230" y="442"/>
                    </a:cubicBezTo>
                    <a:cubicBezTo>
                      <a:pt x="460" y="442"/>
                      <a:pt x="460" y="442"/>
                      <a:pt x="460" y="442"/>
                    </a:cubicBezTo>
                    <a:cubicBezTo>
                      <a:pt x="460" y="442"/>
                      <a:pt x="460" y="407"/>
                      <a:pt x="460" y="398"/>
                    </a:cubicBezTo>
                    <a:cubicBezTo>
                      <a:pt x="460" y="380"/>
                      <a:pt x="425" y="354"/>
                      <a:pt x="363" y="336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6" name="îsḷïḓè">
              <a:extLst>
                <a:ext uri="{FF2B5EF4-FFF2-40B4-BE49-F238E27FC236}">
                  <a16:creationId xmlns:a16="http://schemas.microsoft.com/office/drawing/2014/main" id="{AA83BA4F-39FE-452D-9836-E0A2A05E393C}"/>
                </a:ext>
              </a:extLst>
            </p:cNvPr>
            <p:cNvGrpSpPr/>
            <p:nvPr/>
          </p:nvGrpSpPr>
          <p:grpSpPr>
            <a:xfrm>
              <a:off x="786000" y="1622840"/>
              <a:ext cx="764860" cy="765060"/>
              <a:chOff x="6373382" y="2169288"/>
              <a:chExt cx="764860" cy="765060"/>
            </a:xfrm>
          </p:grpSpPr>
          <p:sp>
            <p:nvSpPr>
              <p:cNvPr id="46" name="îṥlîďé">
                <a:extLst>
                  <a:ext uri="{FF2B5EF4-FFF2-40B4-BE49-F238E27FC236}">
                    <a16:creationId xmlns:a16="http://schemas.microsoft.com/office/drawing/2014/main" id="{8B482A14-69B2-4245-BE0D-43E13D27EE09}"/>
                  </a:ext>
                </a:extLst>
              </p:cNvPr>
              <p:cNvSpPr/>
              <p:nvPr/>
            </p:nvSpPr>
            <p:spPr bwMode="auto">
              <a:xfrm>
                <a:off x="6373382" y="2169288"/>
                <a:ext cx="764860" cy="765060"/>
              </a:xfrm>
              <a:prstGeom prst="ellipse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7" name="ísḷide">
                <a:extLst>
                  <a:ext uri="{FF2B5EF4-FFF2-40B4-BE49-F238E27FC236}">
                    <a16:creationId xmlns:a16="http://schemas.microsoft.com/office/drawing/2014/main" id="{B33E886C-C940-43FC-8190-C2E50FE5C4DC}"/>
                  </a:ext>
                </a:extLst>
              </p:cNvPr>
              <p:cNvSpPr/>
              <p:nvPr/>
            </p:nvSpPr>
            <p:spPr bwMode="auto">
              <a:xfrm>
                <a:off x="6548708" y="2385035"/>
                <a:ext cx="414209" cy="333566"/>
              </a:xfrm>
              <a:custGeom>
                <a:avLst/>
                <a:gdLst>
                  <a:gd name="T0" fmla="*/ 169 w 497"/>
                  <a:gd name="T1" fmla="*/ 196 h 400"/>
                  <a:gd name="T2" fmla="*/ 169 w 497"/>
                  <a:gd name="T3" fmla="*/ 196 h 400"/>
                  <a:gd name="T4" fmla="*/ 248 w 497"/>
                  <a:gd name="T5" fmla="*/ 275 h 400"/>
                  <a:gd name="T6" fmla="*/ 328 w 497"/>
                  <a:gd name="T7" fmla="*/ 196 h 400"/>
                  <a:gd name="T8" fmla="*/ 248 w 497"/>
                  <a:gd name="T9" fmla="*/ 116 h 400"/>
                  <a:gd name="T10" fmla="*/ 169 w 497"/>
                  <a:gd name="T11" fmla="*/ 196 h 400"/>
                  <a:gd name="T12" fmla="*/ 116 w 497"/>
                  <a:gd name="T13" fmla="*/ 169 h 400"/>
                  <a:gd name="T14" fmla="*/ 116 w 497"/>
                  <a:gd name="T15" fmla="*/ 169 h 400"/>
                  <a:gd name="T16" fmla="*/ 248 w 497"/>
                  <a:gd name="T17" fmla="*/ 63 h 400"/>
                  <a:gd name="T18" fmla="*/ 345 w 497"/>
                  <a:gd name="T19" fmla="*/ 98 h 400"/>
                  <a:gd name="T20" fmla="*/ 390 w 497"/>
                  <a:gd name="T21" fmla="*/ 98 h 400"/>
                  <a:gd name="T22" fmla="*/ 390 w 497"/>
                  <a:gd name="T23" fmla="*/ 54 h 400"/>
                  <a:gd name="T24" fmla="*/ 248 w 497"/>
                  <a:gd name="T25" fmla="*/ 0 h 400"/>
                  <a:gd name="T26" fmla="*/ 62 w 497"/>
                  <a:gd name="T27" fmla="*/ 143 h 400"/>
                  <a:gd name="T28" fmla="*/ 0 w 497"/>
                  <a:gd name="T29" fmla="*/ 143 h 400"/>
                  <a:gd name="T30" fmla="*/ 0 w 497"/>
                  <a:gd name="T31" fmla="*/ 196 h 400"/>
                  <a:gd name="T32" fmla="*/ 80 w 497"/>
                  <a:gd name="T33" fmla="*/ 196 h 400"/>
                  <a:gd name="T34" fmla="*/ 116 w 497"/>
                  <a:gd name="T35" fmla="*/ 169 h 400"/>
                  <a:gd name="T36" fmla="*/ 416 w 497"/>
                  <a:gd name="T37" fmla="*/ 196 h 400"/>
                  <a:gd name="T38" fmla="*/ 416 w 497"/>
                  <a:gd name="T39" fmla="*/ 196 h 400"/>
                  <a:gd name="T40" fmla="*/ 381 w 497"/>
                  <a:gd name="T41" fmla="*/ 231 h 400"/>
                  <a:gd name="T42" fmla="*/ 248 w 497"/>
                  <a:gd name="T43" fmla="*/ 337 h 400"/>
                  <a:gd name="T44" fmla="*/ 151 w 497"/>
                  <a:gd name="T45" fmla="*/ 293 h 400"/>
                  <a:gd name="T46" fmla="*/ 107 w 497"/>
                  <a:gd name="T47" fmla="*/ 293 h 400"/>
                  <a:gd name="T48" fmla="*/ 107 w 497"/>
                  <a:gd name="T49" fmla="*/ 337 h 400"/>
                  <a:gd name="T50" fmla="*/ 248 w 497"/>
                  <a:gd name="T51" fmla="*/ 399 h 400"/>
                  <a:gd name="T52" fmla="*/ 435 w 497"/>
                  <a:gd name="T53" fmla="*/ 257 h 400"/>
                  <a:gd name="T54" fmla="*/ 496 w 497"/>
                  <a:gd name="T55" fmla="*/ 257 h 400"/>
                  <a:gd name="T56" fmla="*/ 496 w 497"/>
                  <a:gd name="T57" fmla="*/ 196 h 400"/>
                  <a:gd name="T58" fmla="*/ 416 w 497"/>
                  <a:gd name="T59" fmla="*/ 196 h 4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497" h="400">
                    <a:moveTo>
                      <a:pt x="169" y="196"/>
                    </a:moveTo>
                    <a:lnTo>
                      <a:pt x="169" y="196"/>
                    </a:lnTo>
                    <a:cubicBezTo>
                      <a:pt x="169" y="240"/>
                      <a:pt x="204" y="275"/>
                      <a:pt x="248" y="275"/>
                    </a:cubicBezTo>
                    <a:cubicBezTo>
                      <a:pt x="292" y="275"/>
                      <a:pt x="328" y="240"/>
                      <a:pt x="328" y="196"/>
                    </a:cubicBezTo>
                    <a:cubicBezTo>
                      <a:pt x="328" y="151"/>
                      <a:pt x="292" y="116"/>
                      <a:pt x="248" y="116"/>
                    </a:cubicBezTo>
                    <a:cubicBezTo>
                      <a:pt x="204" y="116"/>
                      <a:pt x="169" y="151"/>
                      <a:pt x="169" y="196"/>
                    </a:cubicBezTo>
                    <a:close/>
                    <a:moveTo>
                      <a:pt x="116" y="169"/>
                    </a:moveTo>
                    <a:lnTo>
                      <a:pt x="116" y="169"/>
                    </a:lnTo>
                    <a:cubicBezTo>
                      <a:pt x="124" y="107"/>
                      <a:pt x="186" y="63"/>
                      <a:pt x="248" y="63"/>
                    </a:cubicBezTo>
                    <a:cubicBezTo>
                      <a:pt x="284" y="63"/>
                      <a:pt x="319" y="71"/>
                      <a:pt x="345" y="98"/>
                    </a:cubicBezTo>
                    <a:cubicBezTo>
                      <a:pt x="354" y="107"/>
                      <a:pt x="381" y="107"/>
                      <a:pt x="390" y="98"/>
                    </a:cubicBezTo>
                    <a:cubicBezTo>
                      <a:pt x="399" y="89"/>
                      <a:pt x="399" y="71"/>
                      <a:pt x="390" y="54"/>
                    </a:cubicBezTo>
                    <a:cubicBezTo>
                      <a:pt x="354" y="18"/>
                      <a:pt x="301" y="0"/>
                      <a:pt x="248" y="0"/>
                    </a:cubicBezTo>
                    <a:cubicBezTo>
                      <a:pt x="160" y="0"/>
                      <a:pt x="80" y="54"/>
                      <a:pt x="62" y="143"/>
                    </a:cubicBezTo>
                    <a:cubicBezTo>
                      <a:pt x="0" y="143"/>
                      <a:pt x="0" y="143"/>
                      <a:pt x="0" y="143"/>
                    </a:cubicBezTo>
                    <a:cubicBezTo>
                      <a:pt x="0" y="196"/>
                      <a:pt x="0" y="196"/>
                      <a:pt x="0" y="196"/>
                    </a:cubicBezTo>
                    <a:cubicBezTo>
                      <a:pt x="80" y="196"/>
                      <a:pt x="80" y="196"/>
                      <a:pt x="80" y="196"/>
                    </a:cubicBezTo>
                    <a:cubicBezTo>
                      <a:pt x="107" y="196"/>
                      <a:pt x="107" y="178"/>
                      <a:pt x="116" y="169"/>
                    </a:cubicBezTo>
                    <a:close/>
                    <a:moveTo>
                      <a:pt x="416" y="196"/>
                    </a:moveTo>
                    <a:lnTo>
                      <a:pt x="416" y="196"/>
                    </a:lnTo>
                    <a:cubicBezTo>
                      <a:pt x="390" y="196"/>
                      <a:pt x="390" y="222"/>
                      <a:pt x="381" y="231"/>
                    </a:cubicBezTo>
                    <a:cubicBezTo>
                      <a:pt x="372" y="293"/>
                      <a:pt x="319" y="337"/>
                      <a:pt x="248" y="337"/>
                    </a:cubicBezTo>
                    <a:cubicBezTo>
                      <a:pt x="213" y="337"/>
                      <a:pt x="177" y="319"/>
                      <a:pt x="151" y="293"/>
                    </a:cubicBezTo>
                    <a:cubicBezTo>
                      <a:pt x="142" y="284"/>
                      <a:pt x="116" y="284"/>
                      <a:pt x="107" y="293"/>
                    </a:cubicBezTo>
                    <a:cubicBezTo>
                      <a:pt x="97" y="310"/>
                      <a:pt x="97" y="328"/>
                      <a:pt x="107" y="337"/>
                    </a:cubicBezTo>
                    <a:cubicBezTo>
                      <a:pt x="142" y="373"/>
                      <a:pt x="195" y="399"/>
                      <a:pt x="248" y="399"/>
                    </a:cubicBezTo>
                    <a:cubicBezTo>
                      <a:pt x="337" y="399"/>
                      <a:pt x="416" y="337"/>
                      <a:pt x="435" y="257"/>
                    </a:cubicBezTo>
                    <a:cubicBezTo>
                      <a:pt x="496" y="257"/>
                      <a:pt x="496" y="257"/>
                      <a:pt x="496" y="257"/>
                    </a:cubicBezTo>
                    <a:cubicBezTo>
                      <a:pt x="496" y="196"/>
                      <a:pt x="496" y="196"/>
                      <a:pt x="496" y="196"/>
                    </a:cubicBezTo>
                    <a:lnTo>
                      <a:pt x="416" y="196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7" name="išḷíḑè">
              <a:extLst>
                <a:ext uri="{FF2B5EF4-FFF2-40B4-BE49-F238E27FC236}">
                  <a16:creationId xmlns:a16="http://schemas.microsoft.com/office/drawing/2014/main" id="{83D27736-00B4-4F2F-A880-A67D8182C337}"/>
                </a:ext>
              </a:extLst>
            </p:cNvPr>
            <p:cNvGrpSpPr/>
            <p:nvPr/>
          </p:nvGrpSpPr>
          <p:grpSpPr>
            <a:xfrm>
              <a:off x="786000" y="2687549"/>
              <a:ext cx="764860" cy="765060"/>
              <a:chOff x="6377202" y="3049115"/>
              <a:chExt cx="764860" cy="765060"/>
            </a:xfrm>
          </p:grpSpPr>
          <p:sp>
            <p:nvSpPr>
              <p:cNvPr id="44" name="ïṧḻíḋê">
                <a:extLst>
                  <a:ext uri="{FF2B5EF4-FFF2-40B4-BE49-F238E27FC236}">
                    <a16:creationId xmlns:a16="http://schemas.microsoft.com/office/drawing/2014/main" id="{17F95B29-EE6E-471E-959F-B241ACD3A9D9}"/>
                  </a:ext>
                </a:extLst>
              </p:cNvPr>
              <p:cNvSpPr/>
              <p:nvPr/>
            </p:nvSpPr>
            <p:spPr bwMode="auto">
              <a:xfrm>
                <a:off x="6377202" y="3049115"/>
                <a:ext cx="764860" cy="765060"/>
              </a:xfrm>
              <a:prstGeom prst="ellipse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5" name="îśľíḋe">
                <a:extLst>
                  <a:ext uri="{FF2B5EF4-FFF2-40B4-BE49-F238E27FC236}">
                    <a16:creationId xmlns:a16="http://schemas.microsoft.com/office/drawing/2014/main" id="{13CB6C5D-6002-4523-B5EF-798893A94CE9}"/>
                  </a:ext>
                </a:extLst>
              </p:cNvPr>
              <p:cNvSpPr/>
              <p:nvPr/>
            </p:nvSpPr>
            <p:spPr bwMode="auto">
              <a:xfrm>
                <a:off x="6593915" y="3298192"/>
                <a:ext cx="331434" cy="266907"/>
              </a:xfrm>
              <a:custGeom>
                <a:avLst/>
                <a:gdLst>
                  <a:gd name="T0" fmla="*/ 443 w 497"/>
                  <a:gd name="T1" fmla="*/ 0 h 400"/>
                  <a:gd name="T2" fmla="*/ 443 w 497"/>
                  <a:gd name="T3" fmla="*/ 0 h 400"/>
                  <a:gd name="T4" fmla="*/ 53 w 497"/>
                  <a:gd name="T5" fmla="*/ 0 h 400"/>
                  <a:gd name="T6" fmla="*/ 0 w 497"/>
                  <a:gd name="T7" fmla="*/ 44 h 400"/>
                  <a:gd name="T8" fmla="*/ 0 w 497"/>
                  <a:gd name="T9" fmla="*/ 346 h 400"/>
                  <a:gd name="T10" fmla="*/ 53 w 497"/>
                  <a:gd name="T11" fmla="*/ 399 h 400"/>
                  <a:gd name="T12" fmla="*/ 443 w 497"/>
                  <a:gd name="T13" fmla="*/ 399 h 400"/>
                  <a:gd name="T14" fmla="*/ 496 w 497"/>
                  <a:gd name="T15" fmla="*/ 346 h 400"/>
                  <a:gd name="T16" fmla="*/ 496 w 497"/>
                  <a:gd name="T17" fmla="*/ 44 h 400"/>
                  <a:gd name="T18" fmla="*/ 443 w 497"/>
                  <a:gd name="T19" fmla="*/ 0 h 400"/>
                  <a:gd name="T20" fmla="*/ 443 w 497"/>
                  <a:gd name="T21" fmla="*/ 346 h 400"/>
                  <a:gd name="T22" fmla="*/ 443 w 497"/>
                  <a:gd name="T23" fmla="*/ 346 h 400"/>
                  <a:gd name="T24" fmla="*/ 53 w 497"/>
                  <a:gd name="T25" fmla="*/ 346 h 400"/>
                  <a:gd name="T26" fmla="*/ 53 w 497"/>
                  <a:gd name="T27" fmla="*/ 44 h 400"/>
                  <a:gd name="T28" fmla="*/ 443 w 497"/>
                  <a:gd name="T29" fmla="*/ 44 h 400"/>
                  <a:gd name="T30" fmla="*/ 443 w 497"/>
                  <a:gd name="T31" fmla="*/ 346 h 400"/>
                  <a:gd name="T32" fmla="*/ 222 w 497"/>
                  <a:gd name="T33" fmla="*/ 249 h 400"/>
                  <a:gd name="T34" fmla="*/ 222 w 497"/>
                  <a:gd name="T35" fmla="*/ 249 h 400"/>
                  <a:gd name="T36" fmla="*/ 97 w 497"/>
                  <a:gd name="T37" fmla="*/ 249 h 400"/>
                  <a:gd name="T38" fmla="*/ 97 w 497"/>
                  <a:gd name="T39" fmla="*/ 293 h 400"/>
                  <a:gd name="T40" fmla="*/ 222 w 497"/>
                  <a:gd name="T41" fmla="*/ 293 h 400"/>
                  <a:gd name="T42" fmla="*/ 222 w 497"/>
                  <a:gd name="T43" fmla="*/ 249 h 400"/>
                  <a:gd name="T44" fmla="*/ 222 w 497"/>
                  <a:gd name="T45" fmla="*/ 178 h 400"/>
                  <a:gd name="T46" fmla="*/ 222 w 497"/>
                  <a:gd name="T47" fmla="*/ 178 h 400"/>
                  <a:gd name="T48" fmla="*/ 97 w 497"/>
                  <a:gd name="T49" fmla="*/ 178 h 400"/>
                  <a:gd name="T50" fmla="*/ 97 w 497"/>
                  <a:gd name="T51" fmla="*/ 222 h 400"/>
                  <a:gd name="T52" fmla="*/ 222 w 497"/>
                  <a:gd name="T53" fmla="*/ 222 h 400"/>
                  <a:gd name="T54" fmla="*/ 222 w 497"/>
                  <a:gd name="T55" fmla="*/ 178 h 400"/>
                  <a:gd name="T56" fmla="*/ 222 w 497"/>
                  <a:gd name="T57" fmla="*/ 98 h 400"/>
                  <a:gd name="T58" fmla="*/ 222 w 497"/>
                  <a:gd name="T59" fmla="*/ 98 h 400"/>
                  <a:gd name="T60" fmla="*/ 97 w 497"/>
                  <a:gd name="T61" fmla="*/ 98 h 400"/>
                  <a:gd name="T62" fmla="*/ 97 w 497"/>
                  <a:gd name="T63" fmla="*/ 143 h 400"/>
                  <a:gd name="T64" fmla="*/ 222 w 497"/>
                  <a:gd name="T65" fmla="*/ 143 h 400"/>
                  <a:gd name="T66" fmla="*/ 222 w 497"/>
                  <a:gd name="T67" fmla="*/ 98 h 400"/>
                  <a:gd name="T68" fmla="*/ 389 w 497"/>
                  <a:gd name="T69" fmla="*/ 257 h 400"/>
                  <a:gd name="T70" fmla="*/ 389 w 497"/>
                  <a:gd name="T71" fmla="*/ 257 h 400"/>
                  <a:gd name="T72" fmla="*/ 354 w 497"/>
                  <a:gd name="T73" fmla="*/ 231 h 400"/>
                  <a:gd name="T74" fmla="*/ 381 w 497"/>
                  <a:gd name="T75" fmla="*/ 151 h 400"/>
                  <a:gd name="T76" fmla="*/ 336 w 497"/>
                  <a:gd name="T77" fmla="*/ 98 h 400"/>
                  <a:gd name="T78" fmla="*/ 292 w 497"/>
                  <a:gd name="T79" fmla="*/ 151 h 400"/>
                  <a:gd name="T80" fmla="*/ 319 w 497"/>
                  <a:gd name="T81" fmla="*/ 231 h 400"/>
                  <a:gd name="T82" fmla="*/ 275 w 497"/>
                  <a:gd name="T83" fmla="*/ 257 h 400"/>
                  <a:gd name="T84" fmla="*/ 275 w 497"/>
                  <a:gd name="T85" fmla="*/ 293 h 400"/>
                  <a:gd name="T86" fmla="*/ 398 w 497"/>
                  <a:gd name="T87" fmla="*/ 293 h 400"/>
                  <a:gd name="T88" fmla="*/ 389 w 497"/>
                  <a:gd name="T89" fmla="*/ 257 h 4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497" h="400">
                    <a:moveTo>
                      <a:pt x="443" y="0"/>
                    </a:moveTo>
                    <a:lnTo>
                      <a:pt x="443" y="0"/>
                    </a:lnTo>
                    <a:cubicBezTo>
                      <a:pt x="53" y="0"/>
                      <a:pt x="53" y="0"/>
                      <a:pt x="53" y="0"/>
                    </a:cubicBezTo>
                    <a:cubicBezTo>
                      <a:pt x="17" y="0"/>
                      <a:pt x="0" y="18"/>
                      <a:pt x="0" y="44"/>
                    </a:cubicBezTo>
                    <a:cubicBezTo>
                      <a:pt x="0" y="346"/>
                      <a:pt x="0" y="346"/>
                      <a:pt x="0" y="346"/>
                    </a:cubicBezTo>
                    <a:cubicBezTo>
                      <a:pt x="0" y="373"/>
                      <a:pt x="17" y="399"/>
                      <a:pt x="53" y="399"/>
                    </a:cubicBezTo>
                    <a:cubicBezTo>
                      <a:pt x="443" y="399"/>
                      <a:pt x="443" y="399"/>
                      <a:pt x="443" y="399"/>
                    </a:cubicBezTo>
                    <a:cubicBezTo>
                      <a:pt x="470" y="399"/>
                      <a:pt x="496" y="373"/>
                      <a:pt x="496" y="346"/>
                    </a:cubicBezTo>
                    <a:cubicBezTo>
                      <a:pt x="496" y="44"/>
                      <a:pt x="496" y="44"/>
                      <a:pt x="496" y="44"/>
                    </a:cubicBezTo>
                    <a:cubicBezTo>
                      <a:pt x="496" y="18"/>
                      <a:pt x="470" y="0"/>
                      <a:pt x="443" y="0"/>
                    </a:cubicBezTo>
                    <a:close/>
                    <a:moveTo>
                      <a:pt x="443" y="346"/>
                    </a:moveTo>
                    <a:lnTo>
                      <a:pt x="443" y="346"/>
                    </a:lnTo>
                    <a:cubicBezTo>
                      <a:pt x="53" y="346"/>
                      <a:pt x="53" y="346"/>
                      <a:pt x="53" y="346"/>
                    </a:cubicBezTo>
                    <a:cubicBezTo>
                      <a:pt x="53" y="44"/>
                      <a:pt x="53" y="44"/>
                      <a:pt x="53" y="44"/>
                    </a:cubicBezTo>
                    <a:cubicBezTo>
                      <a:pt x="443" y="44"/>
                      <a:pt x="443" y="44"/>
                      <a:pt x="443" y="44"/>
                    </a:cubicBezTo>
                    <a:lnTo>
                      <a:pt x="443" y="346"/>
                    </a:lnTo>
                    <a:close/>
                    <a:moveTo>
                      <a:pt x="222" y="249"/>
                    </a:moveTo>
                    <a:lnTo>
                      <a:pt x="222" y="249"/>
                    </a:lnTo>
                    <a:cubicBezTo>
                      <a:pt x="97" y="249"/>
                      <a:pt x="97" y="249"/>
                      <a:pt x="97" y="249"/>
                    </a:cubicBezTo>
                    <a:cubicBezTo>
                      <a:pt x="97" y="293"/>
                      <a:pt x="97" y="293"/>
                      <a:pt x="97" y="293"/>
                    </a:cubicBezTo>
                    <a:cubicBezTo>
                      <a:pt x="222" y="293"/>
                      <a:pt x="222" y="293"/>
                      <a:pt x="222" y="293"/>
                    </a:cubicBezTo>
                    <a:lnTo>
                      <a:pt x="222" y="249"/>
                    </a:lnTo>
                    <a:close/>
                    <a:moveTo>
                      <a:pt x="222" y="178"/>
                    </a:moveTo>
                    <a:lnTo>
                      <a:pt x="222" y="178"/>
                    </a:lnTo>
                    <a:cubicBezTo>
                      <a:pt x="97" y="178"/>
                      <a:pt x="97" y="178"/>
                      <a:pt x="97" y="178"/>
                    </a:cubicBezTo>
                    <a:cubicBezTo>
                      <a:pt x="97" y="222"/>
                      <a:pt x="97" y="222"/>
                      <a:pt x="97" y="222"/>
                    </a:cubicBezTo>
                    <a:cubicBezTo>
                      <a:pt x="222" y="222"/>
                      <a:pt x="222" y="222"/>
                      <a:pt x="222" y="222"/>
                    </a:cubicBezTo>
                    <a:lnTo>
                      <a:pt x="222" y="178"/>
                    </a:lnTo>
                    <a:close/>
                    <a:moveTo>
                      <a:pt x="222" y="98"/>
                    </a:moveTo>
                    <a:lnTo>
                      <a:pt x="222" y="98"/>
                    </a:lnTo>
                    <a:cubicBezTo>
                      <a:pt x="97" y="98"/>
                      <a:pt x="97" y="98"/>
                      <a:pt x="97" y="98"/>
                    </a:cubicBezTo>
                    <a:cubicBezTo>
                      <a:pt x="97" y="143"/>
                      <a:pt x="97" y="143"/>
                      <a:pt x="97" y="143"/>
                    </a:cubicBezTo>
                    <a:cubicBezTo>
                      <a:pt x="222" y="143"/>
                      <a:pt x="222" y="143"/>
                      <a:pt x="222" y="143"/>
                    </a:cubicBezTo>
                    <a:lnTo>
                      <a:pt x="222" y="98"/>
                    </a:lnTo>
                    <a:close/>
                    <a:moveTo>
                      <a:pt x="389" y="257"/>
                    </a:moveTo>
                    <a:lnTo>
                      <a:pt x="389" y="257"/>
                    </a:lnTo>
                    <a:cubicBezTo>
                      <a:pt x="389" y="257"/>
                      <a:pt x="354" y="249"/>
                      <a:pt x="354" y="231"/>
                    </a:cubicBezTo>
                    <a:cubicBezTo>
                      <a:pt x="354" y="204"/>
                      <a:pt x="381" y="196"/>
                      <a:pt x="381" y="151"/>
                    </a:cubicBezTo>
                    <a:cubicBezTo>
                      <a:pt x="381" y="125"/>
                      <a:pt x="372" y="98"/>
                      <a:pt x="336" y="98"/>
                    </a:cubicBezTo>
                    <a:cubicBezTo>
                      <a:pt x="301" y="98"/>
                      <a:pt x="292" y="125"/>
                      <a:pt x="292" y="151"/>
                    </a:cubicBezTo>
                    <a:cubicBezTo>
                      <a:pt x="292" y="196"/>
                      <a:pt x="319" y="204"/>
                      <a:pt x="319" y="231"/>
                    </a:cubicBezTo>
                    <a:cubicBezTo>
                      <a:pt x="319" y="249"/>
                      <a:pt x="275" y="257"/>
                      <a:pt x="275" y="257"/>
                    </a:cubicBezTo>
                    <a:lnTo>
                      <a:pt x="275" y="293"/>
                    </a:lnTo>
                    <a:cubicBezTo>
                      <a:pt x="398" y="293"/>
                      <a:pt x="398" y="293"/>
                      <a:pt x="398" y="293"/>
                    </a:cubicBezTo>
                    <a:cubicBezTo>
                      <a:pt x="398" y="293"/>
                      <a:pt x="398" y="257"/>
                      <a:pt x="389" y="257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8" name="ïṩḻîdè">
              <a:extLst>
                <a:ext uri="{FF2B5EF4-FFF2-40B4-BE49-F238E27FC236}">
                  <a16:creationId xmlns:a16="http://schemas.microsoft.com/office/drawing/2014/main" id="{FA1A8274-5AD6-4931-9E4B-12D76D8EBB78}"/>
                </a:ext>
              </a:extLst>
            </p:cNvPr>
            <p:cNvGrpSpPr/>
            <p:nvPr/>
          </p:nvGrpSpPr>
          <p:grpSpPr>
            <a:xfrm>
              <a:off x="1685002" y="2526304"/>
              <a:ext cx="3510998" cy="2190750"/>
              <a:chOff x="1685002" y="2526304"/>
              <a:chExt cx="4254488" cy="2190750"/>
            </a:xfrm>
          </p:grpSpPr>
          <p:cxnSp>
            <p:nvCxnSpPr>
              <p:cNvPr id="41" name="直接连接符 40">
                <a:extLst>
                  <a:ext uri="{FF2B5EF4-FFF2-40B4-BE49-F238E27FC236}">
                    <a16:creationId xmlns:a16="http://schemas.microsoft.com/office/drawing/2014/main" id="{1E61F960-FE1A-402E-BDD7-B14FDCC51DBE}"/>
                  </a:ext>
                </a:extLst>
              </p:cNvPr>
              <p:cNvCxnSpPr/>
              <p:nvPr/>
            </p:nvCxnSpPr>
            <p:spPr>
              <a:xfrm>
                <a:off x="1685002" y="2526304"/>
                <a:ext cx="4254488" cy="0"/>
              </a:xfrm>
              <a:prstGeom prst="line">
                <a:avLst/>
              </a:prstGeom>
              <a:ln w="3175" cap="rnd">
                <a:solidFill>
                  <a:schemeClr val="bg1">
                    <a:lumMod val="85000"/>
                  </a:schemeClr>
                </a:solidFill>
                <a:round/>
                <a:headEnd type="none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" name="直接连接符 41">
                <a:extLst>
                  <a:ext uri="{FF2B5EF4-FFF2-40B4-BE49-F238E27FC236}">
                    <a16:creationId xmlns:a16="http://schemas.microsoft.com/office/drawing/2014/main" id="{646AF17A-C52C-4765-A115-0ED70B6F3637}"/>
                  </a:ext>
                </a:extLst>
              </p:cNvPr>
              <p:cNvCxnSpPr/>
              <p:nvPr/>
            </p:nvCxnSpPr>
            <p:spPr>
              <a:xfrm>
                <a:off x="1685002" y="3621679"/>
                <a:ext cx="4254488" cy="0"/>
              </a:xfrm>
              <a:prstGeom prst="line">
                <a:avLst/>
              </a:prstGeom>
              <a:ln w="3175" cap="rnd">
                <a:solidFill>
                  <a:schemeClr val="bg1">
                    <a:lumMod val="85000"/>
                  </a:schemeClr>
                </a:solidFill>
                <a:round/>
                <a:headEnd type="none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" name="直接连接符 42">
                <a:extLst>
                  <a:ext uri="{FF2B5EF4-FFF2-40B4-BE49-F238E27FC236}">
                    <a16:creationId xmlns:a16="http://schemas.microsoft.com/office/drawing/2014/main" id="{80A68383-EDEE-4FDE-9A99-D6472D4464DD}"/>
                  </a:ext>
                </a:extLst>
              </p:cNvPr>
              <p:cNvCxnSpPr/>
              <p:nvPr/>
            </p:nvCxnSpPr>
            <p:spPr>
              <a:xfrm>
                <a:off x="1685002" y="4717054"/>
                <a:ext cx="4254488" cy="0"/>
              </a:xfrm>
              <a:prstGeom prst="line">
                <a:avLst/>
              </a:prstGeom>
              <a:ln w="3175" cap="rnd">
                <a:solidFill>
                  <a:schemeClr val="bg1">
                    <a:lumMod val="85000"/>
                  </a:schemeClr>
                </a:solidFill>
                <a:round/>
                <a:headEnd type="none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9" name="ïślïḑè">
              <a:extLst>
                <a:ext uri="{FF2B5EF4-FFF2-40B4-BE49-F238E27FC236}">
                  <a16:creationId xmlns:a16="http://schemas.microsoft.com/office/drawing/2014/main" id="{260CEFE4-F1A7-40AC-8CE4-CBF0AB62CDBC}"/>
                </a:ext>
              </a:extLst>
            </p:cNvPr>
            <p:cNvGrpSpPr/>
            <p:nvPr/>
          </p:nvGrpSpPr>
          <p:grpSpPr>
            <a:xfrm>
              <a:off x="6525232" y="1588411"/>
              <a:ext cx="4693023" cy="4249199"/>
              <a:chOff x="6829425" y="1588411"/>
              <a:chExt cx="4693023" cy="4249199"/>
            </a:xfrm>
          </p:grpSpPr>
          <p:sp>
            <p:nvSpPr>
              <p:cNvPr id="20" name="íŝ1ídé">
                <a:extLst>
                  <a:ext uri="{FF2B5EF4-FFF2-40B4-BE49-F238E27FC236}">
                    <a16:creationId xmlns:a16="http://schemas.microsoft.com/office/drawing/2014/main" id="{73A082C8-1398-4AFB-BBC9-53C0DF553D34}"/>
                  </a:ext>
                </a:extLst>
              </p:cNvPr>
              <p:cNvSpPr/>
              <p:nvPr/>
            </p:nvSpPr>
            <p:spPr>
              <a:xfrm>
                <a:off x="7438449" y="1588411"/>
                <a:ext cx="3164298" cy="4249199"/>
              </a:xfrm>
              <a:custGeom>
                <a:avLst/>
                <a:gdLst>
                  <a:gd name="connsiteX0" fmla="*/ 5879 w 3018034"/>
                  <a:gd name="connsiteY0" fmla="*/ 349230 h 4052789"/>
                  <a:gd name="connsiteX1" fmla="*/ 5879 w 3018034"/>
                  <a:gd name="connsiteY1" fmla="*/ 349230 h 4052789"/>
                  <a:gd name="connsiteX2" fmla="*/ 5879 w 3018034"/>
                  <a:gd name="connsiteY2" fmla="*/ 4052397 h 4052789"/>
                  <a:gd name="connsiteX3" fmla="*/ 2427362 w 3018034"/>
                  <a:gd name="connsiteY3" fmla="*/ 4052397 h 4052789"/>
                  <a:gd name="connsiteX4" fmla="*/ 2700161 w 3018034"/>
                  <a:gd name="connsiteY4" fmla="*/ 3779598 h 4052789"/>
                  <a:gd name="connsiteX5" fmla="*/ 2700161 w 3018034"/>
                  <a:gd name="connsiteY5" fmla="*/ 349230 h 4052789"/>
                  <a:gd name="connsiteX6" fmla="*/ 2700161 w 3018034"/>
                  <a:gd name="connsiteY6" fmla="*/ 320225 h 4052789"/>
                  <a:gd name="connsiteX7" fmla="*/ 3015291 w 3018034"/>
                  <a:gd name="connsiteY7" fmla="*/ 5879 h 4052789"/>
                  <a:gd name="connsiteX8" fmla="*/ 350014 w 3018034"/>
                  <a:gd name="connsiteY8" fmla="*/ 5879 h 4052789"/>
                  <a:gd name="connsiteX9" fmla="*/ 5879 w 3018034"/>
                  <a:gd name="connsiteY9" fmla="*/ 349230 h 40527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018034" h="4052789">
                    <a:moveTo>
                      <a:pt x="5879" y="349230"/>
                    </a:moveTo>
                    <a:lnTo>
                      <a:pt x="5879" y="349230"/>
                    </a:lnTo>
                    <a:lnTo>
                      <a:pt x="5879" y="4052397"/>
                    </a:lnTo>
                    <a:lnTo>
                      <a:pt x="2427362" y="4052397"/>
                    </a:lnTo>
                    <a:cubicBezTo>
                      <a:pt x="2577872" y="4052397"/>
                      <a:pt x="2700161" y="3930108"/>
                      <a:pt x="2700161" y="3779598"/>
                    </a:cubicBezTo>
                    <a:lnTo>
                      <a:pt x="2700161" y="349230"/>
                    </a:lnTo>
                    <a:lnTo>
                      <a:pt x="2700161" y="320225"/>
                    </a:lnTo>
                    <a:cubicBezTo>
                      <a:pt x="2700161" y="146982"/>
                      <a:pt x="2841264" y="5879"/>
                      <a:pt x="3015291" y="5879"/>
                    </a:cubicBezTo>
                    <a:lnTo>
                      <a:pt x="350014" y="5879"/>
                    </a:lnTo>
                    <a:cubicBezTo>
                      <a:pt x="160309" y="5879"/>
                      <a:pt x="5879" y="159525"/>
                      <a:pt x="5879" y="349230"/>
                    </a:cubicBezTo>
                    <a:close/>
                  </a:path>
                </a:pathLst>
              </a:custGeom>
              <a:solidFill>
                <a:schemeClr val="bg2">
                  <a:alpha val="5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" name="ïṡḻíḋê">
                <a:extLst>
                  <a:ext uri="{FF2B5EF4-FFF2-40B4-BE49-F238E27FC236}">
                    <a16:creationId xmlns:a16="http://schemas.microsoft.com/office/drawing/2014/main" id="{AD76A2E8-DF9E-4FA9-ACE5-81E52A220457}"/>
                  </a:ext>
                </a:extLst>
              </p:cNvPr>
              <p:cNvSpPr/>
              <p:nvPr/>
            </p:nvSpPr>
            <p:spPr>
              <a:xfrm>
                <a:off x="10889588" y="2541810"/>
                <a:ext cx="632860" cy="2391716"/>
              </a:xfrm>
              <a:custGeom>
                <a:avLst/>
                <a:gdLst>
                  <a:gd name="connsiteX0" fmla="*/ 602431 w 603606"/>
                  <a:gd name="connsiteY0" fmla="*/ 1979752 h 2281163"/>
                  <a:gd name="connsiteX1" fmla="*/ 602431 w 603606"/>
                  <a:gd name="connsiteY1" fmla="*/ 5879 h 2281163"/>
                  <a:gd name="connsiteX2" fmla="*/ 5879 w 603606"/>
                  <a:gd name="connsiteY2" fmla="*/ 5879 h 2281163"/>
                  <a:gd name="connsiteX3" fmla="*/ 5879 w 603606"/>
                  <a:gd name="connsiteY3" fmla="*/ 1995430 h 2281163"/>
                  <a:gd name="connsiteX4" fmla="*/ 288085 w 603606"/>
                  <a:gd name="connsiteY4" fmla="*/ 2277636 h 2281163"/>
                  <a:gd name="connsiteX5" fmla="*/ 288085 w 603606"/>
                  <a:gd name="connsiteY5" fmla="*/ 2277636 h 2281163"/>
                  <a:gd name="connsiteX6" fmla="*/ 288869 w 603606"/>
                  <a:gd name="connsiteY6" fmla="*/ 2277636 h 2281163"/>
                  <a:gd name="connsiteX7" fmla="*/ 602431 w 603606"/>
                  <a:gd name="connsiteY7" fmla="*/ 1979752 h 22811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03606" h="2281163">
                    <a:moveTo>
                      <a:pt x="602431" y="1979752"/>
                    </a:moveTo>
                    <a:lnTo>
                      <a:pt x="602431" y="5879"/>
                    </a:lnTo>
                    <a:lnTo>
                      <a:pt x="5879" y="5879"/>
                    </a:lnTo>
                    <a:lnTo>
                      <a:pt x="5879" y="1995430"/>
                    </a:lnTo>
                    <a:cubicBezTo>
                      <a:pt x="5879" y="2151428"/>
                      <a:pt x="132088" y="2277636"/>
                      <a:pt x="288085" y="2277636"/>
                    </a:cubicBezTo>
                    <a:lnTo>
                      <a:pt x="288085" y="2277636"/>
                    </a:lnTo>
                    <a:lnTo>
                      <a:pt x="288869" y="2277636"/>
                    </a:lnTo>
                    <a:cubicBezTo>
                      <a:pt x="456625" y="2277636"/>
                      <a:pt x="593808" y="2145940"/>
                      <a:pt x="602431" y="1979752"/>
                    </a:cubicBezTo>
                    <a:close/>
                  </a:path>
                </a:pathLst>
              </a:custGeom>
              <a:solidFill>
                <a:srgbClr val="C4C4C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" name="îŝḷiḑê">
                <a:extLst>
                  <a:ext uri="{FF2B5EF4-FFF2-40B4-BE49-F238E27FC236}">
                    <a16:creationId xmlns:a16="http://schemas.microsoft.com/office/drawing/2014/main" id="{30A70E24-4749-47BA-AB4C-9BC2CB882F7C}"/>
                  </a:ext>
                </a:extLst>
              </p:cNvPr>
              <p:cNvSpPr/>
              <p:nvPr/>
            </p:nvSpPr>
            <p:spPr>
              <a:xfrm>
                <a:off x="10263304" y="1588411"/>
                <a:ext cx="928742" cy="3345115"/>
              </a:xfrm>
              <a:custGeom>
                <a:avLst/>
                <a:gdLst>
                  <a:gd name="connsiteX0" fmla="*/ 603215 w 885812"/>
                  <a:gd name="connsiteY0" fmla="*/ 2904760 h 3190493"/>
                  <a:gd name="connsiteX1" fmla="*/ 603215 w 885812"/>
                  <a:gd name="connsiteY1" fmla="*/ 2788742 h 3190493"/>
                  <a:gd name="connsiteX2" fmla="*/ 603215 w 885812"/>
                  <a:gd name="connsiteY2" fmla="*/ 915209 h 3190493"/>
                  <a:gd name="connsiteX3" fmla="*/ 603215 w 885812"/>
                  <a:gd name="connsiteY3" fmla="*/ 288085 h 3190493"/>
                  <a:gd name="connsiteX4" fmla="*/ 321009 w 885812"/>
                  <a:gd name="connsiteY4" fmla="*/ 5879 h 3190493"/>
                  <a:gd name="connsiteX5" fmla="*/ 321009 w 885812"/>
                  <a:gd name="connsiteY5" fmla="*/ 5879 h 3190493"/>
                  <a:gd name="connsiteX6" fmla="*/ 321009 w 885812"/>
                  <a:gd name="connsiteY6" fmla="*/ 5879 h 3190493"/>
                  <a:gd name="connsiteX7" fmla="*/ 5879 w 885812"/>
                  <a:gd name="connsiteY7" fmla="*/ 321009 h 3190493"/>
                  <a:gd name="connsiteX8" fmla="*/ 5879 w 885812"/>
                  <a:gd name="connsiteY8" fmla="*/ 350014 h 3190493"/>
                  <a:gd name="connsiteX9" fmla="*/ 5879 w 885812"/>
                  <a:gd name="connsiteY9" fmla="*/ 2788742 h 3190493"/>
                  <a:gd name="connsiteX10" fmla="*/ 5879 w 885812"/>
                  <a:gd name="connsiteY10" fmla="*/ 2843616 h 3190493"/>
                  <a:gd name="connsiteX11" fmla="*/ 5879 w 885812"/>
                  <a:gd name="connsiteY11" fmla="*/ 3186966 h 3190493"/>
                  <a:gd name="connsiteX12" fmla="*/ 885421 w 885812"/>
                  <a:gd name="connsiteY12" fmla="*/ 3186966 h 3190493"/>
                  <a:gd name="connsiteX13" fmla="*/ 603215 w 885812"/>
                  <a:gd name="connsiteY13" fmla="*/ 2904760 h 31904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885812" h="3190493">
                    <a:moveTo>
                      <a:pt x="603215" y="2904760"/>
                    </a:moveTo>
                    <a:lnTo>
                      <a:pt x="603215" y="2788742"/>
                    </a:lnTo>
                    <a:lnTo>
                      <a:pt x="603215" y="915209"/>
                    </a:lnTo>
                    <a:lnTo>
                      <a:pt x="603215" y="288085"/>
                    </a:lnTo>
                    <a:cubicBezTo>
                      <a:pt x="603215" y="132088"/>
                      <a:pt x="477006" y="5879"/>
                      <a:pt x="321009" y="5879"/>
                    </a:cubicBezTo>
                    <a:lnTo>
                      <a:pt x="321009" y="5879"/>
                    </a:lnTo>
                    <a:lnTo>
                      <a:pt x="321009" y="5879"/>
                    </a:lnTo>
                    <a:cubicBezTo>
                      <a:pt x="146982" y="5879"/>
                      <a:pt x="5879" y="146982"/>
                      <a:pt x="5879" y="321009"/>
                    </a:cubicBezTo>
                    <a:lnTo>
                      <a:pt x="5879" y="350014"/>
                    </a:lnTo>
                    <a:lnTo>
                      <a:pt x="5879" y="2788742"/>
                    </a:lnTo>
                    <a:lnTo>
                      <a:pt x="5879" y="2843616"/>
                    </a:lnTo>
                    <a:lnTo>
                      <a:pt x="5879" y="3186966"/>
                    </a:lnTo>
                    <a:lnTo>
                      <a:pt x="885421" y="3186966"/>
                    </a:lnTo>
                    <a:cubicBezTo>
                      <a:pt x="729424" y="3186966"/>
                      <a:pt x="603215" y="3060757"/>
                      <a:pt x="603215" y="2904760"/>
                    </a:cubicBez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" name="ïsľíďé">
                <a:extLst>
                  <a:ext uri="{FF2B5EF4-FFF2-40B4-BE49-F238E27FC236}">
                    <a16:creationId xmlns:a16="http://schemas.microsoft.com/office/drawing/2014/main" id="{CA37FA00-CB1D-4ABE-B322-0F1CB57D16AB}"/>
                  </a:ext>
                </a:extLst>
              </p:cNvPr>
              <p:cNvSpPr/>
              <p:nvPr/>
            </p:nvSpPr>
            <p:spPr>
              <a:xfrm>
                <a:off x="6829425" y="4982839"/>
                <a:ext cx="3114983" cy="854771"/>
              </a:xfrm>
              <a:custGeom>
                <a:avLst/>
                <a:gdLst>
                  <a:gd name="connsiteX0" fmla="*/ 2684483 w 2971000"/>
                  <a:gd name="connsiteY0" fmla="*/ 532664 h 815261"/>
                  <a:gd name="connsiteX1" fmla="*/ 2684483 w 2971000"/>
                  <a:gd name="connsiteY1" fmla="*/ 5879 h 815261"/>
                  <a:gd name="connsiteX2" fmla="*/ 5879 w 2971000"/>
                  <a:gd name="connsiteY2" fmla="*/ 5879 h 815261"/>
                  <a:gd name="connsiteX3" fmla="*/ 5879 w 2971000"/>
                  <a:gd name="connsiteY3" fmla="*/ 532664 h 815261"/>
                  <a:gd name="connsiteX4" fmla="*/ 288085 w 2971000"/>
                  <a:gd name="connsiteY4" fmla="*/ 814869 h 815261"/>
                  <a:gd name="connsiteX5" fmla="*/ 288085 w 2971000"/>
                  <a:gd name="connsiteY5" fmla="*/ 814869 h 815261"/>
                  <a:gd name="connsiteX6" fmla="*/ 288869 w 2971000"/>
                  <a:gd name="connsiteY6" fmla="*/ 814869 h 815261"/>
                  <a:gd name="connsiteX7" fmla="*/ 2966689 w 2971000"/>
                  <a:gd name="connsiteY7" fmla="*/ 814869 h 815261"/>
                  <a:gd name="connsiteX8" fmla="*/ 2684483 w 2971000"/>
                  <a:gd name="connsiteY8" fmla="*/ 532664 h 8152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971000" h="815261">
                    <a:moveTo>
                      <a:pt x="2684483" y="532664"/>
                    </a:moveTo>
                    <a:lnTo>
                      <a:pt x="2684483" y="5879"/>
                    </a:lnTo>
                    <a:lnTo>
                      <a:pt x="5879" y="5879"/>
                    </a:lnTo>
                    <a:lnTo>
                      <a:pt x="5879" y="532664"/>
                    </a:lnTo>
                    <a:cubicBezTo>
                      <a:pt x="5879" y="688661"/>
                      <a:pt x="132088" y="814869"/>
                      <a:pt x="288085" y="814869"/>
                    </a:cubicBezTo>
                    <a:lnTo>
                      <a:pt x="288085" y="814869"/>
                    </a:lnTo>
                    <a:lnTo>
                      <a:pt x="288869" y="814869"/>
                    </a:lnTo>
                    <a:lnTo>
                      <a:pt x="2966689" y="814869"/>
                    </a:lnTo>
                    <a:cubicBezTo>
                      <a:pt x="2810692" y="814869"/>
                      <a:pt x="2684483" y="688661"/>
                      <a:pt x="2684483" y="532664"/>
                    </a:cubicBez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" name="ïṩľíḑê">
                <a:extLst>
                  <a:ext uri="{FF2B5EF4-FFF2-40B4-BE49-F238E27FC236}">
                    <a16:creationId xmlns:a16="http://schemas.microsoft.com/office/drawing/2014/main" id="{2CFC6351-8D49-4961-AAAF-0552C5A41170}"/>
                  </a:ext>
                </a:extLst>
              </p:cNvPr>
              <p:cNvSpPr/>
              <p:nvPr/>
            </p:nvSpPr>
            <p:spPr>
              <a:xfrm>
                <a:off x="7771317" y="2134972"/>
                <a:ext cx="419167" cy="419167"/>
              </a:xfrm>
              <a:custGeom>
                <a:avLst/>
                <a:gdLst>
                  <a:gd name="connsiteX0" fmla="*/ 327280 w 399791"/>
                  <a:gd name="connsiteY0" fmla="*/ 394696 h 399791"/>
                  <a:gd name="connsiteX1" fmla="*/ 73295 w 399791"/>
                  <a:gd name="connsiteY1" fmla="*/ 394696 h 399791"/>
                  <a:gd name="connsiteX2" fmla="*/ 5879 w 399791"/>
                  <a:gd name="connsiteY2" fmla="*/ 327280 h 399791"/>
                  <a:gd name="connsiteX3" fmla="*/ 5879 w 399791"/>
                  <a:gd name="connsiteY3" fmla="*/ 73295 h 399791"/>
                  <a:gd name="connsiteX4" fmla="*/ 73295 w 399791"/>
                  <a:gd name="connsiteY4" fmla="*/ 5879 h 399791"/>
                  <a:gd name="connsiteX5" fmla="*/ 327280 w 399791"/>
                  <a:gd name="connsiteY5" fmla="*/ 5879 h 399791"/>
                  <a:gd name="connsiteX6" fmla="*/ 394696 w 399791"/>
                  <a:gd name="connsiteY6" fmla="*/ 73295 h 399791"/>
                  <a:gd name="connsiteX7" fmla="*/ 394696 w 399791"/>
                  <a:gd name="connsiteY7" fmla="*/ 327280 h 399791"/>
                  <a:gd name="connsiteX8" fmla="*/ 327280 w 399791"/>
                  <a:gd name="connsiteY8" fmla="*/ 394696 h 399791"/>
                  <a:gd name="connsiteX9" fmla="*/ 73295 w 399791"/>
                  <a:gd name="connsiteY9" fmla="*/ 45075 h 399791"/>
                  <a:gd name="connsiteX10" fmla="*/ 45075 w 399791"/>
                  <a:gd name="connsiteY10" fmla="*/ 73295 h 399791"/>
                  <a:gd name="connsiteX11" fmla="*/ 45075 w 399791"/>
                  <a:gd name="connsiteY11" fmla="*/ 327280 h 399791"/>
                  <a:gd name="connsiteX12" fmla="*/ 73295 w 399791"/>
                  <a:gd name="connsiteY12" fmla="*/ 355501 h 399791"/>
                  <a:gd name="connsiteX13" fmla="*/ 327280 w 399791"/>
                  <a:gd name="connsiteY13" fmla="*/ 355501 h 399791"/>
                  <a:gd name="connsiteX14" fmla="*/ 355501 w 399791"/>
                  <a:gd name="connsiteY14" fmla="*/ 327280 h 399791"/>
                  <a:gd name="connsiteX15" fmla="*/ 355501 w 399791"/>
                  <a:gd name="connsiteY15" fmla="*/ 73295 h 399791"/>
                  <a:gd name="connsiteX16" fmla="*/ 327280 w 399791"/>
                  <a:gd name="connsiteY16" fmla="*/ 45075 h 399791"/>
                  <a:gd name="connsiteX17" fmla="*/ 73295 w 399791"/>
                  <a:gd name="connsiteY17" fmla="*/ 45075 h 3997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399791" h="399791">
                    <a:moveTo>
                      <a:pt x="327280" y="394696"/>
                    </a:moveTo>
                    <a:lnTo>
                      <a:pt x="73295" y="394696"/>
                    </a:lnTo>
                    <a:cubicBezTo>
                      <a:pt x="36452" y="394696"/>
                      <a:pt x="5879" y="364908"/>
                      <a:pt x="5879" y="327280"/>
                    </a:cubicBezTo>
                    <a:lnTo>
                      <a:pt x="5879" y="73295"/>
                    </a:lnTo>
                    <a:cubicBezTo>
                      <a:pt x="5879" y="36452"/>
                      <a:pt x="35668" y="5879"/>
                      <a:pt x="73295" y="5879"/>
                    </a:cubicBezTo>
                    <a:lnTo>
                      <a:pt x="327280" y="5879"/>
                    </a:lnTo>
                    <a:cubicBezTo>
                      <a:pt x="364124" y="5879"/>
                      <a:pt x="394696" y="35668"/>
                      <a:pt x="394696" y="73295"/>
                    </a:cubicBezTo>
                    <a:lnTo>
                      <a:pt x="394696" y="327280"/>
                    </a:lnTo>
                    <a:cubicBezTo>
                      <a:pt x="394696" y="364908"/>
                      <a:pt x="364124" y="394696"/>
                      <a:pt x="327280" y="394696"/>
                    </a:cubicBezTo>
                    <a:close/>
                    <a:moveTo>
                      <a:pt x="73295" y="45075"/>
                    </a:moveTo>
                    <a:cubicBezTo>
                      <a:pt x="57617" y="45075"/>
                      <a:pt x="45075" y="57617"/>
                      <a:pt x="45075" y="73295"/>
                    </a:cubicBezTo>
                    <a:lnTo>
                      <a:pt x="45075" y="327280"/>
                    </a:lnTo>
                    <a:cubicBezTo>
                      <a:pt x="45075" y="342958"/>
                      <a:pt x="57617" y="355501"/>
                      <a:pt x="73295" y="355501"/>
                    </a:cubicBezTo>
                    <a:lnTo>
                      <a:pt x="327280" y="355501"/>
                    </a:lnTo>
                    <a:cubicBezTo>
                      <a:pt x="342959" y="355501"/>
                      <a:pt x="355501" y="342958"/>
                      <a:pt x="355501" y="327280"/>
                    </a:cubicBezTo>
                    <a:lnTo>
                      <a:pt x="355501" y="73295"/>
                    </a:lnTo>
                    <a:cubicBezTo>
                      <a:pt x="355501" y="57617"/>
                      <a:pt x="342959" y="45075"/>
                      <a:pt x="327280" y="45075"/>
                    </a:cubicBezTo>
                    <a:lnTo>
                      <a:pt x="73295" y="45075"/>
                    </a:lnTo>
                    <a:close/>
                  </a:path>
                </a:pathLst>
              </a:custGeom>
              <a:solidFill>
                <a:schemeClr val="tx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" name="i$lide">
                <a:extLst>
                  <a:ext uri="{FF2B5EF4-FFF2-40B4-BE49-F238E27FC236}">
                    <a16:creationId xmlns:a16="http://schemas.microsoft.com/office/drawing/2014/main" id="{BC11E3DC-5A02-4EAE-ACD8-CCAA1FD0FBD8}"/>
                  </a:ext>
                </a:extLst>
              </p:cNvPr>
              <p:cNvSpPr/>
              <p:nvPr/>
            </p:nvSpPr>
            <p:spPr>
              <a:xfrm>
                <a:off x="7837890" y="1988673"/>
                <a:ext cx="361634" cy="501356"/>
              </a:xfrm>
              <a:custGeom>
                <a:avLst/>
                <a:gdLst>
                  <a:gd name="connsiteX0" fmla="*/ 142279 w 344918"/>
                  <a:gd name="connsiteY0" fmla="*/ 475438 h 478182"/>
                  <a:gd name="connsiteX1" fmla="*/ 5879 w 344918"/>
                  <a:gd name="connsiteY1" fmla="*/ 271623 h 478182"/>
                  <a:gd name="connsiteX2" fmla="*/ 57617 w 344918"/>
                  <a:gd name="connsiteY2" fmla="*/ 236347 h 478182"/>
                  <a:gd name="connsiteX3" fmla="*/ 131304 w 344918"/>
                  <a:gd name="connsiteY3" fmla="*/ 346094 h 478182"/>
                  <a:gd name="connsiteX4" fmla="*/ 282598 w 344918"/>
                  <a:gd name="connsiteY4" fmla="*/ 5879 h 478182"/>
                  <a:gd name="connsiteX5" fmla="*/ 339823 w 344918"/>
                  <a:gd name="connsiteY5" fmla="*/ 30964 h 4781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44918" h="478182">
                    <a:moveTo>
                      <a:pt x="142279" y="475438"/>
                    </a:moveTo>
                    <a:lnTo>
                      <a:pt x="5879" y="271623"/>
                    </a:lnTo>
                    <a:lnTo>
                      <a:pt x="57617" y="236347"/>
                    </a:lnTo>
                    <a:lnTo>
                      <a:pt x="131304" y="346094"/>
                    </a:lnTo>
                    <a:lnTo>
                      <a:pt x="282598" y="5879"/>
                    </a:lnTo>
                    <a:lnTo>
                      <a:pt x="339823" y="30964"/>
                    </a:lnTo>
                    <a:close/>
                  </a:path>
                </a:pathLst>
              </a:custGeom>
              <a:solidFill>
                <a:srgbClr val="C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" name="îṧ1iḋé">
                <a:extLst>
                  <a:ext uri="{FF2B5EF4-FFF2-40B4-BE49-F238E27FC236}">
                    <a16:creationId xmlns:a16="http://schemas.microsoft.com/office/drawing/2014/main" id="{DA7817F9-1BFB-482A-92DB-2BEF935254AA}"/>
                  </a:ext>
                </a:extLst>
              </p:cNvPr>
              <p:cNvSpPr/>
              <p:nvPr/>
            </p:nvSpPr>
            <p:spPr>
              <a:xfrm>
                <a:off x="7771317" y="2855773"/>
                <a:ext cx="419167" cy="419167"/>
              </a:xfrm>
              <a:custGeom>
                <a:avLst/>
                <a:gdLst>
                  <a:gd name="connsiteX0" fmla="*/ 327280 w 399791"/>
                  <a:gd name="connsiteY0" fmla="*/ 394696 h 399791"/>
                  <a:gd name="connsiteX1" fmla="*/ 73295 w 399791"/>
                  <a:gd name="connsiteY1" fmla="*/ 394696 h 399791"/>
                  <a:gd name="connsiteX2" fmla="*/ 5879 w 399791"/>
                  <a:gd name="connsiteY2" fmla="*/ 327280 h 399791"/>
                  <a:gd name="connsiteX3" fmla="*/ 5879 w 399791"/>
                  <a:gd name="connsiteY3" fmla="*/ 73295 h 399791"/>
                  <a:gd name="connsiteX4" fmla="*/ 73295 w 399791"/>
                  <a:gd name="connsiteY4" fmla="*/ 5879 h 399791"/>
                  <a:gd name="connsiteX5" fmla="*/ 327280 w 399791"/>
                  <a:gd name="connsiteY5" fmla="*/ 5879 h 399791"/>
                  <a:gd name="connsiteX6" fmla="*/ 394696 w 399791"/>
                  <a:gd name="connsiteY6" fmla="*/ 73295 h 399791"/>
                  <a:gd name="connsiteX7" fmla="*/ 394696 w 399791"/>
                  <a:gd name="connsiteY7" fmla="*/ 327280 h 399791"/>
                  <a:gd name="connsiteX8" fmla="*/ 327280 w 399791"/>
                  <a:gd name="connsiteY8" fmla="*/ 394696 h 399791"/>
                  <a:gd name="connsiteX9" fmla="*/ 73295 w 399791"/>
                  <a:gd name="connsiteY9" fmla="*/ 45858 h 399791"/>
                  <a:gd name="connsiteX10" fmla="*/ 45075 w 399791"/>
                  <a:gd name="connsiteY10" fmla="*/ 74079 h 399791"/>
                  <a:gd name="connsiteX11" fmla="*/ 45075 w 399791"/>
                  <a:gd name="connsiteY11" fmla="*/ 328064 h 399791"/>
                  <a:gd name="connsiteX12" fmla="*/ 73295 w 399791"/>
                  <a:gd name="connsiteY12" fmla="*/ 356285 h 399791"/>
                  <a:gd name="connsiteX13" fmla="*/ 327280 w 399791"/>
                  <a:gd name="connsiteY13" fmla="*/ 356285 h 399791"/>
                  <a:gd name="connsiteX14" fmla="*/ 355501 w 399791"/>
                  <a:gd name="connsiteY14" fmla="*/ 328064 h 399791"/>
                  <a:gd name="connsiteX15" fmla="*/ 355501 w 399791"/>
                  <a:gd name="connsiteY15" fmla="*/ 74079 h 399791"/>
                  <a:gd name="connsiteX16" fmla="*/ 327280 w 399791"/>
                  <a:gd name="connsiteY16" fmla="*/ 45858 h 399791"/>
                  <a:gd name="connsiteX17" fmla="*/ 73295 w 399791"/>
                  <a:gd name="connsiteY17" fmla="*/ 45858 h 3997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399791" h="399791">
                    <a:moveTo>
                      <a:pt x="327280" y="394696"/>
                    </a:moveTo>
                    <a:lnTo>
                      <a:pt x="73295" y="394696"/>
                    </a:lnTo>
                    <a:cubicBezTo>
                      <a:pt x="36452" y="394696"/>
                      <a:pt x="5879" y="364908"/>
                      <a:pt x="5879" y="327280"/>
                    </a:cubicBezTo>
                    <a:lnTo>
                      <a:pt x="5879" y="73295"/>
                    </a:lnTo>
                    <a:cubicBezTo>
                      <a:pt x="5879" y="36452"/>
                      <a:pt x="35668" y="5879"/>
                      <a:pt x="73295" y="5879"/>
                    </a:cubicBezTo>
                    <a:lnTo>
                      <a:pt x="327280" y="5879"/>
                    </a:lnTo>
                    <a:cubicBezTo>
                      <a:pt x="364124" y="5879"/>
                      <a:pt x="394696" y="35668"/>
                      <a:pt x="394696" y="73295"/>
                    </a:cubicBezTo>
                    <a:lnTo>
                      <a:pt x="394696" y="327280"/>
                    </a:lnTo>
                    <a:cubicBezTo>
                      <a:pt x="394696" y="364908"/>
                      <a:pt x="364124" y="394696"/>
                      <a:pt x="327280" y="394696"/>
                    </a:cubicBezTo>
                    <a:close/>
                    <a:moveTo>
                      <a:pt x="73295" y="45858"/>
                    </a:moveTo>
                    <a:cubicBezTo>
                      <a:pt x="57617" y="45858"/>
                      <a:pt x="45075" y="58401"/>
                      <a:pt x="45075" y="74079"/>
                    </a:cubicBezTo>
                    <a:lnTo>
                      <a:pt x="45075" y="328064"/>
                    </a:lnTo>
                    <a:cubicBezTo>
                      <a:pt x="45075" y="343742"/>
                      <a:pt x="57617" y="356285"/>
                      <a:pt x="73295" y="356285"/>
                    </a:cubicBezTo>
                    <a:lnTo>
                      <a:pt x="327280" y="356285"/>
                    </a:lnTo>
                    <a:cubicBezTo>
                      <a:pt x="342959" y="356285"/>
                      <a:pt x="355501" y="343742"/>
                      <a:pt x="355501" y="328064"/>
                    </a:cubicBezTo>
                    <a:lnTo>
                      <a:pt x="355501" y="74079"/>
                    </a:lnTo>
                    <a:cubicBezTo>
                      <a:pt x="355501" y="58401"/>
                      <a:pt x="342959" y="45858"/>
                      <a:pt x="327280" y="45858"/>
                    </a:cubicBezTo>
                    <a:lnTo>
                      <a:pt x="73295" y="45858"/>
                    </a:lnTo>
                    <a:close/>
                  </a:path>
                </a:pathLst>
              </a:custGeom>
              <a:solidFill>
                <a:schemeClr val="tx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" name="iṩľiḑé">
                <a:extLst>
                  <a:ext uri="{FF2B5EF4-FFF2-40B4-BE49-F238E27FC236}">
                    <a16:creationId xmlns:a16="http://schemas.microsoft.com/office/drawing/2014/main" id="{3D4C977A-1120-4DC8-8DD6-9879A2654E72}"/>
                  </a:ext>
                </a:extLst>
              </p:cNvPr>
              <p:cNvSpPr/>
              <p:nvPr/>
            </p:nvSpPr>
            <p:spPr>
              <a:xfrm>
                <a:off x="7837890" y="2709476"/>
                <a:ext cx="361634" cy="501356"/>
              </a:xfrm>
              <a:custGeom>
                <a:avLst/>
                <a:gdLst>
                  <a:gd name="connsiteX0" fmla="*/ 142279 w 344918"/>
                  <a:gd name="connsiteY0" fmla="*/ 475438 h 478182"/>
                  <a:gd name="connsiteX1" fmla="*/ 5879 w 344918"/>
                  <a:gd name="connsiteY1" fmla="*/ 271623 h 478182"/>
                  <a:gd name="connsiteX2" fmla="*/ 57617 w 344918"/>
                  <a:gd name="connsiteY2" fmla="*/ 237131 h 478182"/>
                  <a:gd name="connsiteX3" fmla="*/ 131304 w 344918"/>
                  <a:gd name="connsiteY3" fmla="*/ 346094 h 478182"/>
                  <a:gd name="connsiteX4" fmla="*/ 282598 w 344918"/>
                  <a:gd name="connsiteY4" fmla="*/ 5879 h 478182"/>
                  <a:gd name="connsiteX5" fmla="*/ 339823 w 344918"/>
                  <a:gd name="connsiteY5" fmla="*/ 31748 h 4781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44918" h="478182">
                    <a:moveTo>
                      <a:pt x="142279" y="475438"/>
                    </a:moveTo>
                    <a:lnTo>
                      <a:pt x="5879" y="271623"/>
                    </a:lnTo>
                    <a:lnTo>
                      <a:pt x="57617" y="237131"/>
                    </a:lnTo>
                    <a:lnTo>
                      <a:pt x="131304" y="346094"/>
                    </a:lnTo>
                    <a:lnTo>
                      <a:pt x="282598" y="5879"/>
                    </a:lnTo>
                    <a:lnTo>
                      <a:pt x="339823" y="31748"/>
                    </a:lnTo>
                    <a:close/>
                  </a:path>
                </a:pathLst>
              </a:custGeom>
              <a:solidFill>
                <a:srgbClr val="C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" name="iṡḷîḑe">
                <a:extLst>
                  <a:ext uri="{FF2B5EF4-FFF2-40B4-BE49-F238E27FC236}">
                    <a16:creationId xmlns:a16="http://schemas.microsoft.com/office/drawing/2014/main" id="{83EE2C79-A720-431E-8090-5FF8A4115F18}"/>
                  </a:ext>
                </a:extLst>
              </p:cNvPr>
              <p:cNvSpPr/>
              <p:nvPr/>
            </p:nvSpPr>
            <p:spPr>
              <a:xfrm>
                <a:off x="7771317" y="3577398"/>
                <a:ext cx="419167" cy="419167"/>
              </a:xfrm>
              <a:custGeom>
                <a:avLst/>
                <a:gdLst>
                  <a:gd name="connsiteX0" fmla="*/ 327280 w 399791"/>
                  <a:gd name="connsiteY0" fmla="*/ 394696 h 399791"/>
                  <a:gd name="connsiteX1" fmla="*/ 73295 w 399791"/>
                  <a:gd name="connsiteY1" fmla="*/ 394696 h 399791"/>
                  <a:gd name="connsiteX2" fmla="*/ 5879 w 399791"/>
                  <a:gd name="connsiteY2" fmla="*/ 327280 h 399791"/>
                  <a:gd name="connsiteX3" fmla="*/ 5879 w 399791"/>
                  <a:gd name="connsiteY3" fmla="*/ 73295 h 399791"/>
                  <a:gd name="connsiteX4" fmla="*/ 73295 w 399791"/>
                  <a:gd name="connsiteY4" fmla="*/ 5879 h 399791"/>
                  <a:gd name="connsiteX5" fmla="*/ 327280 w 399791"/>
                  <a:gd name="connsiteY5" fmla="*/ 5879 h 399791"/>
                  <a:gd name="connsiteX6" fmla="*/ 394696 w 399791"/>
                  <a:gd name="connsiteY6" fmla="*/ 73295 h 399791"/>
                  <a:gd name="connsiteX7" fmla="*/ 394696 w 399791"/>
                  <a:gd name="connsiteY7" fmla="*/ 327280 h 399791"/>
                  <a:gd name="connsiteX8" fmla="*/ 327280 w 399791"/>
                  <a:gd name="connsiteY8" fmla="*/ 394696 h 399791"/>
                  <a:gd name="connsiteX9" fmla="*/ 73295 w 399791"/>
                  <a:gd name="connsiteY9" fmla="*/ 45075 h 399791"/>
                  <a:gd name="connsiteX10" fmla="*/ 45075 w 399791"/>
                  <a:gd name="connsiteY10" fmla="*/ 73295 h 399791"/>
                  <a:gd name="connsiteX11" fmla="*/ 45075 w 399791"/>
                  <a:gd name="connsiteY11" fmla="*/ 327280 h 399791"/>
                  <a:gd name="connsiteX12" fmla="*/ 73295 w 399791"/>
                  <a:gd name="connsiteY12" fmla="*/ 355501 h 399791"/>
                  <a:gd name="connsiteX13" fmla="*/ 327280 w 399791"/>
                  <a:gd name="connsiteY13" fmla="*/ 355501 h 399791"/>
                  <a:gd name="connsiteX14" fmla="*/ 355501 w 399791"/>
                  <a:gd name="connsiteY14" fmla="*/ 327280 h 399791"/>
                  <a:gd name="connsiteX15" fmla="*/ 355501 w 399791"/>
                  <a:gd name="connsiteY15" fmla="*/ 73295 h 399791"/>
                  <a:gd name="connsiteX16" fmla="*/ 327280 w 399791"/>
                  <a:gd name="connsiteY16" fmla="*/ 45075 h 399791"/>
                  <a:gd name="connsiteX17" fmla="*/ 73295 w 399791"/>
                  <a:gd name="connsiteY17" fmla="*/ 45075 h 3997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399791" h="399791">
                    <a:moveTo>
                      <a:pt x="327280" y="394696"/>
                    </a:moveTo>
                    <a:lnTo>
                      <a:pt x="73295" y="394696"/>
                    </a:lnTo>
                    <a:cubicBezTo>
                      <a:pt x="36452" y="394696"/>
                      <a:pt x="5879" y="364908"/>
                      <a:pt x="5879" y="327280"/>
                    </a:cubicBezTo>
                    <a:lnTo>
                      <a:pt x="5879" y="73295"/>
                    </a:lnTo>
                    <a:cubicBezTo>
                      <a:pt x="5879" y="36452"/>
                      <a:pt x="35668" y="5879"/>
                      <a:pt x="73295" y="5879"/>
                    </a:cubicBezTo>
                    <a:lnTo>
                      <a:pt x="327280" y="5879"/>
                    </a:lnTo>
                    <a:cubicBezTo>
                      <a:pt x="364124" y="5879"/>
                      <a:pt x="394696" y="35668"/>
                      <a:pt x="394696" y="73295"/>
                    </a:cubicBezTo>
                    <a:lnTo>
                      <a:pt x="394696" y="327280"/>
                    </a:lnTo>
                    <a:cubicBezTo>
                      <a:pt x="394696" y="364124"/>
                      <a:pt x="364124" y="394696"/>
                      <a:pt x="327280" y="394696"/>
                    </a:cubicBezTo>
                    <a:close/>
                    <a:moveTo>
                      <a:pt x="73295" y="45075"/>
                    </a:moveTo>
                    <a:cubicBezTo>
                      <a:pt x="57617" y="45075"/>
                      <a:pt x="45075" y="57617"/>
                      <a:pt x="45075" y="73295"/>
                    </a:cubicBezTo>
                    <a:lnTo>
                      <a:pt x="45075" y="327280"/>
                    </a:lnTo>
                    <a:cubicBezTo>
                      <a:pt x="45075" y="342958"/>
                      <a:pt x="57617" y="355501"/>
                      <a:pt x="73295" y="355501"/>
                    </a:cubicBezTo>
                    <a:lnTo>
                      <a:pt x="327280" y="355501"/>
                    </a:lnTo>
                    <a:cubicBezTo>
                      <a:pt x="342959" y="355501"/>
                      <a:pt x="355501" y="342958"/>
                      <a:pt x="355501" y="327280"/>
                    </a:cubicBezTo>
                    <a:lnTo>
                      <a:pt x="355501" y="73295"/>
                    </a:lnTo>
                    <a:cubicBezTo>
                      <a:pt x="355501" y="57617"/>
                      <a:pt x="342959" y="45075"/>
                      <a:pt x="327280" y="45075"/>
                    </a:cubicBezTo>
                    <a:lnTo>
                      <a:pt x="73295" y="45075"/>
                    </a:lnTo>
                    <a:close/>
                  </a:path>
                </a:pathLst>
              </a:custGeom>
              <a:solidFill>
                <a:schemeClr val="tx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" name="îsḻíḑé">
                <a:extLst>
                  <a:ext uri="{FF2B5EF4-FFF2-40B4-BE49-F238E27FC236}">
                    <a16:creationId xmlns:a16="http://schemas.microsoft.com/office/drawing/2014/main" id="{A316BA61-7BB6-4A86-95BD-27D840E0C968}"/>
                  </a:ext>
                </a:extLst>
              </p:cNvPr>
              <p:cNvSpPr/>
              <p:nvPr/>
            </p:nvSpPr>
            <p:spPr>
              <a:xfrm>
                <a:off x="7837890" y="3431100"/>
                <a:ext cx="361634" cy="501356"/>
              </a:xfrm>
              <a:custGeom>
                <a:avLst/>
                <a:gdLst>
                  <a:gd name="connsiteX0" fmla="*/ 142279 w 344918"/>
                  <a:gd name="connsiteY0" fmla="*/ 475438 h 478182"/>
                  <a:gd name="connsiteX1" fmla="*/ 5879 w 344918"/>
                  <a:gd name="connsiteY1" fmla="*/ 270839 h 478182"/>
                  <a:gd name="connsiteX2" fmla="*/ 57617 w 344918"/>
                  <a:gd name="connsiteY2" fmla="*/ 236347 h 478182"/>
                  <a:gd name="connsiteX3" fmla="*/ 131304 w 344918"/>
                  <a:gd name="connsiteY3" fmla="*/ 346094 h 478182"/>
                  <a:gd name="connsiteX4" fmla="*/ 282598 w 344918"/>
                  <a:gd name="connsiteY4" fmla="*/ 5879 h 478182"/>
                  <a:gd name="connsiteX5" fmla="*/ 339823 w 344918"/>
                  <a:gd name="connsiteY5" fmla="*/ 30964 h 4781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44918" h="478182">
                    <a:moveTo>
                      <a:pt x="142279" y="475438"/>
                    </a:moveTo>
                    <a:lnTo>
                      <a:pt x="5879" y="270839"/>
                    </a:lnTo>
                    <a:lnTo>
                      <a:pt x="57617" y="236347"/>
                    </a:lnTo>
                    <a:lnTo>
                      <a:pt x="131304" y="346094"/>
                    </a:lnTo>
                    <a:lnTo>
                      <a:pt x="282598" y="5879"/>
                    </a:lnTo>
                    <a:lnTo>
                      <a:pt x="339823" y="30964"/>
                    </a:lnTo>
                    <a:close/>
                  </a:path>
                </a:pathLst>
              </a:custGeom>
              <a:solidFill>
                <a:srgbClr val="C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" name="iṩḷiḋe">
                <a:extLst>
                  <a:ext uri="{FF2B5EF4-FFF2-40B4-BE49-F238E27FC236}">
                    <a16:creationId xmlns:a16="http://schemas.microsoft.com/office/drawing/2014/main" id="{9C1D1020-83EA-4DCB-8C9C-1A7AB2502685}"/>
                  </a:ext>
                </a:extLst>
              </p:cNvPr>
              <p:cNvSpPr/>
              <p:nvPr/>
            </p:nvSpPr>
            <p:spPr>
              <a:xfrm>
                <a:off x="7771317" y="4298200"/>
                <a:ext cx="419167" cy="419167"/>
              </a:xfrm>
              <a:custGeom>
                <a:avLst/>
                <a:gdLst>
                  <a:gd name="connsiteX0" fmla="*/ 327280 w 399791"/>
                  <a:gd name="connsiteY0" fmla="*/ 394696 h 399791"/>
                  <a:gd name="connsiteX1" fmla="*/ 73295 w 399791"/>
                  <a:gd name="connsiteY1" fmla="*/ 394696 h 399791"/>
                  <a:gd name="connsiteX2" fmla="*/ 5879 w 399791"/>
                  <a:gd name="connsiteY2" fmla="*/ 327280 h 399791"/>
                  <a:gd name="connsiteX3" fmla="*/ 5879 w 399791"/>
                  <a:gd name="connsiteY3" fmla="*/ 73295 h 399791"/>
                  <a:gd name="connsiteX4" fmla="*/ 73295 w 399791"/>
                  <a:gd name="connsiteY4" fmla="*/ 5879 h 399791"/>
                  <a:gd name="connsiteX5" fmla="*/ 327280 w 399791"/>
                  <a:gd name="connsiteY5" fmla="*/ 5879 h 399791"/>
                  <a:gd name="connsiteX6" fmla="*/ 394696 w 399791"/>
                  <a:gd name="connsiteY6" fmla="*/ 73295 h 399791"/>
                  <a:gd name="connsiteX7" fmla="*/ 394696 w 399791"/>
                  <a:gd name="connsiteY7" fmla="*/ 327280 h 399791"/>
                  <a:gd name="connsiteX8" fmla="*/ 327280 w 399791"/>
                  <a:gd name="connsiteY8" fmla="*/ 394696 h 399791"/>
                  <a:gd name="connsiteX9" fmla="*/ 73295 w 399791"/>
                  <a:gd name="connsiteY9" fmla="*/ 45075 h 399791"/>
                  <a:gd name="connsiteX10" fmla="*/ 45075 w 399791"/>
                  <a:gd name="connsiteY10" fmla="*/ 73295 h 399791"/>
                  <a:gd name="connsiteX11" fmla="*/ 45075 w 399791"/>
                  <a:gd name="connsiteY11" fmla="*/ 327280 h 399791"/>
                  <a:gd name="connsiteX12" fmla="*/ 73295 w 399791"/>
                  <a:gd name="connsiteY12" fmla="*/ 355501 h 399791"/>
                  <a:gd name="connsiteX13" fmla="*/ 327280 w 399791"/>
                  <a:gd name="connsiteY13" fmla="*/ 355501 h 399791"/>
                  <a:gd name="connsiteX14" fmla="*/ 355501 w 399791"/>
                  <a:gd name="connsiteY14" fmla="*/ 327280 h 399791"/>
                  <a:gd name="connsiteX15" fmla="*/ 355501 w 399791"/>
                  <a:gd name="connsiteY15" fmla="*/ 73295 h 399791"/>
                  <a:gd name="connsiteX16" fmla="*/ 327280 w 399791"/>
                  <a:gd name="connsiteY16" fmla="*/ 45075 h 399791"/>
                  <a:gd name="connsiteX17" fmla="*/ 73295 w 399791"/>
                  <a:gd name="connsiteY17" fmla="*/ 45075 h 3997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399791" h="399791">
                    <a:moveTo>
                      <a:pt x="327280" y="394696"/>
                    </a:moveTo>
                    <a:lnTo>
                      <a:pt x="73295" y="394696"/>
                    </a:lnTo>
                    <a:cubicBezTo>
                      <a:pt x="36452" y="394696"/>
                      <a:pt x="5879" y="364908"/>
                      <a:pt x="5879" y="327280"/>
                    </a:cubicBezTo>
                    <a:lnTo>
                      <a:pt x="5879" y="73295"/>
                    </a:lnTo>
                    <a:cubicBezTo>
                      <a:pt x="5879" y="36452"/>
                      <a:pt x="35668" y="5879"/>
                      <a:pt x="73295" y="5879"/>
                    </a:cubicBezTo>
                    <a:lnTo>
                      <a:pt x="327280" y="5879"/>
                    </a:lnTo>
                    <a:cubicBezTo>
                      <a:pt x="364124" y="5879"/>
                      <a:pt x="394696" y="35668"/>
                      <a:pt x="394696" y="73295"/>
                    </a:cubicBezTo>
                    <a:lnTo>
                      <a:pt x="394696" y="327280"/>
                    </a:lnTo>
                    <a:cubicBezTo>
                      <a:pt x="394696" y="364908"/>
                      <a:pt x="364124" y="394696"/>
                      <a:pt x="327280" y="394696"/>
                    </a:cubicBezTo>
                    <a:close/>
                    <a:moveTo>
                      <a:pt x="73295" y="45075"/>
                    </a:moveTo>
                    <a:cubicBezTo>
                      <a:pt x="57617" y="45075"/>
                      <a:pt x="45075" y="57617"/>
                      <a:pt x="45075" y="73295"/>
                    </a:cubicBezTo>
                    <a:lnTo>
                      <a:pt x="45075" y="327280"/>
                    </a:lnTo>
                    <a:cubicBezTo>
                      <a:pt x="45075" y="342958"/>
                      <a:pt x="57617" y="355501"/>
                      <a:pt x="73295" y="355501"/>
                    </a:cubicBezTo>
                    <a:lnTo>
                      <a:pt x="327280" y="355501"/>
                    </a:lnTo>
                    <a:cubicBezTo>
                      <a:pt x="342959" y="355501"/>
                      <a:pt x="355501" y="342958"/>
                      <a:pt x="355501" y="327280"/>
                    </a:cubicBezTo>
                    <a:lnTo>
                      <a:pt x="355501" y="73295"/>
                    </a:lnTo>
                    <a:cubicBezTo>
                      <a:pt x="355501" y="57617"/>
                      <a:pt x="342959" y="45075"/>
                      <a:pt x="327280" y="45075"/>
                    </a:cubicBezTo>
                    <a:lnTo>
                      <a:pt x="73295" y="45075"/>
                    </a:lnTo>
                    <a:close/>
                  </a:path>
                </a:pathLst>
              </a:custGeom>
              <a:solidFill>
                <a:schemeClr val="tx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" name="îṣļîḓé">
                <a:extLst>
                  <a:ext uri="{FF2B5EF4-FFF2-40B4-BE49-F238E27FC236}">
                    <a16:creationId xmlns:a16="http://schemas.microsoft.com/office/drawing/2014/main" id="{160FE401-88AA-461F-8B1F-7F9B5FCB8678}"/>
                  </a:ext>
                </a:extLst>
              </p:cNvPr>
              <p:cNvSpPr/>
              <p:nvPr/>
            </p:nvSpPr>
            <p:spPr>
              <a:xfrm>
                <a:off x="8381164" y="4539015"/>
                <a:ext cx="1561602" cy="115066"/>
              </a:xfrm>
              <a:custGeom>
                <a:avLst/>
                <a:gdLst>
                  <a:gd name="connsiteX0" fmla="*/ 5879 w 1489419"/>
                  <a:gd name="connsiteY0" fmla="*/ 5879 h 109746"/>
                  <a:gd name="connsiteX1" fmla="*/ 1485892 w 1489419"/>
                  <a:gd name="connsiteY1" fmla="*/ 5879 h 109746"/>
                  <a:gd name="connsiteX2" fmla="*/ 1485892 w 1489419"/>
                  <a:gd name="connsiteY2" fmla="*/ 110139 h 109746"/>
                  <a:gd name="connsiteX3" fmla="*/ 5879 w 1489419"/>
                  <a:gd name="connsiteY3" fmla="*/ 110139 h 1097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89419" h="109746">
                    <a:moveTo>
                      <a:pt x="5879" y="5879"/>
                    </a:moveTo>
                    <a:lnTo>
                      <a:pt x="1485892" y="5879"/>
                    </a:lnTo>
                    <a:lnTo>
                      <a:pt x="1485892" y="110139"/>
                    </a:lnTo>
                    <a:lnTo>
                      <a:pt x="5879" y="110139"/>
                    </a:lnTo>
                    <a:close/>
                  </a:path>
                </a:pathLst>
              </a:custGeom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" name="ïšḷîḋè">
                <a:extLst>
                  <a:ext uri="{FF2B5EF4-FFF2-40B4-BE49-F238E27FC236}">
                    <a16:creationId xmlns:a16="http://schemas.microsoft.com/office/drawing/2014/main" id="{A5258761-626B-4124-94DF-096A7E0B87AF}"/>
                  </a:ext>
                </a:extLst>
              </p:cNvPr>
              <p:cNvSpPr/>
              <p:nvPr/>
            </p:nvSpPr>
            <p:spPr>
              <a:xfrm>
                <a:off x="8381164" y="4356554"/>
                <a:ext cx="854771" cy="115066"/>
              </a:xfrm>
              <a:custGeom>
                <a:avLst/>
                <a:gdLst>
                  <a:gd name="connsiteX0" fmla="*/ 5879 w 815261"/>
                  <a:gd name="connsiteY0" fmla="*/ 5879 h 109746"/>
                  <a:gd name="connsiteX1" fmla="*/ 814085 w 815261"/>
                  <a:gd name="connsiteY1" fmla="*/ 5879 h 109746"/>
                  <a:gd name="connsiteX2" fmla="*/ 814085 w 815261"/>
                  <a:gd name="connsiteY2" fmla="*/ 110138 h 109746"/>
                  <a:gd name="connsiteX3" fmla="*/ 5879 w 815261"/>
                  <a:gd name="connsiteY3" fmla="*/ 110138 h 1097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15261" h="109746">
                    <a:moveTo>
                      <a:pt x="5879" y="5879"/>
                    </a:moveTo>
                    <a:lnTo>
                      <a:pt x="814085" y="5879"/>
                    </a:lnTo>
                    <a:lnTo>
                      <a:pt x="814085" y="110138"/>
                    </a:lnTo>
                    <a:lnTo>
                      <a:pt x="5879" y="110138"/>
                    </a:lnTo>
                    <a:close/>
                  </a:path>
                </a:pathLst>
              </a:custGeom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" name="iṧḻïḍè">
                <a:extLst>
                  <a:ext uri="{FF2B5EF4-FFF2-40B4-BE49-F238E27FC236}">
                    <a16:creationId xmlns:a16="http://schemas.microsoft.com/office/drawing/2014/main" id="{6A387DD5-E0D1-49CD-BCF1-9D3E6609DCE8}"/>
                  </a:ext>
                </a:extLst>
              </p:cNvPr>
              <p:cNvSpPr/>
              <p:nvPr/>
            </p:nvSpPr>
            <p:spPr>
              <a:xfrm>
                <a:off x="8381164" y="3818213"/>
                <a:ext cx="1561602" cy="115066"/>
              </a:xfrm>
              <a:custGeom>
                <a:avLst/>
                <a:gdLst>
                  <a:gd name="connsiteX0" fmla="*/ 5879 w 1489419"/>
                  <a:gd name="connsiteY0" fmla="*/ 5879 h 109746"/>
                  <a:gd name="connsiteX1" fmla="*/ 1485892 w 1489419"/>
                  <a:gd name="connsiteY1" fmla="*/ 5879 h 109746"/>
                  <a:gd name="connsiteX2" fmla="*/ 1485892 w 1489419"/>
                  <a:gd name="connsiteY2" fmla="*/ 110138 h 109746"/>
                  <a:gd name="connsiteX3" fmla="*/ 5879 w 1489419"/>
                  <a:gd name="connsiteY3" fmla="*/ 110138 h 1097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89419" h="109746">
                    <a:moveTo>
                      <a:pt x="5879" y="5879"/>
                    </a:moveTo>
                    <a:lnTo>
                      <a:pt x="1485892" y="5879"/>
                    </a:lnTo>
                    <a:lnTo>
                      <a:pt x="1485892" y="110138"/>
                    </a:lnTo>
                    <a:lnTo>
                      <a:pt x="5879" y="110138"/>
                    </a:lnTo>
                    <a:close/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4" name="iṥļiḍe">
                <a:extLst>
                  <a:ext uri="{FF2B5EF4-FFF2-40B4-BE49-F238E27FC236}">
                    <a16:creationId xmlns:a16="http://schemas.microsoft.com/office/drawing/2014/main" id="{A240BEDE-093D-418F-AF3C-B8E5604240DA}"/>
                  </a:ext>
                </a:extLst>
              </p:cNvPr>
              <p:cNvSpPr/>
              <p:nvPr/>
            </p:nvSpPr>
            <p:spPr>
              <a:xfrm>
                <a:off x="8381164" y="3634930"/>
                <a:ext cx="854771" cy="115066"/>
              </a:xfrm>
              <a:custGeom>
                <a:avLst/>
                <a:gdLst>
                  <a:gd name="connsiteX0" fmla="*/ 5879 w 815261"/>
                  <a:gd name="connsiteY0" fmla="*/ 5879 h 109746"/>
                  <a:gd name="connsiteX1" fmla="*/ 814085 w 815261"/>
                  <a:gd name="connsiteY1" fmla="*/ 5879 h 109746"/>
                  <a:gd name="connsiteX2" fmla="*/ 814085 w 815261"/>
                  <a:gd name="connsiteY2" fmla="*/ 110139 h 109746"/>
                  <a:gd name="connsiteX3" fmla="*/ 5879 w 815261"/>
                  <a:gd name="connsiteY3" fmla="*/ 110139 h 1097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15261" h="109746">
                    <a:moveTo>
                      <a:pt x="5879" y="5879"/>
                    </a:moveTo>
                    <a:lnTo>
                      <a:pt x="814085" y="5879"/>
                    </a:lnTo>
                    <a:lnTo>
                      <a:pt x="814085" y="110139"/>
                    </a:lnTo>
                    <a:lnTo>
                      <a:pt x="5879" y="110139"/>
                    </a:lnTo>
                    <a:close/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" name="íSlíḓê">
                <a:extLst>
                  <a:ext uri="{FF2B5EF4-FFF2-40B4-BE49-F238E27FC236}">
                    <a16:creationId xmlns:a16="http://schemas.microsoft.com/office/drawing/2014/main" id="{38780FCF-9E79-48FD-9E6D-916234448399}"/>
                  </a:ext>
                </a:extLst>
              </p:cNvPr>
              <p:cNvSpPr/>
              <p:nvPr/>
            </p:nvSpPr>
            <p:spPr>
              <a:xfrm>
                <a:off x="8381164" y="3097410"/>
                <a:ext cx="1561602" cy="115066"/>
              </a:xfrm>
              <a:custGeom>
                <a:avLst/>
                <a:gdLst>
                  <a:gd name="connsiteX0" fmla="*/ 5879 w 1489419"/>
                  <a:gd name="connsiteY0" fmla="*/ 5879 h 109746"/>
                  <a:gd name="connsiteX1" fmla="*/ 1485892 w 1489419"/>
                  <a:gd name="connsiteY1" fmla="*/ 5879 h 109746"/>
                  <a:gd name="connsiteX2" fmla="*/ 1485892 w 1489419"/>
                  <a:gd name="connsiteY2" fmla="*/ 110139 h 109746"/>
                  <a:gd name="connsiteX3" fmla="*/ 5879 w 1489419"/>
                  <a:gd name="connsiteY3" fmla="*/ 110139 h 1097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89419" h="109746">
                    <a:moveTo>
                      <a:pt x="5879" y="5879"/>
                    </a:moveTo>
                    <a:lnTo>
                      <a:pt x="1485892" y="5879"/>
                    </a:lnTo>
                    <a:lnTo>
                      <a:pt x="1485892" y="110139"/>
                    </a:lnTo>
                    <a:lnTo>
                      <a:pt x="5879" y="110139"/>
                    </a:lnTo>
                    <a:close/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" name="ïşlíḑê">
                <a:extLst>
                  <a:ext uri="{FF2B5EF4-FFF2-40B4-BE49-F238E27FC236}">
                    <a16:creationId xmlns:a16="http://schemas.microsoft.com/office/drawing/2014/main" id="{88501B11-E19C-419F-A454-FA1FE3D902D4}"/>
                  </a:ext>
                </a:extLst>
              </p:cNvPr>
              <p:cNvSpPr/>
              <p:nvPr/>
            </p:nvSpPr>
            <p:spPr>
              <a:xfrm>
                <a:off x="8381164" y="2914128"/>
                <a:ext cx="854771" cy="115066"/>
              </a:xfrm>
              <a:custGeom>
                <a:avLst/>
                <a:gdLst>
                  <a:gd name="connsiteX0" fmla="*/ 5879 w 815261"/>
                  <a:gd name="connsiteY0" fmla="*/ 5879 h 109746"/>
                  <a:gd name="connsiteX1" fmla="*/ 814085 w 815261"/>
                  <a:gd name="connsiteY1" fmla="*/ 5879 h 109746"/>
                  <a:gd name="connsiteX2" fmla="*/ 814085 w 815261"/>
                  <a:gd name="connsiteY2" fmla="*/ 110139 h 109746"/>
                  <a:gd name="connsiteX3" fmla="*/ 5879 w 815261"/>
                  <a:gd name="connsiteY3" fmla="*/ 110139 h 1097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15261" h="109746">
                    <a:moveTo>
                      <a:pt x="5879" y="5879"/>
                    </a:moveTo>
                    <a:lnTo>
                      <a:pt x="814085" y="5879"/>
                    </a:lnTo>
                    <a:lnTo>
                      <a:pt x="814085" y="110139"/>
                    </a:lnTo>
                    <a:lnTo>
                      <a:pt x="5879" y="110139"/>
                    </a:lnTo>
                    <a:close/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" name="ïṩļiḓê">
                <a:extLst>
                  <a:ext uri="{FF2B5EF4-FFF2-40B4-BE49-F238E27FC236}">
                    <a16:creationId xmlns:a16="http://schemas.microsoft.com/office/drawing/2014/main" id="{B27EB957-26D6-4B4E-9287-B61027C6EAC0}"/>
                  </a:ext>
                </a:extLst>
              </p:cNvPr>
              <p:cNvSpPr/>
              <p:nvPr/>
            </p:nvSpPr>
            <p:spPr>
              <a:xfrm>
                <a:off x="8381164" y="2375787"/>
                <a:ext cx="1561602" cy="115066"/>
              </a:xfrm>
              <a:custGeom>
                <a:avLst/>
                <a:gdLst>
                  <a:gd name="connsiteX0" fmla="*/ 5879 w 1489419"/>
                  <a:gd name="connsiteY0" fmla="*/ 5879 h 109746"/>
                  <a:gd name="connsiteX1" fmla="*/ 1485892 w 1489419"/>
                  <a:gd name="connsiteY1" fmla="*/ 5879 h 109746"/>
                  <a:gd name="connsiteX2" fmla="*/ 1485892 w 1489419"/>
                  <a:gd name="connsiteY2" fmla="*/ 110139 h 109746"/>
                  <a:gd name="connsiteX3" fmla="*/ 5879 w 1489419"/>
                  <a:gd name="connsiteY3" fmla="*/ 110139 h 1097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89419" h="109746">
                    <a:moveTo>
                      <a:pt x="5879" y="5879"/>
                    </a:moveTo>
                    <a:lnTo>
                      <a:pt x="1485892" y="5879"/>
                    </a:lnTo>
                    <a:lnTo>
                      <a:pt x="1485892" y="110139"/>
                    </a:lnTo>
                    <a:lnTo>
                      <a:pt x="5879" y="110139"/>
                    </a:lnTo>
                    <a:close/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" name="íşḷíḋê">
                <a:extLst>
                  <a:ext uri="{FF2B5EF4-FFF2-40B4-BE49-F238E27FC236}">
                    <a16:creationId xmlns:a16="http://schemas.microsoft.com/office/drawing/2014/main" id="{02E18FB5-52B0-40F3-A216-9D62612F496C}"/>
                  </a:ext>
                </a:extLst>
              </p:cNvPr>
              <p:cNvSpPr/>
              <p:nvPr/>
            </p:nvSpPr>
            <p:spPr>
              <a:xfrm>
                <a:off x="8381164" y="2192504"/>
                <a:ext cx="854771" cy="115066"/>
              </a:xfrm>
              <a:custGeom>
                <a:avLst/>
                <a:gdLst>
                  <a:gd name="connsiteX0" fmla="*/ 5879 w 815261"/>
                  <a:gd name="connsiteY0" fmla="*/ 5879 h 109746"/>
                  <a:gd name="connsiteX1" fmla="*/ 814085 w 815261"/>
                  <a:gd name="connsiteY1" fmla="*/ 5879 h 109746"/>
                  <a:gd name="connsiteX2" fmla="*/ 814085 w 815261"/>
                  <a:gd name="connsiteY2" fmla="*/ 110139 h 109746"/>
                  <a:gd name="connsiteX3" fmla="*/ 5879 w 815261"/>
                  <a:gd name="connsiteY3" fmla="*/ 110139 h 1097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15261" h="109746">
                    <a:moveTo>
                      <a:pt x="5879" y="5879"/>
                    </a:moveTo>
                    <a:lnTo>
                      <a:pt x="814085" y="5879"/>
                    </a:lnTo>
                    <a:lnTo>
                      <a:pt x="814085" y="110139"/>
                    </a:lnTo>
                    <a:lnTo>
                      <a:pt x="5879" y="110139"/>
                    </a:lnTo>
                    <a:close/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" name="ïṡ1íďé">
                <a:extLst>
                  <a:ext uri="{FF2B5EF4-FFF2-40B4-BE49-F238E27FC236}">
                    <a16:creationId xmlns:a16="http://schemas.microsoft.com/office/drawing/2014/main" id="{D3AA56FD-8731-468C-99D8-677F7BE8A6C3}"/>
                  </a:ext>
                </a:extLst>
              </p:cNvPr>
              <p:cNvSpPr/>
              <p:nvPr/>
            </p:nvSpPr>
            <p:spPr>
              <a:xfrm>
                <a:off x="8381164" y="4520522"/>
                <a:ext cx="1561602" cy="115066"/>
              </a:xfrm>
              <a:custGeom>
                <a:avLst/>
                <a:gdLst>
                  <a:gd name="connsiteX0" fmla="*/ 5879 w 1489419"/>
                  <a:gd name="connsiteY0" fmla="*/ 5879 h 109746"/>
                  <a:gd name="connsiteX1" fmla="*/ 1485892 w 1489419"/>
                  <a:gd name="connsiteY1" fmla="*/ 5879 h 109746"/>
                  <a:gd name="connsiteX2" fmla="*/ 1485892 w 1489419"/>
                  <a:gd name="connsiteY2" fmla="*/ 110138 h 109746"/>
                  <a:gd name="connsiteX3" fmla="*/ 5879 w 1489419"/>
                  <a:gd name="connsiteY3" fmla="*/ 110138 h 1097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89419" h="109746">
                    <a:moveTo>
                      <a:pt x="5879" y="5879"/>
                    </a:moveTo>
                    <a:lnTo>
                      <a:pt x="1485892" y="5879"/>
                    </a:lnTo>
                    <a:lnTo>
                      <a:pt x="1485892" y="110138"/>
                    </a:lnTo>
                    <a:lnTo>
                      <a:pt x="5879" y="110138"/>
                    </a:lnTo>
                    <a:close/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" name="íṡlîḋé">
                <a:extLst>
                  <a:ext uri="{FF2B5EF4-FFF2-40B4-BE49-F238E27FC236}">
                    <a16:creationId xmlns:a16="http://schemas.microsoft.com/office/drawing/2014/main" id="{403A039D-F137-4AEB-B1A5-05B2A7D5146F}"/>
                  </a:ext>
                </a:extLst>
              </p:cNvPr>
              <p:cNvSpPr/>
              <p:nvPr/>
            </p:nvSpPr>
            <p:spPr>
              <a:xfrm>
                <a:off x="8381164" y="4337239"/>
                <a:ext cx="854771" cy="115066"/>
              </a:xfrm>
              <a:custGeom>
                <a:avLst/>
                <a:gdLst>
                  <a:gd name="connsiteX0" fmla="*/ 5879 w 815261"/>
                  <a:gd name="connsiteY0" fmla="*/ 5879 h 109746"/>
                  <a:gd name="connsiteX1" fmla="*/ 814085 w 815261"/>
                  <a:gd name="connsiteY1" fmla="*/ 5879 h 109746"/>
                  <a:gd name="connsiteX2" fmla="*/ 814085 w 815261"/>
                  <a:gd name="connsiteY2" fmla="*/ 110139 h 109746"/>
                  <a:gd name="connsiteX3" fmla="*/ 5879 w 815261"/>
                  <a:gd name="connsiteY3" fmla="*/ 110139 h 1097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15261" h="109746">
                    <a:moveTo>
                      <a:pt x="5879" y="5879"/>
                    </a:moveTo>
                    <a:lnTo>
                      <a:pt x="814085" y="5879"/>
                    </a:lnTo>
                    <a:lnTo>
                      <a:pt x="814085" y="110139"/>
                    </a:lnTo>
                    <a:lnTo>
                      <a:pt x="5879" y="110139"/>
                    </a:lnTo>
                    <a:close/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96287328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6F99774-1906-4B05-BBD9-88BB6A2B74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197448A5-AE12-4DBA-B26A-7D9D701FBD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0AA91EC9-B4E6-4F2F-B9CD-690A16874B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22</a:t>
            </a:fld>
            <a:endParaRPr lang="zh-CN" altLang="en-US"/>
          </a:p>
        </p:txBody>
      </p:sp>
      <p:grpSp>
        <p:nvGrpSpPr>
          <p:cNvPr id="5" name="1dc454a8-13c3-4d20-be3a-b92f52a2e274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9F6F7549-86E6-4D51-9BDB-A697BA1AB947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5680" y="1314000"/>
            <a:ext cx="10845000" cy="4678174"/>
            <a:chOff x="675680" y="1314000"/>
            <a:chExt cx="10845000" cy="4678174"/>
          </a:xfrm>
        </p:grpSpPr>
        <p:grpSp>
          <p:nvGrpSpPr>
            <p:cNvPr id="6" name="ïšliḋé">
              <a:extLst>
                <a:ext uri="{FF2B5EF4-FFF2-40B4-BE49-F238E27FC236}">
                  <a16:creationId xmlns:a16="http://schemas.microsoft.com/office/drawing/2014/main" id="{41721C00-C0DC-434B-8659-86A11E1B3478}"/>
                </a:ext>
              </a:extLst>
            </p:cNvPr>
            <p:cNvGrpSpPr/>
            <p:nvPr/>
          </p:nvGrpSpPr>
          <p:grpSpPr>
            <a:xfrm>
              <a:off x="8244680" y="4042673"/>
              <a:ext cx="3276000" cy="1180873"/>
              <a:chOff x="8244680" y="4093126"/>
              <a:chExt cx="3276000" cy="1180873"/>
            </a:xfrm>
          </p:grpSpPr>
          <p:sp>
            <p:nvSpPr>
              <p:cNvPr id="22" name="iŝľïḑê">
                <a:extLst>
                  <a:ext uri="{FF2B5EF4-FFF2-40B4-BE49-F238E27FC236}">
                    <a16:creationId xmlns:a16="http://schemas.microsoft.com/office/drawing/2014/main" id="{2E33F176-65D6-4214-BF49-87FC023ABFB1}"/>
                  </a:ext>
                </a:extLst>
              </p:cNvPr>
              <p:cNvSpPr txBox="1"/>
              <p:nvPr/>
            </p:nvSpPr>
            <p:spPr>
              <a:xfrm>
                <a:off x="8244680" y="4492799"/>
                <a:ext cx="3276000" cy="781200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anchor="ctr" anchorCtr="0">
                <a:noAutofit/>
              </a:bodyPr>
              <a:lstStyle/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When you copy &amp; paste, choose "keep text only" option.</a:t>
                </a:r>
              </a:p>
            </p:txBody>
          </p:sp>
          <p:sp>
            <p:nvSpPr>
              <p:cNvPr id="23" name="iṥ1ïdè">
                <a:extLst>
                  <a:ext uri="{FF2B5EF4-FFF2-40B4-BE49-F238E27FC236}">
                    <a16:creationId xmlns:a16="http://schemas.microsoft.com/office/drawing/2014/main" id="{2B93AD54-B4AA-4141-81EE-FE17B5FBA85E}"/>
                  </a:ext>
                </a:extLst>
              </p:cNvPr>
              <p:cNvSpPr/>
              <p:nvPr/>
            </p:nvSpPr>
            <p:spPr>
              <a:xfrm>
                <a:off x="8244680" y="4093126"/>
                <a:ext cx="3276000" cy="399673"/>
              </a:xfrm>
              <a:prstGeom prst="rect">
                <a:avLst/>
              </a:prstGeom>
            </p:spPr>
            <p:txBody>
              <a:bodyPr wrap="none" lIns="90000" tIns="46800" rIns="90000" bIns="46800" anchor="b" anchorCtr="0">
                <a:normAutofit/>
              </a:bodyPr>
              <a:lstStyle/>
              <a:p>
                <a:pPr lvl="0" defTabSz="914378">
                  <a:defRPr/>
                </a:pPr>
                <a:r>
                  <a:rPr lang="en-US" altLang="zh-CN" b="1" dirty="0"/>
                  <a:t>Text Here</a:t>
                </a:r>
                <a:endParaRPr lang="zh-CN" altLang="en-US" b="1" dirty="0"/>
              </a:p>
            </p:txBody>
          </p:sp>
        </p:grpSp>
        <p:grpSp>
          <p:nvGrpSpPr>
            <p:cNvPr id="7" name="iṣḷíḓe">
              <a:extLst>
                <a:ext uri="{FF2B5EF4-FFF2-40B4-BE49-F238E27FC236}">
                  <a16:creationId xmlns:a16="http://schemas.microsoft.com/office/drawing/2014/main" id="{13FBDFB5-B5B6-4AB2-8AD9-0F01F9F386A0}"/>
                </a:ext>
              </a:extLst>
            </p:cNvPr>
            <p:cNvGrpSpPr/>
            <p:nvPr/>
          </p:nvGrpSpPr>
          <p:grpSpPr>
            <a:xfrm>
              <a:off x="675680" y="4042319"/>
              <a:ext cx="3276302" cy="1181227"/>
              <a:chOff x="675680" y="4092772"/>
              <a:chExt cx="3276302" cy="1181227"/>
            </a:xfrm>
          </p:grpSpPr>
          <p:sp>
            <p:nvSpPr>
              <p:cNvPr id="20" name="îṥ1îḍê">
                <a:extLst>
                  <a:ext uri="{FF2B5EF4-FFF2-40B4-BE49-F238E27FC236}">
                    <a16:creationId xmlns:a16="http://schemas.microsoft.com/office/drawing/2014/main" id="{A11135B1-74A4-493F-9020-58980B3F3A9C}"/>
                  </a:ext>
                </a:extLst>
              </p:cNvPr>
              <p:cNvSpPr txBox="1"/>
              <p:nvPr/>
            </p:nvSpPr>
            <p:spPr>
              <a:xfrm>
                <a:off x="675680" y="4492444"/>
                <a:ext cx="3276302" cy="781555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anchor="ctr" anchorCtr="0">
                <a:noAutofit/>
              </a:bodyPr>
              <a:lstStyle/>
              <a:p>
                <a:pPr marL="171450" indent="-171450" algn="r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</a:t>
                </a:r>
              </a:p>
              <a:p>
                <a:pPr marL="171450" indent="-171450" algn="r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When you copy &amp; paste, choose "keep text only" option.</a:t>
                </a:r>
              </a:p>
            </p:txBody>
          </p:sp>
          <p:sp>
            <p:nvSpPr>
              <p:cNvPr id="21" name="îSliďê">
                <a:extLst>
                  <a:ext uri="{FF2B5EF4-FFF2-40B4-BE49-F238E27FC236}">
                    <a16:creationId xmlns:a16="http://schemas.microsoft.com/office/drawing/2014/main" id="{70A867C6-6BFC-4E46-83B9-24B4A0AE9CB3}"/>
                  </a:ext>
                </a:extLst>
              </p:cNvPr>
              <p:cNvSpPr/>
              <p:nvPr/>
            </p:nvSpPr>
            <p:spPr>
              <a:xfrm>
                <a:off x="675680" y="4092772"/>
                <a:ext cx="3276302" cy="399673"/>
              </a:xfrm>
              <a:prstGeom prst="rect">
                <a:avLst/>
              </a:prstGeom>
            </p:spPr>
            <p:txBody>
              <a:bodyPr wrap="none" lIns="90000" tIns="46800" rIns="90000" bIns="46800" anchor="b" anchorCtr="0">
                <a:normAutofit/>
              </a:bodyPr>
              <a:lstStyle/>
              <a:p>
                <a:pPr lvl="0" algn="r" defTabSz="914378">
                  <a:defRPr/>
                </a:pPr>
                <a:r>
                  <a:rPr lang="en-US" altLang="zh-CN" b="1" dirty="0"/>
                  <a:t>Text Here</a:t>
                </a:r>
                <a:endParaRPr lang="zh-CN" altLang="en-US" b="1" dirty="0"/>
              </a:p>
            </p:txBody>
          </p:sp>
        </p:grpSp>
        <p:grpSp>
          <p:nvGrpSpPr>
            <p:cNvPr id="8" name="íŝḻíďê">
              <a:extLst>
                <a:ext uri="{FF2B5EF4-FFF2-40B4-BE49-F238E27FC236}">
                  <a16:creationId xmlns:a16="http://schemas.microsoft.com/office/drawing/2014/main" id="{5F287DBD-EA2A-4487-BFD0-E6623CB70237}"/>
                </a:ext>
              </a:extLst>
            </p:cNvPr>
            <p:cNvGrpSpPr/>
            <p:nvPr/>
          </p:nvGrpSpPr>
          <p:grpSpPr>
            <a:xfrm>
              <a:off x="8244680" y="2047817"/>
              <a:ext cx="3276000" cy="1180873"/>
              <a:chOff x="8244680" y="1622547"/>
              <a:chExt cx="3276000" cy="1180873"/>
            </a:xfrm>
          </p:grpSpPr>
          <p:sp>
            <p:nvSpPr>
              <p:cNvPr id="18" name="í$ļíde">
                <a:extLst>
                  <a:ext uri="{FF2B5EF4-FFF2-40B4-BE49-F238E27FC236}">
                    <a16:creationId xmlns:a16="http://schemas.microsoft.com/office/drawing/2014/main" id="{6C433990-C524-4A10-B5F0-1E84405D4C14}"/>
                  </a:ext>
                </a:extLst>
              </p:cNvPr>
              <p:cNvSpPr txBox="1"/>
              <p:nvPr/>
            </p:nvSpPr>
            <p:spPr>
              <a:xfrm>
                <a:off x="8244680" y="2022220"/>
                <a:ext cx="3276000" cy="781200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anchor="ctr" anchorCtr="0">
                <a:noAutofit/>
              </a:bodyPr>
              <a:lstStyle/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When you copy &amp; paste, choose "keep text only" option.</a:t>
                </a:r>
              </a:p>
            </p:txBody>
          </p:sp>
          <p:sp>
            <p:nvSpPr>
              <p:cNvPr id="19" name="iṣ1ïḋe">
                <a:extLst>
                  <a:ext uri="{FF2B5EF4-FFF2-40B4-BE49-F238E27FC236}">
                    <a16:creationId xmlns:a16="http://schemas.microsoft.com/office/drawing/2014/main" id="{8417DC24-BD83-466D-B638-971B03E0113C}"/>
                  </a:ext>
                </a:extLst>
              </p:cNvPr>
              <p:cNvSpPr/>
              <p:nvPr/>
            </p:nvSpPr>
            <p:spPr>
              <a:xfrm>
                <a:off x="8244680" y="1622547"/>
                <a:ext cx="3276000" cy="399673"/>
              </a:xfrm>
              <a:prstGeom prst="rect">
                <a:avLst/>
              </a:prstGeom>
            </p:spPr>
            <p:txBody>
              <a:bodyPr wrap="none" lIns="90000" tIns="46800" rIns="90000" bIns="46800" anchor="b" anchorCtr="0">
                <a:normAutofit/>
              </a:bodyPr>
              <a:lstStyle/>
              <a:p>
                <a:pPr lvl="0" defTabSz="914378">
                  <a:defRPr/>
                </a:pPr>
                <a:r>
                  <a:rPr lang="en-US" altLang="zh-CN" b="1" dirty="0"/>
                  <a:t>Text Here</a:t>
                </a:r>
                <a:endParaRPr lang="zh-CN" altLang="en-US" b="1" dirty="0"/>
              </a:p>
            </p:txBody>
          </p:sp>
        </p:grpSp>
        <p:grpSp>
          <p:nvGrpSpPr>
            <p:cNvPr id="9" name="íšļîḋe">
              <a:extLst>
                <a:ext uri="{FF2B5EF4-FFF2-40B4-BE49-F238E27FC236}">
                  <a16:creationId xmlns:a16="http://schemas.microsoft.com/office/drawing/2014/main" id="{FBB0324A-B594-4451-A17A-05649D2D4ECB}"/>
                </a:ext>
              </a:extLst>
            </p:cNvPr>
            <p:cNvGrpSpPr/>
            <p:nvPr/>
          </p:nvGrpSpPr>
          <p:grpSpPr>
            <a:xfrm>
              <a:off x="675680" y="2047463"/>
              <a:ext cx="3276302" cy="1181227"/>
              <a:chOff x="675680" y="1622547"/>
              <a:chExt cx="3276302" cy="1181227"/>
            </a:xfrm>
          </p:grpSpPr>
          <p:sp>
            <p:nvSpPr>
              <p:cNvPr id="16" name="íśḷiḓê">
                <a:extLst>
                  <a:ext uri="{FF2B5EF4-FFF2-40B4-BE49-F238E27FC236}">
                    <a16:creationId xmlns:a16="http://schemas.microsoft.com/office/drawing/2014/main" id="{13B7944E-9321-4A76-8E3D-29B604615679}"/>
                  </a:ext>
                </a:extLst>
              </p:cNvPr>
              <p:cNvSpPr txBox="1"/>
              <p:nvPr/>
            </p:nvSpPr>
            <p:spPr>
              <a:xfrm>
                <a:off x="675680" y="2022219"/>
                <a:ext cx="3276302" cy="781555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anchor="ctr" anchorCtr="0">
                <a:noAutofit/>
              </a:bodyPr>
              <a:lstStyle/>
              <a:p>
                <a:pPr marL="171450" indent="-171450" algn="r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</a:t>
                </a:r>
              </a:p>
              <a:p>
                <a:pPr marL="171450" indent="-171450" algn="r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When you copy &amp; paste, choose "keep text only" option.</a:t>
                </a:r>
              </a:p>
            </p:txBody>
          </p:sp>
          <p:sp>
            <p:nvSpPr>
              <p:cNvPr id="17" name="ïṩ1îďè">
                <a:extLst>
                  <a:ext uri="{FF2B5EF4-FFF2-40B4-BE49-F238E27FC236}">
                    <a16:creationId xmlns:a16="http://schemas.microsoft.com/office/drawing/2014/main" id="{3D9DA88E-0CBC-4326-B930-018F3E7B8D7B}"/>
                  </a:ext>
                </a:extLst>
              </p:cNvPr>
              <p:cNvSpPr/>
              <p:nvPr/>
            </p:nvSpPr>
            <p:spPr>
              <a:xfrm>
                <a:off x="675680" y="1622547"/>
                <a:ext cx="3276302" cy="399673"/>
              </a:xfrm>
              <a:prstGeom prst="rect">
                <a:avLst/>
              </a:prstGeom>
            </p:spPr>
            <p:txBody>
              <a:bodyPr wrap="none" lIns="90000" tIns="46800" rIns="90000" bIns="46800" anchor="b" anchorCtr="0">
                <a:normAutofit/>
              </a:bodyPr>
              <a:lstStyle/>
              <a:p>
                <a:pPr lvl="0" algn="r" defTabSz="914378">
                  <a:defRPr/>
                </a:pPr>
                <a:r>
                  <a:rPr lang="en-US" altLang="zh-CN" b="1" dirty="0"/>
                  <a:t>Text Here</a:t>
                </a:r>
                <a:endParaRPr lang="zh-CN" altLang="en-US" b="1" dirty="0"/>
              </a:p>
            </p:txBody>
          </p:sp>
        </p:grpSp>
        <p:grpSp>
          <p:nvGrpSpPr>
            <p:cNvPr id="10" name="isḻïḍè">
              <a:extLst>
                <a:ext uri="{FF2B5EF4-FFF2-40B4-BE49-F238E27FC236}">
                  <a16:creationId xmlns:a16="http://schemas.microsoft.com/office/drawing/2014/main" id="{17BDA108-0673-4C15-9608-6A13117AC811}"/>
                </a:ext>
              </a:extLst>
            </p:cNvPr>
            <p:cNvGrpSpPr/>
            <p:nvPr/>
          </p:nvGrpSpPr>
          <p:grpSpPr>
            <a:xfrm>
              <a:off x="4152302" y="1314000"/>
              <a:ext cx="3887396" cy="4678174"/>
              <a:chOff x="4152302" y="823213"/>
              <a:chExt cx="3887396" cy="4678174"/>
            </a:xfrm>
          </p:grpSpPr>
          <p:sp>
            <p:nvSpPr>
              <p:cNvPr id="11" name="iṡ1îďé">
                <a:extLst>
                  <a:ext uri="{FF2B5EF4-FFF2-40B4-BE49-F238E27FC236}">
                    <a16:creationId xmlns:a16="http://schemas.microsoft.com/office/drawing/2014/main" id="{3E31102B-373C-4033-B2FB-2CC768857433}"/>
                  </a:ext>
                </a:extLst>
              </p:cNvPr>
              <p:cNvSpPr/>
              <p:nvPr/>
            </p:nvSpPr>
            <p:spPr bwMode="auto">
              <a:xfrm>
                <a:off x="6745066" y="1021948"/>
                <a:ext cx="1294632" cy="3408031"/>
              </a:xfrm>
              <a:custGeom>
                <a:avLst/>
                <a:gdLst>
                  <a:gd name="T0" fmla="*/ 64 w 177"/>
                  <a:gd name="T1" fmla="*/ 433 h 468"/>
                  <a:gd name="T2" fmla="*/ 155 w 177"/>
                  <a:gd name="T3" fmla="*/ 98 h 468"/>
                  <a:gd name="T4" fmla="*/ 168 w 177"/>
                  <a:gd name="T5" fmla="*/ 50 h 468"/>
                  <a:gd name="T6" fmla="*/ 114 w 177"/>
                  <a:gd name="T7" fmla="*/ 35 h 468"/>
                  <a:gd name="T8" fmla="*/ 23 w 177"/>
                  <a:gd name="T9" fmla="*/ 370 h 468"/>
                  <a:gd name="T10" fmla="*/ 10 w 177"/>
                  <a:gd name="T11" fmla="*/ 418 h 468"/>
                  <a:gd name="T12" fmla="*/ 64 w 177"/>
                  <a:gd name="T13" fmla="*/ 433 h 4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7" h="468">
                    <a:moveTo>
                      <a:pt x="64" y="433"/>
                    </a:moveTo>
                    <a:cubicBezTo>
                      <a:pt x="94" y="321"/>
                      <a:pt x="124" y="210"/>
                      <a:pt x="155" y="98"/>
                    </a:cubicBezTo>
                    <a:cubicBezTo>
                      <a:pt x="159" y="82"/>
                      <a:pt x="163" y="66"/>
                      <a:pt x="168" y="50"/>
                    </a:cubicBezTo>
                    <a:cubicBezTo>
                      <a:pt x="177" y="15"/>
                      <a:pt x="123" y="0"/>
                      <a:pt x="114" y="35"/>
                    </a:cubicBezTo>
                    <a:cubicBezTo>
                      <a:pt x="83" y="147"/>
                      <a:pt x="53" y="259"/>
                      <a:pt x="23" y="370"/>
                    </a:cubicBezTo>
                    <a:cubicBezTo>
                      <a:pt x="18" y="386"/>
                      <a:pt x="14" y="402"/>
                      <a:pt x="10" y="418"/>
                    </a:cubicBezTo>
                    <a:cubicBezTo>
                      <a:pt x="0" y="453"/>
                      <a:pt x="54" y="468"/>
                      <a:pt x="64" y="433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" name="işḷîḍè">
                <a:extLst>
                  <a:ext uri="{FF2B5EF4-FFF2-40B4-BE49-F238E27FC236}">
                    <a16:creationId xmlns:a16="http://schemas.microsoft.com/office/drawing/2014/main" id="{BC9580AC-7FC9-44CB-88C9-0F1E7C5A8305}"/>
                  </a:ext>
                </a:extLst>
              </p:cNvPr>
              <p:cNvSpPr/>
              <p:nvPr/>
            </p:nvSpPr>
            <p:spPr bwMode="auto">
              <a:xfrm>
                <a:off x="6839540" y="823213"/>
                <a:ext cx="409384" cy="3418529"/>
              </a:xfrm>
              <a:custGeom>
                <a:avLst/>
                <a:gdLst>
                  <a:gd name="T0" fmla="*/ 56 w 56"/>
                  <a:gd name="T1" fmla="*/ 432 h 469"/>
                  <a:gd name="T2" fmla="*/ 56 w 56"/>
                  <a:gd name="T3" fmla="*/ 85 h 469"/>
                  <a:gd name="T4" fmla="*/ 56 w 56"/>
                  <a:gd name="T5" fmla="*/ 36 h 469"/>
                  <a:gd name="T6" fmla="*/ 0 w 56"/>
                  <a:gd name="T7" fmla="*/ 36 h 469"/>
                  <a:gd name="T8" fmla="*/ 0 w 56"/>
                  <a:gd name="T9" fmla="*/ 383 h 469"/>
                  <a:gd name="T10" fmla="*/ 0 w 56"/>
                  <a:gd name="T11" fmla="*/ 432 h 469"/>
                  <a:gd name="T12" fmla="*/ 56 w 56"/>
                  <a:gd name="T13" fmla="*/ 432 h 4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6" h="469">
                    <a:moveTo>
                      <a:pt x="56" y="432"/>
                    </a:moveTo>
                    <a:cubicBezTo>
                      <a:pt x="56" y="317"/>
                      <a:pt x="56" y="201"/>
                      <a:pt x="56" y="85"/>
                    </a:cubicBezTo>
                    <a:cubicBezTo>
                      <a:pt x="56" y="69"/>
                      <a:pt x="56" y="52"/>
                      <a:pt x="56" y="36"/>
                    </a:cubicBezTo>
                    <a:cubicBezTo>
                      <a:pt x="56" y="0"/>
                      <a:pt x="0" y="0"/>
                      <a:pt x="0" y="36"/>
                    </a:cubicBezTo>
                    <a:cubicBezTo>
                      <a:pt x="0" y="151"/>
                      <a:pt x="0" y="267"/>
                      <a:pt x="0" y="383"/>
                    </a:cubicBezTo>
                    <a:cubicBezTo>
                      <a:pt x="0" y="399"/>
                      <a:pt x="0" y="416"/>
                      <a:pt x="0" y="432"/>
                    </a:cubicBezTo>
                    <a:cubicBezTo>
                      <a:pt x="0" y="469"/>
                      <a:pt x="56" y="469"/>
                      <a:pt x="56" y="432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" name="iṧľïḓè">
                <a:extLst>
                  <a:ext uri="{FF2B5EF4-FFF2-40B4-BE49-F238E27FC236}">
                    <a16:creationId xmlns:a16="http://schemas.microsoft.com/office/drawing/2014/main" id="{2AFC4B65-6419-423B-BE6C-EC4FC0B11BFB}"/>
                  </a:ext>
                </a:extLst>
              </p:cNvPr>
              <p:cNvSpPr/>
              <p:nvPr/>
            </p:nvSpPr>
            <p:spPr>
              <a:xfrm>
                <a:off x="6075585" y="1131760"/>
                <a:ext cx="943367" cy="2127593"/>
              </a:xfrm>
              <a:custGeom>
                <a:avLst/>
                <a:gdLst>
                  <a:gd name="connsiteX0" fmla="*/ 173278 w 709175"/>
                  <a:gd name="connsiteY0" fmla="*/ 314 h 1599415"/>
                  <a:gd name="connsiteX1" fmla="*/ 301695 w 709175"/>
                  <a:gd name="connsiteY1" fmla="*/ 109055 h 1599415"/>
                  <a:gd name="connsiteX2" fmla="*/ 680133 w 709175"/>
                  <a:gd name="connsiteY2" fmla="*/ 1499569 h 1599415"/>
                  <a:gd name="connsiteX3" fmla="*/ 704814 w 709175"/>
                  <a:gd name="connsiteY3" fmla="*/ 1584423 h 1599415"/>
                  <a:gd name="connsiteX4" fmla="*/ 709175 w 709175"/>
                  <a:gd name="connsiteY4" fmla="*/ 1599415 h 1599415"/>
                  <a:gd name="connsiteX5" fmla="*/ 391067 w 709175"/>
                  <a:gd name="connsiteY5" fmla="*/ 1599415 h 1599415"/>
                  <a:gd name="connsiteX6" fmla="*/ 386706 w 709175"/>
                  <a:gd name="connsiteY6" fmla="*/ 1584423 h 1599415"/>
                  <a:gd name="connsiteX7" fmla="*/ 362026 w 709175"/>
                  <a:gd name="connsiteY7" fmla="*/ 1499569 h 1599415"/>
                  <a:gd name="connsiteX8" fmla="*/ 76827 w 709175"/>
                  <a:gd name="connsiteY8" fmla="*/ 453946 h 1599415"/>
                  <a:gd name="connsiteX9" fmla="*/ 5527 w 709175"/>
                  <a:gd name="connsiteY9" fmla="*/ 191172 h 1599415"/>
                  <a:gd name="connsiteX10" fmla="*/ 173278 w 709175"/>
                  <a:gd name="connsiteY10" fmla="*/ 314 h 15994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709175" h="1599415">
                    <a:moveTo>
                      <a:pt x="173278" y="314"/>
                    </a:moveTo>
                    <a:cubicBezTo>
                      <a:pt x="229967" y="3843"/>
                      <a:pt x="283184" y="37203"/>
                      <a:pt x="301695" y="109055"/>
                    </a:cubicBezTo>
                    <a:cubicBezTo>
                      <a:pt x="427841" y="574385"/>
                      <a:pt x="553987" y="1034240"/>
                      <a:pt x="680133" y="1499569"/>
                    </a:cubicBezTo>
                    <a:cubicBezTo>
                      <a:pt x="688360" y="1526941"/>
                      <a:pt x="696587" y="1555682"/>
                      <a:pt x="704814" y="1584423"/>
                    </a:cubicBezTo>
                    <a:lnTo>
                      <a:pt x="709175" y="1599415"/>
                    </a:lnTo>
                    <a:lnTo>
                      <a:pt x="391067" y="1599415"/>
                    </a:lnTo>
                    <a:lnTo>
                      <a:pt x="386706" y="1584423"/>
                    </a:lnTo>
                    <a:cubicBezTo>
                      <a:pt x="378480" y="1555682"/>
                      <a:pt x="370253" y="1526941"/>
                      <a:pt x="362026" y="1499569"/>
                    </a:cubicBezTo>
                    <a:cubicBezTo>
                      <a:pt x="268788" y="1149203"/>
                      <a:pt x="175549" y="804312"/>
                      <a:pt x="76827" y="453946"/>
                    </a:cubicBezTo>
                    <a:cubicBezTo>
                      <a:pt x="54888" y="366355"/>
                      <a:pt x="32950" y="278764"/>
                      <a:pt x="5527" y="191172"/>
                    </a:cubicBezTo>
                    <a:cubicBezTo>
                      <a:pt x="-25324" y="71418"/>
                      <a:pt x="78797" y="-5566"/>
                      <a:pt x="173278" y="314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" name="íšlïḍe">
                <a:extLst>
                  <a:ext uri="{FF2B5EF4-FFF2-40B4-BE49-F238E27FC236}">
                    <a16:creationId xmlns:a16="http://schemas.microsoft.com/office/drawing/2014/main" id="{2A77FB84-5793-4C47-BCAE-281BB24ECB9D}"/>
                  </a:ext>
                </a:extLst>
              </p:cNvPr>
              <p:cNvSpPr/>
              <p:nvPr/>
            </p:nvSpPr>
            <p:spPr bwMode="auto">
              <a:xfrm>
                <a:off x="4152302" y="2243812"/>
                <a:ext cx="3128110" cy="3257575"/>
              </a:xfrm>
              <a:custGeom>
                <a:avLst/>
                <a:gdLst>
                  <a:gd name="T0" fmla="*/ 116 w 428"/>
                  <a:gd name="T1" fmla="*/ 116 h 447"/>
                  <a:gd name="T2" fmla="*/ 286 w 428"/>
                  <a:gd name="T3" fmla="*/ 97 h 447"/>
                  <a:gd name="T4" fmla="*/ 363 w 428"/>
                  <a:gd name="T5" fmla="*/ 221 h 447"/>
                  <a:gd name="T6" fmla="*/ 143 w 428"/>
                  <a:gd name="T7" fmla="*/ 358 h 447"/>
                  <a:gd name="T8" fmla="*/ 67 w 428"/>
                  <a:gd name="T9" fmla="*/ 208 h 447"/>
                  <a:gd name="T10" fmla="*/ 7 w 428"/>
                  <a:gd name="T11" fmla="*/ 208 h 447"/>
                  <a:gd name="T12" fmla="*/ 95 w 428"/>
                  <a:gd name="T13" fmla="*/ 398 h 447"/>
                  <a:gd name="T14" fmla="*/ 307 w 428"/>
                  <a:gd name="T15" fmla="*/ 415 h 447"/>
                  <a:gd name="T16" fmla="*/ 423 w 428"/>
                  <a:gd name="T17" fmla="*/ 240 h 447"/>
                  <a:gd name="T18" fmla="*/ 330 w 428"/>
                  <a:gd name="T19" fmla="*/ 53 h 447"/>
                  <a:gd name="T20" fmla="*/ 74 w 428"/>
                  <a:gd name="T21" fmla="*/ 74 h 447"/>
                  <a:gd name="T22" fmla="*/ 116 w 428"/>
                  <a:gd name="T23" fmla="*/ 116 h 4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28" h="447">
                    <a:moveTo>
                      <a:pt x="116" y="116"/>
                    </a:moveTo>
                    <a:cubicBezTo>
                      <a:pt x="163" y="75"/>
                      <a:pt x="231" y="67"/>
                      <a:pt x="286" y="97"/>
                    </a:cubicBezTo>
                    <a:cubicBezTo>
                      <a:pt x="331" y="122"/>
                      <a:pt x="361" y="169"/>
                      <a:pt x="363" y="221"/>
                    </a:cubicBezTo>
                    <a:cubicBezTo>
                      <a:pt x="368" y="334"/>
                      <a:pt x="244" y="414"/>
                      <a:pt x="143" y="358"/>
                    </a:cubicBezTo>
                    <a:cubicBezTo>
                      <a:pt x="89" y="328"/>
                      <a:pt x="61" y="269"/>
                      <a:pt x="67" y="208"/>
                    </a:cubicBezTo>
                    <a:cubicBezTo>
                      <a:pt x="71" y="169"/>
                      <a:pt x="11" y="170"/>
                      <a:pt x="7" y="208"/>
                    </a:cubicBezTo>
                    <a:cubicBezTo>
                      <a:pt x="0" y="282"/>
                      <a:pt x="34" y="355"/>
                      <a:pt x="95" y="398"/>
                    </a:cubicBezTo>
                    <a:cubicBezTo>
                      <a:pt x="156" y="442"/>
                      <a:pt x="239" y="447"/>
                      <a:pt x="307" y="415"/>
                    </a:cubicBezTo>
                    <a:cubicBezTo>
                      <a:pt x="374" y="383"/>
                      <a:pt x="418" y="314"/>
                      <a:pt x="423" y="240"/>
                    </a:cubicBezTo>
                    <a:cubicBezTo>
                      <a:pt x="428" y="166"/>
                      <a:pt x="391" y="94"/>
                      <a:pt x="330" y="53"/>
                    </a:cubicBezTo>
                    <a:cubicBezTo>
                      <a:pt x="250" y="0"/>
                      <a:pt x="145" y="12"/>
                      <a:pt x="74" y="74"/>
                    </a:cubicBezTo>
                    <a:cubicBezTo>
                      <a:pt x="44" y="99"/>
                      <a:pt x="87" y="142"/>
                      <a:pt x="116" y="116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" name="iṩlíḍè">
                <a:extLst>
                  <a:ext uri="{FF2B5EF4-FFF2-40B4-BE49-F238E27FC236}">
                    <a16:creationId xmlns:a16="http://schemas.microsoft.com/office/drawing/2014/main" id="{C5E10B27-A24C-495C-A9F2-8723EF8C4F4A}"/>
                  </a:ext>
                </a:extLst>
              </p:cNvPr>
              <p:cNvSpPr/>
              <p:nvPr/>
            </p:nvSpPr>
            <p:spPr bwMode="auto">
              <a:xfrm>
                <a:off x="5167211" y="3427884"/>
                <a:ext cx="1029534" cy="952486"/>
              </a:xfrm>
              <a:custGeom>
                <a:avLst/>
                <a:gdLst/>
                <a:ahLst/>
                <a:cxnLst>
                  <a:cxn ang="0">
                    <a:pos x="39" y="36"/>
                  </a:cxn>
                  <a:cxn ang="0">
                    <a:pos x="41" y="44"/>
                  </a:cxn>
                  <a:cxn ang="0">
                    <a:pos x="35" y="50"/>
                  </a:cxn>
                  <a:cxn ang="0">
                    <a:pos x="27" y="53"/>
                  </a:cxn>
                  <a:cxn ang="0">
                    <a:pos x="18" y="53"/>
                  </a:cxn>
                  <a:cxn ang="0">
                    <a:pos x="11" y="50"/>
                  </a:cxn>
                  <a:cxn ang="0">
                    <a:pos x="4" y="44"/>
                  </a:cxn>
                  <a:cxn ang="0">
                    <a:pos x="6" y="36"/>
                  </a:cxn>
                  <a:cxn ang="0">
                    <a:pos x="0" y="28"/>
                  </a:cxn>
                  <a:cxn ang="0">
                    <a:pos x="7" y="23"/>
                  </a:cxn>
                  <a:cxn ang="0">
                    <a:pos x="4" y="18"/>
                  </a:cxn>
                  <a:cxn ang="0">
                    <a:pos x="15" y="16"/>
                  </a:cxn>
                  <a:cxn ang="0">
                    <a:pos x="19" y="8"/>
                  </a:cxn>
                  <a:cxn ang="0">
                    <a:pos x="28" y="15"/>
                  </a:cxn>
                  <a:cxn ang="0">
                    <a:pos x="35" y="12"/>
                  </a:cxn>
                  <a:cxn ang="0">
                    <a:pos x="41" y="19"/>
                  </a:cxn>
                  <a:cxn ang="0">
                    <a:pos x="45" y="27"/>
                  </a:cxn>
                  <a:cxn ang="0">
                    <a:pos x="23" y="22"/>
                  </a:cxn>
                  <a:cxn ang="0">
                    <a:pos x="32" y="31"/>
                  </a:cxn>
                  <a:cxn ang="0">
                    <a:pos x="63" y="16"/>
                  </a:cxn>
                  <a:cxn ang="0">
                    <a:pos x="64" y="24"/>
                  </a:cxn>
                  <a:cxn ang="0">
                    <a:pos x="55" y="22"/>
                  </a:cxn>
                  <a:cxn ang="0">
                    <a:pos x="46" y="24"/>
                  </a:cxn>
                  <a:cxn ang="0">
                    <a:pos x="46" y="16"/>
                  </a:cxn>
                  <a:cxn ang="0">
                    <a:pos x="46" y="9"/>
                  </a:cxn>
                  <a:cxn ang="0">
                    <a:pos x="46" y="2"/>
                  </a:cxn>
                  <a:cxn ang="0">
                    <a:pos x="55" y="4"/>
                  </a:cxn>
                  <a:cxn ang="0">
                    <a:pos x="59" y="0"/>
                  </a:cxn>
                  <a:cxn ang="0">
                    <a:pos x="62" y="7"/>
                  </a:cxn>
                  <a:cxn ang="0">
                    <a:pos x="68" y="15"/>
                  </a:cxn>
                  <a:cxn ang="0">
                    <a:pos x="62" y="55"/>
                  </a:cxn>
                  <a:cxn ang="0">
                    <a:pos x="59" y="63"/>
                  </a:cxn>
                  <a:cxn ang="0">
                    <a:pos x="54" y="59"/>
                  </a:cxn>
                  <a:cxn ang="0">
                    <a:pos x="45" y="60"/>
                  </a:cxn>
                  <a:cxn ang="0">
                    <a:pos x="41" y="52"/>
                  </a:cxn>
                  <a:cxn ang="0">
                    <a:pos x="47" y="44"/>
                  </a:cxn>
                  <a:cxn ang="0">
                    <a:pos x="50" y="36"/>
                  </a:cxn>
                  <a:cxn ang="0">
                    <a:pos x="56" y="40"/>
                  </a:cxn>
                  <a:cxn ang="0">
                    <a:pos x="64" y="39"/>
                  </a:cxn>
                  <a:cxn ang="0">
                    <a:pos x="63" y="46"/>
                  </a:cxn>
                  <a:cxn ang="0">
                    <a:pos x="55" y="8"/>
                  </a:cxn>
                  <a:cxn ang="0">
                    <a:pos x="59" y="13"/>
                  </a:cxn>
                  <a:cxn ang="0">
                    <a:pos x="50" y="49"/>
                  </a:cxn>
                  <a:cxn ang="0">
                    <a:pos x="55" y="45"/>
                  </a:cxn>
                </a:cxnLst>
                <a:rect l="0" t="0" r="r" b="b"/>
                <a:pathLst>
                  <a:path w="68" h="63">
                    <a:moveTo>
                      <a:pt x="45" y="35"/>
                    </a:moveTo>
                    <a:cubicBezTo>
                      <a:pt x="45" y="35"/>
                      <a:pt x="45" y="36"/>
                      <a:pt x="45" y="36"/>
                    </a:cubicBezTo>
                    <a:cubicBezTo>
                      <a:pt x="39" y="36"/>
                      <a:pt x="39" y="36"/>
                      <a:pt x="39" y="36"/>
                    </a:cubicBezTo>
                    <a:cubicBezTo>
                      <a:pt x="39" y="37"/>
                      <a:pt x="38" y="38"/>
                      <a:pt x="38" y="39"/>
                    </a:cubicBezTo>
                    <a:cubicBezTo>
                      <a:pt x="39" y="41"/>
                      <a:pt x="40" y="42"/>
                      <a:pt x="41" y="43"/>
                    </a:cubicBezTo>
                    <a:cubicBezTo>
                      <a:pt x="41" y="43"/>
                      <a:pt x="41" y="44"/>
                      <a:pt x="41" y="44"/>
                    </a:cubicBezTo>
                    <a:cubicBezTo>
                      <a:pt x="41" y="44"/>
                      <a:pt x="41" y="44"/>
                      <a:pt x="41" y="45"/>
                    </a:cubicBezTo>
                    <a:cubicBezTo>
                      <a:pt x="40" y="46"/>
                      <a:pt x="36" y="50"/>
                      <a:pt x="35" y="50"/>
                    </a:cubicBezTo>
                    <a:cubicBezTo>
                      <a:pt x="35" y="50"/>
                      <a:pt x="35" y="50"/>
                      <a:pt x="35" y="50"/>
                    </a:cubicBezTo>
                    <a:cubicBezTo>
                      <a:pt x="31" y="47"/>
                      <a:pt x="31" y="47"/>
                      <a:pt x="31" y="47"/>
                    </a:cubicBezTo>
                    <a:cubicBezTo>
                      <a:pt x="30" y="47"/>
                      <a:pt x="29" y="47"/>
                      <a:pt x="28" y="48"/>
                    </a:cubicBezTo>
                    <a:cubicBezTo>
                      <a:pt x="28" y="49"/>
                      <a:pt x="27" y="51"/>
                      <a:pt x="27" y="53"/>
                    </a:cubicBezTo>
                    <a:cubicBezTo>
                      <a:pt x="27" y="54"/>
                      <a:pt x="26" y="54"/>
                      <a:pt x="26" y="54"/>
                    </a:cubicBezTo>
                    <a:cubicBezTo>
                      <a:pt x="19" y="54"/>
                      <a:pt x="19" y="54"/>
                      <a:pt x="19" y="54"/>
                    </a:cubicBezTo>
                    <a:cubicBezTo>
                      <a:pt x="19" y="54"/>
                      <a:pt x="18" y="54"/>
                      <a:pt x="18" y="53"/>
                    </a:cubicBezTo>
                    <a:cubicBezTo>
                      <a:pt x="17" y="48"/>
                      <a:pt x="17" y="48"/>
                      <a:pt x="17" y="48"/>
                    </a:cubicBezTo>
                    <a:cubicBezTo>
                      <a:pt x="16" y="47"/>
                      <a:pt x="16" y="47"/>
                      <a:pt x="15" y="47"/>
                    </a:cubicBezTo>
                    <a:cubicBezTo>
                      <a:pt x="11" y="50"/>
                      <a:pt x="11" y="50"/>
                      <a:pt x="11" y="50"/>
                    </a:cubicBezTo>
                    <a:cubicBezTo>
                      <a:pt x="10" y="50"/>
                      <a:pt x="10" y="50"/>
                      <a:pt x="10" y="50"/>
                    </a:cubicBezTo>
                    <a:cubicBezTo>
                      <a:pt x="10" y="50"/>
                      <a:pt x="9" y="50"/>
                      <a:pt x="9" y="50"/>
                    </a:cubicBezTo>
                    <a:cubicBezTo>
                      <a:pt x="8" y="49"/>
                      <a:pt x="4" y="45"/>
                      <a:pt x="4" y="44"/>
                    </a:cubicBezTo>
                    <a:cubicBezTo>
                      <a:pt x="4" y="44"/>
                      <a:pt x="4" y="44"/>
                      <a:pt x="4" y="43"/>
                    </a:cubicBezTo>
                    <a:cubicBezTo>
                      <a:pt x="5" y="42"/>
                      <a:pt x="6" y="41"/>
                      <a:pt x="7" y="39"/>
                    </a:cubicBezTo>
                    <a:cubicBezTo>
                      <a:pt x="7" y="38"/>
                      <a:pt x="6" y="37"/>
                      <a:pt x="6" y="36"/>
                    </a:cubicBezTo>
                    <a:cubicBezTo>
                      <a:pt x="1" y="35"/>
                      <a:pt x="1" y="35"/>
                      <a:pt x="1" y="35"/>
                    </a:cubicBezTo>
                    <a:cubicBezTo>
                      <a:pt x="0" y="35"/>
                      <a:pt x="0" y="35"/>
                      <a:pt x="0" y="34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27"/>
                      <a:pt x="0" y="27"/>
                      <a:pt x="1" y="27"/>
                    </a:cubicBezTo>
                    <a:cubicBezTo>
                      <a:pt x="6" y="26"/>
                      <a:pt x="6" y="26"/>
                      <a:pt x="6" y="26"/>
                    </a:cubicBezTo>
                    <a:cubicBezTo>
                      <a:pt x="6" y="25"/>
                      <a:pt x="7" y="24"/>
                      <a:pt x="7" y="23"/>
                    </a:cubicBezTo>
                    <a:cubicBezTo>
                      <a:pt x="6" y="22"/>
                      <a:pt x="5" y="20"/>
                      <a:pt x="4" y="19"/>
                    </a:cubicBezTo>
                    <a:cubicBezTo>
                      <a:pt x="4" y="19"/>
                      <a:pt x="4" y="19"/>
                      <a:pt x="4" y="18"/>
                    </a:cubicBezTo>
                    <a:cubicBezTo>
                      <a:pt x="4" y="18"/>
                      <a:pt x="4" y="18"/>
                      <a:pt x="4" y="18"/>
                    </a:cubicBezTo>
                    <a:cubicBezTo>
                      <a:pt x="5" y="17"/>
                      <a:pt x="9" y="12"/>
                      <a:pt x="10" y="12"/>
                    </a:cubicBezTo>
                    <a:cubicBezTo>
                      <a:pt x="10" y="12"/>
                      <a:pt x="10" y="12"/>
                      <a:pt x="11" y="13"/>
                    </a:cubicBezTo>
                    <a:cubicBezTo>
                      <a:pt x="15" y="16"/>
                      <a:pt x="15" y="16"/>
                      <a:pt x="15" y="16"/>
                    </a:cubicBezTo>
                    <a:cubicBezTo>
                      <a:pt x="16" y="15"/>
                      <a:pt x="16" y="15"/>
                      <a:pt x="17" y="15"/>
                    </a:cubicBezTo>
                    <a:cubicBezTo>
                      <a:pt x="18" y="13"/>
                      <a:pt x="18" y="11"/>
                      <a:pt x="18" y="9"/>
                    </a:cubicBezTo>
                    <a:cubicBezTo>
                      <a:pt x="18" y="9"/>
                      <a:pt x="19" y="8"/>
                      <a:pt x="19" y="8"/>
                    </a:cubicBezTo>
                    <a:cubicBezTo>
                      <a:pt x="26" y="8"/>
                      <a:pt x="26" y="8"/>
                      <a:pt x="26" y="8"/>
                    </a:cubicBezTo>
                    <a:cubicBezTo>
                      <a:pt x="26" y="8"/>
                      <a:pt x="27" y="9"/>
                      <a:pt x="27" y="9"/>
                    </a:cubicBezTo>
                    <a:cubicBezTo>
                      <a:pt x="28" y="15"/>
                      <a:pt x="28" y="15"/>
                      <a:pt x="28" y="15"/>
                    </a:cubicBezTo>
                    <a:cubicBezTo>
                      <a:pt x="29" y="15"/>
                      <a:pt x="30" y="15"/>
                      <a:pt x="31" y="16"/>
                    </a:cubicBezTo>
                    <a:cubicBezTo>
                      <a:pt x="35" y="13"/>
                      <a:pt x="35" y="13"/>
                      <a:pt x="35" y="13"/>
                    </a:cubicBezTo>
                    <a:cubicBezTo>
                      <a:pt x="35" y="12"/>
                      <a:pt x="35" y="12"/>
                      <a:pt x="35" y="12"/>
                    </a:cubicBezTo>
                    <a:cubicBezTo>
                      <a:pt x="36" y="12"/>
                      <a:pt x="36" y="12"/>
                      <a:pt x="36" y="13"/>
                    </a:cubicBezTo>
                    <a:cubicBezTo>
                      <a:pt x="37" y="13"/>
                      <a:pt x="41" y="17"/>
                      <a:pt x="41" y="18"/>
                    </a:cubicBezTo>
                    <a:cubicBezTo>
                      <a:pt x="41" y="19"/>
                      <a:pt x="41" y="19"/>
                      <a:pt x="41" y="19"/>
                    </a:cubicBezTo>
                    <a:cubicBezTo>
                      <a:pt x="40" y="20"/>
                      <a:pt x="39" y="22"/>
                      <a:pt x="38" y="23"/>
                    </a:cubicBezTo>
                    <a:cubicBezTo>
                      <a:pt x="38" y="24"/>
                      <a:pt x="39" y="25"/>
                      <a:pt x="39" y="26"/>
                    </a:cubicBezTo>
                    <a:cubicBezTo>
                      <a:pt x="45" y="27"/>
                      <a:pt x="45" y="27"/>
                      <a:pt x="45" y="27"/>
                    </a:cubicBezTo>
                    <a:cubicBezTo>
                      <a:pt x="45" y="27"/>
                      <a:pt x="45" y="27"/>
                      <a:pt x="45" y="28"/>
                    </a:cubicBezTo>
                    <a:lnTo>
                      <a:pt x="45" y="35"/>
                    </a:lnTo>
                    <a:close/>
                    <a:moveTo>
                      <a:pt x="23" y="22"/>
                    </a:moveTo>
                    <a:cubicBezTo>
                      <a:pt x="18" y="22"/>
                      <a:pt x="13" y="26"/>
                      <a:pt x="13" y="31"/>
                    </a:cubicBezTo>
                    <a:cubicBezTo>
                      <a:pt x="13" y="36"/>
                      <a:pt x="18" y="40"/>
                      <a:pt x="23" y="40"/>
                    </a:cubicBezTo>
                    <a:cubicBezTo>
                      <a:pt x="28" y="40"/>
                      <a:pt x="32" y="36"/>
                      <a:pt x="32" y="31"/>
                    </a:cubicBezTo>
                    <a:cubicBezTo>
                      <a:pt x="32" y="26"/>
                      <a:pt x="28" y="22"/>
                      <a:pt x="23" y="22"/>
                    </a:cubicBezTo>
                    <a:close/>
                    <a:moveTo>
                      <a:pt x="68" y="15"/>
                    </a:moveTo>
                    <a:cubicBezTo>
                      <a:pt x="68" y="16"/>
                      <a:pt x="64" y="16"/>
                      <a:pt x="63" y="16"/>
                    </a:cubicBezTo>
                    <a:cubicBezTo>
                      <a:pt x="63" y="17"/>
                      <a:pt x="62" y="18"/>
                      <a:pt x="62" y="18"/>
                    </a:cubicBezTo>
                    <a:cubicBezTo>
                      <a:pt x="62" y="19"/>
                      <a:pt x="64" y="23"/>
                      <a:pt x="64" y="23"/>
                    </a:cubicBezTo>
                    <a:cubicBezTo>
                      <a:pt x="64" y="23"/>
                      <a:pt x="64" y="23"/>
                      <a:pt x="64" y="24"/>
                    </a:cubicBezTo>
                    <a:cubicBezTo>
                      <a:pt x="63" y="24"/>
                      <a:pt x="59" y="26"/>
                      <a:pt x="59" y="26"/>
                    </a:cubicBezTo>
                    <a:cubicBezTo>
                      <a:pt x="59" y="26"/>
                      <a:pt x="56" y="22"/>
                      <a:pt x="56" y="22"/>
                    </a:cubicBezTo>
                    <a:cubicBezTo>
                      <a:pt x="55" y="22"/>
                      <a:pt x="55" y="22"/>
                      <a:pt x="55" y="22"/>
                    </a:cubicBezTo>
                    <a:cubicBezTo>
                      <a:pt x="54" y="22"/>
                      <a:pt x="54" y="22"/>
                      <a:pt x="54" y="22"/>
                    </a:cubicBezTo>
                    <a:cubicBezTo>
                      <a:pt x="53" y="22"/>
                      <a:pt x="50" y="26"/>
                      <a:pt x="50" y="26"/>
                    </a:cubicBezTo>
                    <a:cubicBezTo>
                      <a:pt x="50" y="26"/>
                      <a:pt x="46" y="24"/>
                      <a:pt x="46" y="24"/>
                    </a:cubicBezTo>
                    <a:cubicBezTo>
                      <a:pt x="45" y="23"/>
                      <a:pt x="45" y="23"/>
                      <a:pt x="45" y="23"/>
                    </a:cubicBezTo>
                    <a:cubicBezTo>
                      <a:pt x="45" y="23"/>
                      <a:pt x="47" y="19"/>
                      <a:pt x="47" y="18"/>
                    </a:cubicBezTo>
                    <a:cubicBezTo>
                      <a:pt x="47" y="18"/>
                      <a:pt x="46" y="17"/>
                      <a:pt x="46" y="16"/>
                    </a:cubicBezTo>
                    <a:cubicBezTo>
                      <a:pt x="45" y="16"/>
                      <a:pt x="41" y="16"/>
                      <a:pt x="41" y="15"/>
                    </a:cubicBezTo>
                    <a:cubicBezTo>
                      <a:pt x="41" y="10"/>
                      <a:pt x="41" y="10"/>
                      <a:pt x="41" y="10"/>
                    </a:cubicBezTo>
                    <a:cubicBezTo>
                      <a:pt x="41" y="10"/>
                      <a:pt x="45" y="9"/>
                      <a:pt x="46" y="9"/>
                    </a:cubicBezTo>
                    <a:cubicBezTo>
                      <a:pt x="46" y="9"/>
                      <a:pt x="47" y="8"/>
                      <a:pt x="47" y="7"/>
                    </a:cubicBezTo>
                    <a:cubicBezTo>
                      <a:pt x="47" y="7"/>
                      <a:pt x="45" y="3"/>
                      <a:pt x="45" y="2"/>
                    </a:cubicBezTo>
                    <a:cubicBezTo>
                      <a:pt x="45" y="2"/>
                      <a:pt x="45" y="2"/>
                      <a:pt x="46" y="2"/>
                    </a:cubicBezTo>
                    <a:cubicBezTo>
                      <a:pt x="46" y="2"/>
                      <a:pt x="50" y="0"/>
                      <a:pt x="50" y="0"/>
                    </a:cubicBezTo>
                    <a:cubicBezTo>
                      <a:pt x="50" y="0"/>
                      <a:pt x="53" y="3"/>
                      <a:pt x="54" y="4"/>
                    </a:cubicBezTo>
                    <a:cubicBezTo>
                      <a:pt x="54" y="4"/>
                      <a:pt x="54" y="4"/>
                      <a:pt x="55" y="4"/>
                    </a:cubicBezTo>
                    <a:cubicBezTo>
                      <a:pt x="55" y="4"/>
                      <a:pt x="55" y="4"/>
                      <a:pt x="56" y="4"/>
                    </a:cubicBezTo>
                    <a:cubicBezTo>
                      <a:pt x="57" y="2"/>
                      <a:pt x="58" y="1"/>
                      <a:pt x="59" y="0"/>
                    </a:cubicBezTo>
                    <a:cubicBezTo>
                      <a:pt x="59" y="0"/>
                      <a:pt x="59" y="0"/>
                      <a:pt x="59" y="0"/>
                    </a:cubicBezTo>
                    <a:cubicBezTo>
                      <a:pt x="59" y="0"/>
                      <a:pt x="63" y="2"/>
                      <a:pt x="64" y="2"/>
                    </a:cubicBezTo>
                    <a:cubicBezTo>
                      <a:pt x="64" y="2"/>
                      <a:pt x="64" y="2"/>
                      <a:pt x="64" y="2"/>
                    </a:cubicBezTo>
                    <a:cubicBezTo>
                      <a:pt x="64" y="3"/>
                      <a:pt x="62" y="7"/>
                      <a:pt x="62" y="7"/>
                    </a:cubicBezTo>
                    <a:cubicBezTo>
                      <a:pt x="62" y="8"/>
                      <a:pt x="63" y="9"/>
                      <a:pt x="63" y="9"/>
                    </a:cubicBezTo>
                    <a:cubicBezTo>
                      <a:pt x="64" y="9"/>
                      <a:pt x="68" y="10"/>
                      <a:pt x="68" y="10"/>
                    </a:cubicBezTo>
                    <a:lnTo>
                      <a:pt x="68" y="15"/>
                    </a:lnTo>
                    <a:close/>
                    <a:moveTo>
                      <a:pt x="68" y="52"/>
                    </a:moveTo>
                    <a:cubicBezTo>
                      <a:pt x="68" y="52"/>
                      <a:pt x="64" y="53"/>
                      <a:pt x="63" y="53"/>
                    </a:cubicBezTo>
                    <a:cubicBezTo>
                      <a:pt x="63" y="54"/>
                      <a:pt x="62" y="54"/>
                      <a:pt x="62" y="55"/>
                    </a:cubicBezTo>
                    <a:cubicBezTo>
                      <a:pt x="62" y="56"/>
                      <a:pt x="64" y="59"/>
                      <a:pt x="64" y="60"/>
                    </a:cubicBezTo>
                    <a:cubicBezTo>
                      <a:pt x="64" y="60"/>
                      <a:pt x="64" y="60"/>
                      <a:pt x="64" y="60"/>
                    </a:cubicBezTo>
                    <a:cubicBezTo>
                      <a:pt x="63" y="60"/>
                      <a:pt x="59" y="63"/>
                      <a:pt x="59" y="63"/>
                    </a:cubicBezTo>
                    <a:cubicBezTo>
                      <a:pt x="59" y="63"/>
                      <a:pt x="56" y="59"/>
                      <a:pt x="56" y="59"/>
                    </a:cubicBezTo>
                    <a:cubicBezTo>
                      <a:pt x="55" y="59"/>
                      <a:pt x="55" y="59"/>
                      <a:pt x="55" y="59"/>
                    </a:cubicBezTo>
                    <a:cubicBezTo>
                      <a:pt x="54" y="59"/>
                      <a:pt x="54" y="59"/>
                      <a:pt x="54" y="59"/>
                    </a:cubicBezTo>
                    <a:cubicBezTo>
                      <a:pt x="53" y="59"/>
                      <a:pt x="50" y="63"/>
                      <a:pt x="50" y="63"/>
                    </a:cubicBezTo>
                    <a:cubicBezTo>
                      <a:pt x="50" y="63"/>
                      <a:pt x="46" y="60"/>
                      <a:pt x="46" y="60"/>
                    </a:cubicBezTo>
                    <a:cubicBezTo>
                      <a:pt x="45" y="60"/>
                      <a:pt x="45" y="60"/>
                      <a:pt x="45" y="60"/>
                    </a:cubicBezTo>
                    <a:cubicBezTo>
                      <a:pt x="45" y="59"/>
                      <a:pt x="47" y="56"/>
                      <a:pt x="47" y="55"/>
                    </a:cubicBezTo>
                    <a:cubicBezTo>
                      <a:pt x="47" y="54"/>
                      <a:pt x="46" y="54"/>
                      <a:pt x="46" y="53"/>
                    </a:cubicBezTo>
                    <a:cubicBezTo>
                      <a:pt x="45" y="53"/>
                      <a:pt x="41" y="52"/>
                      <a:pt x="41" y="52"/>
                    </a:cubicBezTo>
                    <a:cubicBezTo>
                      <a:pt x="41" y="47"/>
                      <a:pt x="41" y="47"/>
                      <a:pt x="41" y="47"/>
                    </a:cubicBezTo>
                    <a:cubicBezTo>
                      <a:pt x="41" y="46"/>
                      <a:pt x="45" y="46"/>
                      <a:pt x="46" y="46"/>
                    </a:cubicBezTo>
                    <a:cubicBezTo>
                      <a:pt x="46" y="45"/>
                      <a:pt x="47" y="45"/>
                      <a:pt x="47" y="44"/>
                    </a:cubicBezTo>
                    <a:cubicBezTo>
                      <a:pt x="47" y="43"/>
                      <a:pt x="45" y="40"/>
                      <a:pt x="45" y="39"/>
                    </a:cubicBezTo>
                    <a:cubicBezTo>
                      <a:pt x="45" y="39"/>
                      <a:pt x="45" y="39"/>
                      <a:pt x="46" y="39"/>
                    </a:cubicBezTo>
                    <a:cubicBezTo>
                      <a:pt x="46" y="39"/>
                      <a:pt x="50" y="36"/>
                      <a:pt x="50" y="36"/>
                    </a:cubicBezTo>
                    <a:cubicBezTo>
                      <a:pt x="50" y="36"/>
                      <a:pt x="53" y="40"/>
                      <a:pt x="54" y="40"/>
                    </a:cubicBezTo>
                    <a:cubicBezTo>
                      <a:pt x="54" y="40"/>
                      <a:pt x="54" y="40"/>
                      <a:pt x="55" y="40"/>
                    </a:cubicBezTo>
                    <a:cubicBezTo>
                      <a:pt x="55" y="40"/>
                      <a:pt x="55" y="40"/>
                      <a:pt x="56" y="40"/>
                    </a:cubicBezTo>
                    <a:cubicBezTo>
                      <a:pt x="57" y="39"/>
                      <a:pt x="58" y="38"/>
                      <a:pt x="59" y="36"/>
                    </a:cubicBezTo>
                    <a:cubicBezTo>
                      <a:pt x="59" y="36"/>
                      <a:pt x="59" y="36"/>
                      <a:pt x="59" y="36"/>
                    </a:cubicBezTo>
                    <a:cubicBezTo>
                      <a:pt x="59" y="36"/>
                      <a:pt x="63" y="39"/>
                      <a:pt x="64" y="39"/>
                    </a:cubicBezTo>
                    <a:cubicBezTo>
                      <a:pt x="64" y="39"/>
                      <a:pt x="64" y="39"/>
                      <a:pt x="64" y="39"/>
                    </a:cubicBezTo>
                    <a:cubicBezTo>
                      <a:pt x="64" y="40"/>
                      <a:pt x="62" y="43"/>
                      <a:pt x="62" y="44"/>
                    </a:cubicBezTo>
                    <a:cubicBezTo>
                      <a:pt x="62" y="45"/>
                      <a:pt x="63" y="45"/>
                      <a:pt x="63" y="46"/>
                    </a:cubicBezTo>
                    <a:cubicBezTo>
                      <a:pt x="64" y="46"/>
                      <a:pt x="68" y="46"/>
                      <a:pt x="68" y="47"/>
                    </a:cubicBezTo>
                    <a:lnTo>
                      <a:pt x="68" y="52"/>
                    </a:lnTo>
                    <a:close/>
                    <a:moveTo>
                      <a:pt x="55" y="8"/>
                    </a:moveTo>
                    <a:cubicBezTo>
                      <a:pt x="52" y="8"/>
                      <a:pt x="50" y="10"/>
                      <a:pt x="50" y="13"/>
                    </a:cubicBezTo>
                    <a:cubicBezTo>
                      <a:pt x="50" y="15"/>
                      <a:pt x="52" y="17"/>
                      <a:pt x="55" y="17"/>
                    </a:cubicBezTo>
                    <a:cubicBezTo>
                      <a:pt x="57" y="17"/>
                      <a:pt x="59" y="15"/>
                      <a:pt x="59" y="13"/>
                    </a:cubicBezTo>
                    <a:cubicBezTo>
                      <a:pt x="59" y="10"/>
                      <a:pt x="57" y="8"/>
                      <a:pt x="55" y="8"/>
                    </a:cubicBezTo>
                    <a:close/>
                    <a:moveTo>
                      <a:pt x="55" y="45"/>
                    </a:moveTo>
                    <a:cubicBezTo>
                      <a:pt x="52" y="45"/>
                      <a:pt x="50" y="47"/>
                      <a:pt x="50" y="49"/>
                    </a:cubicBezTo>
                    <a:cubicBezTo>
                      <a:pt x="50" y="52"/>
                      <a:pt x="52" y="54"/>
                      <a:pt x="55" y="54"/>
                    </a:cubicBezTo>
                    <a:cubicBezTo>
                      <a:pt x="57" y="54"/>
                      <a:pt x="59" y="52"/>
                      <a:pt x="59" y="49"/>
                    </a:cubicBezTo>
                    <a:cubicBezTo>
                      <a:pt x="59" y="47"/>
                      <a:pt x="57" y="45"/>
                      <a:pt x="55" y="45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97818635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D9D7216-1ABC-425D-B4D2-B7AB40ECB6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5325" y="1"/>
            <a:ext cx="10801350" cy="1015999"/>
          </a:xfrm>
        </p:spPr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B048B74D-3BDA-4288-8D17-4723429059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95325" y="6515100"/>
            <a:ext cx="4114800" cy="206381"/>
          </a:xfrm>
        </p:spPr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42E5FEEE-2E3D-4E14-99ED-EDD1B36C90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599" y="6515100"/>
            <a:ext cx="2886075" cy="206381"/>
          </a:xfrm>
        </p:spPr>
        <p:txBody>
          <a:bodyPr/>
          <a:lstStyle/>
          <a:p>
            <a:fld id="{5DD3DB80-B894-403A-B48E-6FDC1A72010E}" type="slidenum">
              <a:rPr lang="zh-CN" altLang="en-US" smtClean="0"/>
              <a:pPr/>
              <a:t>23</a:t>
            </a:fld>
            <a:endParaRPr lang="zh-CN" altLang="en-US"/>
          </a:p>
        </p:txBody>
      </p:sp>
      <p:grpSp>
        <p:nvGrpSpPr>
          <p:cNvPr id="5" name="6adab499-e560-49cf-a06e-bfc3e7fa7f02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04863275-573A-4D32-BBD2-1456984A02A0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0400" y="1536811"/>
            <a:ext cx="10858500" cy="4305600"/>
            <a:chOff x="660400" y="1536811"/>
            <a:chExt cx="10858501" cy="4305600"/>
          </a:xfrm>
        </p:grpSpPr>
        <p:grpSp>
          <p:nvGrpSpPr>
            <p:cNvPr id="6" name="í$ḻiḋe">
              <a:extLst>
                <a:ext uri="{FF2B5EF4-FFF2-40B4-BE49-F238E27FC236}">
                  <a16:creationId xmlns:a16="http://schemas.microsoft.com/office/drawing/2014/main" id="{CA9EAC07-775C-44A0-B104-143564D01C63}"/>
                </a:ext>
              </a:extLst>
            </p:cNvPr>
            <p:cNvGrpSpPr/>
            <p:nvPr/>
          </p:nvGrpSpPr>
          <p:grpSpPr>
            <a:xfrm>
              <a:off x="660400" y="1537702"/>
              <a:ext cx="2629618" cy="4304709"/>
              <a:chOff x="670050" y="1537702"/>
              <a:chExt cx="2708740" cy="4304709"/>
            </a:xfrm>
          </p:grpSpPr>
          <p:sp>
            <p:nvSpPr>
              <p:cNvPr id="28" name="ïS1idé">
                <a:extLst>
                  <a:ext uri="{FF2B5EF4-FFF2-40B4-BE49-F238E27FC236}">
                    <a16:creationId xmlns:a16="http://schemas.microsoft.com/office/drawing/2014/main" id="{0B910931-74F2-4BEE-AFFA-C2D1D8DCEFAD}"/>
                  </a:ext>
                </a:extLst>
              </p:cNvPr>
              <p:cNvSpPr/>
              <p:nvPr/>
            </p:nvSpPr>
            <p:spPr bwMode="auto">
              <a:xfrm>
                <a:off x="670050" y="1537702"/>
                <a:ext cx="2701181" cy="4304709"/>
              </a:xfrm>
              <a:custGeom>
                <a:avLst/>
                <a:gdLst>
                  <a:gd name="T0" fmla="*/ 2271713 w 21600"/>
                  <a:gd name="T1" fmla="*/ 3620294 h 21600"/>
                  <a:gd name="T2" fmla="*/ 2271713 w 21600"/>
                  <a:gd name="T3" fmla="*/ 3620294 h 21600"/>
                  <a:gd name="T4" fmla="*/ 2271713 w 21600"/>
                  <a:gd name="T5" fmla="*/ 3620294 h 21600"/>
                  <a:gd name="T6" fmla="*/ 2271713 w 21600"/>
                  <a:gd name="T7" fmla="*/ 3620294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21599" y="0"/>
                    </a:lnTo>
                    <a:lnTo>
                      <a:pt x="21599" y="21599"/>
                    </a:lnTo>
                    <a:lnTo>
                      <a:pt x="0" y="21599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 cmpd="sng">
                <a:solidFill>
                  <a:schemeClr val="bg1">
                    <a:lumMod val="75000"/>
                  </a:schemeClr>
                </a:solidFill>
                <a:prstDash val="solid"/>
                <a:miter lim="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" name="iṧ1ïďê">
                <a:extLst>
                  <a:ext uri="{FF2B5EF4-FFF2-40B4-BE49-F238E27FC236}">
                    <a16:creationId xmlns:a16="http://schemas.microsoft.com/office/drawing/2014/main" id="{8C659E7F-64A5-4F12-85B5-C31D4A2C07B3}"/>
                  </a:ext>
                </a:extLst>
              </p:cNvPr>
              <p:cNvSpPr/>
              <p:nvPr/>
            </p:nvSpPr>
            <p:spPr bwMode="auto">
              <a:xfrm>
                <a:off x="670050" y="4591865"/>
                <a:ext cx="1887617" cy="1245827"/>
              </a:xfrm>
              <a:custGeom>
                <a:avLst/>
                <a:gdLst>
                  <a:gd name="T0" fmla="*/ 1587500 w 21600"/>
                  <a:gd name="T1" fmla="*/ 1047750 h 21600"/>
                  <a:gd name="T2" fmla="*/ 1587500 w 21600"/>
                  <a:gd name="T3" fmla="*/ 1047750 h 21600"/>
                  <a:gd name="T4" fmla="*/ 1587500 w 21600"/>
                  <a:gd name="T5" fmla="*/ 1047750 h 21600"/>
                  <a:gd name="T6" fmla="*/ 1587500 w 21600"/>
                  <a:gd name="T7" fmla="*/ 1047750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21599" y="12216"/>
                    </a:lnTo>
                    <a:lnTo>
                      <a:pt x="21599" y="21600"/>
                    </a:lnTo>
                    <a:lnTo>
                      <a:pt x="0" y="2160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  <a:effectLst/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" name="ïšḻïďè">
                <a:extLst>
                  <a:ext uri="{FF2B5EF4-FFF2-40B4-BE49-F238E27FC236}">
                    <a16:creationId xmlns:a16="http://schemas.microsoft.com/office/drawing/2014/main" id="{4BCAD30D-81CD-4C97-BBA3-4A1DC0D769BA}"/>
                  </a:ext>
                </a:extLst>
              </p:cNvPr>
              <p:cNvSpPr/>
              <p:nvPr/>
            </p:nvSpPr>
            <p:spPr bwMode="auto">
              <a:xfrm flipH="1">
                <a:off x="670050" y="4059557"/>
                <a:ext cx="2701181" cy="1782853"/>
              </a:xfrm>
              <a:custGeom>
                <a:avLst/>
                <a:gdLst>
                  <a:gd name="T0" fmla="*/ 2271713 w 21600"/>
                  <a:gd name="T1" fmla="*/ 1499394 h 21600"/>
                  <a:gd name="T2" fmla="*/ 2271713 w 21600"/>
                  <a:gd name="T3" fmla="*/ 1499394 h 21600"/>
                  <a:gd name="T4" fmla="*/ 2271713 w 21600"/>
                  <a:gd name="T5" fmla="*/ 1499394 h 21600"/>
                  <a:gd name="T6" fmla="*/ 2271713 w 21600"/>
                  <a:gd name="T7" fmla="*/ 1499394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21600" y="12216"/>
                    </a:lnTo>
                    <a:lnTo>
                      <a:pt x="21600" y="21600"/>
                    </a:lnTo>
                    <a:lnTo>
                      <a:pt x="0" y="2160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  <a:effectLst/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" name="iṣļïḑé">
                <a:extLst>
                  <a:ext uri="{FF2B5EF4-FFF2-40B4-BE49-F238E27FC236}">
                    <a16:creationId xmlns:a16="http://schemas.microsoft.com/office/drawing/2014/main" id="{2B01DE6D-40F5-4A56-A37B-56B74F22C107}"/>
                  </a:ext>
                </a:extLst>
              </p:cNvPr>
              <p:cNvSpPr/>
              <p:nvPr/>
            </p:nvSpPr>
            <p:spPr bwMode="auto">
              <a:xfrm>
                <a:off x="670050" y="5238147"/>
                <a:ext cx="2701181" cy="442153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21600"/>
                    </a:lnTo>
                    <a:lnTo>
                      <a:pt x="0" y="21600"/>
                    </a:lnTo>
                    <a:close/>
                  </a:path>
                </a:pathLst>
              </a:custGeom>
              <a:noFill/>
              <a:ln>
                <a:noFill/>
              </a:ln>
              <a:effectLst/>
              <a:extLst>
                <a:ext uri="{909E8E84-426E-40dd-AFC4-6F175D3DCCD1}">
                  <a14:hiddenFill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lIns="90000" tIns="46800" rIns="90000" bIns="46800" anchor="ctr">
                <a:normAutofit/>
              </a:bodyPr>
              <a:lstStyle/>
              <a:p>
                <a:pPr algn="ctr" defTabSz="584141">
                  <a:defRPr/>
                </a:pPr>
                <a:r>
                  <a:rPr lang="en-US" altLang="zh-CN" sz="2000" b="1" dirty="0"/>
                  <a:t>Text here</a:t>
                </a:r>
                <a:endParaRPr lang="zh-CN" altLang="en-US" sz="2000" b="1" dirty="0"/>
              </a:p>
            </p:txBody>
          </p:sp>
          <p:sp>
            <p:nvSpPr>
              <p:cNvPr id="32" name="îş1iḑè">
                <a:extLst>
                  <a:ext uri="{FF2B5EF4-FFF2-40B4-BE49-F238E27FC236}">
                    <a16:creationId xmlns:a16="http://schemas.microsoft.com/office/drawing/2014/main" id="{BD0C722A-E016-4A1C-81BF-71A0243B2D8D}"/>
                  </a:ext>
                </a:extLst>
              </p:cNvPr>
              <p:cNvSpPr/>
              <p:nvPr/>
            </p:nvSpPr>
            <p:spPr bwMode="auto">
              <a:xfrm>
                <a:off x="1032031" y="1836817"/>
                <a:ext cx="1977220" cy="698563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21600"/>
                    </a:lnTo>
                    <a:lnTo>
                      <a:pt x="0" y="21600"/>
                    </a:lnTo>
                    <a:close/>
                  </a:path>
                </a:pathLst>
              </a:custGeom>
              <a:noFill/>
              <a:ln>
                <a:noFill/>
              </a:ln>
              <a:effectLst/>
              <a:extLst>
                <a:ext uri="{909E8E84-426E-40dd-AFC4-6F175D3DCCD1}">
                  <a14:hiddenFill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lIns="90000" tIns="46800" rIns="90000" bIns="46800" anchor="ctr">
                <a:normAutofit/>
              </a:bodyPr>
              <a:lstStyle/>
              <a:p>
                <a:pPr algn="ctr" defTabSz="584141">
                  <a:defRPr/>
                </a:pPr>
                <a:r>
                  <a:rPr lang="en-US" sz="3200" b="1" dirty="0">
                    <a:solidFill>
                      <a:schemeClr val="tx2"/>
                    </a:solidFill>
                  </a:rPr>
                  <a:t>125,000K</a:t>
                </a:r>
              </a:p>
            </p:txBody>
          </p:sp>
          <p:sp>
            <p:nvSpPr>
              <p:cNvPr id="33" name="iSḷiḓê">
                <a:extLst>
                  <a:ext uri="{FF2B5EF4-FFF2-40B4-BE49-F238E27FC236}">
                    <a16:creationId xmlns:a16="http://schemas.microsoft.com/office/drawing/2014/main" id="{1A91E3BF-E0AD-4547-BC6A-D898E0422619}"/>
                  </a:ext>
                </a:extLst>
              </p:cNvPr>
              <p:cNvSpPr/>
              <p:nvPr/>
            </p:nvSpPr>
            <p:spPr bwMode="auto">
              <a:xfrm>
                <a:off x="670050" y="2619000"/>
                <a:ext cx="2708740" cy="11388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400" dirty="0"/>
                  <a:t>Supporting text here.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400" dirty="0"/>
                  <a:t>……</a:t>
                </a:r>
              </a:p>
            </p:txBody>
          </p:sp>
        </p:grpSp>
        <p:grpSp>
          <p:nvGrpSpPr>
            <p:cNvPr id="7" name="is1îde">
              <a:extLst>
                <a:ext uri="{FF2B5EF4-FFF2-40B4-BE49-F238E27FC236}">
                  <a16:creationId xmlns:a16="http://schemas.microsoft.com/office/drawing/2014/main" id="{017D10EE-B1EC-41AC-B3FC-3E3DD689A226}"/>
                </a:ext>
              </a:extLst>
            </p:cNvPr>
            <p:cNvGrpSpPr/>
            <p:nvPr/>
          </p:nvGrpSpPr>
          <p:grpSpPr>
            <a:xfrm>
              <a:off x="3399582" y="1537701"/>
              <a:ext cx="2633399" cy="4304710"/>
              <a:chOff x="3378790" y="1537701"/>
              <a:chExt cx="2712634" cy="4304710"/>
            </a:xfrm>
          </p:grpSpPr>
          <p:sp>
            <p:nvSpPr>
              <p:cNvPr id="22" name="ïśļïḋê">
                <a:extLst>
                  <a:ext uri="{FF2B5EF4-FFF2-40B4-BE49-F238E27FC236}">
                    <a16:creationId xmlns:a16="http://schemas.microsoft.com/office/drawing/2014/main" id="{F35BDB76-BBA8-423A-8C7A-886B99B83A47}"/>
                  </a:ext>
                </a:extLst>
              </p:cNvPr>
              <p:cNvSpPr/>
              <p:nvPr/>
            </p:nvSpPr>
            <p:spPr bwMode="auto">
              <a:xfrm>
                <a:off x="3384413" y="1537701"/>
                <a:ext cx="2701181" cy="4304710"/>
              </a:xfrm>
              <a:custGeom>
                <a:avLst/>
                <a:gdLst>
                  <a:gd name="T0" fmla="*/ 2271713 w 21600"/>
                  <a:gd name="T1" fmla="*/ 3620294 h 21600"/>
                  <a:gd name="T2" fmla="*/ 2271713 w 21600"/>
                  <a:gd name="T3" fmla="*/ 3620294 h 21600"/>
                  <a:gd name="T4" fmla="*/ 2271713 w 21600"/>
                  <a:gd name="T5" fmla="*/ 3620294 h 21600"/>
                  <a:gd name="T6" fmla="*/ 2271713 w 21600"/>
                  <a:gd name="T7" fmla="*/ 3620294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21599" y="0"/>
                    </a:lnTo>
                    <a:lnTo>
                      <a:pt x="21599" y="21599"/>
                    </a:lnTo>
                    <a:lnTo>
                      <a:pt x="0" y="21599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 cmpd="sng">
                <a:solidFill>
                  <a:schemeClr val="bg1">
                    <a:lumMod val="75000"/>
                  </a:schemeClr>
                </a:solidFill>
                <a:prstDash val="solid"/>
                <a:miter lim="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" name="íṥľíďê">
                <a:extLst>
                  <a:ext uri="{FF2B5EF4-FFF2-40B4-BE49-F238E27FC236}">
                    <a16:creationId xmlns:a16="http://schemas.microsoft.com/office/drawing/2014/main" id="{48704C1E-FDED-4609-9BD1-0171D18B8BF8}"/>
                  </a:ext>
                </a:extLst>
              </p:cNvPr>
              <p:cNvSpPr/>
              <p:nvPr/>
            </p:nvSpPr>
            <p:spPr bwMode="auto">
              <a:xfrm>
                <a:off x="3384412" y="4591865"/>
                <a:ext cx="1887617" cy="1245827"/>
              </a:xfrm>
              <a:custGeom>
                <a:avLst/>
                <a:gdLst>
                  <a:gd name="T0" fmla="*/ 1587500 w 21600"/>
                  <a:gd name="T1" fmla="*/ 1047750 h 21600"/>
                  <a:gd name="T2" fmla="*/ 1587500 w 21600"/>
                  <a:gd name="T3" fmla="*/ 1047750 h 21600"/>
                  <a:gd name="T4" fmla="*/ 1587500 w 21600"/>
                  <a:gd name="T5" fmla="*/ 1047750 h 21600"/>
                  <a:gd name="T6" fmla="*/ 1587500 w 21600"/>
                  <a:gd name="T7" fmla="*/ 1047750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21599" y="12216"/>
                    </a:lnTo>
                    <a:lnTo>
                      <a:pt x="21599" y="21600"/>
                    </a:lnTo>
                    <a:lnTo>
                      <a:pt x="0" y="2160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  <a:effectLst/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" name="ïšliďé">
                <a:extLst>
                  <a:ext uri="{FF2B5EF4-FFF2-40B4-BE49-F238E27FC236}">
                    <a16:creationId xmlns:a16="http://schemas.microsoft.com/office/drawing/2014/main" id="{F2D2D5F6-0B78-49AF-85B7-D01C1300A3AB}"/>
                  </a:ext>
                </a:extLst>
              </p:cNvPr>
              <p:cNvSpPr/>
              <p:nvPr/>
            </p:nvSpPr>
            <p:spPr bwMode="auto">
              <a:xfrm flipH="1">
                <a:off x="3384413" y="4059557"/>
                <a:ext cx="2701182" cy="1782853"/>
              </a:xfrm>
              <a:custGeom>
                <a:avLst/>
                <a:gdLst>
                  <a:gd name="T0" fmla="*/ 2271713 w 21600"/>
                  <a:gd name="T1" fmla="*/ 1499394 h 21600"/>
                  <a:gd name="T2" fmla="*/ 2271713 w 21600"/>
                  <a:gd name="T3" fmla="*/ 1499394 h 21600"/>
                  <a:gd name="T4" fmla="*/ 2271713 w 21600"/>
                  <a:gd name="T5" fmla="*/ 1499394 h 21600"/>
                  <a:gd name="T6" fmla="*/ 2271713 w 21600"/>
                  <a:gd name="T7" fmla="*/ 1499394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21600" y="12216"/>
                    </a:lnTo>
                    <a:lnTo>
                      <a:pt x="21600" y="21600"/>
                    </a:lnTo>
                    <a:lnTo>
                      <a:pt x="0" y="2160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  <a:effectLst/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îşľîḓe">
                <a:extLst>
                  <a:ext uri="{FF2B5EF4-FFF2-40B4-BE49-F238E27FC236}">
                    <a16:creationId xmlns:a16="http://schemas.microsoft.com/office/drawing/2014/main" id="{38E4D506-8F31-4B35-8F3E-2227E67A0AED}"/>
                  </a:ext>
                </a:extLst>
              </p:cNvPr>
              <p:cNvSpPr/>
              <p:nvPr/>
            </p:nvSpPr>
            <p:spPr bwMode="auto">
              <a:xfrm>
                <a:off x="3384413" y="5238147"/>
                <a:ext cx="2701181" cy="442153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21600"/>
                    </a:lnTo>
                    <a:lnTo>
                      <a:pt x="0" y="21600"/>
                    </a:lnTo>
                    <a:close/>
                  </a:path>
                </a:pathLst>
              </a:custGeom>
              <a:noFill/>
              <a:ln>
                <a:noFill/>
              </a:ln>
              <a:effectLst/>
              <a:extLst>
                <a:ext uri="{909E8E84-426E-40dd-AFC4-6F175D3DCCD1}">
                  <a14:hiddenFill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lIns="90000" tIns="46800" rIns="90000" bIns="46800" anchor="ctr">
                <a:normAutofit/>
              </a:bodyPr>
              <a:lstStyle/>
              <a:p>
                <a:pPr algn="ctr" defTabSz="584141">
                  <a:defRPr/>
                </a:pPr>
                <a:r>
                  <a:rPr lang="en-US" altLang="zh-CN" sz="2000" b="1" dirty="0"/>
                  <a:t>Text here</a:t>
                </a:r>
                <a:endParaRPr lang="zh-CN" altLang="en-US" sz="2000" b="1" dirty="0"/>
              </a:p>
            </p:txBody>
          </p:sp>
          <p:sp>
            <p:nvSpPr>
              <p:cNvPr id="26" name="íslïďê">
                <a:extLst>
                  <a:ext uri="{FF2B5EF4-FFF2-40B4-BE49-F238E27FC236}">
                    <a16:creationId xmlns:a16="http://schemas.microsoft.com/office/drawing/2014/main" id="{109F3151-F6E2-468D-8D06-ECAFF3A7FC31}"/>
                  </a:ext>
                </a:extLst>
              </p:cNvPr>
              <p:cNvSpPr/>
              <p:nvPr/>
            </p:nvSpPr>
            <p:spPr bwMode="auto">
              <a:xfrm>
                <a:off x="3746395" y="1836817"/>
                <a:ext cx="1977220" cy="698563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21600"/>
                    </a:lnTo>
                    <a:lnTo>
                      <a:pt x="0" y="21600"/>
                    </a:lnTo>
                    <a:close/>
                  </a:path>
                </a:pathLst>
              </a:custGeom>
              <a:noFill/>
              <a:ln>
                <a:noFill/>
              </a:ln>
              <a:effectLst/>
              <a:extLst>
                <a:ext uri="{909E8E84-426E-40dd-AFC4-6F175D3DCCD1}">
                  <a14:hiddenFill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lIns="90000" tIns="46800" rIns="90000" bIns="46800" anchor="ctr">
                <a:normAutofit/>
              </a:bodyPr>
              <a:lstStyle/>
              <a:p>
                <a:pPr algn="ctr" defTabSz="584141">
                  <a:defRPr/>
                </a:pPr>
                <a:r>
                  <a:rPr lang="en-US" sz="3200" b="1" dirty="0">
                    <a:solidFill>
                      <a:schemeClr val="tx2"/>
                    </a:solidFill>
                  </a:rPr>
                  <a:t>150,000K</a:t>
                </a:r>
              </a:p>
            </p:txBody>
          </p:sp>
          <p:sp>
            <p:nvSpPr>
              <p:cNvPr id="27" name="iṣ1iďé">
                <a:extLst>
                  <a:ext uri="{FF2B5EF4-FFF2-40B4-BE49-F238E27FC236}">
                    <a16:creationId xmlns:a16="http://schemas.microsoft.com/office/drawing/2014/main" id="{1A91E3BF-E0AD-4547-BC6A-D898E0422619}"/>
                  </a:ext>
                </a:extLst>
              </p:cNvPr>
              <p:cNvSpPr/>
              <p:nvPr/>
            </p:nvSpPr>
            <p:spPr bwMode="auto">
              <a:xfrm>
                <a:off x="3378790" y="2619000"/>
                <a:ext cx="2712634" cy="11388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400" dirty="0"/>
                  <a:t>Supporting text here.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400" dirty="0"/>
                  <a:t>……</a:t>
                </a:r>
              </a:p>
            </p:txBody>
          </p:sp>
        </p:grpSp>
        <p:grpSp>
          <p:nvGrpSpPr>
            <p:cNvPr id="8" name="íŝ1íḍê">
              <a:extLst>
                <a:ext uri="{FF2B5EF4-FFF2-40B4-BE49-F238E27FC236}">
                  <a16:creationId xmlns:a16="http://schemas.microsoft.com/office/drawing/2014/main" id="{816A35FF-40BF-4A37-8D69-1128A76125FA}"/>
                </a:ext>
              </a:extLst>
            </p:cNvPr>
            <p:cNvGrpSpPr/>
            <p:nvPr/>
          </p:nvGrpSpPr>
          <p:grpSpPr>
            <a:xfrm>
              <a:off x="6142542" y="1536811"/>
              <a:ext cx="2633398" cy="4305600"/>
              <a:chOff x="6093049" y="1536811"/>
              <a:chExt cx="2712634" cy="4305600"/>
            </a:xfrm>
          </p:grpSpPr>
          <p:sp>
            <p:nvSpPr>
              <p:cNvPr id="16" name="ïṩľîḍe">
                <a:extLst>
                  <a:ext uri="{FF2B5EF4-FFF2-40B4-BE49-F238E27FC236}">
                    <a16:creationId xmlns:a16="http://schemas.microsoft.com/office/drawing/2014/main" id="{FF906114-65F5-46BD-BCE2-5AFA58D21FA0}"/>
                  </a:ext>
                </a:extLst>
              </p:cNvPr>
              <p:cNvSpPr/>
              <p:nvPr/>
            </p:nvSpPr>
            <p:spPr bwMode="auto">
              <a:xfrm>
                <a:off x="6098776" y="1536811"/>
                <a:ext cx="2701180" cy="4301828"/>
              </a:xfrm>
              <a:custGeom>
                <a:avLst/>
                <a:gdLst>
                  <a:gd name="T0" fmla="*/ 2271713 w 21600"/>
                  <a:gd name="T1" fmla="*/ 3620294 h 21600"/>
                  <a:gd name="T2" fmla="*/ 2271713 w 21600"/>
                  <a:gd name="T3" fmla="*/ 3620294 h 21600"/>
                  <a:gd name="T4" fmla="*/ 2271713 w 21600"/>
                  <a:gd name="T5" fmla="*/ 3620294 h 21600"/>
                  <a:gd name="T6" fmla="*/ 2271713 w 21600"/>
                  <a:gd name="T7" fmla="*/ 3620294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21599" y="0"/>
                    </a:lnTo>
                    <a:lnTo>
                      <a:pt x="21599" y="21599"/>
                    </a:lnTo>
                    <a:lnTo>
                      <a:pt x="0" y="21599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 cmpd="sng">
                <a:solidFill>
                  <a:schemeClr val="bg1">
                    <a:lumMod val="75000"/>
                  </a:schemeClr>
                </a:solidFill>
                <a:prstDash val="solid"/>
                <a:miter lim="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" name="i$ḻíḋé">
                <a:extLst>
                  <a:ext uri="{FF2B5EF4-FFF2-40B4-BE49-F238E27FC236}">
                    <a16:creationId xmlns:a16="http://schemas.microsoft.com/office/drawing/2014/main" id="{533FD1F0-9AA3-419A-A562-4AAD4474F934}"/>
                  </a:ext>
                </a:extLst>
              </p:cNvPr>
              <p:cNvSpPr/>
              <p:nvPr/>
            </p:nvSpPr>
            <p:spPr bwMode="auto">
              <a:xfrm>
                <a:off x="6098776" y="4588930"/>
                <a:ext cx="1887617" cy="1244993"/>
              </a:xfrm>
              <a:custGeom>
                <a:avLst/>
                <a:gdLst>
                  <a:gd name="T0" fmla="*/ 1587500 w 21600"/>
                  <a:gd name="T1" fmla="*/ 1047750 h 21600"/>
                  <a:gd name="T2" fmla="*/ 1587500 w 21600"/>
                  <a:gd name="T3" fmla="*/ 1047750 h 21600"/>
                  <a:gd name="T4" fmla="*/ 1587500 w 21600"/>
                  <a:gd name="T5" fmla="*/ 1047750 h 21600"/>
                  <a:gd name="T6" fmla="*/ 1587500 w 21600"/>
                  <a:gd name="T7" fmla="*/ 1047750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21599" y="12216"/>
                    </a:lnTo>
                    <a:lnTo>
                      <a:pt x="21599" y="21600"/>
                    </a:lnTo>
                    <a:lnTo>
                      <a:pt x="0" y="2160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  <a:effectLst/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" name="iš1iḓê">
                <a:extLst>
                  <a:ext uri="{FF2B5EF4-FFF2-40B4-BE49-F238E27FC236}">
                    <a16:creationId xmlns:a16="http://schemas.microsoft.com/office/drawing/2014/main" id="{B826E625-BDBC-4D3B-B997-DC1209B74860}"/>
                  </a:ext>
                </a:extLst>
              </p:cNvPr>
              <p:cNvSpPr/>
              <p:nvPr/>
            </p:nvSpPr>
            <p:spPr bwMode="auto">
              <a:xfrm flipH="1">
                <a:off x="6098776" y="4060751"/>
                <a:ext cx="2701180" cy="1781660"/>
              </a:xfrm>
              <a:custGeom>
                <a:avLst/>
                <a:gdLst>
                  <a:gd name="T0" fmla="*/ 2271713 w 21600"/>
                  <a:gd name="T1" fmla="*/ 1499394 h 21600"/>
                  <a:gd name="T2" fmla="*/ 2271713 w 21600"/>
                  <a:gd name="T3" fmla="*/ 1499394 h 21600"/>
                  <a:gd name="T4" fmla="*/ 2271713 w 21600"/>
                  <a:gd name="T5" fmla="*/ 1499394 h 21600"/>
                  <a:gd name="T6" fmla="*/ 2271713 w 21600"/>
                  <a:gd name="T7" fmla="*/ 1499394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21600" y="12216"/>
                    </a:lnTo>
                    <a:lnTo>
                      <a:pt x="21600" y="21600"/>
                    </a:lnTo>
                    <a:lnTo>
                      <a:pt x="0" y="2160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" name="íṡļíḍe">
                <a:extLst>
                  <a:ext uri="{FF2B5EF4-FFF2-40B4-BE49-F238E27FC236}">
                    <a16:creationId xmlns:a16="http://schemas.microsoft.com/office/drawing/2014/main" id="{C9B67650-3974-4D97-B179-D988C4B1CD33}"/>
                  </a:ext>
                </a:extLst>
              </p:cNvPr>
              <p:cNvSpPr/>
              <p:nvPr/>
            </p:nvSpPr>
            <p:spPr bwMode="auto">
              <a:xfrm>
                <a:off x="6098776" y="5234780"/>
                <a:ext cx="2701180" cy="441857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21600"/>
                    </a:lnTo>
                    <a:lnTo>
                      <a:pt x="0" y="21600"/>
                    </a:lnTo>
                    <a:close/>
                  </a:path>
                </a:pathLst>
              </a:custGeom>
              <a:noFill/>
              <a:ln>
                <a:noFill/>
              </a:ln>
              <a:effectLst/>
              <a:extLst>
                <a:ext uri="{909E8E84-426E-40dd-AFC4-6F175D3DCCD1}">
                  <a14:hiddenFill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lIns="90000" tIns="46800" rIns="90000" bIns="46800" anchor="ctr">
                <a:normAutofit/>
              </a:bodyPr>
              <a:lstStyle/>
              <a:p>
                <a:pPr algn="ctr" defTabSz="584141">
                  <a:defRPr/>
                </a:pPr>
                <a:r>
                  <a:rPr lang="en-US" altLang="zh-CN" sz="2000" b="1" dirty="0">
                    <a:solidFill>
                      <a:srgbClr val="FFFFFF"/>
                    </a:solidFill>
                  </a:rPr>
                  <a:t>Text here</a:t>
                </a:r>
                <a:endParaRPr lang="zh-CN" altLang="en-US" sz="2000" b="1" dirty="0">
                  <a:solidFill>
                    <a:srgbClr val="FFFFFF"/>
                  </a:solidFill>
                </a:endParaRPr>
              </a:p>
            </p:txBody>
          </p:sp>
          <p:sp>
            <p:nvSpPr>
              <p:cNvPr id="20" name="îŝḷîḋè">
                <a:extLst>
                  <a:ext uri="{FF2B5EF4-FFF2-40B4-BE49-F238E27FC236}">
                    <a16:creationId xmlns:a16="http://schemas.microsoft.com/office/drawing/2014/main" id="{6BEE5050-50FD-4488-8373-45DE3A79D85A}"/>
                  </a:ext>
                </a:extLst>
              </p:cNvPr>
              <p:cNvSpPr/>
              <p:nvPr/>
            </p:nvSpPr>
            <p:spPr bwMode="auto">
              <a:xfrm>
                <a:off x="6460756" y="1835726"/>
                <a:ext cx="1977220" cy="69809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21600"/>
                    </a:lnTo>
                    <a:lnTo>
                      <a:pt x="0" y="21600"/>
                    </a:lnTo>
                    <a:close/>
                  </a:path>
                </a:pathLst>
              </a:custGeom>
              <a:noFill/>
              <a:ln>
                <a:noFill/>
              </a:ln>
              <a:effectLst/>
              <a:extLst>
                <a:ext uri="{909E8E84-426E-40dd-AFC4-6F175D3DCCD1}">
                  <a14:hiddenFill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lIns="90000" tIns="46800" rIns="90000" bIns="46800" anchor="ctr">
                <a:normAutofit/>
              </a:bodyPr>
              <a:lstStyle/>
              <a:p>
                <a:pPr algn="ctr" defTabSz="584141">
                  <a:defRPr/>
                </a:pPr>
                <a:r>
                  <a:rPr lang="en-US" sz="3200" b="1" dirty="0">
                    <a:solidFill>
                      <a:schemeClr val="tx2"/>
                    </a:solidFill>
                  </a:rPr>
                  <a:t>190,000K</a:t>
                </a:r>
              </a:p>
            </p:txBody>
          </p:sp>
          <p:sp>
            <p:nvSpPr>
              <p:cNvPr id="21" name="ïŝḻîḋè">
                <a:extLst>
                  <a:ext uri="{FF2B5EF4-FFF2-40B4-BE49-F238E27FC236}">
                    <a16:creationId xmlns:a16="http://schemas.microsoft.com/office/drawing/2014/main" id="{1A91E3BF-E0AD-4547-BC6A-D898E0422619}"/>
                  </a:ext>
                </a:extLst>
              </p:cNvPr>
              <p:cNvSpPr/>
              <p:nvPr/>
            </p:nvSpPr>
            <p:spPr bwMode="auto">
              <a:xfrm>
                <a:off x="6093049" y="2619000"/>
                <a:ext cx="2712634" cy="11388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400" dirty="0"/>
                  <a:t>Supporting text here.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400" dirty="0"/>
                  <a:t>……</a:t>
                </a:r>
              </a:p>
            </p:txBody>
          </p:sp>
        </p:grpSp>
        <p:grpSp>
          <p:nvGrpSpPr>
            <p:cNvPr id="9" name="íṧḷîḓe">
              <a:extLst>
                <a:ext uri="{FF2B5EF4-FFF2-40B4-BE49-F238E27FC236}">
                  <a16:creationId xmlns:a16="http://schemas.microsoft.com/office/drawing/2014/main" id="{C2FC87CE-A8E8-41AE-9035-F88FA571BBA4}"/>
                </a:ext>
              </a:extLst>
            </p:cNvPr>
            <p:cNvGrpSpPr/>
            <p:nvPr/>
          </p:nvGrpSpPr>
          <p:grpSpPr>
            <a:xfrm>
              <a:off x="8885503" y="1536811"/>
              <a:ext cx="2633398" cy="4305600"/>
              <a:chOff x="8807784" y="1536811"/>
              <a:chExt cx="2712634" cy="4305600"/>
            </a:xfrm>
          </p:grpSpPr>
          <p:sp>
            <p:nvSpPr>
              <p:cNvPr id="10" name="iṧľiḑé">
                <a:extLst>
                  <a:ext uri="{FF2B5EF4-FFF2-40B4-BE49-F238E27FC236}">
                    <a16:creationId xmlns:a16="http://schemas.microsoft.com/office/drawing/2014/main" id="{6CB703C3-1787-4D92-B193-8B0CB13674EB}"/>
                  </a:ext>
                </a:extLst>
              </p:cNvPr>
              <p:cNvSpPr/>
              <p:nvPr/>
            </p:nvSpPr>
            <p:spPr bwMode="auto">
              <a:xfrm>
                <a:off x="8813137" y="4596475"/>
                <a:ext cx="1887617" cy="1245936"/>
              </a:xfrm>
              <a:custGeom>
                <a:avLst/>
                <a:gdLst>
                  <a:gd name="T0" fmla="*/ 1587500 w 21600"/>
                  <a:gd name="T1" fmla="*/ 1048544 h 21600"/>
                  <a:gd name="T2" fmla="*/ 1587500 w 21600"/>
                  <a:gd name="T3" fmla="*/ 1048544 h 21600"/>
                  <a:gd name="T4" fmla="*/ 1587500 w 21600"/>
                  <a:gd name="T5" fmla="*/ 1048544 h 21600"/>
                  <a:gd name="T6" fmla="*/ 1587500 w 21600"/>
                  <a:gd name="T7" fmla="*/ 1048544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21599" y="12216"/>
                    </a:lnTo>
                    <a:lnTo>
                      <a:pt x="21599" y="21600"/>
                    </a:lnTo>
                    <a:lnTo>
                      <a:pt x="0" y="2160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  <a:effectLst/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" name="isḻîḑê">
                <a:extLst>
                  <a:ext uri="{FF2B5EF4-FFF2-40B4-BE49-F238E27FC236}">
                    <a16:creationId xmlns:a16="http://schemas.microsoft.com/office/drawing/2014/main" id="{F030C665-8781-4D21-BE40-BA8F1F457E05}"/>
                  </a:ext>
                </a:extLst>
              </p:cNvPr>
              <p:cNvSpPr/>
              <p:nvPr/>
            </p:nvSpPr>
            <p:spPr bwMode="auto">
              <a:xfrm>
                <a:off x="8813137" y="1536811"/>
                <a:ext cx="2700236" cy="4300884"/>
              </a:xfrm>
              <a:custGeom>
                <a:avLst/>
                <a:gdLst>
                  <a:gd name="T0" fmla="*/ 2270919 w 21600"/>
                  <a:gd name="T1" fmla="*/ 3619500 h 21600"/>
                  <a:gd name="T2" fmla="*/ 2270919 w 21600"/>
                  <a:gd name="T3" fmla="*/ 3619500 h 21600"/>
                  <a:gd name="T4" fmla="*/ 2270919 w 21600"/>
                  <a:gd name="T5" fmla="*/ 3619500 h 21600"/>
                  <a:gd name="T6" fmla="*/ 2270919 w 21600"/>
                  <a:gd name="T7" fmla="*/ 3619500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21599" y="0"/>
                    </a:lnTo>
                    <a:lnTo>
                      <a:pt x="21599" y="21599"/>
                    </a:lnTo>
                    <a:lnTo>
                      <a:pt x="0" y="21599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 cmpd="sng">
                <a:solidFill>
                  <a:schemeClr val="bg1">
                    <a:lumMod val="75000"/>
                  </a:schemeClr>
                </a:solidFill>
                <a:prstDash val="solid"/>
                <a:miter lim="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" name="îsḻiḓé">
                <a:extLst>
                  <a:ext uri="{FF2B5EF4-FFF2-40B4-BE49-F238E27FC236}">
                    <a16:creationId xmlns:a16="http://schemas.microsoft.com/office/drawing/2014/main" id="{7031CD76-4EA7-476E-A634-6D3811182FAB}"/>
                  </a:ext>
                </a:extLst>
              </p:cNvPr>
              <p:cNvSpPr/>
              <p:nvPr/>
            </p:nvSpPr>
            <p:spPr bwMode="auto">
              <a:xfrm flipH="1">
                <a:off x="8813137" y="4060751"/>
                <a:ext cx="2701180" cy="1781659"/>
              </a:xfrm>
              <a:custGeom>
                <a:avLst/>
                <a:gdLst>
                  <a:gd name="T0" fmla="*/ 2271713 w 21600"/>
                  <a:gd name="T1" fmla="*/ 1499394 h 21600"/>
                  <a:gd name="T2" fmla="*/ 2271713 w 21600"/>
                  <a:gd name="T3" fmla="*/ 1499394 h 21600"/>
                  <a:gd name="T4" fmla="*/ 2271713 w 21600"/>
                  <a:gd name="T5" fmla="*/ 1499394 h 21600"/>
                  <a:gd name="T6" fmla="*/ 2271713 w 21600"/>
                  <a:gd name="T7" fmla="*/ 1499394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21600" y="12216"/>
                    </a:lnTo>
                    <a:lnTo>
                      <a:pt x="21600" y="21600"/>
                    </a:lnTo>
                    <a:lnTo>
                      <a:pt x="0" y="2160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  <a:effectLst/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" name="iṡ1ídé">
                <a:extLst>
                  <a:ext uri="{FF2B5EF4-FFF2-40B4-BE49-F238E27FC236}">
                    <a16:creationId xmlns:a16="http://schemas.microsoft.com/office/drawing/2014/main" id="{92FB5ED5-BF8E-4FB7-A68E-2024233F7C96}"/>
                  </a:ext>
                </a:extLst>
              </p:cNvPr>
              <p:cNvSpPr/>
              <p:nvPr/>
            </p:nvSpPr>
            <p:spPr bwMode="auto">
              <a:xfrm>
                <a:off x="8813137" y="5238552"/>
                <a:ext cx="2700236" cy="441857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21599" y="0"/>
                    </a:lnTo>
                    <a:lnTo>
                      <a:pt x="21599" y="21600"/>
                    </a:lnTo>
                    <a:lnTo>
                      <a:pt x="0" y="21600"/>
                    </a:lnTo>
                    <a:close/>
                  </a:path>
                </a:pathLst>
              </a:custGeom>
              <a:noFill/>
              <a:ln>
                <a:noFill/>
              </a:ln>
              <a:effectLst/>
              <a:extLst>
                <a:ext uri="{909E8E84-426E-40dd-AFC4-6F175D3DCCD1}">
                  <a14:hiddenFill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lIns="90000" tIns="46800" rIns="90000" bIns="46800" anchor="ctr">
                <a:normAutofit/>
              </a:bodyPr>
              <a:lstStyle/>
              <a:p>
                <a:pPr algn="ctr" defTabSz="584141">
                  <a:defRPr/>
                </a:pPr>
                <a:r>
                  <a:rPr lang="en-US" altLang="zh-CN" sz="2000" b="1" dirty="0"/>
                  <a:t>Text here</a:t>
                </a:r>
                <a:endParaRPr lang="zh-CN" altLang="en-US" sz="2000" b="1" dirty="0"/>
              </a:p>
            </p:txBody>
          </p:sp>
          <p:sp>
            <p:nvSpPr>
              <p:cNvPr id="14" name="íśḻîḑé">
                <a:extLst>
                  <a:ext uri="{FF2B5EF4-FFF2-40B4-BE49-F238E27FC236}">
                    <a16:creationId xmlns:a16="http://schemas.microsoft.com/office/drawing/2014/main" id="{DD9EFD74-172F-489F-91B4-5D8FC9ECD8A5}"/>
                  </a:ext>
                </a:extLst>
              </p:cNvPr>
              <p:cNvSpPr/>
              <p:nvPr/>
            </p:nvSpPr>
            <p:spPr bwMode="auto">
              <a:xfrm>
                <a:off x="9174645" y="1839499"/>
                <a:ext cx="1977220" cy="69809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21600"/>
                    </a:lnTo>
                    <a:lnTo>
                      <a:pt x="0" y="21600"/>
                    </a:lnTo>
                    <a:close/>
                  </a:path>
                </a:pathLst>
              </a:custGeom>
              <a:noFill/>
              <a:ln>
                <a:noFill/>
              </a:ln>
              <a:effectLst/>
              <a:extLst>
                <a:ext uri="{909E8E84-426E-40dd-AFC4-6F175D3DCCD1}">
                  <a14:hiddenFill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lIns="90000" tIns="46800" rIns="90000" bIns="46800" anchor="ctr">
                <a:normAutofit/>
              </a:bodyPr>
              <a:lstStyle/>
              <a:p>
                <a:pPr algn="ctr" defTabSz="584141">
                  <a:defRPr/>
                </a:pPr>
                <a:r>
                  <a:rPr lang="en-US" sz="3200" b="1" dirty="0">
                    <a:solidFill>
                      <a:schemeClr val="tx2"/>
                    </a:solidFill>
                  </a:rPr>
                  <a:t>160,000K</a:t>
                </a:r>
              </a:p>
            </p:txBody>
          </p:sp>
          <p:sp>
            <p:nvSpPr>
              <p:cNvPr id="15" name="ïṥļîďê">
                <a:extLst>
                  <a:ext uri="{FF2B5EF4-FFF2-40B4-BE49-F238E27FC236}">
                    <a16:creationId xmlns:a16="http://schemas.microsoft.com/office/drawing/2014/main" id="{1A91E3BF-E0AD-4547-BC6A-D898E0422619}"/>
                  </a:ext>
                </a:extLst>
              </p:cNvPr>
              <p:cNvSpPr/>
              <p:nvPr/>
            </p:nvSpPr>
            <p:spPr bwMode="auto">
              <a:xfrm>
                <a:off x="8807784" y="2619000"/>
                <a:ext cx="2712634" cy="11388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400" dirty="0"/>
                  <a:t>Supporting text here.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400" dirty="0"/>
                  <a:t>……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03453863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Section Header Here</a:t>
            </a:r>
            <a:endParaRPr lang="zh-CN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altLang="zh-CN" dirty="0"/>
              <a:t>Supporting text here.</a:t>
            </a:r>
          </a:p>
          <a:p>
            <a:pPr lvl="0"/>
            <a:r>
              <a:rPr lang="en-US" altLang="zh-CN" dirty="0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04F69230-F3A6-4586-9371-A858F4763E9F}"/>
              </a:ext>
            </a:extLst>
          </p:cNvPr>
          <p:cNvSpPr txBox="1"/>
          <p:nvPr/>
        </p:nvSpPr>
        <p:spPr>
          <a:xfrm>
            <a:off x="797146" y="2308680"/>
            <a:ext cx="1023516" cy="889909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accent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/04</a:t>
            </a:r>
            <a:endParaRPr lang="zh-CN" altLang="en-US" spc="100" dirty="0">
              <a:solidFill>
                <a:schemeClr val="accent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5592453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A9A7D14-D201-4C3E-8ACE-6B9AD233F8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53706EA6-0A8C-4030-8C81-2B2F95C4B0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C1BF0C85-987A-4C16-9B9C-F893AFB2C9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25</a:t>
            </a:fld>
            <a:endParaRPr lang="zh-CN" altLang="en-US" dirty="0"/>
          </a:p>
        </p:txBody>
      </p:sp>
      <p:grpSp>
        <p:nvGrpSpPr>
          <p:cNvPr id="5" name="eba16b91-cf32-498a-969d-1506365b947c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4F3B3035-505C-4E7E-80EE-836D2C55E6A3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1512" y="1268760"/>
            <a:ext cx="10848976" cy="4874865"/>
            <a:chOff x="671512" y="1268760"/>
            <a:chExt cx="10848976" cy="4874865"/>
          </a:xfrm>
        </p:grpSpPr>
        <p:sp>
          <p:nvSpPr>
            <p:cNvPr id="6" name="ïṧḻidè">
              <a:extLst>
                <a:ext uri="{FF2B5EF4-FFF2-40B4-BE49-F238E27FC236}">
                  <a16:creationId xmlns:a16="http://schemas.microsoft.com/office/drawing/2014/main" id="{776C5820-55CC-4D88-B38B-40453D71445D}"/>
                </a:ext>
              </a:extLst>
            </p:cNvPr>
            <p:cNvSpPr/>
            <p:nvPr/>
          </p:nvSpPr>
          <p:spPr bwMode="auto">
            <a:xfrm>
              <a:off x="2016826" y="2588854"/>
              <a:ext cx="1000812" cy="954468"/>
            </a:xfrm>
            <a:custGeom>
              <a:avLst/>
              <a:gdLst>
                <a:gd name="connsiteX0" fmla="*/ 315778 w 607639"/>
                <a:gd name="connsiteY0" fmla="*/ 173080 h 579502"/>
                <a:gd name="connsiteX1" fmla="*/ 315778 w 607639"/>
                <a:gd name="connsiteY1" fmla="*/ 266058 h 579502"/>
                <a:gd name="connsiteX2" fmla="*/ 303493 w 607639"/>
                <a:gd name="connsiteY2" fmla="*/ 278325 h 579502"/>
                <a:gd name="connsiteX3" fmla="*/ 210375 w 607639"/>
                <a:gd name="connsiteY3" fmla="*/ 278325 h 579502"/>
                <a:gd name="connsiteX4" fmla="*/ 303493 w 607639"/>
                <a:gd name="connsiteY4" fmla="*/ 359925 h 579502"/>
                <a:gd name="connsiteX5" fmla="*/ 397500 w 607639"/>
                <a:gd name="connsiteY5" fmla="*/ 266058 h 579502"/>
                <a:gd name="connsiteX6" fmla="*/ 315778 w 607639"/>
                <a:gd name="connsiteY6" fmla="*/ 173080 h 579502"/>
                <a:gd name="connsiteX7" fmla="*/ 249814 w 607639"/>
                <a:gd name="connsiteY7" fmla="*/ 160816 h 579502"/>
                <a:gd name="connsiteX8" fmla="*/ 198110 w 607639"/>
                <a:gd name="connsiteY8" fmla="*/ 212449 h 579502"/>
                <a:gd name="connsiteX9" fmla="*/ 249814 w 607639"/>
                <a:gd name="connsiteY9" fmla="*/ 212449 h 579502"/>
                <a:gd name="connsiteX10" fmla="*/ 303493 w 607639"/>
                <a:gd name="connsiteY10" fmla="*/ 147835 h 579502"/>
                <a:gd name="connsiteX11" fmla="*/ 421981 w 607639"/>
                <a:gd name="connsiteY11" fmla="*/ 266058 h 579502"/>
                <a:gd name="connsiteX12" fmla="*/ 303493 w 607639"/>
                <a:gd name="connsiteY12" fmla="*/ 384370 h 579502"/>
                <a:gd name="connsiteX13" fmla="*/ 185093 w 607639"/>
                <a:gd name="connsiteY13" fmla="*/ 266058 h 579502"/>
                <a:gd name="connsiteX14" fmla="*/ 197289 w 607639"/>
                <a:gd name="connsiteY14" fmla="*/ 253880 h 579502"/>
                <a:gd name="connsiteX15" fmla="*/ 291297 w 607639"/>
                <a:gd name="connsiteY15" fmla="*/ 253880 h 579502"/>
                <a:gd name="connsiteX16" fmla="*/ 291297 w 607639"/>
                <a:gd name="connsiteY16" fmla="*/ 160013 h 579502"/>
                <a:gd name="connsiteX17" fmla="*/ 303493 w 607639"/>
                <a:gd name="connsiteY17" fmla="*/ 147835 h 579502"/>
                <a:gd name="connsiteX18" fmla="*/ 262095 w 607639"/>
                <a:gd name="connsiteY18" fmla="*/ 135133 h 579502"/>
                <a:gd name="connsiteX19" fmla="*/ 274287 w 607639"/>
                <a:gd name="connsiteY19" fmla="*/ 147397 h 579502"/>
                <a:gd name="connsiteX20" fmla="*/ 274287 w 607639"/>
                <a:gd name="connsiteY20" fmla="*/ 224713 h 579502"/>
                <a:gd name="connsiteX21" fmla="*/ 262095 w 607639"/>
                <a:gd name="connsiteY21" fmla="*/ 236888 h 579502"/>
                <a:gd name="connsiteX22" fmla="*/ 184672 w 607639"/>
                <a:gd name="connsiteY22" fmla="*/ 236888 h 579502"/>
                <a:gd name="connsiteX23" fmla="*/ 172391 w 607639"/>
                <a:gd name="connsiteY23" fmla="*/ 224713 h 579502"/>
                <a:gd name="connsiteX24" fmla="*/ 262095 w 607639"/>
                <a:gd name="connsiteY24" fmla="*/ 135133 h 579502"/>
                <a:gd name="connsiteX25" fmla="*/ 58120 w 607639"/>
                <a:gd name="connsiteY25" fmla="*/ 108514 h 579502"/>
                <a:gd name="connsiteX26" fmla="*/ 58120 w 607639"/>
                <a:gd name="connsiteY26" fmla="*/ 413970 h 579502"/>
                <a:gd name="connsiteX27" fmla="*/ 549430 w 607639"/>
                <a:gd name="connsiteY27" fmla="*/ 413970 h 579502"/>
                <a:gd name="connsiteX28" fmla="*/ 549430 w 607639"/>
                <a:gd name="connsiteY28" fmla="*/ 108514 h 579502"/>
                <a:gd name="connsiteX29" fmla="*/ 27236 w 607639"/>
                <a:gd name="connsiteY29" fmla="*/ 56079 h 579502"/>
                <a:gd name="connsiteX30" fmla="*/ 27236 w 607639"/>
                <a:gd name="connsiteY30" fmla="*/ 81319 h 579502"/>
                <a:gd name="connsiteX31" fmla="*/ 580403 w 607639"/>
                <a:gd name="connsiteY31" fmla="*/ 81319 h 579502"/>
                <a:gd name="connsiteX32" fmla="*/ 580403 w 607639"/>
                <a:gd name="connsiteY32" fmla="*/ 56079 h 579502"/>
                <a:gd name="connsiteX33" fmla="*/ 303775 w 607639"/>
                <a:gd name="connsiteY33" fmla="*/ 0 h 579502"/>
                <a:gd name="connsiteX34" fmla="*/ 317393 w 607639"/>
                <a:gd name="connsiteY34" fmla="*/ 13597 h 579502"/>
                <a:gd name="connsiteX35" fmla="*/ 317393 w 607639"/>
                <a:gd name="connsiteY35" fmla="*/ 28884 h 579502"/>
                <a:gd name="connsiteX36" fmla="*/ 580403 w 607639"/>
                <a:gd name="connsiteY36" fmla="*/ 28884 h 579502"/>
                <a:gd name="connsiteX37" fmla="*/ 607639 w 607639"/>
                <a:gd name="connsiteY37" fmla="*/ 56079 h 579502"/>
                <a:gd name="connsiteX38" fmla="*/ 607639 w 607639"/>
                <a:gd name="connsiteY38" fmla="*/ 81319 h 579502"/>
                <a:gd name="connsiteX39" fmla="*/ 580403 w 607639"/>
                <a:gd name="connsiteY39" fmla="*/ 108514 h 579502"/>
                <a:gd name="connsiteX40" fmla="*/ 576665 w 607639"/>
                <a:gd name="connsiteY40" fmla="*/ 108514 h 579502"/>
                <a:gd name="connsiteX41" fmla="*/ 576665 w 607639"/>
                <a:gd name="connsiteY41" fmla="*/ 413970 h 579502"/>
                <a:gd name="connsiteX42" fmla="*/ 549430 w 607639"/>
                <a:gd name="connsiteY42" fmla="*/ 441165 h 579502"/>
                <a:gd name="connsiteX43" fmla="*/ 317393 w 607639"/>
                <a:gd name="connsiteY43" fmla="*/ 441165 h 579502"/>
                <a:gd name="connsiteX44" fmla="*/ 317393 w 607639"/>
                <a:gd name="connsiteY44" fmla="*/ 481069 h 579502"/>
                <a:gd name="connsiteX45" fmla="*/ 418236 w 607639"/>
                <a:gd name="connsiteY45" fmla="*/ 554923 h 579502"/>
                <a:gd name="connsiteX46" fmla="*/ 421173 w 607639"/>
                <a:gd name="connsiteY46" fmla="*/ 573942 h 579502"/>
                <a:gd name="connsiteX47" fmla="*/ 410225 w 607639"/>
                <a:gd name="connsiteY47" fmla="*/ 579452 h 579502"/>
                <a:gd name="connsiteX48" fmla="*/ 402215 w 607639"/>
                <a:gd name="connsiteY48" fmla="*/ 576874 h 579502"/>
                <a:gd name="connsiteX49" fmla="*/ 317393 w 607639"/>
                <a:gd name="connsiteY49" fmla="*/ 514752 h 579502"/>
                <a:gd name="connsiteX50" fmla="*/ 317393 w 607639"/>
                <a:gd name="connsiteY50" fmla="*/ 565854 h 579502"/>
                <a:gd name="connsiteX51" fmla="*/ 303775 w 607639"/>
                <a:gd name="connsiteY51" fmla="*/ 579452 h 579502"/>
                <a:gd name="connsiteX52" fmla="*/ 290157 w 607639"/>
                <a:gd name="connsiteY52" fmla="*/ 565854 h 579502"/>
                <a:gd name="connsiteX53" fmla="*/ 290157 w 607639"/>
                <a:gd name="connsiteY53" fmla="*/ 514752 h 579502"/>
                <a:gd name="connsiteX54" fmla="*/ 205424 w 607639"/>
                <a:gd name="connsiteY54" fmla="*/ 576874 h 579502"/>
                <a:gd name="connsiteX55" fmla="*/ 186377 w 607639"/>
                <a:gd name="connsiteY55" fmla="*/ 573942 h 579502"/>
                <a:gd name="connsiteX56" fmla="*/ 189314 w 607639"/>
                <a:gd name="connsiteY56" fmla="*/ 554923 h 579502"/>
                <a:gd name="connsiteX57" fmla="*/ 290157 w 607639"/>
                <a:gd name="connsiteY57" fmla="*/ 481069 h 579502"/>
                <a:gd name="connsiteX58" fmla="*/ 290157 w 607639"/>
                <a:gd name="connsiteY58" fmla="*/ 441165 h 579502"/>
                <a:gd name="connsiteX59" fmla="*/ 58120 w 607639"/>
                <a:gd name="connsiteY59" fmla="*/ 441165 h 579502"/>
                <a:gd name="connsiteX60" fmla="*/ 30885 w 607639"/>
                <a:gd name="connsiteY60" fmla="*/ 413970 h 579502"/>
                <a:gd name="connsiteX61" fmla="*/ 30885 w 607639"/>
                <a:gd name="connsiteY61" fmla="*/ 108514 h 579502"/>
                <a:gd name="connsiteX62" fmla="*/ 27236 w 607639"/>
                <a:gd name="connsiteY62" fmla="*/ 108514 h 579502"/>
                <a:gd name="connsiteX63" fmla="*/ 0 w 607639"/>
                <a:gd name="connsiteY63" fmla="*/ 81319 h 579502"/>
                <a:gd name="connsiteX64" fmla="*/ 0 w 607639"/>
                <a:gd name="connsiteY64" fmla="*/ 56079 h 579502"/>
                <a:gd name="connsiteX65" fmla="*/ 27236 w 607639"/>
                <a:gd name="connsiteY65" fmla="*/ 28884 h 579502"/>
                <a:gd name="connsiteX66" fmla="*/ 290157 w 607639"/>
                <a:gd name="connsiteY66" fmla="*/ 28884 h 579502"/>
                <a:gd name="connsiteX67" fmla="*/ 290157 w 607639"/>
                <a:gd name="connsiteY67" fmla="*/ 13597 h 579502"/>
                <a:gd name="connsiteX68" fmla="*/ 303775 w 607639"/>
                <a:gd name="connsiteY68" fmla="*/ 0 h 5795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607639" h="579502">
                  <a:moveTo>
                    <a:pt x="315778" y="173080"/>
                  </a:moveTo>
                  <a:lnTo>
                    <a:pt x="315778" y="266058"/>
                  </a:lnTo>
                  <a:cubicBezTo>
                    <a:pt x="315778" y="272814"/>
                    <a:pt x="310258" y="278325"/>
                    <a:pt x="303493" y="278325"/>
                  </a:cubicBezTo>
                  <a:lnTo>
                    <a:pt x="210375" y="278325"/>
                  </a:lnTo>
                  <a:cubicBezTo>
                    <a:pt x="216429" y="324281"/>
                    <a:pt x="255866" y="359925"/>
                    <a:pt x="303493" y="359925"/>
                  </a:cubicBezTo>
                  <a:cubicBezTo>
                    <a:pt x="355303" y="359925"/>
                    <a:pt x="397500" y="317792"/>
                    <a:pt x="397500" y="266058"/>
                  </a:cubicBezTo>
                  <a:cubicBezTo>
                    <a:pt x="397500" y="218502"/>
                    <a:pt x="361802" y="179124"/>
                    <a:pt x="315778" y="173080"/>
                  </a:cubicBezTo>
                  <a:close/>
                  <a:moveTo>
                    <a:pt x="249814" y="160816"/>
                  </a:moveTo>
                  <a:cubicBezTo>
                    <a:pt x="223740" y="165793"/>
                    <a:pt x="203093" y="186410"/>
                    <a:pt x="198110" y="212449"/>
                  </a:cubicBezTo>
                  <a:lnTo>
                    <a:pt x="249814" y="212449"/>
                  </a:lnTo>
                  <a:close/>
                  <a:moveTo>
                    <a:pt x="303493" y="147835"/>
                  </a:moveTo>
                  <a:cubicBezTo>
                    <a:pt x="368835" y="147835"/>
                    <a:pt x="421981" y="200902"/>
                    <a:pt x="421981" y="266058"/>
                  </a:cubicBezTo>
                  <a:cubicBezTo>
                    <a:pt x="421981" y="331303"/>
                    <a:pt x="368835" y="384370"/>
                    <a:pt x="303493" y="384370"/>
                  </a:cubicBezTo>
                  <a:cubicBezTo>
                    <a:pt x="238239" y="384370"/>
                    <a:pt x="185093" y="331303"/>
                    <a:pt x="185093" y="266058"/>
                  </a:cubicBezTo>
                  <a:cubicBezTo>
                    <a:pt x="185093" y="259303"/>
                    <a:pt x="190523" y="253880"/>
                    <a:pt x="197289" y="253880"/>
                  </a:cubicBezTo>
                  <a:lnTo>
                    <a:pt x="291297" y="253880"/>
                  </a:lnTo>
                  <a:lnTo>
                    <a:pt x="291297" y="160013"/>
                  </a:lnTo>
                  <a:cubicBezTo>
                    <a:pt x="291297" y="153257"/>
                    <a:pt x="296727" y="147835"/>
                    <a:pt x="303493" y="147835"/>
                  </a:cubicBezTo>
                  <a:close/>
                  <a:moveTo>
                    <a:pt x="262095" y="135133"/>
                  </a:moveTo>
                  <a:cubicBezTo>
                    <a:pt x="268859" y="135133"/>
                    <a:pt x="274287" y="140643"/>
                    <a:pt x="274287" y="147397"/>
                  </a:cubicBezTo>
                  <a:lnTo>
                    <a:pt x="274287" y="224713"/>
                  </a:lnTo>
                  <a:cubicBezTo>
                    <a:pt x="274287" y="231467"/>
                    <a:pt x="268859" y="236888"/>
                    <a:pt x="262095" y="236888"/>
                  </a:cubicBezTo>
                  <a:lnTo>
                    <a:pt x="184672" y="236888"/>
                  </a:lnTo>
                  <a:cubicBezTo>
                    <a:pt x="177909" y="236888"/>
                    <a:pt x="172391" y="231467"/>
                    <a:pt x="172391" y="224713"/>
                  </a:cubicBezTo>
                  <a:cubicBezTo>
                    <a:pt x="172391" y="175302"/>
                    <a:pt x="212616" y="135133"/>
                    <a:pt x="262095" y="135133"/>
                  </a:cubicBezTo>
                  <a:close/>
                  <a:moveTo>
                    <a:pt x="58120" y="108514"/>
                  </a:moveTo>
                  <a:lnTo>
                    <a:pt x="58120" y="413970"/>
                  </a:lnTo>
                  <a:lnTo>
                    <a:pt x="549430" y="413970"/>
                  </a:lnTo>
                  <a:lnTo>
                    <a:pt x="549430" y="108514"/>
                  </a:lnTo>
                  <a:close/>
                  <a:moveTo>
                    <a:pt x="27236" y="56079"/>
                  </a:moveTo>
                  <a:lnTo>
                    <a:pt x="27236" y="81319"/>
                  </a:lnTo>
                  <a:lnTo>
                    <a:pt x="580403" y="81319"/>
                  </a:lnTo>
                  <a:lnTo>
                    <a:pt x="580403" y="56079"/>
                  </a:lnTo>
                  <a:close/>
                  <a:moveTo>
                    <a:pt x="303775" y="0"/>
                  </a:moveTo>
                  <a:cubicBezTo>
                    <a:pt x="311341" y="0"/>
                    <a:pt x="317393" y="6132"/>
                    <a:pt x="317393" y="13597"/>
                  </a:cubicBezTo>
                  <a:lnTo>
                    <a:pt x="317393" y="28884"/>
                  </a:lnTo>
                  <a:lnTo>
                    <a:pt x="580403" y="28884"/>
                  </a:lnTo>
                  <a:cubicBezTo>
                    <a:pt x="595356" y="28884"/>
                    <a:pt x="607639" y="41148"/>
                    <a:pt x="607639" y="56079"/>
                  </a:cubicBezTo>
                  <a:lnTo>
                    <a:pt x="607639" y="81319"/>
                  </a:lnTo>
                  <a:cubicBezTo>
                    <a:pt x="607639" y="96338"/>
                    <a:pt x="595356" y="108514"/>
                    <a:pt x="580403" y="108514"/>
                  </a:cubicBezTo>
                  <a:lnTo>
                    <a:pt x="576665" y="108514"/>
                  </a:lnTo>
                  <a:lnTo>
                    <a:pt x="576665" y="413970"/>
                  </a:lnTo>
                  <a:cubicBezTo>
                    <a:pt x="576665" y="428990"/>
                    <a:pt x="564472" y="441165"/>
                    <a:pt x="549430" y="441165"/>
                  </a:cubicBezTo>
                  <a:lnTo>
                    <a:pt x="317393" y="441165"/>
                  </a:lnTo>
                  <a:lnTo>
                    <a:pt x="317393" y="481069"/>
                  </a:lnTo>
                  <a:lnTo>
                    <a:pt x="418236" y="554923"/>
                  </a:lnTo>
                  <a:cubicBezTo>
                    <a:pt x="424377" y="559366"/>
                    <a:pt x="425623" y="567898"/>
                    <a:pt x="421173" y="573942"/>
                  </a:cubicBezTo>
                  <a:cubicBezTo>
                    <a:pt x="418503" y="577585"/>
                    <a:pt x="414409" y="579452"/>
                    <a:pt x="410225" y="579452"/>
                  </a:cubicBezTo>
                  <a:cubicBezTo>
                    <a:pt x="407466" y="579452"/>
                    <a:pt x="404618" y="578652"/>
                    <a:pt x="402215" y="576874"/>
                  </a:cubicBezTo>
                  <a:lnTo>
                    <a:pt x="317393" y="514752"/>
                  </a:lnTo>
                  <a:lnTo>
                    <a:pt x="317393" y="565854"/>
                  </a:lnTo>
                  <a:cubicBezTo>
                    <a:pt x="317393" y="573408"/>
                    <a:pt x="311341" y="579452"/>
                    <a:pt x="303775" y="579452"/>
                  </a:cubicBezTo>
                  <a:cubicBezTo>
                    <a:pt x="296299" y="579452"/>
                    <a:pt x="290157" y="573408"/>
                    <a:pt x="290157" y="565854"/>
                  </a:cubicBezTo>
                  <a:lnTo>
                    <a:pt x="290157" y="514752"/>
                  </a:lnTo>
                  <a:lnTo>
                    <a:pt x="205424" y="576874"/>
                  </a:lnTo>
                  <a:cubicBezTo>
                    <a:pt x="199372" y="581318"/>
                    <a:pt x="190827" y="579985"/>
                    <a:pt x="186377" y="573942"/>
                  </a:cubicBezTo>
                  <a:cubicBezTo>
                    <a:pt x="181927" y="567898"/>
                    <a:pt x="183262" y="559366"/>
                    <a:pt x="189314" y="554923"/>
                  </a:cubicBezTo>
                  <a:lnTo>
                    <a:pt x="290157" y="481069"/>
                  </a:lnTo>
                  <a:lnTo>
                    <a:pt x="290157" y="441165"/>
                  </a:lnTo>
                  <a:lnTo>
                    <a:pt x="58120" y="441165"/>
                  </a:lnTo>
                  <a:cubicBezTo>
                    <a:pt x="43167" y="441165"/>
                    <a:pt x="30885" y="428990"/>
                    <a:pt x="30885" y="413970"/>
                  </a:cubicBezTo>
                  <a:lnTo>
                    <a:pt x="30885" y="108514"/>
                  </a:lnTo>
                  <a:lnTo>
                    <a:pt x="27236" y="108514"/>
                  </a:lnTo>
                  <a:cubicBezTo>
                    <a:pt x="12194" y="108514"/>
                    <a:pt x="0" y="96338"/>
                    <a:pt x="0" y="81319"/>
                  </a:cubicBezTo>
                  <a:lnTo>
                    <a:pt x="0" y="56079"/>
                  </a:lnTo>
                  <a:cubicBezTo>
                    <a:pt x="0" y="41148"/>
                    <a:pt x="12194" y="28884"/>
                    <a:pt x="27236" y="28884"/>
                  </a:cubicBezTo>
                  <a:lnTo>
                    <a:pt x="290157" y="28884"/>
                  </a:lnTo>
                  <a:lnTo>
                    <a:pt x="290157" y="13597"/>
                  </a:lnTo>
                  <a:cubicBezTo>
                    <a:pt x="290157" y="6132"/>
                    <a:pt x="296299" y="0"/>
                    <a:pt x="303775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7" name="îṧľide">
              <a:extLst>
                <a:ext uri="{FF2B5EF4-FFF2-40B4-BE49-F238E27FC236}">
                  <a16:creationId xmlns:a16="http://schemas.microsoft.com/office/drawing/2014/main" id="{36E81804-09F0-4C03-8250-12F17A50C97F}"/>
                </a:ext>
              </a:extLst>
            </p:cNvPr>
            <p:cNvGrpSpPr/>
            <p:nvPr/>
          </p:nvGrpSpPr>
          <p:grpSpPr>
            <a:xfrm>
              <a:off x="671512" y="3664285"/>
              <a:ext cx="3691440" cy="973662"/>
              <a:chOff x="4042446" y="4917293"/>
              <a:chExt cx="3691440" cy="973662"/>
            </a:xfrm>
          </p:grpSpPr>
          <p:sp>
            <p:nvSpPr>
              <p:cNvPr id="26" name="îṩḷíḑè">
                <a:extLst>
                  <a:ext uri="{FF2B5EF4-FFF2-40B4-BE49-F238E27FC236}">
                    <a16:creationId xmlns:a16="http://schemas.microsoft.com/office/drawing/2014/main" id="{CE7017F5-680D-4C60-9595-E933687A5BEF}"/>
                  </a:ext>
                </a:extLst>
              </p:cNvPr>
              <p:cNvSpPr/>
              <p:nvPr/>
            </p:nvSpPr>
            <p:spPr bwMode="auto">
              <a:xfrm>
                <a:off x="4042446" y="5283769"/>
                <a:ext cx="3691440" cy="6071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900" dirty="0"/>
                  <a:t>Supporting text here. </a:t>
                </a:r>
              </a:p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900" dirty="0"/>
                  <a:t>When you copy &amp; paste, choose "keep text only" option.</a:t>
                </a:r>
                <a:endParaRPr lang="zh-CN" altLang="en-US" sz="900" dirty="0"/>
              </a:p>
            </p:txBody>
          </p:sp>
          <p:sp>
            <p:nvSpPr>
              <p:cNvPr id="27" name="î$ļïdê">
                <a:extLst>
                  <a:ext uri="{FF2B5EF4-FFF2-40B4-BE49-F238E27FC236}">
                    <a16:creationId xmlns:a16="http://schemas.microsoft.com/office/drawing/2014/main" id="{9B357E9C-15C5-4726-AED6-E9B5DF26B671}"/>
                  </a:ext>
                </a:extLst>
              </p:cNvPr>
              <p:cNvSpPr txBox="1"/>
              <p:nvPr/>
            </p:nvSpPr>
            <p:spPr bwMode="auto">
              <a:xfrm>
                <a:off x="4042446" y="4917293"/>
                <a:ext cx="3691440" cy="369332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rIns="90000">
                <a:sp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1800" b="1" dirty="0"/>
                  <a:t>Text here</a:t>
                </a:r>
              </a:p>
            </p:txBody>
          </p:sp>
        </p:grpSp>
        <p:cxnSp>
          <p:nvCxnSpPr>
            <p:cNvPr id="8" name="肘形连接符 4">
              <a:extLst>
                <a:ext uri="{FF2B5EF4-FFF2-40B4-BE49-F238E27FC236}">
                  <a16:creationId xmlns:a16="http://schemas.microsoft.com/office/drawing/2014/main" id="{DDEC0B0F-4560-4328-9814-495A75C2B6A9}"/>
                </a:ext>
              </a:extLst>
            </p:cNvPr>
            <p:cNvCxnSpPr>
              <a:cxnSpLocks/>
              <a:stCxn id="25" idx="1"/>
            </p:cNvCxnSpPr>
            <p:nvPr/>
          </p:nvCxnSpPr>
          <p:spPr>
            <a:xfrm rot="10800000" flipV="1">
              <a:off x="3719753" y="1980343"/>
              <a:ext cx="3298646" cy="1593062"/>
            </a:xfrm>
            <a:prstGeom prst="bentConnector3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肘形连接符 5">
              <a:extLst>
                <a:ext uri="{FF2B5EF4-FFF2-40B4-BE49-F238E27FC236}">
                  <a16:creationId xmlns:a16="http://schemas.microsoft.com/office/drawing/2014/main" id="{45CE9FAB-E2C4-48EA-9C94-12ABA89198AD}"/>
                </a:ext>
              </a:extLst>
            </p:cNvPr>
            <p:cNvCxnSpPr>
              <a:cxnSpLocks/>
              <a:stCxn id="22" idx="1"/>
            </p:cNvCxnSpPr>
            <p:nvPr/>
          </p:nvCxnSpPr>
          <p:spPr>
            <a:xfrm rot="10800000">
              <a:off x="3719748" y="3573415"/>
              <a:ext cx="3298654" cy="2386"/>
            </a:xfrm>
            <a:prstGeom prst="bentConnector3">
              <a:avLst>
                <a:gd name="adj1" fmla="val 50000"/>
              </a:avLst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肘形连接符 6">
              <a:extLst>
                <a:ext uri="{FF2B5EF4-FFF2-40B4-BE49-F238E27FC236}">
                  <a16:creationId xmlns:a16="http://schemas.microsoft.com/office/drawing/2014/main" id="{5F9AE78A-44D7-43FA-B88A-4C30B060D322}"/>
                </a:ext>
              </a:extLst>
            </p:cNvPr>
            <p:cNvCxnSpPr>
              <a:cxnSpLocks/>
              <a:stCxn id="19" idx="1"/>
            </p:cNvCxnSpPr>
            <p:nvPr/>
          </p:nvCxnSpPr>
          <p:spPr>
            <a:xfrm rot="10800000">
              <a:off x="3719747" y="3573417"/>
              <a:ext cx="3298655" cy="1621190"/>
            </a:xfrm>
            <a:prstGeom prst="bentConnector3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1" name="iSḻîdé">
              <a:extLst>
                <a:ext uri="{FF2B5EF4-FFF2-40B4-BE49-F238E27FC236}">
                  <a16:creationId xmlns:a16="http://schemas.microsoft.com/office/drawing/2014/main" id="{CFB23F9B-5041-41C5-8FA2-B43E13448B1F}"/>
                </a:ext>
              </a:extLst>
            </p:cNvPr>
            <p:cNvGrpSpPr/>
            <p:nvPr/>
          </p:nvGrpSpPr>
          <p:grpSpPr>
            <a:xfrm>
              <a:off x="7018399" y="1268760"/>
              <a:ext cx="4502089" cy="4874865"/>
              <a:chOff x="7495726" y="1268760"/>
              <a:chExt cx="4502089" cy="4874865"/>
            </a:xfrm>
          </p:grpSpPr>
          <p:grpSp>
            <p:nvGrpSpPr>
              <p:cNvPr id="12" name="îšlíḋè">
                <a:extLst>
                  <a:ext uri="{FF2B5EF4-FFF2-40B4-BE49-F238E27FC236}">
                    <a16:creationId xmlns:a16="http://schemas.microsoft.com/office/drawing/2014/main" id="{011344CE-AE25-4296-BD4F-F5E54CA28832}"/>
                  </a:ext>
                </a:extLst>
              </p:cNvPr>
              <p:cNvGrpSpPr/>
              <p:nvPr/>
            </p:nvGrpSpPr>
            <p:grpSpPr>
              <a:xfrm>
                <a:off x="7495726" y="1268760"/>
                <a:ext cx="4502088" cy="1660602"/>
                <a:chOff x="7495726" y="1624991"/>
                <a:chExt cx="4502088" cy="1660602"/>
              </a:xfrm>
            </p:grpSpPr>
            <p:sp>
              <p:nvSpPr>
                <p:cNvPr id="23" name="î$ḻiḍê">
                  <a:extLst>
                    <a:ext uri="{FF2B5EF4-FFF2-40B4-BE49-F238E27FC236}">
                      <a16:creationId xmlns:a16="http://schemas.microsoft.com/office/drawing/2014/main" id="{47D7B02E-369A-40D6-864A-15A264C80536}"/>
                    </a:ext>
                  </a:extLst>
                </p:cNvPr>
                <p:cNvSpPr/>
                <p:nvPr/>
              </p:nvSpPr>
              <p:spPr>
                <a:xfrm>
                  <a:off x="8616279" y="2157219"/>
                  <a:ext cx="3381535" cy="1128374"/>
                </a:xfrm>
                <a:prstGeom prst="snip2SameRect">
                  <a:avLst>
                    <a:gd name="adj1" fmla="val 0"/>
                    <a:gd name="adj2" fmla="val 0"/>
                  </a:avLst>
                </a:prstGeom>
                <a:ln>
                  <a:noFill/>
                </a:ln>
              </p:spPr>
              <p:txBody>
                <a:bodyPr wrap="square" anchor="t">
                  <a:normAutofit/>
                </a:bodyPr>
                <a:lstStyle/>
                <a:p>
                  <a:pPr marL="171450" indent="-171450">
                    <a:lnSpc>
                      <a:spcPct val="160000"/>
                    </a:lnSpc>
                    <a:buFont typeface="Arial" panose="020B0604020202020204" pitchFamily="34" charset="0"/>
                    <a:buChar char="•"/>
                  </a:pPr>
                  <a:r>
                    <a:rPr lang="en-US" altLang="zh-CN" sz="900" dirty="0"/>
                    <a:t>Supporting text here.</a:t>
                  </a:r>
                </a:p>
                <a:p>
                  <a:pPr marL="171450" indent="-171450">
                    <a:lnSpc>
                      <a:spcPct val="160000"/>
                    </a:lnSpc>
                    <a:buFont typeface="Arial" panose="020B0604020202020204" pitchFamily="34" charset="0"/>
                    <a:buChar char="•"/>
                  </a:pPr>
                  <a:r>
                    <a:rPr lang="en-US" altLang="zh-CN" sz="900" dirty="0"/>
                    <a:t>You can use the icon library in </a:t>
                  </a:r>
                  <a:r>
                    <a:rPr lang="en-US" altLang="zh-CN" sz="900" dirty="0" err="1"/>
                    <a:t>iSlide</a:t>
                  </a:r>
                  <a:r>
                    <a:rPr lang="en-US" altLang="zh-CN" sz="900" dirty="0"/>
                    <a:t>  (www.islide.cc) to filter and replace existing icon elements with one click.</a:t>
                  </a:r>
                </a:p>
              </p:txBody>
            </p:sp>
            <p:sp>
              <p:nvSpPr>
                <p:cNvPr id="24" name="iṡ1ïďè">
                  <a:extLst>
                    <a:ext uri="{FF2B5EF4-FFF2-40B4-BE49-F238E27FC236}">
                      <a16:creationId xmlns:a16="http://schemas.microsoft.com/office/drawing/2014/main" id="{7441CC8E-562E-4B11-BFA1-0508D19D7810}"/>
                    </a:ext>
                  </a:extLst>
                </p:cNvPr>
                <p:cNvSpPr txBox="1"/>
                <p:nvPr/>
              </p:nvSpPr>
              <p:spPr bwMode="auto">
                <a:xfrm>
                  <a:off x="8616279" y="1624991"/>
                  <a:ext cx="3381535" cy="51623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90000" tIns="46800" rIns="90000" bIns="46800" anchor="b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eaLnBrk="1" hangingPunct="1">
                    <a:lnSpc>
                      <a:spcPct val="100000"/>
                    </a:lnSpc>
                    <a:spcBef>
                      <a:spcPct val="0"/>
                    </a:spcBef>
                    <a:buFontTx/>
                    <a:buNone/>
                  </a:pPr>
                  <a:r>
                    <a:rPr lang="en-US" altLang="zh-CN" sz="1600" b="1" dirty="0"/>
                    <a:t>Text here</a:t>
                  </a:r>
                </a:p>
              </p:txBody>
            </p:sp>
            <p:sp>
              <p:nvSpPr>
                <p:cNvPr id="25" name="î$ľídè">
                  <a:extLst>
                    <a:ext uri="{FF2B5EF4-FFF2-40B4-BE49-F238E27FC236}">
                      <a16:creationId xmlns:a16="http://schemas.microsoft.com/office/drawing/2014/main" id="{5F280EAB-DF57-49D4-B80F-517FC0ED81AB}"/>
                    </a:ext>
                  </a:extLst>
                </p:cNvPr>
                <p:cNvSpPr/>
                <p:nvPr/>
              </p:nvSpPr>
              <p:spPr bwMode="auto">
                <a:xfrm>
                  <a:off x="7495726" y="2166314"/>
                  <a:ext cx="994459" cy="340519"/>
                </a:xfrm>
                <a:prstGeom prst="roundRect">
                  <a:avLst/>
                </a:prstGeom>
                <a:solidFill>
                  <a:schemeClr val="accent1"/>
                </a:solidFill>
                <a:ln w="38100">
                  <a:noFill/>
                </a:ln>
                <a:extLst/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wrap="none" rtlCol="0" anchor="ctr">
                  <a:spAutoFit/>
                </a:bodyPr>
                <a:lstStyle/>
                <a:p>
                  <a:pPr algn="ctr"/>
                  <a:r>
                    <a:rPr lang="en-US" altLang="zh-CN" sz="1400" b="1" dirty="0">
                      <a:solidFill>
                        <a:schemeClr val="bg1"/>
                      </a:solidFill>
                    </a:rPr>
                    <a:t>Text here</a:t>
                  </a:r>
                  <a:endParaRPr lang="zh-CN" altLang="en-US" sz="1400" b="1" dirty="0">
                    <a:solidFill>
                      <a:schemeClr val="bg1"/>
                    </a:solidFill>
                  </a:endParaRPr>
                </a:p>
              </p:txBody>
            </p:sp>
          </p:grpSp>
          <p:grpSp>
            <p:nvGrpSpPr>
              <p:cNvPr id="13" name="işḷîḍe">
                <a:extLst>
                  <a:ext uri="{FF2B5EF4-FFF2-40B4-BE49-F238E27FC236}">
                    <a16:creationId xmlns:a16="http://schemas.microsoft.com/office/drawing/2014/main" id="{6AD1ADAC-C489-4EC9-B148-1C19F6A8CE7D}"/>
                  </a:ext>
                </a:extLst>
              </p:cNvPr>
              <p:cNvGrpSpPr/>
              <p:nvPr/>
            </p:nvGrpSpPr>
            <p:grpSpPr>
              <a:xfrm>
                <a:off x="7495729" y="2864218"/>
                <a:ext cx="4502085" cy="1660602"/>
                <a:chOff x="7495729" y="1624991"/>
                <a:chExt cx="4502085" cy="1660602"/>
              </a:xfrm>
            </p:grpSpPr>
            <p:sp>
              <p:nvSpPr>
                <p:cNvPr id="20" name="ïšlîḓé">
                  <a:extLst>
                    <a:ext uri="{FF2B5EF4-FFF2-40B4-BE49-F238E27FC236}">
                      <a16:creationId xmlns:a16="http://schemas.microsoft.com/office/drawing/2014/main" id="{54FBDEDA-F234-45AB-B33F-44FD39F72A61}"/>
                    </a:ext>
                  </a:extLst>
                </p:cNvPr>
                <p:cNvSpPr/>
                <p:nvPr/>
              </p:nvSpPr>
              <p:spPr>
                <a:xfrm>
                  <a:off x="8616279" y="2157219"/>
                  <a:ext cx="3381535" cy="1128374"/>
                </a:xfrm>
                <a:prstGeom prst="snip2SameRect">
                  <a:avLst>
                    <a:gd name="adj1" fmla="val 0"/>
                    <a:gd name="adj2" fmla="val 0"/>
                  </a:avLst>
                </a:prstGeom>
                <a:ln>
                  <a:noFill/>
                </a:ln>
              </p:spPr>
              <p:txBody>
                <a:bodyPr wrap="square" anchor="t">
                  <a:normAutofit/>
                </a:bodyPr>
                <a:lstStyle/>
                <a:p>
                  <a:pPr marL="171450" indent="-171450">
                    <a:lnSpc>
                      <a:spcPct val="160000"/>
                    </a:lnSpc>
                    <a:buFont typeface="Arial" panose="020B0604020202020204" pitchFamily="34" charset="0"/>
                    <a:buChar char="•"/>
                  </a:pPr>
                  <a:r>
                    <a:rPr lang="en-US" altLang="zh-CN" sz="900" dirty="0"/>
                    <a:t>Supporting text here.</a:t>
                  </a:r>
                </a:p>
                <a:p>
                  <a:pPr marL="171450" indent="-171450">
                    <a:lnSpc>
                      <a:spcPct val="160000"/>
                    </a:lnSpc>
                    <a:buFont typeface="Arial" panose="020B0604020202020204" pitchFamily="34" charset="0"/>
                    <a:buChar char="•"/>
                  </a:pPr>
                  <a:r>
                    <a:rPr lang="en-US" altLang="zh-CN" sz="900" dirty="0"/>
                    <a:t>You can use the icon library in </a:t>
                  </a:r>
                  <a:r>
                    <a:rPr lang="en-US" altLang="zh-CN" sz="900" dirty="0" err="1"/>
                    <a:t>iSlide</a:t>
                  </a:r>
                  <a:r>
                    <a:rPr lang="en-US" altLang="zh-CN" sz="900" dirty="0"/>
                    <a:t>  (www.islide.cc) to filter and replace existing icon elements with one click.</a:t>
                  </a:r>
                </a:p>
              </p:txBody>
            </p:sp>
            <p:sp>
              <p:nvSpPr>
                <p:cNvPr id="21" name="iṡḻiḑè">
                  <a:extLst>
                    <a:ext uri="{FF2B5EF4-FFF2-40B4-BE49-F238E27FC236}">
                      <a16:creationId xmlns:a16="http://schemas.microsoft.com/office/drawing/2014/main" id="{EA3C36F2-6CAC-4910-8415-DA3C3D645EF8}"/>
                    </a:ext>
                  </a:extLst>
                </p:cNvPr>
                <p:cNvSpPr txBox="1"/>
                <p:nvPr/>
              </p:nvSpPr>
              <p:spPr bwMode="auto">
                <a:xfrm>
                  <a:off x="8616279" y="1624991"/>
                  <a:ext cx="3381535" cy="51623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90000" tIns="46800" rIns="90000" bIns="46800" anchor="b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eaLnBrk="1" hangingPunct="1">
                    <a:lnSpc>
                      <a:spcPct val="100000"/>
                    </a:lnSpc>
                    <a:spcBef>
                      <a:spcPct val="0"/>
                    </a:spcBef>
                    <a:buFontTx/>
                    <a:buNone/>
                  </a:pPr>
                  <a:r>
                    <a:rPr lang="en-US" altLang="zh-CN" sz="1600" b="1" dirty="0"/>
                    <a:t>Text here</a:t>
                  </a:r>
                </a:p>
              </p:txBody>
            </p:sp>
            <p:sp>
              <p:nvSpPr>
                <p:cNvPr id="22" name="ïśḷïdê">
                  <a:extLst>
                    <a:ext uri="{FF2B5EF4-FFF2-40B4-BE49-F238E27FC236}">
                      <a16:creationId xmlns:a16="http://schemas.microsoft.com/office/drawing/2014/main" id="{D36FD721-CC64-4EB4-920D-768643ECE567}"/>
                    </a:ext>
                  </a:extLst>
                </p:cNvPr>
                <p:cNvSpPr/>
                <p:nvPr/>
              </p:nvSpPr>
              <p:spPr bwMode="auto">
                <a:xfrm>
                  <a:off x="7495729" y="2166314"/>
                  <a:ext cx="994459" cy="340519"/>
                </a:xfrm>
                <a:prstGeom prst="roundRect">
                  <a:avLst/>
                </a:prstGeom>
                <a:solidFill>
                  <a:schemeClr val="accent2"/>
                </a:solidFill>
                <a:ln w="38100">
                  <a:noFill/>
                </a:ln>
                <a:extLst/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wrap="none" rtlCol="0" anchor="ctr">
                  <a:spAutoFit/>
                </a:bodyPr>
                <a:lstStyle/>
                <a:p>
                  <a:pPr algn="ctr"/>
                  <a:r>
                    <a:rPr lang="en-US" altLang="zh-CN" sz="1400" b="1" dirty="0">
                      <a:solidFill>
                        <a:schemeClr val="bg1"/>
                      </a:solidFill>
                    </a:rPr>
                    <a:t>Text here</a:t>
                  </a:r>
                  <a:endParaRPr lang="zh-CN" altLang="en-US" sz="1400" b="1" dirty="0">
                    <a:solidFill>
                      <a:schemeClr val="bg1"/>
                    </a:solidFill>
                  </a:endParaRPr>
                </a:p>
              </p:txBody>
            </p:sp>
          </p:grpSp>
          <p:grpSp>
            <p:nvGrpSpPr>
              <p:cNvPr id="14" name="iŝḷîdè">
                <a:extLst>
                  <a:ext uri="{FF2B5EF4-FFF2-40B4-BE49-F238E27FC236}">
                    <a16:creationId xmlns:a16="http://schemas.microsoft.com/office/drawing/2014/main" id="{BFCFD7EC-7B86-4759-BDCC-5217DBE242E6}"/>
                  </a:ext>
                </a:extLst>
              </p:cNvPr>
              <p:cNvGrpSpPr/>
              <p:nvPr/>
            </p:nvGrpSpPr>
            <p:grpSpPr>
              <a:xfrm>
                <a:off x="7495728" y="4483023"/>
                <a:ext cx="4502086" cy="1660602"/>
                <a:chOff x="7495728" y="1624991"/>
                <a:chExt cx="4502086" cy="1660602"/>
              </a:xfrm>
            </p:grpSpPr>
            <p:sp>
              <p:nvSpPr>
                <p:cNvPr id="17" name="iŝľïdé">
                  <a:extLst>
                    <a:ext uri="{FF2B5EF4-FFF2-40B4-BE49-F238E27FC236}">
                      <a16:creationId xmlns:a16="http://schemas.microsoft.com/office/drawing/2014/main" id="{99887496-6CBF-4262-8362-D62EE472F4FE}"/>
                    </a:ext>
                  </a:extLst>
                </p:cNvPr>
                <p:cNvSpPr/>
                <p:nvPr/>
              </p:nvSpPr>
              <p:spPr>
                <a:xfrm>
                  <a:off x="8616279" y="2157219"/>
                  <a:ext cx="3381535" cy="1128374"/>
                </a:xfrm>
                <a:prstGeom prst="snip2SameRect">
                  <a:avLst>
                    <a:gd name="adj1" fmla="val 0"/>
                    <a:gd name="adj2" fmla="val 0"/>
                  </a:avLst>
                </a:prstGeom>
                <a:ln>
                  <a:noFill/>
                </a:ln>
              </p:spPr>
              <p:txBody>
                <a:bodyPr wrap="square" anchor="t">
                  <a:normAutofit/>
                </a:bodyPr>
                <a:lstStyle/>
                <a:p>
                  <a:pPr marL="171450" indent="-171450">
                    <a:lnSpc>
                      <a:spcPct val="160000"/>
                    </a:lnSpc>
                    <a:buFont typeface="Arial" panose="020B0604020202020204" pitchFamily="34" charset="0"/>
                    <a:buChar char="•"/>
                  </a:pPr>
                  <a:r>
                    <a:rPr lang="en-US" altLang="zh-CN" sz="900" dirty="0"/>
                    <a:t>Supporting text here.</a:t>
                  </a:r>
                </a:p>
                <a:p>
                  <a:pPr marL="171450" indent="-171450">
                    <a:lnSpc>
                      <a:spcPct val="160000"/>
                    </a:lnSpc>
                    <a:buFont typeface="Arial" panose="020B0604020202020204" pitchFamily="34" charset="0"/>
                    <a:buChar char="•"/>
                  </a:pPr>
                  <a:r>
                    <a:rPr lang="en-US" altLang="zh-CN" sz="900" dirty="0"/>
                    <a:t>You can use the icon library in </a:t>
                  </a:r>
                  <a:r>
                    <a:rPr lang="en-US" altLang="zh-CN" sz="900" dirty="0" err="1"/>
                    <a:t>iSlide</a:t>
                  </a:r>
                  <a:r>
                    <a:rPr lang="en-US" altLang="zh-CN" sz="900" dirty="0"/>
                    <a:t>  (www.islide.cc) to filter and replace existing icon elements with one click.</a:t>
                  </a:r>
                </a:p>
              </p:txBody>
            </p:sp>
            <p:sp>
              <p:nvSpPr>
                <p:cNvPr id="18" name="iṧļíḑè">
                  <a:extLst>
                    <a:ext uri="{FF2B5EF4-FFF2-40B4-BE49-F238E27FC236}">
                      <a16:creationId xmlns:a16="http://schemas.microsoft.com/office/drawing/2014/main" id="{818FB3F3-704F-493F-9F00-53888761471A}"/>
                    </a:ext>
                  </a:extLst>
                </p:cNvPr>
                <p:cNvSpPr txBox="1"/>
                <p:nvPr/>
              </p:nvSpPr>
              <p:spPr bwMode="auto">
                <a:xfrm>
                  <a:off x="8616279" y="1624991"/>
                  <a:ext cx="3381535" cy="51623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90000" tIns="46800" rIns="90000" bIns="46800" anchor="b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eaLnBrk="1" hangingPunct="1">
                    <a:lnSpc>
                      <a:spcPct val="100000"/>
                    </a:lnSpc>
                    <a:spcBef>
                      <a:spcPct val="0"/>
                    </a:spcBef>
                    <a:buFontTx/>
                    <a:buNone/>
                  </a:pPr>
                  <a:r>
                    <a:rPr lang="en-US" altLang="zh-CN" sz="1600" b="1" dirty="0"/>
                    <a:t>Text here</a:t>
                  </a:r>
                </a:p>
              </p:txBody>
            </p:sp>
            <p:sp>
              <p:nvSpPr>
                <p:cNvPr id="19" name="i$1ide">
                  <a:extLst>
                    <a:ext uri="{FF2B5EF4-FFF2-40B4-BE49-F238E27FC236}">
                      <a16:creationId xmlns:a16="http://schemas.microsoft.com/office/drawing/2014/main" id="{8330971E-8E88-48FA-A43D-E1E42F34C84E}"/>
                    </a:ext>
                  </a:extLst>
                </p:cNvPr>
                <p:cNvSpPr/>
                <p:nvPr/>
              </p:nvSpPr>
              <p:spPr bwMode="auto">
                <a:xfrm>
                  <a:off x="7495728" y="2166315"/>
                  <a:ext cx="994459" cy="340519"/>
                </a:xfrm>
                <a:prstGeom prst="roundRect">
                  <a:avLst/>
                </a:prstGeom>
                <a:solidFill>
                  <a:schemeClr val="accent3"/>
                </a:solidFill>
                <a:ln w="38100">
                  <a:noFill/>
                </a:ln>
                <a:extLst/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wrap="none" rtlCol="0" anchor="ctr">
                  <a:spAutoFit/>
                </a:bodyPr>
                <a:lstStyle/>
                <a:p>
                  <a:pPr algn="ctr"/>
                  <a:r>
                    <a:rPr lang="en-US" altLang="zh-CN" sz="1400" b="1" dirty="0">
                      <a:solidFill>
                        <a:schemeClr val="bg1"/>
                      </a:solidFill>
                    </a:rPr>
                    <a:t>Text here</a:t>
                  </a:r>
                  <a:endParaRPr lang="zh-CN" altLang="en-US" sz="1400" b="1" dirty="0">
                    <a:solidFill>
                      <a:schemeClr val="bg1"/>
                    </a:solidFill>
                  </a:endParaRPr>
                </a:p>
              </p:txBody>
            </p:sp>
          </p:grpSp>
          <p:cxnSp>
            <p:nvCxnSpPr>
              <p:cNvPr id="15" name="直接连接符 14">
                <a:extLst>
                  <a:ext uri="{FF2B5EF4-FFF2-40B4-BE49-F238E27FC236}">
                    <a16:creationId xmlns:a16="http://schemas.microsoft.com/office/drawing/2014/main" id="{12515129-D3DF-4006-AE09-C71AF32A246F}"/>
                  </a:ext>
                </a:extLst>
              </p:cNvPr>
              <p:cNvCxnSpPr/>
              <p:nvPr/>
            </p:nvCxnSpPr>
            <p:spPr>
              <a:xfrm>
                <a:off x="8074238" y="2911843"/>
                <a:ext cx="3923577" cy="0"/>
              </a:xfrm>
              <a:prstGeom prst="line">
                <a:avLst/>
              </a:prstGeom>
              <a:ln w="3175" cap="rnd">
                <a:solidFill>
                  <a:schemeClr val="bg1">
                    <a:lumMod val="85000"/>
                  </a:schemeClr>
                </a:solidFill>
                <a:round/>
                <a:headEnd type="none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直接连接符 15">
                <a:extLst>
                  <a:ext uri="{FF2B5EF4-FFF2-40B4-BE49-F238E27FC236}">
                    <a16:creationId xmlns:a16="http://schemas.microsoft.com/office/drawing/2014/main" id="{3506D67B-2CED-4381-B5D9-C379862A37EB}"/>
                  </a:ext>
                </a:extLst>
              </p:cNvPr>
              <p:cNvCxnSpPr/>
              <p:nvPr/>
            </p:nvCxnSpPr>
            <p:spPr>
              <a:xfrm>
                <a:off x="8074238" y="4550143"/>
                <a:ext cx="3923577" cy="0"/>
              </a:xfrm>
              <a:prstGeom prst="line">
                <a:avLst/>
              </a:prstGeom>
              <a:ln w="3175" cap="rnd">
                <a:solidFill>
                  <a:schemeClr val="bg1">
                    <a:lumMod val="85000"/>
                  </a:schemeClr>
                </a:solidFill>
                <a:round/>
                <a:headEnd type="none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21216881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2EB5DCF-2A73-4B63-AF43-90EF596F49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FC3680C8-2ACB-4493-BEDB-023C144B69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0FBD8BAB-9CD2-4C9F-AFAB-14F51F52BE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26</a:t>
            </a:fld>
            <a:endParaRPr lang="zh-CN" altLang="en-US"/>
          </a:p>
        </p:txBody>
      </p:sp>
      <p:grpSp>
        <p:nvGrpSpPr>
          <p:cNvPr id="5" name="f03d89bc-c8dd-4963-b17e-aa3005480c30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0D2973D1-3E9A-4E0B-9B0A-8A5251599DE4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100" y="1142932"/>
            <a:ext cx="10857350" cy="4854400"/>
            <a:chOff x="673100" y="1142932"/>
            <a:chExt cx="10857350" cy="4854400"/>
          </a:xfrm>
        </p:grpSpPr>
        <p:sp>
          <p:nvSpPr>
            <p:cNvPr id="6" name="íSḷíḑè">
              <a:extLst>
                <a:ext uri="{FF2B5EF4-FFF2-40B4-BE49-F238E27FC236}">
                  <a16:creationId xmlns:a16="http://schemas.microsoft.com/office/drawing/2014/main" id="{6EF589EC-CE20-463F-8FB9-D60CF577669A}"/>
                </a:ext>
              </a:extLst>
            </p:cNvPr>
            <p:cNvSpPr/>
            <p:nvPr/>
          </p:nvSpPr>
          <p:spPr>
            <a:xfrm rot="18900000">
              <a:off x="5492611" y="1530738"/>
              <a:ext cx="1309121" cy="130912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 w="12700">
              <a:miter lim="400000"/>
            </a:ln>
          </p:spPr>
          <p:txBody>
            <a:bodyPr lIns="121919" tIns="121919" rIns="121919" bIns="121919" anchor="ctr"/>
            <a:lstStyle/>
            <a:p>
              <a:pPr defTabSz="457148"/>
              <a:endParaRPr sz="11600">
                <a:solidFill>
                  <a:srgbClr val="77716C"/>
                </a:solidFill>
              </a:endParaRPr>
            </a:p>
          </p:txBody>
        </p:sp>
        <p:sp>
          <p:nvSpPr>
            <p:cNvPr id="7" name="îŝļíde">
              <a:extLst>
                <a:ext uri="{FF2B5EF4-FFF2-40B4-BE49-F238E27FC236}">
                  <a16:creationId xmlns:a16="http://schemas.microsoft.com/office/drawing/2014/main" id="{D9072A50-2598-48C1-AF68-F88E923E570D}"/>
                </a:ext>
              </a:extLst>
            </p:cNvPr>
            <p:cNvSpPr/>
            <p:nvPr/>
          </p:nvSpPr>
          <p:spPr>
            <a:xfrm rot="18900000">
              <a:off x="6820029" y="2855971"/>
              <a:ext cx="1309121" cy="130912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 w="12700">
              <a:miter lim="400000"/>
            </a:ln>
          </p:spPr>
          <p:txBody>
            <a:bodyPr lIns="121919" tIns="121919" rIns="121919" bIns="121919" anchor="ctr"/>
            <a:lstStyle/>
            <a:p>
              <a:pPr defTabSz="457148"/>
              <a:endParaRPr sz="11600">
                <a:solidFill>
                  <a:srgbClr val="77716C"/>
                </a:solidFill>
              </a:endParaRPr>
            </a:p>
          </p:txBody>
        </p:sp>
        <p:sp>
          <p:nvSpPr>
            <p:cNvPr id="8" name="ïṥ1iḑè">
              <a:extLst>
                <a:ext uri="{FF2B5EF4-FFF2-40B4-BE49-F238E27FC236}">
                  <a16:creationId xmlns:a16="http://schemas.microsoft.com/office/drawing/2014/main" id="{919F7E88-A468-4E76-B523-507D689F5D04}"/>
                </a:ext>
              </a:extLst>
            </p:cNvPr>
            <p:cNvSpPr/>
            <p:nvPr/>
          </p:nvSpPr>
          <p:spPr>
            <a:xfrm rot="18900000">
              <a:off x="6346320" y="2375014"/>
              <a:ext cx="923985" cy="94911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cubicBezTo>
                    <a:pt x="2960" y="2851"/>
                    <a:pt x="4637" y="6730"/>
                    <a:pt x="4660" y="10784"/>
                  </a:cubicBezTo>
                  <a:cubicBezTo>
                    <a:pt x="4684" y="14829"/>
                    <a:pt x="3060" y="18718"/>
                    <a:pt x="144" y="21600"/>
                  </a:cubicBezTo>
                  <a:lnTo>
                    <a:pt x="21358" y="21288"/>
                  </a:lnTo>
                  <a:cubicBezTo>
                    <a:pt x="18644" y="18590"/>
                    <a:pt x="17078" y="14994"/>
                    <a:pt x="16974" y="11219"/>
                  </a:cubicBezTo>
                  <a:cubicBezTo>
                    <a:pt x="16858" y="7040"/>
                    <a:pt x="18534" y="3002"/>
                    <a:pt x="21600" y="75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 w="12700">
              <a:miter lim="400000"/>
            </a:ln>
          </p:spPr>
          <p:txBody>
            <a:bodyPr lIns="121919" tIns="121919" rIns="121919" bIns="121919" anchor="ctr"/>
            <a:lstStyle/>
            <a:p>
              <a:pPr defTabSz="457148"/>
              <a:endParaRPr sz="11600">
                <a:solidFill>
                  <a:srgbClr val="77716C"/>
                </a:solidFill>
              </a:endParaRPr>
            </a:p>
          </p:txBody>
        </p:sp>
        <p:sp>
          <p:nvSpPr>
            <p:cNvPr id="9" name="îślîḓè">
              <a:extLst>
                <a:ext uri="{FF2B5EF4-FFF2-40B4-BE49-F238E27FC236}">
                  <a16:creationId xmlns:a16="http://schemas.microsoft.com/office/drawing/2014/main" id="{95856295-B6E8-4C32-9678-076674471046}"/>
                </a:ext>
              </a:extLst>
            </p:cNvPr>
            <p:cNvSpPr/>
            <p:nvPr/>
          </p:nvSpPr>
          <p:spPr>
            <a:xfrm rot="18900000">
              <a:off x="5398431" y="2943435"/>
              <a:ext cx="1309121" cy="13091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1"/>
            </a:solidFill>
            <a:ln w="12700">
              <a:miter lim="400000"/>
            </a:ln>
          </p:spPr>
          <p:txBody>
            <a:bodyPr lIns="121919" tIns="121919" rIns="121919" bIns="121919" anchor="ctr"/>
            <a:lstStyle/>
            <a:p>
              <a:pPr lvl="0" algn="l" defTabSz="457148">
                <a:defRPr sz="11600">
                  <a:solidFill>
                    <a:srgbClr val="77716C"/>
                  </a:solidFill>
                </a:defRPr>
              </a:pPr>
              <a:endParaRPr dirty="0"/>
            </a:p>
          </p:txBody>
        </p:sp>
        <p:sp>
          <p:nvSpPr>
            <p:cNvPr id="10" name="ïš1îḓé">
              <a:extLst>
                <a:ext uri="{FF2B5EF4-FFF2-40B4-BE49-F238E27FC236}">
                  <a16:creationId xmlns:a16="http://schemas.microsoft.com/office/drawing/2014/main" id="{B5DED55F-A332-4981-BB93-BE1FBD914EB2}"/>
                </a:ext>
              </a:extLst>
            </p:cNvPr>
            <p:cNvSpPr/>
            <p:nvPr/>
          </p:nvSpPr>
          <p:spPr>
            <a:xfrm rot="18900000">
              <a:off x="6725848" y="4268668"/>
              <a:ext cx="1309121" cy="13091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1"/>
            </a:solidFill>
            <a:ln w="12700">
              <a:miter lim="400000"/>
            </a:ln>
          </p:spPr>
          <p:txBody>
            <a:bodyPr lIns="121919" tIns="121919" rIns="121919" bIns="121919" anchor="ctr"/>
            <a:lstStyle/>
            <a:p>
              <a:pPr lvl="0" algn="l" defTabSz="457148">
                <a:defRPr sz="11600">
                  <a:solidFill>
                    <a:srgbClr val="77716C"/>
                  </a:solidFill>
                </a:defRPr>
              </a:pPr>
              <a:endParaRPr/>
            </a:p>
          </p:txBody>
        </p:sp>
        <p:sp>
          <p:nvSpPr>
            <p:cNvPr id="11" name="ï$ľíḑe">
              <a:extLst>
                <a:ext uri="{FF2B5EF4-FFF2-40B4-BE49-F238E27FC236}">
                  <a16:creationId xmlns:a16="http://schemas.microsoft.com/office/drawing/2014/main" id="{818AEA7C-AAAD-4043-AEC8-05FA69D171B9}"/>
                </a:ext>
              </a:extLst>
            </p:cNvPr>
            <p:cNvSpPr/>
            <p:nvPr/>
          </p:nvSpPr>
          <p:spPr>
            <a:xfrm rot="18900000">
              <a:off x="6252139" y="3787711"/>
              <a:ext cx="923984" cy="94911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cubicBezTo>
                    <a:pt x="2960" y="2851"/>
                    <a:pt x="4637" y="6730"/>
                    <a:pt x="4660" y="10784"/>
                  </a:cubicBezTo>
                  <a:cubicBezTo>
                    <a:pt x="4684" y="14829"/>
                    <a:pt x="3060" y="18718"/>
                    <a:pt x="144" y="21600"/>
                  </a:cubicBezTo>
                  <a:lnTo>
                    <a:pt x="21358" y="21288"/>
                  </a:lnTo>
                  <a:cubicBezTo>
                    <a:pt x="18644" y="18590"/>
                    <a:pt x="17078" y="14994"/>
                    <a:pt x="16974" y="11219"/>
                  </a:cubicBezTo>
                  <a:cubicBezTo>
                    <a:pt x="16858" y="7040"/>
                    <a:pt x="18534" y="3002"/>
                    <a:pt x="21600" y="75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12700">
              <a:miter lim="400000"/>
            </a:ln>
          </p:spPr>
          <p:txBody>
            <a:bodyPr lIns="121919" tIns="121919" rIns="121919" bIns="121919" anchor="ctr"/>
            <a:lstStyle/>
            <a:p>
              <a:pPr lvl="0" algn="l" defTabSz="457148">
                <a:defRPr sz="8400">
                  <a:solidFill>
                    <a:srgbClr val="070707"/>
                  </a:solidFill>
                </a:defRPr>
              </a:pPr>
              <a:endParaRPr/>
            </a:p>
          </p:txBody>
        </p:sp>
        <p:sp>
          <p:nvSpPr>
            <p:cNvPr id="12" name="iSḷíḋê">
              <a:extLst>
                <a:ext uri="{FF2B5EF4-FFF2-40B4-BE49-F238E27FC236}">
                  <a16:creationId xmlns:a16="http://schemas.microsoft.com/office/drawing/2014/main" id="{C068204A-D2B4-42FF-9F02-0B05DF8A41E0}"/>
                </a:ext>
              </a:extLst>
            </p:cNvPr>
            <p:cNvSpPr/>
            <p:nvPr/>
          </p:nvSpPr>
          <p:spPr>
            <a:xfrm rot="18900000">
              <a:off x="3981854" y="3025173"/>
              <a:ext cx="1309121" cy="130912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 w="12700">
              <a:miter lim="400000"/>
            </a:ln>
          </p:spPr>
          <p:txBody>
            <a:bodyPr lIns="121919" tIns="121919" rIns="121919" bIns="121919" anchor="ctr"/>
            <a:lstStyle/>
            <a:p>
              <a:pPr lvl="0" algn="l" defTabSz="457148">
                <a:defRPr sz="11600">
                  <a:solidFill>
                    <a:srgbClr val="77716C"/>
                  </a:solidFill>
                </a:defRPr>
              </a:pPr>
              <a:endParaRPr/>
            </a:p>
          </p:txBody>
        </p:sp>
        <p:sp>
          <p:nvSpPr>
            <p:cNvPr id="13" name="iśļiḓè">
              <a:extLst>
                <a:ext uri="{FF2B5EF4-FFF2-40B4-BE49-F238E27FC236}">
                  <a16:creationId xmlns:a16="http://schemas.microsoft.com/office/drawing/2014/main" id="{45E176F9-DC9B-4284-80F8-EF34CD22B51D}"/>
                </a:ext>
              </a:extLst>
            </p:cNvPr>
            <p:cNvSpPr/>
            <p:nvPr/>
          </p:nvSpPr>
          <p:spPr>
            <a:xfrm rot="18900000">
              <a:off x="5309272" y="4350407"/>
              <a:ext cx="1309121" cy="130912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 w="12700">
              <a:miter lim="400000"/>
            </a:ln>
          </p:spPr>
          <p:txBody>
            <a:bodyPr lIns="121919" tIns="121919" rIns="121919" bIns="121919" anchor="ctr"/>
            <a:lstStyle/>
            <a:p>
              <a:pPr lvl="0" algn="l" defTabSz="457148">
                <a:defRPr sz="11600">
                  <a:solidFill>
                    <a:srgbClr val="77716C"/>
                  </a:solidFill>
                </a:defRPr>
              </a:pPr>
              <a:endParaRPr/>
            </a:p>
          </p:txBody>
        </p:sp>
        <p:sp>
          <p:nvSpPr>
            <p:cNvPr id="14" name="ïṩľíḍe">
              <a:extLst>
                <a:ext uri="{FF2B5EF4-FFF2-40B4-BE49-F238E27FC236}">
                  <a16:creationId xmlns:a16="http://schemas.microsoft.com/office/drawing/2014/main" id="{C8AF05FF-2103-4072-A115-8F3A84781588}"/>
                </a:ext>
              </a:extLst>
            </p:cNvPr>
            <p:cNvSpPr/>
            <p:nvPr/>
          </p:nvSpPr>
          <p:spPr>
            <a:xfrm rot="18900000">
              <a:off x="4835563" y="3869450"/>
              <a:ext cx="923984" cy="94911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cubicBezTo>
                    <a:pt x="2960" y="2851"/>
                    <a:pt x="4637" y="6730"/>
                    <a:pt x="4660" y="10784"/>
                  </a:cubicBezTo>
                  <a:cubicBezTo>
                    <a:pt x="4684" y="14829"/>
                    <a:pt x="3060" y="18718"/>
                    <a:pt x="144" y="21600"/>
                  </a:cubicBezTo>
                  <a:lnTo>
                    <a:pt x="21358" y="21288"/>
                  </a:lnTo>
                  <a:cubicBezTo>
                    <a:pt x="18644" y="18590"/>
                    <a:pt x="17078" y="14994"/>
                    <a:pt x="16974" y="11219"/>
                  </a:cubicBezTo>
                  <a:cubicBezTo>
                    <a:pt x="16858" y="7040"/>
                    <a:pt x="18534" y="3002"/>
                    <a:pt x="21600" y="75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 w="12700">
              <a:miter lim="400000"/>
            </a:ln>
          </p:spPr>
          <p:txBody>
            <a:bodyPr lIns="121919" tIns="121919" rIns="121919" bIns="121919" anchor="ctr"/>
            <a:lstStyle/>
            <a:p>
              <a:pPr lvl="0" algn="l" defTabSz="457148">
                <a:defRPr sz="8400">
                  <a:solidFill>
                    <a:srgbClr val="070707"/>
                  </a:solidFill>
                </a:defRPr>
              </a:pPr>
              <a:endParaRPr/>
            </a:p>
          </p:txBody>
        </p:sp>
        <p:sp>
          <p:nvSpPr>
            <p:cNvPr id="15" name="îṧlíḍê">
              <a:extLst>
                <a:ext uri="{FF2B5EF4-FFF2-40B4-BE49-F238E27FC236}">
                  <a16:creationId xmlns:a16="http://schemas.microsoft.com/office/drawing/2014/main" id="{E7C4FCE5-FE33-4013-BC3F-C4708EAE5561}"/>
                </a:ext>
              </a:extLst>
            </p:cNvPr>
            <p:cNvSpPr/>
            <p:nvPr/>
          </p:nvSpPr>
          <p:spPr bwMode="auto">
            <a:xfrm>
              <a:off x="7222816" y="3261823"/>
              <a:ext cx="522451" cy="503142"/>
            </a:xfrm>
            <a:custGeom>
              <a:avLst/>
              <a:gdLst>
                <a:gd name="connsiteX0" fmla="*/ 216243 w 609050"/>
                <a:gd name="connsiteY0" fmla="*/ 412730 h 586540"/>
                <a:gd name="connsiteX1" fmla="*/ 216243 w 609050"/>
                <a:gd name="connsiteY1" fmla="*/ 456594 h 586540"/>
                <a:gd name="connsiteX2" fmla="*/ 293953 w 609050"/>
                <a:gd name="connsiteY2" fmla="*/ 456594 h 586540"/>
                <a:gd name="connsiteX3" fmla="*/ 293953 w 609050"/>
                <a:gd name="connsiteY3" fmla="*/ 412730 h 586540"/>
                <a:gd name="connsiteX4" fmla="*/ 69884 w 609050"/>
                <a:gd name="connsiteY4" fmla="*/ 412730 h 586540"/>
                <a:gd name="connsiteX5" fmla="*/ 69884 w 609050"/>
                <a:gd name="connsiteY5" fmla="*/ 456594 h 586540"/>
                <a:gd name="connsiteX6" fmla="*/ 147595 w 609050"/>
                <a:gd name="connsiteY6" fmla="*/ 456594 h 586540"/>
                <a:gd name="connsiteX7" fmla="*/ 147595 w 609050"/>
                <a:gd name="connsiteY7" fmla="*/ 412730 h 586540"/>
                <a:gd name="connsiteX8" fmla="*/ 460769 w 609050"/>
                <a:gd name="connsiteY8" fmla="*/ 376268 h 586540"/>
                <a:gd name="connsiteX9" fmla="*/ 460769 w 609050"/>
                <a:gd name="connsiteY9" fmla="*/ 414786 h 586540"/>
                <a:gd name="connsiteX10" fmla="*/ 555916 w 609050"/>
                <a:gd name="connsiteY10" fmla="*/ 414786 h 586540"/>
                <a:gd name="connsiteX11" fmla="*/ 555916 w 609050"/>
                <a:gd name="connsiteY11" fmla="*/ 376268 h 586540"/>
                <a:gd name="connsiteX12" fmla="*/ 216243 w 609050"/>
                <a:gd name="connsiteY12" fmla="*/ 339670 h 586540"/>
                <a:gd name="connsiteX13" fmla="*/ 216243 w 609050"/>
                <a:gd name="connsiteY13" fmla="*/ 383533 h 586540"/>
                <a:gd name="connsiteX14" fmla="*/ 293953 w 609050"/>
                <a:gd name="connsiteY14" fmla="*/ 383533 h 586540"/>
                <a:gd name="connsiteX15" fmla="*/ 293953 w 609050"/>
                <a:gd name="connsiteY15" fmla="*/ 339670 h 586540"/>
                <a:gd name="connsiteX16" fmla="*/ 69884 w 609050"/>
                <a:gd name="connsiteY16" fmla="*/ 339670 h 586540"/>
                <a:gd name="connsiteX17" fmla="*/ 69884 w 609050"/>
                <a:gd name="connsiteY17" fmla="*/ 383533 h 586540"/>
                <a:gd name="connsiteX18" fmla="*/ 147595 w 609050"/>
                <a:gd name="connsiteY18" fmla="*/ 383533 h 586540"/>
                <a:gd name="connsiteX19" fmla="*/ 147595 w 609050"/>
                <a:gd name="connsiteY19" fmla="*/ 339670 h 586540"/>
                <a:gd name="connsiteX20" fmla="*/ 460769 w 609050"/>
                <a:gd name="connsiteY20" fmla="*/ 303071 h 586540"/>
                <a:gd name="connsiteX21" fmla="*/ 460769 w 609050"/>
                <a:gd name="connsiteY21" fmla="*/ 341726 h 586540"/>
                <a:gd name="connsiteX22" fmla="*/ 555916 w 609050"/>
                <a:gd name="connsiteY22" fmla="*/ 341726 h 586540"/>
                <a:gd name="connsiteX23" fmla="*/ 555916 w 609050"/>
                <a:gd name="connsiteY23" fmla="*/ 303071 h 586540"/>
                <a:gd name="connsiteX24" fmla="*/ 216243 w 609050"/>
                <a:gd name="connsiteY24" fmla="*/ 266609 h 586540"/>
                <a:gd name="connsiteX25" fmla="*/ 216243 w 609050"/>
                <a:gd name="connsiteY25" fmla="*/ 310473 h 586540"/>
                <a:gd name="connsiteX26" fmla="*/ 293953 w 609050"/>
                <a:gd name="connsiteY26" fmla="*/ 310473 h 586540"/>
                <a:gd name="connsiteX27" fmla="*/ 293953 w 609050"/>
                <a:gd name="connsiteY27" fmla="*/ 266609 h 586540"/>
                <a:gd name="connsiteX28" fmla="*/ 69884 w 609050"/>
                <a:gd name="connsiteY28" fmla="*/ 266609 h 586540"/>
                <a:gd name="connsiteX29" fmla="*/ 69884 w 609050"/>
                <a:gd name="connsiteY29" fmla="*/ 310473 h 586540"/>
                <a:gd name="connsiteX30" fmla="*/ 147595 w 609050"/>
                <a:gd name="connsiteY30" fmla="*/ 310473 h 586540"/>
                <a:gd name="connsiteX31" fmla="*/ 147595 w 609050"/>
                <a:gd name="connsiteY31" fmla="*/ 266609 h 586540"/>
                <a:gd name="connsiteX32" fmla="*/ 460769 w 609050"/>
                <a:gd name="connsiteY32" fmla="*/ 230010 h 586540"/>
                <a:gd name="connsiteX33" fmla="*/ 460769 w 609050"/>
                <a:gd name="connsiteY33" fmla="*/ 268528 h 586540"/>
                <a:gd name="connsiteX34" fmla="*/ 555916 w 609050"/>
                <a:gd name="connsiteY34" fmla="*/ 268528 h 586540"/>
                <a:gd name="connsiteX35" fmla="*/ 555916 w 609050"/>
                <a:gd name="connsiteY35" fmla="*/ 230010 h 586540"/>
                <a:gd name="connsiteX36" fmla="*/ 216243 w 609050"/>
                <a:gd name="connsiteY36" fmla="*/ 193549 h 586540"/>
                <a:gd name="connsiteX37" fmla="*/ 216243 w 609050"/>
                <a:gd name="connsiteY37" fmla="*/ 237412 h 586540"/>
                <a:gd name="connsiteX38" fmla="*/ 293953 w 609050"/>
                <a:gd name="connsiteY38" fmla="*/ 237412 h 586540"/>
                <a:gd name="connsiteX39" fmla="*/ 293953 w 609050"/>
                <a:gd name="connsiteY39" fmla="*/ 193549 h 586540"/>
                <a:gd name="connsiteX40" fmla="*/ 69884 w 609050"/>
                <a:gd name="connsiteY40" fmla="*/ 193549 h 586540"/>
                <a:gd name="connsiteX41" fmla="*/ 69884 w 609050"/>
                <a:gd name="connsiteY41" fmla="*/ 237412 h 586540"/>
                <a:gd name="connsiteX42" fmla="*/ 147595 w 609050"/>
                <a:gd name="connsiteY42" fmla="*/ 237412 h 586540"/>
                <a:gd name="connsiteX43" fmla="*/ 147595 w 609050"/>
                <a:gd name="connsiteY43" fmla="*/ 193549 h 586540"/>
                <a:gd name="connsiteX44" fmla="*/ 460769 w 609050"/>
                <a:gd name="connsiteY44" fmla="*/ 156950 h 586540"/>
                <a:gd name="connsiteX45" fmla="*/ 460769 w 609050"/>
                <a:gd name="connsiteY45" fmla="*/ 195468 h 586540"/>
                <a:gd name="connsiteX46" fmla="*/ 555916 w 609050"/>
                <a:gd name="connsiteY46" fmla="*/ 195468 h 586540"/>
                <a:gd name="connsiteX47" fmla="*/ 555916 w 609050"/>
                <a:gd name="connsiteY47" fmla="*/ 156950 h 586540"/>
                <a:gd name="connsiteX48" fmla="*/ 192926 w 609050"/>
                <a:gd name="connsiteY48" fmla="*/ 96251 h 586540"/>
                <a:gd name="connsiteX49" fmla="*/ 361366 w 609050"/>
                <a:gd name="connsiteY49" fmla="*/ 96251 h 586540"/>
                <a:gd name="connsiteX50" fmla="*/ 361366 w 609050"/>
                <a:gd name="connsiteY50" fmla="*/ 114880 h 586540"/>
                <a:gd name="connsiteX51" fmla="*/ 192926 w 609050"/>
                <a:gd name="connsiteY51" fmla="*/ 114880 h 586540"/>
                <a:gd name="connsiteX52" fmla="*/ 192926 w 609050"/>
                <a:gd name="connsiteY52" fmla="*/ 49819 h 586540"/>
                <a:gd name="connsiteX53" fmla="*/ 361366 w 609050"/>
                <a:gd name="connsiteY53" fmla="*/ 49819 h 586540"/>
                <a:gd name="connsiteX54" fmla="*/ 361366 w 609050"/>
                <a:gd name="connsiteY54" fmla="*/ 68307 h 586540"/>
                <a:gd name="connsiteX55" fmla="*/ 192926 w 609050"/>
                <a:gd name="connsiteY55" fmla="*/ 68307 h 586540"/>
                <a:gd name="connsiteX56" fmla="*/ 166130 w 609050"/>
                <a:gd name="connsiteY56" fmla="*/ 25222 h 586540"/>
                <a:gd name="connsiteX57" fmla="*/ 166130 w 609050"/>
                <a:gd name="connsiteY57" fmla="*/ 155716 h 586540"/>
                <a:gd name="connsiteX58" fmla="*/ 338987 w 609050"/>
                <a:gd name="connsiteY58" fmla="*/ 155716 h 586540"/>
                <a:gd name="connsiteX59" fmla="*/ 338987 w 609050"/>
                <a:gd name="connsiteY59" fmla="*/ 341040 h 586540"/>
                <a:gd name="connsiteX60" fmla="*/ 338987 w 609050"/>
                <a:gd name="connsiteY60" fmla="*/ 531710 h 586540"/>
                <a:gd name="connsiteX61" fmla="*/ 366721 w 609050"/>
                <a:gd name="connsiteY61" fmla="*/ 531710 h 586540"/>
                <a:gd name="connsiteX62" fmla="*/ 366721 w 609050"/>
                <a:gd name="connsiteY62" fmla="*/ 341040 h 586540"/>
                <a:gd name="connsiteX63" fmla="*/ 366721 w 609050"/>
                <a:gd name="connsiteY63" fmla="*/ 155305 h 586540"/>
                <a:gd name="connsiteX64" fmla="*/ 388002 w 609050"/>
                <a:gd name="connsiteY64" fmla="*/ 143517 h 586540"/>
                <a:gd name="connsiteX65" fmla="*/ 388002 w 609050"/>
                <a:gd name="connsiteY65" fmla="*/ 25222 h 586540"/>
                <a:gd name="connsiteX66" fmla="*/ 140867 w 609050"/>
                <a:gd name="connsiteY66" fmla="*/ 0 h 586540"/>
                <a:gd name="connsiteX67" fmla="*/ 413402 w 609050"/>
                <a:gd name="connsiteY67" fmla="*/ 0 h 586540"/>
                <a:gd name="connsiteX68" fmla="*/ 413402 w 609050"/>
                <a:gd name="connsiteY68" fmla="*/ 129398 h 586540"/>
                <a:gd name="connsiteX69" fmla="*/ 432486 w 609050"/>
                <a:gd name="connsiteY69" fmla="*/ 118843 h 586540"/>
                <a:gd name="connsiteX70" fmla="*/ 584199 w 609050"/>
                <a:gd name="connsiteY70" fmla="*/ 118843 h 586540"/>
                <a:gd name="connsiteX71" fmla="*/ 584199 w 609050"/>
                <a:gd name="connsiteY71" fmla="*/ 531710 h 586540"/>
                <a:gd name="connsiteX72" fmla="*/ 609050 w 609050"/>
                <a:gd name="connsiteY72" fmla="*/ 531710 h 586540"/>
                <a:gd name="connsiteX73" fmla="*/ 609050 w 609050"/>
                <a:gd name="connsiteY73" fmla="*/ 586540 h 586540"/>
                <a:gd name="connsiteX74" fmla="*/ 0 w 609050"/>
                <a:gd name="connsiteY74" fmla="*/ 586540 h 586540"/>
                <a:gd name="connsiteX75" fmla="*/ 0 w 609050"/>
                <a:gd name="connsiteY75" fmla="*/ 531710 h 586540"/>
                <a:gd name="connsiteX76" fmla="*/ 24851 w 609050"/>
                <a:gd name="connsiteY76" fmla="*/ 531710 h 586540"/>
                <a:gd name="connsiteX77" fmla="*/ 24851 w 609050"/>
                <a:gd name="connsiteY77" fmla="*/ 155716 h 586540"/>
                <a:gd name="connsiteX78" fmla="*/ 140867 w 609050"/>
                <a:gd name="connsiteY78" fmla="*/ 155716 h 5865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</a:cxnLst>
              <a:rect l="l" t="t" r="r" b="b"/>
              <a:pathLst>
                <a:path w="609050" h="586540">
                  <a:moveTo>
                    <a:pt x="216243" y="412730"/>
                  </a:moveTo>
                  <a:lnTo>
                    <a:pt x="216243" y="456594"/>
                  </a:lnTo>
                  <a:lnTo>
                    <a:pt x="293953" y="456594"/>
                  </a:lnTo>
                  <a:lnTo>
                    <a:pt x="293953" y="412730"/>
                  </a:lnTo>
                  <a:close/>
                  <a:moveTo>
                    <a:pt x="69884" y="412730"/>
                  </a:moveTo>
                  <a:lnTo>
                    <a:pt x="69884" y="456594"/>
                  </a:lnTo>
                  <a:lnTo>
                    <a:pt x="147595" y="456594"/>
                  </a:lnTo>
                  <a:lnTo>
                    <a:pt x="147595" y="412730"/>
                  </a:lnTo>
                  <a:close/>
                  <a:moveTo>
                    <a:pt x="460769" y="376268"/>
                  </a:moveTo>
                  <a:lnTo>
                    <a:pt x="460769" y="414786"/>
                  </a:lnTo>
                  <a:lnTo>
                    <a:pt x="555916" y="414786"/>
                  </a:lnTo>
                  <a:lnTo>
                    <a:pt x="555916" y="376268"/>
                  </a:lnTo>
                  <a:close/>
                  <a:moveTo>
                    <a:pt x="216243" y="339670"/>
                  </a:moveTo>
                  <a:lnTo>
                    <a:pt x="216243" y="383533"/>
                  </a:lnTo>
                  <a:lnTo>
                    <a:pt x="293953" y="383533"/>
                  </a:lnTo>
                  <a:lnTo>
                    <a:pt x="293953" y="339670"/>
                  </a:lnTo>
                  <a:close/>
                  <a:moveTo>
                    <a:pt x="69884" y="339670"/>
                  </a:moveTo>
                  <a:lnTo>
                    <a:pt x="69884" y="383533"/>
                  </a:lnTo>
                  <a:lnTo>
                    <a:pt x="147595" y="383533"/>
                  </a:lnTo>
                  <a:lnTo>
                    <a:pt x="147595" y="339670"/>
                  </a:lnTo>
                  <a:close/>
                  <a:moveTo>
                    <a:pt x="460769" y="303071"/>
                  </a:moveTo>
                  <a:lnTo>
                    <a:pt x="460769" y="341726"/>
                  </a:lnTo>
                  <a:lnTo>
                    <a:pt x="555916" y="341726"/>
                  </a:lnTo>
                  <a:lnTo>
                    <a:pt x="555916" y="303071"/>
                  </a:lnTo>
                  <a:close/>
                  <a:moveTo>
                    <a:pt x="216243" y="266609"/>
                  </a:moveTo>
                  <a:lnTo>
                    <a:pt x="216243" y="310473"/>
                  </a:lnTo>
                  <a:lnTo>
                    <a:pt x="293953" y="310473"/>
                  </a:lnTo>
                  <a:lnTo>
                    <a:pt x="293953" y="266609"/>
                  </a:lnTo>
                  <a:close/>
                  <a:moveTo>
                    <a:pt x="69884" y="266609"/>
                  </a:moveTo>
                  <a:lnTo>
                    <a:pt x="69884" y="310473"/>
                  </a:lnTo>
                  <a:lnTo>
                    <a:pt x="147595" y="310473"/>
                  </a:lnTo>
                  <a:lnTo>
                    <a:pt x="147595" y="266609"/>
                  </a:lnTo>
                  <a:close/>
                  <a:moveTo>
                    <a:pt x="460769" y="230010"/>
                  </a:moveTo>
                  <a:lnTo>
                    <a:pt x="460769" y="268528"/>
                  </a:lnTo>
                  <a:lnTo>
                    <a:pt x="555916" y="268528"/>
                  </a:lnTo>
                  <a:lnTo>
                    <a:pt x="555916" y="230010"/>
                  </a:lnTo>
                  <a:close/>
                  <a:moveTo>
                    <a:pt x="216243" y="193549"/>
                  </a:moveTo>
                  <a:lnTo>
                    <a:pt x="216243" y="237412"/>
                  </a:lnTo>
                  <a:lnTo>
                    <a:pt x="293953" y="237412"/>
                  </a:lnTo>
                  <a:lnTo>
                    <a:pt x="293953" y="193549"/>
                  </a:lnTo>
                  <a:close/>
                  <a:moveTo>
                    <a:pt x="69884" y="193549"/>
                  </a:moveTo>
                  <a:lnTo>
                    <a:pt x="69884" y="237412"/>
                  </a:lnTo>
                  <a:lnTo>
                    <a:pt x="147595" y="237412"/>
                  </a:lnTo>
                  <a:lnTo>
                    <a:pt x="147595" y="193549"/>
                  </a:lnTo>
                  <a:close/>
                  <a:moveTo>
                    <a:pt x="460769" y="156950"/>
                  </a:moveTo>
                  <a:lnTo>
                    <a:pt x="460769" y="195468"/>
                  </a:lnTo>
                  <a:lnTo>
                    <a:pt x="555916" y="195468"/>
                  </a:lnTo>
                  <a:lnTo>
                    <a:pt x="555916" y="156950"/>
                  </a:lnTo>
                  <a:close/>
                  <a:moveTo>
                    <a:pt x="192926" y="96251"/>
                  </a:moveTo>
                  <a:lnTo>
                    <a:pt x="361366" y="96251"/>
                  </a:lnTo>
                  <a:lnTo>
                    <a:pt x="361366" y="114880"/>
                  </a:lnTo>
                  <a:lnTo>
                    <a:pt x="192926" y="114880"/>
                  </a:lnTo>
                  <a:close/>
                  <a:moveTo>
                    <a:pt x="192926" y="49819"/>
                  </a:moveTo>
                  <a:lnTo>
                    <a:pt x="361366" y="49819"/>
                  </a:lnTo>
                  <a:lnTo>
                    <a:pt x="361366" y="68307"/>
                  </a:lnTo>
                  <a:lnTo>
                    <a:pt x="192926" y="68307"/>
                  </a:lnTo>
                  <a:close/>
                  <a:moveTo>
                    <a:pt x="166130" y="25222"/>
                  </a:moveTo>
                  <a:lnTo>
                    <a:pt x="166130" y="155716"/>
                  </a:lnTo>
                  <a:lnTo>
                    <a:pt x="338987" y="155716"/>
                  </a:lnTo>
                  <a:lnTo>
                    <a:pt x="338987" y="341040"/>
                  </a:lnTo>
                  <a:lnTo>
                    <a:pt x="338987" y="531710"/>
                  </a:lnTo>
                  <a:lnTo>
                    <a:pt x="366721" y="531710"/>
                  </a:lnTo>
                  <a:lnTo>
                    <a:pt x="366721" y="341040"/>
                  </a:lnTo>
                  <a:lnTo>
                    <a:pt x="366721" y="155305"/>
                  </a:lnTo>
                  <a:lnTo>
                    <a:pt x="388002" y="143517"/>
                  </a:lnTo>
                  <a:lnTo>
                    <a:pt x="388002" y="25222"/>
                  </a:lnTo>
                  <a:close/>
                  <a:moveTo>
                    <a:pt x="140867" y="0"/>
                  </a:moveTo>
                  <a:lnTo>
                    <a:pt x="413402" y="0"/>
                  </a:lnTo>
                  <a:lnTo>
                    <a:pt x="413402" y="129398"/>
                  </a:lnTo>
                  <a:lnTo>
                    <a:pt x="432486" y="118843"/>
                  </a:lnTo>
                  <a:lnTo>
                    <a:pt x="584199" y="118843"/>
                  </a:lnTo>
                  <a:lnTo>
                    <a:pt x="584199" y="531710"/>
                  </a:lnTo>
                  <a:lnTo>
                    <a:pt x="609050" y="531710"/>
                  </a:lnTo>
                  <a:lnTo>
                    <a:pt x="609050" y="586540"/>
                  </a:lnTo>
                  <a:lnTo>
                    <a:pt x="0" y="586540"/>
                  </a:lnTo>
                  <a:lnTo>
                    <a:pt x="0" y="531710"/>
                  </a:lnTo>
                  <a:lnTo>
                    <a:pt x="24851" y="531710"/>
                  </a:lnTo>
                  <a:lnTo>
                    <a:pt x="24851" y="155716"/>
                  </a:lnTo>
                  <a:lnTo>
                    <a:pt x="140867" y="15571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txBody>
            <a:bodyPr wrap="none" anchor="ctr"/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en-US"/>
            </a:p>
          </p:txBody>
        </p:sp>
        <p:sp>
          <p:nvSpPr>
            <p:cNvPr id="16" name="íS1ïḍê">
              <a:extLst>
                <a:ext uri="{FF2B5EF4-FFF2-40B4-BE49-F238E27FC236}">
                  <a16:creationId xmlns:a16="http://schemas.microsoft.com/office/drawing/2014/main" id="{AC0C87CF-319D-4248-9F8D-33A45486B643}"/>
                </a:ext>
              </a:extLst>
            </p:cNvPr>
            <p:cNvSpPr/>
            <p:nvPr/>
          </p:nvSpPr>
          <p:spPr bwMode="auto">
            <a:xfrm>
              <a:off x="5910949" y="1961292"/>
              <a:ext cx="460986" cy="443948"/>
            </a:xfrm>
            <a:custGeom>
              <a:avLst/>
              <a:gdLst>
                <a:gd name="connsiteX0" fmla="*/ 216243 w 609050"/>
                <a:gd name="connsiteY0" fmla="*/ 412730 h 586540"/>
                <a:gd name="connsiteX1" fmla="*/ 216243 w 609050"/>
                <a:gd name="connsiteY1" fmla="*/ 456594 h 586540"/>
                <a:gd name="connsiteX2" fmla="*/ 293953 w 609050"/>
                <a:gd name="connsiteY2" fmla="*/ 456594 h 586540"/>
                <a:gd name="connsiteX3" fmla="*/ 293953 w 609050"/>
                <a:gd name="connsiteY3" fmla="*/ 412730 h 586540"/>
                <a:gd name="connsiteX4" fmla="*/ 69884 w 609050"/>
                <a:gd name="connsiteY4" fmla="*/ 412730 h 586540"/>
                <a:gd name="connsiteX5" fmla="*/ 69884 w 609050"/>
                <a:gd name="connsiteY5" fmla="*/ 456594 h 586540"/>
                <a:gd name="connsiteX6" fmla="*/ 147595 w 609050"/>
                <a:gd name="connsiteY6" fmla="*/ 456594 h 586540"/>
                <a:gd name="connsiteX7" fmla="*/ 147595 w 609050"/>
                <a:gd name="connsiteY7" fmla="*/ 412730 h 586540"/>
                <a:gd name="connsiteX8" fmla="*/ 460769 w 609050"/>
                <a:gd name="connsiteY8" fmla="*/ 376268 h 586540"/>
                <a:gd name="connsiteX9" fmla="*/ 460769 w 609050"/>
                <a:gd name="connsiteY9" fmla="*/ 414786 h 586540"/>
                <a:gd name="connsiteX10" fmla="*/ 555916 w 609050"/>
                <a:gd name="connsiteY10" fmla="*/ 414786 h 586540"/>
                <a:gd name="connsiteX11" fmla="*/ 555916 w 609050"/>
                <a:gd name="connsiteY11" fmla="*/ 376268 h 586540"/>
                <a:gd name="connsiteX12" fmla="*/ 216243 w 609050"/>
                <a:gd name="connsiteY12" fmla="*/ 339670 h 586540"/>
                <a:gd name="connsiteX13" fmla="*/ 216243 w 609050"/>
                <a:gd name="connsiteY13" fmla="*/ 383533 h 586540"/>
                <a:gd name="connsiteX14" fmla="*/ 293953 w 609050"/>
                <a:gd name="connsiteY14" fmla="*/ 383533 h 586540"/>
                <a:gd name="connsiteX15" fmla="*/ 293953 w 609050"/>
                <a:gd name="connsiteY15" fmla="*/ 339670 h 586540"/>
                <a:gd name="connsiteX16" fmla="*/ 69884 w 609050"/>
                <a:gd name="connsiteY16" fmla="*/ 339670 h 586540"/>
                <a:gd name="connsiteX17" fmla="*/ 69884 w 609050"/>
                <a:gd name="connsiteY17" fmla="*/ 383533 h 586540"/>
                <a:gd name="connsiteX18" fmla="*/ 147595 w 609050"/>
                <a:gd name="connsiteY18" fmla="*/ 383533 h 586540"/>
                <a:gd name="connsiteX19" fmla="*/ 147595 w 609050"/>
                <a:gd name="connsiteY19" fmla="*/ 339670 h 586540"/>
                <a:gd name="connsiteX20" fmla="*/ 460769 w 609050"/>
                <a:gd name="connsiteY20" fmla="*/ 303071 h 586540"/>
                <a:gd name="connsiteX21" fmla="*/ 460769 w 609050"/>
                <a:gd name="connsiteY21" fmla="*/ 341726 h 586540"/>
                <a:gd name="connsiteX22" fmla="*/ 555916 w 609050"/>
                <a:gd name="connsiteY22" fmla="*/ 341726 h 586540"/>
                <a:gd name="connsiteX23" fmla="*/ 555916 w 609050"/>
                <a:gd name="connsiteY23" fmla="*/ 303071 h 586540"/>
                <a:gd name="connsiteX24" fmla="*/ 216243 w 609050"/>
                <a:gd name="connsiteY24" fmla="*/ 266609 h 586540"/>
                <a:gd name="connsiteX25" fmla="*/ 216243 w 609050"/>
                <a:gd name="connsiteY25" fmla="*/ 310473 h 586540"/>
                <a:gd name="connsiteX26" fmla="*/ 293953 w 609050"/>
                <a:gd name="connsiteY26" fmla="*/ 310473 h 586540"/>
                <a:gd name="connsiteX27" fmla="*/ 293953 w 609050"/>
                <a:gd name="connsiteY27" fmla="*/ 266609 h 586540"/>
                <a:gd name="connsiteX28" fmla="*/ 69884 w 609050"/>
                <a:gd name="connsiteY28" fmla="*/ 266609 h 586540"/>
                <a:gd name="connsiteX29" fmla="*/ 69884 w 609050"/>
                <a:gd name="connsiteY29" fmla="*/ 310473 h 586540"/>
                <a:gd name="connsiteX30" fmla="*/ 147595 w 609050"/>
                <a:gd name="connsiteY30" fmla="*/ 310473 h 586540"/>
                <a:gd name="connsiteX31" fmla="*/ 147595 w 609050"/>
                <a:gd name="connsiteY31" fmla="*/ 266609 h 586540"/>
                <a:gd name="connsiteX32" fmla="*/ 460769 w 609050"/>
                <a:gd name="connsiteY32" fmla="*/ 230010 h 586540"/>
                <a:gd name="connsiteX33" fmla="*/ 460769 w 609050"/>
                <a:gd name="connsiteY33" fmla="*/ 268528 h 586540"/>
                <a:gd name="connsiteX34" fmla="*/ 555916 w 609050"/>
                <a:gd name="connsiteY34" fmla="*/ 268528 h 586540"/>
                <a:gd name="connsiteX35" fmla="*/ 555916 w 609050"/>
                <a:gd name="connsiteY35" fmla="*/ 230010 h 586540"/>
                <a:gd name="connsiteX36" fmla="*/ 216243 w 609050"/>
                <a:gd name="connsiteY36" fmla="*/ 193549 h 586540"/>
                <a:gd name="connsiteX37" fmla="*/ 216243 w 609050"/>
                <a:gd name="connsiteY37" fmla="*/ 237412 h 586540"/>
                <a:gd name="connsiteX38" fmla="*/ 293953 w 609050"/>
                <a:gd name="connsiteY38" fmla="*/ 237412 h 586540"/>
                <a:gd name="connsiteX39" fmla="*/ 293953 w 609050"/>
                <a:gd name="connsiteY39" fmla="*/ 193549 h 586540"/>
                <a:gd name="connsiteX40" fmla="*/ 69884 w 609050"/>
                <a:gd name="connsiteY40" fmla="*/ 193549 h 586540"/>
                <a:gd name="connsiteX41" fmla="*/ 69884 w 609050"/>
                <a:gd name="connsiteY41" fmla="*/ 237412 h 586540"/>
                <a:gd name="connsiteX42" fmla="*/ 147595 w 609050"/>
                <a:gd name="connsiteY42" fmla="*/ 237412 h 586540"/>
                <a:gd name="connsiteX43" fmla="*/ 147595 w 609050"/>
                <a:gd name="connsiteY43" fmla="*/ 193549 h 586540"/>
                <a:gd name="connsiteX44" fmla="*/ 460769 w 609050"/>
                <a:gd name="connsiteY44" fmla="*/ 156950 h 586540"/>
                <a:gd name="connsiteX45" fmla="*/ 460769 w 609050"/>
                <a:gd name="connsiteY45" fmla="*/ 195468 h 586540"/>
                <a:gd name="connsiteX46" fmla="*/ 555916 w 609050"/>
                <a:gd name="connsiteY46" fmla="*/ 195468 h 586540"/>
                <a:gd name="connsiteX47" fmla="*/ 555916 w 609050"/>
                <a:gd name="connsiteY47" fmla="*/ 156950 h 586540"/>
                <a:gd name="connsiteX48" fmla="*/ 192926 w 609050"/>
                <a:gd name="connsiteY48" fmla="*/ 96251 h 586540"/>
                <a:gd name="connsiteX49" fmla="*/ 361366 w 609050"/>
                <a:gd name="connsiteY49" fmla="*/ 96251 h 586540"/>
                <a:gd name="connsiteX50" fmla="*/ 361366 w 609050"/>
                <a:gd name="connsiteY50" fmla="*/ 114880 h 586540"/>
                <a:gd name="connsiteX51" fmla="*/ 192926 w 609050"/>
                <a:gd name="connsiteY51" fmla="*/ 114880 h 586540"/>
                <a:gd name="connsiteX52" fmla="*/ 192926 w 609050"/>
                <a:gd name="connsiteY52" fmla="*/ 49819 h 586540"/>
                <a:gd name="connsiteX53" fmla="*/ 361366 w 609050"/>
                <a:gd name="connsiteY53" fmla="*/ 49819 h 586540"/>
                <a:gd name="connsiteX54" fmla="*/ 361366 w 609050"/>
                <a:gd name="connsiteY54" fmla="*/ 68307 h 586540"/>
                <a:gd name="connsiteX55" fmla="*/ 192926 w 609050"/>
                <a:gd name="connsiteY55" fmla="*/ 68307 h 586540"/>
                <a:gd name="connsiteX56" fmla="*/ 166130 w 609050"/>
                <a:gd name="connsiteY56" fmla="*/ 25222 h 586540"/>
                <a:gd name="connsiteX57" fmla="*/ 166130 w 609050"/>
                <a:gd name="connsiteY57" fmla="*/ 155716 h 586540"/>
                <a:gd name="connsiteX58" fmla="*/ 338987 w 609050"/>
                <a:gd name="connsiteY58" fmla="*/ 155716 h 586540"/>
                <a:gd name="connsiteX59" fmla="*/ 338987 w 609050"/>
                <a:gd name="connsiteY59" fmla="*/ 341040 h 586540"/>
                <a:gd name="connsiteX60" fmla="*/ 338987 w 609050"/>
                <a:gd name="connsiteY60" fmla="*/ 531710 h 586540"/>
                <a:gd name="connsiteX61" fmla="*/ 366721 w 609050"/>
                <a:gd name="connsiteY61" fmla="*/ 531710 h 586540"/>
                <a:gd name="connsiteX62" fmla="*/ 366721 w 609050"/>
                <a:gd name="connsiteY62" fmla="*/ 341040 h 586540"/>
                <a:gd name="connsiteX63" fmla="*/ 366721 w 609050"/>
                <a:gd name="connsiteY63" fmla="*/ 155305 h 586540"/>
                <a:gd name="connsiteX64" fmla="*/ 388002 w 609050"/>
                <a:gd name="connsiteY64" fmla="*/ 143517 h 586540"/>
                <a:gd name="connsiteX65" fmla="*/ 388002 w 609050"/>
                <a:gd name="connsiteY65" fmla="*/ 25222 h 586540"/>
                <a:gd name="connsiteX66" fmla="*/ 140867 w 609050"/>
                <a:gd name="connsiteY66" fmla="*/ 0 h 586540"/>
                <a:gd name="connsiteX67" fmla="*/ 413402 w 609050"/>
                <a:gd name="connsiteY67" fmla="*/ 0 h 586540"/>
                <a:gd name="connsiteX68" fmla="*/ 413402 w 609050"/>
                <a:gd name="connsiteY68" fmla="*/ 129398 h 586540"/>
                <a:gd name="connsiteX69" fmla="*/ 432486 w 609050"/>
                <a:gd name="connsiteY69" fmla="*/ 118843 h 586540"/>
                <a:gd name="connsiteX70" fmla="*/ 584199 w 609050"/>
                <a:gd name="connsiteY70" fmla="*/ 118843 h 586540"/>
                <a:gd name="connsiteX71" fmla="*/ 584199 w 609050"/>
                <a:gd name="connsiteY71" fmla="*/ 531710 h 586540"/>
                <a:gd name="connsiteX72" fmla="*/ 609050 w 609050"/>
                <a:gd name="connsiteY72" fmla="*/ 531710 h 586540"/>
                <a:gd name="connsiteX73" fmla="*/ 609050 w 609050"/>
                <a:gd name="connsiteY73" fmla="*/ 586540 h 586540"/>
                <a:gd name="connsiteX74" fmla="*/ 0 w 609050"/>
                <a:gd name="connsiteY74" fmla="*/ 586540 h 586540"/>
                <a:gd name="connsiteX75" fmla="*/ 0 w 609050"/>
                <a:gd name="connsiteY75" fmla="*/ 531710 h 586540"/>
                <a:gd name="connsiteX76" fmla="*/ 24851 w 609050"/>
                <a:gd name="connsiteY76" fmla="*/ 531710 h 586540"/>
                <a:gd name="connsiteX77" fmla="*/ 24851 w 609050"/>
                <a:gd name="connsiteY77" fmla="*/ 155716 h 586540"/>
                <a:gd name="connsiteX78" fmla="*/ 140867 w 609050"/>
                <a:gd name="connsiteY78" fmla="*/ 155716 h 5865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</a:cxnLst>
              <a:rect l="l" t="t" r="r" b="b"/>
              <a:pathLst>
                <a:path w="609050" h="586540">
                  <a:moveTo>
                    <a:pt x="216243" y="412730"/>
                  </a:moveTo>
                  <a:lnTo>
                    <a:pt x="216243" y="456594"/>
                  </a:lnTo>
                  <a:lnTo>
                    <a:pt x="293953" y="456594"/>
                  </a:lnTo>
                  <a:lnTo>
                    <a:pt x="293953" y="412730"/>
                  </a:lnTo>
                  <a:close/>
                  <a:moveTo>
                    <a:pt x="69884" y="412730"/>
                  </a:moveTo>
                  <a:lnTo>
                    <a:pt x="69884" y="456594"/>
                  </a:lnTo>
                  <a:lnTo>
                    <a:pt x="147595" y="456594"/>
                  </a:lnTo>
                  <a:lnTo>
                    <a:pt x="147595" y="412730"/>
                  </a:lnTo>
                  <a:close/>
                  <a:moveTo>
                    <a:pt x="460769" y="376268"/>
                  </a:moveTo>
                  <a:lnTo>
                    <a:pt x="460769" y="414786"/>
                  </a:lnTo>
                  <a:lnTo>
                    <a:pt x="555916" y="414786"/>
                  </a:lnTo>
                  <a:lnTo>
                    <a:pt x="555916" y="376268"/>
                  </a:lnTo>
                  <a:close/>
                  <a:moveTo>
                    <a:pt x="216243" y="339670"/>
                  </a:moveTo>
                  <a:lnTo>
                    <a:pt x="216243" y="383533"/>
                  </a:lnTo>
                  <a:lnTo>
                    <a:pt x="293953" y="383533"/>
                  </a:lnTo>
                  <a:lnTo>
                    <a:pt x="293953" y="339670"/>
                  </a:lnTo>
                  <a:close/>
                  <a:moveTo>
                    <a:pt x="69884" y="339670"/>
                  </a:moveTo>
                  <a:lnTo>
                    <a:pt x="69884" y="383533"/>
                  </a:lnTo>
                  <a:lnTo>
                    <a:pt x="147595" y="383533"/>
                  </a:lnTo>
                  <a:lnTo>
                    <a:pt x="147595" y="339670"/>
                  </a:lnTo>
                  <a:close/>
                  <a:moveTo>
                    <a:pt x="460769" y="303071"/>
                  </a:moveTo>
                  <a:lnTo>
                    <a:pt x="460769" y="341726"/>
                  </a:lnTo>
                  <a:lnTo>
                    <a:pt x="555916" y="341726"/>
                  </a:lnTo>
                  <a:lnTo>
                    <a:pt x="555916" y="303071"/>
                  </a:lnTo>
                  <a:close/>
                  <a:moveTo>
                    <a:pt x="216243" y="266609"/>
                  </a:moveTo>
                  <a:lnTo>
                    <a:pt x="216243" y="310473"/>
                  </a:lnTo>
                  <a:lnTo>
                    <a:pt x="293953" y="310473"/>
                  </a:lnTo>
                  <a:lnTo>
                    <a:pt x="293953" y="266609"/>
                  </a:lnTo>
                  <a:close/>
                  <a:moveTo>
                    <a:pt x="69884" y="266609"/>
                  </a:moveTo>
                  <a:lnTo>
                    <a:pt x="69884" y="310473"/>
                  </a:lnTo>
                  <a:lnTo>
                    <a:pt x="147595" y="310473"/>
                  </a:lnTo>
                  <a:lnTo>
                    <a:pt x="147595" y="266609"/>
                  </a:lnTo>
                  <a:close/>
                  <a:moveTo>
                    <a:pt x="460769" y="230010"/>
                  </a:moveTo>
                  <a:lnTo>
                    <a:pt x="460769" y="268528"/>
                  </a:lnTo>
                  <a:lnTo>
                    <a:pt x="555916" y="268528"/>
                  </a:lnTo>
                  <a:lnTo>
                    <a:pt x="555916" y="230010"/>
                  </a:lnTo>
                  <a:close/>
                  <a:moveTo>
                    <a:pt x="216243" y="193549"/>
                  </a:moveTo>
                  <a:lnTo>
                    <a:pt x="216243" y="237412"/>
                  </a:lnTo>
                  <a:lnTo>
                    <a:pt x="293953" y="237412"/>
                  </a:lnTo>
                  <a:lnTo>
                    <a:pt x="293953" y="193549"/>
                  </a:lnTo>
                  <a:close/>
                  <a:moveTo>
                    <a:pt x="69884" y="193549"/>
                  </a:moveTo>
                  <a:lnTo>
                    <a:pt x="69884" y="237412"/>
                  </a:lnTo>
                  <a:lnTo>
                    <a:pt x="147595" y="237412"/>
                  </a:lnTo>
                  <a:lnTo>
                    <a:pt x="147595" y="193549"/>
                  </a:lnTo>
                  <a:close/>
                  <a:moveTo>
                    <a:pt x="460769" y="156950"/>
                  </a:moveTo>
                  <a:lnTo>
                    <a:pt x="460769" y="195468"/>
                  </a:lnTo>
                  <a:lnTo>
                    <a:pt x="555916" y="195468"/>
                  </a:lnTo>
                  <a:lnTo>
                    <a:pt x="555916" y="156950"/>
                  </a:lnTo>
                  <a:close/>
                  <a:moveTo>
                    <a:pt x="192926" y="96251"/>
                  </a:moveTo>
                  <a:lnTo>
                    <a:pt x="361366" y="96251"/>
                  </a:lnTo>
                  <a:lnTo>
                    <a:pt x="361366" y="114880"/>
                  </a:lnTo>
                  <a:lnTo>
                    <a:pt x="192926" y="114880"/>
                  </a:lnTo>
                  <a:close/>
                  <a:moveTo>
                    <a:pt x="192926" y="49819"/>
                  </a:moveTo>
                  <a:lnTo>
                    <a:pt x="361366" y="49819"/>
                  </a:lnTo>
                  <a:lnTo>
                    <a:pt x="361366" y="68307"/>
                  </a:lnTo>
                  <a:lnTo>
                    <a:pt x="192926" y="68307"/>
                  </a:lnTo>
                  <a:close/>
                  <a:moveTo>
                    <a:pt x="166130" y="25222"/>
                  </a:moveTo>
                  <a:lnTo>
                    <a:pt x="166130" y="155716"/>
                  </a:lnTo>
                  <a:lnTo>
                    <a:pt x="338987" y="155716"/>
                  </a:lnTo>
                  <a:lnTo>
                    <a:pt x="338987" y="341040"/>
                  </a:lnTo>
                  <a:lnTo>
                    <a:pt x="338987" y="531710"/>
                  </a:lnTo>
                  <a:lnTo>
                    <a:pt x="366721" y="531710"/>
                  </a:lnTo>
                  <a:lnTo>
                    <a:pt x="366721" y="341040"/>
                  </a:lnTo>
                  <a:lnTo>
                    <a:pt x="366721" y="155305"/>
                  </a:lnTo>
                  <a:lnTo>
                    <a:pt x="388002" y="143517"/>
                  </a:lnTo>
                  <a:lnTo>
                    <a:pt x="388002" y="25222"/>
                  </a:lnTo>
                  <a:close/>
                  <a:moveTo>
                    <a:pt x="140867" y="0"/>
                  </a:moveTo>
                  <a:lnTo>
                    <a:pt x="413402" y="0"/>
                  </a:lnTo>
                  <a:lnTo>
                    <a:pt x="413402" y="129398"/>
                  </a:lnTo>
                  <a:lnTo>
                    <a:pt x="432486" y="118843"/>
                  </a:lnTo>
                  <a:lnTo>
                    <a:pt x="584199" y="118843"/>
                  </a:lnTo>
                  <a:lnTo>
                    <a:pt x="584199" y="531710"/>
                  </a:lnTo>
                  <a:lnTo>
                    <a:pt x="609050" y="531710"/>
                  </a:lnTo>
                  <a:lnTo>
                    <a:pt x="609050" y="586540"/>
                  </a:lnTo>
                  <a:lnTo>
                    <a:pt x="0" y="586540"/>
                  </a:lnTo>
                  <a:lnTo>
                    <a:pt x="0" y="531710"/>
                  </a:lnTo>
                  <a:lnTo>
                    <a:pt x="24851" y="531710"/>
                  </a:lnTo>
                  <a:lnTo>
                    <a:pt x="24851" y="155716"/>
                  </a:lnTo>
                  <a:lnTo>
                    <a:pt x="140867" y="15571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txBody>
            <a:bodyPr wrap="none" anchor="ctr"/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en-US"/>
            </a:p>
          </p:txBody>
        </p:sp>
        <p:sp>
          <p:nvSpPr>
            <p:cNvPr id="17" name="îṣḻïḓé">
              <a:extLst>
                <a:ext uri="{FF2B5EF4-FFF2-40B4-BE49-F238E27FC236}">
                  <a16:creationId xmlns:a16="http://schemas.microsoft.com/office/drawing/2014/main" id="{F4AB94D8-974A-46E9-B729-482302AD5533}"/>
                </a:ext>
              </a:extLst>
            </p:cNvPr>
            <p:cNvSpPr/>
            <p:nvPr/>
          </p:nvSpPr>
          <p:spPr bwMode="auto">
            <a:xfrm>
              <a:off x="5801914" y="4810580"/>
              <a:ext cx="371729" cy="357990"/>
            </a:xfrm>
            <a:custGeom>
              <a:avLst/>
              <a:gdLst>
                <a:gd name="connsiteX0" fmla="*/ 216243 w 609050"/>
                <a:gd name="connsiteY0" fmla="*/ 412730 h 586540"/>
                <a:gd name="connsiteX1" fmla="*/ 216243 w 609050"/>
                <a:gd name="connsiteY1" fmla="*/ 456594 h 586540"/>
                <a:gd name="connsiteX2" fmla="*/ 293953 w 609050"/>
                <a:gd name="connsiteY2" fmla="*/ 456594 h 586540"/>
                <a:gd name="connsiteX3" fmla="*/ 293953 w 609050"/>
                <a:gd name="connsiteY3" fmla="*/ 412730 h 586540"/>
                <a:gd name="connsiteX4" fmla="*/ 69884 w 609050"/>
                <a:gd name="connsiteY4" fmla="*/ 412730 h 586540"/>
                <a:gd name="connsiteX5" fmla="*/ 69884 w 609050"/>
                <a:gd name="connsiteY5" fmla="*/ 456594 h 586540"/>
                <a:gd name="connsiteX6" fmla="*/ 147595 w 609050"/>
                <a:gd name="connsiteY6" fmla="*/ 456594 h 586540"/>
                <a:gd name="connsiteX7" fmla="*/ 147595 w 609050"/>
                <a:gd name="connsiteY7" fmla="*/ 412730 h 586540"/>
                <a:gd name="connsiteX8" fmla="*/ 460769 w 609050"/>
                <a:gd name="connsiteY8" fmla="*/ 376268 h 586540"/>
                <a:gd name="connsiteX9" fmla="*/ 460769 w 609050"/>
                <a:gd name="connsiteY9" fmla="*/ 414786 h 586540"/>
                <a:gd name="connsiteX10" fmla="*/ 555916 w 609050"/>
                <a:gd name="connsiteY10" fmla="*/ 414786 h 586540"/>
                <a:gd name="connsiteX11" fmla="*/ 555916 w 609050"/>
                <a:gd name="connsiteY11" fmla="*/ 376268 h 586540"/>
                <a:gd name="connsiteX12" fmla="*/ 216243 w 609050"/>
                <a:gd name="connsiteY12" fmla="*/ 339670 h 586540"/>
                <a:gd name="connsiteX13" fmla="*/ 216243 w 609050"/>
                <a:gd name="connsiteY13" fmla="*/ 383533 h 586540"/>
                <a:gd name="connsiteX14" fmla="*/ 293953 w 609050"/>
                <a:gd name="connsiteY14" fmla="*/ 383533 h 586540"/>
                <a:gd name="connsiteX15" fmla="*/ 293953 w 609050"/>
                <a:gd name="connsiteY15" fmla="*/ 339670 h 586540"/>
                <a:gd name="connsiteX16" fmla="*/ 69884 w 609050"/>
                <a:gd name="connsiteY16" fmla="*/ 339670 h 586540"/>
                <a:gd name="connsiteX17" fmla="*/ 69884 w 609050"/>
                <a:gd name="connsiteY17" fmla="*/ 383533 h 586540"/>
                <a:gd name="connsiteX18" fmla="*/ 147595 w 609050"/>
                <a:gd name="connsiteY18" fmla="*/ 383533 h 586540"/>
                <a:gd name="connsiteX19" fmla="*/ 147595 w 609050"/>
                <a:gd name="connsiteY19" fmla="*/ 339670 h 586540"/>
                <a:gd name="connsiteX20" fmla="*/ 460769 w 609050"/>
                <a:gd name="connsiteY20" fmla="*/ 303071 h 586540"/>
                <a:gd name="connsiteX21" fmla="*/ 460769 w 609050"/>
                <a:gd name="connsiteY21" fmla="*/ 341726 h 586540"/>
                <a:gd name="connsiteX22" fmla="*/ 555916 w 609050"/>
                <a:gd name="connsiteY22" fmla="*/ 341726 h 586540"/>
                <a:gd name="connsiteX23" fmla="*/ 555916 w 609050"/>
                <a:gd name="connsiteY23" fmla="*/ 303071 h 586540"/>
                <a:gd name="connsiteX24" fmla="*/ 216243 w 609050"/>
                <a:gd name="connsiteY24" fmla="*/ 266609 h 586540"/>
                <a:gd name="connsiteX25" fmla="*/ 216243 w 609050"/>
                <a:gd name="connsiteY25" fmla="*/ 310473 h 586540"/>
                <a:gd name="connsiteX26" fmla="*/ 293953 w 609050"/>
                <a:gd name="connsiteY26" fmla="*/ 310473 h 586540"/>
                <a:gd name="connsiteX27" fmla="*/ 293953 w 609050"/>
                <a:gd name="connsiteY27" fmla="*/ 266609 h 586540"/>
                <a:gd name="connsiteX28" fmla="*/ 69884 w 609050"/>
                <a:gd name="connsiteY28" fmla="*/ 266609 h 586540"/>
                <a:gd name="connsiteX29" fmla="*/ 69884 w 609050"/>
                <a:gd name="connsiteY29" fmla="*/ 310473 h 586540"/>
                <a:gd name="connsiteX30" fmla="*/ 147595 w 609050"/>
                <a:gd name="connsiteY30" fmla="*/ 310473 h 586540"/>
                <a:gd name="connsiteX31" fmla="*/ 147595 w 609050"/>
                <a:gd name="connsiteY31" fmla="*/ 266609 h 586540"/>
                <a:gd name="connsiteX32" fmla="*/ 460769 w 609050"/>
                <a:gd name="connsiteY32" fmla="*/ 230010 h 586540"/>
                <a:gd name="connsiteX33" fmla="*/ 460769 w 609050"/>
                <a:gd name="connsiteY33" fmla="*/ 268528 h 586540"/>
                <a:gd name="connsiteX34" fmla="*/ 555916 w 609050"/>
                <a:gd name="connsiteY34" fmla="*/ 268528 h 586540"/>
                <a:gd name="connsiteX35" fmla="*/ 555916 w 609050"/>
                <a:gd name="connsiteY35" fmla="*/ 230010 h 586540"/>
                <a:gd name="connsiteX36" fmla="*/ 216243 w 609050"/>
                <a:gd name="connsiteY36" fmla="*/ 193549 h 586540"/>
                <a:gd name="connsiteX37" fmla="*/ 216243 w 609050"/>
                <a:gd name="connsiteY37" fmla="*/ 237412 h 586540"/>
                <a:gd name="connsiteX38" fmla="*/ 293953 w 609050"/>
                <a:gd name="connsiteY38" fmla="*/ 237412 h 586540"/>
                <a:gd name="connsiteX39" fmla="*/ 293953 w 609050"/>
                <a:gd name="connsiteY39" fmla="*/ 193549 h 586540"/>
                <a:gd name="connsiteX40" fmla="*/ 69884 w 609050"/>
                <a:gd name="connsiteY40" fmla="*/ 193549 h 586540"/>
                <a:gd name="connsiteX41" fmla="*/ 69884 w 609050"/>
                <a:gd name="connsiteY41" fmla="*/ 237412 h 586540"/>
                <a:gd name="connsiteX42" fmla="*/ 147595 w 609050"/>
                <a:gd name="connsiteY42" fmla="*/ 237412 h 586540"/>
                <a:gd name="connsiteX43" fmla="*/ 147595 w 609050"/>
                <a:gd name="connsiteY43" fmla="*/ 193549 h 586540"/>
                <a:gd name="connsiteX44" fmla="*/ 460769 w 609050"/>
                <a:gd name="connsiteY44" fmla="*/ 156950 h 586540"/>
                <a:gd name="connsiteX45" fmla="*/ 460769 w 609050"/>
                <a:gd name="connsiteY45" fmla="*/ 195468 h 586540"/>
                <a:gd name="connsiteX46" fmla="*/ 555916 w 609050"/>
                <a:gd name="connsiteY46" fmla="*/ 195468 h 586540"/>
                <a:gd name="connsiteX47" fmla="*/ 555916 w 609050"/>
                <a:gd name="connsiteY47" fmla="*/ 156950 h 586540"/>
                <a:gd name="connsiteX48" fmla="*/ 192926 w 609050"/>
                <a:gd name="connsiteY48" fmla="*/ 96251 h 586540"/>
                <a:gd name="connsiteX49" fmla="*/ 361366 w 609050"/>
                <a:gd name="connsiteY49" fmla="*/ 96251 h 586540"/>
                <a:gd name="connsiteX50" fmla="*/ 361366 w 609050"/>
                <a:gd name="connsiteY50" fmla="*/ 114880 h 586540"/>
                <a:gd name="connsiteX51" fmla="*/ 192926 w 609050"/>
                <a:gd name="connsiteY51" fmla="*/ 114880 h 586540"/>
                <a:gd name="connsiteX52" fmla="*/ 192926 w 609050"/>
                <a:gd name="connsiteY52" fmla="*/ 49819 h 586540"/>
                <a:gd name="connsiteX53" fmla="*/ 361366 w 609050"/>
                <a:gd name="connsiteY53" fmla="*/ 49819 h 586540"/>
                <a:gd name="connsiteX54" fmla="*/ 361366 w 609050"/>
                <a:gd name="connsiteY54" fmla="*/ 68307 h 586540"/>
                <a:gd name="connsiteX55" fmla="*/ 192926 w 609050"/>
                <a:gd name="connsiteY55" fmla="*/ 68307 h 586540"/>
                <a:gd name="connsiteX56" fmla="*/ 166130 w 609050"/>
                <a:gd name="connsiteY56" fmla="*/ 25222 h 586540"/>
                <a:gd name="connsiteX57" fmla="*/ 166130 w 609050"/>
                <a:gd name="connsiteY57" fmla="*/ 155716 h 586540"/>
                <a:gd name="connsiteX58" fmla="*/ 338987 w 609050"/>
                <a:gd name="connsiteY58" fmla="*/ 155716 h 586540"/>
                <a:gd name="connsiteX59" fmla="*/ 338987 w 609050"/>
                <a:gd name="connsiteY59" fmla="*/ 341040 h 586540"/>
                <a:gd name="connsiteX60" fmla="*/ 338987 w 609050"/>
                <a:gd name="connsiteY60" fmla="*/ 531710 h 586540"/>
                <a:gd name="connsiteX61" fmla="*/ 366721 w 609050"/>
                <a:gd name="connsiteY61" fmla="*/ 531710 h 586540"/>
                <a:gd name="connsiteX62" fmla="*/ 366721 w 609050"/>
                <a:gd name="connsiteY62" fmla="*/ 341040 h 586540"/>
                <a:gd name="connsiteX63" fmla="*/ 366721 w 609050"/>
                <a:gd name="connsiteY63" fmla="*/ 155305 h 586540"/>
                <a:gd name="connsiteX64" fmla="*/ 388002 w 609050"/>
                <a:gd name="connsiteY64" fmla="*/ 143517 h 586540"/>
                <a:gd name="connsiteX65" fmla="*/ 388002 w 609050"/>
                <a:gd name="connsiteY65" fmla="*/ 25222 h 586540"/>
                <a:gd name="connsiteX66" fmla="*/ 140867 w 609050"/>
                <a:gd name="connsiteY66" fmla="*/ 0 h 586540"/>
                <a:gd name="connsiteX67" fmla="*/ 413402 w 609050"/>
                <a:gd name="connsiteY67" fmla="*/ 0 h 586540"/>
                <a:gd name="connsiteX68" fmla="*/ 413402 w 609050"/>
                <a:gd name="connsiteY68" fmla="*/ 129398 h 586540"/>
                <a:gd name="connsiteX69" fmla="*/ 432486 w 609050"/>
                <a:gd name="connsiteY69" fmla="*/ 118843 h 586540"/>
                <a:gd name="connsiteX70" fmla="*/ 584199 w 609050"/>
                <a:gd name="connsiteY70" fmla="*/ 118843 h 586540"/>
                <a:gd name="connsiteX71" fmla="*/ 584199 w 609050"/>
                <a:gd name="connsiteY71" fmla="*/ 531710 h 586540"/>
                <a:gd name="connsiteX72" fmla="*/ 609050 w 609050"/>
                <a:gd name="connsiteY72" fmla="*/ 531710 h 586540"/>
                <a:gd name="connsiteX73" fmla="*/ 609050 w 609050"/>
                <a:gd name="connsiteY73" fmla="*/ 586540 h 586540"/>
                <a:gd name="connsiteX74" fmla="*/ 0 w 609050"/>
                <a:gd name="connsiteY74" fmla="*/ 586540 h 586540"/>
                <a:gd name="connsiteX75" fmla="*/ 0 w 609050"/>
                <a:gd name="connsiteY75" fmla="*/ 531710 h 586540"/>
                <a:gd name="connsiteX76" fmla="*/ 24851 w 609050"/>
                <a:gd name="connsiteY76" fmla="*/ 531710 h 586540"/>
                <a:gd name="connsiteX77" fmla="*/ 24851 w 609050"/>
                <a:gd name="connsiteY77" fmla="*/ 155716 h 586540"/>
                <a:gd name="connsiteX78" fmla="*/ 140867 w 609050"/>
                <a:gd name="connsiteY78" fmla="*/ 155716 h 5865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</a:cxnLst>
              <a:rect l="l" t="t" r="r" b="b"/>
              <a:pathLst>
                <a:path w="609050" h="586540">
                  <a:moveTo>
                    <a:pt x="216243" y="412730"/>
                  </a:moveTo>
                  <a:lnTo>
                    <a:pt x="216243" y="456594"/>
                  </a:lnTo>
                  <a:lnTo>
                    <a:pt x="293953" y="456594"/>
                  </a:lnTo>
                  <a:lnTo>
                    <a:pt x="293953" y="412730"/>
                  </a:lnTo>
                  <a:close/>
                  <a:moveTo>
                    <a:pt x="69884" y="412730"/>
                  </a:moveTo>
                  <a:lnTo>
                    <a:pt x="69884" y="456594"/>
                  </a:lnTo>
                  <a:lnTo>
                    <a:pt x="147595" y="456594"/>
                  </a:lnTo>
                  <a:lnTo>
                    <a:pt x="147595" y="412730"/>
                  </a:lnTo>
                  <a:close/>
                  <a:moveTo>
                    <a:pt x="460769" y="376268"/>
                  </a:moveTo>
                  <a:lnTo>
                    <a:pt x="460769" y="414786"/>
                  </a:lnTo>
                  <a:lnTo>
                    <a:pt x="555916" y="414786"/>
                  </a:lnTo>
                  <a:lnTo>
                    <a:pt x="555916" y="376268"/>
                  </a:lnTo>
                  <a:close/>
                  <a:moveTo>
                    <a:pt x="216243" y="339670"/>
                  </a:moveTo>
                  <a:lnTo>
                    <a:pt x="216243" y="383533"/>
                  </a:lnTo>
                  <a:lnTo>
                    <a:pt x="293953" y="383533"/>
                  </a:lnTo>
                  <a:lnTo>
                    <a:pt x="293953" y="339670"/>
                  </a:lnTo>
                  <a:close/>
                  <a:moveTo>
                    <a:pt x="69884" y="339670"/>
                  </a:moveTo>
                  <a:lnTo>
                    <a:pt x="69884" y="383533"/>
                  </a:lnTo>
                  <a:lnTo>
                    <a:pt x="147595" y="383533"/>
                  </a:lnTo>
                  <a:lnTo>
                    <a:pt x="147595" y="339670"/>
                  </a:lnTo>
                  <a:close/>
                  <a:moveTo>
                    <a:pt x="460769" y="303071"/>
                  </a:moveTo>
                  <a:lnTo>
                    <a:pt x="460769" y="341726"/>
                  </a:lnTo>
                  <a:lnTo>
                    <a:pt x="555916" y="341726"/>
                  </a:lnTo>
                  <a:lnTo>
                    <a:pt x="555916" y="303071"/>
                  </a:lnTo>
                  <a:close/>
                  <a:moveTo>
                    <a:pt x="216243" y="266609"/>
                  </a:moveTo>
                  <a:lnTo>
                    <a:pt x="216243" y="310473"/>
                  </a:lnTo>
                  <a:lnTo>
                    <a:pt x="293953" y="310473"/>
                  </a:lnTo>
                  <a:lnTo>
                    <a:pt x="293953" y="266609"/>
                  </a:lnTo>
                  <a:close/>
                  <a:moveTo>
                    <a:pt x="69884" y="266609"/>
                  </a:moveTo>
                  <a:lnTo>
                    <a:pt x="69884" y="310473"/>
                  </a:lnTo>
                  <a:lnTo>
                    <a:pt x="147595" y="310473"/>
                  </a:lnTo>
                  <a:lnTo>
                    <a:pt x="147595" y="266609"/>
                  </a:lnTo>
                  <a:close/>
                  <a:moveTo>
                    <a:pt x="460769" y="230010"/>
                  </a:moveTo>
                  <a:lnTo>
                    <a:pt x="460769" y="268528"/>
                  </a:lnTo>
                  <a:lnTo>
                    <a:pt x="555916" y="268528"/>
                  </a:lnTo>
                  <a:lnTo>
                    <a:pt x="555916" y="230010"/>
                  </a:lnTo>
                  <a:close/>
                  <a:moveTo>
                    <a:pt x="216243" y="193549"/>
                  </a:moveTo>
                  <a:lnTo>
                    <a:pt x="216243" y="237412"/>
                  </a:lnTo>
                  <a:lnTo>
                    <a:pt x="293953" y="237412"/>
                  </a:lnTo>
                  <a:lnTo>
                    <a:pt x="293953" y="193549"/>
                  </a:lnTo>
                  <a:close/>
                  <a:moveTo>
                    <a:pt x="69884" y="193549"/>
                  </a:moveTo>
                  <a:lnTo>
                    <a:pt x="69884" y="237412"/>
                  </a:lnTo>
                  <a:lnTo>
                    <a:pt x="147595" y="237412"/>
                  </a:lnTo>
                  <a:lnTo>
                    <a:pt x="147595" y="193549"/>
                  </a:lnTo>
                  <a:close/>
                  <a:moveTo>
                    <a:pt x="460769" y="156950"/>
                  </a:moveTo>
                  <a:lnTo>
                    <a:pt x="460769" y="195468"/>
                  </a:lnTo>
                  <a:lnTo>
                    <a:pt x="555916" y="195468"/>
                  </a:lnTo>
                  <a:lnTo>
                    <a:pt x="555916" y="156950"/>
                  </a:lnTo>
                  <a:close/>
                  <a:moveTo>
                    <a:pt x="192926" y="96251"/>
                  </a:moveTo>
                  <a:lnTo>
                    <a:pt x="361366" y="96251"/>
                  </a:lnTo>
                  <a:lnTo>
                    <a:pt x="361366" y="114880"/>
                  </a:lnTo>
                  <a:lnTo>
                    <a:pt x="192926" y="114880"/>
                  </a:lnTo>
                  <a:close/>
                  <a:moveTo>
                    <a:pt x="192926" y="49819"/>
                  </a:moveTo>
                  <a:lnTo>
                    <a:pt x="361366" y="49819"/>
                  </a:lnTo>
                  <a:lnTo>
                    <a:pt x="361366" y="68307"/>
                  </a:lnTo>
                  <a:lnTo>
                    <a:pt x="192926" y="68307"/>
                  </a:lnTo>
                  <a:close/>
                  <a:moveTo>
                    <a:pt x="166130" y="25222"/>
                  </a:moveTo>
                  <a:lnTo>
                    <a:pt x="166130" y="155716"/>
                  </a:lnTo>
                  <a:lnTo>
                    <a:pt x="338987" y="155716"/>
                  </a:lnTo>
                  <a:lnTo>
                    <a:pt x="338987" y="341040"/>
                  </a:lnTo>
                  <a:lnTo>
                    <a:pt x="338987" y="531710"/>
                  </a:lnTo>
                  <a:lnTo>
                    <a:pt x="366721" y="531710"/>
                  </a:lnTo>
                  <a:lnTo>
                    <a:pt x="366721" y="341040"/>
                  </a:lnTo>
                  <a:lnTo>
                    <a:pt x="366721" y="155305"/>
                  </a:lnTo>
                  <a:lnTo>
                    <a:pt x="388002" y="143517"/>
                  </a:lnTo>
                  <a:lnTo>
                    <a:pt x="388002" y="25222"/>
                  </a:lnTo>
                  <a:close/>
                  <a:moveTo>
                    <a:pt x="140867" y="0"/>
                  </a:moveTo>
                  <a:lnTo>
                    <a:pt x="413402" y="0"/>
                  </a:lnTo>
                  <a:lnTo>
                    <a:pt x="413402" y="129398"/>
                  </a:lnTo>
                  <a:lnTo>
                    <a:pt x="432486" y="118843"/>
                  </a:lnTo>
                  <a:lnTo>
                    <a:pt x="584199" y="118843"/>
                  </a:lnTo>
                  <a:lnTo>
                    <a:pt x="584199" y="531710"/>
                  </a:lnTo>
                  <a:lnTo>
                    <a:pt x="609050" y="531710"/>
                  </a:lnTo>
                  <a:lnTo>
                    <a:pt x="609050" y="586540"/>
                  </a:lnTo>
                  <a:lnTo>
                    <a:pt x="0" y="586540"/>
                  </a:lnTo>
                  <a:lnTo>
                    <a:pt x="0" y="531710"/>
                  </a:lnTo>
                  <a:lnTo>
                    <a:pt x="24851" y="531710"/>
                  </a:lnTo>
                  <a:lnTo>
                    <a:pt x="24851" y="155716"/>
                  </a:lnTo>
                  <a:lnTo>
                    <a:pt x="140867" y="15571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txBody>
            <a:bodyPr wrap="none" anchor="ctr"/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en-US"/>
            </a:p>
          </p:txBody>
        </p:sp>
        <p:sp>
          <p:nvSpPr>
            <p:cNvPr id="18" name="îṡ1iḍé">
              <a:extLst>
                <a:ext uri="{FF2B5EF4-FFF2-40B4-BE49-F238E27FC236}">
                  <a16:creationId xmlns:a16="http://schemas.microsoft.com/office/drawing/2014/main" id="{F9AE9732-63B9-44B6-A82B-E81BDE8E6B0A}"/>
                </a:ext>
              </a:extLst>
            </p:cNvPr>
            <p:cNvSpPr/>
            <p:nvPr/>
          </p:nvSpPr>
          <p:spPr bwMode="auto">
            <a:xfrm>
              <a:off x="4460041" y="3517822"/>
              <a:ext cx="394553" cy="379970"/>
            </a:xfrm>
            <a:custGeom>
              <a:avLst/>
              <a:gdLst>
                <a:gd name="connsiteX0" fmla="*/ 216243 w 609050"/>
                <a:gd name="connsiteY0" fmla="*/ 412730 h 586540"/>
                <a:gd name="connsiteX1" fmla="*/ 216243 w 609050"/>
                <a:gd name="connsiteY1" fmla="*/ 456594 h 586540"/>
                <a:gd name="connsiteX2" fmla="*/ 293953 w 609050"/>
                <a:gd name="connsiteY2" fmla="*/ 456594 h 586540"/>
                <a:gd name="connsiteX3" fmla="*/ 293953 w 609050"/>
                <a:gd name="connsiteY3" fmla="*/ 412730 h 586540"/>
                <a:gd name="connsiteX4" fmla="*/ 69884 w 609050"/>
                <a:gd name="connsiteY4" fmla="*/ 412730 h 586540"/>
                <a:gd name="connsiteX5" fmla="*/ 69884 w 609050"/>
                <a:gd name="connsiteY5" fmla="*/ 456594 h 586540"/>
                <a:gd name="connsiteX6" fmla="*/ 147595 w 609050"/>
                <a:gd name="connsiteY6" fmla="*/ 456594 h 586540"/>
                <a:gd name="connsiteX7" fmla="*/ 147595 w 609050"/>
                <a:gd name="connsiteY7" fmla="*/ 412730 h 586540"/>
                <a:gd name="connsiteX8" fmla="*/ 460769 w 609050"/>
                <a:gd name="connsiteY8" fmla="*/ 376268 h 586540"/>
                <a:gd name="connsiteX9" fmla="*/ 460769 w 609050"/>
                <a:gd name="connsiteY9" fmla="*/ 414786 h 586540"/>
                <a:gd name="connsiteX10" fmla="*/ 555916 w 609050"/>
                <a:gd name="connsiteY10" fmla="*/ 414786 h 586540"/>
                <a:gd name="connsiteX11" fmla="*/ 555916 w 609050"/>
                <a:gd name="connsiteY11" fmla="*/ 376268 h 586540"/>
                <a:gd name="connsiteX12" fmla="*/ 216243 w 609050"/>
                <a:gd name="connsiteY12" fmla="*/ 339670 h 586540"/>
                <a:gd name="connsiteX13" fmla="*/ 216243 w 609050"/>
                <a:gd name="connsiteY13" fmla="*/ 383533 h 586540"/>
                <a:gd name="connsiteX14" fmla="*/ 293953 w 609050"/>
                <a:gd name="connsiteY14" fmla="*/ 383533 h 586540"/>
                <a:gd name="connsiteX15" fmla="*/ 293953 w 609050"/>
                <a:gd name="connsiteY15" fmla="*/ 339670 h 586540"/>
                <a:gd name="connsiteX16" fmla="*/ 69884 w 609050"/>
                <a:gd name="connsiteY16" fmla="*/ 339670 h 586540"/>
                <a:gd name="connsiteX17" fmla="*/ 69884 w 609050"/>
                <a:gd name="connsiteY17" fmla="*/ 383533 h 586540"/>
                <a:gd name="connsiteX18" fmla="*/ 147595 w 609050"/>
                <a:gd name="connsiteY18" fmla="*/ 383533 h 586540"/>
                <a:gd name="connsiteX19" fmla="*/ 147595 w 609050"/>
                <a:gd name="connsiteY19" fmla="*/ 339670 h 586540"/>
                <a:gd name="connsiteX20" fmla="*/ 460769 w 609050"/>
                <a:gd name="connsiteY20" fmla="*/ 303071 h 586540"/>
                <a:gd name="connsiteX21" fmla="*/ 460769 w 609050"/>
                <a:gd name="connsiteY21" fmla="*/ 341726 h 586540"/>
                <a:gd name="connsiteX22" fmla="*/ 555916 w 609050"/>
                <a:gd name="connsiteY22" fmla="*/ 341726 h 586540"/>
                <a:gd name="connsiteX23" fmla="*/ 555916 w 609050"/>
                <a:gd name="connsiteY23" fmla="*/ 303071 h 586540"/>
                <a:gd name="connsiteX24" fmla="*/ 216243 w 609050"/>
                <a:gd name="connsiteY24" fmla="*/ 266609 h 586540"/>
                <a:gd name="connsiteX25" fmla="*/ 216243 w 609050"/>
                <a:gd name="connsiteY25" fmla="*/ 310473 h 586540"/>
                <a:gd name="connsiteX26" fmla="*/ 293953 w 609050"/>
                <a:gd name="connsiteY26" fmla="*/ 310473 h 586540"/>
                <a:gd name="connsiteX27" fmla="*/ 293953 w 609050"/>
                <a:gd name="connsiteY27" fmla="*/ 266609 h 586540"/>
                <a:gd name="connsiteX28" fmla="*/ 69884 w 609050"/>
                <a:gd name="connsiteY28" fmla="*/ 266609 h 586540"/>
                <a:gd name="connsiteX29" fmla="*/ 69884 w 609050"/>
                <a:gd name="connsiteY29" fmla="*/ 310473 h 586540"/>
                <a:gd name="connsiteX30" fmla="*/ 147595 w 609050"/>
                <a:gd name="connsiteY30" fmla="*/ 310473 h 586540"/>
                <a:gd name="connsiteX31" fmla="*/ 147595 w 609050"/>
                <a:gd name="connsiteY31" fmla="*/ 266609 h 586540"/>
                <a:gd name="connsiteX32" fmla="*/ 460769 w 609050"/>
                <a:gd name="connsiteY32" fmla="*/ 230010 h 586540"/>
                <a:gd name="connsiteX33" fmla="*/ 460769 w 609050"/>
                <a:gd name="connsiteY33" fmla="*/ 268528 h 586540"/>
                <a:gd name="connsiteX34" fmla="*/ 555916 w 609050"/>
                <a:gd name="connsiteY34" fmla="*/ 268528 h 586540"/>
                <a:gd name="connsiteX35" fmla="*/ 555916 w 609050"/>
                <a:gd name="connsiteY35" fmla="*/ 230010 h 586540"/>
                <a:gd name="connsiteX36" fmla="*/ 216243 w 609050"/>
                <a:gd name="connsiteY36" fmla="*/ 193549 h 586540"/>
                <a:gd name="connsiteX37" fmla="*/ 216243 w 609050"/>
                <a:gd name="connsiteY37" fmla="*/ 237412 h 586540"/>
                <a:gd name="connsiteX38" fmla="*/ 293953 w 609050"/>
                <a:gd name="connsiteY38" fmla="*/ 237412 h 586540"/>
                <a:gd name="connsiteX39" fmla="*/ 293953 w 609050"/>
                <a:gd name="connsiteY39" fmla="*/ 193549 h 586540"/>
                <a:gd name="connsiteX40" fmla="*/ 69884 w 609050"/>
                <a:gd name="connsiteY40" fmla="*/ 193549 h 586540"/>
                <a:gd name="connsiteX41" fmla="*/ 69884 w 609050"/>
                <a:gd name="connsiteY41" fmla="*/ 237412 h 586540"/>
                <a:gd name="connsiteX42" fmla="*/ 147595 w 609050"/>
                <a:gd name="connsiteY42" fmla="*/ 237412 h 586540"/>
                <a:gd name="connsiteX43" fmla="*/ 147595 w 609050"/>
                <a:gd name="connsiteY43" fmla="*/ 193549 h 586540"/>
                <a:gd name="connsiteX44" fmla="*/ 460769 w 609050"/>
                <a:gd name="connsiteY44" fmla="*/ 156950 h 586540"/>
                <a:gd name="connsiteX45" fmla="*/ 460769 w 609050"/>
                <a:gd name="connsiteY45" fmla="*/ 195468 h 586540"/>
                <a:gd name="connsiteX46" fmla="*/ 555916 w 609050"/>
                <a:gd name="connsiteY46" fmla="*/ 195468 h 586540"/>
                <a:gd name="connsiteX47" fmla="*/ 555916 w 609050"/>
                <a:gd name="connsiteY47" fmla="*/ 156950 h 586540"/>
                <a:gd name="connsiteX48" fmla="*/ 192926 w 609050"/>
                <a:gd name="connsiteY48" fmla="*/ 96251 h 586540"/>
                <a:gd name="connsiteX49" fmla="*/ 361366 w 609050"/>
                <a:gd name="connsiteY49" fmla="*/ 96251 h 586540"/>
                <a:gd name="connsiteX50" fmla="*/ 361366 w 609050"/>
                <a:gd name="connsiteY50" fmla="*/ 114880 h 586540"/>
                <a:gd name="connsiteX51" fmla="*/ 192926 w 609050"/>
                <a:gd name="connsiteY51" fmla="*/ 114880 h 586540"/>
                <a:gd name="connsiteX52" fmla="*/ 192926 w 609050"/>
                <a:gd name="connsiteY52" fmla="*/ 49819 h 586540"/>
                <a:gd name="connsiteX53" fmla="*/ 361366 w 609050"/>
                <a:gd name="connsiteY53" fmla="*/ 49819 h 586540"/>
                <a:gd name="connsiteX54" fmla="*/ 361366 w 609050"/>
                <a:gd name="connsiteY54" fmla="*/ 68307 h 586540"/>
                <a:gd name="connsiteX55" fmla="*/ 192926 w 609050"/>
                <a:gd name="connsiteY55" fmla="*/ 68307 h 586540"/>
                <a:gd name="connsiteX56" fmla="*/ 166130 w 609050"/>
                <a:gd name="connsiteY56" fmla="*/ 25222 h 586540"/>
                <a:gd name="connsiteX57" fmla="*/ 166130 w 609050"/>
                <a:gd name="connsiteY57" fmla="*/ 155716 h 586540"/>
                <a:gd name="connsiteX58" fmla="*/ 338987 w 609050"/>
                <a:gd name="connsiteY58" fmla="*/ 155716 h 586540"/>
                <a:gd name="connsiteX59" fmla="*/ 338987 w 609050"/>
                <a:gd name="connsiteY59" fmla="*/ 341040 h 586540"/>
                <a:gd name="connsiteX60" fmla="*/ 338987 w 609050"/>
                <a:gd name="connsiteY60" fmla="*/ 531710 h 586540"/>
                <a:gd name="connsiteX61" fmla="*/ 366721 w 609050"/>
                <a:gd name="connsiteY61" fmla="*/ 531710 h 586540"/>
                <a:gd name="connsiteX62" fmla="*/ 366721 w 609050"/>
                <a:gd name="connsiteY62" fmla="*/ 341040 h 586540"/>
                <a:gd name="connsiteX63" fmla="*/ 366721 w 609050"/>
                <a:gd name="connsiteY63" fmla="*/ 155305 h 586540"/>
                <a:gd name="connsiteX64" fmla="*/ 388002 w 609050"/>
                <a:gd name="connsiteY64" fmla="*/ 143517 h 586540"/>
                <a:gd name="connsiteX65" fmla="*/ 388002 w 609050"/>
                <a:gd name="connsiteY65" fmla="*/ 25222 h 586540"/>
                <a:gd name="connsiteX66" fmla="*/ 140867 w 609050"/>
                <a:gd name="connsiteY66" fmla="*/ 0 h 586540"/>
                <a:gd name="connsiteX67" fmla="*/ 413402 w 609050"/>
                <a:gd name="connsiteY67" fmla="*/ 0 h 586540"/>
                <a:gd name="connsiteX68" fmla="*/ 413402 w 609050"/>
                <a:gd name="connsiteY68" fmla="*/ 129398 h 586540"/>
                <a:gd name="connsiteX69" fmla="*/ 432486 w 609050"/>
                <a:gd name="connsiteY69" fmla="*/ 118843 h 586540"/>
                <a:gd name="connsiteX70" fmla="*/ 584199 w 609050"/>
                <a:gd name="connsiteY70" fmla="*/ 118843 h 586540"/>
                <a:gd name="connsiteX71" fmla="*/ 584199 w 609050"/>
                <a:gd name="connsiteY71" fmla="*/ 531710 h 586540"/>
                <a:gd name="connsiteX72" fmla="*/ 609050 w 609050"/>
                <a:gd name="connsiteY72" fmla="*/ 531710 h 586540"/>
                <a:gd name="connsiteX73" fmla="*/ 609050 w 609050"/>
                <a:gd name="connsiteY73" fmla="*/ 586540 h 586540"/>
                <a:gd name="connsiteX74" fmla="*/ 0 w 609050"/>
                <a:gd name="connsiteY74" fmla="*/ 586540 h 586540"/>
                <a:gd name="connsiteX75" fmla="*/ 0 w 609050"/>
                <a:gd name="connsiteY75" fmla="*/ 531710 h 586540"/>
                <a:gd name="connsiteX76" fmla="*/ 24851 w 609050"/>
                <a:gd name="connsiteY76" fmla="*/ 531710 h 586540"/>
                <a:gd name="connsiteX77" fmla="*/ 24851 w 609050"/>
                <a:gd name="connsiteY77" fmla="*/ 155716 h 586540"/>
                <a:gd name="connsiteX78" fmla="*/ 140867 w 609050"/>
                <a:gd name="connsiteY78" fmla="*/ 155716 h 5865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</a:cxnLst>
              <a:rect l="l" t="t" r="r" b="b"/>
              <a:pathLst>
                <a:path w="609050" h="586540">
                  <a:moveTo>
                    <a:pt x="216243" y="412730"/>
                  </a:moveTo>
                  <a:lnTo>
                    <a:pt x="216243" y="456594"/>
                  </a:lnTo>
                  <a:lnTo>
                    <a:pt x="293953" y="456594"/>
                  </a:lnTo>
                  <a:lnTo>
                    <a:pt x="293953" y="412730"/>
                  </a:lnTo>
                  <a:close/>
                  <a:moveTo>
                    <a:pt x="69884" y="412730"/>
                  </a:moveTo>
                  <a:lnTo>
                    <a:pt x="69884" y="456594"/>
                  </a:lnTo>
                  <a:lnTo>
                    <a:pt x="147595" y="456594"/>
                  </a:lnTo>
                  <a:lnTo>
                    <a:pt x="147595" y="412730"/>
                  </a:lnTo>
                  <a:close/>
                  <a:moveTo>
                    <a:pt x="460769" y="376268"/>
                  </a:moveTo>
                  <a:lnTo>
                    <a:pt x="460769" y="414786"/>
                  </a:lnTo>
                  <a:lnTo>
                    <a:pt x="555916" y="414786"/>
                  </a:lnTo>
                  <a:lnTo>
                    <a:pt x="555916" y="376268"/>
                  </a:lnTo>
                  <a:close/>
                  <a:moveTo>
                    <a:pt x="216243" y="339670"/>
                  </a:moveTo>
                  <a:lnTo>
                    <a:pt x="216243" y="383533"/>
                  </a:lnTo>
                  <a:lnTo>
                    <a:pt x="293953" y="383533"/>
                  </a:lnTo>
                  <a:lnTo>
                    <a:pt x="293953" y="339670"/>
                  </a:lnTo>
                  <a:close/>
                  <a:moveTo>
                    <a:pt x="69884" y="339670"/>
                  </a:moveTo>
                  <a:lnTo>
                    <a:pt x="69884" y="383533"/>
                  </a:lnTo>
                  <a:lnTo>
                    <a:pt x="147595" y="383533"/>
                  </a:lnTo>
                  <a:lnTo>
                    <a:pt x="147595" y="339670"/>
                  </a:lnTo>
                  <a:close/>
                  <a:moveTo>
                    <a:pt x="460769" y="303071"/>
                  </a:moveTo>
                  <a:lnTo>
                    <a:pt x="460769" y="341726"/>
                  </a:lnTo>
                  <a:lnTo>
                    <a:pt x="555916" y="341726"/>
                  </a:lnTo>
                  <a:lnTo>
                    <a:pt x="555916" y="303071"/>
                  </a:lnTo>
                  <a:close/>
                  <a:moveTo>
                    <a:pt x="216243" y="266609"/>
                  </a:moveTo>
                  <a:lnTo>
                    <a:pt x="216243" y="310473"/>
                  </a:lnTo>
                  <a:lnTo>
                    <a:pt x="293953" y="310473"/>
                  </a:lnTo>
                  <a:lnTo>
                    <a:pt x="293953" y="266609"/>
                  </a:lnTo>
                  <a:close/>
                  <a:moveTo>
                    <a:pt x="69884" y="266609"/>
                  </a:moveTo>
                  <a:lnTo>
                    <a:pt x="69884" y="310473"/>
                  </a:lnTo>
                  <a:lnTo>
                    <a:pt x="147595" y="310473"/>
                  </a:lnTo>
                  <a:lnTo>
                    <a:pt x="147595" y="266609"/>
                  </a:lnTo>
                  <a:close/>
                  <a:moveTo>
                    <a:pt x="460769" y="230010"/>
                  </a:moveTo>
                  <a:lnTo>
                    <a:pt x="460769" y="268528"/>
                  </a:lnTo>
                  <a:lnTo>
                    <a:pt x="555916" y="268528"/>
                  </a:lnTo>
                  <a:lnTo>
                    <a:pt x="555916" y="230010"/>
                  </a:lnTo>
                  <a:close/>
                  <a:moveTo>
                    <a:pt x="216243" y="193549"/>
                  </a:moveTo>
                  <a:lnTo>
                    <a:pt x="216243" y="237412"/>
                  </a:lnTo>
                  <a:lnTo>
                    <a:pt x="293953" y="237412"/>
                  </a:lnTo>
                  <a:lnTo>
                    <a:pt x="293953" y="193549"/>
                  </a:lnTo>
                  <a:close/>
                  <a:moveTo>
                    <a:pt x="69884" y="193549"/>
                  </a:moveTo>
                  <a:lnTo>
                    <a:pt x="69884" y="237412"/>
                  </a:lnTo>
                  <a:lnTo>
                    <a:pt x="147595" y="237412"/>
                  </a:lnTo>
                  <a:lnTo>
                    <a:pt x="147595" y="193549"/>
                  </a:lnTo>
                  <a:close/>
                  <a:moveTo>
                    <a:pt x="460769" y="156950"/>
                  </a:moveTo>
                  <a:lnTo>
                    <a:pt x="460769" y="195468"/>
                  </a:lnTo>
                  <a:lnTo>
                    <a:pt x="555916" y="195468"/>
                  </a:lnTo>
                  <a:lnTo>
                    <a:pt x="555916" y="156950"/>
                  </a:lnTo>
                  <a:close/>
                  <a:moveTo>
                    <a:pt x="192926" y="96251"/>
                  </a:moveTo>
                  <a:lnTo>
                    <a:pt x="361366" y="96251"/>
                  </a:lnTo>
                  <a:lnTo>
                    <a:pt x="361366" y="114880"/>
                  </a:lnTo>
                  <a:lnTo>
                    <a:pt x="192926" y="114880"/>
                  </a:lnTo>
                  <a:close/>
                  <a:moveTo>
                    <a:pt x="192926" y="49819"/>
                  </a:moveTo>
                  <a:lnTo>
                    <a:pt x="361366" y="49819"/>
                  </a:lnTo>
                  <a:lnTo>
                    <a:pt x="361366" y="68307"/>
                  </a:lnTo>
                  <a:lnTo>
                    <a:pt x="192926" y="68307"/>
                  </a:lnTo>
                  <a:close/>
                  <a:moveTo>
                    <a:pt x="166130" y="25222"/>
                  </a:moveTo>
                  <a:lnTo>
                    <a:pt x="166130" y="155716"/>
                  </a:lnTo>
                  <a:lnTo>
                    <a:pt x="338987" y="155716"/>
                  </a:lnTo>
                  <a:lnTo>
                    <a:pt x="338987" y="341040"/>
                  </a:lnTo>
                  <a:lnTo>
                    <a:pt x="338987" y="531710"/>
                  </a:lnTo>
                  <a:lnTo>
                    <a:pt x="366721" y="531710"/>
                  </a:lnTo>
                  <a:lnTo>
                    <a:pt x="366721" y="341040"/>
                  </a:lnTo>
                  <a:lnTo>
                    <a:pt x="366721" y="155305"/>
                  </a:lnTo>
                  <a:lnTo>
                    <a:pt x="388002" y="143517"/>
                  </a:lnTo>
                  <a:lnTo>
                    <a:pt x="388002" y="25222"/>
                  </a:lnTo>
                  <a:close/>
                  <a:moveTo>
                    <a:pt x="140867" y="0"/>
                  </a:moveTo>
                  <a:lnTo>
                    <a:pt x="413402" y="0"/>
                  </a:lnTo>
                  <a:lnTo>
                    <a:pt x="413402" y="129398"/>
                  </a:lnTo>
                  <a:lnTo>
                    <a:pt x="432486" y="118843"/>
                  </a:lnTo>
                  <a:lnTo>
                    <a:pt x="584199" y="118843"/>
                  </a:lnTo>
                  <a:lnTo>
                    <a:pt x="584199" y="531710"/>
                  </a:lnTo>
                  <a:lnTo>
                    <a:pt x="609050" y="531710"/>
                  </a:lnTo>
                  <a:lnTo>
                    <a:pt x="609050" y="586540"/>
                  </a:lnTo>
                  <a:lnTo>
                    <a:pt x="0" y="586540"/>
                  </a:lnTo>
                  <a:lnTo>
                    <a:pt x="0" y="531710"/>
                  </a:lnTo>
                  <a:lnTo>
                    <a:pt x="24851" y="531710"/>
                  </a:lnTo>
                  <a:lnTo>
                    <a:pt x="24851" y="155716"/>
                  </a:lnTo>
                  <a:lnTo>
                    <a:pt x="140867" y="15571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txBody>
            <a:bodyPr wrap="none" anchor="ctr"/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en-US"/>
            </a:p>
          </p:txBody>
        </p:sp>
        <p:sp>
          <p:nvSpPr>
            <p:cNvPr id="19" name="ïŝ1îḓe">
              <a:extLst>
                <a:ext uri="{FF2B5EF4-FFF2-40B4-BE49-F238E27FC236}">
                  <a16:creationId xmlns:a16="http://schemas.microsoft.com/office/drawing/2014/main" id="{BCBD4FD5-5444-4CC9-9FAE-542DDCCA0B9C}"/>
                </a:ext>
              </a:extLst>
            </p:cNvPr>
            <p:cNvSpPr txBox="1"/>
            <p:nvPr/>
          </p:nvSpPr>
          <p:spPr bwMode="auto">
            <a:xfrm>
              <a:off x="5422991" y="3382074"/>
              <a:ext cx="1260000" cy="3915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ctr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>
                  <a:solidFill>
                    <a:schemeClr val="bg1"/>
                  </a:solidFill>
                </a:rPr>
                <a:t>Text here</a:t>
              </a:r>
            </a:p>
          </p:txBody>
        </p:sp>
        <p:sp>
          <p:nvSpPr>
            <p:cNvPr id="20" name="íṣḷíḓé">
              <a:extLst>
                <a:ext uri="{FF2B5EF4-FFF2-40B4-BE49-F238E27FC236}">
                  <a16:creationId xmlns:a16="http://schemas.microsoft.com/office/drawing/2014/main" id="{2B5553C0-3C55-4679-85A7-E21273589420}"/>
                </a:ext>
              </a:extLst>
            </p:cNvPr>
            <p:cNvSpPr txBox="1"/>
            <p:nvPr/>
          </p:nvSpPr>
          <p:spPr bwMode="auto">
            <a:xfrm>
              <a:off x="6750408" y="4723001"/>
              <a:ext cx="1260000" cy="3915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ctr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>
                  <a:solidFill>
                    <a:schemeClr val="bg1"/>
                  </a:solidFill>
                </a:rPr>
                <a:t>Text here</a:t>
              </a:r>
            </a:p>
          </p:txBody>
        </p:sp>
        <p:sp>
          <p:nvSpPr>
            <p:cNvPr id="21" name="ïšļiďe">
              <a:extLst>
                <a:ext uri="{FF2B5EF4-FFF2-40B4-BE49-F238E27FC236}">
                  <a16:creationId xmlns:a16="http://schemas.microsoft.com/office/drawing/2014/main" id="{66243175-47D2-4E19-AF7F-2ADB1A48BD91}"/>
                </a:ext>
              </a:extLst>
            </p:cNvPr>
            <p:cNvSpPr/>
            <p:nvPr/>
          </p:nvSpPr>
          <p:spPr bwMode="auto">
            <a:xfrm>
              <a:off x="673100" y="2848940"/>
              <a:ext cx="3074073" cy="916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22" name="ïśḻîḑe">
              <a:extLst>
                <a:ext uri="{FF2B5EF4-FFF2-40B4-BE49-F238E27FC236}">
                  <a16:creationId xmlns:a16="http://schemas.microsoft.com/office/drawing/2014/main" id="{9ADC546D-CE83-45B5-BF21-012A2CC6A016}"/>
                </a:ext>
              </a:extLst>
            </p:cNvPr>
            <p:cNvSpPr txBox="1"/>
            <p:nvPr/>
          </p:nvSpPr>
          <p:spPr bwMode="auto">
            <a:xfrm>
              <a:off x="673100" y="2457382"/>
              <a:ext cx="3074073" cy="3915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23" name="íSḷïḑe">
              <a:extLst>
                <a:ext uri="{FF2B5EF4-FFF2-40B4-BE49-F238E27FC236}">
                  <a16:creationId xmlns:a16="http://schemas.microsoft.com/office/drawing/2014/main" id="{082E9BA4-3342-4B26-B06F-70C98F0E187B}"/>
                </a:ext>
              </a:extLst>
            </p:cNvPr>
            <p:cNvSpPr/>
            <p:nvPr/>
          </p:nvSpPr>
          <p:spPr bwMode="auto">
            <a:xfrm>
              <a:off x="673100" y="5081307"/>
              <a:ext cx="4548383" cy="916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24" name="iṩľîḑé">
              <a:extLst>
                <a:ext uri="{FF2B5EF4-FFF2-40B4-BE49-F238E27FC236}">
                  <a16:creationId xmlns:a16="http://schemas.microsoft.com/office/drawing/2014/main" id="{BBFA1B35-BF5F-4356-85C5-A96B02E3AAC9}"/>
                </a:ext>
              </a:extLst>
            </p:cNvPr>
            <p:cNvSpPr txBox="1"/>
            <p:nvPr/>
          </p:nvSpPr>
          <p:spPr bwMode="auto">
            <a:xfrm>
              <a:off x="673100" y="4689749"/>
              <a:ext cx="4548383" cy="3915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25" name="îṧľïḑê">
              <a:extLst>
                <a:ext uri="{FF2B5EF4-FFF2-40B4-BE49-F238E27FC236}">
                  <a16:creationId xmlns:a16="http://schemas.microsoft.com/office/drawing/2014/main" id="{FAEF5557-26C5-487F-A6D2-0C2A2BB36D74}"/>
                </a:ext>
              </a:extLst>
            </p:cNvPr>
            <p:cNvSpPr/>
            <p:nvPr/>
          </p:nvSpPr>
          <p:spPr bwMode="auto">
            <a:xfrm>
              <a:off x="6889521" y="1534490"/>
              <a:ext cx="4640929" cy="916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26" name="i$ḻiďê">
              <a:extLst>
                <a:ext uri="{FF2B5EF4-FFF2-40B4-BE49-F238E27FC236}">
                  <a16:creationId xmlns:a16="http://schemas.microsoft.com/office/drawing/2014/main" id="{88807557-09DC-46C1-9D34-73AFA131FF1C}"/>
                </a:ext>
              </a:extLst>
            </p:cNvPr>
            <p:cNvSpPr txBox="1"/>
            <p:nvPr/>
          </p:nvSpPr>
          <p:spPr bwMode="auto">
            <a:xfrm>
              <a:off x="6889521" y="1142932"/>
              <a:ext cx="4640929" cy="3915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27" name="ïṣľïḋe">
              <a:extLst>
                <a:ext uri="{FF2B5EF4-FFF2-40B4-BE49-F238E27FC236}">
                  <a16:creationId xmlns:a16="http://schemas.microsoft.com/office/drawing/2014/main" id="{6F30B71A-5B53-46BD-ABDD-8E6508033F9B}"/>
                </a:ext>
              </a:extLst>
            </p:cNvPr>
            <p:cNvSpPr/>
            <p:nvPr/>
          </p:nvSpPr>
          <p:spPr bwMode="auto">
            <a:xfrm>
              <a:off x="8211917" y="3382074"/>
              <a:ext cx="3306983" cy="916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28" name="îS1ïdé">
              <a:extLst>
                <a:ext uri="{FF2B5EF4-FFF2-40B4-BE49-F238E27FC236}">
                  <a16:creationId xmlns:a16="http://schemas.microsoft.com/office/drawing/2014/main" id="{76AE9615-9BD6-4A30-AB4F-241847B21684}"/>
                </a:ext>
              </a:extLst>
            </p:cNvPr>
            <p:cNvSpPr txBox="1"/>
            <p:nvPr/>
          </p:nvSpPr>
          <p:spPr bwMode="auto">
            <a:xfrm>
              <a:off x="8211917" y="2990516"/>
              <a:ext cx="3306983" cy="3915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39983864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163066F-40AA-475E-A337-35EA76EA96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9D122673-EB0F-4DB3-8F4C-F663CDCF9A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33FFFBFD-CAE8-4615-9359-5024B743F3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27</a:t>
            </a:fld>
            <a:endParaRPr lang="zh-CN" altLang="en-US" dirty="0"/>
          </a:p>
        </p:txBody>
      </p:sp>
      <p:grpSp>
        <p:nvGrpSpPr>
          <p:cNvPr id="5" name="1a1d10c6-b8c2-4715-a5d8-5340a86b7dee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EBD833E4-3DEC-4F38-B366-7F5AD54BCC2A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192811" y="1255469"/>
            <a:ext cx="10123189" cy="4801823"/>
            <a:chOff x="1192811" y="1255469"/>
            <a:chExt cx="10123189" cy="4801823"/>
          </a:xfrm>
        </p:grpSpPr>
        <p:sp>
          <p:nvSpPr>
            <p:cNvPr id="6" name="iṣļíḋè">
              <a:extLst>
                <a:ext uri="{FF2B5EF4-FFF2-40B4-BE49-F238E27FC236}">
                  <a16:creationId xmlns:a16="http://schemas.microsoft.com/office/drawing/2014/main" id="{940C482D-E9F0-4AE4-91A9-FBFF0D3EC90E}"/>
                </a:ext>
              </a:extLst>
            </p:cNvPr>
            <p:cNvSpPr/>
            <p:nvPr/>
          </p:nvSpPr>
          <p:spPr>
            <a:xfrm>
              <a:off x="5392775" y="1255469"/>
              <a:ext cx="60959" cy="4801823"/>
            </a:xfrm>
            <a:prstGeom prst="rect">
              <a:avLst/>
            </a:prstGeom>
            <a:solidFill>
              <a:schemeClr val="bg2">
                <a:lumMod val="100000"/>
              </a:schemeClr>
            </a:solidFill>
            <a:ln>
              <a:solidFill>
                <a:schemeClr val="bg1">
                  <a:lumMod val="9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işḷíḋe">
              <a:extLst>
                <a:ext uri="{FF2B5EF4-FFF2-40B4-BE49-F238E27FC236}">
                  <a16:creationId xmlns:a16="http://schemas.microsoft.com/office/drawing/2014/main" id="{3DA39F57-6055-4CDF-9A6D-B281003E5839}"/>
                </a:ext>
              </a:extLst>
            </p:cNvPr>
            <p:cNvSpPr/>
            <p:nvPr/>
          </p:nvSpPr>
          <p:spPr>
            <a:xfrm rot="16200000">
              <a:off x="3940365" y="3546055"/>
              <a:ext cx="1189683" cy="1168717"/>
            </a:xfrm>
            <a:prstGeom prst="round2DiagRect">
              <a:avLst>
                <a:gd name="adj1" fmla="val 50000"/>
                <a:gd name="adj2" fmla="val 0"/>
              </a:avLst>
            </a:prstGeom>
            <a:noFill/>
            <a:ln w="28575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iŝ1iḍe">
              <a:extLst>
                <a:ext uri="{FF2B5EF4-FFF2-40B4-BE49-F238E27FC236}">
                  <a16:creationId xmlns:a16="http://schemas.microsoft.com/office/drawing/2014/main" id="{56A668FA-4921-4DF7-B0D3-E676981EE10B}"/>
                </a:ext>
              </a:extLst>
            </p:cNvPr>
            <p:cNvSpPr/>
            <p:nvPr/>
          </p:nvSpPr>
          <p:spPr>
            <a:xfrm rot="16200000">
              <a:off x="4047561" y="3639545"/>
              <a:ext cx="997360" cy="979782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iṩľiďê" title="kkhtT0K8BAKq4uCbn3GvMhSbXNTtWPWuwSBxvkeueEEwN">
              <a:extLst>
                <a:ext uri="{FF2B5EF4-FFF2-40B4-BE49-F238E27FC236}">
                  <a16:creationId xmlns:a16="http://schemas.microsoft.com/office/drawing/2014/main" id="{C98CC7D6-AA20-4E27-B001-5A2D7E3105C7}"/>
                </a:ext>
              </a:extLst>
            </p:cNvPr>
            <p:cNvSpPr/>
            <p:nvPr/>
          </p:nvSpPr>
          <p:spPr bwMode="auto">
            <a:xfrm rot="10800000" flipV="1">
              <a:off x="4279629" y="3934048"/>
              <a:ext cx="482637" cy="329342"/>
            </a:xfrm>
            <a:custGeom>
              <a:avLst/>
              <a:gdLst>
                <a:gd name="connsiteX0" fmla="*/ 20293 w 607639"/>
                <a:gd name="connsiteY0" fmla="*/ 364067 h 414642"/>
                <a:gd name="connsiteX1" fmla="*/ 20293 w 607639"/>
                <a:gd name="connsiteY1" fmla="*/ 384244 h 414642"/>
                <a:gd name="connsiteX2" fmla="*/ 30351 w 607639"/>
                <a:gd name="connsiteY2" fmla="*/ 394377 h 414642"/>
                <a:gd name="connsiteX3" fmla="*/ 577199 w 607639"/>
                <a:gd name="connsiteY3" fmla="*/ 394377 h 414642"/>
                <a:gd name="connsiteX4" fmla="*/ 587346 w 607639"/>
                <a:gd name="connsiteY4" fmla="*/ 384244 h 414642"/>
                <a:gd name="connsiteX5" fmla="*/ 587346 w 607639"/>
                <a:gd name="connsiteY5" fmla="*/ 364067 h 414642"/>
                <a:gd name="connsiteX6" fmla="*/ 556995 w 607639"/>
                <a:gd name="connsiteY6" fmla="*/ 364067 h 414642"/>
                <a:gd name="connsiteX7" fmla="*/ 394916 w 607639"/>
                <a:gd name="connsiteY7" fmla="*/ 364067 h 414642"/>
                <a:gd name="connsiteX8" fmla="*/ 394916 w 607639"/>
                <a:gd name="connsiteY8" fmla="*/ 374200 h 414642"/>
                <a:gd name="connsiteX9" fmla="*/ 384859 w 607639"/>
                <a:gd name="connsiteY9" fmla="*/ 384244 h 414642"/>
                <a:gd name="connsiteX10" fmla="*/ 222780 w 607639"/>
                <a:gd name="connsiteY10" fmla="*/ 384244 h 414642"/>
                <a:gd name="connsiteX11" fmla="*/ 212634 w 607639"/>
                <a:gd name="connsiteY11" fmla="*/ 374200 h 414642"/>
                <a:gd name="connsiteX12" fmla="*/ 212634 w 607639"/>
                <a:gd name="connsiteY12" fmla="*/ 364067 h 414642"/>
                <a:gd name="connsiteX13" fmla="*/ 50644 w 607639"/>
                <a:gd name="connsiteY13" fmla="*/ 364067 h 414642"/>
                <a:gd name="connsiteX14" fmla="*/ 141754 w 607639"/>
                <a:gd name="connsiteY14" fmla="*/ 232583 h 414642"/>
                <a:gd name="connsiteX15" fmla="*/ 161961 w 607639"/>
                <a:gd name="connsiteY15" fmla="*/ 232583 h 414642"/>
                <a:gd name="connsiteX16" fmla="*/ 172110 w 607639"/>
                <a:gd name="connsiteY16" fmla="*/ 242719 h 414642"/>
                <a:gd name="connsiteX17" fmla="*/ 161961 w 607639"/>
                <a:gd name="connsiteY17" fmla="*/ 252765 h 414642"/>
                <a:gd name="connsiteX18" fmla="*/ 141754 w 607639"/>
                <a:gd name="connsiteY18" fmla="*/ 252765 h 414642"/>
                <a:gd name="connsiteX19" fmla="*/ 131605 w 607639"/>
                <a:gd name="connsiteY19" fmla="*/ 242719 h 414642"/>
                <a:gd name="connsiteX20" fmla="*/ 141754 w 607639"/>
                <a:gd name="connsiteY20" fmla="*/ 232583 h 414642"/>
                <a:gd name="connsiteX21" fmla="*/ 141758 w 607639"/>
                <a:gd name="connsiteY21" fmla="*/ 192149 h 414642"/>
                <a:gd name="connsiteX22" fmla="*/ 182279 w 607639"/>
                <a:gd name="connsiteY22" fmla="*/ 192149 h 414642"/>
                <a:gd name="connsiteX23" fmla="*/ 192432 w 607639"/>
                <a:gd name="connsiteY23" fmla="*/ 202196 h 414642"/>
                <a:gd name="connsiteX24" fmla="*/ 182279 w 607639"/>
                <a:gd name="connsiteY24" fmla="*/ 212331 h 414642"/>
                <a:gd name="connsiteX25" fmla="*/ 141758 w 607639"/>
                <a:gd name="connsiteY25" fmla="*/ 212331 h 414642"/>
                <a:gd name="connsiteX26" fmla="*/ 131605 w 607639"/>
                <a:gd name="connsiteY26" fmla="*/ 202196 h 414642"/>
                <a:gd name="connsiteX27" fmla="*/ 141758 w 607639"/>
                <a:gd name="connsiteY27" fmla="*/ 192149 h 414642"/>
                <a:gd name="connsiteX28" fmla="*/ 141754 w 607639"/>
                <a:gd name="connsiteY28" fmla="*/ 151716 h 414642"/>
                <a:gd name="connsiteX29" fmla="*/ 161961 w 607639"/>
                <a:gd name="connsiteY29" fmla="*/ 151716 h 414642"/>
                <a:gd name="connsiteX30" fmla="*/ 172110 w 607639"/>
                <a:gd name="connsiteY30" fmla="*/ 161763 h 414642"/>
                <a:gd name="connsiteX31" fmla="*/ 161961 w 607639"/>
                <a:gd name="connsiteY31" fmla="*/ 171898 h 414642"/>
                <a:gd name="connsiteX32" fmla="*/ 141754 w 607639"/>
                <a:gd name="connsiteY32" fmla="*/ 171898 h 414642"/>
                <a:gd name="connsiteX33" fmla="*/ 131605 w 607639"/>
                <a:gd name="connsiteY33" fmla="*/ 161763 h 414642"/>
                <a:gd name="connsiteX34" fmla="*/ 141754 w 607639"/>
                <a:gd name="connsiteY34" fmla="*/ 151716 h 414642"/>
                <a:gd name="connsiteX35" fmla="*/ 141758 w 607639"/>
                <a:gd name="connsiteY35" fmla="*/ 111211 h 414642"/>
                <a:gd name="connsiteX36" fmla="*/ 182279 w 607639"/>
                <a:gd name="connsiteY36" fmla="*/ 111211 h 414642"/>
                <a:gd name="connsiteX37" fmla="*/ 192432 w 607639"/>
                <a:gd name="connsiteY37" fmla="*/ 121337 h 414642"/>
                <a:gd name="connsiteX38" fmla="*/ 182279 w 607639"/>
                <a:gd name="connsiteY38" fmla="*/ 131463 h 414642"/>
                <a:gd name="connsiteX39" fmla="*/ 141758 w 607639"/>
                <a:gd name="connsiteY39" fmla="*/ 131463 h 414642"/>
                <a:gd name="connsiteX40" fmla="*/ 131605 w 607639"/>
                <a:gd name="connsiteY40" fmla="*/ 121337 h 414642"/>
                <a:gd name="connsiteX41" fmla="*/ 141758 w 607639"/>
                <a:gd name="connsiteY41" fmla="*/ 111211 h 414642"/>
                <a:gd name="connsiteX42" fmla="*/ 425367 w 607639"/>
                <a:gd name="connsiteY42" fmla="*/ 101191 h 414642"/>
                <a:gd name="connsiteX43" fmla="*/ 496228 w 607639"/>
                <a:gd name="connsiteY43" fmla="*/ 101191 h 414642"/>
                <a:gd name="connsiteX44" fmla="*/ 506377 w 607639"/>
                <a:gd name="connsiteY44" fmla="*/ 111231 h 414642"/>
                <a:gd name="connsiteX45" fmla="*/ 506377 w 607639"/>
                <a:gd name="connsiteY45" fmla="*/ 182042 h 414642"/>
                <a:gd name="connsiteX46" fmla="*/ 496228 w 607639"/>
                <a:gd name="connsiteY46" fmla="*/ 192171 h 414642"/>
                <a:gd name="connsiteX47" fmla="*/ 486080 w 607639"/>
                <a:gd name="connsiteY47" fmla="*/ 182042 h 414642"/>
                <a:gd name="connsiteX48" fmla="*/ 486080 w 607639"/>
                <a:gd name="connsiteY48" fmla="*/ 135575 h 414642"/>
                <a:gd name="connsiteX49" fmla="*/ 402043 w 607639"/>
                <a:gd name="connsiteY49" fmla="*/ 219447 h 414642"/>
                <a:gd name="connsiteX50" fmla="*/ 394921 w 607639"/>
                <a:gd name="connsiteY50" fmla="*/ 222468 h 414642"/>
                <a:gd name="connsiteX51" fmla="*/ 387889 w 607639"/>
                <a:gd name="connsiteY51" fmla="*/ 219447 h 414642"/>
                <a:gd name="connsiteX52" fmla="*/ 344268 w 607639"/>
                <a:gd name="connsiteY52" fmla="*/ 176001 h 414642"/>
                <a:gd name="connsiteX53" fmla="*/ 270380 w 607639"/>
                <a:gd name="connsiteY53" fmla="*/ 249744 h 414642"/>
                <a:gd name="connsiteX54" fmla="*/ 263258 w 607639"/>
                <a:gd name="connsiteY54" fmla="*/ 252765 h 414642"/>
                <a:gd name="connsiteX55" fmla="*/ 256225 w 607639"/>
                <a:gd name="connsiteY55" fmla="*/ 249744 h 414642"/>
                <a:gd name="connsiteX56" fmla="*/ 256225 w 607639"/>
                <a:gd name="connsiteY56" fmla="*/ 235617 h 414642"/>
                <a:gd name="connsiteX57" fmla="*/ 337235 w 607639"/>
                <a:gd name="connsiteY57" fmla="*/ 154766 h 414642"/>
                <a:gd name="connsiteX58" fmla="*/ 338837 w 607639"/>
                <a:gd name="connsiteY58" fmla="*/ 153433 h 414642"/>
                <a:gd name="connsiteX59" fmla="*/ 340618 w 607639"/>
                <a:gd name="connsiteY59" fmla="*/ 152456 h 414642"/>
                <a:gd name="connsiteX60" fmla="*/ 341508 w 607639"/>
                <a:gd name="connsiteY60" fmla="*/ 152101 h 414642"/>
                <a:gd name="connsiteX61" fmla="*/ 343378 w 607639"/>
                <a:gd name="connsiteY61" fmla="*/ 151745 h 414642"/>
                <a:gd name="connsiteX62" fmla="*/ 344268 w 607639"/>
                <a:gd name="connsiteY62" fmla="*/ 151745 h 414642"/>
                <a:gd name="connsiteX63" fmla="*/ 346226 w 607639"/>
                <a:gd name="connsiteY63" fmla="*/ 151923 h 414642"/>
                <a:gd name="connsiteX64" fmla="*/ 351390 w 607639"/>
                <a:gd name="connsiteY64" fmla="*/ 154766 h 414642"/>
                <a:gd name="connsiteX65" fmla="*/ 394921 w 607639"/>
                <a:gd name="connsiteY65" fmla="*/ 198213 h 414642"/>
                <a:gd name="connsiteX66" fmla="*/ 471925 w 607639"/>
                <a:gd name="connsiteY66" fmla="*/ 121359 h 414642"/>
                <a:gd name="connsiteX67" fmla="*/ 425367 w 607639"/>
                <a:gd name="connsiteY67" fmla="*/ 121359 h 414642"/>
                <a:gd name="connsiteX68" fmla="*/ 415218 w 607639"/>
                <a:gd name="connsiteY68" fmla="*/ 111231 h 414642"/>
                <a:gd name="connsiteX69" fmla="*/ 425367 w 607639"/>
                <a:gd name="connsiteY69" fmla="*/ 101191 h 414642"/>
                <a:gd name="connsiteX70" fmla="*/ 101297 w 607639"/>
                <a:gd name="connsiteY70" fmla="*/ 91029 h 414642"/>
                <a:gd name="connsiteX71" fmla="*/ 111423 w 607639"/>
                <a:gd name="connsiteY71" fmla="*/ 101159 h 414642"/>
                <a:gd name="connsiteX72" fmla="*/ 111423 w 607639"/>
                <a:gd name="connsiteY72" fmla="*/ 262887 h 414642"/>
                <a:gd name="connsiteX73" fmla="*/ 101297 w 607639"/>
                <a:gd name="connsiteY73" fmla="*/ 273017 h 414642"/>
                <a:gd name="connsiteX74" fmla="*/ 91171 w 607639"/>
                <a:gd name="connsiteY74" fmla="*/ 262887 h 414642"/>
                <a:gd name="connsiteX75" fmla="*/ 91171 w 607639"/>
                <a:gd name="connsiteY75" fmla="*/ 101159 h 414642"/>
                <a:gd name="connsiteX76" fmla="*/ 101297 w 607639"/>
                <a:gd name="connsiteY76" fmla="*/ 91029 h 414642"/>
                <a:gd name="connsiteX77" fmla="*/ 70848 w 607639"/>
                <a:gd name="connsiteY77" fmla="*/ 20177 h 414642"/>
                <a:gd name="connsiteX78" fmla="*/ 60791 w 607639"/>
                <a:gd name="connsiteY78" fmla="*/ 30309 h 414642"/>
                <a:gd name="connsiteX79" fmla="*/ 60791 w 607639"/>
                <a:gd name="connsiteY79" fmla="*/ 343802 h 414642"/>
                <a:gd name="connsiteX80" fmla="*/ 222780 w 607639"/>
                <a:gd name="connsiteY80" fmla="*/ 343802 h 414642"/>
                <a:gd name="connsiteX81" fmla="*/ 232927 w 607639"/>
                <a:gd name="connsiteY81" fmla="*/ 353935 h 414642"/>
                <a:gd name="connsiteX82" fmla="*/ 232927 w 607639"/>
                <a:gd name="connsiteY82" fmla="*/ 364067 h 414642"/>
                <a:gd name="connsiteX83" fmla="*/ 374712 w 607639"/>
                <a:gd name="connsiteY83" fmla="*/ 364067 h 414642"/>
                <a:gd name="connsiteX84" fmla="*/ 374712 w 607639"/>
                <a:gd name="connsiteY84" fmla="*/ 353935 h 414642"/>
                <a:gd name="connsiteX85" fmla="*/ 384859 w 607639"/>
                <a:gd name="connsiteY85" fmla="*/ 343802 h 414642"/>
                <a:gd name="connsiteX86" fmla="*/ 546848 w 607639"/>
                <a:gd name="connsiteY86" fmla="*/ 343802 h 414642"/>
                <a:gd name="connsiteX87" fmla="*/ 546848 w 607639"/>
                <a:gd name="connsiteY87" fmla="*/ 30309 h 414642"/>
                <a:gd name="connsiteX88" fmla="*/ 536702 w 607639"/>
                <a:gd name="connsiteY88" fmla="*/ 20177 h 414642"/>
                <a:gd name="connsiteX89" fmla="*/ 70848 w 607639"/>
                <a:gd name="connsiteY89" fmla="*/ 0 h 414642"/>
                <a:gd name="connsiteX90" fmla="*/ 536702 w 607639"/>
                <a:gd name="connsiteY90" fmla="*/ 0 h 414642"/>
                <a:gd name="connsiteX91" fmla="*/ 567142 w 607639"/>
                <a:gd name="connsiteY91" fmla="*/ 30309 h 414642"/>
                <a:gd name="connsiteX92" fmla="*/ 567142 w 607639"/>
                <a:gd name="connsiteY92" fmla="*/ 343802 h 414642"/>
                <a:gd name="connsiteX93" fmla="*/ 597492 w 607639"/>
                <a:gd name="connsiteY93" fmla="*/ 343802 h 414642"/>
                <a:gd name="connsiteX94" fmla="*/ 607639 w 607639"/>
                <a:gd name="connsiteY94" fmla="*/ 353935 h 414642"/>
                <a:gd name="connsiteX95" fmla="*/ 607639 w 607639"/>
                <a:gd name="connsiteY95" fmla="*/ 384244 h 414642"/>
                <a:gd name="connsiteX96" fmla="*/ 577199 w 607639"/>
                <a:gd name="connsiteY96" fmla="*/ 414642 h 414642"/>
                <a:gd name="connsiteX97" fmla="*/ 30351 w 607639"/>
                <a:gd name="connsiteY97" fmla="*/ 414642 h 414642"/>
                <a:gd name="connsiteX98" fmla="*/ 0 w 607639"/>
                <a:gd name="connsiteY98" fmla="*/ 384244 h 414642"/>
                <a:gd name="connsiteX99" fmla="*/ 0 w 607639"/>
                <a:gd name="connsiteY99" fmla="*/ 353935 h 414642"/>
                <a:gd name="connsiteX100" fmla="*/ 10147 w 607639"/>
                <a:gd name="connsiteY100" fmla="*/ 343802 h 414642"/>
                <a:gd name="connsiteX101" fmla="*/ 40497 w 607639"/>
                <a:gd name="connsiteY101" fmla="*/ 343802 h 414642"/>
                <a:gd name="connsiteX102" fmla="*/ 40497 w 607639"/>
                <a:gd name="connsiteY102" fmla="*/ 30309 h 414642"/>
                <a:gd name="connsiteX103" fmla="*/ 70848 w 607639"/>
                <a:gd name="connsiteY103" fmla="*/ 0 h 4146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</a:cxnLst>
              <a:rect l="l" t="t" r="r" b="b"/>
              <a:pathLst>
                <a:path w="607639" h="414642">
                  <a:moveTo>
                    <a:pt x="20293" y="364067"/>
                  </a:moveTo>
                  <a:lnTo>
                    <a:pt x="20293" y="384244"/>
                  </a:lnTo>
                  <a:cubicBezTo>
                    <a:pt x="20293" y="390377"/>
                    <a:pt x="24298" y="394377"/>
                    <a:pt x="30351" y="394377"/>
                  </a:cubicBezTo>
                  <a:lnTo>
                    <a:pt x="577199" y="394377"/>
                  </a:lnTo>
                  <a:cubicBezTo>
                    <a:pt x="583341" y="394377"/>
                    <a:pt x="587346" y="390377"/>
                    <a:pt x="587346" y="384244"/>
                  </a:cubicBezTo>
                  <a:lnTo>
                    <a:pt x="587346" y="364067"/>
                  </a:lnTo>
                  <a:lnTo>
                    <a:pt x="556995" y="364067"/>
                  </a:lnTo>
                  <a:lnTo>
                    <a:pt x="394916" y="364067"/>
                  </a:lnTo>
                  <a:lnTo>
                    <a:pt x="394916" y="374200"/>
                  </a:lnTo>
                  <a:cubicBezTo>
                    <a:pt x="394916" y="380244"/>
                    <a:pt x="390911" y="384244"/>
                    <a:pt x="384859" y="384244"/>
                  </a:cubicBezTo>
                  <a:lnTo>
                    <a:pt x="222780" y="384244"/>
                  </a:lnTo>
                  <a:cubicBezTo>
                    <a:pt x="216728" y="384244"/>
                    <a:pt x="212634" y="380244"/>
                    <a:pt x="212634" y="374200"/>
                  </a:cubicBezTo>
                  <a:lnTo>
                    <a:pt x="212634" y="364067"/>
                  </a:lnTo>
                  <a:lnTo>
                    <a:pt x="50644" y="364067"/>
                  </a:lnTo>
                  <a:close/>
                  <a:moveTo>
                    <a:pt x="141754" y="232583"/>
                  </a:moveTo>
                  <a:lnTo>
                    <a:pt x="161961" y="232583"/>
                  </a:lnTo>
                  <a:cubicBezTo>
                    <a:pt x="168104" y="232583"/>
                    <a:pt x="172110" y="236584"/>
                    <a:pt x="172110" y="242719"/>
                  </a:cubicBezTo>
                  <a:cubicBezTo>
                    <a:pt x="172110" y="248764"/>
                    <a:pt x="168104" y="252765"/>
                    <a:pt x="161961" y="252765"/>
                  </a:cubicBezTo>
                  <a:lnTo>
                    <a:pt x="141754" y="252765"/>
                  </a:lnTo>
                  <a:cubicBezTo>
                    <a:pt x="135700" y="252765"/>
                    <a:pt x="131605" y="248764"/>
                    <a:pt x="131605" y="242719"/>
                  </a:cubicBezTo>
                  <a:cubicBezTo>
                    <a:pt x="131605" y="236584"/>
                    <a:pt x="135700" y="232583"/>
                    <a:pt x="141754" y="232583"/>
                  </a:cubicBezTo>
                  <a:close/>
                  <a:moveTo>
                    <a:pt x="141758" y="192149"/>
                  </a:moveTo>
                  <a:lnTo>
                    <a:pt x="182279" y="192149"/>
                  </a:lnTo>
                  <a:cubicBezTo>
                    <a:pt x="188335" y="192149"/>
                    <a:pt x="192432" y="196150"/>
                    <a:pt x="192432" y="202196"/>
                  </a:cubicBezTo>
                  <a:cubicBezTo>
                    <a:pt x="192432" y="208330"/>
                    <a:pt x="188335" y="212331"/>
                    <a:pt x="182279" y="212331"/>
                  </a:cubicBezTo>
                  <a:lnTo>
                    <a:pt x="141758" y="212331"/>
                  </a:lnTo>
                  <a:cubicBezTo>
                    <a:pt x="135702" y="212331"/>
                    <a:pt x="131605" y="208330"/>
                    <a:pt x="131605" y="202196"/>
                  </a:cubicBezTo>
                  <a:cubicBezTo>
                    <a:pt x="131605" y="196150"/>
                    <a:pt x="135702" y="192149"/>
                    <a:pt x="141758" y="192149"/>
                  </a:cubicBezTo>
                  <a:close/>
                  <a:moveTo>
                    <a:pt x="141754" y="151716"/>
                  </a:moveTo>
                  <a:lnTo>
                    <a:pt x="161961" y="151716"/>
                  </a:lnTo>
                  <a:cubicBezTo>
                    <a:pt x="168104" y="151716"/>
                    <a:pt x="172110" y="155717"/>
                    <a:pt x="172110" y="161763"/>
                  </a:cubicBezTo>
                  <a:cubicBezTo>
                    <a:pt x="172110" y="167897"/>
                    <a:pt x="168104" y="171898"/>
                    <a:pt x="161961" y="171898"/>
                  </a:cubicBezTo>
                  <a:lnTo>
                    <a:pt x="141754" y="171898"/>
                  </a:lnTo>
                  <a:cubicBezTo>
                    <a:pt x="135700" y="171898"/>
                    <a:pt x="131605" y="167897"/>
                    <a:pt x="131605" y="161763"/>
                  </a:cubicBezTo>
                  <a:cubicBezTo>
                    <a:pt x="131605" y="155717"/>
                    <a:pt x="135700" y="151716"/>
                    <a:pt x="141754" y="151716"/>
                  </a:cubicBezTo>
                  <a:close/>
                  <a:moveTo>
                    <a:pt x="141758" y="111211"/>
                  </a:moveTo>
                  <a:lnTo>
                    <a:pt x="182279" y="111211"/>
                  </a:lnTo>
                  <a:cubicBezTo>
                    <a:pt x="188335" y="111211"/>
                    <a:pt x="192432" y="115297"/>
                    <a:pt x="192432" y="121337"/>
                  </a:cubicBezTo>
                  <a:cubicBezTo>
                    <a:pt x="192432" y="127377"/>
                    <a:pt x="188335" y="131463"/>
                    <a:pt x="182279" y="131463"/>
                  </a:cubicBezTo>
                  <a:lnTo>
                    <a:pt x="141758" y="131463"/>
                  </a:lnTo>
                  <a:cubicBezTo>
                    <a:pt x="135702" y="131463"/>
                    <a:pt x="131605" y="127377"/>
                    <a:pt x="131605" y="121337"/>
                  </a:cubicBezTo>
                  <a:cubicBezTo>
                    <a:pt x="131605" y="115297"/>
                    <a:pt x="135702" y="111211"/>
                    <a:pt x="141758" y="111211"/>
                  </a:cubicBezTo>
                  <a:close/>
                  <a:moveTo>
                    <a:pt x="425367" y="101191"/>
                  </a:moveTo>
                  <a:lnTo>
                    <a:pt x="496228" y="101191"/>
                  </a:lnTo>
                  <a:cubicBezTo>
                    <a:pt x="502282" y="101191"/>
                    <a:pt x="506377" y="105189"/>
                    <a:pt x="506377" y="111231"/>
                  </a:cubicBezTo>
                  <a:lnTo>
                    <a:pt x="506377" y="182042"/>
                  </a:lnTo>
                  <a:cubicBezTo>
                    <a:pt x="506377" y="188084"/>
                    <a:pt x="502282" y="192171"/>
                    <a:pt x="496228" y="192171"/>
                  </a:cubicBezTo>
                  <a:cubicBezTo>
                    <a:pt x="490175" y="192171"/>
                    <a:pt x="486080" y="188084"/>
                    <a:pt x="486080" y="182042"/>
                  </a:cubicBezTo>
                  <a:lnTo>
                    <a:pt x="486080" y="135575"/>
                  </a:lnTo>
                  <a:lnTo>
                    <a:pt x="402043" y="219447"/>
                  </a:lnTo>
                  <a:cubicBezTo>
                    <a:pt x="399996" y="221491"/>
                    <a:pt x="397948" y="222468"/>
                    <a:pt x="394921" y="222468"/>
                  </a:cubicBezTo>
                  <a:cubicBezTo>
                    <a:pt x="391895" y="222468"/>
                    <a:pt x="389847" y="221491"/>
                    <a:pt x="387889" y="219447"/>
                  </a:cubicBezTo>
                  <a:lnTo>
                    <a:pt x="344268" y="176001"/>
                  </a:lnTo>
                  <a:lnTo>
                    <a:pt x="270380" y="249744"/>
                  </a:lnTo>
                  <a:cubicBezTo>
                    <a:pt x="268332" y="251788"/>
                    <a:pt x="266285" y="252765"/>
                    <a:pt x="263258" y="252765"/>
                  </a:cubicBezTo>
                  <a:cubicBezTo>
                    <a:pt x="260231" y="252765"/>
                    <a:pt x="258184" y="251788"/>
                    <a:pt x="256225" y="249744"/>
                  </a:cubicBezTo>
                  <a:cubicBezTo>
                    <a:pt x="252130" y="245746"/>
                    <a:pt x="252130" y="239616"/>
                    <a:pt x="256225" y="235617"/>
                  </a:cubicBezTo>
                  <a:lnTo>
                    <a:pt x="337235" y="154766"/>
                  </a:lnTo>
                  <a:cubicBezTo>
                    <a:pt x="337769" y="154233"/>
                    <a:pt x="338303" y="153789"/>
                    <a:pt x="338837" y="153433"/>
                  </a:cubicBezTo>
                  <a:cubicBezTo>
                    <a:pt x="339372" y="152989"/>
                    <a:pt x="339995" y="152723"/>
                    <a:pt x="340618" y="152456"/>
                  </a:cubicBezTo>
                  <a:cubicBezTo>
                    <a:pt x="340885" y="152367"/>
                    <a:pt x="341152" y="152190"/>
                    <a:pt x="341508" y="152101"/>
                  </a:cubicBezTo>
                  <a:cubicBezTo>
                    <a:pt x="342131" y="151923"/>
                    <a:pt x="342754" y="151834"/>
                    <a:pt x="343378" y="151745"/>
                  </a:cubicBezTo>
                  <a:cubicBezTo>
                    <a:pt x="343645" y="151745"/>
                    <a:pt x="344001" y="151745"/>
                    <a:pt x="344268" y="151745"/>
                  </a:cubicBezTo>
                  <a:cubicBezTo>
                    <a:pt x="344980" y="151745"/>
                    <a:pt x="345603" y="151745"/>
                    <a:pt x="346226" y="151923"/>
                  </a:cubicBezTo>
                  <a:cubicBezTo>
                    <a:pt x="348096" y="152278"/>
                    <a:pt x="349876" y="153256"/>
                    <a:pt x="351390" y="154766"/>
                  </a:cubicBezTo>
                  <a:lnTo>
                    <a:pt x="394921" y="198213"/>
                  </a:lnTo>
                  <a:lnTo>
                    <a:pt x="471925" y="121359"/>
                  </a:lnTo>
                  <a:lnTo>
                    <a:pt x="425367" y="121359"/>
                  </a:lnTo>
                  <a:cubicBezTo>
                    <a:pt x="419224" y="121359"/>
                    <a:pt x="415218" y="117361"/>
                    <a:pt x="415218" y="111231"/>
                  </a:cubicBezTo>
                  <a:cubicBezTo>
                    <a:pt x="415218" y="105189"/>
                    <a:pt x="419224" y="101191"/>
                    <a:pt x="425367" y="101191"/>
                  </a:cubicBezTo>
                  <a:close/>
                  <a:moveTo>
                    <a:pt x="101297" y="91029"/>
                  </a:moveTo>
                  <a:cubicBezTo>
                    <a:pt x="107337" y="91029"/>
                    <a:pt x="111423" y="95028"/>
                    <a:pt x="111423" y="101159"/>
                  </a:cubicBezTo>
                  <a:lnTo>
                    <a:pt x="111423" y="262887"/>
                  </a:lnTo>
                  <a:cubicBezTo>
                    <a:pt x="111423" y="268929"/>
                    <a:pt x="107337" y="273017"/>
                    <a:pt x="101297" y="273017"/>
                  </a:cubicBezTo>
                  <a:cubicBezTo>
                    <a:pt x="95257" y="273017"/>
                    <a:pt x="91171" y="268929"/>
                    <a:pt x="91171" y="262887"/>
                  </a:cubicBezTo>
                  <a:lnTo>
                    <a:pt x="91171" y="101159"/>
                  </a:lnTo>
                  <a:cubicBezTo>
                    <a:pt x="91171" y="95028"/>
                    <a:pt x="95257" y="91029"/>
                    <a:pt x="101297" y="91029"/>
                  </a:cubicBezTo>
                  <a:close/>
                  <a:moveTo>
                    <a:pt x="70848" y="20177"/>
                  </a:moveTo>
                  <a:cubicBezTo>
                    <a:pt x="64796" y="20177"/>
                    <a:pt x="60791" y="24265"/>
                    <a:pt x="60791" y="30309"/>
                  </a:cubicBezTo>
                  <a:lnTo>
                    <a:pt x="60791" y="343802"/>
                  </a:lnTo>
                  <a:lnTo>
                    <a:pt x="222780" y="343802"/>
                  </a:lnTo>
                  <a:cubicBezTo>
                    <a:pt x="228833" y="343802"/>
                    <a:pt x="232927" y="347890"/>
                    <a:pt x="232927" y="353935"/>
                  </a:cubicBezTo>
                  <a:lnTo>
                    <a:pt x="232927" y="364067"/>
                  </a:lnTo>
                  <a:lnTo>
                    <a:pt x="374712" y="364067"/>
                  </a:lnTo>
                  <a:lnTo>
                    <a:pt x="374712" y="353935"/>
                  </a:lnTo>
                  <a:cubicBezTo>
                    <a:pt x="374712" y="347890"/>
                    <a:pt x="378717" y="343802"/>
                    <a:pt x="384859" y="343802"/>
                  </a:cubicBezTo>
                  <a:lnTo>
                    <a:pt x="546848" y="343802"/>
                  </a:lnTo>
                  <a:lnTo>
                    <a:pt x="546848" y="30309"/>
                  </a:lnTo>
                  <a:cubicBezTo>
                    <a:pt x="546848" y="24265"/>
                    <a:pt x="542754" y="20177"/>
                    <a:pt x="536702" y="20177"/>
                  </a:cubicBezTo>
                  <a:close/>
                  <a:moveTo>
                    <a:pt x="70848" y="0"/>
                  </a:moveTo>
                  <a:lnTo>
                    <a:pt x="536702" y="0"/>
                  </a:lnTo>
                  <a:cubicBezTo>
                    <a:pt x="553969" y="0"/>
                    <a:pt x="567142" y="13155"/>
                    <a:pt x="567142" y="30309"/>
                  </a:cubicBezTo>
                  <a:lnTo>
                    <a:pt x="567142" y="343802"/>
                  </a:lnTo>
                  <a:lnTo>
                    <a:pt x="597492" y="343802"/>
                  </a:lnTo>
                  <a:cubicBezTo>
                    <a:pt x="603545" y="343802"/>
                    <a:pt x="607639" y="347890"/>
                    <a:pt x="607639" y="353935"/>
                  </a:cubicBezTo>
                  <a:lnTo>
                    <a:pt x="607639" y="384244"/>
                  </a:lnTo>
                  <a:cubicBezTo>
                    <a:pt x="607639" y="401487"/>
                    <a:pt x="594466" y="414642"/>
                    <a:pt x="577199" y="414642"/>
                  </a:cubicBezTo>
                  <a:lnTo>
                    <a:pt x="30351" y="414642"/>
                  </a:lnTo>
                  <a:cubicBezTo>
                    <a:pt x="13173" y="414642"/>
                    <a:pt x="0" y="401487"/>
                    <a:pt x="0" y="384244"/>
                  </a:cubicBezTo>
                  <a:lnTo>
                    <a:pt x="0" y="353935"/>
                  </a:lnTo>
                  <a:cubicBezTo>
                    <a:pt x="0" y="347890"/>
                    <a:pt x="4094" y="343802"/>
                    <a:pt x="10147" y="343802"/>
                  </a:cubicBezTo>
                  <a:lnTo>
                    <a:pt x="40497" y="343802"/>
                  </a:lnTo>
                  <a:lnTo>
                    <a:pt x="40497" y="30309"/>
                  </a:lnTo>
                  <a:cubicBezTo>
                    <a:pt x="40497" y="13155"/>
                    <a:pt x="53670" y="0"/>
                    <a:pt x="70848" y="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ïşľíḓe">
              <a:extLst>
                <a:ext uri="{FF2B5EF4-FFF2-40B4-BE49-F238E27FC236}">
                  <a16:creationId xmlns:a16="http://schemas.microsoft.com/office/drawing/2014/main" id="{2D448E1B-DAB9-422E-8D3C-09300590829A}"/>
                </a:ext>
              </a:extLst>
            </p:cNvPr>
            <p:cNvSpPr/>
            <p:nvPr/>
          </p:nvSpPr>
          <p:spPr>
            <a:xfrm rot="16200000">
              <a:off x="3895959" y="1467049"/>
              <a:ext cx="1234483" cy="1212728"/>
            </a:xfrm>
            <a:prstGeom prst="round2DiagRect">
              <a:avLst>
                <a:gd name="adj1" fmla="val 50000"/>
                <a:gd name="adj2" fmla="val 0"/>
              </a:avLst>
            </a:prstGeom>
            <a:noFill/>
            <a:ln w="28575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ïsliḑè">
              <a:extLst>
                <a:ext uri="{FF2B5EF4-FFF2-40B4-BE49-F238E27FC236}">
                  <a16:creationId xmlns:a16="http://schemas.microsoft.com/office/drawing/2014/main" id="{F40CC7FC-EB2F-428B-AF8E-068F1ADCDE86}"/>
                </a:ext>
              </a:extLst>
            </p:cNvPr>
            <p:cNvSpPr/>
            <p:nvPr/>
          </p:nvSpPr>
          <p:spPr>
            <a:xfrm rot="16200000">
              <a:off x="4007191" y="1564059"/>
              <a:ext cx="1034918" cy="1016679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ïṥlîḍê">
              <a:extLst>
                <a:ext uri="{FF2B5EF4-FFF2-40B4-BE49-F238E27FC236}">
                  <a16:creationId xmlns:a16="http://schemas.microsoft.com/office/drawing/2014/main" id="{EE28278F-AE74-43FF-9647-478BAAE9E8BD}"/>
                </a:ext>
              </a:extLst>
            </p:cNvPr>
            <p:cNvSpPr/>
            <p:nvPr/>
          </p:nvSpPr>
          <p:spPr bwMode="auto">
            <a:xfrm>
              <a:off x="4248513" y="1792664"/>
              <a:ext cx="579957" cy="579195"/>
            </a:xfrm>
            <a:custGeom>
              <a:avLst/>
              <a:gdLst>
                <a:gd name="connsiteX0" fmla="*/ 86413 w 591547"/>
                <a:gd name="connsiteY0" fmla="*/ 515758 h 590770"/>
                <a:gd name="connsiteX1" fmla="*/ 171919 w 591547"/>
                <a:gd name="connsiteY1" fmla="*/ 515758 h 590770"/>
                <a:gd name="connsiteX2" fmla="*/ 171919 w 591547"/>
                <a:gd name="connsiteY2" fmla="*/ 537523 h 590770"/>
                <a:gd name="connsiteX3" fmla="*/ 86413 w 591547"/>
                <a:gd name="connsiteY3" fmla="*/ 537523 h 590770"/>
                <a:gd name="connsiteX4" fmla="*/ 86413 w 591547"/>
                <a:gd name="connsiteY4" fmla="*/ 461733 h 590770"/>
                <a:gd name="connsiteX5" fmla="*/ 171919 w 591547"/>
                <a:gd name="connsiteY5" fmla="*/ 461733 h 590770"/>
                <a:gd name="connsiteX6" fmla="*/ 171919 w 591547"/>
                <a:gd name="connsiteY6" fmla="*/ 483498 h 590770"/>
                <a:gd name="connsiteX7" fmla="*/ 86413 w 591547"/>
                <a:gd name="connsiteY7" fmla="*/ 483498 h 590770"/>
                <a:gd name="connsiteX8" fmla="*/ 86413 w 591547"/>
                <a:gd name="connsiteY8" fmla="*/ 408616 h 590770"/>
                <a:gd name="connsiteX9" fmla="*/ 171919 w 591547"/>
                <a:gd name="connsiteY9" fmla="*/ 408616 h 590770"/>
                <a:gd name="connsiteX10" fmla="*/ 171919 w 591547"/>
                <a:gd name="connsiteY10" fmla="*/ 429474 h 590770"/>
                <a:gd name="connsiteX11" fmla="*/ 86413 w 591547"/>
                <a:gd name="connsiteY11" fmla="*/ 429474 h 590770"/>
                <a:gd name="connsiteX12" fmla="*/ 204177 w 591547"/>
                <a:gd name="connsiteY12" fmla="*/ 357041 h 590770"/>
                <a:gd name="connsiteX13" fmla="*/ 204177 w 591547"/>
                <a:gd name="connsiteY13" fmla="*/ 569815 h 590770"/>
                <a:gd name="connsiteX14" fmla="*/ 333300 w 591547"/>
                <a:gd name="connsiteY14" fmla="*/ 569815 h 590770"/>
                <a:gd name="connsiteX15" fmla="*/ 333300 w 591547"/>
                <a:gd name="connsiteY15" fmla="*/ 382026 h 590770"/>
                <a:gd name="connsiteX16" fmla="*/ 183194 w 591547"/>
                <a:gd name="connsiteY16" fmla="*/ 357041 h 590770"/>
                <a:gd name="connsiteX17" fmla="*/ 75053 w 591547"/>
                <a:gd name="connsiteY17" fmla="*/ 382026 h 590770"/>
                <a:gd name="connsiteX18" fmla="*/ 75053 w 591547"/>
                <a:gd name="connsiteY18" fmla="*/ 569815 h 590770"/>
                <a:gd name="connsiteX19" fmla="*/ 183194 w 591547"/>
                <a:gd name="connsiteY19" fmla="*/ 569815 h 590770"/>
                <a:gd name="connsiteX20" fmla="*/ 247709 w 591547"/>
                <a:gd name="connsiteY20" fmla="*/ 311838 h 590770"/>
                <a:gd name="connsiteX21" fmla="*/ 322851 w 591547"/>
                <a:gd name="connsiteY21" fmla="*/ 311838 h 590770"/>
                <a:gd name="connsiteX22" fmla="*/ 322851 w 591547"/>
                <a:gd name="connsiteY22" fmla="*/ 332826 h 590770"/>
                <a:gd name="connsiteX23" fmla="*/ 247709 w 591547"/>
                <a:gd name="connsiteY23" fmla="*/ 332826 h 590770"/>
                <a:gd name="connsiteX24" fmla="*/ 247709 w 591547"/>
                <a:gd name="connsiteY24" fmla="*/ 257944 h 590770"/>
                <a:gd name="connsiteX25" fmla="*/ 322851 w 591547"/>
                <a:gd name="connsiteY25" fmla="*/ 257944 h 590770"/>
                <a:gd name="connsiteX26" fmla="*/ 322851 w 591547"/>
                <a:gd name="connsiteY26" fmla="*/ 279580 h 590770"/>
                <a:gd name="connsiteX27" fmla="*/ 247709 w 591547"/>
                <a:gd name="connsiteY27" fmla="*/ 279580 h 590770"/>
                <a:gd name="connsiteX28" fmla="*/ 247709 w 591547"/>
                <a:gd name="connsiteY28" fmla="*/ 203919 h 590770"/>
                <a:gd name="connsiteX29" fmla="*/ 322851 w 591547"/>
                <a:gd name="connsiteY29" fmla="*/ 203919 h 590770"/>
                <a:gd name="connsiteX30" fmla="*/ 322851 w 591547"/>
                <a:gd name="connsiteY30" fmla="*/ 225684 h 590770"/>
                <a:gd name="connsiteX31" fmla="*/ 247709 w 591547"/>
                <a:gd name="connsiteY31" fmla="*/ 225684 h 590770"/>
                <a:gd name="connsiteX32" fmla="*/ 247709 w 591547"/>
                <a:gd name="connsiteY32" fmla="*/ 150672 h 590770"/>
                <a:gd name="connsiteX33" fmla="*/ 322851 w 591547"/>
                <a:gd name="connsiteY33" fmla="*/ 150672 h 590770"/>
                <a:gd name="connsiteX34" fmla="*/ 322851 w 591547"/>
                <a:gd name="connsiteY34" fmla="*/ 171660 h 590770"/>
                <a:gd name="connsiteX35" fmla="*/ 247709 w 591547"/>
                <a:gd name="connsiteY35" fmla="*/ 171660 h 590770"/>
                <a:gd name="connsiteX36" fmla="*/ 355090 w 591547"/>
                <a:gd name="connsiteY36" fmla="*/ 102357 h 590770"/>
                <a:gd name="connsiteX37" fmla="*/ 355090 w 591547"/>
                <a:gd name="connsiteY37" fmla="*/ 373160 h 590770"/>
                <a:gd name="connsiteX38" fmla="*/ 355090 w 591547"/>
                <a:gd name="connsiteY38" fmla="*/ 376384 h 590770"/>
                <a:gd name="connsiteX39" fmla="*/ 355090 w 591547"/>
                <a:gd name="connsiteY39" fmla="*/ 569815 h 590770"/>
                <a:gd name="connsiteX40" fmla="*/ 484213 w 591547"/>
                <a:gd name="connsiteY40" fmla="*/ 569815 h 590770"/>
                <a:gd name="connsiteX41" fmla="*/ 484213 w 591547"/>
                <a:gd name="connsiteY41" fmla="*/ 154744 h 590770"/>
                <a:gd name="connsiteX42" fmla="*/ 333300 w 591547"/>
                <a:gd name="connsiteY42" fmla="*/ 99939 h 590770"/>
                <a:gd name="connsiteX43" fmla="*/ 236458 w 591547"/>
                <a:gd name="connsiteY43" fmla="*/ 125730 h 590770"/>
                <a:gd name="connsiteX44" fmla="*/ 236458 w 591547"/>
                <a:gd name="connsiteY44" fmla="*/ 341728 h 590770"/>
                <a:gd name="connsiteX45" fmla="*/ 333300 w 591547"/>
                <a:gd name="connsiteY45" fmla="*/ 360265 h 590770"/>
                <a:gd name="connsiteX46" fmla="*/ 397862 w 591547"/>
                <a:gd name="connsiteY46" fmla="*/ 21761 h 590770"/>
                <a:gd name="connsiteX47" fmla="*/ 387371 w 591547"/>
                <a:gd name="connsiteY47" fmla="*/ 32238 h 590770"/>
                <a:gd name="connsiteX48" fmla="*/ 397862 w 591547"/>
                <a:gd name="connsiteY48" fmla="*/ 42716 h 590770"/>
                <a:gd name="connsiteX49" fmla="*/ 409160 w 591547"/>
                <a:gd name="connsiteY49" fmla="*/ 32238 h 590770"/>
                <a:gd name="connsiteX50" fmla="*/ 397862 w 591547"/>
                <a:gd name="connsiteY50" fmla="*/ 21761 h 590770"/>
                <a:gd name="connsiteX51" fmla="*/ 397862 w 591547"/>
                <a:gd name="connsiteY51" fmla="*/ 0 h 590770"/>
                <a:gd name="connsiteX52" fmla="*/ 430143 w 591547"/>
                <a:gd name="connsiteY52" fmla="*/ 32238 h 590770"/>
                <a:gd name="connsiteX53" fmla="*/ 409160 w 591547"/>
                <a:gd name="connsiteY53" fmla="*/ 62865 h 590770"/>
                <a:gd name="connsiteX54" fmla="*/ 409160 w 591547"/>
                <a:gd name="connsiteY54" fmla="*/ 100745 h 590770"/>
                <a:gd name="connsiteX55" fmla="*/ 498740 w 591547"/>
                <a:gd name="connsiteY55" fmla="*/ 137819 h 590770"/>
                <a:gd name="connsiteX56" fmla="*/ 506003 w 591547"/>
                <a:gd name="connsiteY56" fmla="*/ 147491 h 590770"/>
                <a:gd name="connsiteX57" fmla="*/ 506003 w 591547"/>
                <a:gd name="connsiteY57" fmla="*/ 569815 h 590770"/>
                <a:gd name="connsiteX58" fmla="*/ 591547 w 591547"/>
                <a:gd name="connsiteY58" fmla="*/ 569815 h 590770"/>
                <a:gd name="connsiteX59" fmla="*/ 591547 w 591547"/>
                <a:gd name="connsiteY59" fmla="*/ 590770 h 590770"/>
                <a:gd name="connsiteX60" fmla="*/ 494705 w 591547"/>
                <a:gd name="connsiteY60" fmla="*/ 590770 h 590770"/>
                <a:gd name="connsiteX61" fmla="*/ 344598 w 591547"/>
                <a:gd name="connsiteY61" fmla="*/ 590770 h 590770"/>
                <a:gd name="connsiteX62" fmla="*/ 193685 w 591547"/>
                <a:gd name="connsiteY62" fmla="*/ 590770 h 590770"/>
                <a:gd name="connsiteX63" fmla="*/ 64562 w 591547"/>
                <a:gd name="connsiteY63" fmla="*/ 590770 h 590770"/>
                <a:gd name="connsiteX64" fmla="*/ 0 w 591547"/>
                <a:gd name="connsiteY64" fmla="*/ 590770 h 590770"/>
                <a:gd name="connsiteX65" fmla="*/ 0 w 591547"/>
                <a:gd name="connsiteY65" fmla="*/ 569815 h 590770"/>
                <a:gd name="connsiteX66" fmla="*/ 54070 w 591547"/>
                <a:gd name="connsiteY66" fmla="*/ 569815 h 590770"/>
                <a:gd name="connsiteX67" fmla="*/ 54070 w 591547"/>
                <a:gd name="connsiteY67" fmla="*/ 373160 h 590770"/>
                <a:gd name="connsiteX68" fmla="*/ 62141 w 591547"/>
                <a:gd name="connsiteY68" fmla="*/ 362683 h 590770"/>
                <a:gd name="connsiteX69" fmla="*/ 191264 w 591547"/>
                <a:gd name="connsiteY69" fmla="*/ 333668 h 590770"/>
                <a:gd name="connsiteX70" fmla="*/ 195299 w 591547"/>
                <a:gd name="connsiteY70" fmla="*/ 333668 h 590770"/>
                <a:gd name="connsiteX71" fmla="*/ 196106 w 591547"/>
                <a:gd name="connsiteY71" fmla="*/ 333668 h 590770"/>
                <a:gd name="connsiteX72" fmla="*/ 215475 w 591547"/>
                <a:gd name="connsiteY72" fmla="*/ 336892 h 590770"/>
                <a:gd name="connsiteX73" fmla="*/ 215475 w 591547"/>
                <a:gd name="connsiteY73" fmla="*/ 116864 h 590770"/>
                <a:gd name="connsiteX74" fmla="*/ 223545 w 591547"/>
                <a:gd name="connsiteY74" fmla="*/ 106387 h 590770"/>
                <a:gd name="connsiteX75" fmla="*/ 341370 w 591547"/>
                <a:gd name="connsiteY75" fmla="*/ 75760 h 590770"/>
                <a:gd name="connsiteX76" fmla="*/ 342984 w 591547"/>
                <a:gd name="connsiteY76" fmla="*/ 75760 h 590770"/>
                <a:gd name="connsiteX77" fmla="*/ 345405 w 591547"/>
                <a:gd name="connsiteY77" fmla="*/ 75760 h 590770"/>
                <a:gd name="connsiteX78" fmla="*/ 347020 w 591547"/>
                <a:gd name="connsiteY78" fmla="*/ 75760 h 590770"/>
                <a:gd name="connsiteX79" fmla="*/ 348634 w 591547"/>
                <a:gd name="connsiteY79" fmla="*/ 75760 h 590770"/>
                <a:gd name="connsiteX80" fmla="*/ 387371 w 591547"/>
                <a:gd name="connsiteY80" fmla="*/ 91879 h 590770"/>
                <a:gd name="connsiteX81" fmla="*/ 387371 w 591547"/>
                <a:gd name="connsiteY81" fmla="*/ 62865 h 590770"/>
                <a:gd name="connsiteX82" fmla="*/ 365581 w 591547"/>
                <a:gd name="connsiteY82" fmla="*/ 32238 h 590770"/>
                <a:gd name="connsiteX83" fmla="*/ 397862 w 591547"/>
                <a:gd name="connsiteY83" fmla="*/ 0 h 5907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</a:cxnLst>
              <a:rect l="l" t="t" r="r" b="b"/>
              <a:pathLst>
                <a:path w="591547" h="590770">
                  <a:moveTo>
                    <a:pt x="86413" y="515758"/>
                  </a:moveTo>
                  <a:lnTo>
                    <a:pt x="171919" y="515758"/>
                  </a:lnTo>
                  <a:lnTo>
                    <a:pt x="171919" y="537523"/>
                  </a:lnTo>
                  <a:lnTo>
                    <a:pt x="86413" y="537523"/>
                  </a:lnTo>
                  <a:close/>
                  <a:moveTo>
                    <a:pt x="86413" y="461733"/>
                  </a:moveTo>
                  <a:lnTo>
                    <a:pt x="171919" y="461733"/>
                  </a:lnTo>
                  <a:lnTo>
                    <a:pt x="171919" y="483498"/>
                  </a:lnTo>
                  <a:lnTo>
                    <a:pt x="86413" y="483498"/>
                  </a:lnTo>
                  <a:close/>
                  <a:moveTo>
                    <a:pt x="86413" y="408616"/>
                  </a:moveTo>
                  <a:lnTo>
                    <a:pt x="171919" y="408616"/>
                  </a:lnTo>
                  <a:lnTo>
                    <a:pt x="171919" y="429474"/>
                  </a:lnTo>
                  <a:lnTo>
                    <a:pt x="86413" y="429474"/>
                  </a:lnTo>
                  <a:close/>
                  <a:moveTo>
                    <a:pt x="204177" y="357041"/>
                  </a:moveTo>
                  <a:lnTo>
                    <a:pt x="204177" y="569815"/>
                  </a:lnTo>
                  <a:lnTo>
                    <a:pt x="333300" y="569815"/>
                  </a:lnTo>
                  <a:lnTo>
                    <a:pt x="333300" y="382026"/>
                  </a:lnTo>
                  <a:close/>
                  <a:moveTo>
                    <a:pt x="183194" y="357041"/>
                  </a:moveTo>
                  <a:lnTo>
                    <a:pt x="75053" y="382026"/>
                  </a:lnTo>
                  <a:lnTo>
                    <a:pt x="75053" y="569815"/>
                  </a:lnTo>
                  <a:lnTo>
                    <a:pt x="183194" y="569815"/>
                  </a:lnTo>
                  <a:close/>
                  <a:moveTo>
                    <a:pt x="247709" y="311838"/>
                  </a:moveTo>
                  <a:lnTo>
                    <a:pt x="322851" y="311838"/>
                  </a:lnTo>
                  <a:lnTo>
                    <a:pt x="322851" y="332826"/>
                  </a:lnTo>
                  <a:lnTo>
                    <a:pt x="247709" y="332826"/>
                  </a:lnTo>
                  <a:close/>
                  <a:moveTo>
                    <a:pt x="247709" y="257944"/>
                  </a:moveTo>
                  <a:lnTo>
                    <a:pt x="322851" y="257944"/>
                  </a:lnTo>
                  <a:lnTo>
                    <a:pt x="322851" y="279580"/>
                  </a:lnTo>
                  <a:lnTo>
                    <a:pt x="247709" y="279580"/>
                  </a:lnTo>
                  <a:close/>
                  <a:moveTo>
                    <a:pt x="247709" y="203919"/>
                  </a:moveTo>
                  <a:lnTo>
                    <a:pt x="322851" y="203919"/>
                  </a:lnTo>
                  <a:lnTo>
                    <a:pt x="322851" y="225684"/>
                  </a:lnTo>
                  <a:lnTo>
                    <a:pt x="247709" y="225684"/>
                  </a:lnTo>
                  <a:close/>
                  <a:moveTo>
                    <a:pt x="247709" y="150672"/>
                  </a:moveTo>
                  <a:lnTo>
                    <a:pt x="322851" y="150672"/>
                  </a:lnTo>
                  <a:lnTo>
                    <a:pt x="322851" y="171660"/>
                  </a:lnTo>
                  <a:lnTo>
                    <a:pt x="247709" y="171660"/>
                  </a:lnTo>
                  <a:close/>
                  <a:moveTo>
                    <a:pt x="355090" y="102357"/>
                  </a:moveTo>
                  <a:lnTo>
                    <a:pt x="355090" y="373160"/>
                  </a:lnTo>
                  <a:lnTo>
                    <a:pt x="355090" y="376384"/>
                  </a:lnTo>
                  <a:lnTo>
                    <a:pt x="355090" y="569815"/>
                  </a:lnTo>
                  <a:lnTo>
                    <a:pt x="484213" y="569815"/>
                  </a:lnTo>
                  <a:lnTo>
                    <a:pt x="484213" y="154744"/>
                  </a:lnTo>
                  <a:close/>
                  <a:moveTo>
                    <a:pt x="333300" y="99939"/>
                  </a:moveTo>
                  <a:lnTo>
                    <a:pt x="236458" y="125730"/>
                  </a:lnTo>
                  <a:lnTo>
                    <a:pt x="236458" y="341728"/>
                  </a:lnTo>
                  <a:lnTo>
                    <a:pt x="333300" y="360265"/>
                  </a:lnTo>
                  <a:close/>
                  <a:moveTo>
                    <a:pt x="397862" y="21761"/>
                  </a:moveTo>
                  <a:cubicBezTo>
                    <a:pt x="392213" y="21761"/>
                    <a:pt x="387371" y="26596"/>
                    <a:pt x="387371" y="32238"/>
                  </a:cubicBezTo>
                  <a:cubicBezTo>
                    <a:pt x="387371" y="37880"/>
                    <a:pt x="392213" y="42716"/>
                    <a:pt x="397862" y="42716"/>
                  </a:cubicBezTo>
                  <a:cubicBezTo>
                    <a:pt x="404318" y="42716"/>
                    <a:pt x="409160" y="37880"/>
                    <a:pt x="409160" y="32238"/>
                  </a:cubicBezTo>
                  <a:cubicBezTo>
                    <a:pt x="409160" y="26596"/>
                    <a:pt x="404318" y="21761"/>
                    <a:pt x="397862" y="21761"/>
                  </a:cubicBezTo>
                  <a:close/>
                  <a:moveTo>
                    <a:pt x="397862" y="0"/>
                  </a:moveTo>
                  <a:cubicBezTo>
                    <a:pt x="415616" y="0"/>
                    <a:pt x="430143" y="14507"/>
                    <a:pt x="430143" y="32238"/>
                  </a:cubicBezTo>
                  <a:cubicBezTo>
                    <a:pt x="430143" y="45940"/>
                    <a:pt x="421266" y="58029"/>
                    <a:pt x="409160" y="62865"/>
                  </a:cubicBezTo>
                  <a:lnTo>
                    <a:pt x="409160" y="100745"/>
                  </a:lnTo>
                  <a:lnTo>
                    <a:pt x="498740" y="137819"/>
                  </a:lnTo>
                  <a:cubicBezTo>
                    <a:pt x="502775" y="139431"/>
                    <a:pt x="506003" y="143461"/>
                    <a:pt x="506003" y="147491"/>
                  </a:cubicBezTo>
                  <a:lnTo>
                    <a:pt x="506003" y="569815"/>
                  </a:lnTo>
                  <a:lnTo>
                    <a:pt x="591547" y="569815"/>
                  </a:lnTo>
                  <a:lnTo>
                    <a:pt x="591547" y="590770"/>
                  </a:lnTo>
                  <a:lnTo>
                    <a:pt x="494705" y="590770"/>
                  </a:lnTo>
                  <a:lnTo>
                    <a:pt x="344598" y="590770"/>
                  </a:lnTo>
                  <a:lnTo>
                    <a:pt x="193685" y="590770"/>
                  </a:lnTo>
                  <a:lnTo>
                    <a:pt x="64562" y="590770"/>
                  </a:lnTo>
                  <a:lnTo>
                    <a:pt x="0" y="590770"/>
                  </a:lnTo>
                  <a:lnTo>
                    <a:pt x="0" y="569815"/>
                  </a:lnTo>
                  <a:lnTo>
                    <a:pt x="54070" y="569815"/>
                  </a:lnTo>
                  <a:lnTo>
                    <a:pt x="54070" y="373160"/>
                  </a:lnTo>
                  <a:cubicBezTo>
                    <a:pt x="54070" y="368324"/>
                    <a:pt x="57298" y="364294"/>
                    <a:pt x="62141" y="362683"/>
                  </a:cubicBezTo>
                  <a:lnTo>
                    <a:pt x="191264" y="333668"/>
                  </a:lnTo>
                  <a:cubicBezTo>
                    <a:pt x="192878" y="332862"/>
                    <a:pt x="194492" y="332862"/>
                    <a:pt x="195299" y="333668"/>
                  </a:cubicBezTo>
                  <a:cubicBezTo>
                    <a:pt x="196106" y="333668"/>
                    <a:pt x="196106" y="333668"/>
                    <a:pt x="196106" y="333668"/>
                  </a:cubicBezTo>
                  <a:lnTo>
                    <a:pt x="215475" y="336892"/>
                  </a:lnTo>
                  <a:lnTo>
                    <a:pt x="215475" y="116864"/>
                  </a:lnTo>
                  <a:cubicBezTo>
                    <a:pt x="215475" y="112028"/>
                    <a:pt x="218703" y="107999"/>
                    <a:pt x="223545" y="106387"/>
                  </a:cubicBezTo>
                  <a:lnTo>
                    <a:pt x="341370" y="75760"/>
                  </a:lnTo>
                  <a:cubicBezTo>
                    <a:pt x="342177" y="75760"/>
                    <a:pt x="342177" y="75760"/>
                    <a:pt x="342984" y="75760"/>
                  </a:cubicBezTo>
                  <a:cubicBezTo>
                    <a:pt x="343791" y="75760"/>
                    <a:pt x="344598" y="74954"/>
                    <a:pt x="345405" y="75760"/>
                  </a:cubicBezTo>
                  <a:cubicBezTo>
                    <a:pt x="346213" y="75760"/>
                    <a:pt x="347020" y="75760"/>
                    <a:pt x="347020" y="75760"/>
                  </a:cubicBezTo>
                  <a:cubicBezTo>
                    <a:pt x="347827" y="75760"/>
                    <a:pt x="347827" y="75760"/>
                    <a:pt x="348634" y="75760"/>
                  </a:cubicBezTo>
                  <a:lnTo>
                    <a:pt x="387371" y="91879"/>
                  </a:lnTo>
                  <a:lnTo>
                    <a:pt x="387371" y="62865"/>
                  </a:lnTo>
                  <a:cubicBezTo>
                    <a:pt x="375265" y="58029"/>
                    <a:pt x="365581" y="45940"/>
                    <a:pt x="365581" y="32238"/>
                  </a:cubicBezTo>
                  <a:cubicBezTo>
                    <a:pt x="365581" y="14507"/>
                    <a:pt x="380107" y="0"/>
                    <a:pt x="397862" y="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" name="íšliḋê">
              <a:extLst>
                <a:ext uri="{FF2B5EF4-FFF2-40B4-BE49-F238E27FC236}">
                  <a16:creationId xmlns:a16="http://schemas.microsoft.com/office/drawing/2014/main" id="{78850D88-25DA-4E07-B4BE-818126FF7897}"/>
                </a:ext>
              </a:extLst>
            </p:cNvPr>
            <p:cNvSpPr/>
            <p:nvPr/>
          </p:nvSpPr>
          <p:spPr>
            <a:xfrm rot="16200000">
              <a:off x="5662228" y="2484294"/>
              <a:ext cx="1753838" cy="1722930"/>
            </a:xfrm>
            <a:prstGeom prst="round2DiagRect">
              <a:avLst>
                <a:gd name="adj1" fmla="val 50000"/>
                <a:gd name="adj2" fmla="val 0"/>
              </a:avLst>
            </a:prstGeom>
            <a:noFill/>
            <a:ln w="28575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" name="íṣḻiḍe">
              <a:extLst>
                <a:ext uri="{FF2B5EF4-FFF2-40B4-BE49-F238E27FC236}">
                  <a16:creationId xmlns:a16="http://schemas.microsoft.com/office/drawing/2014/main" id="{7B7742F8-909B-4432-A5A8-BC10BFB881B8}"/>
                </a:ext>
              </a:extLst>
            </p:cNvPr>
            <p:cNvSpPr/>
            <p:nvPr/>
          </p:nvSpPr>
          <p:spPr>
            <a:xfrm rot="16200000">
              <a:off x="5820256" y="2622116"/>
              <a:ext cx="1470315" cy="1444402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" name="ïşļïḑè">
              <a:extLst>
                <a:ext uri="{FF2B5EF4-FFF2-40B4-BE49-F238E27FC236}">
                  <a16:creationId xmlns:a16="http://schemas.microsoft.com/office/drawing/2014/main" id="{DF500ECA-907B-4DF6-96C4-07AF590C5BF1}"/>
                </a:ext>
              </a:extLst>
            </p:cNvPr>
            <p:cNvSpPr/>
            <p:nvPr/>
          </p:nvSpPr>
          <p:spPr bwMode="auto">
            <a:xfrm flipH="1">
              <a:off x="6109670" y="3023601"/>
              <a:ext cx="844608" cy="609499"/>
            </a:xfrm>
            <a:custGeom>
              <a:avLst/>
              <a:gdLst>
                <a:gd name="connsiteX0" fmla="*/ 91000 w 605879"/>
                <a:gd name="connsiteY0" fmla="*/ 173662 h 437224"/>
                <a:gd name="connsiteX1" fmla="*/ 331193 w 605879"/>
                <a:gd name="connsiteY1" fmla="*/ 173662 h 437224"/>
                <a:gd name="connsiteX2" fmla="*/ 342454 w 605879"/>
                <a:gd name="connsiteY2" fmla="*/ 184882 h 437224"/>
                <a:gd name="connsiteX3" fmla="*/ 331193 w 605879"/>
                <a:gd name="connsiteY3" fmla="*/ 196102 h 437224"/>
                <a:gd name="connsiteX4" fmla="*/ 91000 w 605879"/>
                <a:gd name="connsiteY4" fmla="*/ 196102 h 437224"/>
                <a:gd name="connsiteX5" fmla="*/ 79739 w 605879"/>
                <a:gd name="connsiteY5" fmla="*/ 184882 h 437224"/>
                <a:gd name="connsiteX6" fmla="*/ 91000 w 605879"/>
                <a:gd name="connsiteY6" fmla="*/ 173662 h 437224"/>
                <a:gd name="connsiteX7" fmla="*/ 421630 w 605879"/>
                <a:gd name="connsiteY7" fmla="*/ 131441 h 437224"/>
                <a:gd name="connsiteX8" fmla="*/ 423552 w 605879"/>
                <a:gd name="connsiteY8" fmla="*/ 152274 h 437224"/>
                <a:gd name="connsiteX9" fmla="*/ 275961 w 605879"/>
                <a:gd name="connsiteY9" fmla="*/ 300986 h 437224"/>
                <a:gd name="connsiteX10" fmla="*/ 408175 w 605879"/>
                <a:gd name="connsiteY10" fmla="*/ 358277 h 437224"/>
                <a:gd name="connsiteX11" fmla="*/ 418060 w 605879"/>
                <a:gd name="connsiteY11" fmla="*/ 365267 h 437224"/>
                <a:gd name="connsiteX12" fmla="*/ 488218 w 605879"/>
                <a:gd name="connsiteY12" fmla="*/ 410360 h 437224"/>
                <a:gd name="connsiteX13" fmla="*/ 474214 w 605879"/>
                <a:gd name="connsiteY13" fmla="*/ 363348 h 437224"/>
                <a:gd name="connsiteX14" fmla="*/ 482039 w 605879"/>
                <a:gd name="connsiteY14" fmla="*/ 349916 h 437224"/>
                <a:gd name="connsiteX15" fmla="*/ 583363 w 605879"/>
                <a:gd name="connsiteY15" fmla="*/ 244928 h 437224"/>
                <a:gd name="connsiteX16" fmla="*/ 421630 w 605879"/>
                <a:gd name="connsiteY16" fmla="*/ 131441 h 437224"/>
                <a:gd name="connsiteX17" fmla="*/ 75898 w 605879"/>
                <a:gd name="connsiteY17" fmla="*/ 120173 h 437224"/>
                <a:gd name="connsiteX18" fmla="*/ 340509 w 605879"/>
                <a:gd name="connsiteY18" fmla="*/ 120173 h 437224"/>
                <a:gd name="connsiteX19" fmla="*/ 351769 w 605879"/>
                <a:gd name="connsiteY19" fmla="*/ 131428 h 437224"/>
                <a:gd name="connsiteX20" fmla="*/ 340509 w 605879"/>
                <a:gd name="connsiteY20" fmla="*/ 142683 h 437224"/>
                <a:gd name="connsiteX21" fmla="*/ 75898 w 605879"/>
                <a:gd name="connsiteY21" fmla="*/ 142683 h 437224"/>
                <a:gd name="connsiteX22" fmla="*/ 64638 w 605879"/>
                <a:gd name="connsiteY22" fmla="*/ 131428 h 437224"/>
                <a:gd name="connsiteX23" fmla="*/ 75898 w 605879"/>
                <a:gd name="connsiteY23" fmla="*/ 120173 h 437224"/>
                <a:gd name="connsiteX24" fmla="*/ 210609 w 605879"/>
                <a:gd name="connsiteY24" fmla="*/ 22478 h 437224"/>
                <a:gd name="connsiteX25" fmla="*/ 22516 w 605879"/>
                <a:gd name="connsiteY25" fmla="*/ 153508 h 437224"/>
                <a:gd name="connsiteX26" fmla="*/ 139216 w 605879"/>
                <a:gd name="connsiteY26" fmla="*/ 274807 h 437224"/>
                <a:gd name="connsiteX27" fmla="*/ 147042 w 605879"/>
                <a:gd name="connsiteY27" fmla="*/ 288102 h 437224"/>
                <a:gd name="connsiteX28" fmla="*/ 130017 w 605879"/>
                <a:gd name="connsiteY28" fmla="*/ 344297 h 437224"/>
                <a:gd name="connsiteX29" fmla="*/ 214041 w 605879"/>
                <a:gd name="connsiteY29" fmla="*/ 291254 h 437224"/>
                <a:gd name="connsiteX30" fmla="*/ 223927 w 605879"/>
                <a:gd name="connsiteY30" fmla="*/ 284264 h 437224"/>
                <a:gd name="connsiteX31" fmla="*/ 398839 w 605879"/>
                <a:gd name="connsiteY31" fmla="*/ 152960 h 437224"/>
                <a:gd name="connsiteX32" fmla="*/ 369596 w 605879"/>
                <a:gd name="connsiteY32" fmla="*/ 80592 h 437224"/>
                <a:gd name="connsiteX33" fmla="*/ 210609 w 605879"/>
                <a:gd name="connsiteY33" fmla="*/ 22478 h 437224"/>
                <a:gd name="connsiteX34" fmla="*/ 210609 w 605879"/>
                <a:gd name="connsiteY34" fmla="*/ 0 h 437224"/>
                <a:gd name="connsiteX35" fmla="*/ 385796 w 605879"/>
                <a:gd name="connsiteY35" fmla="*/ 64967 h 437224"/>
                <a:gd name="connsiteX36" fmla="*/ 414079 w 605879"/>
                <a:gd name="connsiteY36" fmla="*/ 109100 h 437224"/>
                <a:gd name="connsiteX37" fmla="*/ 419845 w 605879"/>
                <a:gd name="connsiteY37" fmla="*/ 108963 h 437224"/>
                <a:gd name="connsiteX38" fmla="*/ 605879 w 605879"/>
                <a:gd name="connsiteY38" fmla="*/ 244928 h 437224"/>
                <a:gd name="connsiteX39" fmla="*/ 498515 w 605879"/>
                <a:gd name="connsiteY39" fmla="*/ 368420 h 437224"/>
                <a:gd name="connsiteX40" fmla="*/ 516088 w 605879"/>
                <a:gd name="connsiteY40" fmla="*/ 414609 h 437224"/>
                <a:gd name="connsiteX41" fmla="*/ 522953 w 605879"/>
                <a:gd name="connsiteY41" fmla="*/ 428178 h 437224"/>
                <a:gd name="connsiteX42" fmla="*/ 510185 w 605879"/>
                <a:gd name="connsiteY42" fmla="*/ 437224 h 437224"/>
                <a:gd name="connsiteX43" fmla="*/ 400487 w 605879"/>
                <a:gd name="connsiteY43" fmla="*/ 380344 h 437224"/>
                <a:gd name="connsiteX44" fmla="*/ 250836 w 605879"/>
                <a:gd name="connsiteY44" fmla="*/ 304275 h 437224"/>
                <a:gd name="connsiteX45" fmla="*/ 231752 w 605879"/>
                <a:gd name="connsiteY45" fmla="*/ 306331 h 437224"/>
                <a:gd name="connsiteX46" fmla="*/ 107639 w 605879"/>
                <a:gd name="connsiteY46" fmla="*/ 371161 h 437224"/>
                <a:gd name="connsiteX47" fmla="*/ 94596 w 605879"/>
                <a:gd name="connsiteY47" fmla="*/ 361978 h 437224"/>
                <a:gd name="connsiteX48" fmla="*/ 102009 w 605879"/>
                <a:gd name="connsiteY48" fmla="*/ 348135 h 437224"/>
                <a:gd name="connsiteX49" fmla="*/ 122741 w 605879"/>
                <a:gd name="connsiteY49" fmla="*/ 293173 h 437224"/>
                <a:gd name="connsiteX50" fmla="*/ 0 w 605879"/>
                <a:gd name="connsiteY50" fmla="*/ 153508 h 437224"/>
                <a:gd name="connsiteX51" fmla="*/ 210609 w 605879"/>
                <a:gd name="connsiteY51" fmla="*/ 0 h 4372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605879" h="437224">
                  <a:moveTo>
                    <a:pt x="91000" y="173662"/>
                  </a:moveTo>
                  <a:lnTo>
                    <a:pt x="331193" y="173662"/>
                  </a:lnTo>
                  <a:cubicBezTo>
                    <a:pt x="337373" y="173662"/>
                    <a:pt x="342454" y="178725"/>
                    <a:pt x="342454" y="184882"/>
                  </a:cubicBezTo>
                  <a:cubicBezTo>
                    <a:pt x="342454" y="191040"/>
                    <a:pt x="337373" y="196102"/>
                    <a:pt x="331193" y="196102"/>
                  </a:cubicBezTo>
                  <a:lnTo>
                    <a:pt x="91000" y="196102"/>
                  </a:lnTo>
                  <a:cubicBezTo>
                    <a:pt x="84683" y="196102"/>
                    <a:pt x="79739" y="191040"/>
                    <a:pt x="79739" y="184882"/>
                  </a:cubicBezTo>
                  <a:cubicBezTo>
                    <a:pt x="79739" y="178725"/>
                    <a:pt x="84683" y="173662"/>
                    <a:pt x="91000" y="173662"/>
                  </a:cubicBezTo>
                  <a:close/>
                  <a:moveTo>
                    <a:pt x="421630" y="131441"/>
                  </a:moveTo>
                  <a:cubicBezTo>
                    <a:pt x="423003" y="138294"/>
                    <a:pt x="423552" y="145284"/>
                    <a:pt x="423552" y="152274"/>
                  </a:cubicBezTo>
                  <a:cubicBezTo>
                    <a:pt x="423552" y="220668"/>
                    <a:pt x="362456" y="281249"/>
                    <a:pt x="275961" y="300986"/>
                  </a:cubicBezTo>
                  <a:cubicBezTo>
                    <a:pt x="302047" y="334017"/>
                    <a:pt x="350924" y="355536"/>
                    <a:pt x="408175" y="358277"/>
                  </a:cubicBezTo>
                  <a:cubicBezTo>
                    <a:pt x="412569" y="358551"/>
                    <a:pt x="416413" y="361293"/>
                    <a:pt x="418060" y="365267"/>
                  </a:cubicBezTo>
                  <a:cubicBezTo>
                    <a:pt x="427259" y="388019"/>
                    <a:pt x="463505" y="403370"/>
                    <a:pt x="488218" y="410360"/>
                  </a:cubicBezTo>
                  <a:cubicBezTo>
                    <a:pt x="483962" y="399944"/>
                    <a:pt x="479156" y="385004"/>
                    <a:pt x="474214" y="363348"/>
                  </a:cubicBezTo>
                  <a:cubicBezTo>
                    <a:pt x="472841" y="357455"/>
                    <a:pt x="476273" y="351698"/>
                    <a:pt x="482039" y="349916"/>
                  </a:cubicBezTo>
                  <a:cubicBezTo>
                    <a:pt x="543685" y="332236"/>
                    <a:pt x="583500" y="290980"/>
                    <a:pt x="583363" y="244928"/>
                  </a:cubicBezTo>
                  <a:cubicBezTo>
                    <a:pt x="583363" y="182839"/>
                    <a:pt x="511009" y="132126"/>
                    <a:pt x="421630" y="131441"/>
                  </a:cubicBezTo>
                  <a:close/>
                  <a:moveTo>
                    <a:pt x="75898" y="120173"/>
                  </a:moveTo>
                  <a:lnTo>
                    <a:pt x="340509" y="120173"/>
                  </a:lnTo>
                  <a:cubicBezTo>
                    <a:pt x="346826" y="120173"/>
                    <a:pt x="351769" y="125114"/>
                    <a:pt x="351769" y="131428"/>
                  </a:cubicBezTo>
                  <a:cubicBezTo>
                    <a:pt x="351769" y="137604"/>
                    <a:pt x="346826" y="142683"/>
                    <a:pt x="340509" y="142683"/>
                  </a:cubicBezTo>
                  <a:lnTo>
                    <a:pt x="75898" y="142683"/>
                  </a:lnTo>
                  <a:cubicBezTo>
                    <a:pt x="69719" y="142683"/>
                    <a:pt x="64638" y="137604"/>
                    <a:pt x="64638" y="131428"/>
                  </a:cubicBezTo>
                  <a:cubicBezTo>
                    <a:pt x="64638" y="125114"/>
                    <a:pt x="69719" y="120173"/>
                    <a:pt x="75898" y="120173"/>
                  </a:cubicBezTo>
                  <a:close/>
                  <a:moveTo>
                    <a:pt x="210609" y="22478"/>
                  </a:moveTo>
                  <a:cubicBezTo>
                    <a:pt x="106952" y="22478"/>
                    <a:pt x="22516" y="81277"/>
                    <a:pt x="22516" y="153508"/>
                  </a:cubicBezTo>
                  <a:cubicBezTo>
                    <a:pt x="22516" y="206688"/>
                    <a:pt x="68372" y="254385"/>
                    <a:pt x="139216" y="274807"/>
                  </a:cubicBezTo>
                  <a:cubicBezTo>
                    <a:pt x="144983" y="276452"/>
                    <a:pt x="148415" y="282208"/>
                    <a:pt x="147042" y="288102"/>
                  </a:cubicBezTo>
                  <a:cubicBezTo>
                    <a:pt x="140864" y="314966"/>
                    <a:pt x="135097" y="332647"/>
                    <a:pt x="130017" y="344297"/>
                  </a:cubicBezTo>
                  <a:cubicBezTo>
                    <a:pt x="158437" y="336622"/>
                    <a:pt x="203058" y="318667"/>
                    <a:pt x="214041" y="291254"/>
                  </a:cubicBezTo>
                  <a:cubicBezTo>
                    <a:pt x="215689" y="287280"/>
                    <a:pt x="219533" y="284538"/>
                    <a:pt x="223927" y="284264"/>
                  </a:cubicBezTo>
                  <a:cubicBezTo>
                    <a:pt x="320170" y="279604"/>
                    <a:pt x="395407" y="223135"/>
                    <a:pt x="398839" y="152960"/>
                  </a:cubicBezTo>
                  <a:cubicBezTo>
                    <a:pt x="400075" y="126918"/>
                    <a:pt x="389915" y="101836"/>
                    <a:pt x="369596" y="80592"/>
                  </a:cubicBezTo>
                  <a:cubicBezTo>
                    <a:pt x="334860" y="44133"/>
                    <a:pt x="275412" y="22478"/>
                    <a:pt x="210609" y="22478"/>
                  </a:cubicBezTo>
                  <a:close/>
                  <a:moveTo>
                    <a:pt x="210609" y="0"/>
                  </a:moveTo>
                  <a:cubicBezTo>
                    <a:pt x="281453" y="0"/>
                    <a:pt x="346942" y="24260"/>
                    <a:pt x="385796" y="64967"/>
                  </a:cubicBezTo>
                  <a:cubicBezTo>
                    <a:pt x="398702" y="78536"/>
                    <a:pt x="408175" y="93338"/>
                    <a:pt x="414079" y="109100"/>
                  </a:cubicBezTo>
                  <a:cubicBezTo>
                    <a:pt x="416001" y="108963"/>
                    <a:pt x="417923" y="108963"/>
                    <a:pt x="419845" y="108963"/>
                  </a:cubicBezTo>
                  <a:cubicBezTo>
                    <a:pt x="522404" y="108963"/>
                    <a:pt x="606016" y="169955"/>
                    <a:pt x="605879" y="244928"/>
                  </a:cubicBezTo>
                  <a:cubicBezTo>
                    <a:pt x="605879" y="298519"/>
                    <a:pt x="564141" y="346079"/>
                    <a:pt x="498515" y="368420"/>
                  </a:cubicBezTo>
                  <a:cubicBezTo>
                    <a:pt x="506066" y="398025"/>
                    <a:pt x="512931" y="412279"/>
                    <a:pt x="516088" y="414609"/>
                  </a:cubicBezTo>
                  <a:cubicBezTo>
                    <a:pt x="524601" y="418858"/>
                    <a:pt x="523228" y="426671"/>
                    <a:pt x="522953" y="428178"/>
                  </a:cubicBezTo>
                  <a:cubicBezTo>
                    <a:pt x="522541" y="429686"/>
                    <a:pt x="520207" y="437224"/>
                    <a:pt x="510185" y="437224"/>
                  </a:cubicBezTo>
                  <a:cubicBezTo>
                    <a:pt x="497828" y="437224"/>
                    <a:pt x="423689" y="421325"/>
                    <a:pt x="400487" y="380344"/>
                  </a:cubicBezTo>
                  <a:cubicBezTo>
                    <a:pt x="333899" y="375410"/>
                    <a:pt x="277746" y="346764"/>
                    <a:pt x="250836" y="304275"/>
                  </a:cubicBezTo>
                  <a:cubicBezTo>
                    <a:pt x="244521" y="305098"/>
                    <a:pt x="238205" y="305783"/>
                    <a:pt x="231752" y="306331"/>
                  </a:cubicBezTo>
                  <a:cubicBezTo>
                    <a:pt x="206216" y="353069"/>
                    <a:pt x="121643" y="371161"/>
                    <a:pt x="107639" y="371161"/>
                  </a:cubicBezTo>
                  <a:cubicBezTo>
                    <a:pt x="97616" y="371161"/>
                    <a:pt x="95145" y="364171"/>
                    <a:pt x="94596" y="361978"/>
                  </a:cubicBezTo>
                  <a:cubicBezTo>
                    <a:pt x="94184" y="360470"/>
                    <a:pt x="92948" y="352658"/>
                    <a:pt x="102009" y="348135"/>
                  </a:cubicBezTo>
                  <a:cubicBezTo>
                    <a:pt x="105030" y="345942"/>
                    <a:pt x="113130" y="331550"/>
                    <a:pt x="122741" y="293173"/>
                  </a:cubicBezTo>
                  <a:cubicBezTo>
                    <a:pt x="47778" y="268228"/>
                    <a:pt x="0" y="214226"/>
                    <a:pt x="0" y="153508"/>
                  </a:cubicBezTo>
                  <a:cubicBezTo>
                    <a:pt x="0" y="68804"/>
                    <a:pt x="94458" y="0"/>
                    <a:pt x="210609" y="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" name="iṣlîḍe">
              <a:extLst>
                <a:ext uri="{FF2B5EF4-FFF2-40B4-BE49-F238E27FC236}">
                  <a16:creationId xmlns:a16="http://schemas.microsoft.com/office/drawing/2014/main" id="{3D267536-B2DA-4F33-AEB4-0097C1E0E60D}"/>
                </a:ext>
              </a:extLst>
            </p:cNvPr>
            <p:cNvSpPr/>
            <p:nvPr/>
          </p:nvSpPr>
          <p:spPr>
            <a:xfrm rot="16200000">
              <a:off x="5696158" y="4786885"/>
              <a:ext cx="1234483" cy="1212728"/>
            </a:xfrm>
            <a:prstGeom prst="round2DiagRect">
              <a:avLst>
                <a:gd name="adj1" fmla="val 50000"/>
                <a:gd name="adj2" fmla="val 0"/>
              </a:avLst>
            </a:prstGeom>
            <a:noFill/>
            <a:ln w="28575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" name="ïş1ïḋê">
              <a:extLst>
                <a:ext uri="{FF2B5EF4-FFF2-40B4-BE49-F238E27FC236}">
                  <a16:creationId xmlns:a16="http://schemas.microsoft.com/office/drawing/2014/main" id="{6C694476-DC69-41C1-B41B-268999571C2D}"/>
                </a:ext>
              </a:extLst>
            </p:cNvPr>
            <p:cNvSpPr/>
            <p:nvPr/>
          </p:nvSpPr>
          <p:spPr>
            <a:xfrm rot="16200000">
              <a:off x="5807390" y="4883895"/>
              <a:ext cx="1034918" cy="1016679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" name="ïṩ1îďe" title="smoIsAGNiL1wVmNStG0iI9ORzSWKpg0C50ZvwTSBtNDHU">
              <a:extLst>
                <a:ext uri="{FF2B5EF4-FFF2-40B4-BE49-F238E27FC236}">
                  <a16:creationId xmlns:a16="http://schemas.microsoft.com/office/drawing/2014/main" id="{B9E91E8A-4867-4DFF-AD8B-C760CADB415B}"/>
                </a:ext>
              </a:extLst>
            </p:cNvPr>
            <p:cNvSpPr/>
            <p:nvPr/>
          </p:nvSpPr>
          <p:spPr bwMode="auto">
            <a:xfrm>
              <a:off x="6030158" y="5181817"/>
              <a:ext cx="587920" cy="413134"/>
            </a:xfrm>
            <a:custGeom>
              <a:avLst/>
              <a:gdLst>
                <a:gd name="connsiteX0" fmla="*/ 450100 w 607639"/>
                <a:gd name="connsiteY0" fmla="*/ 313203 h 426991"/>
                <a:gd name="connsiteX1" fmla="*/ 450100 w 607639"/>
                <a:gd name="connsiteY1" fmla="*/ 403167 h 426991"/>
                <a:gd name="connsiteX2" fmla="*/ 585744 w 607639"/>
                <a:gd name="connsiteY2" fmla="*/ 403167 h 426991"/>
                <a:gd name="connsiteX3" fmla="*/ 586100 w 607639"/>
                <a:gd name="connsiteY3" fmla="*/ 313203 h 426991"/>
                <a:gd name="connsiteX4" fmla="*/ 530294 w 607639"/>
                <a:gd name="connsiteY4" fmla="*/ 313203 h 426991"/>
                <a:gd name="connsiteX5" fmla="*/ 530116 w 607639"/>
                <a:gd name="connsiteY5" fmla="*/ 313203 h 426991"/>
                <a:gd name="connsiteX6" fmla="*/ 529760 w 607639"/>
                <a:gd name="connsiteY6" fmla="*/ 313203 h 426991"/>
                <a:gd name="connsiteX7" fmla="*/ 450901 w 607639"/>
                <a:gd name="connsiteY7" fmla="*/ 313203 h 426991"/>
                <a:gd name="connsiteX8" fmla="*/ 236309 w 607639"/>
                <a:gd name="connsiteY8" fmla="*/ 313203 h 426991"/>
                <a:gd name="connsiteX9" fmla="*/ 236309 w 607639"/>
                <a:gd name="connsiteY9" fmla="*/ 403167 h 426991"/>
                <a:gd name="connsiteX10" fmla="*/ 371953 w 607639"/>
                <a:gd name="connsiteY10" fmla="*/ 403167 h 426991"/>
                <a:gd name="connsiteX11" fmla="*/ 372754 w 607639"/>
                <a:gd name="connsiteY11" fmla="*/ 313203 h 426991"/>
                <a:gd name="connsiteX12" fmla="*/ 237110 w 607639"/>
                <a:gd name="connsiteY12" fmla="*/ 313203 h 426991"/>
                <a:gd name="connsiteX13" fmla="*/ 22519 w 607639"/>
                <a:gd name="connsiteY13" fmla="*/ 313203 h 426991"/>
                <a:gd name="connsiteX14" fmla="*/ 22519 w 607639"/>
                <a:gd name="connsiteY14" fmla="*/ 403167 h 426991"/>
                <a:gd name="connsiteX15" fmla="*/ 158163 w 607639"/>
                <a:gd name="connsiteY15" fmla="*/ 403167 h 426991"/>
                <a:gd name="connsiteX16" fmla="*/ 158964 w 607639"/>
                <a:gd name="connsiteY16" fmla="*/ 313203 h 426991"/>
                <a:gd name="connsiteX17" fmla="*/ 91498 w 607639"/>
                <a:gd name="connsiteY17" fmla="*/ 313203 h 426991"/>
                <a:gd name="connsiteX18" fmla="*/ 91231 w 607639"/>
                <a:gd name="connsiteY18" fmla="*/ 313203 h 426991"/>
                <a:gd name="connsiteX19" fmla="*/ 90964 w 607639"/>
                <a:gd name="connsiteY19" fmla="*/ 313203 h 426991"/>
                <a:gd name="connsiteX20" fmla="*/ 23320 w 607639"/>
                <a:gd name="connsiteY20" fmla="*/ 313203 h 426991"/>
                <a:gd name="connsiteX21" fmla="*/ 91409 w 607639"/>
                <a:gd name="connsiteY21" fmla="*/ 224751 h 426991"/>
                <a:gd name="connsiteX22" fmla="*/ 530294 w 607639"/>
                <a:gd name="connsiteY22" fmla="*/ 224751 h 426991"/>
                <a:gd name="connsiteX23" fmla="*/ 540084 w 607639"/>
                <a:gd name="connsiteY23" fmla="*/ 234530 h 426991"/>
                <a:gd name="connsiteX24" fmla="*/ 540084 w 607639"/>
                <a:gd name="connsiteY24" fmla="*/ 292135 h 426991"/>
                <a:gd name="connsiteX25" fmla="*/ 586456 w 607639"/>
                <a:gd name="connsiteY25" fmla="*/ 292135 h 426991"/>
                <a:gd name="connsiteX26" fmla="*/ 607639 w 607639"/>
                <a:gd name="connsiteY26" fmla="*/ 313203 h 426991"/>
                <a:gd name="connsiteX27" fmla="*/ 607639 w 607639"/>
                <a:gd name="connsiteY27" fmla="*/ 403167 h 426991"/>
                <a:gd name="connsiteX28" fmla="*/ 586456 w 607639"/>
                <a:gd name="connsiteY28" fmla="*/ 426991 h 426991"/>
                <a:gd name="connsiteX29" fmla="*/ 451524 w 607639"/>
                <a:gd name="connsiteY29" fmla="*/ 426991 h 426991"/>
                <a:gd name="connsiteX30" fmla="*/ 427582 w 607639"/>
                <a:gd name="connsiteY30" fmla="*/ 403167 h 426991"/>
                <a:gd name="connsiteX31" fmla="*/ 427582 w 607639"/>
                <a:gd name="connsiteY31" fmla="*/ 313203 h 426991"/>
                <a:gd name="connsiteX32" fmla="*/ 451524 w 607639"/>
                <a:gd name="connsiteY32" fmla="*/ 292135 h 426991"/>
                <a:gd name="connsiteX33" fmla="*/ 517566 w 607639"/>
                <a:gd name="connsiteY33" fmla="*/ 292135 h 426991"/>
                <a:gd name="connsiteX34" fmla="*/ 517566 w 607639"/>
                <a:gd name="connsiteY34" fmla="*/ 247242 h 426991"/>
                <a:gd name="connsiteX35" fmla="*/ 315079 w 607639"/>
                <a:gd name="connsiteY35" fmla="*/ 247242 h 426991"/>
                <a:gd name="connsiteX36" fmla="*/ 315079 w 607639"/>
                <a:gd name="connsiteY36" fmla="*/ 292135 h 426991"/>
                <a:gd name="connsiteX37" fmla="*/ 372665 w 607639"/>
                <a:gd name="connsiteY37" fmla="*/ 292135 h 426991"/>
                <a:gd name="connsiteX38" fmla="*/ 393849 w 607639"/>
                <a:gd name="connsiteY38" fmla="*/ 313203 h 426991"/>
                <a:gd name="connsiteX39" fmla="*/ 393849 w 607639"/>
                <a:gd name="connsiteY39" fmla="*/ 403167 h 426991"/>
                <a:gd name="connsiteX40" fmla="*/ 372665 w 607639"/>
                <a:gd name="connsiteY40" fmla="*/ 426991 h 426991"/>
                <a:gd name="connsiteX41" fmla="*/ 237733 w 607639"/>
                <a:gd name="connsiteY41" fmla="*/ 426991 h 426991"/>
                <a:gd name="connsiteX42" fmla="*/ 213791 w 607639"/>
                <a:gd name="connsiteY42" fmla="*/ 403167 h 426991"/>
                <a:gd name="connsiteX43" fmla="*/ 213791 w 607639"/>
                <a:gd name="connsiteY43" fmla="*/ 313203 h 426991"/>
                <a:gd name="connsiteX44" fmla="*/ 237733 w 607639"/>
                <a:gd name="connsiteY44" fmla="*/ 292135 h 426991"/>
                <a:gd name="connsiteX45" fmla="*/ 292561 w 607639"/>
                <a:gd name="connsiteY45" fmla="*/ 292135 h 426991"/>
                <a:gd name="connsiteX46" fmla="*/ 292561 w 607639"/>
                <a:gd name="connsiteY46" fmla="*/ 247242 h 426991"/>
                <a:gd name="connsiteX47" fmla="*/ 101288 w 607639"/>
                <a:gd name="connsiteY47" fmla="*/ 247242 h 426991"/>
                <a:gd name="connsiteX48" fmla="*/ 101288 w 607639"/>
                <a:gd name="connsiteY48" fmla="*/ 292135 h 426991"/>
                <a:gd name="connsiteX49" fmla="*/ 158875 w 607639"/>
                <a:gd name="connsiteY49" fmla="*/ 292135 h 426991"/>
                <a:gd name="connsiteX50" fmla="*/ 180058 w 607639"/>
                <a:gd name="connsiteY50" fmla="*/ 313203 h 426991"/>
                <a:gd name="connsiteX51" fmla="*/ 180058 w 607639"/>
                <a:gd name="connsiteY51" fmla="*/ 403167 h 426991"/>
                <a:gd name="connsiteX52" fmla="*/ 158875 w 607639"/>
                <a:gd name="connsiteY52" fmla="*/ 426991 h 426991"/>
                <a:gd name="connsiteX53" fmla="*/ 24032 w 607639"/>
                <a:gd name="connsiteY53" fmla="*/ 426991 h 426991"/>
                <a:gd name="connsiteX54" fmla="*/ 0 w 607639"/>
                <a:gd name="connsiteY54" fmla="*/ 403167 h 426991"/>
                <a:gd name="connsiteX55" fmla="*/ 0 w 607639"/>
                <a:gd name="connsiteY55" fmla="*/ 313203 h 426991"/>
                <a:gd name="connsiteX56" fmla="*/ 24032 w 607639"/>
                <a:gd name="connsiteY56" fmla="*/ 292135 h 426991"/>
                <a:gd name="connsiteX57" fmla="*/ 78770 w 607639"/>
                <a:gd name="connsiteY57" fmla="*/ 292135 h 426991"/>
                <a:gd name="connsiteX58" fmla="*/ 78770 w 607639"/>
                <a:gd name="connsiteY58" fmla="*/ 234530 h 426991"/>
                <a:gd name="connsiteX59" fmla="*/ 91409 w 607639"/>
                <a:gd name="connsiteY59" fmla="*/ 224751 h 426991"/>
                <a:gd name="connsiteX60" fmla="*/ 236326 w 607639"/>
                <a:gd name="connsiteY60" fmla="*/ 21066 h 426991"/>
                <a:gd name="connsiteX61" fmla="*/ 236326 w 607639"/>
                <a:gd name="connsiteY61" fmla="*/ 111021 h 426991"/>
                <a:gd name="connsiteX62" fmla="*/ 371758 w 607639"/>
                <a:gd name="connsiteY62" fmla="*/ 111021 h 426991"/>
                <a:gd name="connsiteX63" fmla="*/ 372380 w 607639"/>
                <a:gd name="connsiteY63" fmla="*/ 21066 h 426991"/>
                <a:gd name="connsiteX64" fmla="*/ 237127 w 607639"/>
                <a:gd name="connsiteY64" fmla="*/ 21066 h 426991"/>
                <a:gd name="connsiteX65" fmla="*/ 237750 w 607639"/>
                <a:gd name="connsiteY65" fmla="*/ 0 h 426991"/>
                <a:gd name="connsiteX66" fmla="*/ 372647 w 607639"/>
                <a:gd name="connsiteY66" fmla="*/ 0 h 426991"/>
                <a:gd name="connsiteX67" fmla="*/ 393825 w 607639"/>
                <a:gd name="connsiteY67" fmla="*/ 21066 h 426991"/>
                <a:gd name="connsiteX68" fmla="*/ 393825 w 607639"/>
                <a:gd name="connsiteY68" fmla="*/ 111021 h 426991"/>
                <a:gd name="connsiteX69" fmla="*/ 372647 w 607639"/>
                <a:gd name="connsiteY69" fmla="*/ 134843 h 426991"/>
                <a:gd name="connsiteX70" fmla="*/ 315076 w 607639"/>
                <a:gd name="connsiteY70" fmla="*/ 134843 h 426991"/>
                <a:gd name="connsiteX71" fmla="*/ 315076 w 607639"/>
                <a:gd name="connsiteY71" fmla="*/ 191020 h 426991"/>
                <a:gd name="connsiteX72" fmla="*/ 292563 w 607639"/>
                <a:gd name="connsiteY72" fmla="*/ 191020 h 426991"/>
                <a:gd name="connsiteX73" fmla="*/ 292563 w 607639"/>
                <a:gd name="connsiteY73" fmla="*/ 134843 h 426991"/>
                <a:gd name="connsiteX74" fmla="*/ 237750 w 607639"/>
                <a:gd name="connsiteY74" fmla="*/ 134843 h 426991"/>
                <a:gd name="connsiteX75" fmla="*/ 213813 w 607639"/>
                <a:gd name="connsiteY75" fmla="*/ 111021 h 426991"/>
                <a:gd name="connsiteX76" fmla="*/ 213813 w 607639"/>
                <a:gd name="connsiteY76" fmla="*/ 21066 h 426991"/>
                <a:gd name="connsiteX77" fmla="*/ 237750 w 607639"/>
                <a:gd name="connsiteY77" fmla="*/ 0 h 4269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</a:cxnLst>
              <a:rect l="l" t="t" r="r" b="b"/>
              <a:pathLst>
                <a:path w="607639" h="426991">
                  <a:moveTo>
                    <a:pt x="450100" y="313203"/>
                  </a:moveTo>
                  <a:lnTo>
                    <a:pt x="450100" y="403167"/>
                  </a:lnTo>
                  <a:lnTo>
                    <a:pt x="585744" y="403167"/>
                  </a:lnTo>
                  <a:lnTo>
                    <a:pt x="586100" y="313203"/>
                  </a:lnTo>
                  <a:lnTo>
                    <a:pt x="530294" y="313203"/>
                  </a:lnTo>
                  <a:cubicBezTo>
                    <a:pt x="530294" y="313203"/>
                    <a:pt x="530116" y="313203"/>
                    <a:pt x="530116" y="313203"/>
                  </a:cubicBezTo>
                  <a:cubicBezTo>
                    <a:pt x="530027" y="313203"/>
                    <a:pt x="529849" y="313203"/>
                    <a:pt x="529760" y="313203"/>
                  </a:cubicBezTo>
                  <a:lnTo>
                    <a:pt x="450901" y="313203"/>
                  </a:lnTo>
                  <a:close/>
                  <a:moveTo>
                    <a:pt x="236309" y="313203"/>
                  </a:moveTo>
                  <a:lnTo>
                    <a:pt x="236309" y="403167"/>
                  </a:lnTo>
                  <a:lnTo>
                    <a:pt x="371953" y="403167"/>
                  </a:lnTo>
                  <a:lnTo>
                    <a:pt x="372754" y="313203"/>
                  </a:lnTo>
                  <a:lnTo>
                    <a:pt x="237110" y="313203"/>
                  </a:lnTo>
                  <a:close/>
                  <a:moveTo>
                    <a:pt x="22519" y="313203"/>
                  </a:moveTo>
                  <a:lnTo>
                    <a:pt x="22519" y="403167"/>
                  </a:lnTo>
                  <a:lnTo>
                    <a:pt x="158163" y="403167"/>
                  </a:lnTo>
                  <a:lnTo>
                    <a:pt x="158964" y="313203"/>
                  </a:lnTo>
                  <a:lnTo>
                    <a:pt x="91498" y="313203"/>
                  </a:lnTo>
                  <a:cubicBezTo>
                    <a:pt x="91409" y="313203"/>
                    <a:pt x="91320" y="313203"/>
                    <a:pt x="91231" y="313203"/>
                  </a:cubicBezTo>
                  <a:cubicBezTo>
                    <a:pt x="91231" y="313203"/>
                    <a:pt x="90964" y="313203"/>
                    <a:pt x="90964" y="313203"/>
                  </a:cubicBezTo>
                  <a:lnTo>
                    <a:pt x="23320" y="313203"/>
                  </a:lnTo>
                  <a:close/>
                  <a:moveTo>
                    <a:pt x="91409" y="224751"/>
                  </a:moveTo>
                  <a:lnTo>
                    <a:pt x="530294" y="224751"/>
                  </a:lnTo>
                  <a:cubicBezTo>
                    <a:pt x="536435" y="224751"/>
                    <a:pt x="540084" y="228396"/>
                    <a:pt x="540084" y="234530"/>
                  </a:cubicBezTo>
                  <a:lnTo>
                    <a:pt x="540084" y="292135"/>
                  </a:lnTo>
                  <a:lnTo>
                    <a:pt x="586456" y="292135"/>
                  </a:lnTo>
                  <a:cubicBezTo>
                    <a:pt x="598917" y="292135"/>
                    <a:pt x="607639" y="300847"/>
                    <a:pt x="607639" y="313203"/>
                  </a:cubicBezTo>
                  <a:lnTo>
                    <a:pt x="607639" y="403167"/>
                  </a:lnTo>
                  <a:cubicBezTo>
                    <a:pt x="607639" y="415524"/>
                    <a:pt x="598917" y="426991"/>
                    <a:pt x="586456" y="426991"/>
                  </a:cubicBezTo>
                  <a:lnTo>
                    <a:pt x="451524" y="426991"/>
                  </a:lnTo>
                  <a:cubicBezTo>
                    <a:pt x="439152" y="426991"/>
                    <a:pt x="427582" y="415524"/>
                    <a:pt x="427582" y="403167"/>
                  </a:cubicBezTo>
                  <a:lnTo>
                    <a:pt x="427582" y="313203"/>
                  </a:lnTo>
                  <a:cubicBezTo>
                    <a:pt x="427582" y="300847"/>
                    <a:pt x="439152" y="292135"/>
                    <a:pt x="451524" y="292135"/>
                  </a:cubicBezTo>
                  <a:lnTo>
                    <a:pt x="517566" y="292135"/>
                  </a:lnTo>
                  <a:lnTo>
                    <a:pt x="517566" y="247242"/>
                  </a:lnTo>
                  <a:lnTo>
                    <a:pt x="315079" y="247242"/>
                  </a:lnTo>
                  <a:lnTo>
                    <a:pt x="315079" y="292135"/>
                  </a:lnTo>
                  <a:lnTo>
                    <a:pt x="372665" y="292135"/>
                  </a:lnTo>
                  <a:cubicBezTo>
                    <a:pt x="385126" y="292135"/>
                    <a:pt x="393849" y="300847"/>
                    <a:pt x="393849" y="313203"/>
                  </a:cubicBezTo>
                  <a:lnTo>
                    <a:pt x="393849" y="403167"/>
                  </a:lnTo>
                  <a:cubicBezTo>
                    <a:pt x="393849" y="415524"/>
                    <a:pt x="385126" y="426991"/>
                    <a:pt x="372665" y="426991"/>
                  </a:cubicBezTo>
                  <a:lnTo>
                    <a:pt x="237733" y="426991"/>
                  </a:lnTo>
                  <a:cubicBezTo>
                    <a:pt x="225362" y="426991"/>
                    <a:pt x="213791" y="415524"/>
                    <a:pt x="213791" y="403167"/>
                  </a:cubicBezTo>
                  <a:lnTo>
                    <a:pt x="213791" y="313203"/>
                  </a:lnTo>
                  <a:cubicBezTo>
                    <a:pt x="213791" y="300847"/>
                    <a:pt x="225362" y="292135"/>
                    <a:pt x="237733" y="292135"/>
                  </a:cubicBezTo>
                  <a:lnTo>
                    <a:pt x="292561" y="292135"/>
                  </a:lnTo>
                  <a:lnTo>
                    <a:pt x="292561" y="247242"/>
                  </a:lnTo>
                  <a:lnTo>
                    <a:pt x="101288" y="247242"/>
                  </a:lnTo>
                  <a:lnTo>
                    <a:pt x="101288" y="292135"/>
                  </a:lnTo>
                  <a:lnTo>
                    <a:pt x="158875" y="292135"/>
                  </a:lnTo>
                  <a:cubicBezTo>
                    <a:pt x="171335" y="292135"/>
                    <a:pt x="180058" y="300847"/>
                    <a:pt x="180058" y="313203"/>
                  </a:cubicBezTo>
                  <a:lnTo>
                    <a:pt x="180058" y="403167"/>
                  </a:lnTo>
                  <a:cubicBezTo>
                    <a:pt x="180058" y="415524"/>
                    <a:pt x="171335" y="426991"/>
                    <a:pt x="158875" y="426991"/>
                  </a:cubicBezTo>
                  <a:lnTo>
                    <a:pt x="24032" y="426991"/>
                  </a:lnTo>
                  <a:cubicBezTo>
                    <a:pt x="11571" y="426991"/>
                    <a:pt x="0" y="415524"/>
                    <a:pt x="0" y="403167"/>
                  </a:cubicBezTo>
                  <a:lnTo>
                    <a:pt x="0" y="313203"/>
                  </a:lnTo>
                  <a:cubicBezTo>
                    <a:pt x="0" y="300847"/>
                    <a:pt x="11571" y="292135"/>
                    <a:pt x="24032" y="292135"/>
                  </a:cubicBezTo>
                  <a:lnTo>
                    <a:pt x="78770" y="292135"/>
                  </a:lnTo>
                  <a:lnTo>
                    <a:pt x="78770" y="234530"/>
                  </a:lnTo>
                  <a:cubicBezTo>
                    <a:pt x="78770" y="228396"/>
                    <a:pt x="85178" y="224751"/>
                    <a:pt x="91409" y="224751"/>
                  </a:cubicBezTo>
                  <a:close/>
                  <a:moveTo>
                    <a:pt x="236326" y="21066"/>
                  </a:moveTo>
                  <a:lnTo>
                    <a:pt x="236326" y="111021"/>
                  </a:lnTo>
                  <a:lnTo>
                    <a:pt x="371758" y="111021"/>
                  </a:lnTo>
                  <a:lnTo>
                    <a:pt x="372380" y="21066"/>
                  </a:lnTo>
                  <a:lnTo>
                    <a:pt x="237127" y="21066"/>
                  </a:lnTo>
                  <a:close/>
                  <a:moveTo>
                    <a:pt x="237750" y="0"/>
                  </a:moveTo>
                  <a:lnTo>
                    <a:pt x="372647" y="0"/>
                  </a:lnTo>
                  <a:cubicBezTo>
                    <a:pt x="385105" y="0"/>
                    <a:pt x="393825" y="8711"/>
                    <a:pt x="393825" y="21066"/>
                  </a:cubicBezTo>
                  <a:lnTo>
                    <a:pt x="393825" y="111021"/>
                  </a:lnTo>
                  <a:cubicBezTo>
                    <a:pt x="393825" y="123376"/>
                    <a:pt x="385105" y="134843"/>
                    <a:pt x="372647" y="134843"/>
                  </a:cubicBezTo>
                  <a:lnTo>
                    <a:pt x="315076" y="134843"/>
                  </a:lnTo>
                  <a:lnTo>
                    <a:pt x="315076" y="191020"/>
                  </a:lnTo>
                  <a:lnTo>
                    <a:pt x="292563" y="191020"/>
                  </a:lnTo>
                  <a:lnTo>
                    <a:pt x="292563" y="134843"/>
                  </a:lnTo>
                  <a:lnTo>
                    <a:pt x="237750" y="134843"/>
                  </a:lnTo>
                  <a:cubicBezTo>
                    <a:pt x="225381" y="134843"/>
                    <a:pt x="213813" y="123376"/>
                    <a:pt x="213813" y="111021"/>
                  </a:cubicBezTo>
                  <a:lnTo>
                    <a:pt x="213813" y="21066"/>
                  </a:lnTo>
                  <a:cubicBezTo>
                    <a:pt x="213813" y="8711"/>
                    <a:pt x="225381" y="0"/>
                    <a:pt x="237750" y="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" name="îṧļíde">
              <a:extLst>
                <a:ext uri="{FF2B5EF4-FFF2-40B4-BE49-F238E27FC236}">
                  <a16:creationId xmlns:a16="http://schemas.microsoft.com/office/drawing/2014/main" id="{92FB743E-ADB5-46A7-A4D1-4FFDCDBE8DCC}"/>
                </a:ext>
              </a:extLst>
            </p:cNvPr>
            <p:cNvSpPr/>
            <p:nvPr/>
          </p:nvSpPr>
          <p:spPr bwMode="auto">
            <a:xfrm>
              <a:off x="7624560" y="3407547"/>
              <a:ext cx="3691440" cy="772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rIns="90000" anchor="t" anchorCtr="0">
              <a:normAutofit/>
            </a:bodyPr>
            <a:lstStyle/>
            <a:p>
              <a:pPr marL="171450" indent="-171450">
                <a:lnSpc>
                  <a:spcPct val="14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Supporting text here.</a:t>
              </a:r>
            </a:p>
            <a:p>
              <a:pPr marL="171450" indent="-171450">
                <a:lnSpc>
                  <a:spcPct val="14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You can use the icon library in </a:t>
              </a:r>
              <a:r>
                <a:rPr lang="en-US" altLang="zh-CN" sz="1000" dirty="0" err="1"/>
                <a:t>iSlide</a:t>
              </a:r>
              <a:r>
                <a:rPr lang="en-US" altLang="zh-CN" sz="1000" dirty="0"/>
                <a:t>  (www.islide.cc) to filter and replace existing icon elements with one click.</a:t>
              </a:r>
            </a:p>
          </p:txBody>
        </p:sp>
        <p:sp>
          <p:nvSpPr>
            <p:cNvPr id="20" name="išḷiḋé">
              <a:extLst>
                <a:ext uri="{FF2B5EF4-FFF2-40B4-BE49-F238E27FC236}">
                  <a16:creationId xmlns:a16="http://schemas.microsoft.com/office/drawing/2014/main" id="{F9C1AB62-A8C2-426D-A2E8-8BCB00C8AE23}"/>
                </a:ext>
              </a:extLst>
            </p:cNvPr>
            <p:cNvSpPr txBox="1"/>
            <p:nvPr/>
          </p:nvSpPr>
          <p:spPr bwMode="auto">
            <a:xfrm>
              <a:off x="7624560" y="2894450"/>
              <a:ext cx="3691440" cy="5130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rIns="90000" anchor="ctr">
              <a:normAutofit/>
            </a:bodyPr>
            <a:lstStyle/>
            <a:p>
              <a:pPr marL="0" marR="0" lvl="0" indent="0" algn="l" defTabSz="914377" rtl="0" eaLnBrk="1" fontAlgn="auto" latinLnBrk="0" hangingPunct="1"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</a:rPr>
                <a:t>Text here</a:t>
              </a:r>
              <a:endPara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</a:endParaRPr>
            </a:p>
          </p:txBody>
        </p:sp>
        <p:sp>
          <p:nvSpPr>
            <p:cNvPr id="21" name="îsḻiḑê">
              <a:extLst>
                <a:ext uri="{FF2B5EF4-FFF2-40B4-BE49-F238E27FC236}">
                  <a16:creationId xmlns:a16="http://schemas.microsoft.com/office/drawing/2014/main" id="{CB75D869-8FF2-43FD-BEC9-1F680ADED513}"/>
                </a:ext>
              </a:extLst>
            </p:cNvPr>
            <p:cNvSpPr/>
            <p:nvPr/>
          </p:nvSpPr>
          <p:spPr bwMode="auto">
            <a:xfrm>
              <a:off x="1192811" y="1969268"/>
              <a:ext cx="2570197" cy="772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rIns="90000" anchor="t" anchorCtr="0">
              <a:normAutofit/>
            </a:bodyPr>
            <a:lstStyle/>
            <a:p>
              <a:pPr marL="171450" indent="-171450">
                <a:lnSpc>
                  <a:spcPct val="160000"/>
                </a:lnSpc>
                <a:buFont typeface="Arial" panose="020B0604020202020204" pitchFamily="34" charset="0"/>
                <a:buChar char="•"/>
              </a:pPr>
              <a:r>
                <a:rPr lang="en-US" altLang="zh-CN" sz="900" dirty="0"/>
                <a:t>Supporting text here.</a:t>
              </a:r>
            </a:p>
            <a:p>
              <a:pPr marL="171450" indent="-171450">
                <a:lnSpc>
                  <a:spcPct val="160000"/>
                </a:lnSpc>
                <a:buFont typeface="Arial" panose="020B0604020202020204" pitchFamily="34" charset="0"/>
                <a:buChar char="•"/>
              </a:pPr>
              <a:r>
                <a:rPr lang="en-US" altLang="zh-CN" sz="900" dirty="0"/>
                <a:t>When you copy &amp; paste, choose "keep text only" option.</a:t>
              </a:r>
            </a:p>
          </p:txBody>
        </p:sp>
        <p:sp>
          <p:nvSpPr>
            <p:cNvPr id="22" name="îṣľidè">
              <a:extLst>
                <a:ext uri="{FF2B5EF4-FFF2-40B4-BE49-F238E27FC236}">
                  <a16:creationId xmlns:a16="http://schemas.microsoft.com/office/drawing/2014/main" id="{8D0B1B21-382E-49B5-8EDF-22C4D3AB1761}"/>
                </a:ext>
              </a:extLst>
            </p:cNvPr>
            <p:cNvSpPr txBox="1"/>
            <p:nvPr/>
          </p:nvSpPr>
          <p:spPr bwMode="auto">
            <a:xfrm>
              <a:off x="1192811" y="1456171"/>
              <a:ext cx="2570197" cy="5130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rIns="90000" anchor="ctr">
              <a:normAutofit/>
            </a:bodyPr>
            <a:lstStyle/>
            <a:p>
              <a:pPr marL="0" marR="0" lvl="0" indent="0" algn="l" defTabSz="914377" rtl="0" eaLnBrk="1" fontAlgn="auto" latinLnBrk="0" hangingPunct="1"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Text here</a:t>
              </a:r>
              <a:endPara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23" name="ïṥľiḋê">
              <a:extLst>
                <a:ext uri="{FF2B5EF4-FFF2-40B4-BE49-F238E27FC236}">
                  <a16:creationId xmlns:a16="http://schemas.microsoft.com/office/drawing/2014/main" id="{BA806790-E570-47D8-AE06-455AEC3581EB}"/>
                </a:ext>
              </a:extLst>
            </p:cNvPr>
            <p:cNvSpPr/>
            <p:nvPr/>
          </p:nvSpPr>
          <p:spPr bwMode="auto">
            <a:xfrm>
              <a:off x="1192811" y="4026305"/>
              <a:ext cx="2570197" cy="772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rIns="90000" anchor="t" anchorCtr="0">
              <a:normAutofit/>
            </a:bodyPr>
            <a:lstStyle/>
            <a:p>
              <a:pPr marL="171450" indent="-171450">
                <a:lnSpc>
                  <a:spcPct val="160000"/>
                </a:lnSpc>
                <a:buFont typeface="Arial" panose="020B0604020202020204" pitchFamily="34" charset="0"/>
                <a:buChar char="•"/>
              </a:pPr>
              <a:r>
                <a:rPr lang="en-US" altLang="zh-CN" sz="900" dirty="0"/>
                <a:t>Supporting text here.</a:t>
              </a:r>
            </a:p>
            <a:p>
              <a:pPr marL="171450" indent="-171450">
                <a:lnSpc>
                  <a:spcPct val="160000"/>
                </a:lnSpc>
                <a:buFont typeface="Arial" panose="020B0604020202020204" pitchFamily="34" charset="0"/>
                <a:buChar char="•"/>
              </a:pPr>
              <a:r>
                <a:rPr lang="en-US" altLang="zh-CN" sz="900" dirty="0"/>
                <a:t>When you copy &amp; paste, choose "keep text only" option.</a:t>
              </a:r>
            </a:p>
          </p:txBody>
        </p:sp>
        <p:sp>
          <p:nvSpPr>
            <p:cNvPr id="24" name="iś1íḋê">
              <a:extLst>
                <a:ext uri="{FF2B5EF4-FFF2-40B4-BE49-F238E27FC236}">
                  <a16:creationId xmlns:a16="http://schemas.microsoft.com/office/drawing/2014/main" id="{FC3378E2-D955-4EB0-8CC8-59E6ED4AE39D}"/>
                </a:ext>
              </a:extLst>
            </p:cNvPr>
            <p:cNvSpPr txBox="1"/>
            <p:nvPr/>
          </p:nvSpPr>
          <p:spPr bwMode="auto">
            <a:xfrm>
              <a:off x="1192811" y="3513208"/>
              <a:ext cx="2570197" cy="5130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rIns="90000" anchor="ctr">
              <a:normAutofit/>
            </a:bodyPr>
            <a:lstStyle/>
            <a:p>
              <a:pPr marL="0" marR="0" lvl="0" indent="0" algn="l" defTabSz="914377" rtl="0" eaLnBrk="1" fontAlgn="auto" latinLnBrk="0" hangingPunct="1"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Text here</a:t>
              </a:r>
              <a:endPara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25" name="îṥļiḑé">
              <a:extLst>
                <a:ext uri="{FF2B5EF4-FFF2-40B4-BE49-F238E27FC236}">
                  <a16:creationId xmlns:a16="http://schemas.microsoft.com/office/drawing/2014/main" id="{5D41E9A8-67FB-42D9-AE87-D8E7FE972505}"/>
                </a:ext>
              </a:extLst>
            </p:cNvPr>
            <p:cNvSpPr/>
            <p:nvPr/>
          </p:nvSpPr>
          <p:spPr bwMode="auto">
            <a:xfrm>
              <a:off x="7082613" y="5285254"/>
              <a:ext cx="2570197" cy="772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rIns="90000" anchor="t" anchorCtr="0">
              <a:normAutofit/>
            </a:bodyPr>
            <a:lstStyle/>
            <a:p>
              <a:pPr marL="171450" indent="-171450">
                <a:lnSpc>
                  <a:spcPct val="160000"/>
                </a:lnSpc>
                <a:buFont typeface="Arial" panose="020B0604020202020204" pitchFamily="34" charset="0"/>
                <a:buChar char="•"/>
              </a:pPr>
              <a:r>
                <a:rPr lang="en-US" altLang="zh-CN" sz="900" dirty="0"/>
                <a:t>Supporting text here.</a:t>
              </a:r>
            </a:p>
            <a:p>
              <a:pPr marL="171450" indent="-171450">
                <a:lnSpc>
                  <a:spcPct val="160000"/>
                </a:lnSpc>
                <a:buFont typeface="Arial" panose="020B0604020202020204" pitchFamily="34" charset="0"/>
                <a:buChar char="•"/>
              </a:pPr>
              <a:r>
                <a:rPr lang="en-US" altLang="zh-CN" sz="900" dirty="0"/>
                <a:t>When you copy &amp; paste, choose "keep text only" option.</a:t>
              </a:r>
            </a:p>
          </p:txBody>
        </p:sp>
        <p:sp>
          <p:nvSpPr>
            <p:cNvPr id="26" name="išḷîde">
              <a:extLst>
                <a:ext uri="{FF2B5EF4-FFF2-40B4-BE49-F238E27FC236}">
                  <a16:creationId xmlns:a16="http://schemas.microsoft.com/office/drawing/2014/main" id="{76679E9B-379B-4DEC-9043-9DF37E3FBA6F}"/>
                </a:ext>
              </a:extLst>
            </p:cNvPr>
            <p:cNvSpPr txBox="1"/>
            <p:nvPr/>
          </p:nvSpPr>
          <p:spPr bwMode="auto">
            <a:xfrm>
              <a:off x="7082613" y="4772157"/>
              <a:ext cx="2570197" cy="5130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rIns="90000" anchor="ctr">
              <a:normAutofit/>
            </a:bodyPr>
            <a:lstStyle/>
            <a:p>
              <a:pPr marL="0" marR="0" lvl="0" indent="0" algn="l" defTabSz="914377" rtl="0" eaLnBrk="1" fontAlgn="auto" latinLnBrk="0" hangingPunct="1"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Text here</a:t>
              </a:r>
              <a:endPara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6528585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8ECA8E3-E57F-47FF-9023-B6ED0F6DA0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8BDA53A7-6182-4AB3-B6E3-A68CEF8CF8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7753540-706F-4222-8E51-E84210F378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28</a:t>
            </a:fld>
            <a:endParaRPr lang="zh-CN" altLang="en-US"/>
          </a:p>
        </p:txBody>
      </p:sp>
      <p:grpSp>
        <p:nvGrpSpPr>
          <p:cNvPr id="5" name="0d6588c1-0b3e-4acf-b691-f8900d7a1e71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30C642E9-39DC-45CA-976D-7F0EBC000B39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921000" y="1125538"/>
            <a:ext cx="10351514" cy="5018087"/>
            <a:chOff x="921000" y="1125538"/>
            <a:chExt cx="10351514" cy="5018087"/>
          </a:xfrm>
        </p:grpSpPr>
        <p:sp>
          <p:nvSpPr>
            <p:cNvPr id="6" name="îś1ïḑê">
              <a:extLst>
                <a:ext uri="{FF2B5EF4-FFF2-40B4-BE49-F238E27FC236}">
                  <a16:creationId xmlns:a16="http://schemas.microsoft.com/office/drawing/2014/main" id="{7BF3EDBD-227B-4732-959D-E16E6A1C3296}"/>
                </a:ext>
              </a:extLst>
            </p:cNvPr>
            <p:cNvSpPr/>
            <p:nvPr/>
          </p:nvSpPr>
          <p:spPr bwMode="auto">
            <a:xfrm>
              <a:off x="3649576" y="2025357"/>
              <a:ext cx="1875636" cy="4118268"/>
            </a:xfrm>
            <a:custGeom>
              <a:avLst/>
              <a:gdLst>
                <a:gd name="T0" fmla="*/ 697 w 918"/>
                <a:gd name="T1" fmla="*/ 2015 h 2015"/>
                <a:gd name="T2" fmla="*/ 697 w 918"/>
                <a:gd name="T3" fmla="*/ 623 h 2015"/>
                <a:gd name="T4" fmla="*/ 918 w 918"/>
                <a:gd name="T5" fmla="*/ 623 h 2015"/>
                <a:gd name="T6" fmla="*/ 460 w 918"/>
                <a:gd name="T7" fmla="*/ 0 h 2015"/>
                <a:gd name="T8" fmla="*/ 0 w 918"/>
                <a:gd name="T9" fmla="*/ 623 h 2015"/>
                <a:gd name="T10" fmla="*/ 223 w 918"/>
                <a:gd name="T11" fmla="*/ 623 h 2015"/>
                <a:gd name="T12" fmla="*/ 223 w 918"/>
                <a:gd name="T13" fmla="*/ 800 h 20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18" h="2015">
                  <a:moveTo>
                    <a:pt x="697" y="2015"/>
                  </a:moveTo>
                  <a:lnTo>
                    <a:pt x="697" y="623"/>
                  </a:lnTo>
                  <a:lnTo>
                    <a:pt x="918" y="623"/>
                  </a:lnTo>
                  <a:lnTo>
                    <a:pt x="460" y="0"/>
                  </a:lnTo>
                  <a:lnTo>
                    <a:pt x="0" y="623"/>
                  </a:lnTo>
                  <a:lnTo>
                    <a:pt x="223" y="623"/>
                  </a:lnTo>
                  <a:lnTo>
                    <a:pt x="223" y="800"/>
                  </a:lnTo>
                </a:path>
              </a:pathLst>
            </a:custGeom>
            <a:noFill/>
            <a:ln w="20638" cap="rnd">
              <a:solidFill>
                <a:schemeClr val="accent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7" name="iṣļiḍê" title="MJ8JxobmQhO5YsZmEcy6DZVp0AZTfE39zvT5PAyas4bMl">
              <a:extLst>
                <a:ext uri="{FF2B5EF4-FFF2-40B4-BE49-F238E27FC236}">
                  <a16:creationId xmlns:a16="http://schemas.microsoft.com/office/drawing/2014/main" id="{58CE308B-D69A-452E-B4B9-641BBA0A94B2}"/>
                </a:ext>
              </a:extLst>
            </p:cNvPr>
            <p:cNvGrpSpPr/>
            <p:nvPr/>
          </p:nvGrpSpPr>
          <p:grpSpPr>
            <a:xfrm>
              <a:off x="3825940" y="3633325"/>
              <a:ext cx="549546" cy="549542"/>
              <a:chOff x="2406923" y="2845390"/>
              <a:chExt cx="571222" cy="571221"/>
            </a:xfrm>
          </p:grpSpPr>
          <p:sp>
            <p:nvSpPr>
              <p:cNvPr id="16" name="íṧ1îde">
                <a:extLst>
                  <a:ext uri="{FF2B5EF4-FFF2-40B4-BE49-F238E27FC236}">
                    <a16:creationId xmlns:a16="http://schemas.microsoft.com/office/drawing/2014/main" id="{14796395-D07E-4188-9A78-769879F65618}"/>
                  </a:ext>
                </a:extLst>
              </p:cNvPr>
              <p:cNvSpPr/>
              <p:nvPr/>
            </p:nvSpPr>
            <p:spPr>
              <a:xfrm>
                <a:off x="2406923" y="2845390"/>
                <a:ext cx="571222" cy="571221"/>
              </a:xfrm>
              <a:prstGeom prst="ellipse">
                <a:avLst/>
              </a:prstGeom>
              <a:solidFill>
                <a:schemeClr val="accent1"/>
              </a:solidFill>
              <a:ln w="38100"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dk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dk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dk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dk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dk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dk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dk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dk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dk1"/>
                    </a:solidFill>
                  </a:defRPr>
                </a:lvl9pPr>
              </a:lstStyle>
              <a:p>
                <a:pPr algn="ctr"/>
                <a:endParaRPr dirty="0"/>
              </a:p>
            </p:txBody>
          </p:sp>
          <p:sp>
            <p:nvSpPr>
              <p:cNvPr id="17" name="íṣľide" title="ry6MHxwOH8WsTKLSa514qPVJnvhhWFnRDjZGIbRZNsFBp">
                <a:extLst>
                  <a:ext uri="{FF2B5EF4-FFF2-40B4-BE49-F238E27FC236}">
                    <a16:creationId xmlns:a16="http://schemas.microsoft.com/office/drawing/2014/main" id="{6FEFC630-90F6-4DF7-B0E4-D0089DF01138}"/>
                  </a:ext>
                </a:extLst>
              </p:cNvPr>
              <p:cNvSpPr/>
              <p:nvPr/>
            </p:nvSpPr>
            <p:spPr bwMode="auto">
              <a:xfrm>
                <a:off x="2540113" y="3023891"/>
                <a:ext cx="304842" cy="214214"/>
              </a:xfrm>
              <a:custGeom>
                <a:avLst/>
                <a:gdLst>
                  <a:gd name="connsiteX0" fmla="*/ 450100 w 607639"/>
                  <a:gd name="connsiteY0" fmla="*/ 313203 h 426991"/>
                  <a:gd name="connsiteX1" fmla="*/ 450100 w 607639"/>
                  <a:gd name="connsiteY1" fmla="*/ 403167 h 426991"/>
                  <a:gd name="connsiteX2" fmla="*/ 585744 w 607639"/>
                  <a:gd name="connsiteY2" fmla="*/ 403167 h 426991"/>
                  <a:gd name="connsiteX3" fmla="*/ 586100 w 607639"/>
                  <a:gd name="connsiteY3" fmla="*/ 313203 h 426991"/>
                  <a:gd name="connsiteX4" fmla="*/ 530294 w 607639"/>
                  <a:gd name="connsiteY4" fmla="*/ 313203 h 426991"/>
                  <a:gd name="connsiteX5" fmla="*/ 530116 w 607639"/>
                  <a:gd name="connsiteY5" fmla="*/ 313203 h 426991"/>
                  <a:gd name="connsiteX6" fmla="*/ 529760 w 607639"/>
                  <a:gd name="connsiteY6" fmla="*/ 313203 h 426991"/>
                  <a:gd name="connsiteX7" fmla="*/ 450901 w 607639"/>
                  <a:gd name="connsiteY7" fmla="*/ 313203 h 426991"/>
                  <a:gd name="connsiteX8" fmla="*/ 236309 w 607639"/>
                  <a:gd name="connsiteY8" fmla="*/ 313203 h 426991"/>
                  <a:gd name="connsiteX9" fmla="*/ 236309 w 607639"/>
                  <a:gd name="connsiteY9" fmla="*/ 403167 h 426991"/>
                  <a:gd name="connsiteX10" fmla="*/ 371953 w 607639"/>
                  <a:gd name="connsiteY10" fmla="*/ 403167 h 426991"/>
                  <a:gd name="connsiteX11" fmla="*/ 372754 w 607639"/>
                  <a:gd name="connsiteY11" fmla="*/ 313203 h 426991"/>
                  <a:gd name="connsiteX12" fmla="*/ 237110 w 607639"/>
                  <a:gd name="connsiteY12" fmla="*/ 313203 h 426991"/>
                  <a:gd name="connsiteX13" fmla="*/ 22519 w 607639"/>
                  <a:gd name="connsiteY13" fmla="*/ 313203 h 426991"/>
                  <a:gd name="connsiteX14" fmla="*/ 22519 w 607639"/>
                  <a:gd name="connsiteY14" fmla="*/ 403167 h 426991"/>
                  <a:gd name="connsiteX15" fmla="*/ 158163 w 607639"/>
                  <a:gd name="connsiteY15" fmla="*/ 403167 h 426991"/>
                  <a:gd name="connsiteX16" fmla="*/ 158964 w 607639"/>
                  <a:gd name="connsiteY16" fmla="*/ 313203 h 426991"/>
                  <a:gd name="connsiteX17" fmla="*/ 91498 w 607639"/>
                  <a:gd name="connsiteY17" fmla="*/ 313203 h 426991"/>
                  <a:gd name="connsiteX18" fmla="*/ 91231 w 607639"/>
                  <a:gd name="connsiteY18" fmla="*/ 313203 h 426991"/>
                  <a:gd name="connsiteX19" fmla="*/ 90964 w 607639"/>
                  <a:gd name="connsiteY19" fmla="*/ 313203 h 426991"/>
                  <a:gd name="connsiteX20" fmla="*/ 23320 w 607639"/>
                  <a:gd name="connsiteY20" fmla="*/ 313203 h 426991"/>
                  <a:gd name="connsiteX21" fmla="*/ 91409 w 607639"/>
                  <a:gd name="connsiteY21" fmla="*/ 224751 h 426991"/>
                  <a:gd name="connsiteX22" fmla="*/ 530294 w 607639"/>
                  <a:gd name="connsiteY22" fmla="*/ 224751 h 426991"/>
                  <a:gd name="connsiteX23" fmla="*/ 540084 w 607639"/>
                  <a:gd name="connsiteY23" fmla="*/ 234530 h 426991"/>
                  <a:gd name="connsiteX24" fmla="*/ 540084 w 607639"/>
                  <a:gd name="connsiteY24" fmla="*/ 292135 h 426991"/>
                  <a:gd name="connsiteX25" fmla="*/ 586456 w 607639"/>
                  <a:gd name="connsiteY25" fmla="*/ 292135 h 426991"/>
                  <a:gd name="connsiteX26" fmla="*/ 607639 w 607639"/>
                  <a:gd name="connsiteY26" fmla="*/ 313203 h 426991"/>
                  <a:gd name="connsiteX27" fmla="*/ 607639 w 607639"/>
                  <a:gd name="connsiteY27" fmla="*/ 403167 h 426991"/>
                  <a:gd name="connsiteX28" fmla="*/ 586456 w 607639"/>
                  <a:gd name="connsiteY28" fmla="*/ 426991 h 426991"/>
                  <a:gd name="connsiteX29" fmla="*/ 451524 w 607639"/>
                  <a:gd name="connsiteY29" fmla="*/ 426991 h 426991"/>
                  <a:gd name="connsiteX30" fmla="*/ 427582 w 607639"/>
                  <a:gd name="connsiteY30" fmla="*/ 403167 h 426991"/>
                  <a:gd name="connsiteX31" fmla="*/ 427582 w 607639"/>
                  <a:gd name="connsiteY31" fmla="*/ 313203 h 426991"/>
                  <a:gd name="connsiteX32" fmla="*/ 451524 w 607639"/>
                  <a:gd name="connsiteY32" fmla="*/ 292135 h 426991"/>
                  <a:gd name="connsiteX33" fmla="*/ 517566 w 607639"/>
                  <a:gd name="connsiteY33" fmla="*/ 292135 h 426991"/>
                  <a:gd name="connsiteX34" fmla="*/ 517566 w 607639"/>
                  <a:gd name="connsiteY34" fmla="*/ 247242 h 426991"/>
                  <a:gd name="connsiteX35" fmla="*/ 315079 w 607639"/>
                  <a:gd name="connsiteY35" fmla="*/ 247242 h 426991"/>
                  <a:gd name="connsiteX36" fmla="*/ 315079 w 607639"/>
                  <a:gd name="connsiteY36" fmla="*/ 292135 h 426991"/>
                  <a:gd name="connsiteX37" fmla="*/ 372665 w 607639"/>
                  <a:gd name="connsiteY37" fmla="*/ 292135 h 426991"/>
                  <a:gd name="connsiteX38" fmla="*/ 393849 w 607639"/>
                  <a:gd name="connsiteY38" fmla="*/ 313203 h 426991"/>
                  <a:gd name="connsiteX39" fmla="*/ 393849 w 607639"/>
                  <a:gd name="connsiteY39" fmla="*/ 403167 h 426991"/>
                  <a:gd name="connsiteX40" fmla="*/ 372665 w 607639"/>
                  <a:gd name="connsiteY40" fmla="*/ 426991 h 426991"/>
                  <a:gd name="connsiteX41" fmla="*/ 237733 w 607639"/>
                  <a:gd name="connsiteY41" fmla="*/ 426991 h 426991"/>
                  <a:gd name="connsiteX42" fmla="*/ 213791 w 607639"/>
                  <a:gd name="connsiteY42" fmla="*/ 403167 h 426991"/>
                  <a:gd name="connsiteX43" fmla="*/ 213791 w 607639"/>
                  <a:gd name="connsiteY43" fmla="*/ 313203 h 426991"/>
                  <a:gd name="connsiteX44" fmla="*/ 237733 w 607639"/>
                  <a:gd name="connsiteY44" fmla="*/ 292135 h 426991"/>
                  <a:gd name="connsiteX45" fmla="*/ 292561 w 607639"/>
                  <a:gd name="connsiteY45" fmla="*/ 292135 h 426991"/>
                  <a:gd name="connsiteX46" fmla="*/ 292561 w 607639"/>
                  <a:gd name="connsiteY46" fmla="*/ 247242 h 426991"/>
                  <a:gd name="connsiteX47" fmla="*/ 101288 w 607639"/>
                  <a:gd name="connsiteY47" fmla="*/ 247242 h 426991"/>
                  <a:gd name="connsiteX48" fmla="*/ 101288 w 607639"/>
                  <a:gd name="connsiteY48" fmla="*/ 292135 h 426991"/>
                  <a:gd name="connsiteX49" fmla="*/ 158875 w 607639"/>
                  <a:gd name="connsiteY49" fmla="*/ 292135 h 426991"/>
                  <a:gd name="connsiteX50" fmla="*/ 180058 w 607639"/>
                  <a:gd name="connsiteY50" fmla="*/ 313203 h 426991"/>
                  <a:gd name="connsiteX51" fmla="*/ 180058 w 607639"/>
                  <a:gd name="connsiteY51" fmla="*/ 403167 h 426991"/>
                  <a:gd name="connsiteX52" fmla="*/ 158875 w 607639"/>
                  <a:gd name="connsiteY52" fmla="*/ 426991 h 426991"/>
                  <a:gd name="connsiteX53" fmla="*/ 24032 w 607639"/>
                  <a:gd name="connsiteY53" fmla="*/ 426991 h 426991"/>
                  <a:gd name="connsiteX54" fmla="*/ 0 w 607639"/>
                  <a:gd name="connsiteY54" fmla="*/ 403167 h 426991"/>
                  <a:gd name="connsiteX55" fmla="*/ 0 w 607639"/>
                  <a:gd name="connsiteY55" fmla="*/ 313203 h 426991"/>
                  <a:gd name="connsiteX56" fmla="*/ 24032 w 607639"/>
                  <a:gd name="connsiteY56" fmla="*/ 292135 h 426991"/>
                  <a:gd name="connsiteX57" fmla="*/ 78770 w 607639"/>
                  <a:gd name="connsiteY57" fmla="*/ 292135 h 426991"/>
                  <a:gd name="connsiteX58" fmla="*/ 78770 w 607639"/>
                  <a:gd name="connsiteY58" fmla="*/ 234530 h 426991"/>
                  <a:gd name="connsiteX59" fmla="*/ 91409 w 607639"/>
                  <a:gd name="connsiteY59" fmla="*/ 224751 h 426991"/>
                  <a:gd name="connsiteX60" fmla="*/ 236326 w 607639"/>
                  <a:gd name="connsiteY60" fmla="*/ 21066 h 426991"/>
                  <a:gd name="connsiteX61" fmla="*/ 236326 w 607639"/>
                  <a:gd name="connsiteY61" fmla="*/ 111021 h 426991"/>
                  <a:gd name="connsiteX62" fmla="*/ 371758 w 607639"/>
                  <a:gd name="connsiteY62" fmla="*/ 111021 h 426991"/>
                  <a:gd name="connsiteX63" fmla="*/ 372380 w 607639"/>
                  <a:gd name="connsiteY63" fmla="*/ 21066 h 426991"/>
                  <a:gd name="connsiteX64" fmla="*/ 237127 w 607639"/>
                  <a:gd name="connsiteY64" fmla="*/ 21066 h 426991"/>
                  <a:gd name="connsiteX65" fmla="*/ 237750 w 607639"/>
                  <a:gd name="connsiteY65" fmla="*/ 0 h 426991"/>
                  <a:gd name="connsiteX66" fmla="*/ 372647 w 607639"/>
                  <a:gd name="connsiteY66" fmla="*/ 0 h 426991"/>
                  <a:gd name="connsiteX67" fmla="*/ 393825 w 607639"/>
                  <a:gd name="connsiteY67" fmla="*/ 21066 h 426991"/>
                  <a:gd name="connsiteX68" fmla="*/ 393825 w 607639"/>
                  <a:gd name="connsiteY68" fmla="*/ 111021 h 426991"/>
                  <a:gd name="connsiteX69" fmla="*/ 372647 w 607639"/>
                  <a:gd name="connsiteY69" fmla="*/ 134843 h 426991"/>
                  <a:gd name="connsiteX70" fmla="*/ 315076 w 607639"/>
                  <a:gd name="connsiteY70" fmla="*/ 134843 h 426991"/>
                  <a:gd name="connsiteX71" fmla="*/ 315076 w 607639"/>
                  <a:gd name="connsiteY71" fmla="*/ 191020 h 426991"/>
                  <a:gd name="connsiteX72" fmla="*/ 292563 w 607639"/>
                  <a:gd name="connsiteY72" fmla="*/ 191020 h 426991"/>
                  <a:gd name="connsiteX73" fmla="*/ 292563 w 607639"/>
                  <a:gd name="connsiteY73" fmla="*/ 134843 h 426991"/>
                  <a:gd name="connsiteX74" fmla="*/ 237750 w 607639"/>
                  <a:gd name="connsiteY74" fmla="*/ 134843 h 426991"/>
                  <a:gd name="connsiteX75" fmla="*/ 213813 w 607639"/>
                  <a:gd name="connsiteY75" fmla="*/ 111021 h 426991"/>
                  <a:gd name="connsiteX76" fmla="*/ 213813 w 607639"/>
                  <a:gd name="connsiteY76" fmla="*/ 21066 h 426991"/>
                  <a:gd name="connsiteX77" fmla="*/ 237750 w 607639"/>
                  <a:gd name="connsiteY77" fmla="*/ 0 h 4269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</a:cxnLst>
                <a:rect l="l" t="t" r="r" b="b"/>
                <a:pathLst>
                  <a:path w="607639" h="426991">
                    <a:moveTo>
                      <a:pt x="450100" y="313203"/>
                    </a:moveTo>
                    <a:lnTo>
                      <a:pt x="450100" y="403167"/>
                    </a:lnTo>
                    <a:lnTo>
                      <a:pt x="585744" y="403167"/>
                    </a:lnTo>
                    <a:lnTo>
                      <a:pt x="586100" y="313203"/>
                    </a:lnTo>
                    <a:lnTo>
                      <a:pt x="530294" y="313203"/>
                    </a:lnTo>
                    <a:cubicBezTo>
                      <a:pt x="530294" y="313203"/>
                      <a:pt x="530116" y="313203"/>
                      <a:pt x="530116" y="313203"/>
                    </a:cubicBezTo>
                    <a:cubicBezTo>
                      <a:pt x="530027" y="313203"/>
                      <a:pt x="529849" y="313203"/>
                      <a:pt x="529760" y="313203"/>
                    </a:cubicBezTo>
                    <a:lnTo>
                      <a:pt x="450901" y="313203"/>
                    </a:lnTo>
                    <a:close/>
                    <a:moveTo>
                      <a:pt x="236309" y="313203"/>
                    </a:moveTo>
                    <a:lnTo>
                      <a:pt x="236309" y="403167"/>
                    </a:lnTo>
                    <a:lnTo>
                      <a:pt x="371953" y="403167"/>
                    </a:lnTo>
                    <a:lnTo>
                      <a:pt x="372754" y="313203"/>
                    </a:lnTo>
                    <a:lnTo>
                      <a:pt x="237110" y="313203"/>
                    </a:lnTo>
                    <a:close/>
                    <a:moveTo>
                      <a:pt x="22519" y="313203"/>
                    </a:moveTo>
                    <a:lnTo>
                      <a:pt x="22519" y="403167"/>
                    </a:lnTo>
                    <a:lnTo>
                      <a:pt x="158163" y="403167"/>
                    </a:lnTo>
                    <a:lnTo>
                      <a:pt x="158964" y="313203"/>
                    </a:lnTo>
                    <a:lnTo>
                      <a:pt x="91498" y="313203"/>
                    </a:lnTo>
                    <a:cubicBezTo>
                      <a:pt x="91409" y="313203"/>
                      <a:pt x="91320" y="313203"/>
                      <a:pt x="91231" y="313203"/>
                    </a:cubicBezTo>
                    <a:cubicBezTo>
                      <a:pt x="91231" y="313203"/>
                      <a:pt x="90964" y="313203"/>
                      <a:pt x="90964" y="313203"/>
                    </a:cubicBezTo>
                    <a:lnTo>
                      <a:pt x="23320" y="313203"/>
                    </a:lnTo>
                    <a:close/>
                    <a:moveTo>
                      <a:pt x="91409" y="224751"/>
                    </a:moveTo>
                    <a:lnTo>
                      <a:pt x="530294" y="224751"/>
                    </a:lnTo>
                    <a:cubicBezTo>
                      <a:pt x="536435" y="224751"/>
                      <a:pt x="540084" y="228396"/>
                      <a:pt x="540084" y="234530"/>
                    </a:cubicBezTo>
                    <a:lnTo>
                      <a:pt x="540084" y="292135"/>
                    </a:lnTo>
                    <a:lnTo>
                      <a:pt x="586456" y="292135"/>
                    </a:lnTo>
                    <a:cubicBezTo>
                      <a:pt x="598917" y="292135"/>
                      <a:pt x="607639" y="300847"/>
                      <a:pt x="607639" y="313203"/>
                    </a:cubicBezTo>
                    <a:lnTo>
                      <a:pt x="607639" y="403167"/>
                    </a:lnTo>
                    <a:cubicBezTo>
                      <a:pt x="607639" y="415524"/>
                      <a:pt x="598917" y="426991"/>
                      <a:pt x="586456" y="426991"/>
                    </a:cubicBezTo>
                    <a:lnTo>
                      <a:pt x="451524" y="426991"/>
                    </a:lnTo>
                    <a:cubicBezTo>
                      <a:pt x="439152" y="426991"/>
                      <a:pt x="427582" y="415524"/>
                      <a:pt x="427582" y="403167"/>
                    </a:cubicBezTo>
                    <a:lnTo>
                      <a:pt x="427582" y="313203"/>
                    </a:lnTo>
                    <a:cubicBezTo>
                      <a:pt x="427582" y="300847"/>
                      <a:pt x="439152" y="292135"/>
                      <a:pt x="451524" y="292135"/>
                    </a:cubicBezTo>
                    <a:lnTo>
                      <a:pt x="517566" y="292135"/>
                    </a:lnTo>
                    <a:lnTo>
                      <a:pt x="517566" y="247242"/>
                    </a:lnTo>
                    <a:lnTo>
                      <a:pt x="315079" y="247242"/>
                    </a:lnTo>
                    <a:lnTo>
                      <a:pt x="315079" y="292135"/>
                    </a:lnTo>
                    <a:lnTo>
                      <a:pt x="372665" y="292135"/>
                    </a:lnTo>
                    <a:cubicBezTo>
                      <a:pt x="385126" y="292135"/>
                      <a:pt x="393849" y="300847"/>
                      <a:pt x="393849" y="313203"/>
                    </a:cubicBezTo>
                    <a:lnTo>
                      <a:pt x="393849" y="403167"/>
                    </a:lnTo>
                    <a:cubicBezTo>
                      <a:pt x="393849" y="415524"/>
                      <a:pt x="385126" y="426991"/>
                      <a:pt x="372665" y="426991"/>
                    </a:cubicBezTo>
                    <a:lnTo>
                      <a:pt x="237733" y="426991"/>
                    </a:lnTo>
                    <a:cubicBezTo>
                      <a:pt x="225362" y="426991"/>
                      <a:pt x="213791" y="415524"/>
                      <a:pt x="213791" y="403167"/>
                    </a:cubicBezTo>
                    <a:lnTo>
                      <a:pt x="213791" y="313203"/>
                    </a:lnTo>
                    <a:cubicBezTo>
                      <a:pt x="213791" y="300847"/>
                      <a:pt x="225362" y="292135"/>
                      <a:pt x="237733" y="292135"/>
                    </a:cubicBezTo>
                    <a:lnTo>
                      <a:pt x="292561" y="292135"/>
                    </a:lnTo>
                    <a:lnTo>
                      <a:pt x="292561" y="247242"/>
                    </a:lnTo>
                    <a:lnTo>
                      <a:pt x="101288" y="247242"/>
                    </a:lnTo>
                    <a:lnTo>
                      <a:pt x="101288" y="292135"/>
                    </a:lnTo>
                    <a:lnTo>
                      <a:pt x="158875" y="292135"/>
                    </a:lnTo>
                    <a:cubicBezTo>
                      <a:pt x="171335" y="292135"/>
                      <a:pt x="180058" y="300847"/>
                      <a:pt x="180058" y="313203"/>
                    </a:cubicBezTo>
                    <a:lnTo>
                      <a:pt x="180058" y="403167"/>
                    </a:lnTo>
                    <a:cubicBezTo>
                      <a:pt x="180058" y="415524"/>
                      <a:pt x="171335" y="426991"/>
                      <a:pt x="158875" y="426991"/>
                    </a:cubicBezTo>
                    <a:lnTo>
                      <a:pt x="24032" y="426991"/>
                    </a:lnTo>
                    <a:cubicBezTo>
                      <a:pt x="11571" y="426991"/>
                      <a:pt x="0" y="415524"/>
                      <a:pt x="0" y="403167"/>
                    </a:cubicBezTo>
                    <a:lnTo>
                      <a:pt x="0" y="313203"/>
                    </a:lnTo>
                    <a:cubicBezTo>
                      <a:pt x="0" y="300847"/>
                      <a:pt x="11571" y="292135"/>
                      <a:pt x="24032" y="292135"/>
                    </a:cubicBezTo>
                    <a:lnTo>
                      <a:pt x="78770" y="292135"/>
                    </a:lnTo>
                    <a:lnTo>
                      <a:pt x="78770" y="234530"/>
                    </a:lnTo>
                    <a:cubicBezTo>
                      <a:pt x="78770" y="228396"/>
                      <a:pt x="85178" y="224751"/>
                      <a:pt x="91409" y="224751"/>
                    </a:cubicBezTo>
                    <a:close/>
                    <a:moveTo>
                      <a:pt x="236326" y="21066"/>
                    </a:moveTo>
                    <a:lnTo>
                      <a:pt x="236326" y="111021"/>
                    </a:lnTo>
                    <a:lnTo>
                      <a:pt x="371758" y="111021"/>
                    </a:lnTo>
                    <a:lnTo>
                      <a:pt x="372380" y="21066"/>
                    </a:lnTo>
                    <a:lnTo>
                      <a:pt x="237127" y="21066"/>
                    </a:lnTo>
                    <a:close/>
                    <a:moveTo>
                      <a:pt x="237750" y="0"/>
                    </a:moveTo>
                    <a:lnTo>
                      <a:pt x="372647" y="0"/>
                    </a:lnTo>
                    <a:cubicBezTo>
                      <a:pt x="385105" y="0"/>
                      <a:pt x="393825" y="8711"/>
                      <a:pt x="393825" y="21066"/>
                    </a:cubicBezTo>
                    <a:lnTo>
                      <a:pt x="393825" y="111021"/>
                    </a:lnTo>
                    <a:cubicBezTo>
                      <a:pt x="393825" y="123376"/>
                      <a:pt x="385105" y="134843"/>
                      <a:pt x="372647" y="134843"/>
                    </a:cubicBezTo>
                    <a:lnTo>
                      <a:pt x="315076" y="134843"/>
                    </a:lnTo>
                    <a:lnTo>
                      <a:pt x="315076" y="191020"/>
                    </a:lnTo>
                    <a:lnTo>
                      <a:pt x="292563" y="191020"/>
                    </a:lnTo>
                    <a:lnTo>
                      <a:pt x="292563" y="134843"/>
                    </a:lnTo>
                    <a:lnTo>
                      <a:pt x="237750" y="134843"/>
                    </a:lnTo>
                    <a:cubicBezTo>
                      <a:pt x="225381" y="134843"/>
                      <a:pt x="213813" y="123376"/>
                      <a:pt x="213813" y="111021"/>
                    </a:cubicBezTo>
                    <a:lnTo>
                      <a:pt x="213813" y="21066"/>
                    </a:lnTo>
                    <a:cubicBezTo>
                      <a:pt x="213813" y="8711"/>
                      <a:pt x="225381" y="0"/>
                      <a:pt x="23775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 dirty="0"/>
              </a:p>
            </p:txBody>
          </p:sp>
        </p:grpSp>
        <p:sp>
          <p:nvSpPr>
            <p:cNvPr id="8" name="îṧ1îḑê">
              <a:extLst>
                <a:ext uri="{FF2B5EF4-FFF2-40B4-BE49-F238E27FC236}">
                  <a16:creationId xmlns:a16="http://schemas.microsoft.com/office/drawing/2014/main" id="{11B22F69-7308-4AB3-B7F4-33CC6A996200}"/>
                </a:ext>
              </a:extLst>
            </p:cNvPr>
            <p:cNvSpPr/>
            <p:nvPr/>
          </p:nvSpPr>
          <p:spPr bwMode="auto">
            <a:xfrm>
              <a:off x="921000" y="4887478"/>
              <a:ext cx="3454485" cy="9033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 algn="r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Supporting text here.</a:t>
              </a:r>
            </a:p>
            <a:p>
              <a:pPr marL="171450" indent="-171450" algn="r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You can use the icon library in iSlide  (www.islide.cc) to filter and replace existing icon elements with one click.</a:t>
              </a:r>
            </a:p>
          </p:txBody>
        </p:sp>
        <p:sp>
          <p:nvSpPr>
            <p:cNvPr id="9" name="ïṥḻîḋê">
              <a:extLst>
                <a:ext uri="{FF2B5EF4-FFF2-40B4-BE49-F238E27FC236}">
                  <a16:creationId xmlns:a16="http://schemas.microsoft.com/office/drawing/2014/main" id="{3DD91ED5-DE2E-4CDD-B2A0-C7D55CB33D48}"/>
                </a:ext>
              </a:extLst>
            </p:cNvPr>
            <p:cNvSpPr txBox="1"/>
            <p:nvPr/>
          </p:nvSpPr>
          <p:spPr bwMode="auto">
            <a:xfrm>
              <a:off x="921000" y="4457217"/>
              <a:ext cx="3454485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10" name="íslîḋe">
              <a:extLst>
                <a:ext uri="{FF2B5EF4-FFF2-40B4-BE49-F238E27FC236}">
                  <a16:creationId xmlns:a16="http://schemas.microsoft.com/office/drawing/2014/main" id="{21EE4AA3-F819-4CE7-91F3-E1A4FC0D9176}"/>
                </a:ext>
              </a:extLst>
            </p:cNvPr>
            <p:cNvSpPr/>
            <p:nvPr/>
          </p:nvSpPr>
          <p:spPr bwMode="auto">
            <a:xfrm flipH="1" flipV="1">
              <a:off x="6667058" y="1125538"/>
              <a:ext cx="1875636" cy="4118268"/>
            </a:xfrm>
            <a:custGeom>
              <a:avLst/>
              <a:gdLst>
                <a:gd name="T0" fmla="*/ 697 w 918"/>
                <a:gd name="T1" fmla="*/ 2015 h 2015"/>
                <a:gd name="T2" fmla="*/ 697 w 918"/>
                <a:gd name="T3" fmla="*/ 623 h 2015"/>
                <a:gd name="T4" fmla="*/ 918 w 918"/>
                <a:gd name="T5" fmla="*/ 623 h 2015"/>
                <a:gd name="T6" fmla="*/ 460 w 918"/>
                <a:gd name="T7" fmla="*/ 0 h 2015"/>
                <a:gd name="T8" fmla="*/ 0 w 918"/>
                <a:gd name="T9" fmla="*/ 623 h 2015"/>
                <a:gd name="T10" fmla="*/ 223 w 918"/>
                <a:gd name="T11" fmla="*/ 623 h 2015"/>
                <a:gd name="T12" fmla="*/ 223 w 918"/>
                <a:gd name="T13" fmla="*/ 800 h 20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18" h="2015">
                  <a:moveTo>
                    <a:pt x="697" y="2015"/>
                  </a:moveTo>
                  <a:lnTo>
                    <a:pt x="697" y="623"/>
                  </a:lnTo>
                  <a:lnTo>
                    <a:pt x="918" y="623"/>
                  </a:lnTo>
                  <a:lnTo>
                    <a:pt x="460" y="0"/>
                  </a:lnTo>
                  <a:lnTo>
                    <a:pt x="0" y="623"/>
                  </a:lnTo>
                  <a:lnTo>
                    <a:pt x="223" y="623"/>
                  </a:lnTo>
                  <a:lnTo>
                    <a:pt x="223" y="800"/>
                  </a:lnTo>
                </a:path>
              </a:pathLst>
            </a:custGeom>
            <a:noFill/>
            <a:ln w="20638" cap="rnd">
              <a:solidFill>
                <a:schemeClr val="accent3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11" name="îṧľíḓè" title="MJ8JxobmQhO5YsZmEcy6DZVp0AZTfE39zvT5PAyas4bMl">
              <a:extLst>
                <a:ext uri="{FF2B5EF4-FFF2-40B4-BE49-F238E27FC236}">
                  <a16:creationId xmlns:a16="http://schemas.microsoft.com/office/drawing/2014/main" id="{F8391A80-732F-48CF-8FF9-898A921AC19C}"/>
                </a:ext>
              </a:extLst>
            </p:cNvPr>
            <p:cNvGrpSpPr/>
            <p:nvPr/>
          </p:nvGrpSpPr>
          <p:grpSpPr>
            <a:xfrm>
              <a:off x="7816515" y="3074258"/>
              <a:ext cx="549546" cy="549542"/>
              <a:chOff x="2406923" y="2845390"/>
              <a:chExt cx="571222" cy="571221"/>
            </a:xfrm>
          </p:grpSpPr>
          <p:sp>
            <p:nvSpPr>
              <p:cNvPr id="14" name="íŝliḓe">
                <a:extLst>
                  <a:ext uri="{FF2B5EF4-FFF2-40B4-BE49-F238E27FC236}">
                    <a16:creationId xmlns:a16="http://schemas.microsoft.com/office/drawing/2014/main" id="{FA835036-1E31-4E43-9AC9-43A8D33DE831}"/>
                  </a:ext>
                </a:extLst>
              </p:cNvPr>
              <p:cNvSpPr/>
              <p:nvPr/>
            </p:nvSpPr>
            <p:spPr>
              <a:xfrm>
                <a:off x="2406923" y="2845390"/>
                <a:ext cx="571222" cy="571221"/>
              </a:xfrm>
              <a:prstGeom prst="ellipse">
                <a:avLst/>
              </a:prstGeom>
              <a:solidFill>
                <a:schemeClr val="accent3"/>
              </a:solidFill>
              <a:ln w="38100"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dk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dk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dk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dk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dk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dk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dk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dk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dk1"/>
                    </a:solidFill>
                  </a:defRPr>
                </a:lvl9pPr>
              </a:lstStyle>
              <a:p>
                <a:pPr algn="ctr"/>
                <a:endParaRPr dirty="0"/>
              </a:p>
            </p:txBody>
          </p:sp>
          <p:sp>
            <p:nvSpPr>
              <p:cNvPr id="15" name="íṩļiďè" title="ry6MHxwOH8WsTKLSa514qPVJnvhhWFnRDjZGIbRZNsFBp">
                <a:extLst>
                  <a:ext uri="{FF2B5EF4-FFF2-40B4-BE49-F238E27FC236}">
                    <a16:creationId xmlns:a16="http://schemas.microsoft.com/office/drawing/2014/main" id="{7545F258-215C-4496-A9DA-DB521B364054}"/>
                  </a:ext>
                </a:extLst>
              </p:cNvPr>
              <p:cNvSpPr/>
              <p:nvPr/>
            </p:nvSpPr>
            <p:spPr bwMode="auto">
              <a:xfrm>
                <a:off x="2540113" y="2978777"/>
                <a:ext cx="304842" cy="304441"/>
              </a:xfrm>
              <a:custGeom>
                <a:avLst/>
                <a:gdLst>
                  <a:gd name="connsiteX0" fmla="*/ 86413 w 591547"/>
                  <a:gd name="connsiteY0" fmla="*/ 515758 h 590770"/>
                  <a:gd name="connsiteX1" fmla="*/ 171919 w 591547"/>
                  <a:gd name="connsiteY1" fmla="*/ 515758 h 590770"/>
                  <a:gd name="connsiteX2" fmla="*/ 171919 w 591547"/>
                  <a:gd name="connsiteY2" fmla="*/ 537523 h 590770"/>
                  <a:gd name="connsiteX3" fmla="*/ 86413 w 591547"/>
                  <a:gd name="connsiteY3" fmla="*/ 537523 h 590770"/>
                  <a:gd name="connsiteX4" fmla="*/ 86413 w 591547"/>
                  <a:gd name="connsiteY4" fmla="*/ 461733 h 590770"/>
                  <a:gd name="connsiteX5" fmla="*/ 171919 w 591547"/>
                  <a:gd name="connsiteY5" fmla="*/ 461733 h 590770"/>
                  <a:gd name="connsiteX6" fmla="*/ 171919 w 591547"/>
                  <a:gd name="connsiteY6" fmla="*/ 483498 h 590770"/>
                  <a:gd name="connsiteX7" fmla="*/ 86413 w 591547"/>
                  <a:gd name="connsiteY7" fmla="*/ 483498 h 590770"/>
                  <a:gd name="connsiteX8" fmla="*/ 86413 w 591547"/>
                  <a:gd name="connsiteY8" fmla="*/ 408616 h 590770"/>
                  <a:gd name="connsiteX9" fmla="*/ 171919 w 591547"/>
                  <a:gd name="connsiteY9" fmla="*/ 408616 h 590770"/>
                  <a:gd name="connsiteX10" fmla="*/ 171919 w 591547"/>
                  <a:gd name="connsiteY10" fmla="*/ 429474 h 590770"/>
                  <a:gd name="connsiteX11" fmla="*/ 86413 w 591547"/>
                  <a:gd name="connsiteY11" fmla="*/ 429474 h 590770"/>
                  <a:gd name="connsiteX12" fmla="*/ 204177 w 591547"/>
                  <a:gd name="connsiteY12" fmla="*/ 357041 h 590770"/>
                  <a:gd name="connsiteX13" fmla="*/ 204177 w 591547"/>
                  <a:gd name="connsiteY13" fmla="*/ 569815 h 590770"/>
                  <a:gd name="connsiteX14" fmla="*/ 333300 w 591547"/>
                  <a:gd name="connsiteY14" fmla="*/ 569815 h 590770"/>
                  <a:gd name="connsiteX15" fmla="*/ 333300 w 591547"/>
                  <a:gd name="connsiteY15" fmla="*/ 382026 h 590770"/>
                  <a:gd name="connsiteX16" fmla="*/ 183194 w 591547"/>
                  <a:gd name="connsiteY16" fmla="*/ 357041 h 590770"/>
                  <a:gd name="connsiteX17" fmla="*/ 75053 w 591547"/>
                  <a:gd name="connsiteY17" fmla="*/ 382026 h 590770"/>
                  <a:gd name="connsiteX18" fmla="*/ 75053 w 591547"/>
                  <a:gd name="connsiteY18" fmla="*/ 569815 h 590770"/>
                  <a:gd name="connsiteX19" fmla="*/ 183194 w 591547"/>
                  <a:gd name="connsiteY19" fmla="*/ 569815 h 590770"/>
                  <a:gd name="connsiteX20" fmla="*/ 247709 w 591547"/>
                  <a:gd name="connsiteY20" fmla="*/ 311838 h 590770"/>
                  <a:gd name="connsiteX21" fmla="*/ 322851 w 591547"/>
                  <a:gd name="connsiteY21" fmla="*/ 311838 h 590770"/>
                  <a:gd name="connsiteX22" fmla="*/ 322851 w 591547"/>
                  <a:gd name="connsiteY22" fmla="*/ 332826 h 590770"/>
                  <a:gd name="connsiteX23" fmla="*/ 247709 w 591547"/>
                  <a:gd name="connsiteY23" fmla="*/ 332826 h 590770"/>
                  <a:gd name="connsiteX24" fmla="*/ 247709 w 591547"/>
                  <a:gd name="connsiteY24" fmla="*/ 257944 h 590770"/>
                  <a:gd name="connsiteX25" fmla="*/ 322851 w 591547"/>
                  <a:gd name="connsiteY25" fmla="*/ 257944 h 590770"/>
                  <a:gd name="connsiteX26" fmla="*/ 322851 w 591547"/>
                  <a:gd name="connsiteY26" fmla="*/ 279580 h 590770"/>
                  <a:gd name="connsiteX27" fmla="*/ 247709 w 591547"/>
                  <a:gd name="connsiteY27" fmla="*/ 279580 h 590770"/>
                  <a:gd name="connsiteX28" fmla="*/ 247709 w 591547"/>
                  <a:gd name="connsiteY28" fmla="*/ 203919 h 590770"/>
                  <a:gd name="connsiteX29" fmla="*/ 322851 w 591547"/>
                  <a:gd name="connsiteY29" fmla="*/ 203919 h 590770"/>
                  <a:gd name="connsiteX30" fmla="*/ 322851 w 591547"/>
                  <a:gd name="connsiteY30" fmla="*/ 225684 h 590770"/>
                  <a:gd name="connsiteX31" fmla="*/ 247709 w 591547"/>
                  <a:gd name="connsiteY31" fmla="*/ 225684 h 590770"/>
                  <a:gd name="connsiteX32" fmla="*/ 247709 w 591547"/>
                  <a:gd name="connsiteY32" fmla="*/ 150672 h 590770"/>
                  <a:gd name="connsiteX33" fmla="*/ 322851 w 591547"/>
                  <a:gd name="connsiteY33" fmla="*/ 150672 h 590770"/>
                  <a:gd name="connsiteX34" fmla="*/ 322851 w 591547"/>
                  <a:gd name="connsiteY34" fmla="*/ 171660 h 590770"/>
                  <a:gd name="connsiteX35" fmla="*/ 247709 w 591547"/>
                  <a:gd name="connsiteY35" fmla="*/ 171660 h 590770"/>
                  <a:gd name="connsiteX36" fmla="*/ 355090 w 591547"/>
                  <a:gd name="connsiteY36" fmla="*/ 102357 h 590770"/>
                  <a:gd name="connsiteX37" fmla="*/ 355090 w 591547"/>
                  <a:gd name="connsiteY37" fmla="*/ 373160 h 590770"/>
                  <a:gd name="connsiteX38" fmla="*/ 355090 w 591547"/>
                  <a:gd name="connsiteY38" fmla="*/ 376384 h 590770"/>
                  <a:gd name="connsiteX39" fmla="*/ 355090 w 591547"/>
                  <a:gd name="connsiteY39" fmla="*/ 569815 h 590770"/>
                  <a:gd name="connsiteX40" fmla="*/ 484213 w 591547"/>
                  <a:gd name="connsiteY40" fmla="*/ 569815 h 590770"/>
                  <a:gd name="connsiteX41" fmla="*/ 484213 w 591547"/>
                  <a:gd name="connsiteY41" fmla="*/ 154744 h 590770"/>
                  <a:gd name="connsiteX42" fmla="*/ 333300 w 591547"/>
                  <a:gd name="connsiteY42" fmla="*/ 99939 h 590770"/>
                  <a:gd name="connsiteX43" fmla="*/ 236458 w 591547"/>
                  <a:gd name="connsiteY43" fmla="*/ 125730 h 590770"/>
                  <a:gd name="connsiteX44" fmla="*/ 236458 w 591547"/>
                  <a:gd name="connsiteY44" fmla="*/ 341728 h 590770"/>
                  <a:gd name="connsiteX45" fmla="*/ 333300 w 591547"/>
                  <a:gd name="connsiteY45" fmla="*/ 360265 h 590770"/>
                  <a:gd name="connsiteX46" fmla="*/ 397862 w 591547"/>
                  <a:gd name="connsiteY46" fmla="*/ 21761 h 590770"/>
                  <a:gd name="connsiteX47" fmla="*/ 387371 w 591547"/>
                  <a:gd name="connsiteY47" fmla="*/ 32238 h 590770"/>
                  <a:gd name="connsiteX48" fmla="*/ 397862 w 591547"/>
                  <a:gd name="connsiteY48" fmla="*/ 42716 h 590770"/>
                  <a:gd name="connsiteX49" fmla="*/ 409160 w 591547"/>
                  <a:gd name="connsiteY49" fmla="*/ 32238 h 590770"/>
                  <a:gd name="connsiteX50" fmla="*/ 397862 w 591547"/>
                  <a:gd name="connsiteY50" fmla="*/ 21761 h 590770"/>
                  <a:gd name="connsiteX51" fmla="*/ 397862 w 591547"/>
                  <a:gd name="connsiteY51" fmla="*/ 0 h 590770"/>
                  <a:gd name="connsiteX52" fmla="*/ 430143 w 591547"/>
                  <a:gd name="connsiteY52" fmla="*/ 32238 h 590770"/>
                  <a:gd name="connsiteX53" fmla="*/ 409160 w 591547"/>
                  <a:gd name="connsiteY53" fmla="*/ 62865 h 590770"/>
                  <a:gd name="connsiteX54" fmla="*/ 409160 w 591547"/>
                  <a:gd name="connsiteY54" fmla="*/ 100745 h 590770"/>
                  <a:gd name="connsiteX55" fmla="*/ 498740 w 591547"/>
                  <a:gd name="connsiteY55" fmla="*/ 137819 h 590770"/>
                  <a:gd name="connsiteX56" fmla="*/ 506003 w 591547"/>
                  <a:gd name="connsiteY56" fmla="*/ 147491 h 590770"/>
                  <a:gd name="connsiteX57" fmla="*/ 506003 w 591547"/>
                  <a:gd name="connsiteY57" fmla="*/ 569815 h 590770"/>
                  <a:gd name="connsiteX58" fmla="*/ 591547 w 591547"/>
                  <a:gd name="connsiteY58" fmla="*/ 569815 h 590770"/>
                  <a:gd name="connsiteX59" fmla="*/ 591547 w 591547"/>
                  <a:gd name="connsiteY59" fmla="*/ 590770 h 590770"/>
                  <a:gd name="connsiteX60" fmla="*/ 494705 w 591547"/>
                  <a:gd name="connsiteY60" fmla="*/ 590770 h 590770"/>
                  <a:gd name="connsiteX61" fmla="*/ 344598 w 591547"/>
                  <a:gd name="connsiteY61" fmla="*/ 590770 h 590770"/>
                  <a:gd name="connsiteX62" fmla="*/ 193685 w 591547"/>
                  <a:gd name="connsiteY62" fmla="*/ 590770 h 590770"/>
                  <a:gd name="connsiteX63" fmla="*/ 64562 w 591547"/>
                  <a:gd name="connsiteY63" fmla="*/ 590770 h 590770"/>
                  <a:gd name="connsiteX64" fmla="*/ 0 w 591547"/>
                  <a:gd name="connsiteY64" fmla="*/ 590770 h 590770"/>
                  <a:gd name="connsiteX65" fmla="*/ 0 w 591547"/>
                  <a:gd name="connsiteY65" fmla="*/ 569815 h 590770"/>
                  <a:gd name="connsiteX66" fmla="*/ 54070 w 591547"/>
                  <a:gd name="connsiteY66" fmla="*/ 569815 h 590770"/>
                  <a:gd name="connsiteX67" fmla="*/ 54070 w 591547"/>
                  <a:gd name="connsiteY67" fmla="*/ 373160 h 590770"/>
                  <a:gd name="connsiteX68" fmla="*/ 62141 w 591547"/>
                  <a:gd name="connsiteY68" fmla="*/ 362683 h 590770"/>
                  <a:gd name="connsiteX69" fmla="*/ 191264 w 591547"/>
                  <a:gd name="connsiteY69" fmla="*/ 333668 h 590770"/>
                  <a:gd name="connsiteX70" fmla="*/ 195299 w 591547"/>
                  <a:gd name="connsiteY70" fmla="*/ 333668 h 590770"/>
                  <a:gd name="connsiteX71" fmla="*/ 196106 w 591547"/>
                  <a:gd name="connsiteY71" fmla="*/ 333668 h 590770"/>
                  <a:gd name="connsiteX72" fmla="*/ 215475 w 591547"/>
                  <a:gd name="connsiteY72" fmla="*/ 336892 h 590770"/>
                  <a:gd name="connsiteX73" fmla="*/ 215475 w 591547"/>
                  <a:gd name="connsiteY73" fmla="*/ 116864 h 590770"/>
                  <a:gd name="connsiteX74" fmla="*/ 223545 w 591547"/>
                  <a:gd name="connsiteY74" fmla="*/ 106387 h 590770"/>
                  <a:gd name="connsiteX75" fmla="*/ 341370 w 591547"/>
                  <a:gd name="connsiteY75" fmla="*/ 75760 h 590770"/>
                  <a:gd name="connsiteX76" fmla="*/ 342984 w 591547"/>
                  <a:gd name="connsiteY76" fmla="*/ 75760 h 590770"/>
                  <a:gd name="connsiteX77" fmla="*/ 345405 w 591547"/>
                  <a:gd name="connsiteY77" fmla="*/ 75760 h 590770"/>
                  <a:gd name="connsiteX78" fmla="*/ 347020 w 591547"/>
                  <a:gd name="connsiteY78" fmla="*/ 75760 h 590770"/>
                  <a:gd name="connsiteX79" fmla="*/ 348634 w 591547"/>
                  <a:gd name="connsiteY79" fmla="*/ 75760 h 590770"/>
                  <a:gd name="connsiteX80" fmla="*/ 387371 w 591547"/>
                  <a:gd name="connsiteY80" fmla="*/ 91879 h 590770"/>
                  <a:gd name="connsiteX81" fmla="*/ 387371 w 591547"/>
                  <a:gd name="connsiteY81" fmla="*/ 62865 h 590770"/>
                  <a:gd name="connsiteX82" fmla="*/ 365581 w 591547"/>
                  <a:gd name="connsiteY82" fmla="*/ 32238 h 590770"/>
                  <a:gd name="connsiteX83" fmla="*/ 397862 w 591547"/>
                  <a:gd name="connsiteY83" fmla="*/ 0 h 590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</a:cxnLst>
                <a:rect l="l" t="t" r="r" b="b"/>
                <a:pathLst>
                  <a:path w="591547" h="590770">
                    <a:moveTo>
                      <a:pt x="86413" y="515758"/>
                    </a:moveTo>
                    <a:lnTo>
                      <a:pt x="171919" y="515758"/>
                    </a:lnTo>
                    <a:lnTo>
                      <a:pt x="171919" y="537523"/>
                    </a:lnTo>
                    <a:lnTo>
                      <a:pt x="86413" y="537523"/>
                    </a:lnTo>
                    <a:close/>
                    <a:moveTo>
                      <a:pt x="86413" y="461733"/>
                    </a:moveTo>
                    <a:lnTo>
                      <a:pt x="171919" y="461733"/>
                    </a:lnTo>
                    <a:lnTo>
                      <a:pt x="171919" y="483498"/>
                    </a:lnTo>
                    <a:lnTo>
                      <a:pt x="86413" y="483498"/>
                    </a:lnTo>
                    <a:close/>
                    <a:moveTo>
                      <a:pt x="86413" y="408616"/>
                    </a:moveTo>
                    <a:lnTo>
                      <a:pt x="171919" y="408616"/>
                    </a:lnTo>
                    <a:lnTo>
                      <a:pt x="171919" y="429474"/>
                    </a:lnTo>
                    <a:lnTo>
                      <a:pt x="86413" y="429474"/>
                    </a:lnTo>
                    <a:close/>
                    <a:moveTo>
                      <a:pt x="204177" y="357041"/>
                    </a:moveTo>
                    <a:lnTo>
                      <a:pt x="204177" y="569815"/>
                    </a:lnTo>
                    <a:lnTo>
                      <a:pt x="333300" y="569815"/>
                    </a:lnTo>
                    <a:lnTo>
                      <a:pt x="333300" y="382026"/>
                    </a:lnTo>
                    <a:close/>
                    <a:moveTo>
                      <a:pt x="183194" y="357041"/>
                    </a:moveTo>
                    <a:lnTo>
                      <a:pt x="75053" y="382026"/>
                    </a:lnTo>
                    <a:lnTo>
                      <a:pt x="75053" y="569815"/>
                    </a:lnTo>
                    <a:lnTo>
                      <a:pt x="183194" y="569815"/>
                    </a:lnTo>
                    <a:close/>
                    <a:moveTo>
                      <a:pt x="247709" y="311838"/>
                    </a:moveTo>
                    <a:lnTo>
                      <a:pt x="322851" y="311838"/>
                    </a:lnTo>
                    <a:lnTo>
                      <a:pt x="322851" y="332826"/>
                    </a:lnTo>
                    <a:lnTo>
                      <a:pt x="247709" y="332826"/>
                    </a:lnTo>
                    <a:close/>
                    <a:moveTo>
                      <a:pt x="247709" y="257944"/>
                    </a:moveTo>
                    <a:lnTo>
                      <a:pt x="322851" y="257944"/>
                    </a:lnTo>
                    <a:lnTo>
                      <a:pt x="322851" y="279580"/>
                    </a:lnTo>
                    <a:lnTo>
                      <a:pt x="247709" y="279580"/>
                    </a:lnTo>
                    <a:close/>
                    <a:moveTo>
                      <a:pt x="247709" y="203919"/>
                    </a:moveTo>
                    <a:lnTo>
                      <a:pt x="322851" y="203919"/>
                    </a:lnTo>
                    <a:lnTo>
                      <a:pt x="322851" y="225684"/>
                    </a:lnTo>
                    <a:lnTo>
                      <a:pt x="247709" y="225684"/>
                    </a:lnTo>
                    <a:close/>
                    <a:moveTo>
                      <a:pt x="247709" y="150672"/>
                    </a:moveTo>
                    <a:lnTo>
                      <a:pt x="322851" y="150672"/>
                    </a:lnTo>
                    <a:lnTo>
                      <a:pt x="322851" y="171660"/>
                    </a:lnTo>
                    <a:lnTo>
                      <a:pt x="247709" y="171660"/>
                    </a:lnTo>
                    <a:close/>
                    <a:moveTo>
                      <a:pt x="355090" y="102357"/>
                    </a:moveTo>
                    <a:lnTo>
                      <a:pt x="355090" y="373160"/>
                    </a:lnTo>
                    <a:lnTo>
                      <a:pt x="355090" y="376384"/>
                    </a:lnTo>
                    <a:lnTo>
                      <a:pt x="355090" y="569815"/>
                    </a:lnTo>
                    <a:lnTo>
                      <a:pt x="484213" y="569815"/>
                    </a:lnTo>
                    <a:lnTo>
                      <a:pt x="484213" y="154744"/>
                    </a:lnTo>
                    <a:close/>
                    <a:moveTo>
                      <a:pt x="333300" y="99939"/>
                    </a:moveTo>
                    <a:lnTo>
                      <a:pt x="236458" y="125730"/>
                    </a:lnTo>
                    <a:lnTo>
                      <a:pt x="236458" y="341728"/>
                    </a:lnTo>
                    <a:lnTo>
                      <a:pt x="333300" y="360265"/>
                    </a:lnTo>
                    <a:close/>
                    <a:moveTo>
                      <a:pt x="397862" y="21761"/>
                    </a:moveTo>
                    <a:cubicBezTo>
                      <a:pt x="392213" y="21761"/>
                      <a:pt x="387371" y="26596"/>
                      <a:pt x="387371" y="32238"/>
                    </a:cubicBezTo>
                    <a:cubicBezTo>
                      <a:pt x="387371" y="37880"/>
                      <a:pt x="392213" y="42716"/>
                      <a:pt x="397862" y="42716"/>
                    </a:cubicBezTo>
                    <a:cubicBezTo>
                      <a:pt x="404318" y="42716"/>
                      <a:pt x="409160" y="37880"/>
                      <a:pt x="409160" y="32238"/>
                    </a:cubicBezTo>
                    <a:cubicBezTo>
                      <a:pt x="409160" y="26596"/>
                      <a:pt x="404318" y="21761"/>
                      <a:pt x="397862" y="21761"/>
                    </a:cubicBezTo>
                    <a:close/>
                    <a:moveTo>
                      <a:pt x="397862" y="0"/>
                    </a:moveTo>
                    <a:cubicBezTo>
                      <a:pt x="415616" y="0"/>
                      <a:pt x="430143" y="14507"/>
                      <a:pt x="430143" y="32238"/>
                    </a:cubicBezTo>
                    <a:cubicBezTo>
                      <a:pt x="430143" y="45940"/>
                      <a:pt x="421266" y="58029"/>
                      <a:pt x="409160" y="62865"/>
                    </a:cubicBezTo>
                    <a:lnTo>
                      <a:pt x="409160" y="100745"/>
                    </a:lnTo>
                    <a:lnTo>
                      <a:pt x="498740" y="137819"/>
                    </a:lnTo>
                    <a:cubicBezTo>
                      <a:pt x="502775" y="139431"/>
                      <a:pt x="506003" y="143461"/>
                      <a:pt x="506003" y="147491"/>
                    </a:cubicBezTo>
                    <a:lnTo>
                      <a:pt x="506003" y="569815"/>
                    </a:lnTo>
                    <a:lnTo>
                      <a:pt x="591547" y="569815"/>
                    </a:lnTo>
                    <a:lnTo>
                      <a:pt x="591547" y="590770"/>
                    </a:lnTo>
                    <a:lnTo>
                      <a:pt x="494705" y="590770"/>
                    </a:lnTo>
                    <a:lnTo>
                      <a:pt x="344598" y="590770"/>
                    </a:lnTo>
                    <a:lnTo>
                      <a:pt x="193685" y="590770"/>
                    </a:lnTo>
                    <a:lnTo>
                      <a:pt x="64562" y="590770"/>
                    </a:lnTo>
                    <a:lnTo>
                      <a:pt x="0" y="590770"/>
                    </a:lnTo>
                    <a:lnTo>
                      <a:pt x="0" y="569815"/>
                    </a:lnTo>
                    <a:lnTo>
                      <a:pt x="54070" y="569815"/>
                    </a:lnTo>
                    <a:lnTo>
                      <a:pt x="54070" y="373160"/>
                    </a:lnTo>
                    <a:cubicBezTo>
                      <a:pt x="54070" y="368324"/>
                      <a:pt x="57298" y="364294"/>
                      <a:pt x="62141" y="362683"/>
                    </a:cubicBezTo>
                    <a:lnTo>
                      <a:pt x="191264" y="333668"/>
                    </a:lnTo>
                    <a:cubicBezTo>
                      <a:pt x="192878" y="332862"/>
                      <a:pt x="194492" y="332862"/>
                      <a:pt x="195299" y="333668"/>
                    </a:cubicBezTo>
                    <a:cubicBezTo>
                      <a:pt x="196106" y="333668"/>
                      <a:pt x="196106" y="333668"/>
                      <a:pt x="196106" y="333668"/>
                    </a:cubicBezTo>
                    <a:lnTo>
                      <a:pt x="215475" y="336892"/>
                    </a:lnTo>
                    <a:lnTo>
                      <a:pt x="215475" y="116864"/>
                    </a:lnTo>
                    <a:cubicBezTo>
                      <a:pt x="215475" y="112028"/>
                      <a:pt x="218703" y="107999"/>
                      <a:pt x="223545" y="106387"/>
                    </a:cubicBezTo>
                    <a:lnTo>
                      <a:pt x="341370" y="75760"/>
                    </a:lnTo>
                    <a:cubicBezTo>
                      <a:pt x="342177" y="75760"/>
                      <a:pt x="342177" y="75760"/>
                      <a:pt x="342984" y="75760"/>
                    </a:cubicBezTo>
                    <a:cubicBezTo>
                      <a:pt x="343791" y="75760"/>
                      <a:pt x="344598" y="74954"/>
                      <a:pt x="345405" y="75760"/>
                    </a:cubicBezTo>
                    <a:cubicBezTo>
                      <a:pt x="346213" y="75760"/>
                      <a:pt x="347020" y="75760"/>
                      <a:pt x="347020" y="75760"/>
                    </a:cubicBezTo>
                    <a:cubicBezTo>
                      <a:pt x="347827" y="75760"/>
                      <a:pt x="347827" y="75760"/>
                      <a:pt x="348634" y="75760"/>
                    </a:cubicBezTo>
                    <a:lnTo>
                      <a:pt x="387371" y="91879"/>
                    </a:lnTo>
                    <a:lnTo>
                      <a:pt x="387371" y="62865"/>
                    </a:lnTo>
                    <a:cubicBezTo>
                      <a:pt x="375265" y="58029"/>
                      <a:pt x="365581" y="45940"/>
                      <a:pt x="365581" y="32238"/>
                    </a:cubicBezTo>
                    <a:cubicBezTo>
                      <a:pt x="365581" y="14507"/>
                      <a:pt x="380107" y="0"/>
                      <a:pt x="397862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 dirty="0"/>
              </a:p>
            </p:txBody>
          </p:sp>
        </p:grpSp>
        <p:sp>
          <p:nvSpPr>
            <p:cNvPr id="12" name="i$ḷïḍé">
              <a:extLst>
                <a:ext uri="{FF2B5EF4-FFF2-40B4-BE49-F238E27FC236}">
                  <a16:creationId xmlns:a16="http://schemas.microsoft.com/office/drawing/2014/main" id="{CF4ECCE4-73A7-4F01-A4E0-F7BB05BA3AA8}"/>
                </a:ext>
              </a:extLst>
            </p:cNvPr>
            <p:cNvSpPr/>
            <p:nvPr/>
          </p:nvSpPr>
          <p:spPr bwMode="auto">
            <a:xfrm>
              <a:off x="7816514" y="1765341"/>
              <a:ext cx="3456000" cy="9033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Supporting text here.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You can use the icon library in iSlide  (www.islide.cc) to filter and replace existing icon elements with one click.</a:t>
              </a:r>
            </a:p>
          </p:txBody>
        </p:sp>
        <p:sp>
          <p:nvSpPr>
            <p:cNvPr id="13" name="ísḷiďe">
              <a:extLst>
                <a:ext uri="{FF2B5EF4-FFF2-40B4-BE49-F238E27FC236}">
                  <a16:creationId xmlns:a16="http://schemas.microsoft.com/office/drawing/2014/main" id="{C3B924AB-42DE-4C6D-9534-B296337F9AB9}"/>
                </a:ext>
              </a:extLst>
            </p:cNvPr>
            <p:cNvSpPr txBox="1"/>
            <p:nvPr/>
          </p:nvSpPr>
          <p:spPr bwMode="auto">
            <a:xfrm>
              <a:off x="7816514" y="1352461"/>
              <a:ext cx="3456000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58142834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0450637-D995-4F9C-975E-CBCAB06542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87360B2F-1757-4403-89DD-2B8D3AA838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7D5E63AB-C395-4B7A-BB3E-82B839E60E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29</a:t>
            </a:fld>
            <a:endParaRPr lang="zh-CN" altLang="en-US" dirty="0"/>
          </a:p>
        </p:txBody>
      </p:sp>
      <p:grpSp>
        <p:nvGrpSpPr>
          <p:cNvPr id="5" name="7a049904-6d9c-44db-92f4-2e83aba97c86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55167B9C-6BEB-4ABE-A63D-F470DEC67472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863756" y="1404000"/>
            <a:ext cx="10464488" cy="4441251"/>
            <a:chOff x="863756" y="1404000"/>
            <a:chExt cx="10464488" cy="4441251"/>
          </a:xfrm>
        </p:grpSpPr>
        <p:sp>
          <p:nvSpPr>
            <p:cNvPr id="6" name="isḷíḑe">
              <a:extLst>
                <a:ext uri="{FF2B5EF4-FFF2-40B4-BE49-F238E27FC236}">
                  <a16:creationId xmlns:a16="http://schemas.microsoft.com/office/drawing/2014/main" id="{0C78D03E-CF2F-4DF4-A88D-BDADD673F1E4}"/>
                </a:ext>
              </a:extLst>
            </p:cNvPr>
            <p:cNvSpPr/>
            <p:nvPr/>
          </p:nvSpPr>
          <p:spPr>
            <a:xfrm rot="16200000">
              <a:off x="3136873" y="1617001"/>
              <a:ext cx="1307323" cy="1307322"/>
            </a:xfrm>
            <a:prstGeom prst="arc">
              <a:avLst>
                <a:gd name="adj1" fmla="val 10800000"/>
                <a:gd name="adj2" fmla="val 0"/>
              </a:avLst>
            </a:prstGeom>
            <a:noFill/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cxnSp>
          <p:nvCxnSpPr>
            <p:cNvPr id="7" name="直接连接符 6">
              <a:extLst>
                <a:ext uri="{FF2B5EF4-FFF2-40B4-BE49-F238E27FC236}">
                  <a16:creationId xmlns:a16="http://schemas.microsoft.com/office/drawing/2014/main" id="{D4BE10DE-0C4A-4BF0-ACED-4F742FAFC2C2}"/>
                </a:ext>
              </a:extLst>
            </p:cNvPr>
            <p:cNvCxnSpPr>
              <a:cxnSpLocks/>
              <a:stCxn id="11" idx="6"/>
              <a:endCxn id="10" idx="2"/>
            </p:cNvCxnSpPr>
            <p:nvPr/>
          </p:nvCxnSpPr>
          <p:spPr>
            <a:xfrm>
              <a:off x="4413142" y="2270661"/>
              <a:ext cx="410536" cy="112993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>
              <a:extLst>
                <a:ext uri="{FF2B5EF4-FFF2-40B4-BE49-F238E27FC236}">
                  <a16:creationId xmlns:a16="http://schemas.microsoft.com/office/drawing/2014/main" id="{79EF4B26-18A3-4DBD-BEE8-9A6E5EB9A667}"/>
                </a:ext>
              </a:extLst>
            </p:cNvPr>
            <p:cNvCxnSpPr>
              <a:cxnSpLocks/>
              <a:stCxn id="15" idx="7"/>
              <a:endCxn id="10" idx="4"/>
            </p:cNvCxnSpPr>
            <p:nvPr/>
          </p:nvCxnSpPr>
          <p:spPr>
            <a:xfrm flipV="1">
              <a:off x="4265507" y="4120671"/>
              <a:ext cx="1278252" cy="630039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id="{4F2AB0FF-04E6-41D2-AD94-809FFB9E9F82}"/>
                </a:ext>
              </a:extLst>
            </p:cNvPr>
            <p:cNvCxnSpPr>
              <a:cxnSpLocks/>
              <a:stCxn id="19" idx="1"/>
              <a:endCxn id="10" idx="6"/>
            </p:cNvCxnSpPr>
            <p:nvPr/>
          </p:nvCxnSpPr>
          <p:spPr>
            <a:xfrm flipH="1" flipV="1">
              <a:off x="6263839" y="3400591"/>
              <a:ext cx="408252" cy="135012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iSľiḍé">
              <a:extLst>
                <a:ext uri="{FF2B5EF4-FFF2-40B4-BE49-F238E27FC236}">
                  <a16:creationId xmlns:a16="http://schemas.microsoft.com/office/drawing/2014/main" id="{5346CD21-E51F-4D32-B7AA-54C297F2D337}"/>
                </a:ext>
              </a:extLst>
            </p:cNvPr>
            <p:cNvSpPr/>
            <p:nvPr/>
          </p:nvSpPr>
          <p:spPr>
            <a:xfrm>
              <a:off x="4823678" y="2680510"/>
              <a:ext cx="1440161" cy="1440161"/>
            </a:xfrm>
            <a:prstGeom prst="ellipse">
              <a:avLst/>
            </a:prstGeom>
            <a:solidFill>
              <a:schemeClr val="bg1"/>
            </a:solidFill>
            <a:ln w="762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algn="ctr"/>
              <a:r>
                <a:rPr lang="en-US" altLang="zh-CN" sz="2000" b="1" dirty="0">
                  <a:solidFill>
                    <a:schemeClr val="tx1"/>
                  </a:solidFill>
                </a:rPr>
                <a:t>Keyword</a:t>
              </a:r>
              <a:endParaRPr lang="zh-CN" altLang="en-US" sz="2000" b="1" dirty="0">
                <a:solidFill>
                  <a:schemeClr val="tx1"/>
                </a:solidFill>
              </a:endParaRPr>
            </a:p>
          </p:txBody>
        </p:sp>
        <p:sp>
          <p:nvSpPr>
            <p:cNvPr id="11" name="ïṧļíḍê">
              <a:extLst>
                <a:ext uri="{FF2B5EF4-FFF2-40B4-BE49-F238E27FC236}">
                  <a16:creationId xmlns:a16="http://schemas.microsoft.com/office/drawing/2014/main" id="{5B871277-FA3F-4447-A18D-19B7CA2F1C46}"/>
                </a:ext>
              </a:extLst>
            </p:cNvPr>
            <p:cNvSpPr/>
            <p:nvPr/>
          </p:nvSpPr>
          <p:spPr>
            <a:xfrm>
              <a:off x="3405030" y="1766605"/>
              <a:ext cx="1008112" cy="1008112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algn="ctr"/>
              <a:r>
                <a:rPr lang="en-US" altLang="zh-CN" sz="1600" b="1" dirty="0"/>
                <a:t>Keyword</a:t>
              </a:r>
              <a:endParaRPr lang="zh-CN" altLang="en-US" sz="1600" b="1" dirty="0"/>
            </a:p>
          </p:txBody>
        </p:sp>
        <p:grpSp>
          <p:nvGrpSpPr>
            <p:cNvPr id="12" name="îs1ïďe">
              <a:extLst>
                <a:ext uri="{FF2B5EF4-FFF2-40B4-BE49-F238E27FC236}">
                  <a16:creationId xmlns:a16="http://schemas.microsoft.com/office/drawing/2014/main" id="{E8D2DB18-0474-4C03-9BCC-C62AEA32B52C}"/>
                </a:ext>
              </a:extLst>
            </p:cNvPr>
            <p:cNvGrpSpPr/>
            <p:nvPr/>
          </p:nvGrpSpPr>
          <p:grpSpPr>
            <a:xfrm>
              <a:off x="3086073" y="2553634"/>
              <a:ext cx="448586" cy="448586"/>
              <a:chOff x="4792557" y="2249137"/>
              <a:chExt cx="648072" cy="648072"/>
            </a:xfrm>
          </p:grpSpPr>
          <p:sp>
            <p:nvSpPr>
              <p:cNvPr id="42" name="íšľîďe">
                <a:extLst>
                  <a:ext uri="{FF2B5EF4-FFF2-40B4-BE49-F238E27FC236}">
                    <a16:creationId xmlns:a16="http://schemas.microsoft.com/office/drawing/2014/main" id="{93641960-00B9-4AB4-9E1E-1964AB85BA77}"/>
                  </a:ext>
                </a:extLst>
              </p:cNvPr>
              <p:cNvSpPr/>
              <p:nvPr/>
            </p:nvSpPr>
            <p:spPr>
              <a:xfrm>
                <a:off x="4792557" y="2249137"/>
                <a:ext cx="648072" cy="648072"/>
              </a:xfrm>
              <a:prstGeom prst="ellipse">
                <a:avLst/>
              </a:prstGeom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3" name="iṧľidè">
                <a:extLst>
                  <a:ext uri="{FF2B5EF4-FFF2-40B4-BE49-F238E27FC236}">
                    <a16:creationId xmlns:a16="http://schemas.microsoft.com/office/drawing/2014/main" id="{B453DCB1-8B1C-4B24-BD97-E67983B90F9D}"/>
                  </a:ext>
                </a:extLst>
              </p:cNvPr>
              <p:cNvSpPr/>
              <p:nvPr/>
            </p:nvSpPr>
            <p:spPr bwMode="auto">
              <a:xfrm>
                <a:off x="4926447" y="2390028"/>
                <a:ext cx="380293" cy="366291"/>
              </a:xfrm>
              <a:custGeom>
                <a:avLst/>
                <a:gdLst>
                  <a:gd name="T0" fmla="*/ 4096 w 6827"/>
                  <a:gd name="T1" fmla="*/ 4551 h 6827"/>
                  <a:gd name="T2" fmla="*/ 6258 w 6827"/>
                  <a:gd name="T3" fmla="*/ 4096 h 6827"/>
                  <a:gd name="T4" fmla="*/ 2348 w 6827"/>
                  <a:gd name="T5" fmla="*/ 4911 h 6827"/>
                  <a:gd name="T6" fmla="*/ 569 w 6827"/>
                  <a:gd name="T7" fmla="*/ 4551 h 6827"/>
                  <a:gd name="T8" fmla="*/ 569 w 6827"/>
                  <a:gd name="T9" fmla="*/ 3982 h 6827"/>
                  <a:gd name="T10" fmla="*/ 1707 w 6827"/>
                  <a:gd name="T11" fmla="*/ 2503 h 6827"/>
                  <a:gd name="T12" fmla="*/ 3868 w 6827"/>
                  <a:gd name="T13" fmla="*/ 2731 h 6827"/>
                  <a:gd name="T14" fmla="*/ 5827 w 6827"/>
                  <a:gd name="T15" fmla="*/ 2004 h 6827"/>
                  <a:gd name="T16" fmla="*/ 6258 w 6827"/>
                  <a:gd name="T17" fmla="*/ 1820 h 6827"/>
                  <a:gd name="T18" fmla="*/ 4779 w 6827"/>
                  <a:gd name="T19" fmla="*/ 0 h 6827"/>
                  <a:gd name="T20" fmla="*/ 2854 w 6827"/>
                  <a:gd name="T21" fmla="*/ 2381 h 6827"/>
                  <a:gd name="T22" fmla="*/ 1239 w 6827"/>
                  <a:gd name="T23" fmla="*/ 2257 h 6827"/>
                  <a:gd name="T24" fmla="*/ 569 w 6827"/>
                  <a:gd name="T25" fmla="*/ 2844 h 6827"/>
                  <a:gd name="T26" fmla="*/ 569 w 6827"/>
                  <a:gd name="T27" fmla="*/ 2276 h 6827"/>
                  <a:gd name="T28" fmla="*/ 569 w 6827"/>
                  <a:gd name="T29" fmla="*/ 1707 h 6827"/>
                  <a:gd name="T30" fmla="*/ 569 w 6827"/>
                  <a:gd name="T31" fmla="*/ 1138 h 6827"/>
                  <a:gd name="T32" fmla="*/ 569 w 6827"/>
                  <a:gd name="T33" fmla="*/ 569 h 6827"/>
                  <a:gd name="T34" fmla="*/ 341 w 6827"/>
                  <a:gd name="T35" fmla="*/ 0 h 6827"/>
                  <a:gd name="T36" fmla="*/ 114 w 6827"/>
                  <a:gd name="T37" fmla="*/ 569 h 6827"/>
                  <a:gd name="T38" fmla="*/ 114 w 6827"/>
                  <a:gd name="T39" fmla="*/ 1138 h 6827"/>
                  <a:gd name="T40" fmla="*/ 114 w 6827"/>
                  <a:gd name="T41" fmla="*/ 1707 h 6827"/>
                  <a:gd name="T42" fmla="*/ 114 w 6827"/>
                  <a:gd name="T43" fmla="*/ 2276 h 6827"/>
                  <a:gd name="T44" fmla="*/ 114 w 6827"/>
                  <a:gd name="T45" fmla="*/ 2844 h 6827"/>
                  <a:gd name="T46" fmla="*/ 114 w 6827"/>
                  <a:gd name="T47" fmla="*/ 3413 h 6827"/>
                  <a:gd name="T48" fmla="*/ 114 w 6827"/>
                  <a:gd name="T49" fmla="*/ 3982 h 6827"/>
                  <a:gd name="T50" fmla="*/ 114 w 6827"/>
                  <a:gd name="T51" fmla="*/ 4551 h 6827"/>
                  <a:gd name="T52" fmla="*/ 114 w 6827"/>
                  <a:gd name="T53" fmla="*/ 5120 h 6827"/>
                  <a:gd name="T54" fmla="*/ 114 w 6827"/>
                  <a:gd name="T55" fmla="*/ 5689 h 6827"/>
                  <a:gd name="T56" fmla="*/ 114 w 6827"/>
                  <a:gd name="T57" fmla="*/ 6258 h 6827"/>
                  <a:gd name="T58" fmla="*/ 683 w 6827"/>
                  <a:gd name="T59" fmla="*/ 6713 h 6827"/>
                  <a:gd name="T60" fmla="*/ 1252 w 6827"/>
                  <a:gd name="T61" fmla="*/ 6713 h 6827"/>
                  <a:gd name="T62" fmla="*/ 1820 w 6827"/>
                  <a:gd name="T63" fmla="*/ 6713 h 6827"/>
                  <a:gd name="T64" fmla="*/ 2389 w 6827"/>
                  <a:gd name="T65" fmla="*/ 6713 h 6827"/>
                  <a:gd name="T66" fmla="*/ 2958 w 6827"/>
                  <a:gd name="T67" fmla="*/ 6713 h 6827"/>
                  <a:gd name="T68" fmla="*/ 3527 w 6827"/>
                  <a:gd name="T69" fmla="*/ 6713 h 6827"/>
                  <a:gd name="T70" fmla="*/ 4096 w 6827"/>
                  <a:gd name="T71" fmla="*/ 6713 h 6827"/>
                  <a:gd name="T72" fmla="*/ 4665 w 6827"/>
                  <a:gd name="T73" fmla="*/ 6713 h 6827"/>
                  <a:gd name="T74" fmla="*/ 5234 w 6827"/>
                  <a:gd name="T75" fmla="*/ 6713 h 6827"/>
                  <a:gd name="T76" fmla="*/ 5803 w 6827"/>
                  <a:gd name="T77" fmla="*/ 6713 h 6827"/>
                  <a:gd name="T78" fmla="*/ 6371 w 6827"/>
                  <a:gd name="T79" fmla="*/ 6713 h 6827"/>
                  <a:gd name="T80" fmla="*/ 6827 w 6827"/>
                  <a:gd name="T81" fmla="*/ 6485 h 6827"/>
                  <a:gd name="T82" fmla="*/ 6371 w 6827"/>
                  <a:gd name="T83" fmla="*/ 6258 h 6827"/>
                  <a:gd name="T84" fmla="*/ 5803 w 6827"/>
                  <a:gd name="T85" fmla="*/ 6258 h 6827"/>
                  <a:gd name="T86" fmla="*/ 5234 w 6827"/>
                  <a:gd name="T87" fmla="*/ 6258 h 6827"/>
                  <a:gd name="T88" fmla="*/ 4665 w 6827"/>
                  <a:gd name="T89" fmla="*/ 6258 h 6827"/>
                  <a:gd name="T90" fmla="*/ 4096 w 6827"/>
                  <a:gd name="T91" fmla="*/ 6258 h 6827"/>
                  <a:gd name="T92" fmla="*/ 3527 w 6827"/>
                  <a:gd name="T93" fmla="*/ 6258 h 6827"/>
                  <a:gd name="T94" fmla="*/ 2958 w 6827"/>
                  <a:gd name="T95" fmla="*/ 6258 h 6827"/>
                  <a:gd name="T96" fmla="*/ 2389 w 6827"/>
                  <a:gd name="T97" fmla="*/ 6258 h 6827"/>
                  <a:gd name="T98" fmla="*/ 1820 w 6827"/>
                  <a:gd name="T99" fmla="*/ 6258 h 6827"/>
                  <a:gd name="T100" fmla="*/ 1252 w 6827"/>
                  <a:gd name="T101" fmla="*/ 6258 h 6827"/>
                  <a:gd name="T102" fmla="*/ 683 w 6827"/>
                  <a:gd name="T103" fmla="*/ 6258 h 68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6827" h="6827">
                    <a:moveTo>
                      <a:pt x="1263" y="5234"/>
                    </a:moveTo>
                    <a:cubicBezTo>
                      <a:pt x="1316" y="5493"/>
                      <a:pt x="1546" y="5689"/>
                      <a:pt x="1820" y="5689"/>
                    </a:cubicBezTo>
                    <a:cubicBezTo>
                      <a:pt x="2114" y="5689"/>
                      <a:pt x="2354" y="5464"/>
                      <a:pt x="2383" y="5178"/>
                    </a:cubicBezTo>
                    <a:lnTo>
                      <a:pt x="3568" y="4191"/>
                    </a:lnTo>
                    <a:cubicBezTo>
                      <a:pt x="3652" y="4401"/>
                      <a:pt x="3856" y="4551"/>
                      <a:pt x="4096" y="4551"/>
                    </a:cubicBezTo>
                    <a:cubicBezTo>
                      <a:pt x="4348" y="4551"/>
                      <a:pt x="4560" y="4385"/>
                      <a:pt x="4635" y="4157"/>
                    </a:cubicBezTo>
                    <a:lnTo>
                      <a:pt x="5696" y="4736"/>
                    </a:lnTo>
                    <a:cubicBezTo>
                      <a:pt x="5732" y="5016"/>
                      <a:pt x="5969" y="5234"/>
                      <a:pt x="6258" y="5234"/>
                    </a:cubicBezTo>
                    <a:cubicBezTo>
                      <a:pt x="6571" y="5234"/>
                      <a:pt x="6827" y="4979"/>
                      <a:pt x="6827" y="4665"/>
                    </a:cubicBezTo>
                    <a:cubicBezTo>
                      <a:pt x="6827" y="4351"/>
                      <a:pt x="6571" y="4096"/>
                      <a:pt x="6258" y="4096"/>
                    </a:cubicBezTo>
                    <a:cubicBezTo>
                      <a:pt x="6006" y="4096"/>
                      <a:pt x="5794" y="4262"/>
                      <a:pt x="5719" y="4490"/>
                    </a:cubicBezTo>
                    <a:lnTo>
                      <a:pt x="4658" y="3911"/>
                    </a:lnTo>
                    <a:cubicBezTo>
                      <a:pt x="4622" y="3631"/>
                      <a:pt x="4385" y="3413"/>
                      <a:pt x="4096" y="3413"/>
                    </a:cubicBezTo>
                    <a:cubicBezTo>
                      <a:pt x="3802" y="3413"/>
                      <a:pt x="3563" y="3638"/>
                      <a:pt x="3533" y="3924"/>
                    </a:cubicBezTo>
                    <a:lnTo>
                      <a:pt x="2348" y="4911"/>
                    </a:lnTo>
                    <a:cubicBezTo>
                      <a:pt x="2265" y="4701"/>
                      <a:pt x="2060" y="4551"/>
                      <a:pt x="1820" y="4551"/>
                    </a:cubicBezTo>
                    <a:cubicBezTo>
                      <a:pt x="1546" y="4551"/>
                      <a:pt x="1316" y="4747"/>
                      <a:pt x="1263" y="5006"/>
                    </a:cubicBezTo>
                    <a:lnTo>
                      <a:pt x="455" y="5006"/>
                    </a:lnTo>
                    <a:lnTo>
                      <a:pt x="455" y="4551"/>
                    </a:lnTo>
                    <a:lnTo>
                      <a:pt x="569" y="4551"/>
                    </a:lnTo>
                    <a:cubicBezTo>
                      <a:pt x="632" y="4551"/>
                      <a:pt x="683" y="4500"/>
                      <a:pt x="683" y="4437"/>
                    </a:cubicBezTo>
                    <a:cubicBezTo>
                      <a:pt x="683" y="4374"/>
                      <a:pt x="632" y="4324"/>
                      <a:pt x="569" y="4324"/>
                    </a:cubicBezTo>
                    <a:lnTo>
                      <a:pt x="455" y="4324"/>
                    </a:lnTo>
                    <a:lnTo>
                      <a:pt x="455" y="3982"/>
                    </a:lnTo>
                    <a:lnTo>
                      <a:pt x="569" y="3982"/>
                    </a:lnTo>
                    <a:cubicBezTo>
                      <a:pt x="632" y="3982"/>
                      <a:pt x="683" y="3931"/>
                      <a:pt x="683" y="3868"/>
                    </a:cubicBezTo>
                    <a:cubicBezTo>
                      <a:pt x="683" y="3806"/>
                      <a:pt x="632" y="3755"/>
                      <a:pt x="569" y="3755"/>
                    </a:cubicBezTo>
                    <a:lnTo>
                      <a:pt x="480" y="3755"/>
                    </a:lnTo>
                    <a:lnTo>
                      <a:pt x="1407" y="2416"/>
                    </a:lnTo>
                    <a:cubicBezTo>
                      <a:pt x="1494" y="2470"/>
                      <a:pt x="1596" y="2503"/>
                      <a:pt x="1707" y="2503"/>
                    </a:cubicBezTo>
                    <a:cubicBezTo>
                      <a:pt x="1888" y="2503"/>
                      <a:pt x="2048" y="2416"/>
                      <a:pt x="2152" y="2284"/>
                    </a:cubicBezTo>
                    <a:lnTo>
                      <a:pt x="2752" y="2584"/>
                    </a:lnTo>
                    <a:cubicBezTo>
                      <a:pt x="2740" y="2631"/>
                      <a:pt x="2731" y="2680"/>
                      <a:pt x="2731" y="2731"/>
                    </a:cubicBezTo>
                    <a:cubicBezTo>
                      <a:pt x="2731" y="3044"/>
                      <a:pt x="2986" y="3300"/>
                      <a:pt x="3300" y="3300"/>
                    </a:cubicBezTo>
                    <a:cubicBezTo>
                      <a:pt x="3613" y="3300"/>
                      <a:pt x="3868" y="3044"/>
                      <a:pt x="3868" y="2731"/>
                    </a:cubicBezTo>
                    <a:cubicBezTo>
                      <a:pt x="3868" y="2608"/>
                      <a:pt x="3829" y="2496"/>
                      <a:pt x="3763" y="2403"/>
                    </a:cubicBezTo>
                    <a:lnTo>
                      <a:pt x="4488" y="1055"/>
                    </a:lnTo>
                    <a:cubicBezTo>
                      <a:pt x="4574" y="1107"/>
                      <a:pt x="4672" y="1138"/>
                      <a:pt x="4779" y="1138"/>
                    </a:cubicBezTo>
                    <a:cubicBezTo>
                      <a:pt x="4891" y="1138"/>
                      <a:pt x="4995" y="1104"/>
                      <a:pt x="5083" y="1048"/>
                    </a:cubicBezTo>
                    <a:lnTo>
                      <a:pt x="5827" y="2004"/>
                    </a:lnTo>
                    <a:cubicBezTo>
                      <a:pt x="5829" y="2007"/>
                      <a:pt x="5833" y="2009"/>
                      <a:pt x="5836" y="2011"/>
                    </a:cubicBezTo>
                    <a:cubicBezTo>
                      <a:pt x="5745" y="2112"/>
                      <a:pt x="5689" y="2244"/>
                      <a:pt x="5689" y="2389"/>
                    </a:cubicBezTo>
                    <a:cubicBezTo>
                      <a:pt x="5689" y="2703"/>
                      <a:pt x="5944" y="2958"/>
                      <a:pt x="6258" y="2958"/>
                    </a:cubicBezTo>
                    <a:cubicBezTo>
                      <a:pt x="6571" y="2958"/>
                      <a:pt x="6827" y="2703"/>
                      <a:pt x="6827" y="2389"/>
                    </a:cubicBezTo>
                    <a:cubicBezTo>
                      <a:pt x="6827" y="2076"/>
                      <a:pt x="6571" y="1820"/>
                      <a:pt x="6258" y="1820"/>
                    </a:cubicBezTo>
                    <a:cubicBezTo>
                      <a:pt x="6170" y="1820"/>
                      <a:pt x="6087" y="1842"/>
                      <a:pt x="6013" y="1878"/>
                    </a:cubicBezTo>
                    <a:cubicBezTo>
                      <a:pt x="6010" y="1874"/>
                      <a:pt x="6010" y="1869"/>
                      <a:pt x="6006" y="1864"/>
                    </a:cubicBezTo>
                    <a:lnTo>
                      <a:pt x="5248" y="890"/>
                    </a:lnTo>
                    <a:cubicBezTo>
                      <a:pt x="5311" y="798"/>
                      <a:pt x="5348" y="688"/>
                      <a:pt x="5348" y="569"/>
                    </a:cubicBezTo>
                    <a:cubicBezTo>
                      <a:pt x="5348" y="255"/>
                      <a:pt x="5092" y="0"/>
                      <a:pt x="4779" y="0"/>
                    </a:cubicBezTo>
                    <a:cubicBezTo>
                      <a:pt x="4465" y="0"/>
                      <a:pt x="4210" y="255"/>
                      <a:pt x="4210" y="569"/>
                    </a:cubicBezTo>
                    <a:cubicBezTo>
                      <a:pt x="4210" y="691"/>
                      <a:pt x="4249" y="804"/>
                      <a:pt x="4315" y="897"/>
                    </a:cubicBezTo>
                    <a:lnTo>
                      <a:pt x="3590" y="2244"/>
                    </a:lnTo>
                    <a:cubicBezTo>
                      <a:pt x="3505" y="2193"/>
                      <a:pt x="3406" y="2162"/>
                      <a:pt x="3300" y="2162"/>
                    </a:cubicBezTo>
                    <a:cubicBezTo>
                      <a:pt x="3118" y="2162"/>
                      <a:pt x="2959" y="2248"/>
                      <a:pt x="2854" y="2381"/>
                    </a:cubicBezTo>
                    <a:lnTo>
                      <a:pt x="2254" y="2081"/>
                    </a:lnTo>
                    <a:cubicBezTo>
                      <a:pt x="2267" y="2034"/>
                      <a:pt x="2276" y="1985"/>
                      <a:pt x="2276" y="1934"/>
                    </a:cubicBezTo>
                    <a:cubicBezTo>
                      <a:pt x="2276" y="1621"/>
                      <a:pt x="2020" y="1365"/>
                      <a:pt x="1707" y="1365"/>
                    </a:cubicBezTo>
                    <a:cubicBezTo>
                      <a:pt x="1393" y="1365"/>
                      <a:pt x="1138" y="1621"/>
                      <a:pt x="1138" y="1934"/>
                    </a:cubicBezTo>
                    <a:cubicBezTo>
                      <a:pt x="1138" y="2054"/>
                      <a:pt x="1176" y="2166"/>
                      <a:pt x="1239" y="2257"/>
                    </a:cubicBezTo>
                    <a:lnTo>
                      <a:pt x="593" y="3191"/>
                    </a:lnTo>
                    <a:cubicBezTo>
                      <a:pt x="585" y="3189"/>
                      <a:pt x="578" y="3186"/>
                      <a:pt x="569" y="3186"/>
                    </a:cubicBezTo>
                    <a:lnTo>
                      <a:pt x="455" y="3186"/>
                    </a:lnTo>
                    <a:lnTo>
                      <a:pt x="455" y="2844"/>
                    </a:lnTo>
                    <a:lnTo>
                      <a:pt x="569" y="2844"/>
                    </a:lnTo>
                    <a:cubicBezTo>
                      <a:pt x="632" y="2844"/>
                      <a:pt x="683" y="2794"/>
                      <a:pt x="683" y="2731"/>
                    </a:cubicBezTo>
                    <a:cubicBezTo>
                      <a:pt x="683" y="2668"/>
                      <a:pt x="632" y="2617"/>
                      <a:pt x="569" y="2617"/>
                    </a:cubicBezTo>
                    <a:lnTo>
                      <a:pt x="455" y="2617"/>
                    </a:lnTo>
                    <a:lnTo>
                      <a:pt x="455" y="2276"/>
                    </a:lnTo>
                    <a:lnTo>
                      <a:pt x="569" y="2276"/>
                    </a:lnTo>
                    <a:cubicBezTo>
                      <a:pt x="632" y="2276"/>
                      <a:pt x="683" y="2225"/>
                      <a:pt x="683" y="2162"/>
                    </a:cubicBezTo>
                    <a:cubicBezTo>
                      <a:pt x="683" y="2099"/>
                      <a:pt x="632" y="2048"/>
                      <a:pt x="569" y="2048"/>
                    </a:cubicBezTo>
                    <a:lnTo>
                      <a:pt x="455" y="2048"/>
                    </a:lnTo>
                    <a:lnTo>
                      <a:pt x="455" y="1707"/>
                    </a:lnTo>
                    <a:lnTo>
                      <a:pt x="569" y="1707"/>
                    </a:lnTo>
                    <a:cubicBezTo>
                      <a:pt x="632" y="1707"/>
                      <a:pt x="683" y="1656"/>
                      <a:pt x="683" y="1593"/>
                    </a:cubicBezTo>
                    <a:cubicBezTo>
                      <a:pt x="683" y="1530"/>
                      <a:pt x="632" y="1479"/>
                      <a:pt x="569" y="1479"/>
                    </a:cubicBezTo>
                    <a:lnTo>
                      <a:pt x="455" y="1479"/>
                    </a:lnTo>
                    <a:lnTo>
                      <a:pt x="455" y="1138"/>
                    </a:lnTo>
                    <a:lnTo>
                      <a:pt x="569" y="1138"/>
                    </a:lnTo>
                    <a:cubicBezTo>
                      <a:pt x="632" y="1138"/>
                      <a:pt x="683" y="1087"/>
                      <a:pt x="683" y="1024"/>
                    </a:cubicBezTo>
                    <a:cubicBezTo>
                      <a:pt x="683" y="961"/>
                      <a:pt x="632" y="910"/>
                      <a:pt x="569" y="910"/>
                    </a:cubicBezTo>
                    <a:lnTo>
                      <a:pt x="455" y="910"/>
                    </a:lnTo>
                    <a:lnTo>
                      <a:pt x="455" y="569"/>
                    </a:lnTo>
                    <a:lnTo>
                      <a:pt x="569" y="569"/>
                    </a:lnTo>
                    <a:cubicBezTo>
                      <a:pt x="632" y="569"/>
                      <a:pt x="683" y="518"/>
                      <a:pt x="683" y="455"/>
                    </a:cubicBezTo>
                    <a:cubicBezTo>
                      <a:pt x="683" y="392"/>
                      <a:pt x="632" y="341"/>
                      <a:pt x="569" y="341"/>
                    </a:cubicBezTo>
                    <a:lnTo>
                      <a:pt x="455" y="341"/>
                    </a:lnTo>
                    <a:lnTo>
                      <a:pt x="455" y="114"/>
                    </a:lnTo>
                    <a:cubicBezTo>
                      <a:pt x="455" y="51"/>
                      <a:pt x="404" y="0"/>
                      <a:pt x="341" y="0"/>
                    </a:cubicBezTo>
                    <a:cubicBezTo>
                      <a:pt x="278" y="0"/>
                      <a:pt x="228" y="51"/>
                      <a:pt x="228" y="114"/>
                    </a:cubicBezTo>
                    <a:lnTo>
                      <a:pt x="228" y="341"/>
                    </a:lnTo>
                    <a:lnTo>
                      <a:pt x="114" y="341"/>
                    </a:lnTo>
                    <a:cubicBezTo>
                      <a:pt x="51" y="341"/>
                      <a:pt x="0" y="392"/>
                      <a:pt x="0" y="455"/>
                    </a:cubicBezTo>
                    <a:cubicBezTo>
                      <a:pt x="0" y="518"/>
                      <a:pt x="51" y="569"/>
                      <a:pt x="114" y="569"/>
                    </a:cubicBezTo>
                    <a:lnTo>
                      <a:pt x="228" y="569"/>
                    </a:lnTo>
                    <a:lnTo>
                      <a:pt x="228" y="910"/>
                    </a:lnTo>
                    <a:lnTo>
                      <a:pt x="114" y="910"/>
                    </a:lnTo>
                    <a:cubicBezTo>
                      <a:pt x="51" y="910"/>
                      <a:pt x="0" y="961"/>
                      <a:pt x="0" y="1024"/>
                    </a:cubicBezTo>
                    <a:cubicBezTo>
                      <a:pt x="0" y="1087"/>
                      <a:pt x="51" y="1138"/>
                      <a:pt x="114" y="1138"/>
                    </a:cubicBezTo>
                    <a:lnTo>
                      <a:pt x="228" y="1138"/>
                    </a:lnTo>
                    <a:lnTo>
                      <a:pt x="228" y="1479"/>
                    </a:lnTo>
                    <a:lnTo>
                      <a:pt x="114" y="1479"/>
                    </a:lnTo>
                    <a:cubicBezTo>
                      <a:pt x="51" y="1479"/>
                      <a:pt x="0" y="1530"/>
                      <a:pt x="0" y="1593"/>
                    </a:cubicBezTo>
                    <a:cubicBezTo>
                      <a:pt x="0" y="1656"/>
                      <a:pt x="51" y="1707"/>
                      <a:pt x="114" y="1707"/>
                    </a:cubicBezTo>
                    <a:lnTo>
                      <a:pt x="228" y="1707"/>
                    </a:lnTo>
                    <a:lnTo>
                      <a:pt x="228" y="2048"/>
                    </a:lnTo>
                    <a:lnTo>
                      <a:pt x="114" y="2048"/>
                    </a:lnTo>
                    <a:cubicBezTo>
                      <a:pt x="51" y="2048"/>
                      <a:pt x="0" y="2099"/>
                      <a:pt x="0" y="2162"/>
                    </a:cubicBezTo>
                    <a:cubicBezTo>
                      <a:pt x="0" y="2225"/>
                      <a:pt x="51" y="2276"/>
                      <a:pt x="114" y="2276"/>
                    </a:cubicBezTo>
                    <a:lnTo>
                      <a:pt x="228" y="2276"/>
                    </a:lnTo>
                    <a:lnTo>
                      <a:pt x="228" y="2617"/>
                    </a:lnTo>
                    <a:lnTo>
                      <a:pt x="114" y="2617"/>
                    </a:lnTo>
                    <a:cubicBezTo>
                      <a:pt x="51" y="2617"/>
                      <a:pt x="0" y="2668"/>
                      <a:pt x="0" y="2731"/>
                    </a:cubicBezTo>
                    <a:cubicBezTo>
                      <a:pt x="0" y="2794"/>
                      <a:pt x="51" y="2844"/>
                      <a:pt x="114" y="2844"/>
                    </a:cubicBezTo>
                    <a:lnTo>
                      <a:pt x="228" y="2844"/>
                    </a:lnTo>
                    <a:lnTo>
                      <a:pt x="228" y="3186"/>
                    </a:lnTo>
                    <a:lnTo>
                      <a:pt x="114" y="3186"/>
                    </a:lnTo>
                    <a:cubicBezTo>
                      <a:pt x="51" y="3186"/>
                      <a:pt x="0" y="3237"/>
                      <a:pt x="0" y="3300"/>
                    </a:cubicBezTo>
                    <a:cubicBezTo>
                      <a:pt x="0" y="3362"/>
                      <a:pt x="51" y="3413"/>
                      <a:pt x="114" y="3413"/>
                    </a:cubicBezTo>
                    <a:lnTo>
                      <a:pt x="228" y="3413"/>
                    </a:lnTo>
                    <a:lnTo>
                      <a:pt x="228" y="3755"/>
                    </a:lnTo>
                    <a:lnTo>
                      <a:pt x="114" y="3755"/>
                    </a:lnTo>
                    <a:cubicBezTo>
                      <a:pt x="51" y="3755"/>
                      <a:pt x="0" y="3806"/>
                      <a:pt x="0" y="3868"/>
                    </a:cubicBezTo>
                    <a:cubicBezTo>
                      <a:pt x="0" y="3931"/>
                      <a:pt x="51" y="3982"/>
                      <a:pt x="114" y="3982"/>
                    </a:cubicBezTo>
                    <a:lnTo>
                      <a:pt x="228" y="3982"/>
                    </a:lnTo>
                    <a:lnTo>
                      <a:pt x="228" y="4324"/>
                    </a:lnTo>
                    <a:lnTo>
                      <a:pt x="114" y="4324"/>
                    </a:lnTo>
                    <a:cubicBezTo>
                      <a:pt x="51" y="4324"/>
                      <a:pt x="0" y="4374"/>
                      <a:pt x="0" y="4437"/>
                    </a:cubicBezTo>
                    <a:cubicBezTo>
                      <a:pt x="0" y="4500"/>
                      <a:pt x="51" y="4551"/>
                      <a:pt x="114" y="4551"/>
                    </a:cubicBezTo>
                    <a:lnTo>
                      <a:pt x="228" y="4551"/>
                    </a:lnTo>
                    <a:lnTo>
                      <a:pt x="228" y="4892"/>
                    </a:lnTo>
                    <a:lnTo>
                      <a:pt x="114" y="4892"/>
                    </a:lnTo>
                    <a:cubicBezTo>
                      <a:pt x="51" y="4892"/>
                      <a:pt x="0" y="4943"/>
                      <a:pt x="0" y="5006"/>
                    </a:cubicBezTo>
                    <a:cubicBezTo>
                      <a:pt x="0" y="5069"/>
                      <a:pt x="51" y="5120"/>
                      <a:pt x="114" y="5120"/>
                    </a:cubicBezTo>
                    <a:lnTo>
                      <a:pt x="228" y="5120"/>
                    </a:lnTo>
                    <a:lnTo>
                      <a:pt x="228" y="5461"/>
                    </a:lnTo>
                    <a:lnTo>
                      <a:pt x="114" y="5461"/>
                    </a:lnTo>
                    <a:cubicBezTo>
                      <a:pt x="51" y="5461"/>
                      <a:pt x="0" y="5512"/>
                      <a:pt x="0" y="5575"/>
                    </a:cubicBezTo>
                    <a:cubicBezTo>
                      <a:pt x="0" y="5638"/>
                      <a:pt x="51" y="5689"/>
                      <a:pt x="114" y="5689"/>
                    </a:cubicBezTo>
                    <a:lnTo>
                      <a:pt x="228" y="5689"/>
                    </a:lnTo>
                    <a:lnTo>
                      <a:pt x="228" y="6030"/>
                    </a:lnTo>
                    <a:lnTo>
                      <a:pt x="114" y="6030"/>
                    </a:lnTo>
                    <a:cubicBezTo>
                      <a:pt x="51" y="6030"/>
                      <a:pt x="0" y="6081"/>
                      <a:pt x="0" y="6144"/>
                    </a:cubicBezTo>
                    <a:cubicBezTo>
                      <a:pt x="0" y="6207"/>
                      <a:pt x="51" y="6258"/>
                      <a:pt x="114" y="6258"/>
                    </a:cubicBezTo>
                    <a:lnTo>
                      <a:pt x="228" y="6258"/>
                    </a:lnTo>
                    <a:lnTo>
                      <a:pt x="228" y="6485"/>
                    </a:lnTo>
                    <a:cubicBezTo>
                      <a:pt x="228" y="6548"/>
                      <a:pt x="278" y="6599"/>
                      <a:pt x="341" y="6599"/>
                    </a:cubicBezTo>
                    <a:lnTo>
                      <a:pt x="683" y="6599"/>
                    </a:lnTo>
                    <a:lnTo>
                      <a:pt x="683" y="6713"/>
                    </a:lnTo>
                    <a:cubicBezTo>
                      <a:pt x="683" y="6776"/>
                      <a:pt x="734" y="6827"/>
                      <a:pt x="796" y="6827"/>
                    </a:cubicBezTo>
                    <a:cubicBezTo>
                      <a:pt x="859" y="6827"/>
                      <a:pt x="910" y="6776"/>
                      <a:pt x="910" y="6713"/>
                    </a:cubicBezTo>
                    <a:lnTo>
                      <a:pt x="910" y="6599"/>
                    </a:lnTo>
                    <a:lnTo>
                      <a:pt x="1252" y="6599"/>
                    </a:lnTo>
                    <a:lnTo>
                      <a:pt x="1252" y="6713"/>
                    </a:lnTo>
                    <a:cubicBezTo>
                      <a:pt x="1252" y="6776"/>
                      <a:pt x="1302" y="6827"/>
                      <a:pt x="1365" y="6827"/>
                    </a:cubicBezTo>
                    <a:cubicBezTo>
                      <a:pt x="1428" y="6827"/>
                      <a:pt x="1479" y="6776"/>
                      <a:pt x="1479" y="6713"/>
                    </a:cubicBezTo>
                    <a:lnTo>
                      <a:pt x="1479" y="6599"/>
                    </a:lnTo>
                    <a:lnTo>
                      <a:pt x="1820" y="6599"/>
                    </a:lnTo>
                    <a:lnTo>
                      <a:pt x="1820" y="6713"/>
                    </a:lnTo>
                    <a:cubicBezTo>
                      <a:pt x="1820" y="6776"/>
                      <a:pt x="1871" y="6827"/>
                      <a:pt x="1934" y="6827"/>
                    </a:cubicBezTo>
                    <a:cubicBezTo>
                      <a:pt x="1997" y="6827"/>
                      <a:pt x="2048" y="6776"/>
                      <a:pt x="2048" y="6713"/>
                    </a:cubicBezTo>
                    <a:lnTo>
                      <a:pt x="2048" y="6599"/>
                    </a:lnTo>
                    <a:lnTo>
                      <a:pt x="2389" y="6599"/>
                    </a:lnTo>
                    <a:lnTo>
                      <a:pt x="2389" y="6713"/>
                    </a:lnTo>
                    <a:cubicBezTo>
                      <a:pt x="2389" y="6776"/>
                      <a:pt x="2440" y="6827"/>
                      <a:pt x="2503" y="6827"/>
                    </a:cubicBezTo>
                    <a:cubicBezTo>
                      <a:pt x="2566" y="6827"/>
                      <a:pt x="2617" y="6776"/>
                      <a:pt x="2617" y="6713"/>
                    </a:cubicBezTo>
                    <a:lnTo>
                      <a:pt x="2617" y="6599"/>
                    </a:lnTo>
                    <a:lnTo>
                      <a:pt x="2958" y="6599"/>
                    </a:lnTo>
                    <a:lnTo>
                      <a:pt x="2958" y="6713"/>
                    </a:lnTo>
                    <a:cubicBezTo>
                      <a:pt x="2958" y="6776"/>
                      <a:pt x="3009" y="6827"/>
                      <a:pt x="3072" y="6827"/>
                    </a:cubicBezTo>
                    <a:cubicBezTo>
                      <a:pt x="3135" y="6827"/>
                      <a:pt x="3186" y="6776"/>
                      <a:pt x="3186" y="6713"/>
                    </a:cubicBezTo>
                    <a:lnTo>
                      <a:pt x="3186" y="6599"/>
                    </a:lnTo>
                    <a:lnTo>
                      <a:pt x="3527" y="6599"/>
                    </a:lnTo>
                    <a:lnTo>
                      <a:pt x="3527" y="6713"/>
                    </a:lnTo>
                    <a:cubicBezTo>
                      <a:pt x="3527" y="6776"/>
                      <a:pt x="3578" y="6827"/>
                      <a:pt x="3641" y="6827"/>
                    </a:cubicBezTo>
                    <a:cubicBezTo>
                      <a:pt x="3704" y="6827"/>
                      <a:pt x="3755" y="6776"/>
                      <a:pt x="3755" y="6713"/>
                    </a:cubicBezTo>
                    <a:lnTo>
                      <a:pt x="3755" y="6599"/>
                    </a:lnTo>
                    <a:lnTo>
                      <a:pt x="4096" y="6599"/>
                    </a:lnTo>
                    <a:lnTo>
                      <a:pt x="4096" y="6713"/>
                    </a:lnTo>
                    <a:cubicBezTo>
                      <a:pt x="4096" y="6776"/>
                      <a:pt x="4147" y="6827"/>
                      <a:pt x="4210" y="6827"/>
                    </a:cubicBezTo>
                    <a:cubicBezTo>
                      <a:pt x="4273" y="6827"/>
                      <a:pt x="4323" y="6776"/>
                      <a:pt x="4323" y="6713"/>
                    </a:cubicBezTo>
                    <a:lnTo>
                      <a:pt x="4323" y="6599"/>
                    </a:lnTo>
                    <a:lnTo>
                      <a:pt x="4665" y="6599"/>
                    </a:lnTo>
                    <a:lnTo>
                      <a:pt x="4665" y="6713"/>
                    </a:lnTo>
                    <a:cubicBezTo>
                      <a:pt x="4665" y="6776"/>
                      <a:pt x="4716" y="6827"/>
                      <a:pt x="4779" y="6827"/>
                    </a:cubicBezTo>
                    <a:cubicBezTo>
                      <a:pt x="4842" y="6827"/>
                      <a:pt x="4892" y="6776"/>
                      <a:pt x="4892" y="6713"/>
                    </a:cubicBezTo>
                    <a:lnTo>
                      <a:pt x="4892" y="6599"/>
                    </a:lnTo>
                    <a:lnTo>
                      <a:pt x="5234" y="6599"/>
                    </a:lnTo>
                    <a:lnTo>
                      <a:pt x="5234" y="6713"/>
                    </a:lnTo>
                    <a:cubicBezTo>
                      <a:pt x="5234" y="6776"/>
                      <a:pt x="5285" y="6827"/>
                      <a:pt x="5347" y="6827"/>
                    </a:cubicBezTo>
                    <a:cubicBezTo>
                      <a:pt x="5410" y="6827"/>
                      <a:pt x="5461" y="6776"/>
                      <a:pt x="5461" y="6713"/>
                    </a:cubicBezTo>
                    <a:lnTo>
                      <a:pt x="5461" y="6599"/>
                    </a:lnTo>
                    <a:lnTo>
                      <a:pt x="5803" y="6599"/>
                    </a:lnTo>
                    <a:lnTo>
                      <a:pt x="5803" y="6713"/>
                    </a:lnTo>
                    <a:cubicBezTo>
                      <a:pt x="5803" y="6776"/>
                      <a:pt x="5853" y="6827"/>
                      <a:pt x="5916" y="6827"/>
                    </a:cubicBezTo>
                    <a:cubicBezTo>
                      <a:pt x="5979" y="6827"/>
                      <a:pt x="6030" y="6776"/>
                      <a:pt x="6030" y="6713"/>
                    </a:cubicBezTo>
                    <a:lnTo>
                      <a:pt x="6030" y="6599"/>
                    </a:lnTo>
                    <a:lnTo>
                      <a:pt x="6371" y="6599"/>
                    </a:lnTo>
                    <a:lnTo>
                      <a:pt x="6371" y="6713"/>
                    </a:lnTo>
                    <a:cubicBezTo>
                      <a:pt x="6371" y="6776"/>
                      <a:pt x="6422" y="6827"/>
                      <a:pt x="6485" y="6827"/>
                    </a:cubicBezTo>
                    <a:cubicBezTo>
                      <a:pt x="6548" y="6827"/>
                      <a:pt x="6599" y="6776"/>
                      <a:pt x="6599" y="6713"/>
                    </a:cubicBezTo>
                    <a:lnTo>
                      <a:pt x="6599" y="6599"/>
                    </a:lnTo>
                    <a:lnTo>
                      <a:pt x="6713" y="6599"/>
                    </a:lnTo>
                    <a:cubicBezTo>
                      <a:pt x="6776" y="6599"/>
                      <a:pt x="6827" y="6548"/>
                      <a:pt x="6827" y="6485"/>
                    </a:cubicBezTo>
                    <a:cubicBezTo>
                      <a:pt x="6827" y="6422"/>
                      <a:pt x="6776" y="6372"/>
                      <a:pt x="6713" y="6372"/>
                    </a:cubicBezTo>
                    <a:lnTo>
                      <a:pt x="6599" y="6372"/>
                    </a:lnTo>
                    <a:lnTo>
                      <a:pt x="6599" y="6258"/>
                    </a:lnTo>
                    <a:cubicBezTo>
                      <a:pt x="6599" y="6195"/>
                      <a:pt x="6548" y="6144"/>
                      <a:pt x="6485" y="6144"/>
                    </a:cubicBezTo>
                    <a:cubicBezTo>
                      <a:pt x="6422" y="6144"/>
                      <a:pt x="6371" y="6195"/>
                      <a:pt x="6371" y="6258"/>
                    </a:cubicBezTo>
                    <a:lnTo>
                      <a:pt x="6371" y="6372"/>
                    </a:lnTo>
                    <a:lnTo>
                      <a:pt x="6030" y="6372"/>
                    </a:lnTo>
                    <a:lnTo>
                      <a:pt x="6030" y="6258"/>
                    </a:lnTo>
                    <a:cubicBezTo>
                      <a:pt x="6030" y="6195"/>
                      <a:pt x="5979" y="6144"/>
                      <a:pt x="5916" y="6144"/>
                    </a:cubicBezTo>
                    <a:cubicBezTo>
                      <a:pt x="5853" y="6144"/>
                      <a:pt x="5803" y="6195"/>
                      <a:pt x="5803" y="6258"/>
                    </a:cubicBezTo>
                    <a:lnTo>
                      <a:pt x="5803" y="6372"/>
                    </a:lnTo>
                    <a:lnTo>
                      <a:pt x="5461" y="6372"/>
                    </a:lnTo>
                    <a:lnTo>
                      <a:pt x="5461" y="6258"/>
                    </a:lnTo>
                    <a:cubicBezTo>
                      <a:pt x="5461" y="6195"/>
                      <a:pt x="5410" y="6144"/>
                      <a:pt x="5347" y="6144"/>
                    </a:cubicBezTo>
                    <a:cubicBezTo>
                      <a:pt x="5285" y="6144"/>
                      <a:pt x="5234" y="6195"/>
                      <a:pt x="5234" y="6258"/>
                    </a:cubicBezTo>
                    <a:lnTo>
                      <a:pt x="5234" y="6372"/>
                    </a:lnTo>
                    <a:lnTo>
                      <a:pt x="4892" y="6372"/>
                    </a:lnTo>
                    <a:lnTo>
                      <a:pt x="4892" y="6258"/>
                    </a:lnTo>
                    <a:cubicBezTo>
                      <a:pt x="4892" y="6195"/>
                      <a:pt x="4842" y="6144"/>
                      <a:pt x="4779" y="6144"/>
                    </a:cubicBezTo>
                    <a:cubicBezTo>
                      <a:pt x="4716" y="6144"/>
                      <a:pt x="4665" y="6195"/>
                      <a:pt x="4665" y="6258"/>
                    </a:cubicBezTo>
                    <a:lnTo>
                      <a:pt x="4665" y="6372"/>
                    </a:lnTo>
                    <a:lnTo>
                      <a:pt x="4323" y="6372"/>
                    </a:lnTo>
                    <a:lnTo>
                      <a:pt x="4323" y="6258"/>
                    </a:lnTo>
                    <a:cubicBezTo>
                      <a:pt x="4323" y="6195"/>
                      <a:pt x="4273" y="6144"/>
                      <a:pt x="4210" y="6144"/>
                    </a:cubicBezTo>
                    <a:cubicBezTo>
                      <a:pt x="4147" y="6144"/>
                      <a:pt x="4096" y="6195"/>
                      <a:pt x="4096" y="6258"/>
                    </a:cubicBezTo>
                    <a:lnTo>
                      <a:pt x="4096" y="6372"/>
                    </a:lnTo>
                    <a:lnTo>
                      <a:pt x="3755" y="6372"/>
                    </a:lnTo>
                    <a:lnTo>
                      <a:pt x="3755" y="6258"/>
                    </a:lnTo>
                    <a:cubicBezTo>
                      <a:pt x="3755" y="6195"/>
                      <a:pt x="3704" y="6144"/>
                      <a:pt x="3641" y="6144"/>
                    </a:cubicBezTo>
                    <a:cubicBezTo>
                      <a:pt x="3578" y="6144"/>
                      <a:pt x="3527" y="6195"/>
                      <a:pt x="3527" y="6258"/>
                    </a:cubicBezTo>
                    <a:lnTo>
                      <a:pt x="3527" y="6372"/>
                    </a:lnTo>
                    <a:lnTo>
                      <a:pt x="3186" y="6372"/>
                    </a:lnTo>
                    <a:lnTo>
                      <a:pt x="3186" y="6258"/>
                    </a:lnTo>
                    <a:cubicBezTo>
                      <a:pt x="3186" y="6195"/>
                      <a:pt x="3135" y="6144"/>
                      <a:pt x="3072" y="6144"/>
                    </a:cubicBezTo>
                    <a:cubicBezTo>
                      <a:pt x="3009" y="6144"/>
                      <a:pt x="2958" y="6195"/>
                      <a:pt x="2958" y="6258"/>
                    </a:cubicBezTo>
                    <a:lnTo>
                      <a:pt x="2958" y="6372"/>
                    </a:lnTo>
                    <a:lnTo>
                      <a:pt x="2617" y="6372"/>
                    </a:lnTo>
                    <a:lnTo>
                      <a:pt x="2617" y="6258"/>
                    </a:lnTo>
                    <a:cubicBezTo>
                      <a:pt x="2617" y="6195"/>
                      <a:pt x="2566" y="6144"/>
                      <a:pt x="2503" y="6144"/>
                    </a:cubicBezTo>
                    <a:cubicBezTo>
                      <a:pt x="2440" y="6144"/>
                      <a:pt x="2389" y="6195"/>
                      <a:pt x="2389" y="6258"/>
                    </a:cubicBezTo>
                    <a:lnTo>
                      <a:pt x="2389" y="6372"/>
                    </a:lnTo>
                    <a:lnTo>
                      <a:pt x="2048" y="6372"/>
                    </a:lnTo>
                    <a:lnTo>
                      <a:pt x="2048" y="6258"/>
                    </a:lnTo>
                    <a:cubicBezTo>
                      <a:pt x="2048" y="6195"/>
                      <a:pt x="1997" y="6144"/>
                      <a:pt x="1934" y="6144"/>
                    </a:cubicBezTo>
                    <a:cubicBezTo>
                      <a:pt x="1871" y="6144"/>
                      <a:pt x="1820" y="6195"/>
                      <a:pt x="1820" y="6258"/>
                    </a:cubicBezTo>
                    <a:lnTo>
                      <a:pt x="1820" y="6372"/>
                    </a:lnTo>
                    <a:lnTo>
                      <a:pt x="1479" y="6372"/>
                    </a:lnTo>
                    <a:lnTo>
                      <a:pt x="1479" y="6258"/>
                    </a:lnTo>
                    <a:cubicBezTo>
                      <a:pt x="1479" y="6195"/>
                      <a:pt x="1428" y="6144"/>
                      <a:pt x="1365" y="6144"/>
                    </a:cubicBezTo>
                    <a:cubicBezTo>
                      <a:pt x="1302" y="6144"/>
                      <a:pt x="1252" y="6195"/>
                      <a:pt x="1252" y="6258"/>
                    </a:cubicBezTo>
                    <a:lnTo>
                      <a:pt x="1252" y="6372"/>
                    </a:lnTo>
                    <a:lnTo>
                      <a:pt x="910" y="6372"/>
                    </a:lnTo>
                    <a:lnTo>
                      <a:pt x="910" y="6258"/>
                    </a:lnTo>
                    <a:cubicBezTo>
                      <a:pt x="910" y="6195"/>
                      <a:pt x="859" y="6144"/>
                      <a:pt x="796" y="6144"/>
                    </a:cubicBezTo>
                    <a:cubicBezTo>
                      <a:pt x="734" y="6144"/>
                      <a:pt x="683" y="6195"/>
                      <a:pt x="683" y="6258"/>
                    </a:cubicBezTo>
                    <a:lnTo>
                      <a:pt x="683" y="6372"/>
                    </a:lnTo>
                    <a:lnTo>
                      <a:pt x="455" y="6372"/>
                    </a:lnTo>
                    <a:lnTo>
                      <a:pt x="455" y="5234"/>
                    </a:lnTo>
                    <a:lnTo>
                      <a:pt x="1263" y="523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3" name="işḷîḑe">
              <a:extLst>
                <a:ext uri="{FF2B5EF4-FFF2-40B4-BE49-F238E27FC236}">
                  <a16:creationId xmlns:a16="http://schemas.microsoft.com/office/drawing/2014/main" id="{E1FC048A-D08B-4FA0-8096-D61CE9C96175}"/>
                </a:ext>
              </a:extLst>
            </p:cNvPr>
            <p:cNvGrpSpPr/>
            <p:nvPr/>
          </p:nvGrpSpPr>
          <p:grpSpPr>
            <a:xfrm>
              <a:off x="3086073" y="1503078"/>
              <a:ext cx="448586" cy="448586"/>
              <a:chOff x="3909160" y="2249137"/>
              <a:chExt cx="648072" cy="648072"/>
            </a:xfrm>
          </p:grpSpPr>
          <p:sp>
            <p:nvSpPr>
              <p:cNvPr id="40" name="ïSļiḓê">
                <a:extLst>
                  <a:ext uri="{FF2B5EF4-FFF2-40B4-BE49-F238E27FC236}">
                    <a16:creationId xmlns:a16="http://schemas.microsoft.com/office/drawing/2014/main" id="{47E67AAE-CE95-4823-BAB9-305617BAC6AD}"/>
                  </a:ext>
                </a:extLst>
              </p:cNvPr>
              <p:cNvSpPr/>
              <p:nvPr/>
            </p:nvSpPr>
            <p:spPr>
              <a:xfrm>
                <a:off x="3909160" y="2249137"/>
                <a:ext cx="648072" cy="648072"/>
              </a:xfrm>
              <a:prstGeom prst="ellipse">
                <a:avLst/>
              </a:prstGeom>
              <a:solidFill>
                <a:schemeClr val="accent1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1" name="iṩļíḑê">
                <a:extLst>
                  <a:ext uri="{FF2B5EF4-FFF2-40B4-BE49-F238E27FC236}">
                    <a16:creationId xmlns:a16="http://schemas.microsoft.com/office/drawing/2014/main" id="{E8294239-843F-4B47-A5EF-DC10A2772740}"/>
                  </a:ext>
                </a:extLst>
              </p:cNvPr>
              <p:cNvSpPr/>
              <p:nvPr/>
            </p:nvSpPr>
            <p:spPr bwMode="auto">
              <a:xfrm>
                <a:off x="4043050" y="2390028"/>
                <a:ext cx="380293" cy="366291"/>
              </a:xfrm>
              <a:custGeom>
                <a:avLst/>
                <a:gdLst>
                  <a:gd name="T0" fmla="*/ 3413 w 6827"/>
                  <a:gd name="T1" fmla="*/ 0 h 5912"/>
                  <a:gd name="T2" fmla="*/ 0 w 6827"/>
                  <a:gd name="T3" fmla="*/ 5912 h 5912"/>
                  <a:gd name="T4" fmla="*/ 6827 w 6827"/>
                  <a:gd name="T5" fmla="*/ 5912 h 5912"/>
                  <a:gd name="T6" fmla="*/ 3413 w 6827"/>
                  <a:gd name="T7" fmla="*/ 0 h 5912"/>
                  <a:gd name="T8" fmla="*/ 3413 w 6827"/>
                  <a:gd name="T9" fmla="*/ 972 h 5912"/>
                  <a:gd name="T10" fmla="*/ 4489 w 6827"/>
                  <a:gd name="T11" fmla="*/ 2835 h 5912"/>
                  <a:gd name="T12" fmla="*/ 2338 w 6827"/>
                  <a:gd name="T13" fmla="*/ 2835 h 5912"/>
                  <a:gd name="T14" fmla="*/ 3413 w 6827"/>
                  <a:gd name="T15" fmla="*/ 972 h 5912"/>
                  <a:gd name="T16" fmla="*/ 842 w 6827"/>
                  <a:gd name="T17" fmla="*/ 5426 h 5912"/>
                  <a:gd name="T18" fmla="*/ 1917 w 6827"/>
                  <a:gd name="T19" fmla="*/ 3564 h 5912"/>
                  <a:gd name="T20" fmla="*/ 2993 w 6827"/>
                  <a:gd name="T21" fmla="*/ 5426 h 5912"/>
                  <a:gd name="T22" fmla="*/ 842 w 6827"/>
                  <a:gd name="T23" fmla="*/ 5426 h 5912"/>
                  <a:gd name="T24" fmla="*/ 2338 w 6827"/>
                  <a:gd name="T25" fmla="*/ 3321 h 5912"/>
                  <a:gd name="T26" fmla="*/ 4489 w 6827"/>
                  <a:gd name="T27" fmla="*/ 3321 h 5912"/>
                  <a:gd name="T28" fmla="*/ 3413 w 6827"/>
                  <a:gd name="T29" fmla="*/ 5183 h 5912"/>
                  <a:gd name="T30" fmla="*/ 2338 w 6827"/>
                  <a:gd name="T31" fmla="*/ 3321 h 5912"/>
                  <a:gd name="T32" fmla="*/ 4910 w 6827"/>
                  <a:gd name="T33" fmla="*/ 3564 h 5912"/>
                  <a:gd name="T34" fmla="*/ 5985 w 6827"/>
                  <a:gd name="T35" fmla="*/ 5426 h 5912"/>
                  <a:gd name="T36" fmla="*/ 3834 w 6827"/>
                  <a:gd name="T37" fmla="*/ 5426 h 5912"/>
                  <a:gd name="T38" fmla="*/ 4910 w 6827"/>
                  <a:gd name="T39" fmla="*/ 3564 h 59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6827" h="5912">
                    <a:moveTo>
                      <a:pt x="3413" y="0"/>
                    </a:moveTo>
                    <a:lnTo>
                      <a:pt x="0" y="5912"/>
                    </a:lnTo>
                    <a:lnTo>
                      <a:pt x="6827" y="5912"/>
                    </a:lnTo>
                    <a:lnTo>
                      <a:pt x="3413" y="0"/>
                    </a:lnTo>
                    <a:close/>
                    <a:moveTo>
                      <a:pt x="3413" y="972"/>
                    </a:moveTo>
                    <a:lnTo>
                      <a:pt x="4489" y="2835"/>
                    </a:lnTo>
                    <a:lnTo>
                      <a:pt x="2338" y="2835"/>
                    </a:lnTo>
                    <a:lnTo>
                      <a:pt x="3413" y="972"/>
                    </a:lnTo>
                    <a:close/>
                    <a:moveTo>
                      <a:pt x="842" y="5426"/>
                    </a:moveTo>
                    <a:lnTo>
                      <a:pt x="1917" y="3564"/>
                    </a:lnTo>
                    <a:lnTo>
                      <a:pt x="2993" y="5426"/>
                    </a:lnTo>
                    <a:lnTo>
                      <a:pt x="842" y="5426"/>
                    </a:lnTo>
                    <a:close/>
                    <a:moveTo>
                      <a:pt x="2338" y="3321"/>
                    </a:moveTo>
                    <a:lnTo>
                      <a:pt x="4489" y="3321"/>
                    </a:lnTo>
                    <a:lnTo>
                      <a:pt x="3413" y="5183"/>
                    </a:lnTo>
                    <a:lnTo>
                      <a:pt x="2338" y="3321"/>
                    </a:lnTo>
                    <a:close/>
                    <a:moveTo>
                      <a:pt x="4910" y="3564"/>
                    </a:moveTo>
                    <a:lnTo>
                      <a:pt x="5985" y="5426"/>
                    </a:lnTo>
                    <a:lnTo>
                      <a:pt x="3834" y="5426"/>
                    </a:lnTo>
                    <a:lnTo>
                      <a:pt x="4910" y="356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14" name="iṧlíḑe">
              <a:extLst>
                <a:ext uri="{FF2B5EF4-FFF2-40B4-BE49-F238E27FC236}">
                  <a16:creationId xmlns:a16="http://schemas.microsoft.com/office/drawing/2014/main" id="{4B52BA39-44C5-4D96-8DF4-0F7176D30AE5}"/>
                </a:ext>
              </a:extLst>
            </p:cNvPr>
            <p:cNvSpPr/>
            <p:nvPr/>
          </p:nvSpPr>
          <p:spPr>
            <a:xfrm rot="16200000">
              <a:off x="3136873" y="4453471"/>
              <a:ext cx="1307323" cy="1307322"/>
            </a:xfrm>
            <a:prstGeom prst="arc">
              <a:avLst>
                <a:gd name="adj1" fmla="val 10800000"/>
                <a:gd name="adj2" fmla="val 0"/>
              </a:avLst>
            </a:prstGeom>
            <a:noFill/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" name="iš1ïde">
              <a:extLst>
                <a:ext uri="{FF2B5EF4-FFF2-40B4-BE49-F238E27FC236}">
                  <a16:creationId xmlns:a16="http://schemas.microsoft.com/office/drawing/2014/main" id="{73EC4786-BB75-4866-B070-0FE127B3E637}"/>
                </a:ext>
              </a:extLst>
            </p:cNvPr>
            <p:cNvSpPr/>
            <p:nvPr/>
          </p:nvSpPr>
          <p:spPr>
            <a:xfrm>
              <a:off x="3405030" y="4603075"/>
              <a:ext cx="1008112" cy="1008112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algn="ctr"/>
              <a:r>
                <a:rPr lang="en-US" altLang="zh-CN" sz="1600" b="1" dirty="0"/>
                <a:t>Keyword</a:t>
              </a:r>
              <a:endParaRPr lang="zh-CN" altLang="en-US" sz="1600" b="1" dirty="0"/>
            </a:p>
          </p:txBody>
        </p:sp>
        <p:grpSp>
          <p:nvGrpSpPr>
            <p:cNvPr id="16" name="ïśľíḋê">
              <a:extLst>
                <a:ext uri="{FF2B5EF4-FFF2-40B4-BE49-F238E27FC236}">
                  <a16:creationId xmlns:a16="http://schemas.microsoft.com/office/drawing/2014/main" id="{E70005D9-C4CC-44B7-84C3-638A5FF3C77D}"/>
                </a:ext>
              </a:extLst>
            </p:cNvPr>
            <p:cNvGrpSpPr/>
            <p:nvPr/>
          </p:nvGrpSpPr>
          <p:grpSpPr>
            <a:xfrm>
              <a:off x="3088035" y="5396665"/>
              <a:ext cx="448586" cy="448586"/>
              <a:chOff x="4792557" y="2249137"/>
              <a:chExt cx="648072" cy="648072"/>
            </a:xfrm>
          </p:grpSpPr>
          <p:sp>
            <p:nvSpPr>
              <p:cNvPr id="38" name="iṣlîḍê">
                <a:extLst>
                  <a:ext uri="{FF2B5EF4-FFF2-40B4-BE49-F238E27FC236}">
                    <a16:creationId xmlns:a16="http://schemas.microsoft.com/office/drawing/2014/main" id="{174DB42A-D98C-4F53-BD26-18DD19DCDD72}"/>
                  </a:ext>
                </a:extLst>
              </p:cNvPr>
              <p:cNvSpPr/>
              <p:nvPr/>
            </p:nvSpPr>
            <p:spPr>
              <a:xfrm>
                <a:off x="4792557" y="2249137"/>
                <a:ext cx="648072" cy="648072"/>
              </a:xfrm>
              <a:prstGeom prst="ellipse">
                <a:avLst/>
              </a:prstGeom>
              <a:solidFill>
                <a:schemeClr val="accent2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9" name="ïSḻiḍè">
                <a:extLst>
                  <a:ext uri="{FF2B5EF4-FFF2-40B4-BE49-F238E27FC236}">
                    <a16:creationId xmlns:a16="http://schemas.microsoft.com/office/drawing/2014/main" id="{45477009-1D18-45FF-90C5-28D5F1BD7E51}"/>
                  </a:ext>
                </a:extLst>
              </p:cNvPr>
              <p:cNvSpPr/>
              <p:nvPr/>
            </p:nvSpPr>
            <p:spPr bwMode="auto">
              <a:xfrm>
                <a:off x="4926447" y="2390028"/>
                <a:ext cx="380293" cy="366291"/>
              </a:xfrm>
              <a:custGeom>
                <a:avLst/>
                <a:gdLst>
                  <a:gd name="T0" fmla="*/ 4096 w 6827"/>
                  <a:gd name="T1" fmla="*/ 4551 h 6827"/>
                  <a:gd name="T2" fmla="*/ 6258 w 6827"/>
                  <a:gd name="T3" fmla="*/ 4096 h 6827"/>
                  <a:gd name="T4" fmla="*/ 2348 w 6827"/>
                  <a:gd name="T5" fmla="*/ 4911 h 6827"/>
                  <a:gd name="T6" fmla="*/ 569 w 6827"/>
                  <a:gd name="T7" fmla="*/ 4551 h 6827"/>
                  <a:gd name="T8" fmla="*/ 569 w 6827"/>
                  <a:gd name="T9" fmla="*/ 3982 h 6827"/>
                  <a:gd name="T10" fmla="*/ 1707 w 6827"/>
                  <a:gd name="T11" fmla="*/ 2503 h 6827"/>
                  <a:gd name="T12" fmla="*/ 3868 w 6827"/>
                  <a:gd name="T13" fmla="*/ 2731 h 6827"/>
                  <a:gd name="T14" fmla="*/ 5827 w 6827"/>
                  <a:gd name="T15" fmla="*/ 2004 h 6827"/>
                  <a:gd name="T16" fmla="*/ 6258 w 6827"/>
                  <a:gd name="T17" fmla="*/ 1820 h 6827"/>
                  <a:gd name="T18" fmla="*/ 4779 w 6827"/>
                  <a:gd name="T19" fmla="*/ 0 h 6827"/>
                  <a:gd name="T20" fmla="*/ 2854 w 6827"/>
                  <a:gd name="T21" fmla="*/ 2381 h 6827"/>
                  <a:gd name="T22" fmla="*/ 1239 w 6827"/>
                  <a:gd name="T23" fmla="*/ 2257 h 6827"/>
                  <a:gd name="T24" fmla="*/ 569 w 6827"/>
                  <a:gd name="T25" fmla="*/ 2844 h 6827"/>
                  <a:gd name="T26" fmla="*/ 569 w 6827"/>
                  <a:gd name="T27" fmla="*/ 2276 h 6827"/>
                  <a:gd name="T28" fmla="*/ 569 w 6827"/>
                  <a:gd name="T29" fmla="*/ 1707 h 6827"/>
                  <a:gd name="T30" fmla="*/ 569 w 6827"/>
                  <a:gd name="T31" fmla="*/ 1138 h 6827"/>
                  <a:gd name="T32" fmla="*/ 569 w 6827"/>
                  <a:gd name="T33" fmla="*/ 569 h 6827"/>
                  <a:gd name="T34" fmla="*/ 341 w 6827"/>
                  <a:gd name="T35" fmla="*/ 0 h 6827"/>
                  <a:gd name="T36" fmla="*/ 114 w 6827"/>
                  <a:gd name="T37" fmla="*/ 569 h 6827"/>
                  <a:gd name="T38" fmla="*/ 114 w 6827"/>
                  <a:gd name="T39" fmla="*/ 1138 h 6827"/>
                  <a:gd name="T40" fmla="*/ 114 w 6827"/>
                  <a:gd name="T41" fmla="*/ 1707 h 6827"/>
                  <a:gd name="T42" fmla="*/ 114 w 6827"/>
                  <a:gd name="T43" fmla="*/ 2276 h 6827"/>
                  <a:gd name="T44" fmla="*/ 114 w 6827"/>
                  <a:gd name="T45" fmla="*/ 2844 h 6827"/>
                  <a:gd name="T46" fmla="*/ 114 w 6827"/>
                  <a:gd name="T47" fmla="*/ 3413 h 6827"/>
                  <a:gd name="T48" fmla="*/ 114 w 6827"/>
                  <a:gd name="T49" fmla="*/ 3982 h 6827"/>
                  <a:gd name="T50" fmla="*/ 114 w 6827"/>
                  <a:gd name="T51" fmla="*/ 4551 h 6827"/>
                  <a:gd name="T52" fmla="*/ 114 w 6827"/>
                  <a:gd name="T53" fmla="*/ 5120 h 6827"/>
                  <a:gd name="T54" fmla="*/ 114 w 6827"/>
                  <a:gd name="T55" fmla="*/ 5689 h 6827"/>
                  <a:gd name="T56" fmla="*/ 114 w 6827"/>
                  <a:gd name="T57" fmla="*/ 6258 h 6827"/>
                  <a:gd name="T58" fmla="*/ 683 w 6827"/>
                  <a:gd name="T59" fmla="*/ 6713 h 6827"/>
                  <a:gd name="T60" fmla="*/ 1252 w 6827"/>
                  <a:gd name="T61" fmla="*/ 6713 h 6827"/>
                  <a:gd name="T62" fmla="*/ 1820 w 6827"/>
                  <a:gd name="T63" fmla="*/ 6713 h 6827"/>
                  <a:gd name="T64" fmla="*/ 2389 w 6827"/>
                  <a:gd name="T65" fmla="*/ 6713 h 6827"/>
                  <a:gd name="T66" fmla="*/ 2958 w 6827"/>
                  <a:gd name="T67" fmla="*/ 6713 h 6827"/>
                  <a:gd name="T68" fmla="*/ 3527 w 6827"/>
                  <a:gd name="T69" fmla="*/ 6713 h 6827"/>
                  <a:gd name="T70" fmla="*/ 4096 w 6827"/>
                  <a:gd name="T71" fmla="*/ 6713 h 6827"/>
                  <a:gd name="T72" fmla="*/ 4665 w 6827"/>
                  <a:gd name="T73" fmla="*/ 6713 h 6827"/>
                  <a:gd name="T74" fmla="*/ 5234 w 6827"/>
                  <a:gd name="T75" fmla="*/ 6713 h 6827"/>
                  <a:gd name="T76" fmla="*/ 5803 w 6827"/>
                  <a:gd name="T77" fmla="*/ 6713 h 6827"/>
                  <a:gd name="T78" fmla="*/ 6371 w 6827"/>
                  <a:gd name="T79" fmla="*/ 6713 h 6827"/>
                  <a:gd name="T80" fmla="*/ 6827 w 6827"/>
                  <a:gd name="T81" fmla="*/ 6485 h 6827"/>
                  <a:gd name="T82" fmla="*/ 6371 w 6827"/>
                  <a:gd name="T83" fmla="*/ 6258 h 6827"/>
                  <a:gd name="T84" fmla="*/ 5803 w 6827"/>
                  <a:gd name="T85" fmla="*/ 6258 h 6827"/>
                  <a:gd name="T86" fmla="*/ 5234 w 6827"/>
                  <a:gd name="T87" fmla="*/ 6258 h 6827"/>
                  <a:gd name="T88" fmla="*/ 4665 w 6827"/>
                  <a:gd name="T89" fmla="*/ 6258 h 6827"/>
                  <a:gd name="T90" fmla="*/ 4096 w 6827"/>
                  <a:gd name="T91" fmla="*/ 6258 h 6827"/>
                  <a:gd name="T92" fmla="*/ 3527 w 6827"/>
                  <a:gd name="T93" fmla="*/ 6258 h 6827"/>
                  <a:gd name="T94" fmla="*/ 2958 w 6827"/>
                  <a:gd name="T95" fmla="*/ 6258 h 6827"/>
                  <a:gd name="T96" fmla="*/ 2389 w 6827"/>
                  <a:gd name="T97" fmla="*/ 6258 h 6827"/>
                  <a:gd name="T98" fmla="*/ 1820 w 6827"/>
                  <a:gd name="T99" fmla="*/ 6258 h 6827"/>
                  <a:gd name="T100" fmla="*/ 1252 w 6827"/>
                  <a:gd name="T101" fmla="*/ 6258 h 6827"/>
                  <a:gd name="T102" fmla="*/ 683 w 6827"/>
                  <a:gd name="T103" fmla="*/ 6258 h 68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6827" h="6827">
                    <a:moveTo>
                      <a:pt x="1263" y="5234"/>
                    </a:moveTo>
                    <a:cubicBezTo>
                      <a:pt x="1316" y="5493"/>
                      <a:pt x="1546" y="5689"/>
                      <a:pt x="1820" y="5689"/>
                    </a:cubicBezTo>
                    <a:cubicBezTo>
                      <a:pt x="2114" y="5689"/>
                      <a:pt x="2354" y="5464"/>
                      <a:pt x="2383" y="5178"/>
                    </a:cubicBezTo>
                    <a:lnTo>
                      <a:pt x="3568" y="4191"/>
                    </a:lnTo>
                    <a:cubicBezTo>
                      <a:pt x="3652" y="4401"/>
                      <a:pt x="3856" y="4551"/>
                      <a:pt x="4096" y="4551"/>
                    </a:cubicBezTo>
                    <a:cubicBezTo>
                      <a:pt x="4348" y="4551"/>
                      <a:pt x="4560" y="4385"/>
                      <a:pt x="4635" y="4157"/>
                    </a:cubicBezTo>
                    <a:lnTo>
                      <a:pt x="5696" y="4736"/>
                    </a:lnTo>
                    <a:cubicBezTo>
                      <a:pt x="5732" y="5016"/>
                      <a:pt x="5969" y="5234"/>
                      <a:pt x="6258" y="5234"/>
                    </a:cubicBezTo>
                    <a:cubicBezTo>
                      <a:pt x="6571" y="5234"/>
                      <a:pt x="6827" y="4979"/>
                      <a:pt x="6827" y="4665"/>
                    </a:cubicBezTo>
                    <a:cubicBezTo>
                      <a:pt x="6827" y="4351"/>
                      <a:pt x="6571" y="4096"/>
                      <a:pt x="6258" y="4096"/>
                    </a:cubicBezTo>
                    <a:cubicBezTo>
                      <a:pt x="6006" y="4096"/>
                      <a:pt x="5794" y="4262"/>
                      <a:pt x="5719" y="4490"/>
                    </a:cubicBezTo>
                    <a:lnTo>
                      <a:pt x="4658" y="3911"/>
                    </a:lnTo>
                    <a:cubicBezTo>
                      <a:pt x="4622" y="3631"/>
                      <a:pt x="4385" y="3413"/>
                      <a:pt x="4096" y="3413"/>
                    </a:cubicBezTo>
                    <a:cubicBezTo>
                      <a:pt x="3802" y="3413"/>
                      <a:pt x="3563" y="3638"/>
                      <a:pt x="3533" y="3924"/>
                    </a:cubicBezTo>
                    <a:lnTo>
                      <a:pt x="2348" y="4911"/>
                    </a:lnTo>
                    <a:cubicBezTo>
                      <a:pt x="2265" y="4701"/>
                      <a:pt x="2060" y="4551"/>
                      <a:pt x="1820" y="4551"/>
                    </a:cubicBezTo>
                    <a:cubicBezTo>
                      <a:pt x="1546" y="4551"/>
                      <a:pt x="1316" y="4747"/>
                      <a:pt x="1263" y="5006"/>
                    </a:cubicBezTo>
                    <a:lnTo>
                      <a:pt x="455" y="5006"/>
                    </a:lnTo>
                    <a:lnTo>
                      <a:pt x="455" y="4551"/>
                    </a:lnTo>
                    <a:lnTo>
                      <a:pt x="569" y="4551"/>
                    </a:lnTo>
                    <a:cubicBezTo>
                      <a:pt x="632" y="4551"/>
                      <a:pt x="683" y="4500"/>
                      <a:pt x="683" y="4437"/>
                    </a:cubicBezTo>
                    <a:cubicBezTo>
                      <a:pt x="683" y="4374"/>
                      <a:pt x="632" y="4324"/>
                      <a:pt x="569" y="4324"/>
                    </a:cubicBezTo>
                    <a:lnTo>
                      <a:pt x="455" y="4324"/>
                    </a:lnTo>
                    <a:lnTo>
                      <a:pt x="455" y="3982"/>
                    </a:lnTo>
                    <a:lnTo>
                      <a:pt x="569" y="3982"/>
                    </a:lnTo>
                    <a:cubicBezTo>
                      <a:pt x="632" y="3982"/>
                      <a:pt x="683" y="3931"/>
                      <a:pt x="683" y="3868"/>
                    </a:cubicBezTo>
                    <a:cubicBezTo>
                      <a:pt x="683" y="3806"/>
                      <a:pt x="632" y="3755"/>
                      <a:pt x="569" y="3755"/>
                    </a:cubicBezTo>
                    <a:lnTo>
                      <a:pt x="480" y="3755"/>
                    </a:lnTo>
                    <a:lnTo>
                      <a:pt x="1407" y="2416"/>
                    </a:lnTo>
                    <a:cubicBezTo>
                      <a:pt x="1494" y="2470"/>
                      <a:pt x="1596" y="2503"/>
                      <a:pt x="1707" y="2503"/>
                    </a:cubicBezTo>
                    <a:cubicBezTo>
                      <a:pt x="1888" y="2503"/>
                      <a:pt x="2048" y="2416"/>
                      <a:pt x="2152" y="2284"/>
                    </a:cubicBezTo>
                    <a:lnTo>
                      <a:pt x="2752" y="2584"/>
                    </a:lnTo>
                    <a:cubicBezTo>
                      <a:pt x="2740" y="2631"/>
                      <a:pt x="2731" y="2680"/>
                      <a:pt x="2731" y="2731"/>
                    </a:cubicBezTo>
                    <a:cubicBezTo>
                      <a:pt x="2731" y="3044"/>
                      <a:pt x="2986" y="3300"/>
                      <a:pt x="3300" y="3300"/>
                    </a:cubicBezTo>
                    <a:cubicBezTo>
                      <a:pt x="3613" y="3300"/>
                      <a:pt x="3868" y="3044"/>
                      <a:pt x="3868" y="2731"/>
                    </a:cubicBezTo>
                    <a:cubicBezTo>
                      <a:pt x="3868" y="2608"/>
                      <a:pt x="3829" y="2496"/>
                      <a:pt x="3763" y="2403"/>
                    </a:cubicBezTo>
                    <a:lnTo>
                      <a:pt x="4488" y="1055"/>
                    </a:lnTo>
                    <a:cubicBezTo>
                      <a:pt x="4574" y="1107"/>
                      <a:pt x="4672" y="1138"/>
                      <a:pt x="4779" y="1138"/>
                    </a:cubicBezTo>
                    <a:cubicBezTo>
                      <a:pt x="4891" y="1138"/>
                      <a:pt x="4995" y="1104"/>
                      <a:pt x="5083" y="1048"/>
                    </a:cubicBezTo>
                    <a:lnTo>
                      <a:pt x="5827" y="2004"/>
                    </a:lnTo>
                    <a:cubicBezTo>
                      <a:pt x="5829" y="2007"/>
                      <a:pt x="5833" y="2009"/>
                      <a:pt x="5836" y="2011"/>
                    </a:cubicBezTo>
                    <a:cubicBezTo>
                      <a:pt x="5745" y="2112"/>
                      <a:pt x="5689" y="2244"/>
                      <a:pt x="5689" y="2389"/>
                    </a:cubicBezTo>
                    <a:cubicBezTo>
                      <a:pt x="5689" y="2703"/>
                      <a:pt x="5944" y="2958"/>
                      <a:pt x="6258" y="2958"/>
                    </a:cubicBezTo>
                    <a:cubicBezTo>
                      <a:pt x="6571" y="2958"/>
                      <a:pt x="6827" y="2703"/>
                      <a:pt x="6827" y="2389"/>
                    </a:cubicBezTo>
                    <a:cubicBezTo>
                      <a:pt x="6827" y="2076"/>
                      <a:pt x="6571" y="1820"/>
                      <a:pt x="6258" y="1820"/>
                    </a:cubicBezTo>
                    <a:cubicBezTo>
                      <a:pt x="6170" y="1820"/>
                      <a:pt x="6087" y="1842"/>
                      <a:pt x="6013" y="1878"/>
                    </a:cubicBezTo>
                    <a:cubicBezTo>
                      <a:pt x="6010" y="1874"/>
                      <a:pt x="6010" y="1869"/>
                      <a:pt x="6006" y="1864"/>
                    </a:cubicBezTo>
                    <a:lnTo>
                      <a:pt x="5248" y="890"/>
                    </a:lnTo>
                    <a:cubicBezTo>
                      <a:pt x="5311" y="798"/>
                      <a:pt x="5348" y="688"/>
                      <a:pt x="5348" y="569"/>
                    </a:cubicBezTo>
                    <a:cubicBezTo>
                      <a:pt x="5348" y="255"/>
                      <a:pt x="5092" y="0"/>
                      <a:pt x="4779" y="0"/>
                    </a:cubicBezTo>
                    <a:cubicBezTo>
                      <a:pt x="4465" y="0"/>
                      <a:pt x="4210" y="255"/>
                      <a:pt x="4210" y="569"/>
                    </a:cubicBezTo>
                    <a:cubicBezTo>
                      <a:pt x="4210" y="691"/>
                      <a:pt x="4249" y="804"/>
                      <a:pt x="4315" y="897"/>
                    </a:cubicBezTo>
                    <a:lnTo>
                      <a:pt x="3590" y="2244"/>
                    </a:lnTo>
                    <a:cubicBezTo>
                      <a:pt x="3505" y="2193"/>
                      <a:pt x="3406" y="2162"/>
                      <a:pt x="3300" y="2162"/>
                    </a:cubicBezTo>
                    <a:cubicBezTo>
                      <a:pt x="3118" y="2162"/>
                      <a:pt x="2959" y="2248"/>
                      <a:pt x="2854" y="2381"/>
                    </a:cubicBezTo>
                    <a:lnTo>
                      <a:pt x="2254" y="2081"/>
                    </a:lnTo>
                    <a:cubicBezTo>
                      <a:pt x="2267" y="2034"/>
                      <a:pt x="2276" y="1985"/>
                      <a:pt x="2276" y="1934"/>
                    </a:cubicBezTo>
                    <a:cubicBezTo>
                      <a:pt x="2276" y="1621"/>
                      <a:pt x="2020" y="1365"/>
                      <a:pt x="1707" y="1365"/>
                    </a:cubicBezTo>
                    <a:cubicBezTo>
                      <a:pt x="1393" y="1365"/>
                      <a:pt x="1138" y="1621"/>
                      <a:pt x="1138" y="1934"/>
                    </a:cubicBezTo>
                    <a:cubicBezTo>
                      <a:pt x="1138" y="2054"/>
                      <a:pt x="1176" y="2166"/>
                      <a:pt x="1239" y="2257"/>
                    </a:cubicBezTo>
                    <a:lnTo>
                      <a:pt x="593" y="3191"/>
                    </a:lnTo>
                    <a:cubicBezTo>
                      <a:pt x="585" y="3189"/>
                      <a:pt x="578" y="3186"/>
                      <a:pt x="569" y="3186"/>
                    </a:cubicBezTo>
                    <a:lnTo>
                      <a:pt x="455" y="3186"/>
                    </a:lnTo>
                    <a:lnTo>
                      <a:pt x="455" y="2844"/>
                    </a:lnTo>
                    <a:lnTo>
                      <a:pt x="569" y="2844"/>
                    </a:lnTo>
                    <a:cubicBezTo>
                      <a:pt x="632" y="2844"/>
                      <a:pt x="683" y="2794"/>
                      <a:pt x="683" y="2731"/>
                    </a:cubicBezTo>
                    <a:cubicBezTo>
                      <a:pt x="683" y="2668"/>
                      <a:pt x="632" y="2617"/>
                      <a:pt x="569" y="2617"/>
                    </a:cubicBezTo>
                    <a:lnTo>
                      <a:pt x="455" y="2617"/>
                    </a:lnTo>
                    <a:lnTo>
                      <a:pt x="455" y="2276"/>
                    </a:lnTo>
                    <a:lnTo>
                      <a:pt x="569" y="2276"/>
                    </a:lnTo>
                    <a:cubicBezTo>
                      <a:pt x="632" y="2276"/>
                      <a:pt x="683" y="2225"/>
                      <a:pt x="683" y="2162"/>
                    </a:cubicBezTo>
                    <a:cubicBezTo>
                      <a:pt x="683" y="2099"/>
                      <a:pt x="632" y="2048"/>
                      <a:pt x="569" y="2048"/>
                    </a:cubicBezTo>
                    <a:lnTo>
                      <a:pt x="455" y="2048"/>
                    </a:lnTo>
                    <a:lnTo>
                      <a:pt x="455" y="1707"/>
                    </a:lnTo>
                    <a:lnTo>
                      <a:pt x="569" y="1707"/>
                    </a:lnTo>
                    <a:cubicBezTo>
                      <a:pt x="632" y="1707"/>
                      <a:pt x="683" y="1656"/>
                      <a:pt x="683" y="1593"/>
                    </a:cubicBezTo>
                    <a:cubicBezTo>
                      <a:pt x="683" y="1530"/>
                      <a:pt x="632" y="1479"/>
                      <a:pt x="569" y="1479"/>
                    </a:cubicBezTo>
                    <a:lnTo>
                      <a:pt x="455" y="1479"/>
                    </a:lnTo>
                    <a:lnTo>
                      <a:pt x="455" y="1138"/>
                    </a:lnTo>
                    <a:lnTo>
                      <a:pt x="569" y="1138"/>
                    </a:lnTo>
                    <a:cubicBezTo>
                      <a:pt x="632" y="1138"/>
                      <a:pt x="683" y="1087"/>
                      <a:pt x="683" y="1024"/>
                    </a:cubicBezTo>
                    <a:cubicBezTo>
                      <a:pt x="683" y="961"/>
                      <a:pt x="632" y="910"/>
                      <a:pt x="569" y="910"/>
                    </a:cubicBezTo>
                    <a:lnTo>
                      <a:pt x="455" y="910"/>
                    </a:lnTo>
                    <a:lnTo>
                      <a:pt x="455" y="569"/>
                    </a:lnTo>
                    <a:lnTo>
                      <a:pt x="569" y="569"/>
                    </a:lnTo>
                    <a:cubicBezTo>
                      <a:pt x="632" y="569"/>
                      <a:pt x="683" y="518"/>
                      <a:pt x="683" y="455"/>
                    </a:cubicBezTo>
                    <a:cubicBezTo>
                      <a:pt x="683" y="392"/>
                      <a:pt x="632" y="341"/>
                      <a:pt x="569" y="341"/>
                    </a:cubicBezTo>
                    <a:lnTo>
                      <a:pt x="455" y="341"/>
                    </a:lnTo>
                    <a:lnTo>
                      <a:pt x="455" y="114"/>
                    </a:lnTo>
                    <a:cubicBezTo>
                      <a:pt x="455" y="51"/>
                      <a:pt x="404" y="0"/>
                      <a:pt x="341" y="0"/>
                    </a:cubicBezTo>
                    <a:cubicBezTo>
                      <a:pt x="278" y="0"/>
                      <a:pt x="228" y="51"/>
                      <a:pt x="228" y="114"/>
                    </a:cubicBezTo>
                    <a:lnTo>
                      <a:pt x="228" y="341"/>
                    </a:lnTo>
                    <a:lnTo>
                      <a:pt x="114" y="341"/>
                    </a:lnTo>
                    <a:cubicBezTo>
                      <a:pt x="51" y="341"/>
                      <a:pt x="0" y="392"/>
                      <a:pt x="0" y="455"/>
                    </a:cubicBezTo>
                    <a:cubicBezTo>
                      <a:pt x="0" y="518"/>
                      <a:pt x="51" y="569"/>
                      <a:pt x="114" y="569"/>
                    </a:cubicBezTo>
                    <a:lnTo>
                      <a:pt x="228" y="569"/>
                    </a:lnTo>
                    <a:lnTo>
                      <a:pt x="228" y="910"/>
                    </a:lnTo>
                    <a:lnTo>
                      <a:pt x="114" y="910"/>
                    </a:lnTo>
                    <a:cubicBezTo>
                      <a:pt x="51" y="910"/>
                      <a:pt x="0" y="961"/>
                      <a:pt x="0" y="1024"/>
                    </a:cubicBezTo>
                    <a:cubicBezTo>
                      <a:pt x="0" y="1087"/>
                      <a:pt x="51" y="1138"/>
                      <a:pt x="114" y="1138"/>
                    </a:cubicBezTo>
                    <a:lnTo>
                      <a:pt x="228" y="1138"/>
                    </a:lnTo>
                    <a:lnTo>
                      <a:pt x="228" y="1479"/>
                    </a:lnTo>
                    <a:lnTo>
                      <a:pt x="114" y="1479"/>
                    </a:lnTo>
                    <a:cubicBezTo>
                      <a:pt x="51" y="1479"/>
                      <a:pt x="0" y="1530"/>
                      <a:pt x="0" y="1593"/>
                    </a:cubicBezTo>
                    <a:cubicBezTo>
                      <a:pt x="0" y="1656"/>
                      <a:pt x="51" y="1707"/>
                      <a:pt x="114" y="1707"/>
                    </a:cubicBezTo>
                    <a:lnTo>
                      <a:pt x="228" y="1707"/>
                    </a:lnTo>
                    <a:lnTo>
                      <a:pt x="228" y="2048"/>
                    </a:lnTo>
                    <a:lnTo>
                      <a:pt x="114" y="2048"/>
                    </a:lnTo>
                    <a:cubicBezTo>
                      <a:pt x="51" y="2048"/>
                      <a:pt x="0" y="2099"/>
                      <a:pt x="0" y="2162"/>
                    </a:cubicBezTo>
                    <a:cubicBezTo>
                      <a:pt x="0" y="2225"/>
                      <a:pt x="51" y="2276"/>
                      <a:pt x="114" y="2276"/>
                    </a:cubicBezTo>
                    <a:lnTo>
                      <a:pt x="228" y="2276"/>
                    </a:lnTo>
                    <a:lnTo>
                      <a:pt x="228" y="2617"/>
                    </a:lnTo>
                    <a:lnTo>
                      <a:pt x="114" y="2617"/>
                    </a:lnTo>
                    <a:cubicBezTo>
                      <a:pt x="51" y="2617"/>
                      <a:pt x="0" y="2668"/>
                      <a:pt x="0" y="2731"/>
                    </a:cubicBezTo>
                    <a:cubicBezTo>
                      <a:pt x="0" y="2794"/>
                      <a:pt x="51" y="2844"/>
                      <a:pt x="114" y="2844"/>
                    </a:cubicBezTo>
                    <a:lnTo>
                      <a:pt x="228" y="2844"/>
                    </a:lnTo>
                    <a:lnTo>
                      <a:pt x="228" y="3186"/>
                    </a:lnTo>
                    <a:lnTo>
                      <a:pt x="114" y="3186"/>
                    </a:lnTo>
                    <a:cubicBezTo>
                      <a:pt x="51" y="3186"/>
                      <a:pt x="0" y="3237"/>
                      <a:pt x="0" y="3300"/>
                    </a:cubicBezTo>
                    <a:cubicBezTo>
                      <a:pt x="0" y="3362"/>
                      <a:pt x="51" y="3413"/>
                      <a:pt x="114" y="3413"/>
                    </a:cubicBezTo>
                    <a:lnTo>
                      <a:pt x="228" y="3413"/>
                    </a:lnTo>
                    <a:lnTo>
                      <a:pt x="228" y="3755"/>
                    </a:lnTo>
                    <a:lnTo>
                      <a:pt x="114" y="3755"/>
                    </a:lnTo>
                    <a:cubicBezTo>
                      <a:pt x="51" y="3755"/>
                      <a:pt x="0" y="3806"/>
                      <a:pt x="0" y="3868"/>
                    </a:cubicBezTo>
                    <a:cubicBezTo>
                      <a:pt x="0" y="3931"/>
                      <a:pt x="51" y="3982"/>
                      <a:pt x="114" y="3982"/>
                    </a:cubicBezTo>
                    <a:lnTo>
                      <a:pt x="228" y="3982"/>
                    </a:lnTo>
                    <a:lnTo>
                      <a:pt x="228" y="4324"/>
                    </a:lnTo>
                    <a:lnTo>
                      <a:pt x="114" y="4324"/>
                    </a:lnTo>
                    <a:cubicBezTo>
                      <a:pt x="51" y="4324"/>
                      <a:pt x="0" y="4374"/>
                      <a:pt x="0" y="4437"/>
                    </a:cubicBezTo>
                    <a:cubicBezTo>
                      <a:pt x="0" y="4500"/>
                      <a:pt x="51" y="4551"/>
                      <a:pt x="114" y="4551"/>
                    </a:cubicBezTo>
                    <a:lnTo>
                      <a:pt x="228" y="4551"/>
                    </a:lnTo>
                    <a:lnTo>
                      <a:pt x="228" y="4892"/>
                    </a:lnTo>
                    <a:lnTo>
                      <a:pt x="114" y="4892"/>
                    </a:lnTo>
                    <a:cubicBezTo>
                      <a:pt x="51" y="4892"/>
                      <a:pt x="0" y="4943"/>
                      <a:pt x="0" y="5006"/>
                    </a:cubicBezTo>
                    <a:cubicBezTo>
                      <a:pt x="0" y="5069"/>
                      <a:pt x="51" y="5120"/>
                      <a:pt x="114" y="5120"/>
                    </a:cubicBezTo>
                    <a:lnTo>
                      <a:pt x="228" y="5120"/>
                    </a:lnTo>
                    <a:lnTo>
                      <a:pt x="228" y="5461"/>
                    </a:lnTo>
                    <a:lnTo>
                      <a:pt x="114" y="5461"/>
                    </a:lnTo>
                    <a:cubicBezTo>
                      <a:pt x="51" y="5461"/>
                      <a:pt x="0" y="5512"/>
                      <a:pt x="0" y="5575"/>
                    </a:cubicBezTo>
                    <a:cubicBezTo>
                      <a:pt x="0" y="5638"/>
                      <a:pt x="51" y="5689"/>
                      <a:pt x="114" y="5689"/>
                    </a:cubicBezTo>
                    <a:lnTo>
                      <a:pt x="228" y="5689"/>
                    </a:lnTo>
                    <a:lnTo>
                      <a:pt x="228" y="6030"/>
                    </a:lnTo>
                    <a:lnTo>
                      <a:pt x="114" y="6030"/>
                    </a:lnTo>
                    <a:cubicBezTo>
                      <a:pt x="51" y="6030"/>
                      <a:pt x="0" y="6081"/>
                      <a:pt x="0" y="6144"/>
                    </a:cubicBezTo>
                    <a:cubicBezTo>
                      <a:pt x="0" y="6207"/>
                      <a:pt x="51" y="6258"/>
                      <a:pt x="114" y="6258"/>
                    </a:cubicBezTo>
                    <a:lnTo>
                      <a:pt x="228" y="6258"/>
                    </a:lnTo>
                    <a:lnTo>
                      <a:pt x="228" y="6485"/>
                    </a:lnTo>
                    <a:cubicBezTo>
                      <a:pt x="228" y="6548"/>
                      <a:pt x="278" y="6599"/>
                      <a:pt x="341" y="6599"/>
                    </a:cubicBezTo>
                    <a:lnTo>
                      <a:pt x="683" y="6599"/>
                    </a:lnTo>
                    <a:lnTo>
                      <a:pt x="683" y="6713"/>
                    </a:lnTo>
                    <a:cubicBezTo>
                      <a:pt x="683" y="6776"/>
                      <a:pt x="734" y="6827"/>
                      <a:pt x="796" y="6827"/>
                    </a:cubicBezTo>
                    <a:cubicBezTo>
                      <a:pt x="859" y="6827"/>
                      <a:pt x="910" y="6776"/>
                      <a:pt x="910" y="6713"/>
                    </a:cubicBezTo>
                    <a:lnTo>
                      <a:pt x="910" y="6599"/>
                    </a:lnTo>
                    <a:lnTo>
                      <a:pt x="1252" y="6599"/>
                    </a:lnTo>
                    <a:lnTo>
                      <a:pt x="1252" y="6713"/>
                    </a:lnTo>
                    <a:cubicBezTo>
                      <a:pt x="1252" y="6776"/>
                      <a:pt x="1302" y="6827"/>
                      <a:pt x="1365" y="6827"/>
                    </a:cubicBezTo>
                    <a:cubicBezTo>
                      <a:pt x="1428" y="6827"/>
                      <a:pt x="1479" y="6776"/>
                      <a:pt x="1479" y="6713"/>
                    </a:cubicBezTo>
                    <a:lnTo>
                      <a:pt x="1479" y="6599"/>
                    </a:lnTo>
                    <a:lnTo>
                      <a:pt x="1820" y="6599"/>
                    </a:lnTo>
                    <a:lnTo>
                      <a:pt x="1820" y="6713"/>
                    </a:lnTo>
                    <a:cubicBezTo>
                      <a:pt x="1820" y="6776"/>
                      <a:pt x="1871" y="6827"/>
                      <a:pt x="1934" y="6827"/>
                    </a:cubicBezTo>
                    <a:cubicBezTo>
                      <a:pt x="1997" y="6827"/>
                      <a:pt x="2048" y="6776"/>
                      <a:pt x="2048" y="6713"/>
                    </a:cubicBezTo>
                    <a:lnTo>
                      <a:pt x="2048" y="6599"/>
                    </a:lnTo>
                    <a:lnTo>
                      <a:pt x="2389" y="6599"/>
                    </a:lnTo>
                    <a:lnTo>
                      <a:pt x="2389" y="6713"/>
                    </a:lnTo>
                    <a:cubicBezTo>
                      <a:pt x="2389" y="6776"/>
                      <a:pt x="2440" y="6827"/>
                      <a:pt x="2503" y="6827"/>
                    </a:cubicBezTo>
                    <a:cubicBezTo>
                      <a:pt x="2566" y="6827"/>
                      <a:pt x="2617" y="6776"/>
                      <a:pt x="2617" y="6713"/>
                    </a:cubicBezTo>
                    <a:lnTo>
                      <a:pt x="2617" y="6599"/>
                    </a:lnTo>
                    <a:lnTo>
                      <a:pt x="2958" y="6599"/>
                    </a:lnTo>
                    <a:lnTo>
                      <a:pt x="2958" y="6713"/>
                    </a:lnTo>
                    <a:cubicBezTo>
                      <a:pt x="2958" y="6776"/>
                      <a:pt x="3009" y="6827"/>
                      <a:pt x="3072" y="6827"/>
                    </a:cubicBezTo>
                    <a:cubicBezTo>
                      <a:pt x="3135" y="6827"/>
                      <a:pt x="3186" y="6776"/>
                      <a:pt x="3186" y="6713"/>
                    </a:cubicBezTo>
                    <a:lnTo>
                      <a:pt x="3186" y="6599"/>
                    </a:lnTo>
                    <a:lnTo>
                      <a:pt x="3527" y="6599"/>
                    </a:lnTo>
                    <a:lnTo>
                      <a:pt x="3527" y="6713"/>
                    </a:lnTo>
                    <a:cubicBezTo>
                      <a:pt x="3527" y="6776"/>
                      <a:pt x="3578" y="6827"/>
                      <a:pt x="3641" y="6827"/>
                    </a:cubicBezTo>
                    <a:cubicBezTo>
                      <a:pt x="3704" y="6827"/>
                      <a:pt x="3755" y="6776"/>
                      <a:pt x="3755" y="6713"/>
                    </a:cubicBezTo>
                    <a:lnTo>
                      <a:pt x="3755" y="6599"/>
                    </a:lnTo>
                    <a:lnTo>
                      <a:pt x="4096" y="6599"/>
                    </a:lnTo>
                    <a:lnTo>
                      <a:pt x="4096" y="6713"/>
                    </a:lnTo>
                    <a:cubicBezTo>
                      <a:pt x="4096" y="6776"/>
                      <a:pt x="4147" y="6827"/>
                      <a:pt x="4210" y="6827"/>
                    </a:cubicBezTo>
                    <a:cubicBezTo>
                      <a:pt x="4273" y="6827"/>
                      <a:pt x="4323" y="6776"/>
                      <a:pt x="4323" y="6713"/>
                    </a:cubicBezTo>
                    <a:lnTo>
                      <a:pt x="4323" y="6599"/>
                    </a:lnTo>
                    <a:lnTo>
                      <a:pt x="4665" y="6599"/>
                    </a:lnTo>
                    <a:lnTo>
                      <a:pt x="4665" y="6713"/>
                    </a:lnTo>
                    <a:cubicBezTo>
                      <a:pt x="4665" y="6776"/>
                      <a:pt x="4716" y="6827"/>
                      <a:pt x="4779" y="6827"/>
                    </a:cubicBezTo>
                    <a:cubicBezTo>
                      <a:pt x="4842" y="6827"/>
                      <a:pt x="4892" y="6776"/>
                      <a:pt x="4892" y="6713"/>
                    </a:cubicBezTo>
                    <a:lnTo>
                      <a:pt x="4892" y="6599"/>
                    </a:lnTo>
                    <a:lnTo>
                      <a:pt x="5234" y="6599"/>
                    </a:lnTo>
                    <a:lnTo>
                      <a:pt x="5234" y="6713"/>
                    </a:lnTo>
                    <a:cubicBezTo>
                      <a:pt x="5234" y="6776"/>
                      <a:pt x="5285" y="6827"/>
                      <a:pt x="5347" y="6827"/>
                    </a:cubicBezTo>
                    <a:cubicBezTo>
                      <a:pt x="5410" y="6827"/>
                      <a:pt x="5461" y="6776"/>
                      <a:pt x="5461" y="6713"/>
                    </a:cubicBezTo>
                    <a:lnTo>
                      <a:pt x="5461" y="6599"/>
                    </a:lnTo>
                    <a:lnTo>
                      <a:pt x="5803" y="6599"/>
                    </a:lnTo>
                    <a:lnTo>
                      <a:pt x="5803" y="6713"/>
                    </a:lnTo>
                    <a:cubicBezTo>
                      <a:pt x="5803" y="6776"/>
                      <a:pt x="5853" y="6827"/>
                      <a:pt x="5916" y="6827"/>
                    </a:cubicBezTo>
                    <a:cubicBezTo>
                      <a:pt x="5979" y="6827"/>
                      <a:pt x="6030" y="6776"/>
                      <a:pt x="6030" y="6713"/>
                    </a:cubicBezTo>
                    <a:lnTo>
                      <a:pt x="6030" y="6599"/>
                    </a:lnTo>
                    <a:lnTo>
                      <a:pt x="6371" y="6599"/>
                    </a:lnTo>
                    <a:lnTo>
                      <a:pt x="6371" y="6713"/>
                    </a:lnTo>
                    <a:cubicBezTo>
                      <a:pt x="6371" y="6776"/>
                      <a:pt x="6422" y="6827"/>
                      <a:pt x="6485" y="6827"/>
                    </a:cubicBezTo>
                    <a:cubicBezTo>
                      <a:pt x="6548" y="6827"/>
                      <a:pt x="6599" y="6776"/>
                      <a:pt x="6599" y="6713"/>
                    </a:cubicBezTo>
                    <a:lnTo>
                      <a:pt x="6599" y="6599"/>
                    </a:lnTo>
                    <a:lnTo>
                      <a:pt x="6713" y="6599"/>
                    </a:lnTo>
                    <a:cubicBezTo>
                      <a:pt x="6776" y="6599"/>
                      <a:pt x="6827" y="6548"/>
                      <a:pt x="6827" y="6485"/>
                    </a:cubicBezTo>
                    <a:cubicBezTo>
                      <a:pt x="6827" y="6422"/>
                      <a:pt x="6776" y="6372"/>
                      <a:pt x="6713" y="6372"/>
                    </a:cubicBezTo>
                    <a:lnTo>
                      <a:pt x="6599" y="6372"/>
                    </a:lnTo>
                    <a:lnTo>
                      <a:pt x="6599" y="6258"/>
                    </a:lnTo>
                    <a:cubicBezTo>
                      <a:pt x="6599" y="6195"/>
                      <a:pt x="6548" y="6144"/>
                      <a:pt x="6485" y="6144"/>
                    </a:cubicBezTo>
                    <a:cubicBezTo>
                      <a:pt x="6422" y="6144"/>
                      <a:pt x="6371" y="6195"/>
                      <a:pt x="6371" y="6258"/>
                    </a:cubicBezTo>
                    <a:lnTo>
                      <a:pt x="6371" y="6372"/>
                    </a:lnTo>
                    <a:lnTo>
                      <a:pt x="6030" y="6372"/>
                    </a:lnTo>
                    <a:lnTo>
                      <a:pt x="6030" y="6258"/>
                    </a:lnTo>
                    <a:cubicBezTo>
                      <a:pt x="6030" y="6195"/>
                      <a:pt x="5979" y="6144"/>
                      <a:pt x="5916" y="6144"/>
                    </a:cubicBezTo>
                    <a:cubicBezTo>
                      <a:pt x="5853" y="6144"/>
                      <a:pt x="5803" y="6195"/>
                      <a:pt x="5803" y="6258"/>
                    </a:cubicBezTo>
                    <a:lnTo>
                      <a:pt x="5803" y="6372"/>
                    </a:lnTo>
                    <a:lnTo>
                      <a:pt x="5461" y="6372"/>
                    </a:lnTo>
                    <a:lnTo>
                      <a:pt x="5461" y="6258"/>
                    </a:lnTo>
                    <a:cubicBezTo>
                      <a:pt x="5461" y="6195"/>
                      <a:pt x="5410" y="6144"/>
                      <a:pt x="5347" y="6144"/>
                    </a:cubicBezTo>
                    <a:cubicBezTo>
                      <a:pt x="5285" y="6144"/>
                      <a:pt x="5234" y="6195"/>
                      <a:pt x="5234" y="6258"/>
                    </a:cubicBezTo>
                    <a:lnTo>
                      <a:pt x="5234" y="6372"/>
                    </a:lnTo>
                    <a:lnTo>
                      <a:pt x="4892" y="6372"/>
                    </a:lnTo>
                    <a:lnTo>
                      <a:pt x="4892" y="6258"/>
                    </a:lnTo>
                    <a:cubicBezTo>
                      <a:pt x="4892" y="6195"/>
                      <a:pt x="4842" y="6144"/>
                      <a:pt x="4779" y="6144"/>
                    </a:cubicBezTo>
                    <a:cubicBezTo>
                      <a:pt x="4716" y="6144"/>
                      <a:pt x="4665" y="6195"/>
                      <a:pt x="4665" y="6258"/>
                    </a:cubicBezTo>
                    <a:lnTo>
                      <a:pt x="4665" y="6372"/>
                    </a:lnTo>
                    <a:lnTo>
                      <a:pt x="4323" y="6372"/>
                    </a:lnTo>
                    <a:lnTo>
                      <a:pt x="4323" y="6258"/>
                    </a:lnTo>
                    <a:cubicBezTo>
                      <a:pt x="4323" y="6195"/>
                      <a:pt x="4273" y="6144"/>
                      <a:pt x="4210" y="6144"/>
                    </a:cubicBezTo>
                    <a:cubicBezTo>
                      <a:pt x="4147" y="6144"/>
                      <a:pt x="4096" y="6195"/>
                      <a:pt x="4096" y="6258"/>
                    </a:cubicBezTo>
                    <a:lnTo>
                      <a:pt x="4096" y="6372"/>
                    </a:lnTo>
                    <a:lnTo>
                      <a:pt x="3755" y="6372"/>
                    </a:lnTo>
                    <a:lnTo>
                      <a:pt x="3755" y="6258"/>
                    </a:lnTo>
                    <a:cubicBezTo>
                      <a:pt x="3755" y="6195"/>
                      <a:pt x="3704" y="6144"/>
                      <a:pt x="3641" y="6144"/>
                    </a:cubicBezTo>
                    <a:cubicBezTo>
                      <a:pt x="3578" y="6144"/>
                      <a:pt x="3527" y="6195"/>
                      <a:pt x="3527" y="6258"/>
                    </a:cubicBezTo>
                    <a:lnTo>
                      <a:pt x="3527" y="6372"/>
                    </a:lnTo>
                    <a:lnTo>
                      <a:pt x="3186" y="6372"/>
                    </a:lnTo>
                    <a:lnTo>
                      <a:pt x="3186" y="6258"/>
                    </a:lnTo>
                    <a:cubicBezTo>
                      <a:pt x="3186" y="6195"/>
                      <a:pt x="3135" y="6144"/>
                      <a:pt x="3072" y="6144"/>
                    </a:cubicBezTo>
                    <a:cubicBezTo>
                      <a:pt x="3009" y="6144"/>
                      <a:pt x="2958" y="6195"/>
                      <a:pt x="2958" y="6258"/>
                    </a:cubicBezTo>
                    <a:lnTo>
                      <a:pt x="2958" y="6372"/>
                    </a:lnTo>
                    <a:lnTo>
                      <a:pt x="2617" y="6372"/>
                    </a:lnTo>
                    <a:lnTo>
                      <a:pt x="2617" y="6258"/>
                    </a:lnTo>
                    <a:cubicBezTo>
                      <a:pt x="2617" y="6195"/>
                      <a:pt x="2566" y="6144"/>
                      <a:pt x="2503" y="6144"/>
                    </a:cubicBezTo>
                    <a:cubicBezTo>
                      <a:pt x="2440" y="6144"/>
                      <a:pt x="2389" y="6195"/>
                      <a:pt x="2389" y="6258"/>
                    </a:cubicBezTo>
                    <a:lnTo>
                      <a:pt x="2389" y="6372"/>
                    </a:lnTo>
                    <a:lnTo>
                      <a:pt x="2048" y="6372"/>
                    </a:lnTo>
                    <a:lnTo>
                      <a:pt x="2048" y="6258"/>
                    </a:lnTo>
                    <a:cubicBezTo>
                      <a:pt x="2048" y="6195"/>
                      <a:pt x="1997" y="6144"/>
                      <a:pt x="1934" y="6144"/>
                    </a:cubicBezTo>
                    <a:cubicBezTo>
                      <a:pt x="1871" y="6144"/>
                      <a:pt x="1820" y="6195"/>
                      <a:pt x="1820" y="6258"/>
                    </a:cubicBezTo>
                    <a:lnTo>
                      <a:pt x="1820" y="6372"/>
                    </a:lnTo>
                    <a:lnTo>
                      <a:pt x="1479" y="6372"/>
                    </a:lnTo>
                    <a:lnTo>
                      <a:pt x="1479" y="6258"/>
                    </a:lnTo>
                    <a:cubicBezTo>
                      <a:pt x="1479" y="6195"/>
                      <a:pt x="1428" y="6144"/>
                      <a:pt x="1365" y="6144"/>
                    </a:cubicBezTo>
                    <a:cubicBezTo>
                      <a:pt x="1302" y="6144"/>
                      <a:pt x="1252" y="6195"/>
                      <a:pt x="1252" y="6258"/>
                    </a:cubicBezTo>
                    <a:lnTo>
                      <a:pt x="1252" y="6372"/>
                    </a:lnTo>
                    <a:lnTo>
                      <a:pt x="910" y="6372"/>
                    </a:lnTo>
                    <a:lnTo>
                      <a:pt x="910" y="6258"/>
                    </a:lnTo>
                    <a:cubicBezTo>
                      <a:pt x="910" y="6195"/>
                      <a:pt x="859" y="6144"/>
                      <a:pt x="796" y="6144"/>
                    </a:cubicBezTo>
                    <a:cubicBezTo>
                      <a:pt x="734" y="6144"/>
                      <a:pt x="683" y="6195"/>
                      <a:pt x="683" y="6258"/>
                    </a:cubicBezTo>
                    <a:lnTo>
                      <a:pt x="683" y="6372"/>
                    </a:lnTo>
                    <a:lnTo>
                      <a:pt x="455" y="6372"/>
                    </a:lnTo>
                    <a:lnTo>
                      <a:pt x="455" y="5234"/>
                    </a:lnTo>
                    <a:lnTo>
                      <a:pt x="1263" y="523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7" name="i$1ïdê">
              <a:extLst>
                <a:ext uri="{FF2B5EF4-FFF2-40B4-BE49-F238E27FC236}">
                  <a16:creationId xmlns:a16="http://schemas.microsoft.com/office/drawing/2014/main" id="{83917514-4145-48BB-B699-B8E502438803}"/>
                </a:ext>
              </a:extLst>
            </p:cNvPr>
            <p:cNvGrpSpPr/>
            <p:nvPr/>
          </p:nvGrpSpPr>
          <p:grpSpPr>
            <a:xfrm>
              <a:off x="3088035" y="4369013"/>
              <a:ext cx="448586" cy="448586"/>
              <a:chOff x="3909160" y="2249137"/>
              <a:chExt cx="648072" cy="648072"/>
            </a:xfrm>
          </p:grpSpPr>
          <p:sp>
            <p:nvSpPr>
              <p:cNvPr id="36" name="ïş1ïde">
                <a:extLst>
                  <a:ext uri="{FF2B5EF4-FFF2-40B4-BE49-F238E27FC236}">
                    <a16:creationId xmlns:a16="http://schemas.microsoft.com/office/drawing/2014/main" id="{1B9945B0-1DA0-4BEF-8C6A-FCF085719411}"/>
                  </a:ext>
                </a:extLst>
              </p:cNvPr>
              <p:cNvSpPr/>
              <p:nvPr/>
            </p:nvSpPr>
            <p:spPr>
              <a:xfrm>
                <a:off x="3909160" y="2249137"/>
                <a:ext cx="648072" cy="648072"/>
              </a:xfrm>
              <a:prstGeom prst="ellipse">
                <a:avLst/>
              </a:prstGeom>
              <a:solidFill>
                <a:schemeClr val="accent2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" name="í$ľîḍe">
                <a:extLst>
                  <a:ext uri="{FF2B5EF4-FFF2-40B4-BE49-F238E27FC236}">
                    <a16:creationId xmlns:a16="http://schemas.microsoft.com/office/drawing/2014/main" id="{01CCCB29-B7B6-4DED-BC78-E46ECABB5B97}"/>
                  </a:ext>
                </a:extLst>
              </p:cNvPr>
              <p:cNvSpPr/>
              <p:nvPr/>
            </p:nvSpPr>
            <p:spPr bwMode="auto">
              <a:xfrm>
                <a:off x="4043050" y="2390028"/>
                <a:ext cx="380293" cy="366291"/>
              </a:xfrm>
              <a:custGeom>
                <a:avLst/>
                <a:gdLst>
                  <a:gd name="T0" fmla="*/ 3413 w 6827"/>
                  <a:gd name="T1" fmla="*/ 0 h 5912"/>
                  <a:gd name="T2" fmla="*/ 0 w 6827"/>
                  <a:gd name="T3" fmla="*/ 5912 h 5912"/>
                  <a:gd name="T4" fmla="*/ 6827 w 6827"/>
                  <a:gd name="T5" fmla="*/ 5912 h 5912"/>
                  <a:gd name="T6" fmla="*/ 3413 w 6827"/>
                  <a:gd name="T7" fmla="*/ 0 h 5912"/>
                  <a:gd name="T8" fmla="*/ 3413 w 6827"/>
                  <a:gd name="T9" fmla="*/ 972 h 5912"/>
                  <a:gd name="T10" fmla="*/ 4489 w 6827"/>
                  <a:gd name="T11" fmla="*/ 2835 h 5912"/>
                  <a:gd name="T12" fmla="*/ 2338 w 6827"/>
                  <a:gd name="T13" fmla="*/ 2835 h 5912"/>
                  <a:gd name="T14" fmla="*/ 3413 w 6827"/>
                  <a:gd name="T15" fmla="*/ 972 h 5912"/>
                  <a:gd name="T16" fmla="*/ 842 w 6827"/>
                  <a:gd name="T17" fmla="*/ 5426 h 5912"/>
                  <a:gd name="T18" fmla="*/ 1917 w 6827"/>
                  <a:gd name="T19" fmla="*/ 3564 h 5912"/>
                  <a:gd name="T20" fmla="*/ 2993 w 6827"/>
                  <a:gd name="T21" fmla="*/ 5426 h 5912"/>
                  <a:gd name="T22" fmla="*/ 842 w 6827"/>
                  <a:gd name="T23" fmla="*/ 5426 h 5912"/>
                  <a:gd name="T24" fmla="*/ 2338 w 6827"/>
                  <a:gd name="T25" fmla="*/ 3321 h 5912"/>
                  <a:gd name="T26" fmla="*/ 4489 w 6827"/>
                  <a:gd name="T27" fmla="*/ 3321 h 5912"/>
                  <a:gd name="T28" fmla="*/ 3413 w 6827"/>
                  <a:gd name="T29" fmla="*/ 5183 h 5912"/>
                  <a:gd name="T30" fmla="*/ 2338 w 6827"/>
                  <a:gd name="T31" fmla="*/ 3321 h 5912"/>
                  <a:gd name="T32" fmla="*/ 4910 w 6827"/>
                  <a:gd name="T33" fmla="*/ 3564 h 5912"/>
                  <a:gd name="T34" fmla="*/ 5985 w 6827"/>
                  <a:gd name="T35" fmla="*/ 5426 h 5912"/>
                  <a:gd name="T36" fmla="*/ 3834 w 6827"/>
                  <a:gd name="T37" fmla="*/ 5426 h 5912"/>
                  <a:gd name="T38" fmla="*/ 4910 w 6827"/>
                  <a:gd name="T39" fmla="*/ 3564 h 59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6827" h="5912">
                    <a:moveTo>
                      <a:pt x="3413" y="0"/>
                    </a:moveTo>
                    <a:lnTo>
                      <a:pt x="0" y="5912"/>
                    </a:lnTo>
                    <a:lnTo>
                      <a:pt x="6827" y="5912"/>
                    </a:lnTo>
                    <a:lnTo>
                      <a:pt x="3413" y="0"/>
                    </a:lnTo>
                    <a:close/>
                    <a:moveTo>
                      <a:pt x="3413" y="972"/>
                    </a:moveTo>
                    <a:lnTo>
                      <a:pt x="4489" y="2835"/>
                    </a:lnTo>
                    <a:lnTo>
                      <a:pt x="2338" y="2835"/>
                    </a:lnTo>
                    <a:lnTo>
                      <a:pt x="3413" y="972"/>
                    </a:lnTo>
                    <a:close/>
                    <a:moveTo>
                      <a:pt x="842" y="5426"/>
                    </a:moveTo>
                    <a:lnTo>
                      <a:pt x="1917" y="3564"/>
                    </a:lnTo>
                    <a:lnTo>
                      <a:pt x="2993" y="5426"/>
                    </a:lnTo>
                    <a:lnTo>
                      <a:pt x="842" y="5426"/>
                    </a:lnTo>
                    <a:close/>
                    <a:moveTo>
                      <a:pt x="2338" y="3321"/>
                    </a:moveTo>
                    <a:lnTo>
                      <a:pt x="4489" y="3321"/>
                    </a:lnTo>
                    <a:lnTo>
                      <a:pt x="3413" y="5183"/>
                    </a:lnTo>
                    <a:lnTo>
                      <a:pt x="2338" y="3321"/>
                    </a:lnTo>
                    <a:close/>
                    <a:moveTo>
                      <a:pt x="4910" y="3564"/>
                    </a:moveTo>
                    <a:lnTo>
                      <a:pt x="5985" y="5426"/>
                    </a:lnTo>
                    <a:lnTo>
                      <a:pt x="3834" y="5426"/>
                    </a:lnTo>
                    <a:lnTo>
                      <a:pt x="4910" y="356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18" name="îṥ1ide">
              <a:extLst>
                <a:ext uri="{FF2B5EF4-FFF2-40B4-BE49-F238E27FC236}">
                  <a16:creationId xmlns:a16="http://schemas.microsoft.com/office/drawing/2014/main" id="{C1A667A5-1028-4400-B2E8-764873FCBC6F}"/>
                </a:ext>
              </a:extLst>
            </p:cNvPr>
            <p:cNvSpPr/>
            <p:nvPr/>
          </p:nvSpPr>
          <p:spPr>
            <a:xfrm rot="5400000">
              <a:off x="6488602" y="4453471"/>
              <a:ext cx="1307323" cy="1307322"/>
            </a:xfrm>
            <a:prstGeom prst="arc">
              <a:avLst>
                <a:gd name="adj1" fmla="val 10800000"/>
                <a:gd name="adj2" fmla="val 0"/>
              </a:avLst>
            </a:prstGeom>
            <a:noFill/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" name="iş1íḓe">
              <a:extLst>
                <a:ext uri="{FF2B5EF4-FFF2-40B4-BE49-F238E27FC236}">
                  <a16:creationId xmlns:a16="http://schemas.microsoft.com/office/drawing/2014/main" id="{F1EA9BD4-9388-4CAC-9B3F-90D74B97CE1A}"/>
                </a:ext>
              </a:extLst>
            </p:cNvPr>
            <p:cNvSpPr/>
            <p:nvPr/>
          </p:nvSpPr>
          <p:spPr>
            <a:xfrm>
              <a:off x="6524456" y="4603076"/>
              <a:ext cx="1008112" cy="1008112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algn="ctr"/>
              <a:r>
                <a:rPr lang="en-US" altLang="zh-CN" sz="1600" b="1" dirty="0"/>
                <a:t>Keyword</a:t>
              </a:r>
              <a:endParaRPr lang="zh-CN" altLang="en-US" sz="1600" b="1" dirty="0"/>
            </a:p>
          </p:txBody>
        </p:sp>
        <p:grpSp>
          <p:nvGrpSpPr>
            <p:cNvPr id="20" name="iSľïḍê">
              <a:extLst>
                <a:ext uri="{FF2B5EF4-FFF2-40B4-BE49-F238E27FC236}">
                  <a16:creationId xmlns:a16="http://schemas.microsoft.com/office/drawing/2014/main" id="{D36BE4CF-9167-46E1-8240-F46BD02BCC23}"/>
                </a:ext>
              </a:extLst>
            </p:cNvPr>
            <p:cNvGrpSpPr/>
            <p:nvPr/>
          </p:nvGrpSpPr>
          <p:grpSpPr>
            <a:xfrm>
              <a:off x="7390920" y="5396665"/>
              <a:ext cx="448586" cy="448586"/>
              <a:chOff x="4792557" y="2249137"/>
              <a:chExt cx="648072" cy="648072"/>
            </a:xfrm>
          </p:grpSpPr>
          <p:sp>
            <p:nvSpPr>
              <p:cNvPr id="34" name="îṩḻïḍè">
                <a:extLst>
                  <a:ext uri="{FF2B5EF4-FFF2-40B4-BE49-F238E27FC236}">
                    <a16:creationId xmlns:a16="http://schemas.microsoft.com/office/drawing/2014/main" id="{FFA5FC0F-09D0-4048-AECE-C05FB0182A89}"/>
                  </a:ext>
                </a:extLst>
              </p:cNvPr>
              <p:cNvSpPr/>
              <p:nvPr/>
            </p:nvSpPr>
            <p:spPr>
              <a:xfrm>
                <a:off x="4792557" y="2249137"/>
                <a:ext cx="648072" cy="648072"/>
              </a:xfrm>
              <a:prstGeom prst="ellipse">
                <a:avLst/>
              </a:prstGeom>
              <a:solidFill>
                <a:schemeClr val="accent4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" name="ïşľïḍé">
                <a:extLst>
                  <a:ext uri="{FF2B5EF4-FFF2-40B4-BE49-F238E27FC236}">
                    <a16:creationId xmlns:a16="http://schemas.microsoft.com/office/drawing/2014/main" id="{164D97A2-1D39-456A-8844-61653E557D1F}"/>
                  </a:ext>
                </a:extLst>
              </p:cNvPr>
              <p:cNvSpPr/>
              <p:nvPr/>
            </p:nvSpPr>
            <p:spPr bwMode="auto">
              <a:xfrm>
                <a:off x="4926447" y="2390028"/>
                <a:ext cx="380293" cy="366291"/>
              </a:xfrm>
              <a:custGeom>
                <a:avLst/>
                <a:gdLst>
                  <a:gd name="T0" fmla="*/ 4096 w 6827"/>
                  <a:gd name="T1" fmla="*/ 4551 h 6827"/>
                  <a:gd name="T2" fmla="*/ 6258 w 6827"/>
                  <a:gd name="T3" fmla="*/ 4096 h 6827"/>
                  <a:gd name="T4" fmla="*/ 2348 w 6827"/>
                  <a:gd name="T5" fmla="*/ 4911 h 6827"/>
                  <a:gd name="T6" fmla="*/ 569 w 6827"/>
                  <a:gd name="T7" fmla="*/ 4551 h 6827"/>
                  <a:gd name="T8" fmla="*/ 569 w 6827"/>
                  <a:gd name="T9" fmla="*/ 3982 h 6827"/>
                  <a:gd name="T10" fmla="*/ 1707 w 6827"/>
                  <a:gd name="T11" fmla="*/ 2503 h 6827"/>
                  <a:gd name="T12" fmla="*/ 3868 w 6827"/>
                  <a:gd name="T13" fmla="*/ 2731 h 6827"/>
                  <a:gd name="T14" fmla="*/ 5827 w 6827"/>
                  <a:gd name="T15" fmla="*/ 2004 h 6827"/>
                  <a:gd name="T16" fmla="*/ 6258 w 6827"/>
                  <a:gd name="T17" fmla="*/ 1820 h 6827"/>
                  <a:gd name="T18" fmla="*/ 4779 w 6827"/>
                  <a:gd name="T19" fmla="*/ 0 h 6827"/>
                  <a:gd name="T20" fmla="*/ 2854 w 6827"/>
                  <a:gd name="T21" fmla="*/ 2381 h 6827"/>
                  <a:gd name="T22" fmla="*/ 1239 w 6827"/>
                  <a:gd name="T23" fmla="*/ 2257 h 6827"/>
                  <a:gd name="T24" fmla="*/ 569 w 6827"/>
                  <a:gd name="T25" fmla="*/ 2844 h 6827"/>
                  <a:gd name="T26" fmla="*/ 569 w 6827"/>
                  <a:gd name="T27" fmla="*/ 2276 h 6827"/>
                  <a:gd name="T28" fmla="*/ 569 w 6827"/>
                  <a:gd name="T29" fmla="*/ 1707 h 6827"/>
                  <a:gd name="T30" fmla="*/ 569 w 6827"/>
                  <a:gd name="T31" fmla="*/ 1138 h 6827"/>
                  <a:gd name="T32" fmla="*/ 569 w 6827"/>
                  <a:gd name="T33" fmla="*/ 569 h 6827"/>
                  <a:gd name="T34" fmla="*/ 341 w 6827"/>
                  <a:gd name="T35" fmla="*/ 0 h 6827"/>
                  <a:gd name="T36" fmla="*/ 114 w 6827"/>
                  <a:gd name="T37" fmla="*/ 569 h 6827"/>
                  <a:gd name="T38" fmla="*/ 114 w 6827"/>
                  <a:gd name="T39" fmla="*/ 1138 h 6827"/>
                  <a:gd name="T40" fmla="*/ 114 w 6827"/>
                  <a:gd name="T41" fmla="*/ 1707 h 6827"/>
                  <a:gd name="T42" fmla="*/ 114 w 6827"/>
                  <a:gd name="T43" fmla="*/ 2276 h 6827"/>
                  <a:gd name="T44" fmla="*/ 114 w 6827"/>
                  <a:gd name="T45" fmla="*/ 2844 h 6827"/>
                  <a:gd name="T46" fmla="*/ 114 w 6827"/>
                  <a:gd name="T47" fmla="*/ 3413 h 6827"/>
                  <a:gd name="T48" fmla="*/ 114 w 6827"/>
                  <a:gd name="T49" fmla="*/ 3982 h 6827"/>
                  <a:gd name="T50" fmla="*/ 114 w 6827"/>
                  <a:gd name="T51" fmla="*/ 4551 h 6827"/>
                  <a:gd name="T52" fmla="*/ 114 w 6827"/>
                  <a:gd name="T53" fmla="*/ 5120 h 6827"/>
                  <a:gd name="T54" fmla="*/ 114 w 6827"/>
                  <a:gd name="T55" fmla="*/ 5689 h 6827"/>
                  <a:gd name="T56" fmla="*/ 114 w 6827"/>
                  <a:gd name="T57" fmla="*/ 6258 h 6827"/>
                  <a:gd name="T58" fmla="*/ 683 w 6827"/>
                  <a:gd name="T59" fmla="*/ 6713 h 6827"/>
                  <a:gd name="T60" fmla="*/ 1252 w 6827"/>
                  <a:gd name="T61" fmla="*/ 6713 h 6827"/>
                  <a:gd name="T62" fmla="*/ 1820 w 6827"/>
                  <a:gd name="T63" fmla="*/ 6713 h 6827"/>
                  <a:gd name="T64" fmla="*/ 2389 w 6827"/>
                  <a:gd name="T65" fmla="*/ 6713 h 6827"/>
                  <a:gd name="T66" fmla="*/ 2958 w 6827"/>
                  <a:gd name="T67" fmla="*/ 6713 h 6827"/>
                  <a:gd name="T68" fmla="*/ 3527 w 6827"/>
                  <a:gd name="T69" fmla="*/ 6713 h 6827"/>
                  <a:gd name="T70" fmla="*/ 4096 w 6827"/>
                  <a:gd name="T71" fmla="*/ 6713 h 6827"/>
                  <a:gd name="T72" fmla="*/ 4665 w 6827"/>
                  <a:gd name="T73" fmla="*/ 6713 h 6827"/>
                  <a:gd name="T74" fmla="*/ 5234 w 6827"/>
                  <a:gd name="T75" fmla="*/ 6713 h 6827"/>
                  <a:gd name="T76" fmla="*/ 5803 w 6827"/>
                  <a:gd name="T77" fmla="*/ 6713 h 6827"/>
                  <a:gd name="T78" fmla="*/ 6371 w 6827"/>
                  <a:gd name="T79" fmla="*/ 6713 h 6827"/>
                  <a:gd name="T80" fmla="*/ 6827 w 6827"/>
                  <a:gd name="T81" fmla="*/ 6485 h 6827"/>
                  <a:gd name="T82" fmla="*/ 6371 w 6827"/>
                  <a:gd name="T83" fmla="*/ 6258 h 6827"/>
                  <a:gd name="T84" fmla="*/ 5803 w 6827"/>
                  <a:gd name="T85" fmla="*/ 6258 h 6827"/>
                  <a:gd name="T86" fmla="*/ 5234 w 6827"/>
                  <a:gd name="T87" fmla="*/ 6258 h 6827"/>
                  <a:gd name="T88" fmla="*/ 4665 w 6827"/>
                  <a:gd name="T89" fmla="*/ 6258 h 6827"/>
                  <a:gd name="T90" fmla="*/ 4096 w 6827"/>
                  <a:gd name="T91" fmla="*/ 6258 h 6827"/>
                  <a:gd name="T92" fmla="*/ 3527 w 6827"/>
                  <a:gd name="T93" fmla="*/ 6258 h 6827"/>
                  <a:gd name="T94" fmla="*/ 2958 w 6827"/>
                  <a:gd name="T95" fmla="*/ 6258 h 6827"/>
                  <a:gd name="T96" fmla="*/ 2389 w 6827"/>
                  <a:gd name="T97" fmla="*/ 6258 h 6827"/>
                  <a:gd name="T98" fmla="*/ 1820 w 6827"/>
                  <a:gd name="T99" fmla="*/ 6258 h 6827"/>
                  <a:gd name="T100" fmla="*/ 1252 w 6827"/>
                  <a:gd name="T101" fmla="*/ 6258 h 6827"/>
                  <a:gd name="T102" fmla="*/ 683 w 6827"/>
                  <a:gd name="T103" fmla="*/ 6258 h 68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6827" h="6827">
                    <a:moveTo>
                      <a:pt x="1263" y="5234"/>
                    </a:moveTo>
                    <a:cubicBezTo>
                      <a:pt x="1316" y="5493"/>
                      <a:pt x="1546" y="5689"/>
                      <a:pt x="1820" y="5689"/>
                    </a:cubicBezTo>
                    <a:cubicBezTo>
                      <a:pt x="2114" y="5689"/>
                      <a:pt x="2354" y="5464"/>
                      <a:pt x="2383" y="5178"/>
                    </a:cubicBezTo>
                    <a:lnTo>
                      <a:pt x="3568" y="4191"/>
                    </a:lnTo>
                    <a:cubicBezTo>
                      <a:pt x="3652" y="4401"/>
                      <a:pt x="3856" y="4551"/>
                      <a:pt x="4096" y="4551"/>
                    </a:cubicBezTo>
                    <a:cubicBezTo>
                      <a:pt x="4348" y="4551"/>
                      <a:pt x="4560" y="4385"/>
                      <a:pt x="4635" y="4157"/>
                    </a:cubicBezTo>
                    <a:lnTo>
                      <a:pt x="5696" y="4736"/>
                    </a:lnTo>
                    <a:cubicBezTo>
                      <a:pt x="5732" y="5016"/>
                      <a:pt x="5969" y="5234"/>
                      <a:pt x="6258" y="5234"/>
                    </a:cubicBezTo>
                    <a:cubicBezTo>
                      <a:pt x="6571" y="5234"/>
                      <a:pt x="6827" y="4979"/>
                      <a:pt x="6827" y="4665"/>
                    </a:cubicBezTo>
                    <a:cubicBezTo>
                      <a:pt x="6827" y="4351"/>
                      <a:pt x="6571" y="4096"/>
                      <a:pt x="6258" y="4096"/>
                    </a:cubicBezTo>
                    <a:cubicBezTo>
                      <a:pt x="6006" y="4096"/>
                      <a:pt x="5794" y="4262"/>
                      <a:pt x="5719" y="4490"/>
                    </a:cubicBezTo>
                    <a:lnTo>
                      <a:pt x="4658" y="3911"/>
                    </a:lnTo>
                    <a:cubicBezTo>
                      <a:pt x="4622" y="3631"/>
                      <a:pt x="4385" y="3413"/>
                      <a:pt x="4096" y="3413"/>
                    </a:cubicBezTo>
                    <a:cubicBezTo>
                      <a:pt x="3802" y="3413"/>
                      <a:pt x="3563" y="3638"/>
                      <a:pt x="3533" y="3924"/>
                    </a:cubicBezTo>
                    <a:lnTo>
                      <a:pt x="2348" y="4911"/>
                    </a:lnTo>
                    <a:cubicBezTo>
                      <a:pt x="2265" y="4701"/>
                      <a:pt x="2060" y="4551"/>
                      <a:pt x="1820" y="4551"/>
                    </a:cubicBezTo>
                    <a:cubicBezTo>
                      <a:pt x="1546" y="4551"/>
                      <a:pt x="1316" y="4747"/>
                      <a:pt x="1263" y="5006"/>
                    </a:cubicBezTo>
                    <a:lnTo>
                      <a:pt x="455" y="5006"/>
                    </a:lnTo>
                    <a:lnTo>
                      <a:pt x="455" y="4551"/>
                    </a:lnTo>
                    <a:lnTo>
                      <a:pt x="569" y="4551"/>
                    </a:lnTo>
                    <a:cubicBezTo>
                      <a:pt x="632" y="4551"/>
                      <a:pt x="683" y="4500"/>
                      <a:pt x="683" y="4437"/>
                    </a:cubicBezTo>
                    <a:cubicBezTo>
                      <a:pt x="683" y="4374"/>
                      <a:pt x="632" y="4324"/>
                      <a:pt x="569" y="4324"/>
                    </a:cubicBezTo>
                    <a:lnTo>
                      <a:pt x="455" y="4324"/>
                    </a:lnTo>
                    <a:lnTo>
                      <a:pt x="455" y="3982"/>
                    </a:lnTo>
                    <a:lnTo>
                      <a:pt x="569" y="3982"/>
                    </a:lnTo>
                    <a:cubicBezTo>
                      <a:pt x="632" y="3982"/>
                      <a:pt x="683" y="3931"/>
                      <a:pt x="683" y="3868"/>
                    </a:cubicBezTo>
                    <a:cubicBezTo>
                      <a:pt x="683" y="3806"/>
                      <a:pt x="632" y="3755"/>
                      <a:pt x="569" y="3755"/>
                    </a:cubicBezTo>
                    <a:lnTo>
                      <a:pt x="480" y="3755"/>
                    </a:lnTo>
                    <a:lnTo>
                      <a:pt x="1407" y="2416"/>
                    </a:lnTo>
                    <a:cubicBezTo>
                      <a:pt x="1494" y="2470"/>
                      <a:pt x="1596" y="2503"/>
                      <a:pt x="1707" y="2503"/>
                    </a:cubicBezTo>
                    <a:cubicBezTo>
                      <a:pt x="1888" y="2503"/>
                      <a:pt x="2048" y="2416"/>
                      <a:pt x="2152" y="2284"/>
                    </a:cubicBezTo>
                    <a:lnTo>
                      <a:pt x="2752" y="2584"/>
                    </a:lnTo>
                    <a:cubicBezTo>
                      <a:pt x="2740" y="2631"/>
                      <a:pt x="2731" y="2680"/>
                      <a:pt x="2731" y="2731"/>
                    </a:cubicBezTo>
                    <a:cubicBezTo>
                      <a:pt x="2731" y="3044"/>
                      <a:pt x="2986" y="3300"/>
                      <a:pt x="3300" y="3300"/>
                    </a:cubicBezTo>
                    <a:cubicBezTo>
                      <a:pt x="3613" y="3300"/>
                      <a:pt x="3868" y="3044"/>
                      <a:pt x="3868" y="2731"/>
                    </a:cubicBezTo>
                    <a:cubicBezTo>
                      <a:pt x="3868" y="2608"/>
                      <a:pt x="3829" y="2496"/>
                      <a:pt x="3763" y="2403"/>
                    </a:cubicBezTo>
                    <a:lnTo>
                      <a:pt x="4488" y="1055"/>
                    </a:lnTo>
                    <a:cubicBezTo>
                      <a:pt x="4574" y="1107"/>
                      <a:pt x="4672" y="1138"/>
                      <a:pt x="4779" y="1138"/>
                    </a:cubicBezTo>
                    <a:cubicBezTo>
                      <a:pt x="4891" y="1138"/>
                      <a:pt x="4995" y="1104"/>
                      <a:pt x="5083" y="1048"/>
                    </a:cubicBezTo>
                    <a:lnTo>
                      <a:pt x="5827" y="2004"/>
                    </a:lnTo>
                    <a:cubicBezTo>
                      <a:pt x="5829" y="2007"/>
                      <a:pt x="5833" y="2009"/>
                      <a:pt x="5836" y="2011"/>
                    </a:cubicBezTo>
                    <a:cubicBezTo>
                      <a:pt x="5745" y="2112"/>
                      <a:pt x="5689" y="2244"/>
                      <a:pt x="5689" y="2389"/>
                    </a:cubicBezTo>
                    <a:cubicBezTo>
                      <a:pt x="5689" y="2703"/>
                      <a:pt x="5944" y="2958"/>
                      <a:pt x="6258" y="2958"/>
                    </a:cubicBezTo>
                    <a:cubicBezTo>
                      <a:pt x="6571" y="2958"/>
                      <a:pt x="6827" y="2703"/>
                      <a:pt x="6827" y="2389"/>
                    </a:cubicBezTo>
                    <a:cubicBezTo>
                      <a:pt x="6827" y="2076"/>
                      <a:pt x="6571" y="1820"/>
                      <a:pt x="6258" y="1820"/>
                    </a:cubicBezTo>
                    <a:cubicBezTo>
                      <a:pt x="6170" y="1820"/>
                      <a:pt x="6087" y="1842"/>
                      <a:pt x="6013" y="1878"/>
                    </a:cubicBezTo>
                    <a:cubicBezTo>
                      <a:pt x="6010" y="1874"/>
                      <a:pt x="6010" y="1869"/>
                      <a:pt x="6006" y="1864"/>
                    </a:cubicBezTo>
                    <a:lnTo>
                      <a:pt x="5248" y="890"/>
                    </a:lnTo>
                    <a:cubicBezTo>
                      <a:pt x="5311" y="798"/>
                      <a:pt x="5348" y="688"/>
                      <a:pt x="5348" y="569"/>
                    </a:cubicBezTo>
                    <a:cubicBezTo>
                      <a:pt x="5348" y="255"/>
                      <a:pt x="5092" y="0"/>
                      <a:pt x="4779" y="0"/>
                    </a:cubicBezTo>
                    <a:cubicBezTo>
                      <a:pt x="4465" y="0"/>
                      <a:pt x="4210" y="255"/>
                      <a:pt x="4210" y="569"/>
                    </a:cubicBezTo>
                    <a:cubicBezTo>
                      <a:pt x="4210" y="691"/>
                      <a:pt x="4249" y="804"/>
                      <a:pt x="4315" y="897"/>
                    </a:cubicBezTo>
                    <a:lnTo>
                      <a:pt x="3590" y="2244"/>
                    </a:lnTo>
                    <a:cubicBezTo>
                      <a:pt x="3505" y="2193"/>
                      <a:pt x="3406" y="2162"/>
                      <a:pt x="3300" y="2162"/>
                    </a:cubicBezTo>
                    <a:cubicBezTo>
                      <a:pt x="3118" y="2162"/>
                      <a:pt x="2959" y="2248"/>
                      <a:pt x="2854" y="2381"/>
                    </a:cubicBezTo>
                    <a:lnTo>
                      <a:pt x="2254" y="2081"/>
                    </a:lnTo>
                    <a:cubicBezTo>
                      <a:pt x="2267" y="2034"/>
                      <a:pt x="2276" y="1985"/>
                      <a:pt x="2276" y="1934"/>
                    </a:cubicBezTo>
                    <a:cubicBezTo>
                      <a:pt x="2276" y="1621"/>
                      <a:pt x="2020" y="1365"/>
                      <a:pt x="1707" y="1365"/>
                    </a:cubicBezTo>
                    <a:cubicBezTo>
                      <a:pt x="1393" y="1365"/>
                      <a:pt x="1138" y="1621"/>
                      <a:pt x="1138" y="1934"/>
                    </a:cubicBezTo>
                    <a:cubicBezTo>
                      <a:pt x="1138" y="2054"/>
                      <a:pt x="1176" y="2166"/>
                      <a:pt x="1239" y="2257"/>
                    </a:cubicBezTo>
                    <a:lnTo>
                      <a:pt x="593" y="3191"/>
                    </a:lnTo>
                    <a:cubicBezTo>
                      <a:pt x="585" y="3189"/>
                      <a:pt x="578" y="3186"/>
                      <a:pt x="569" y="3186"/>
                    </a:cubicBezTo>
                    <a:lnTo>
                      <a:pt x="455" y="3186"/>
                    </a:lnTo>
                    <a:lnTo>
                      <a:pt x="455" y="2844"/>
                    </a:lnTo>
                    <a:lnTo>
                      <a:pt x="569" y="2844"/>
                    </a:lnTo>
                    <a:cubicBezTo>
                      <a:pt x="632" y="2844"/>
                      <a:pt x="683" y="2794"/>
                      <a:pt x="683" y="2731"/>
                    </a:cubicBezTo>
                    <a:cubicBezTo>
                      <a:pt x="683" y="2668"/>
                      <a:pt x="632" y="2617"/>
                      <a:pt x="569" y="2617"/>
                    </a:cubicBezTo>
                    <a:lnTo>
                      <a:pt x="455" y="2617"/>
                    </a:lnTo>
                    <a:lnTo>
                      <a:pt x="455" y="2276"/>
                    </a:lnTo>
                    <a:lnTo>
                      <a:pt x="569" y="2276"/>
                    </a:lnTo>
                    <a:cubicBezTo>
                      <a:pt x="632" y="2276"/>
                      <a:pt x="683" y="2225"/>
                      <a:pt x="683" y="2162"/>
                    </a:cubicBezTo>
                    <a:cubicBezTo>
                      <a:pt x="683" y="2099"/>
                      <a:pt x="632" y="2048"/>
                      <a:pt x="569" y="2048"/>
                    </a:cubicBezTo>
                    <a:lnTo>
                      <a:pt x="455" y="2048"/>
                    </a:lnTo>
                    <a:lnTo>
                      <a:pt x="455" y="1707"/>
                    </a:lnTo>
                    <a:lnTo>
                      <a:pt x="569" y="1707"/>
                    </a:lnTo>
                    <a:cubicBezTo>
                      <a:pt x="632" y="1707"/>
                      <a:pt x="683" y="1656"/>
                      <a:pt x="683" y="1593"/>
                    </a:cubicBezTo>
                    <a:cubicBezTo>
                      <a:pt x="683" y="1530"/>
                      <a:pt x="632" y="1479"/>
                      <a:pt x="569" y="1479"/>
                    </a:cubicBezTo>
                    <a:lnTo>
                      <a:pt x="455" y="1479"/>
                    </a:lnTo>
                    <a:lnTo>
                      <a:pt x="455" y="1138"/>
                    </a:lnTo>
                    <a:lnTo>
                      <a:pt x="569" y="1138"/>
                    </a:lnTo>
                    <a:cubicBezTo>
                      <a:pt x="632" y="1138"/>
                      <a:pt x="683" y="1087"/>
                      <a:pt x="683" y="1024"/>
                    </a:cubicBezTo>
                    <a:cubicBezTo>
                      <a:pt x="683" y="961"/>
                      <a:pt x="632" y="910"/>
                      <a:pt x="569" y="910"/>
                    </a:cubicBezTo>
                    <a:lnTo>
                      <a:pt x="455" y="910"/>
                    </a:lnTo>
                    <a:lnTo>
                      <a:pt x="455" y="569"/>
                    </a:lnTo>
                    <a:lnTo>
                      <a:pt x="569" y="569"/>
                    </a:lnTo>
                    <a:cubicBezTo>
                      <a:pt x="632" y="569"/>
                      <a:pt x="683" y="518"/>
                      <a:pt x="683" y="455"/>
                    </a:cubicBezTo>
                    <a:cubicBezTo>
                      <a:pt x="683" y="392"/>
                      <a:pt x="632" y="341"/>
                      <a:pt x="569" y="341"/>
                    </a:cubicBezTo>
                    <a:lnTo>
                      <a:pt x="455" y="341"/>
                    </a:lnTo>
                    <a:lnTo>
                      <a:pt x="455" y="114"/>
                    </a:lnTo>
                    <a:cubicBezTo>
                      <a:pt x="455" y="51"/>
                      <a:pt x="404" y="0"/>
                      <a:pt x="341" y="0"/>
                    </a:cubicBezTo>
                    <a:cubicBezTo>
                      <a:pt x="278" y="0"/>
                      <a:pt x="228" y="51"/>
                      <a:pt x="228" y="114"/>
                    </a:cubicBezTo>
                    <a:lnTo>
                      <a:pt x="228" y="341"/>
                    </a:lnTo>
                    <a:lnTo>
                      <a:pt x="114" y="341"/>
                    </a:lnTo>
                    <a:cubicBezTo>
                      <a:pt x="51" y="341"/>
                      <a:pt x="0" y="392"/>
                      <a:pt x="0" y="455"/>
                    </a:cubicBezTo>
                    <a:cubicBezTo>
                      <a:pt x="0" y="518"/>
                      <a:pt x="51" y="569"/>
                      <a:pt x="114" y="569"/>
                    </a:cubicBezTo>
                    <a:lnTo>
                      <a:pt x="228" y="569"/>
                    </a:lnTo>
                    <a:lnTo>
                      <a:pt x="228" y="910"/>
                    </a:lnTo>
                    <a:lnTo>
                      <a:pt x="114" y="910"/>
                    </a:lnTo>
                    <a:cubicBezTo>
                      <a:pt x="51" y="910"/>
                      <a:pt x="0" y="961"/>
                      <a:pt x="0" y="1024"/>
                    </a:cubicBezTo>
                    <a:cubicBezTo>
                      <a:pt x="0" y="1087"/>
                      <a:pt x="51" y="1138"/>
                      <a:pt x="114" y="1138"/>
                    </a:cubicBezTo>
                    <a:lnTo>
                      <a:pt x="228" y="1138"/>
                    </a:lnTo>
                    <a:lnTo>
                      <a:pt x="228" y="1479"/>
                    </a:lnTo>
                    <a:lnTo>
                      <a:pt x="114" y="1479"/>
                    </a:lnTo>
                    <a:cubicBezTo>
                      <a:pt x="51" y="1479"/>
                      <a:pt x="0" y="1530"/>
                      <a:pt x="0" y="1593"/>
                    </a:cubicBezTo>
                    <a:cubicBezTo>
                      <a:pt x="0" y="1656"/>
                      <a:pt x="51" y="1707"/>
                      <a:pt x="114" y="1707"/>
                    </a:cubicBezTo>
                    <a:lnTo>
                      <a:pt x="228" y="1707"/>
                    </a:lnTo>
                    <a:lnTo>
                      <a:pt x="228" y="2048"/>
                    </a:lnTo>
                    <a:lnTo>
                      <a:pt x="114" y="2048"/>
                    </a:lnTo>
                    <a:cubicBezTo>
                      <a:pt x="51" y="2048"/>
                      <a:pt x="0" y="2099"/>
                      <a:pt x="0" y="2162"/>
                    </a:cubicBezTo>
                    <a:cubicBezTo>
                      <a:pt x="0" y="2225"/>
                      <a:pt x="51" y="2276"/>
                      <a:pt x="114" y="2276"/>
                    </a:cubicBezTo>
                    <a:lnTo>
                      <a:pt x="228" y="2276"/>
                    </a:lnTo>
                    <a:lnTo>
                      <a:pt x="228" y="2617"/>
                    </a:lnTo>
                    <a:lnTo>
                      <a:pt x="114" y="2617"/>
                    </a:lnTo>
                    <a:cubicBezTo>
                      <a:pt x="51" y="2617"/>
                      <a:pt x="0" y="2668"/>
                      <a:pt x="0" y="2731"/>
                    </a:cubicBezTo>
                    <a:cubicBezTo>
                      <a:pt x="0" y="2794"/>
                      <a:pt x="51" y="2844"/>
                      <a:pt x="114" y="2844"/>
                    </a:cubicBezTo>
                    <a:lnTo>
                      <a:pt x="228" y="2844"/>
                    </a:lnTo>
                    <a:lnTo>
                      <a:pt x="228" y="3186"/>
                    </a:lnTo>
                    <a:lnTo>
                      <a:pt x="114" y="3186"/>
                    </a:lnTo>
                    <a:cubicBezTo>
                      <a:pt x="51" y="3186"/>
                      <a:pt x="0" y="3237"/>
                      <a:pt x="0" y="3300"/>
                    </a:cubicBezTo>
                    <a:cubicBezTo>
                      <a:pt x="0" y="3362"/>
                      <a:pt x="51" y="3413"/>
                      <a:pt x="114" y="3413"/>
                    </a:cubicBezTo>
                    <a:lnTo>
                      <a:pt x="228" y="3413"/>
                    </a:lnTo>
                    <a:lnTo>
                      <a:pt x="228" y="3755"/>
                    </a:lnTo>
                    <a:lnTo>
                      <a:pt x="114" y="3755"/>
                    </a:lnTo>
                    <a:cubicBezTo>
                      <a:pt x="51" y="3755"/>
                      <a:pt x="0" y="3806"/>
                      <a:pt x="0" y="3868"/>
                    </a:cubicBezTo>
                    <a:cubicBezTo>
                      <a:pt x="0" y="3931"/>
                      <a:pt x="51" y="3982"/>
                      <a:pt x="114" y="3982"/>
                    </a:cubicBezTo>
                    <a:lnTo>
                      <a:pt x="228" y="3982"/>
                    </a:lnTo>
                    <a:lnTo>
                      <a:pt x="228" y="4324"/>
                    </a:lnTo>
                    <a:lnTo>
                      <a:pt x="114" y="4324"/>
                    </a:lnTo>
                    <a:cubicBezTo>
                      <a:pt x="51" y="4324"/>
                      <a:pt x="0" y="4374"/>
                      <a:pt x="0" y="4437"/>
                    </a:cubicBezTo>
                    <a:cubicBezTo>
                      <a:pt x="0" y="4500"/>
                      <a:pt x="51" y="4551"/>
                      <a:pt x="114" y="4551"/>
                    </a:cubicBezTo>
                    <a:lnTo>
                      <a:pt x="228" y="4551"/>
                    </a:lnTo>
                    <a:lnTo>
                      <a:pt x="228" y="4892"/>
                    </a:lnTo>
                    <a:lnTo>
                      <a:pt x="114" y="4892"/>
                    </a:lnTo>
                    <a:cubicBezTo>
                      <a:pt x="51" y="4892"/>
                      <a:pt x="0" y="4943"/>
                      <a:pt x="0" y="5006"/>
                    </a:cubicBezTo>
                    <a:cubicBezTo>
                      <a:pt x="0" y="5069"/>
                      <a:pt x="51" y="5120"/>
                      <a:pt x="114" y="5120"/>
                    </a:cubicBezTo>
                    <a:lnTo>
                      <a:pt x="228" y="5120"/>
                    </a:lnTo>
                    <a:lnTo>
                      <a:pt x="228" y="5461"/>
                    </a:lnTo>
                    <a:lnTo>
                      <a:pt x="114" y="5461"/>
                    </a:lnTo>
                    <a:cubicBezTo>
                      <a:pt x="51" y="5461"/>
                      <a:pt x="0" y="5512"/>
                      <a:pt x="0" y="5575"/>
                    </a:cubicBezTo>
                    <a:cubicBezTo>
                      <a:pt x="0" y="5638"/>
                      <a:pt x="51" y="5689"/>
                      <a:pt x="114" y="5689"/>
                    </a:cubicBezTo>
                    <a:lnTo>
                      <a:pt x="228" y="5689"/>
                    </a:lnTo>
                    <a:lnTo>
                      <a:pt x="228" y="6030"/>
                    </a:lnTo>
                    <a:lnTo>
                      <a:pt x="114" y="6030"/>
                    </a:lnTo>
                    <a:cubicBezTo>
                      <a:pt x="51" y="6030"/>
                      <a:pt x="0" y="6081"/>
                      <a:pt x="0" y="6144"/>
                    </a:cubicBezTo>
                    <a:cubicBezTo>
                      <a:pt x="0" y="6207"/>
                      <a:pt x="51" y="6258"/>
                      <a:pt x="114" y="6258"/>
                    </a:cubicBezTo>
                    <a:lnTo>
                      <a:pt x="228" y="6258"/>
                    </a:lnTo>
                    <a:lnTo>
                      <a:pt x="228" y="6485"/>
                    </a:lnTo>
                    <a:cubicBezTo>
                      <a:pt x="228" y="6548"/>
                      <a:pt x="278" y="6599"/>
                      <a:pt x="341" y="6599"/>
                    </a:cubicBezTo>
                    <a:lnTo>
                      <a:pt x="683" y="6599"/>
                    </a:lnTo>
                    <a:lnTo>
                      <a:pt x="683" y="6713"/>
                    </a:lnTo>
                    <a:cubicBezTo>
                      <a:pt x="683" y="6776"/>
                      <a:pt x="734" y="6827"/>
                      <a:pt x="796" y="6827"/>
                    </a:cubicBezTo>
                    <a:cubicBezTo>
                      <a:pt x="859" y="6827"/>
                      <a:pt x="910" y="6776"/>
                      <a:pt x="910" y="6713"/>
                    </a:cubicBezTo>
                    <a:lnTo>
                      <a:pt x="910" y="6599"/>
                    </a:lnTo>
                    <a:lnTo>
                      <a:pt x="1252" y="6599"/>
                    </a:lnTo>
                    <a:lnTo>
                      <a:pt x="1252" y="6713"/>
                    </a:lnTo>
                    <a:cubicBezTo>
                      <a:pt x="1252" y="6776"/>
                      <a:pt x="1302" y="6827"/>
                      <a:pt x="1365" y="6827"/>
                    </a:cubicBezTo>
                    <a:cubicBezTo>
                      <a:pt x="1428" y="6827"/>
                      <a:pt x="1479" y="6776"/>
                      <a:pt x="1479" y="6713"/>
                    </a:cubicBezTo>
                    <a:lnTo>
                      <a:pt x="1479" y="6599"/>
                    </a:lnTo>
                    <a:lnTo>
                      <a:pt x="1820" y="6599"/>
                    </a:lnTo>
                    <a:lnTo>
                      <a:pt x="1820" y="6713"/>
                    </a:lnTo>
                    <a:cubicBezTo>
                      <a:pt x="1820" y="6776"/>
                      <a:pt x="1871" y="6827"/>
                      <a:pt x="1934" y="6827"/>
                    </a:cubicBezTo>
                    <a:cubicBezTo>
                      <a:pt x="1997" y="6827"/>
                      <a:pt x="2048" y="6776"/>
                      <a:pt x="2048" y="6713"/>
                    </a:cubicBezTo>
                    <a:lnTo>
                      <a:pt x="2048" y="6599"/>
                    </a:lnTo>
                    <a:lnTo>
                      <a:pt x="2389" y="6599"/>
                    </a:lnTo>
                    <a:lnTo>
                      <a:pt x="2389" y="6713"/>
                    </a:lnTo>
                    <a:cubicBezTo>
                      <a:pt x="2389" y="6776"/>
                      <a:pt x="2440" y="6827"/>
                      <a:pt x="2503" y="6827"/>
                    </a:cubicBezTo>
                    <a:cubicBezTo>
                      <a:pt x="2566" y="6827"/>
                      <a:pt x="2617" y="6776"/>
                      <a:pt x="2617" y="6713"/>
                    </a:cubicBezTo>
                    <a:lnTo>
                      <a:pt x="2617" y="6599"/>
                    </a:lnTo>
                    <a:lnTo>
                      <a:pt x="2958" y="6599"/>
                    </a:lnTo>
                    <a:lnTo>
                      <a:pt x="2958" y="6713"/>
                    </a:lnTo>
                    <a:cubicBezTo>
                      <a:pt x="2958" y="6776"/>
                      <a:pt x="3009" y="6827"/>
                      <a:pt x="3072" y="6827"/>
                    </a:cubicBezTo>
                    <a:cubicBezTo>
                      <a:pt x="3135" y="6827"/>
                      <a:pt x="3186" y="6776"/>
                      <a:pt x="3186" y="6713"/>
                    </a:cubicBezTo>
                    <a:lnTo>
                      <a:pt x="3186" y="6599"/>
                    </a:lnTo>
                    <a:lnTo>
                      <a:pt x="3527" y="6599"/>
                    </a:lnTo>
                    <a:lnTo>
                      <a:pt x="3527" y="6713"/>
                    </a:lnTo>
                    <a:cubicBezTo>
                      <a:pt x="3527" y="6776"/>
                      <a:pt x="3578" y="6827"/>
                      <a:pt x="3641" y="6827"/>
                    </a:cubicBezTo>
                    <a:cubicBezTo>
                      <a:pt x="3704" y="6827"/>
                      <a:pt x="3755" y="6776"/>
                      <a:pt x="3755" y="6713"/>
                    </a:cubicBezTo>
                    <a:lnTo>
                      <a:pt x="3755" y="6599"/>
                    </a:lnTo>
                    <a:lnTo>
                      <a:pt x="4096" y="6599"/>
                    </a:lnTo>
                    <a:lnTo>
                      <a:pt x="4096" y="6713"/>
                    </a:lnTo>
                    <a:cubicBezTo>
                      <a:pt x="4096" y="6776"/>
                      <a:pt x="4147" y="6827"/>
                      <a:pt x="4210" y="6827"/>
                    </a:cubicBezTo>
                    <a:cubicBezTo>
                      <a:pt x="4273" y="6827"/>
                      <a:pt x="4323" y="6776"/>
                      <a:pt x="4323" y="6713"/>
                    </a:cubicBezTo>
                    <a:lnTo>
                      <a:pt x="4323" y="6599"/>
                    </a:lnTo>
                    <a:lnTo>
                      <a:pt x="4665" y="6599"/>
                    </a:lnTo>
                    <a:lnTo>
                      <a:pt x="4665" y="6713"/>
                    </a:lnTo>
                    <a:cubicBezTo>
                      <a:pt x="4665" y="6776"/>
                      <a:pt x="4716" y="6827"/>
                      <a:pt x="4779" y="6827"/>
                    </a:cubicBezTo>
                    <a:cubicBezTo>
                      <a:pt x="4842" y="6827"/>
                      <a:pt x="4892" y="6776"/>
                      <a:pt x="4892" y="6713"/>
                    </a:cubicBezTo>
                    <a:lnTo>
                      <a:pt x="4892" y="6599"/>
                    </a:lnTo>
                    <a:lnTo>
                      <a:pt x="5234" y="6599"/>
                    </a:lnTo>
                    <a:lnTo>
                      <a:pt x="5234" y="6713"/>
                    </a:lnTo>
                    <a:cubicBezTo>
                      <a:pt x="5234" y="6776"/>
                      <a:pt x="5285" y="6827"/>
                      <a:pt x="5347" y="6827"/>
                    </a:cubicBezTo>
                    <a:cubicBezTo>
                      <a:pt x="5410" y="6827"/>
                      <a:pt x="5461" y="6776"/>
                      <a:pt x="5461" y="6713"/>
                    </a:cubicBezTo>
                    <a:lnTo>
                      <a:pt x="5461" y="6599"/>
                    </a:lnTo>
                    <a:lnTo>
                      <a:pt x="5803" y="6599"/>
                    </a:lnTo>
                    <a:lnTo>
                      <a:pt x="5803" y="6713"/>
                    </a:lnTo>
                    <a:cubicBezTo>
                      <a:pt x="5803" y="6776"/>
                      <a:pt x="5853" y="6827"/>
                      <a:pt x="5916" y="6827"/>
                    </a:cubicBezTo>
                    <a:cubicBezTo>
                      <a:pt x="5979" y="6827"/>
                      <a:pt x="6030" y="6776"/>
                      <a:pt x="6030" y="6713"/>
                    </a:cubicBezTo>
                    <a:lnTo>
                      <a:pt x="6030" y="6599"/>
                    </a:lnTo>
                    <a:lnTo>
                      <a:pt x="6371" y="6599"/>
                    </a:lnTo>
                    <a:lnTo>
                      <a:pt x="6371" y="6713"/>
                    </a:lnTo>
                    <a:cubicBezTo>
                      <a:pt x="6371" y="6776"/>
                      <a:pt x="6422" y="6827"/>
                      <a:pt x="6485" y="6827"/>
                    </a:cubicBezTo>
                    <a:cubicBezTo>
                      <a:pt x="6548" y="6827"/>
                      <a:pt x="6599" y="6776"/>
                      <a:pt x="6599" y="6713"/>
                    </a:cubicBezTo>
                    <a:lnTo>
                      <a:pt x="6599" y="6599"/>
                    </a:lnTo>
                    <a:lnTo>
                      <a:pt x="6713" y="6599"/>
                    </a:lnTo>
                    <a:cubicBezTo>
                      <a:pt x="6776" y="6599"/>
                      <a:pt x="6827" y="6548"/>
                      <a:pt x="6827" y="6485"/>
                    </a:cubicBezTo>
                    <a:cubicBezTo>
                      <a:pt x="6827" y="6422"/>
                      <a:pt x="6776" y="6372"/>
                      <a:pt x="6713" y="6372"/>
                    </a:cubicBezTo>
                    <a:lnTo>
                      <a:pt x="6599" y="6372"/>
                    </a:lnTo>
                    <a:lnTo>
                      <a:pt x="6599" y="6258"/>
                    </a:lnTo>
                    <a:cubicBezTo>
                      <a:pt x="6599" y="6195"/>
                      <a:pt x="6548" y="6144"/>
                      <a:pt x="6485" y="6144"/>
                    </a:cubicBezTo>
                    <a:cubicBezTo>
                      <a:pt x="6422" y="6144"/>
                      <a:pt x="6371" y="6195"/>
                      <a:pt x="6371" y="6258"/>
                    </a:cubicBezTo>
                    <a:lnTo>
                      <a:pt x="6371" y="6372"/>
                    </a:lnTo>
                    <a:lnTo>
                      <a:pt x="6030" y="6372"/>
                    </a:lnTo>
                    <a:lnTo>
                      <a:pt x="6030" y="6258"/>
                    </a:lnTo>
                    <a:cubicBezTo>
                      <a:pt x="6030" y="6195"/>
                      <a:pt x="5979" y="6144"/>
                      <a:pt x="5916" y="6144"/>
                    </a:cubicBezTo>
                    <a:cubicBezTo>
                      <a:pt x="5853" y="6144"/>
                      <a:pt x="5803" y="6195"/>
                      <a:pt x="5803" y="6258"/>
                    </a:cubicBezTo>
                    <a:lnTo>
                      <a:pt x="5803" y="6372"/>
                    </a:lnTo>
                    <a:lnTo>
                      <a:pt x="5461" y="6372"/>
                    </a:lnTo>
                    <a:lnTo>
                      <a:pt x="5461" y="6258"/>
                    </a:lnTo>
                    <a:cubicBezTo>
                      <a:pt x="5461" y="6195"/>
                      <a:pt x="5410" y="6144"/>
                      <a:pt x="5347" y="6144"/>
                    </a:cubicBezTo>
                    <a:cubicBezTo>
                      <a:pt x="5285" y="6144"/>
                      <a:pt x="5234" y="6195"/>
                      <a:pt x="5234" y="6258"/>
                    </a:cubicBezTo>
                    <a:lnTo>
                      <a:pt x="5234" y="6372"/>
                    </a:lnTo>
                    <a:lnTo>
                      <a:pt x="4892" y="6372"/>
                    </a:lnTo>
                    <a:lnTo>
                      <a:pt x="4892" y="6258"/>
                    </a:lnTo>
                    <a:cubicBezTo>
                      <a:pt x="4892" y="6195"/>
                      <a:pt x="4842" y="6144"/>
                      <a:pt x="4779" y="6144"/>
                    </a:cubicBezTo>
                    <a:cubicBezTo>
                      <a:pt x="4716" y="6144"/>
                      <a:pt x="4665" y="6195"/>
                      <a:pt x="4665" y="6258"/>
                    </a:cubicBezTo>
                    <a:lnTo>
                      <a:pt x="4665" y="6372"/>
                    </a:lnTo>
                    <a:lnTo>
                      <a:pt x="4323" y="6372"/>
                    </a:lnTo>
                    <a:lnTo>
                      <a:pt x="4323" y="6258"/>
                    </a:lnTo>
                    <a:cubicBezTo>
                      <a:pt x="4323" y="6195"/>
                      <a:pt x="4273" y="6144"/>
                      <a:pt x="4210" y="6144"/>
                    </a:cubicBezTo>
                    <a:cubicBezTo>
                      <a:pt x="4147" y="6144"/>
                      <a:pt x="4096" y="6195"/>
                      <a:pt x="4096" y="6258"/>
                    </a:cubicBezTo>
                    <a:lnTo>
                      <a:pt x="4096" y="6372"/>
                    </a:lnTo>
                    <a:lnTo>
                      <a:pt x="3755" y="6372"/>
                    </a:lnTo>
                    <a:lnTo>
                      <a:pt x="3755" y="6258"/>
                    </a:lnTo>
                    <a:cubicBezTo>
                      <a:pt x="3755" y="6195"/>
                      <a:pt x="3704" y="6144"/>
                      <a:pt x="3641" y="6144"/>
                    </a:cubicBezTo>
                    <a:cubicBezTo>
                      <a:pt x="3578" y="6144"/>
                      <a:pt x="3527" y="6195"/>
                      <a:pt x="3527" y="6258"/>
                    </a:cubicBezTo>
                    <a:lnTo>
                      <a:pt x="3527" y="6372"/>
                    </a:lnTo>
                    <a:lnTo>
                      <a:pt x="3186" y="6372"/>
                    </a:lnTo>
                    <a:lnTo>
                      <a:pt x="3186" y="6258"/>
                    </a:lnTo>
                    <a:cubicBezTo>
                      <a:pt x="3186" y="6195"/>
                      <a:pt x="3135" y="6144"/>
                      <a:pt x="3072" y="6144"/>
                    </a:cubicBezTo>
                    <a:cubicBezTo>
                      <a:pt x="3009" y="6144"/>
                      <a:pt x="2958" y="6195"/>
                      <a:pt x="2958" y="6258"/>
                    </a:cubicBezTo>
                    <a:lnTo>
                      <a:pt x="2958" y="6372"/>
                    </a:lnTo>
                    <a:lnTo>
                      <a:pt x="2617" y="6372"/>
                    </a:lnTo>
                    <a:lnTo>
                      <a:pt x="2617" y="6258"/>
                    </a:lnTo>
                    <a:cubicBezTo>
                      <a:pt x="2617" y="6195"/>
                      <a:pt x="2566" y="6144"/>
                      <a:pt x="2503" y="6144"/>
                    </a:cubicBezTo>
                    <a:cubicBezTo>
                      <a:pt x="2440" y="6144"/>
                      <a:pt x="2389" y="6195"/>
                      <a:pt x="2389" y="6258"/>
                    </a:cubicBezTo>
                    <a:lnTo>
                      <a:pt x="2389" y="6372"/>
                    </a:lnTo>
                    <a:lnTo>
                      <a:pt x="2048" y="6372"/>
                    </a:lnTo>
                    <a:lnTo>
                      <a:pt x="2048" y="6258"/>
                    </a:lnTo>
                    <a:cubicBezTo>
                      <a:pt x="2048" y="6195"/>
                      <a:pt x="1997" y="6144"/>
                      <a:pt x="1934" y="6144"/>
                    </a:cubicBezTo>
                    <a:cubicBezTo>
                      <a:pt x="1871" y="6144"/>
                      <a:pt x="1820" y="6195"/>
                      <a:pt x="1820" y="6258"/>
                    </a:cubicBezTo>
                    <a:lnTo>
                      <a:pt x="1820" y="6372"/>
                    </a:lnTo>
                    <a:lnTo>
                      <a:pt x="1479" y="6372"/>
                    </a:lnTo>
                    <a:lnTo>
                      <a:pt x="1479" y="6258"/>
                    </a:lnTo>
                    <a:cubicBezTo>
                      <a:pt x="1479" y="6195"/>
                      <a:pt x="1428" y="6144"/>
                      <a:pt x="1365" y="6144"/>
                    </a:cubicBezTo>
                    <a:cubicBezTo>
                      <a:pt x="1302" y="6144"/>
                      <a:pt x="1252" y="6195"/>
                      <a:pt x="1252" y="6258"/>
                    </a:cubicBezTo>
                    <a:lnTo>
                      <a:pt x="1252" y="6372"/>
                    </a:lnTo>
                    <a:lnTo>
                      <a:pt x="910" y="6372"/>
                    </a:lnTo>
                    <a:lnTo>
                      <a:pt x="910" y="6258"/>
                    </a:lnTo>
                    <a:cubicBezTo>
                      <a:pt x="910" y="6195"/>
                      <a:pt x="859" y="6144"/>
                      <a:pt x="796" y="6144"/>
                    </a:cubicBezTo>
                    <a:cubicBezTo>
                      <a:pt x="734" y="6144"/>
                      <a:pt x="683" y="6195"/>
                      <a:pt x="683" y="6258"/>
                    </a:cubicBezTo>
                    <a:lnTo>
                      <a:pt x="683" y="6372"/>
                    </a:lnTo>
                    <a:lnTo>
                      <a:pt x="455" y="6372"/>
                    </a:lnTo>
                    <a:lnTo>
                      <a:pt x="455" y="5234"/>
                    </a:lnTo>
                    <a:lnTo>
                      <a:pt x="1263" y="523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21" name="îṧlíḓe">
              <a:extLst>
                <a:ext uri="{FF2B5EF4-FFF2-40B4-BE49-F238E27FC236}">
                  <a16:creationId xmlns:a16="http://schemas.microsoft.com/office/drawing/2014/main" id="{B414BA24-C596-40A5-B072-3281843AA40B}"/>
                </a:ext>
              </a:extLst>
            </p:cNvPr>
            <p:cNvGrpSpPr/>
            <p:nvPr/>
          </p:nvGrpSpPr>
          <p:grpSpPr>
            <a:xfrm>
              <a:off x="7390920" y="4369013"/>
              <a:ext cx="448586" cy="448586"/>
              <a:chOff x="3909160" y="2249137"/>
              <a:chExt cx="648072" cy="648072"/>
            </a:xfrm>
          </p:grpSpPr>
          <p:sp>
            <p:nvSpPr>
              <p:cNvPr id="32" name="iśḷiḑê">
                <a:extLst>
                  <a:ext uri="{FF2B5EF4-FFF2-40B4-BE49-F238E27FC236}">
                    <a16:creationId xmlns:a16="http://schemas.microsoft.com/office/drawing/2014/main" id="{B00ACA56-4E5C-492A-AD5F-586D09037850}"/>
                  </a:ext>
                </a:extLst>
              </p:cNvPr>
              <p:cNvSpPr/>
              <p:nvPr/>
            </p:nvSpPr>
            <p:spPr>
              <a:xfrm>
                <a:off x="3909160" y="2249137"/>
                <a:ext cx="648072" cy="648072"/>
              </a:xfrm>
              <a:prstGeom prst="ellipse">
                <a:avLst/>
              </a:prstGeom>
              <a:solidFill>
                <a:schemeClr val="accent4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" name="ïṥ1iďê">
                <a:extLst>
                  <a:ext uri="{FF2B5EF4-FFF2-40B4-BE49-F238E27FC236}">
                    <a16:creationId xmlns:a16="http://schemas.microsoft.com/office/drawing/2014/main" id="{36DB17DE-AC2A-455E-A06E-DBE63D42B8E1}"/>
                  </a:ext>
                </a:extLst>
              </p:cNvPr>
              <p:cNvSpPr/>
              <p:nvPr/>
            </p:nvSpPr>
            <p:spPr bwMode="auto">
              <a:xfrm>
                <a:off x="4043050" y="2390028"/>
                <a:ext cx="380293" cy="366291"/>
              </a:xfrm>
              <a:custGeom>
                <a:avLst/>
                <a:gdLst>
                  <a:gd name="T0" fmla="*/ 3413 w 6827"/>
                  <a:gd name="T1" fmla="*/ 0 h 5912"/>
                  <a:gd name="T2" fmla="*/ 0 w 6827"/>
                  <a:gd name="T3" fmla="*/ 5912 h 5912"/>
                  <a:gd name="T4" fmla="*/ 6827 w 6827"/>
                  <a:gd name="T5" fmla="*/ 5912 h 5912"/>
                  <a:gd name="T6" fmla="*/ 3413 w 6827"/>
                  <a:gd name="T7" fmla="*/ 0 h 5912"/>
                  <a:gd name="T8" fmla="*/ 3413 w 6827"/>
                  <a:gd name="T9" fmla="*/ 972 h 5912"/>
                  <a:gd name="T10" fmla="*/ 4489 w 6827"/>
                  <a:gd name="T11" fmla="*/ 2835 h 5912"/>
                  <a:gd name="T12" fmla="*/ 2338 w 6827"/>
                  <a:gd name="T13" fmla="*/ 2835 h 5912"/>
                  <a:gd name="T14" fmla="*/ 3413 w 6827"/>
                  <a:gd name="T15" fmla="*/ 972 h 5912"/>
                  <a:gd name="T16" fmla="*/ 842 w 6827"/>
                  <a:gd name="T17" fmla="*/ 5426 h 5912"/>
                  <a:gd name="T18" fmla="*/ 1917 w 6827"/>
                  <a:gd name="T19" fmla="*/ 3564 h 5912"/>
                  <a:gd name="T20" fmla="*/ 2993 w 6827"/>
                  <a:gd name="T21" fmla="*/ 5426 h 5912"/>
                  <a:gd name="T22" fmla="*/ 842 w 6827"/>
                  <a:gd name="T23" fmla="*/ 5426 h 5912"/>
                  <a:gd name="T24" fmla="*/ 2338 w 6827"/>
                  <a:gd name="T25" fmla="*/ 3321 h 5912"/>
                  <a:gd name="T26" fmla="*/ 4489 w 6827"/>
                  <a:gd name="T27" fmla="*/ 3321 h 5912"/>
                  <a:gd name="T28" fmla="*/ 3413 w 6827"/>
                  <a:gd name="T29" fmla="*/ 5183 h 5912"/>
                  <a:gd name="T30" fmla="*/ 2338 w 6827"/>
                  <a:gd name="T31" fmla="*/ 3321 h 5912"/>
                  <a:gd name="T32" fmla="*/ 4910 w 6827"/>
                  <a:gd name="T33" fmla="*/ 3564 h 5912"/>
                  <a:gd name="T34" fmla="*/ 5985 w 6827"/>
                  <a:gd name="T35" fmla="*/ 5426 h 5912"/>
                  <a:gd name="T36" fmla="*/ 3834 w 6827"/>
                  <a:gd name="T37" fmla="*/ 5426 h 5912"/>
                  <a:gd name="T38" fmla="*/ 4910 w 6827"/>
                  <a:gd name="T39" fmla="*/ 3564 h 59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6827" h="5912">
                    <a:moveTo>
                      <a:pt x="3413" y="0"/>
                    </a:moveTo>
                    <a:lnTo>
                      <a:pt x="0" y="5912"/>
                    </a:lnTo>
                    <a:lnTo>
                      <a:pt x="6827" y="5912"/>
                    </a:lnTo>
                    <a:lnTo>
                      <a:pt x="3413" y="0"/>
                    </a:lnTo>
                    <a:close/>
                    <a:moveTo>
                      <a:pt x="3413" y="972"/>
                    </a:moveTo>
                    <a:lnTo>
                      <a:pt x="4489" y="2835"/>
                    </a:lnTo>
                    <a:lnTo>
                      <a:pt x="2338" y="2835"/>
                    </a:lnTo>
                    <a:lnTo>
                      <a:pt x="3413" y="972"/>
                    </a:lnTo>
                    <a:close/>
                    <a:moveTo>
                      <a:pt x="842" y="5426"/>
                    </a:moveTo>
                    <a:lnTo>
                      <a:pt x="1917" y="3564"/>
                    </a:lnTo>
                    <a:lnTo>
                      <a:pt x="2993" y="5426"/>
                    </a:lnTo>
                    <a:lnTo>
                      <a:pt x="842" y="5426"/>
                    </a:lnTo>
                    <a:close/>
                    <a:moveTo>
                      <a:pt x="2338" y="3321"/>
                    </a:moveTo>
                    <a:lnTo>
                      <a:pt x="4489" y="3321"/>
                    </a:lnTo>
                    <a:lnTo>
                      <a:pt x="3413" y="5183"/>
                    </a:lnTo>
                    <a:lnTo>
                      <a:pt x="2338" y="3321"/>
                    </a:lnTo>
                    <a:close/>
                    <a:moveTo>
                      <a:pt x="4910" y="3564"/>
                    </a:moveTo>
                    <a:lnTo>
                      <a:pt x="5985" y="5426"/>
                    </a:lnTo>
                    <a:lnTo>
                      <a:pt x="3834" y="5426"/>
                    </a:lnTo>
                    <a:lnTo>
                      <a:pt x="4910" y="356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22" name="îṥ1ídé">
              <a:extLst>
                <a:ext uri="{FF2B5EF4-FFF2-40B4-BE49-F238E27FC236}">
                  <a16:creationId xmlns:a16="http://schemas.microsoft.com/office/drawing/2014/main" id="{0ABE1E05-9FC9-43FB-A237-762D3AE80720}"/>
                </a:ext>
              </a:extLst>
            </p:cNvPr>
            <p:cNvGrpSpPr/>
            <p:nvPr/>
          </p:nvGrpSpPr>
          <p:grpSpPr>
            <a:xfrm>
              <a:off x="7980693" y="4603076"/>
              <a:ext cx="2108063" cy="944997"/>
              <a:chOff x="9111000" y="5200922"/>
              <a:chExt cx="2108063" cy="944997"/>
            </a:xfrm>
          </p:grpSpPr>
          <p:sp>
            <p:nvSpPr>
              <p:cNvPr id="30" name="îṣ1ïďè">
                <a:extLst>
                  <a:ext uri="{FF2B5EF4-FFF2-40B4-BE49-F238E27FC236}">
                    <a16:creationId xmlns:a16="http://schemas.microsoft.com/office/drawing/2014/main" id="{39340196-E1AA-4B49-976A-BF366BB2B662}"/>
                  </a:ext>
                </a:extLst>
              </p:cNvPr>
              <p:cNvSpPr/>
              <p:nvPr/>
            </p:nvSpPr>
            <p:spPr bwMode="auto">
              <a:xfrm>
                <a:off x="9111000" y="5588520"/>
                <a:ext cx="2108063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3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31" name="íṣ1ïḋé">
                <a:extLst>
                  <a:ext uri="{FF2B5EF4-FFF2-40B4-BE49-F238E27FC236}">
                    <a16:creationId xmlns:a16="http://schemas.microsoft.com/office/drawing/2014/main" id="{4D5C24C6-4DD0-4193-AD42-019C1134797B}"/>
                  </a:ext>
                </a:extLst>
              </p:cNvPr>
              <p:cNvSpPr txBox="1"/>
              <p:nvPr/>
            </p:nvSpPr>
            <p:spPr bwMode="auto">
              <a:xfrm>
                <a:off x="9111000" y="5200922"/>
                <a:ext cx="2108063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</a:p>
            </p:txBody>
          </p:sp>
        </p:grpSp>
        <p:grpSp>
          <p:nvGrpSpPr>
            <p:cNvPr id="23" name="íṡḻíḋê">
              <a:extLst>
                <a:ext uri="{FF2B5EF4-FFF2-40B4-BE49-F238E27FC236}">
                  <a16:creationId xmlns:a16="http://schemas.microsoft.com/office/drawing/2014/main" id="{B90153C9-6A13-4A4F-B1E5-1C3700F4E4DF}"/>
                </a:ext>
              </a:extLst>
            </p:cNvPr>
            <p:cNvGrpSpPr/>
            <p:nvPr/>
          </p:nvGrpSpPr>
          <p:grpSpPr>
            <a:xfrm>
              <a:off x="863756" y="4603075"/>
              <a:ext cx="2108063" cy="944997"/>
              <a:chOff x="9111000" y="5200922"/>
              <a:chExt cx="2108063" cy="944997"/>
            </a:xfrm>
          </p:grpSpPr>
          <p:sp>
            <p:nvSpPr>
              <p:cNvPr id="28" name="iṥḷïḓé">
                <a:extLst>
                  <a:ext uri="{FF2B5EF4-FFF2-40B4-BE49-F238E27FC236}">
                    <a16:creationId xmlns:a16="http://schemas.microsoft.com/office/drawing/2014/main" id="{39340196-E1AA-4B49-976A-BF366BB2B662}"/>
                  </a:ext>
                </a:extLst>
              </p:cNvPr>
              <p:cNvSpPr/>
              <p:nvPr/>
            </p:nvSpPr>
            <p:spPr bwMode="auto">
              <a:xfrm>
                <a:off x="9111000" y="5588520"/>
                <a:ext cx="2108063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>
                  <a:lnSpc>
                    <a:spcPct val="13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29" name="îṧ1íḋê">
                <a:extLst>
                  <a:ext uri="{FF2B5EF4-FFF2-40B4-BE49-F238E27FC236}">
                    <a16:creationId xmlns:a16="http://schemas.microsoft.com/office/drawing/2014/main" id="{4D5C24C6-4DD0-4193-AD42-019C1134797B}"/>
                  </a:ext>
                </a:extLst>
              </p:cNvPr>
              <p:cNvSpPr txBox="1"/>
              <p:nvPr/>
            </p:nvSpPr>
            <p:spPr bwMode="auto">
              <a:xfrm>
                <a:off x="9111000" y="5200922"/>
                <a:ext cx="2108063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</a:p>
            </p:txBody>
          </p:sp>
        </p:grpSp>
        <p:grpSp>
          <p:nvGrpSpPr>
            <p:cNvPr id="24" name="ísḷiďè">
              <a:extLst>
                <a:ext uri="{FF2B5EF4-FFF2-40B4-BE49-F238E27FC236}">
                  <a16:creationId xmlns:a16="http://schemas.microsoft.com/office/drawing/2014/main" id="{66D80BC4-59C6-4CCF-8775-6F498F9AB767}"/>
                </a:ext>
              </a:extLst>
            </p:cNvPr>
            <p:cNvGrpSpPr/>
            <p:nvPr/>
          </p:nvGrpSpPr>
          <p:grpSpPr>
            <a:xfrm>
              <a:off x="863756" y="1766605"/>
              <a:ext cx="2108063" cy="944997"/>
              <a:chOff x="9111000" y="5200922"/>
              <a:chExt cx="2108063" cy="944997"/>
            </a:xfrm>
          </p:grpSpPr>
          <p:sp>
            <p:nvSpPr>
              <p:cNvPr id="26" name="ísľiḍe">
                <a:extLst>
                  <a:ext uri="{FF2B5EF4-FFF2-40B4-BE49-F238E27FC236}">
                    <a16:creationId xmlns:a16="http://schemas.microsoft.com/office/drawing/2014/main" id="{39340196-E1AA-4B49-976A-BF366BB2B662}"/>
                  </a:ext>
                </a:extLst>
              </p:cNvPr>
              <p:cNvSpPr/>
              <p:nvPr/>
            </p:nvSpPr>
            <p:spPr bwMode="auto">
              <a:xfrm>
                <a:off x="9111000" y="5588520"/>
                <a:ext cx="2108063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>
                  <a:lnSpc>
                    <a:spcPct val="13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27" name="ïṡľidê">
                <a:extLst>
                  <a:ext uri="{FF2B5EF4-FFF2-40B4-BE49-F238E27FC236}">
                    <a16:creationId xmlns:a16="http://schemas.microsoft.com/office/drawing/2014/main" id="{4D5C24C6-4DD0-4193-AD42-019C1134797B}"/>
                  </a:ext>
                </a:extLst>
              </p:cNvPr>
              <p:cNvSpPr txBox="1"/>
              <p:nvPr/>
            </p:nvSpPr>
            <p:spPr bwMode="auto">
              <a:xfrm>
                <a:off x="9111000" y="5200922"/>
                <a:ext cx="2108063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</a:p>
            </p:txBody>
          </p:sp>
        </p:grpSp>
        <p:sp>
          <p:nvSpPr>
            <p:cNvPr id="25" name="íSḻïḑê">
              <a:extLst>
                <a:ext uri="{FF2B5EF4-FFF2-40B4-BE49-F238E27FC236}">
                  <a16:creationId xmlns:a16="http://schemas.microsoft.com/office/drawing/2014/main" id="{48D9846A-64B8-4124-8136-9CCD6596C3A7}"/>
                </a:ext>
              </a:extLst>
            </p:cNvPr>
            <p:cNvSpPr txBox="1"/>
            <p:nvPr/>
          </p:nvSpPr>
          <p:spPr>
            <a:xfrm>
              <a:off x="6822521" y="1404000"/>
              <a:ext cx="4505723" cy="2039388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400" dirty="0"/>
                <a:t>Unified fonts make reading more fluent.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700" b="1" dirty="0"/>
                <a:t>Theme color makes PPT more convenient to change.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400" dirty="0"/>
                <a:t>Adjust the spacing to adapt to Chinese typesetting, use the reference line in PPT.</a:t>
              </a:r>
              <a:endParaRPr lang="en-US" sz="1600" b="1" dirty="0"/>
            </a:p>
          </p:txBody>
        </p:sp>
      </p:grpSp>
    </p:spTree>
    <p:extLst>
      <p:ext uri="{BB962C8B-B14F-4D97-AF65-F5344CB8AC3E}">
        <p14:creationId xmlns:p14="http://schemas.microsoft.com/office/powerpoint/2010/main" val="349243606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Section Header Here</a:t>
            </a:r>
            <a:endParaRPr lang="zh-CN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altLang="zh-CN" dirty="0"/>
              <a:t>Supporting text here.</a:t>
            </a:r>
          </a:p>
          <a:p>
            <a:pPr lvl="0"/>
            <a:r>
              <a:rPr lang="en-US" altLang="zh-CN" dirty="0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04F69230-F3A6-4586-9371-A858F4763E9F}"/>
              </a:ext>
            </a:extLst>
          </p:cNvPr>
          <p:cNvSpPr txBox="1"/>
          <p:nvPr/>
        </p:nvSpPr>
        <p:spPr>
          <a:xfrm>
            <a:off x="797146" y="2308680"/>
            <a:ext cx="1023516" cy="889909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accent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/01</a:t>
            </a:r>
            <a:endParaRPr lang="zh-CN" altLang="en-US" spc="100" dirty="0">
              <a:solidFill>
                <a:schemeClr val="accent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7159738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C4EE8AF-6BE0-4331-BA83-DEE5904254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C3EC40F8-7ED5-4703-8B59-65204BB9F3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5E0D1BA5-1D17-4A28-B1E8-E2C22F3227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30</a:t>
            </a:fld>
            <a:endParaRPr lang="zh-CN" altLang="en-US" dirty="0"/>
          </a:p>
        </p:txBody>
      </p:sp>
      <p:grpSp>
        <p:nvGrpSpPr>
          <p:cNvPr id="5" name="470d4233-bf96-4b0c-b35c-5425b20cb384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5E59681B-BCFE-415C-9E00-5A08BC5426EC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4" y="1129471"/>
            <a:ext cx="10850564" cy="5014154"/>
            <a:chOff x="669924" y="1129471"/>
            <a:chExt cx="10850564" cy="5014154"/>
          </a:xfrm>
        </p:grpSpPr>
        <p:grpSp>
          <p:nvGrpSpPr>
            <p:cNvPr id="6" name="ïṣḷíde">
              <a:extLst>
                <a:ext uri="{FF2B5EF4-FFF2-40B4-BE49-F238E27FC236}">
                  <a16:creationId xmlns:a16="http://schemas.microsoft.com/office/drawing/2014/main" id="{7B58E0A2-4411-493C-B45F-3173C85DCAF5}"/>
                </a:ext>
              </a:extLst>
            </p:cNvPr>
            <p:cNvGrpSpPr/>
            <p:nvPr/>
          </p:nvGrpSpPr>
          <p:grpSpPr>
            <a:xfrm>
              <a:off x="669924" y="4104000"/>
              <a:ext cx="3224577" cy="2039624"/>
              <a:chOff x="669924" y="4104000"/>
              <a:chExt cx="2560755" cy="2039624"/>
            </a:xfrm>
          </p:grpSpPr>
          <p:sp>
            <p:nvSpPr>
              <p:cNvPr id="15" name="îṥḷîḍe">
                <a:extLst>
                  <a:ext uri="{FF2B5EF4-FFF2-40B4-BE49-F238E27FC236}">
                    <a16:creationId xmlns:a16="http://schemas.microsoft.com/office/drawing/2014/main" id="{C751F412-7C77-40A6-9D1C-09BEF7C26672}"/>
                  </a:ext>
                </a:extLst>
              </p:cNvPr>
              <p:cNvSpPr/>
              <p:nvPr/>
            </p:nvSpPr>
            <p:spPr bwMode="auto">
              <a:xfrm>
                <a:off x="669924" y="4239000"/>
                <a:ext cx="2560755" cy="1904624"/>
              </a:xfrm>
              <a:prstGeom prst="rect">
                <a:avLst/>
              </a:prstGeom>
              <a:noFill/>
              <a:ln w="3175">
                <a:solidFill>
                  <a:schemeClr val="bg1">
                    <a:lumMod val="75000"/>
                  </a:schemeClr>
                </a:solidFill>
              </a:ln>
              <a:extLst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wrap="square" rtlCol="0" anchor="t"/>
              <a:lstStyle/>
              <a:p>
                <a:pPr marL="144000" indent="-14400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endParaRPr lang="en-US" altLang="zh-CN" sz="1400" dirty="0"/>
              </a:p>
              <a:p>
                <a:pPr marL="144000" indent="-14400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200" dirty="0"/>
                  <a:t>Supporting text here. </a:t>
                </a:r>
              </a:p>
              <a:p>
                <a:pPr marL="144000" indent="-14400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200" dirty="0"/>
                  <a:t>When you copy &amp; paste, choose "keep text only" option.</a:t>
                </a:r>
              </a:p>
            </p:txBody>
          </p:sp>
          <p:sp>
            <p:nvSpPr>
              <p:cNvPr id="16" name="íṥļîḍé">
                <a:extLst>
                  <a:ext uri="{FF2B5EF4-FFF2-40B4-BE49-F238E27FC236}">
                    <a16:creationId xmlns:a16="http://schemas.microsoft.com/office/drawing/2014/main" id="{81DEFE19-841A-4BD3-9AA6-00E35FD67E03}"/>
                  </a:ext>
                </a:extLst>
              </p:cNvPr>
              <p:cNvSpPr/>
              <p:nvPr/>
            </p:nvSpPr>
            <p:spPr bwMode="auto">
              <a:xfrm>
                <a:off x="746791" y="4104000"/>
                <a:ext cx="1800000" cy="270000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 w="38100">
                <a:noFill/>
              </a:ln>
              <a:extLst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1600" b="1" dirty="0">
                    <a:solidFill>
                      <a:schemeClr val="bg1"/>
                    </a:solidFill>
                  </a:rPr>
                  <a:t>Text here</a:t>
                </a:r>
              </a:p>
            </p:txBody>
          </p:sp>
        </p:grpSp>
        <p:grpSp>
          <p:nvGrpSpPr>
            <p:cNvPr id="7" name="iśḻíde">
              <a:extLst>
                <a:ext uri="{FF2B5EF4-FFF2-40B4-BE49-F238E27FC236}">
                  <a16:creationId xmlns:a16="http://schemas.microsoft.com/office/drawing/2014/main" id="{047258F2-3427-46D5-9F84-B1AB15349F6E}"/>
                </a:ext>
              </a:extLst>
            </p:cNvPr>
            <p:cNvGrpSpPr/>
            <p:nvPr/>
          </p:nvGrpSpPr>
          <p:grpSpPr>
            <a:xfrm>
              <a:off x="4482918" y="2578623"/>
              <a:ext cx="3224577" cy="3565002"/>
              <a:chOff x="6636000" y="3294000"/>
              <a:chExt cx="2560755" cy="3565002"/>
            </a:xfrm>
          </p:grpSpPr>
          <p:sp>
            <p:nvSpPr>
              <p:cNvPr id="13" name="îṩḷíḑé">
                <a:extLst>
                  <a:ext uri="{FF2B5EF4-FFF2-40B4-BE49-F238E27FC236}">
                    <a16:creationId xmlns:a16="http://schemas.microsoft.com/office/drawing/2014/main" id="{D8D89590-4534-4149-B9A7-5922ACB651B9}"/>
                  </a:ext>
                </a:extLst>
              </p:cNvPr>
              <p:cNvSpPr/>
              <p:nvPr/>
            </p:nvSpPr>
            <p:spPr bwMode="auto">
              <a:xfrm>
                <a:off x="6636000" y="3428999"/>
                <a:ext cx="2560755" cy="3430003"/>
              </a:xfrm>
              <a:prstGeom prst="rect">
                <a:avLst/>
              </a:prstGeom>
              <a:noFill/>
              <a:ln w="3175">
                <a:solidFill>
                  <a:schemeClr val="bg1">
                    <a:lumMod val="75000"/>
                  </a:schemeClr>
                </a:solidFill>
              </a:ln>
              <a:extLst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144000" indent="-14400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endParaRPr lang="en-US" altLang="zh-CN" sz="1400" dirty="0"/>
              </a:p>
              <a:p>
                <a:pPr marL="144000" indent="-14400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200" dirty="0"/>
                  <a:t>Supporting text here. </a:t>
                </a:r>
              </a:p>
              <a:p>
                <a:pPr marL="144000" indent="-14400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200" dirty="0"/>
                  <a:t>When you copy &amp; paste, choose "keep text only" option.</a:t>
                </a:r>
              </a:p>
              <a:p>
                <a:pPr marL="144000" indent="-14400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endParaRPr lang="en-US" altLang="zh-CN" sz="1400" dirty="0"/>
              </a:p>
            </p:txBody>
          </p:sp>
          <p:sp>
            <p:nvSpPr>
              <p:cNvPr id="14" name="îSḷiḑè">
                <a:extLst>
                  <a:ext uri="{FF2B5EF4-FFF2-40B4-BE49-F238E27FC236}">
                    <a16:creationId xmlns:a16="http://schemas.microsoft.com/office/drawing/2014/main" id="{437AC71A-8D34-42A5-B898-DC4A4DA5B632}"/>
                  </a:ext>
                </a:extLst>
              </p:cNvPr>
              <p:cNvSpPr/>
              <p:nvPr/>
            </p:nvSpPr>
            <p:spPr bwMode="auto">
              <a:xfrm>
                <a:off x="6712867" y="3294000"/>
                <a:ext cx="1800000" cy="270000"/>
              </a:xfrm>
              <a:prstGeom prst="roundRect">
                <a:avLst>
                  <a:gd name="adj" fmla="val 50000"/>
                </a:avLst>
              </a:prstGeom>
              <a:solidFill>
                <a:schemeClr val="accent3"/>
              </a:solidFill>
              <a:ln w="38100">
                <a:noFill/>
              </a:ln>
              <a:extLst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1600" b="1" dirty="0">
                    <a:solidFill>
                      <a:schemeClr val="bg1"/>
                    </a:solidFill>
                  </a:rPr>
                  <a:t>Text here</a:t>
                </a:r>
              </a:p>
            </p:txBody>
          </p:sp>
        </p:grpSp>
        <p:grpSp>
          <p:nvGrpSpPr>
            <p:cNvPr id="8" name="îsľiḑe">
              <a:extLst>
                <a:ext uri="{FF2B5EF4-FFF2-40B4-BE49-F238E27FC236}">
                  <a16:creationId xmlns:a16="http://schemas.microsoft.com/office/drawing/2014/main" id="{F71D9591-985A-4575-9929-4FB934B75329}"/>
                </a:ext>
              </a:extLst>
            </p:cNvPr>
            <p:cNvGrpSpPr/>
            <p:nvPr/>
          </p:nvGrpSpPr>
          <p:grpSpPr>
            <a:xfrm>
              <a:off x="8295911" y="1646498"/>
              <a:ext cx="3224577" cy="4497127"/>
              <a:chOff x="6636000" y="3294000"/>
              <a:chExt cx="2560755" cy="4497127"/>
            </a:xfrm>
          </p:grpSpPr>
          <p:sp>
            <p:nvSpPr>
              <p:cNvPr id="11" name="íṡļidé">
                <a:extLst>
                  <a:ext uri="{FF2B5EF4-FFF2-40B4-BE49-F238E27FC236}">
                    <a16:creationId xmlns:a16="http://schemas.microsoft.com/office/drawing/2014/main" id="{2D2721D5-4835-45F0-A369-329B57006EDC}"/>
                  </a:ext>
                </a:extLst>
              </p:cNvPr>
              <p:cNvSpPr/>
              <p:nvPr/>
            </p:nvSpPr>
            <p:spPr bwMode="auto">
              <a:xfrm>
                <a:off x="6636000" y="3428999"/>
                <a:ext cx="2560755" cy="4362128"/>
              </a:xfrm>
              <a:prstGeom prst="rect">
                <a:avLst/>
              </a:prstGeom>
              <a:noFill/>
              <a:ln w="3175">
                <a:solidFill>
                  <a:schemeClr val="bg1">
                    <a:lumMod val="75000"/>
                  </a:schemeClr>
                </a:solidFill>
              </a:ln>
              <a:extLst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wrap="square" rtlCol="0" anchor="t"/>
              <a:lstStyle/>
              <a:p>
                <a:pPr marL="144000" indent="-14400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endParaRPr lang="en-US" altLang="zh-CN" sz="1400" dirty="0"/>
              </a:p>
              <a:p>
                <a:pPr marL="144000" indent="-14400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200" dirty="0"/>
                  <a:t>Supporting text here. </a:t>
                </a:r>
              </a:p>
              <a:p>
                <a:pPr marL="144000" indent="-14400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200" dirty="0"/>
                  <a:t>When you copy &amp; paste, choose "keep text only" option.</a:t>
                </a:r>
              </a:p>
              <a:p>
                <a:pPr marL="144000" indent="-14400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endParaRPr lang="en-US" altLang="zh-CN" sz="1400" dirty="0"/>
              </a:p>
            </p:txBody>
          </p:sp>
          <p:sp>
            <p:nvSpPr>
              <p:cNvPr id="12" name="i$ḷiḋé">
                <a:extLst>
                  <a:ext uri="{FF2B5EF4-FFF2-40B4-BE49-F238E27FC236}">
                    <a16:creationId xmlns:a16="http://schemas.microsoft.com/office/drawing/2014/main" id="{5A3F62E8-DE8B-4715-88F3-191647DD1266}"/>
                  </a:ext>
                </a:extLst>
              </p:cNvPr>
              <p:cNvSpPr/>
              <p:nvPr/>
            </p:nvSpPr>
            <p:spPr bwMode="auto">
              <a:xfrm>
                <a:off x="6712867" y="3294000"/>
                <a:ext cx="1800000" cy="270000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 w="38100">
                <a:noFill/>
              </a:ln>
              <a:extLst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1600" b="1" dirty="0">
                    <a:solidFill>
                      <a:schemeClr val="bg1"/>
                    </a:solidFill>
                  </a:rPr>
                  <a:t>Text here</a:t>
                </a:r>
              </a:p>
            </p:txBody>
          </p:sp>
        </p:grpSp>
        <p:sp>
          <p:nvSpPr>
            <p:cNvPr id="9" name="íŝ1îḍê">
              <a:extLst>
                <a:ext uri="{FF2B5EF4-FFF2-40B4-BE49-F238E27FC236}">
                  <a16:creationId xmlns:a16="http://schemas.microsoft.com/office/drawing/2014/main" id="{AB17277F-3B76-4313-A0EE-9A51FC28CB3F}"/>
                </a:ext>
              </a:extLst>
            </p:cNvPr>
            <p:cNvSpPr/>
            <p:nvPr/>
          </p:nvSpPr>
          <p:spPr bwMode="auto">
            <a:xfrm rot="954532">
              <a:off x="3567359" y="2269758"/>
              <a:ext cx="809391" cy="887726"/>
            </a:xfrm>
            <a:custGeom>
              <a:avLst/>
              <a:gdLst>
                <a:gd name="T0" fmla="*/ 3880 w 4987"/>
                <a:gd name="T1" fmla="*/ 336 h 5478"/>
                <a:gd name="T2" fmla="*/ 2772 w 4987"/>
                <a:gd name="T3" fmla="*/ 0 h 5478"/>
                <a:gd name="T4" fmla="*/ 2946 w 4987"/>
                <a:gd name="T5" fmla="*/ 748 h 5478"/>
                <a:gd name="T6" fmla="*/ 742 w 4987"/>
                <a:gd name="T7" fmla="*/ 2455 h 5478"/>
                <a:gd name="T8" fmla="*/ 243 w 4987"/>
                <a:gd name="T9" fmla="*/ 5478 h 5478"/>
                <a:gd name="T10" fmla="*/ 969 w 4987"/>
                <a:gd name="T11" fmla="*/ 5309 h 5478"/>
                <a:gd name="T12" fmla="*/ 3116 w 4987"/>
                <a:gd name="T13" fmla="*/ 1477 h 5478"/>
                <a:gd name="T14" fmla="*/ 3297 w 4987"/>
                <a:gd name="T15" fmla="*/ 2255 h 5478"/>
                <a:gd name="T16" fmla="*/ 4142 w 4987"/>
                <a:gd name="T17" fmla="*/ 1463 h 5478"/>
                <a:gd name="T18" fmla="*/ 4987 w 4987"/>
                <a:gd name="T19" fmla="*/ 672 h 5478"/>
                <a:gd name="T20" fmla="*/ 3880 w 4987"/>
                <a:gd name="T21" fmla="*/ 336 h 5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987" h="5478">
                  <a:moveTo>
                    <a:pt x="3880" y="336"/>
                  </a:moveTo>
                  <a:lnTo>
                    <a:pt x="2772" y="0"/>
                  </a:lnTo>
                  <a:lnTo>
                    <a:pt x="2946" y="748"/>
                  </a:lnTo>
                  <a:cubicBezTo>
                    <a:pt x="2030" y="1033"/>
                    <a:pt x="1255" y="1631"/>
                    <a:pt x="742" y="2455"/>
                  </a:cubicBezTo>
                  <a:cubicBezTo>
                    <a:pt x="177" y="3363"/>
                    <a:pt x="0" y="4437"/>
                    <a:pt x="243" y="5478"/>
                  </a:cubicBezTo>
                  <a:lnTo>
                    <a:pt x="969" y="5309"/>
                  </a:lnTo>
                  <a:cubicBezTo>
                    <a:pt x="584" y="3657"/>
                    <a:pt x="1536" y="2000"/>
                    <a:pt x="3116" y="1477"/>
                  </a:cubicBezTo>
                  <a:lnTo>
                    <a:pt x="3297" y="2255"/>
                  </a:lnTo>
                  <a:lnTo>
                    <a:pt x="4142" y="1463"/>
                  </a:lnTo>
                  <a:lnTo>
                    <a:pt x="4987" y="672"/>
                  </a:lnTo>
                  <a:lnTo>
                    <a:pt x="3880" y="336"/>
                  </a:ln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" name="íṩḷîḑé">
              <a:extLst>
                <a:ext uri="{FF2B5EF4-FFF2-40B4-BE49-F238E27FC236}">
                  <a16:creationId xmlns:a16="http://schemas.microsoft.com/office/drawing/2014/main" id="{BD0A0B2F-6CE9-4403-9D0C-A511640BDB1B}"/>
                </a:ext>
              </a:extLst>
            </p:cNvPr>
            <p:cNvSpPr/>
            <p:nvPr/>
          </p:nvSpPr>
          <p:spPr bwMode="auto">
            <a:xfrm rot="1044842">
              <a:off x="7372232" y="1129471"/>
              <a:ext cx="809391" cy="887726"/>
            </a:xfrm>
            <a:custGeom>
              <a:avLst/>
              <a:gdLst>
                <a:gd name="T0" fmla="*/ 3880 w 4987"/>
                <a:gd name="T1" fmla="*/ 336 h 5478"/>
                <a:gd name="T2" fmla="*/ 2772 w 4987"/>
                <a:gd name="T3" fmla="*/ 0 h 5478"/>
                <a:gd name="T4" fmla="*/ 2946 w 4987"/>
                <a:gd name="T5" fmla="*/ 748 h 5478"/>
                <a:gd name="T6" fmla="*/ 742 w 4987"/>
                <a:gd name="T7" fmla="*/ 2455 h 5478"/>
                <a:gd name="T8" fmla="*/ 243 w 4987"/>
                <a:gd name="T9" fmla="*/ 5478 h 5478"/>
                <a:gd name="T10" fmla="*/ 969 w 4987"/>
                <a:gd name="T11" fmla="*/ 5309 h 5478"/>
                <a:gd name="T12" fmla="*/ 3116 w 4987"/>
                <a:gd name="T13" fmla="*/ 1477 h 5478"/>
                <a:gd name="T14" fmla="*/ 3297 w 4987"/>
                <a:gd name="T15" fmla="*/ 2255 h 5478"/>
                <a:gd name="T16" fmla="*/ 4142 w 4987"/>
                <a:gd name="T17" fmla="*/ 1463 h 5478"/>
                <a:gd name="T18" fmla="*/ 4987 w 4987"/>
                <a:gd name="T19" fmla="*/ 672 h 5478"/>
                <a:gd name="T20" fmla="*/ 3880 w 4987"/>
                <a:gd name="T21" fmla="*/ 336 h 5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987" h="5478">
                  <a:moveTo>
                    <a:pt x="3880" y="336"/>
                  </a:moveTo>
                  <a:lnTo>
                    <a:pt x="2772" y="0"/>
                  </a:lnTo>
                  <a:lnTo>
                    <a:pt x="2946" y="748"/>
                  </a:lnTo>
                  <a:cubicBezTo>
                    <a:pt x="2030" y="1033"/>
                    <a:pt x="1255" y="1631"/>
                    <a:pt x="742" y="2455"/>
                  </a:cubicBezTo>
                  <a:cubicBezTo>
                    <a:pt x="177" y="3363"/>
                    <a:pt x="0" y="4437"/>
                    <a:pt x="243" y="5478"/>
                  </a:cubicBezTo>
                  <a:lnTo>
                    <a:pt x="969" y="5309"/>
                  </a:lnTo>
                  <a:cubicBezTo>
                    <a:pt x="584" y="3657"/>
                    <a:pt x="1536" y="2000"/>
                    <a:pt x="3116" y="1477"/>
                  </a:cubicBezTo>
                  <a:lnTo>
                    <a:pt x="3297" y="2255"/>
                  </a:lnTo>
                  <a:lnTo>
                    <a:pt x="4142" y="1463"/>
                  </a:lnTo>
                  <a:lnTo>
                    <a:pt x="4987" y="672"/>
                  </a:lnTo>
                  <a:lnTo>
                    <a:pt x="3880" y="336"/>
                  </a:ln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24818707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1463D05-0EAD-45C0-8641-4BF3BFBE42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5325" y="1"/>
            <a:ext cx="10801350" cy="1015999"/>
          </a:xfrm>
        </p:spPr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B5DDAF01-3DAF-4F74-B3A7-3E364E15A3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95325" y="6515100"/>
            <a:ext cx="4114800" cy="206381"/>
          </a:xfrm>
        </p:spPr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4790D7EE-98F0-470B-A827-938511EE8B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599" y="6515100"/>
            <a:ext cx="2886075" cy="206381"/>
          </a:xfrm>
        </p:spPr>
        <p:txBody>
          <a:bodyPr/>
          <a:lstStyle/>
          <a:p>
            <a:fld id="{5DD3DB80-B894-403A-B48E-6FDC1A72010E}" type="slidenum">
              <a:rPr lang="zh-CN" altLang="en-US" smtClean="0"/>
              <a:pPr/>
              <a:t>31</a:t>
            </a:fld>
            <a:endParaRPr lang="zh-CN" altLang="en-US"/>
          </a:p>
        </p:txBody>
      </p:sp>
      <p:grpSp>
        <p:nvGrpSpPr>
          <p:cNvPr id="5" name="4b736548-9893-44c3-b714-eb4547449cc9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8FD36FB9-77BA-4D40-BB94-6D9EC279372E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897439" y="1130299"/>
            <a:ext cx="8397123" cy="5012834"/>
            <a:chOff x="1897439" y="1130299"/>
            <a:chExt cx="8397123" cy="5012834"/>
          </a:xfrm>
        </p:grpSpPr>
        <p:grpSp>
          <p:nvGrpSpPr>
            <p:cNvPr id="6" name="i$ḻídè">
              <a:extLst>
                <a:ext uri="{FF2B5EF4-FFF2-40B4-BE49-F238E27FC236}">
                  <a16:creationId xmlns:a16="http://schemas.microsoft.com/office/drawing/2014/main" id="{EE041B81-8FBC-41C1-9E8C-0D23AD0388A4}"/>
                </a:ext>
              </a:extLst>
            </p:cNvPr>
            <p:cNvGrpSpPr/>
            <p:nvPr/>
          </p:nvGrpSpPr>
          <p:grpSpPr>
            <a:xfrm>
              <a:off x="2230871" y="2343150"/>
              <a:ext cx="1994884" cy="2435386"/>
              <a:chOff x="884823" y="2680315"/>
              <a:chExt cx="1442523" cy="1761056"/>
            </a:xfrm>
          </p:grpSpPr>
          <p:sp>
            <p:nvSpPr>
              <p:cNvPr id="17" name="i$ḷîḋè">
                <a:extLst>
                  <a:ext uri="{FF2B5EF4-FFF2-40B4-BE49-F238E27FC236}">
                    <a16:creationId xmlns:a16="http://schemas.microsoft.com/office/drawing/2014/main" id="{B035632A-D2B6-4815-97C6-C2EB397BE986}"/>
                  </a:ext>
                </a:extLst>
              </p:cNvPr>
              <p:cNvSpPr/>
              <p:nvPr/>
            </p:nvSpPr>
            <p:spPr>
              <a:xfrm>
                <a:off x="884823" y="2680315"/>
                <a:ext cx="1442523" cy="1761056"/>
              </a:xfrm>
              <a:prstGeom prst="rect">
                <a:avLst/>
              </a:prstGeom>
              <a:solidFill>
                <a:schemeClr val="bg1"/>
              </a:solidFill>
              <a:ln w="38100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8" name="ïṥļiďé">
                <a:extLst>
                  <a:ext uri="{FF2B5EF4-FFF2-40B4-BE49-F238E27FC236}">
                    <a16:creationId xmlns:a16="http://schemas.microsoft.com/office/drawing/2014/main" id="{C5B14E5C-1E10-40EF-A3AA-89423D0DD0F4}"/>
                  </a:ext>
                </a:extLst>
              </p:cNvPr>
              <p:cNvSpPr txBox="1"/>
              <p:nvPr/>
            </p:nvSpPr>
            <p:spPr>
              <a:xfrm>
                <a:off x="888182" y="4019700"/>
                <a:ext cx="1435805" cy="247500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ctr" anchorCtr="1">
                <a:normAutofit fontScale="92500" lnSpcReduction="20000"/>
              </a:bodyPr>
              <a:lstStyle/>
              <a:p>
                <a:pPr lvl="0" algn="ctr" defTabSz="913765">
                  <a:buSzPct val="25000"/>
                  <a:defRPr/>
                </a:pPr>
                <a:r>
                  <a:rPr lang="de-DE" altLang="zh-CN" sz="2000" b="1" dirty="0">
                    <a:solidFill>
                      <a:schemeClr val="accent1"/>
                    </a:solidFill>
                  </a:rPr>
                  <a:t>... ￥ | 27 %</a:t>
                </a:r>
              </a:p>
            </p:txBody>
          </p:sp>
          <p:sp>
            <p:nvSpPr>
              <p:cNvPr id="19" name="îṧľíḋé">
                <a:extLst>
                  <a:ext uri="{FF2B5EF4-FFF2-40B4-BE49-F238E27FC236}">
                    <a16:creationId xmlns:a16="http://schemas.microsoft.com/office/drawing/2014/main" id="{F5616898-33C0-4C4A-A404-6AB3C5AA5A07}"/>
                  </a:ext>
                </a:extLst>
              </p:cNvPr>
              <p:cNvSpPr/>
              <p:nvPr/>
            </p:nvSpPr>
            <p:spPr bwMode="auto">
              <a:xfrm flipH="1">
                <a:off x="1363084" y="3221833"/>
                <a:ext cx="486000" cy="399016"/>
              </a:xfrm>
              <a:custGeom>
                <a:avLst/>
                <a:gdLst>
                  <a:gd name="T0" fmla="*/ 100 w 176"/>
                  <a:gd name="T1" fmla="*/ 120 h 144"/>
                  <a:gd name="T2" fmla="*/ 116 w 176"/>
                  <a:gd name="T3" fmla="*/ 120 h 144"/>
                  <a:gd name="T4" fmla="*/ 120 w 176"/>
                  <a:gd name="T5" fmla="*/ 116 h 144"/>
                  <a:gd name="T6" fmla="*/ 120 w 176"/>
                  <a:gd name="T7" fmla="*/ 100 h 144"/>
                  <a:gd name="T8" fmla="*/ 116 w 176"/>
                  <a:gd name="T9" fmla="*/ 96 h 144"/>
                  <a:gd name="T10" fmla="*/ 100 w 176"/>
                  <a:gd name="T11" fmla="*/ 96 h 144"/>
                  <a:gd name="T12" fmla="*/ 96 w 176"/>
                  <a:gd name="T13" fmla="*/ 100 h 144"/>
                  <a:gd name="T14" fmla="*/ 96 w 176"/>
                  <a:gd name="T15" fmla="*/ 116 h 144"/>
                  <a:gd name="T16" fmla="*/ 100 w 176"/>
                  <a:gd name="T17" fmla="*/ 120 h 144"/>
                  <a:gd name="T18" fmla="*/ 28 w 176"/>
                  <a:gd name="T19" fmla="*/ 104 h 144"/>
                  <a:gd name="T20" fmla="*/ 76 w 176"/>
                  <a:gd name="T21" fmla="*/ 104 h 144"/>
                  <a:gd name="T22" fmla="*/ 80 w 176"/>
                  <a:gd name="T23" fmla="*/ 100 h 144"/>
                  <a:gd name="T24" fmla="*/ 76 w 176"/>
                  <a:gd name="T25" fmla="*/ 96 h 144"/>
                  <a:gd name="T26" fmla="*/ 28 w 176"/>
                  <a:gd name="T27" fmla="*/ 96 h 144"/>
                  <a:gd name="T28" fmla="*/ 24 w 176"/>
                  <a:gd name="T29" fmla="*/ 100 h 144"/>
                  <a:gd name="T30" fmla="*/ 28 w 176"/>
                  <a:gd name="T31" fmla="*/ 104 h 144"/>
                  <a:gd name="T32" fmla="*/ 28 w 176"/>
                  <a:gd name="T33" fmla="*/ 120 h 144"/>
                  <a:gd name="T34" fmla="*/ 60 w 176"/>
                  <a:gd name="T35" fmla="*/ 120 h 144"/>
                  <a:gd name="T36" fmla="*/ 64 w 176"/>
                  <a:gd name="T37" fmla="*/ 116 h 144"/>
                  <a:gd name="T38" fmla="*/ 60 w 176"/>
                  <a:gd name="T39" fmla="*/ 112 h 144"/>
                  <a:gd name="T40" fmla="*/ 28 w 176"/>
                  <a:gd name="T41" fmla="*/ 112 h 144"/>
                  <a:gd name="T42" fmla="*/ 24 w 176"/>
                  <a:gd name="T43" fmla="*/ 116 h 144"/>
                  <a:gd name="T44" fmla="*/ 28 w 176"/>
                  <a:gd name="T45" fmla="*/ 120 h 144"/>
                  <a:gd name="T46" fmla="*/ 136 w 176"/>
                  <a:gd name="T47" fmla="*/ 32 h 144"/>
                  <a:gd name="T48" fmla="*/ 8 w 176"/>
                  <a:gd name="T49" fmla="*/ 32 h 144"/>
                  <a:gd name="T50" fmla="*/ 0 w 176"/>
                  <a:gd name="T51" fmla="*/ 40 h 144"/>
                  <a:gd name="T52" fmla="*/ 0 w 176"/>
                  <a:gd name="T53" fmla="*/ 136 h 144"/>
                  <a:gd name="T54" fmla="*/ 8 w 176"/>
                  <a:gd name="T55" fmla="*/ 144 h 144"/>
                  <a:gd name="T56" fmla="*/ 136 w 176"/>
                  <a:gd name="T57" fmla="*/ 144 h 144"/>
                  <a:gd name="T58" fmla="*/ 144 w 176"/>
                  <a:gd name="T59" fmla="*/ 136 h 144"/>
                  <a:gd name="T60" fmla="*/ 144 w 176"/>
                  <a:gd name="T61" fmla="*/ 40 h 144"/>
                  <a:gd name="T62" fmla="*/ 136 w 176"/>
                  <a:gd name="T63" fmla="*/ 32 h 144"/>
                  <a:gd name="T64" fmla="*/ 136 w 176"/>
                  <a:gd name="T65" fmla="*/ 136 h 144"/>
                  <a:gd name="T66" fmla="*/ 8 w 176"/>
                  <a:gd name="T67" fmla="*/ 136 h 144"/>
                  <a:gd name="T68" fmla="*/ 8 w 176"/>
                  <a:gd name="T69" fmla="*/ 80 h 144"/>
                  <a:gd name="T70" fmla="*/ 136 w 176"/>
                  <a:gd name="T71" fmla="*/ 80 h 144"/>
                  <a:gd name="T72" fmla="*/ 136 w 176"/>
                  <a:gd name="T73" fmla="*/ 136 h 144"/>
                  <a:gd name="T74" fmla="*/ 136 w 176"/>
                  <a:gd name="T75" fmla="*/ 56 h 144"/>
                  <a:gd name="T76" fmla="*/ 8 w 176"/>
                  <a:gd name="T77" fmla="*/ 56 h 144"/>
                  <a:gd name="T78" fmla="*/ 8 w 176"/>
                  <a:gd name="T79" fmla="*/ 40 h 144"/>
                  <a:gd name="T80" fmla="*/ 136 w 176"/>
                  <a:gd name="T81" fmla="*/ 40 h 144"/>
                  <a:gd name="T82" fmla="*/ 136 w 176"/>
                  <a:gd name="T83" fmla="*/ 56 h 144"/>
                  <a:gd name="T84" fmla="*/ 168 w 176"/>
                  <a:gd name="T85" fmla="*/ 0 h 144"/>
                  <a:gd name="T86" fmla="*/ 40 w 176"/>
                  <a:gd name="T87" fmla="*/ 0 h 144"/>
                  <a:gd name="T88" fmla="*/ 32 w 176"/>
                  <a:gd name="T89" fmla="*/ 8 h 144"/>
                  <a:gd name="T90" fmla="*/ 32 w 176"/>
                  <a:gd name="T91" fmla="*/ 20 h 144"/>
                  <a:gd name="T92" fmla="*/ 36 w 176"/>
                  <a:gd name="T93" fmla="*/ 24 h 144"/>
                  <a:gd name="T94" fmla="*/ 40 w 176"/>
                  <a:gd name="T95" fmla="*/ 20 h 144"/>
                  <a:gd name="T96" fmla="*/ 40 w 176"/>
                  <a:gd name="T97" fmla="*/ 8 h 144"/>
                  <a:gd name="T98" fmla="*/ 168 w 176"/>
                  <a:gd name="T99" fmla="*/ 8 h 144"/>
                  <a:gd name="T100" fmla="*/ 168 w 176"/>
                  <a:gd name="T101" fmla="*/ 104 h 144"/>
                  <a:gd name="T102" fmla="*/ 156 w 176"/>
                  <a:gd name="T103" fmla="*/ 104 h 144"/>
                  <a:gd name="T104" fmla="*/ 152 w 176"/>
                  <a:gd name="T105" fmla="*/ 108 h 144"/>
                  <a:gd name="T106" fmla="*/ 156 w 176"/>
                  <a:gd name="T107" fmla="*/ 112 h 144"/>
                  <a:gd name="T108" fmla="*/ 168 w 176"/>
                  <a:gd name="T109" fmla="*/ 112 h 144"/>
                  <a:gd name="T110" fmla="*/ 176 w 176"/>
                  <a:gd name="T111" fmla="*/ 104 h 144"/>
                  <a:gd name="T112" fmla="*/ 176 w 176"/>
                  <a:gd name="T113" fmla="*/ 8 h 144"/>
                  <a:gd name="T114" fmla="*/ 168 w 176"/>
                  <a:gd name="T115" fmla="*/ 0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76" h="144">
                    <a:moveTo>
                      <a:pt x="100" y="120"/>
                    </a:moveTo>
                    <a:cubicBezTo>
                      <a:pt x="116" y="120"/>
                      <a:pt x="116" y="120"/>
                      <a:pt x="116" y="120"/>
                    </a:cubicBezTo>
                    <a:cubicBezTo>
                      <a:pt x="118" y="120"/>
                      <a:pt x="120" y="118"/>
                      <a:pt x="120" y="116"/>
                    </a:cubicBezTo>
                    <a:cubicBezTo>
                      <a:pt x="120" y="100"/>
                      <a:pt x="120" y="100"/>
                      <a:pt x="120" y="100"/>
                    </a:cubicBezTo>
                    <a:cubicBezTo>
                      <a:pt x="120" y="98"/>
                      <a:pt x="118" y="96"/>
                      <a:pt x="116" y="96"/>
                    </a:cubicBezTo>
                    <a:cubicBezTo>
                      <a:pt x="100" y="96"/>
                      <a:pt x="100" y="96"/>
                      <a:pt x="100" y="96"/>
                    </a:cubicBezTo>
                    <a:cubicBezTo>
                      <a:pt x="98" y="96"/>
                      <a:pt x="96" y="98"/>
                      <a:pt x="96" y="100"/>
                    </a:cubicBezTo>
                    <a:cubicBezTo>
                      <a:pt x="96" y="116"/>
                      <a:pt x="96" y="116"/>
                      <a:pt x="96" y="116"/>
                    </a:cubicBezTo>
                    <a:cubicBezTo>
                      <a:pt x="96" y="118"/>
                      <a:pt x="98" y="120"/>
                      <a:pt x="100" y="120"/>
                    </a:cubicBezTo>
                    <a:moveTo>
                      <a:pt x="28" y="104"/>
                    </a:moveTo>
                    <a:cubicBezTo>
                      <a:pt x="76" y="104"/>
                      <a:pt x="76" y="104"/>
                      <a:pt x="76" y="104"/>
                    </a:cubicBezTo>
                    <a:cubicBezTo>
                      <a:pt x="78" y="104"/>
                      <a:pt x="80" y="102"/>
                      <a:pt x="80" y="100"/>
                    </a:cubicBezTo>
                    <a:cubicBezTo>
                      <a:pt x="80" y="98"/>
                      <a:pt x="78" y="96"/>
                      <a:pt x="76" y="96"/>
                    </a:cubicBezTo>
                    <a:cubicBezTo>
                      <a:pt x="28" y="96"/>
                      <a:pt x="28" y="96"/>
                      <a:pt x="28" y="96"/>
                    </a:cubicBezTo>
                    <a:cubicBezTo>
                      <a:pt x="26" y="96"/>
                      <a:pt x="24" y="98"/>
                      <a:pt x="24" y="100"/>
                    </a:cubicBezTo>
                    <a:cubicBezTo>
                      <a:pt x="24" y="102"/>
                      <a:pt x="26" y="104"/>
                      <a:pt x="28" y="104"/>
                    </a:cubicBezTo>
                    <a:moveTo>
                      <a:pt x="28" y="120"/>
                    </a:moveTo>
                    <a:cubicBezTo>
                      <a:pt x="60" y="120"/>
                      <a:pt x="60" y="120"/>
                      <a:pt x="60" y="120"/>
                    </a:cubicBezTo>
                    <a:cubicBezTo>
                      <a:pt x="62" y="120"/>
                      <a:pt x="64" y="118"/>
                      <a:pt x="64" y="116"/>
                    </a:cubicBezTo>
                    <a:cubicBezTo>
                      <a:pt x="64" y="114"/>
                      <a:pt x="62" y="112"/>
                      <a:pt x="60" y="112"/>
                    </a:cubicBezTo>
                    <a:cubicBezTo>
                      <a:pt x="28" y="112"/>
                      <a:pt x="28" y="112"/>
                      <a:pt x="28" y="112"/>
                    </a:cubicBezTo>
                    <a:cubicBezTo>
                      <a:pt x="26" y="112"/>
                      <a:pt x="24" y="114"/>
                      <a:pt x="24" y="116"/>
                    </a:cubicBezTo>
                    <a:cubicBezTo>
                      <a:pt x="24" y="118"/>
                      <a:pt x="26" y="120"/>
                      <a:pt x="28" y="120"/>
                    </a:cubicBezTo>
                    <a:moveTo>
                      <a:pt x="136" y="32"/>
                    </a:moveTo>
                    <a:cubicBezTo>
                      <a:pt x="8" y="32"/>
                      <a:pt x="8" y="32"/>
                      <a:pt x="8" y="32"/>
                    </a:cubicBezTo>
                    <a:cubicBezTo>
                      <a:pt x="4" y="32"/>
                      <a:pt x="0" y="36"/>
                      <a:pt x="0" y="40"/>
                    </a:cubicBezTo>
                    <a:cubicBezTo>
                      <a:pt x="0" y="136"/>
                      <a:pt x="0" y="136"/>
                      <a:pt x="0" y="136"/>
                    </a:cubicBezTo>
                    <a:cubicBezTo>
                      <a:pt x="0" y="140"/>
                      <a:pt x="4" y="144"/>
                      <a:pt x="8" y="144"/>
                    </a:cubicBezTo>
                    <a:cubicBezTo>
                      <a:pt x="136" y="144"/>
                      <a:pt x="136" y="144"/>
                      <a:pt x="136" y="144"/>
                    </a:cubicBezTo>
                    <a:cubicBezTo>
                      <a:pt x="140" y="144"/>
                      <a:pt x="144" y="140"/>
                      <a:pt x="144" y="136"/>
                    </a:cubicBezTo>
                    <a:cubicBezTo>
                      <a:pt x="144" y="40"/>
                      <a:pt x="144" y="40"/>
                      <a:pt x="144" y="40"/>
                    </a:cubicBezTo>
                    <a:cubicBezTo>
                      <a:pt x="144" y="36"/>
                      <a:pt x="140" y="32"/>
                      <a:pt x="136" y="32"/>
                    </a:cubicBezTo>
                    <a:moveTo>
                      <a:pt x="136" y="136"/>
                    </a:moveTo>
                    <a:cubicBezTo>
                      <a:pt x="8" y="136"/>
                      <a:pt x="8" y="136"/>
                      <a:pt x="8" y="136"/>
                    </a:cubicBezTo>
                    <a:cubicBezTo>
                      <a:pt x="8" y="80"/>
                      <a:pt x="8" y="80"/>
                      <a:pt x="8" y="80"/>
                    </a:cubicBezTo>
                    <a:cubicBezTo>
                      <a:pt x="136" y="80"/>
                      <a:pt x="136" y="80"/>
                      <a:pt x="136" y="80"/>
                    </a:cubicBezTo>
                    <a:lnTo>
                      <a:pt x="136" y="136"/>
                    </a:lnTo>
                    <a:close/>
                    <a:moveTo>
                      <a:pt x="136" y="56"/>
                    </a:moveTo>
                    <a:cubicBezTo>
                      <a:pt x="8" y="56"/>
                      <a:pt x="8" y="56"/>
                      <a:pt x="8" y="56"/>
                    </a:cubicBezTo>
                    <a:cubicBezTo>
                      <a:pt x="8" y="40"/>
                      <a:pt x="8" y="40"/>
                      <a:pt x="8" y="40"/>
                    </a:cubicBezTo>
                    <a:cubicBezTo>
                      <a:pt x="136" y="40"/>
                      <a:pt x="136" y="40"/>
                      <a:pt x="136" y="40"/>
                    </a:cubicBezTo>
                    <a:lnTo>
                      <a:pt x="136" y="56"/>
                    </a:lnTo>
                    <a:close/>
                    <a:moveTo>
                      <a:pt x="168" y="0"/>
                    </a:moveTo>
                    <a:cubicBezTo>
                      <a:pt x="40" y="0"/>
                      <a:pt x="40" y="0"/>
                      <a:pt x="40" y="0"/>
                    </a:cubicBezTo>
                    <a:cubicBezTo>
                      <a:pt x="36" y="0"/>
                      <a:pt x="32" y="4"/>
                      <a:pt x="32" y="8"/>
                    </a:cubicBezTo>
                    <a:cubicBezTo>
                      <a:pt x="32" y="20"/>
                      <a:pt x="32" y="20"/>
                      <a:pt x="32" y="20"/>
                    </a:cubicBezTo>
                    <a:cubicBezTo>
                      <a:pt x="32" y="22"/>
                      <a:pt x="34" y="24"/>
                      <a:pt x="36" y="24"/>
                    </a:cubicBezTo>
                    <a:cubicBezTo>
                      <a:pt x="38" y="24"/>
                      <a:pt x="40" y="22"/>
                      <a:pt x="40" y="20"/>
                    </a:cubicBezTo>
                    <a:cubicBezTo>
                      <a:pt x="40" y="8"/>
                      <a:pt x="40" y="8"/>
                      <a:pt x="40" y="8"/>
                    </a:cubicBezTo>
                    <a:cubicBezTo>
                      <a:pt x="168" y="8"/>
                      <a:pt x="168" y="8"/>
                      <a:pt x="168" y="8"/>
                    </a:cubicBezTo>
                    <a:cubicBezTo>
                      <a:pt x="168" y="104"/>
                      <a:pt x="168" y="104"/>
                      <a:pt x="168" y="104"/>
                    </a:cubicBezTo>
                    <a:cubicBezTo>
                      <a:pt x="156" y="104"/>
                      <a:pt x="156" y="104"/>
                      <a:pt x="156" y="104"/>
                    </a:cubicBezTo>
                    <a:cubicBezTo>
                      <a:pt x="154" y="104"/>
                      <a:pt x="152" y="106"/>
                      <a:pt x="152" y="108"/>
                    </a:cubicBezTo>
                    <a:cubicBezTo>
                      <a:pt x="152" y="110"/>
                      <a:pt x="154" y="112"/>
                      <a:pt x="156" y="112"/>
                    </a:cubicBezTo>
                    <a:cubicBezTo>
                      <a:pt x="168" y="112"/>
                      <a:pt x="168" y="112"/>
                      <a:pt x="168" y="112"/>
                    </a:cubicBezTo>
                    <a:cubicBezTo>
                      <a:pt x="172" y="112"/>
                      <a:pt x="176" y="108"/>
                      <a:pt x="176" y="104"/>
                    </a:cubicBezTo>
                    <a:cubicBezTo>
                      <a:pt x="176" y="8"/>
                      <a:pt x="176" y="8"/>
                      <a:pt x="176" y="8"/>
                    </a:cubicBezTo>
                    <a:cubicBezTo>
                      <a:pt x="176" y="4"/>
                      <a:pt x="172" y="0"/>
                      <a:pt x="168" y="0"/>
                    </a:cubicBezTo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  <a:extLst/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</p:grpSp>
        <p:grpSp>
          <p:nvGrpSpPr>
            <p:cNvPr id="7" name="iś1ïdé">
              <a:extLst>
                <a:ext uri="{FF2B5EF4-FFF2-40B4-BE49-F238E27FC236}">
                  <a16:creationId xmlns:a16="http://schemas.microsoft.com/office/drawing/2014/main" id="{A811750B-64C4-46D7-B50E-00F1EF285F34}"/>
                </a:ext>
              </a:extLst>
            </p:cNvPr>
            <p:cNvGrpSpPr/>
            <p:nvPr/>
          </p:nvGrpSpPr>
          <p:grpSpPr>
            <a:xfrm>
              <a:off x="4863649" y="2056369"/>
              <a:ext cx="2464701" cy="3008948"/>
              <a:chOff x="3620403" y="2680315"/>
              <a:chExt cx="1442523" cy="1761056"/>
            </a:xfrm>
          </p:grpSpPr>
          <p:sp>
            <p:nvSpPr>
              <p:cNvPr id="14" name="íṥļiḍe">
                <a:extLst>
                  <a:ext uri="{FF2B5EF4-FFF2-40B4-BE49-F238E27FC236}">
                    <a16:creationId xmlns:a16="http://schemas.microsoft.com/office/drawing/2014/main" id="{EF36ED35-6160-4269-8A0B-4F1762B672EE}"/>
                  </a:ext>
                </a:extLst>
              </p:cNvPr>
              <p:cNvSpPr/>
              <p:nvPr/>
            </p:nvSpPr>
            <p:spPr>
              <a:xfrm>
                <a:off x="3620403" y="2680315"/>
                <a:ext cx="1442523" cy="1761056"/>
              </a:xfrm>
              <a:prstGeom prst="rect">
                <a:avLst/>
              </a:prstGeom>
              <a:solidFill>
                <a:schemeClr val="accent1"/>
              </a:solidFill>
              <a:ln w="3810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5" name="îşlíďe">
                <a:extLst>
                  <a:ext uri="{FF2B5EF4-FFF2-40B4-BE49-F238E27FC236}">
                    <a16:creationId xmlns:a16="http://schemas.microsoft.com/office/drawing/2014/main" id="{0F8D2E65-88ED-4F7A-9593-4707DCA113AC}"/>
                  </a:ext>
                </a:extLst>
              </p:cNvPr>
              <p:cNvSpPr txBox="1"/>
              <p:nvPr/>
            </p:nvSpPr>
            <p:spPr>
              <a:xfrm>
                <a:off x="3636034" y="4019700"/>
                <a:ext cx="1411261" cy="247500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ctr" anchorCtr="1">
                <a:normAutofit/>
              </a:bodyPr>
              <a:lstStyle/>
              <a:p>
                <a:pPr lvl="0" algn="ctr" defTabSz="913765">
                  <a:buSzPct val="25000"/>
                  <a:defRPr/>
                </a:pPr>
                <a:r>
                  <a:rPr lang="de-DE" altLang="zh-CN" sz="2000" b="1" dirty="0">
                    <a:solidFill>
                      <a:schemeClr val="bg1"/>
                    </a:solidFill>
                  </a:rPr>
                  <a:t>... ￥ | 46 %</a:t>
                </a:r>
              </a:p>
            </p:txBody>
          </p:sp>
          <p:sp>
            <p:nvSpPr>
              <p:cNvPr id="16" name="išļíḓe">
                <a:extLst>
                  <a:ext uri="{FF2B5EF4-FFF2-40B4-BE49-F238E27FC236}">
                    <a16:creationId xmlns:a16="http://schemas.microsoft.com/office/drawing/2014/main" id="{30F81AD8-96D5-4CAA-93D1-9F489FEB6931}"/>
                  </a:ext>
                </a:extLst>
              </p:cNvPr>
              <p:cNvSpPr/>
              <p:nvPr/>
            </p:nvSpPr>
            <p:spPr bwMode="auto">
              <a:xfrm flipH="1">
                <a:off x="4098664" y="3221833"/>
                <a:ext cx="486000" cy="354845"/>
              </a:xfrm>
              <a:custGeom>
                <a:avLst/>
                <a:gdLst>
                  <a:gd name="T0" fmla="*/ 156 w 176"/>
                  <a:gd name="T1" fmla="*/ 24 h 128"/>
                  <a:gd name="T2" fmla="*/ 156 w 176"/>
                  <a:gd name="T3" fmla="*/ 16 h 128"/>
                  <a:gd name="T4" fmla="*/ 16 w 176"/>
                  <a:gd name="T5" fmla="*/ 20 h 128"/>
                  <a:gd name="T6" fmla="*/ 36 w 176"/>
                  <a:gd name="T7" fmla="*/ 8 h 128"/>
                  <a:gd name="T8" fmla="*/ 144 w 176"/>
                  <a:gd name="T9" fmla="*/ 4 h 128"/>
                  <a:gd name="T10" fmla="*/ 36 w 176"/>
                  <a:gd name="T11" fmla="*/ 0 h 128"/>
                  <a:gd name="T12" fmla="*/ 36 w 176"/>
                  <a:gd name="T13" fmla="*/ 8 h 128"/>
                  <a:gd name="T14" fmla="*/ 132 w 176"/>
                  <a:gd name="T15" fmla="*/ 104 h 128"/>
                  <a:gd name="T16" fmla="*/ 132 w 176"/>
                  <a:gd name="T17" fmla="*/ 112 h 128"/>
                  <a:gd name="T18" fmla="*/ 144 w 176"/>
                  <a:gd name="T19" fmla="*/ 108 h 128"/>
                  <a:gd name="T20" fmla="*/ 168 w 176"/>
                  <a:gd name="T21" fmla="*/ 32 h 128"/>
                  <a:gd name="T22" fmla="*/ 0 w 176"/>
                  <a:gd name="T23" fmla="*/ 40 h 128"/>
                  <a:gd name="T24" fmla="*/ 8 w 176"/>
                  <a:gd name="T25" fmla="*/ 128 h 128"/>
                  <a:gd name="T26" fmla="*/ 176 w 176"/>
                  <a:gd name="T27" fmla="*/ 120 h 128"/>
                  <a:gd name="T28" fmla="*/ 168 w 176"/>
                  <a:gd name="T29" fmla="*/ 32 h 128"/>
                  <a:gd name="T30" fmla="*/ 16 w 176"/>
                  <a:gd name="T31" fmla="*/ 44 h 128"/>
                  <a:gd name="T32" fmla="*/ 8 w 176"/>
                  <a:gd name="T33" fmla="*/ 44 h 128"/>
                  <a:gd name="T34" fmla="*/ 12 w 176"/>
                  <a:gd name="T35" fmla="*/ 120 h 128"/>
                  <a:gd name="T36" fmla="*/ 12 w 176"/>
                  <a:gd name="T37" fmla="*/ 112 h 128"/>
                  <a:gd name="T38" fmla="*/ 12 w 176"/>
                  <a:gd name="T39" fmla="*/ 120 h 128"/>
                  <a:gd name="T40" fmla="*/ 160 w 176"/>
                  <a:gd name="T41" fmla="*/ 116 h 128"/>
                  <a:gd name="T42" fmla="*/ 168 w 176"/>
                  <a:gd name="T43" fmla="*/ 116 h 128"/>
                  <a:gd name="T44" fmla="*/ 168 w 176"/>
                  <a:gd name="T45" fmla="*/ 105 h 128"/>
                  <a:gd name="T46" fmla="*/ 152 w 176"/>
                  <a:gd name="T47" fmla="*/ 116 h 128"/>
                  <a:gd name="T48" fmla="*/ 23 w 176"/>
                  <a:gd name="T49" fmla="*/ 120 h 128"/>
                  <a:gd name="T50" fmla="*/ 12 w 176"/>
                  <a:gd name="T51" fmla="*/ 104 h 128"/>
                  <a:gd name="T52" fmla="*/ 8 w 176"/>
                  <a:gd name="T53" fmla="*/ 55 h 128"/>
                  <a:gd name="T54" fmla="*/ 24 w 176"/>
                  <a:gd name="T55" fmla="*/ 44 h 128"/>
                  <a:gd name="T56" fmla="*/ 153 w 176"/>
                  <a:gd name="T57" fmla="*/ 40 h 128"/>
                  <a:gd name="T58" fmla="*/ 164 w 176"/>
                  <a:gd name="T59" fmla="*/ 56 h 128"/>
                  <a:gd name="T60" fmla="*/ 168 w 176"/>
                  <a:gd name="T61" fmla="*/ 105 h 128"/>
                  <a:gd name="T62" fmla="*/ 160 w 176"/>
                  <a:gd name="T63" fmla="*/ 44 h 128"/>
                  <a:gd name="T64" fmla="*/ 168 w 176"/>
                  <a:gd name="T65" fmla="*/ 44 h 128"/>
                  <a:gd name="T66" fmla="*/ 88 w 176"/>
                  <a:gd name="T67" fmla="*/ 48 h 128"/>
                  <a:gd name="T68" fmla="*/ 88 w 176"/>
                  <a:gd name="T69" fmla="*/ 112 h 128"/>
                  <a:gd name="T70" fmla="*/ 88 w 176"/>
                  <a:gd name="T71" fmla="*/ 48 h 128"/>
                  <a:gd name="T72" fmla="*/ 95 w 176"/>
                  <a:gd name="T73" fmla="*/ 78 h 128"/>
                  <a:gd name="T74" fmla="*/ 81 w 176"/>
                  <a:gd name="T75" fmla="*/ 79 h 128"/>
                  <a:gd name="T76" fmla="*/ 81 w 176"/>
                  <a:gd name="T77" fmla="*/ 82 h 128"/>
                  <a:gd name="T78" fmla="*/ 93 w 176"/>
                  <a:gd name="T79" fmla="*/ 85 h 128"/>
                  <a:gd name="T80" fmla="*/ 84 w 176"/>
                  <a:gd name="T81" fmla="*/ 92 h 128"/>
                  <a:gd name="T82" fmla="*/ 96 w 176"/>
                  <a:gd name="T83" fmla="*/ 94 h 128"/>
                  <a:gd name="T84" fmla="*/ 100 w 176"/>
                  <a:gd name="T85" fmla="*/ 98 h 128"/>
                  <a:gd name="T86" fmla="*/ 79 w 176"/>
                  <a:gd name="T87" fmla="*/ 95 h 128"/>
                  <a:gd name="T88" fmla="*/ 70 w 176"/>
                  <a:gd name="T89" fmla="*/ 85 h 128"/>
                  <a:gd name="T90" fmla="*/ 74 w 176"/>
                  <a:gd name="T91" fmla="*/ 82 h 128"/>
                  <a:gd name="T92" fmla="*/ 74 w 176"/>
                  <a:gd name="T93" fmla="*/ 80 h 128"/>
                  <a:gd name="T94" fmla="*/ 74 w 176"/>
                  <a:gd name="T95" fmla="*/ 78 h 128"/>
                  <a:gd name="T96" fmla="*/ 71 w 176"/>
                  <a:gd name="T97" fmla="*/ 74 h 128"/>
                  <a:gd name="T98" fmla="*/ 80 w 176"/>
                  <a:gd name="T99" fmla="*/ 64 h 128"/>
                  <a:gd name="T100" fmla="*/ 102 w 176"/>
                  <a:gd name="T101" fmla="*/ 63 h 128"/>
                  <a:gd name="T102" fmla="*/ 91 w 176"/>
                  <a:gd name="T103" fmla="*/ 65 h 128"/>
                  <a:gd name="T104" fmla="*/ 81 w 176"/>
                  <a:gd name="T105" fmla="*/ 74 h 128"/>
                  <a:gd name="T106" fmla="*/ 44 w 176"/>
                  <a:gd name="T107" fmla="*/ 48 h 128"/>
                  <a:gd name="T108" fmla="*/ 32 w 176"/>
                  <a:gd name="T109" fmla="*/ 52 h 128"/>
                  <a:gd name="T110" fmla="*/ 44 w 176"/>
                  <a:gd name="T111" fmla="*/ 56 h 128"/>
                  <a:gd name="T112" fmla="*/ 44 w 176"/>
                  <a:gd name="T113" fmla="*/ 48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176" h="128">
                    <a:moveTo>
                      <a:pt x="20" y="24"/>
                    </a:moveTo>
                    <a:cubicBezTo>
                      <a:pt x="156" y="24"/>
                      <a:pt x="156" y="24"/>
                      <a:pt x="156" y="24"/>
                    </a:cubicBezTo>
                    <a:cubicBezTo>
                      <a:pt x="158" y="24"/>
                      <a:pt x="160" y="22"/>
                      <a:pt x="160" y="20"/>
                    </a:cubicBezTo>
                    <a:cubicBezTo>
                      <a:pt x="160" y="18"/>
                      <a:pt x="158" y="16"/>
                      <a:pt x="156" y="16"/>
                    </a:cubicBezTo>
                    <a:cubicBezTo>
                      <a:pt x="20" y="16"/>
                      <a:pt x="20" y="16"/>
                      <a:pt x="20" y="16"/>
                    </a:cubicBezTo>
                    <a:cubicBezTo>
                      <a:pt x="18" y="16"/>
                      <a:pt x="16" y="18"/>
                      <a:pt x="16" y="20"/>
                    </a:cubicBezTo>
                    <a:cubicBezTo>
                      <a:pt x="16" y="22"/>
                      <a:pt x="18" y="24"/>
                      <a:pt x="20" y="24"/>
                    </a:cubicBezTo>
                    <a:moveTo>
                      <a:pt x="36" y="8"/>
                    </a:moveTo>
                    <a:cubicBezTo>
                      <a:pt x="140" y="8"/>
                      <a:pt x="140" y="8"/>
                      <a:pt x="140" y="8"/>
                    </a:cubicBezTo>
                    <a:cubicBezTo>
                      <a:pt x="142" y="8"/>
                      <a:pt x="144" y="6"/>
                      <a:pt x="144" y="4"/>
                    </a:cubicBezTo>
                    <a:cubicBezTo>
                      <a:pt x="144" y="2"/>
                      <a:pt x="142" y="0"/>
                      <a:pt x="140" y="0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34" y="0"/>
                      <a:pt x="32" y="2"/>
                      <a:pt x="32" y="4"/>
                    </a:cubicBezTo>
                    <a:cubicBezTo>
                      <a:pt x="32" y="6"/>
                      <a:pt x="34" y="8"/>
                      <a:pt x="36" y="8"/>
                    </a:cubicBezTo>
                    <a:moveTo>
                      <a:pt x="140" y="104"/>
                    </a:moveTo>
                    <a:cubicBezTo>
                      <a:pt x="132" y="104"/>
                      <a:pt x="132" y="104"/>
                      <a:pt x="132" y="104"/>
                    </a:cubicBezTo>
                    <a:cubicBezTo>
                      <a:pt x="130" y="104"/>
                      <a:pt x="128" y="106"/>
                      <a:pt x="128" y="108"/>
                    </a:cubicBezTo>
                    <a:cubicBezTo>
                      <a:pt x="128" y="110"/>
                      <a:pt x="130" y="112"/>
                      <a:pt x="132" y="112"/>
                    </a:cubicBezTo>
                    <a:cubicBezTo>
                      <a:pt x="140" y="112"/>
                      <a:pt x="140" y="112"/>
                      <a:pt x="140" y="112"/>
                    </a:cubicBezTo>
                    <a:cubicBezTo>
                      <a:pt x="142" y="112"/>
                      <a:pt x="144" y="110"/>
                      <a:pt x="144" y="108"/>
                    </a:cubicBezTo>
                    <a:cubicBezTo>
                      <a:pt x="144" y="106"/>
                      <a:pt x="142" y="104"/>
                      <a:pt x="140" y="104"/>
                    </a:cubicBezTo>
                    <a:moveTo>
                      <a:pt x="168" y="32"/>
                    </a:moveTo>
                    <a:cubicBezTo>
                      <a:pt x="8" y="32"/>
                      <a:pt x="8" y="32"/>
                      <a:pt x="8" y="32"/>
                    </a:cubicBezTo>
                    <a:cubicBezTo>
                      <a:pt x="4" y="32"/>
                      <a:pt x="0" y="36"/>
                      <a:pt x="0" y="40"/>
                    </a:cubicBezTo>
                    <a:cubicBezTo>
                      <a:pt x="0" y="120"/>
                      <a:pt x="0" y="120"/>
                      <a:pt x="0" y="120"/>
                    </a:cubicBezTo>
                    <a:cubicBezTo>
                      <a:pt x="0" y="124"/>
                      <a:pt x="4" y="128"/>
                      <a:pt x="8" y="128"/>
                    </a:cubicBezTo>
                    <a:cubicBezTo>
                      <a:pt x="168" y="128"/>
                      <a:pt x="168" y="128"/>
                      <a:pt x="168" y="128"/>
                    </a:cubicBezTo>
                    <a:cubicBezTo>
                      <a:pt x="172" y="128"/>
                      <a:pt x="176" y="124"/>
                      <a:pt x="176" y="120"/>
                    </a:cubicBezTo>
                    <a:cubicBezTo>
                      <a:pt x="176" y="40"/>
                      <a:pt x="176" y="40"/>
                      <a:pt x="176" y="40"/>
                    </a:cubicBezTo>
                    <a:cubicBezTo>
                      <a:pt x="176" y="36"/>
                      <a:pt x="172" y="32"/>
                      <a:pt x="168" y="32"/>
                    </a:cubicBezTo>
                    <a:moveTo>
                      <a:pt x="12" y="40"/>
                    </a:moveTo>
                    <a:cubicBezTo>
                      <a:pt x="14" y="40"/>
                      <a:pt x="16" y="42"/>
                      <a:pt x="16" y="44"/>
                    </a:cubicBezTo>
                    <a:cubicBezTo>
                      <a:pt x="16" y="46"/>
                      <a:pt x="14" y="48"/>
                      <a:pt x="12" y="48"/>
                    </a:cubicBezTo>
                    <a:cubicBezTo>
                      <a:pt x="10" y="48"/>
                      <a:pt x="8" y="46"/>
                      <a:pt x="8" y="44"/>
                    </a:cubicBezTo>
                    <a:cubicBezTo>
                      <a:pt x="8" y="42"/>
                      <a:pt x="10" y="40"/>
                      <a:pt x="12" y="40"/>
                    </a:cubicBezTo>
                    <a:moveTo>
                      <a:pt x="12" y="120"/>
                    </a:moveTo>
                    <a:cubicBezTo>
                      <a:pt x="10" y="120"/>
                      <a:pt x="8" y="118"/>
                      <a:pt x="8" y="116"/>
                    </a:cubicBezTo>
                    <a:cubicBezTo>
                      <a:pt x="8" y="114"/>
                      <a:pt x="10" y="112"/>
                      <a:pt x="12" y="112"/>
                    </a:cubicBezTo>
                    <a:cubicBezTo>
                      <a:pt x="14" y="112"/>
                      <a:pt x="16" y="114"/>
                      <a:pt x="16" y="116"/>
                    </a:cubicBezTo>
                    <a:cubicBezTo>
                      <a:pt x="16" y="118"/>
                      <a:pt x="14" y="120"/>
                      <a:pt x="12" y="120"/>
                    </a:cubicBezTo>
                    <a:moveTo>
                      <a:pt x="164" y="120"/>
                    </a:moveTo>
                    <a:cubicBezTo>
                      <a:pt x="162" y="120"/>
                      <a:pt x="160" y="118"/>
                      <a:pt x="160" y="116"/>
                    </a:cubicBezTo>
                    <a:cubicBezTo>
                      <a:pt x="160" y="114"/>
                      <a:pt x="162" y="112"/>
                      <a:pt x="164" y="112"/>
                    </a:cubicBezTo>
                    <a:cubicBezTo>
                      <a:pt x="166" y="112"/>
                      <a:pt x="168" y="114"/>
                      <a:pt x="168" y="116"/>
                    </a:cubicBezTo>
                    <a:cubicBezTo>
                      <a:pt x="168" y="118"/>
                      <a:pt x="166" y="120"/>
                      <a:pt x="164" y="120"/>
                    </a:cubicBezTo>
                    <a:moveTo>
                      <a:pt x="168" y="105"/>
                    </a:moveTo>
                    <a:cubicBezTo>
                      <a:pt x="167" y="104"/>
                      <a:pt x="165" y="104"/>
                      <a:pt x="164" y="104"/>
                    </a:cubicBezTo>
                    <a:cubicBezTo>
                      <a:pt x="157" y="104"/>
                      <a:pt x="152" y="109"/>
                      <a:pt x="152" y="116"/>
                    </a:cubicBezTo>
                    <a:cubicBezTo>
                      <a:pt x="152" y="117"/>
                      <a:pt x="152" y="119"/>
                      <a:pt x="153" y="120"/>
                    </a:cubicBezTo>
                    <a:cubicBezTo>
                      <a:pt x="23" y="120"/>
                      <a:pt x="23" y="120"/>
                      <a:pt x="23" y="120"/>
                    </a:cubicBezTo>
                    <a:cubicBezTo>
                      <a:pt x="24" y="119"/>
                      <a:pt x="24" y="117"/>
                      <a:pt x="24" y="116"/>
                    </a:cubicBezTo>
                    <a:cubicBezTo>
                      <a:pt x="24" y="109"/>
                      <a:pt x="19" y="104"/>
                      <a:pt x="12" y="104"/>
                    </a:cubicBezTo>
                    <a:cubicBezTo>
                      <a:pt x="11" y="104"/>
                      <a:pt x="9" y="104"/>
                      <a:pt x="8" y="105"/>
                    </a:cubicBezTo>
                    <a:cubicBezTo>
                      <a:pt x="8" y="55"/>
                      <a:pt x="8" y="55"/>
                      <a:pt x="8" y="55"/>
                    </a:cubicBezTo>
                    <a:cubicBezTo>
                      <a:pt x="9" y="56"/>
                      <a:pt x="11" y="56"/>
                      <a:pt x="12" y="56"/>
                    </a:cubicBezTo>
                    <a:cubicBezTo>
                      <a:pt x="19" y="56"/>
                      <a:pt x="24" y="51"/>
                      <a:pt x="24" y="44"/>
                    </a:cubicBezTo>
                    <a:cubicBezTo>
                      <a:pt x="24" y="43"/>
                      <a:pt x="24" y="41"/>
                      <a:pt x="23" y="40"/>
                    </a:cubicBezTo>
                    <a:cubicBezTo>
                      <a:pt x="153" y="40"/>
                      <a:pt x="153" y="40"/>
                      <a:pt x="153" y="40"/>
                    </a:cubicBezTo>
                    <a:cubicBezTo>
                      <a:pt x="152" y="41"/>
                      <a:pt x="152" y="43"/>
                      <a:pt x="152" y="44"/>
                    </a:cubicBezTo>
                    <a:cubicBezTo>
                      <a:pt x="152" y="51"/>
                      <a:pt x="157" y="56"/>
                      <a:pt x="164" y="56"/>
                    </a:cubicBezTo>
                    <a:cubicBezTo>
                      <a:pt x="165" y="56"/>
                      <a:pt x="167" y="56"/>
                      <a:pt x="168" y="55"/>
                    </a:cubicBezTo>
                    <a:lnTo>
                      <a:pt x="168" y="105"/>
                    </a:lnTo>
                    <a:close/>
                    <a:moveTo>
                      <a:pt x="164" y="48"/>
                    </a:moveTo>
                    <a:cubicBezTo>
                      <a:pt x="162" y="48"/>
                      <a:pt x="160" y="46"/>
                      <a:pt x="160" y="44"/>
                    </a:cubicBezTo>
                    <a:cubicBezTo>
                      <a:pt x="160" y="42"/>
                      <a:pt x="162" y="40"/>
                      <a:pt x="164" y="40"/>
                    </a:cubicBezTo>
                    <a:cubicBezTo>
                      <a:pt x="166" y="40"/>
                      <a:pt x="168" y="42"/>
                      <a:pt x="168" y="44"/>
                    </a:cubicBezTo>
                    <a:cubicBezTo>
                      <a:pt x="168" y="46"/>
                      <a:pt x="166" y="48"/>
                      <a:pt x="164" y="48"/>
                    </a:cubicBezTo>
                    <a:moveTo>
                      <a:pt x="88" y="48"/>
                    </a:moveTo>
                    <a:cubicBezTo>
                      <a:pt x="70" y="48"/>
                      <a:pt x="56" y="62"/>
                      <a:pt x="56" y="80"/>
                    </a:cubicBezTo>
                    <a:cubicBezTo>
                      <a:pt x="56" y="98"/>
                      <a:pt x="70" y="112"/>
                      <a:pt x="88" y="112"/>
                    </a:cubicBezTo>
                    <a:cubicBezTo>
                      <a:pt x="106" y="112"/>
                      <a:pt x="120" y="98"/>
                      <a:pt x="120" y="80"/>
                    </a:cubicBezTo>
                    <a:cubicBezTo>
                      <a:pt x="120" y="62"/>
                      <a:pt x="106" y="48"/>
                      <a:pt x="88" y="48"/>
                    </a:cubicBezTo>
                    <a:moveTo>
                      <a:pt x="97" y="74"/>
                    </a:moveTo>
                    <a:cubicBezTo>
                      <a:pt x="95" y="78"/>
                      <a:pt x="95" y="78"/>
                      <a:pt x="95" y="78"/>
                    </a:cubicBezTo>
                    <a:cubicBezTo>
                      <a:pt x="81" y="78"/>
                      <a:pt x="81" y="78"/>
                      <a:pt x="81" y="78"/>
                    </a:cubicBezTo>
                    <a:cubicBezTo>
                      <a:pt x="81" y="78"/>
                      <a:pt x="81" y="78"/>
                      <a:pt x="81" y="79"/>
                    </a:cubicBezTo>
                    <a:cubicBezTo>
                      <a:pt x="81" y="80"/>
                      <a:pt x="81" y="80"/>
                      <a:pt x="81" y="80"/>
                    </a:cubicBezTo>
                    <a:cubicBezTo>
                      <a:pt x="81" y="81"/>
                      <a:pt x="81" y="81"/>
                      <a:pt x="81" y="82"/>
                    </a:cubicBezTo>
                    <a:cubicBezTo>
                      <a:pt x="94" y="82"/>
                      <a:pt x="94" y="82"/>
                      <a:pt x="94" y="82"/>
                    </a:cubicBezTo>
                    <a:cubicBezTo>
                      <a:pt x="93" y="85"/>
                      <a:pt x="93" y="85"/>
                      <a:pt x="93" y="85"/>
                    </a:cubicBezTo>
                    <a:cubicBezTo>
                      <a:pt x="81" y="85"/>
                      <a:pt x="81" y="85"/>
                      <a:pt x="81" y="85"/>
                    </a:cubicBezTo>
                    <a:cubicBezTo>
                      <a:pt x="81" y="88"/>
                      <a:pt x="82" y="90"/>
                      <a:pt x="84" y="92"/>
                    </a:cubicBezTo>
                    <a:cubicBezTo>
                      <a:pt x="86" y="94"/>
                      <a:pt x="88" y="95"/>
                      <a:pt x="91" y="95"/>
                    </a:cubicBezTo>
                    <a:cubicBezTo>
                      <a:pt x="93" y="95"/>
                      <a:pt x="95" y="95"/>
                      <a:pt x="96" y="94"/>
                    </a:cubicBezTo>
                    <a:cubicBezTo>
                      <a:pt x="97" y="94"/>
                      <a:pt x="99" y="93"/>
                      <a:pt x="100" y="91"/>
                    </a:cubicBezTo>
                    <a:cubicBezTo>
                      <a:pt x="100" y="98"/>
                      <a:pt x="100" y="98"/>
                      <a:pt x="100" y="98"/>
                    </a:cubicBezTo>
                    <a:cubicBezTo>
                      <a:pt x="97" y="99"/>
                      <a:pt x="94" y="100"/>
                      <a:pt x="91" y="100"/>
                    </a:cubicBezTo>
                    <a:cubicBezTo>
                      <a:pt x="86" y="100"/>
                      <a:pt x="82" y="99"/>
                      <a:pt x="79" y="95"/>
                    </a:cubicBezTo>
                    <a:cubicBezTo>
                      <a:pt x="76" y="93"/>
                      <a:pt x="75" y="89"/>
                      <a:pt x="74" y="85"/>
                    </a:cubicBezTo>
                    <a:cubicBezTo>
                      <a:pt x="70" y="85"/>
                      <a:pt x="70" y="85"/>
                      <a:pt x="70" y="85"/>
                    </a:cubicBezTo>
                    <a:cubicBezTo>
                      <a:pt x="71" y="82"/>
                      <a:pt x="71" y="82"/>
                      <a:pt x="71" y="82"/>
                    </a:cubicBezTo>
                    <a:cubicBezTo>
                      <a:pt x="74" y="82"/>
                      <a:pt x="74" y="82"/>
                      <a:pt x="74" y="82"/>
                    </a:cubicBezTo>
                    <a:cubicBezTo>
                      <a:pt x="74" y="81"/>
                      <a:pt x="74" y="81"/>
                      <a:pt x="74" y="81"/>
                    </a:cubicBezTo>
                    <a:cubicBezTo>
                      <a:pt x="74" y="80"/>
                      <a:pt x="74" y="80"/>
                      <a:pt x="74" y="80"/>
                    </a:cubicBezTo>
                    <a:cubicBezTo>
                      <a:pt x="74" y="79"/>
                      <a:pt x="74" y="79"/>
                      <a:pt x="74" y="79"/>
                    </a:cubicBezTo>
                    <a:cubicBezTo>
                      <a:pt x="74" y="79"/>
                      <a:pt x="74" y="78"/>
                      <a:pt x="74" y="78"/>
                    </a:cubicBezTo>
                    <a:cubicBezTo>
                      <a:pt x="70" y="78"/>
                      <a:pt x="70" y="78"/>
                      <a:pt x="70" y="78"/>
                    </a:cubicBezTo>
                    <a:cubicBezTo>
                      <a:pt x="71" y="74"/>
                      <a:pt x="71" y="74"/>
                      <a:pt x="71" y="74"/>
                    </a:cubicBezTo>
                    <a:cubicBezTo>
                      <a:pt x="74" y="74"/>
                      <a:pt x="74" y="74"/>
                      <a:pt x="74" y="74"/>
                    </a:cubicBezTo>
                    <a:cubicBezTo>
                      <a:pt x="75" y="70"/>
                      <a:pt x="77" y="67"/>
                      <a:pt x="80" y="64"/>
                    </a:cubicBezTo>
                    <a:cubicBezTo>
                      <a:pt x="83" y="61"/>
                      <a:pt x="86" y="60"/>
                      <a:pt x="91" y="60"/>
                    </a:cubicBezTo>
                    <a:cubicBezTo>
                      <a:pt x="95" y="60"/>
                      <a:pt x="98" y="61"/>
                      <a:pt x="102" y="63"/>
                    </a:cubicBezTo>
                    <a:cubicBezTo>
                      <a:pt x="99" y="68"/>
                      <a:pt x="99" y="68"/>
                      <a:pt x="99" y="68"/>
                    </a:cubicBezTo>
                    <a:cubicBezTo>
                      <a:pt x="96" y="66"/>
                      <a:pt x="94" y="65"/>
                      <a:pt x="91" y="65"/>
                    </a:cubicBezTo>
                    <a:cubicBezTo>
                      <a:pt x="88" y="65"/>
                      <a:pt x="86" y="66"/>
                      <a:pt x="84" y="68"/>
                    </a:cubicBezTo>
                    <a:cubicBezTo>
                      <a:pt x="83" y="70"/>
                      <a:pt x="82" y="72"/>
                      <a:pt x="81" y="74"/>
                    </a:cubicBezTo>
                    <a:lnTo>
                      <a:pt x="97" y="74"/>
                    </a:lnTo>
                    <a:close/>
                    <a:moveTo>
                      <a:pt x="44" y="48"/>
                    </a:moveTo>
                    <a:cubicBezTo>
                      <a:pt x="36" y="48"/>
                      <a:pt x="36" y="48"/>
                      <a:pt x="36" y="48"/>
                    </a:cubicBezTo>
                    <a:cubicBezTo>
                      <a:pt x="34" y="48"/>
                      <a:pt x="32" y="50"/>
                      <a:pt x="32" y="52"/>
                    </a:cubicBezTo>
                    <a:cubicBezTo>
                      <a:pt x="32" y="54"/>
                      <a:pt x="34" y="56"/>
                      <a:pt x="36" y="56"/>
                    </a:cubicBezTo>
                    <a:cubicBezTo>
                      <a:pt x="44" y="56"/>
                      <a:pt x="44" y="56"/>
                      <a:pt x="44" y="56"/>
                    </a:cubicBezTo>
                    <a:cubicBezTo>
                      <a:pt x="46" y="56"/>
                      <a:pt x="48" y="54"/>
                      <a:pt x="48" y="52"/>
                    </a:cubicBezTo>
                    <a:cubicBezTo>
                      <a:pt x="48" y="50"/>
                      <a:pt x="46" y="48"/>
                      <a:pt x="44" y="48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</p:grpSp>
        <p:grpSp>
          <p:nvGrpSpPr>
            <p:cNvPr id="8" name="iŝľîde">
              <a:extLst>
                <a:ext uri="{FF2B5EF4-FFF2-40B4-BE49-F238E27FC236}">
                  <a16:creationId xmlns:a16="http://schemas.microsoft.com/office/drawing/2014/main" id="{40A3F6C5-877F-4FFC-A411-02C614FCB8BC}"/>
                </a:ext>
              </a:extLst>
            </p:cNvPr>
            <p:cNvGrpSpPr/>
            <p:nvPr/>
          </p:nvGrpSpPr>
          <p:grpSpPr>
            <a:xfrm>
              <a:off x="7966245" y="2343150"/>
              <a:ext cx="1994884" cy="2435386"/>
              <a:chOff x="6714123" y="2680315"/>
              <a:chExt cx="1442523" cy="1761056"/>
            </a:xfrm>
          </p:grpSpPr>
          <p:sp>
            <p:nvSpPr>
              <p:cNvPr id="11" name="íşľiḍé">
                <a:extLst>
                  <a:ext uri="{FF2B5EF4-FFF2-40B4-BE49-F238E27FC236}">
                    <a16:creationId xmlns:a16="http://schemas.microsoft.com/office/drawing/2014/main" id="{5110EB34-2D64-4A72-9AF9-C7007B9B39D1}"/>
                  </a:ext>
                </a:extLst>
              </p:cNvPr>
              <p:cNvSpPr/>
              <p:nvPr/>
            </p:nvSpPr>
            <p:spPr>
              <a:xfrm>
                <a:off x="6714123" y="2680315"/>
                <a:ext cx="1442523" cy="1761056"/>
              </a:xfrm>
              <a:prstGeom prst="rect">
                <a:avLst/>
              </a:prstGeom>
              <a:solidFill>
                <a:schemeClr val="bg1"/>
              </a:solidFill>
              <a:ln w="38100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12" name="išḻïḍé">
                <a:extLst>
                  <a:ext uri="{FF2B5EF4-FFF2-40B4-BE49-F238E27FC236}">
                    <a16:creationId xmlns:a16="http://schemas.microsoft.com/office/drawing/2014/main" id="{A7B2054C-10EF-4B12-9FF3-EE139E14607E}"/>
                  </a:ext>
                </a:extLst>
              </p:cNvPr>
              <p:cNvSpPr txBox="1"/>
              <p:nvPr/>
            </p:nvSpPr>
            <p:spPr>
              <a:xfrm>
                <a:off x="6717482" y="4019700"/>
                <a:ext cx="1435805" cy="247500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ctr" anchorCtr="1">
                <a:normAutofit fontScale="92500" lnSpcReduction="20000"/>
              </a:bodyPr>
              <a:lstStyle/>
              <a:p>
                <a:pPr lvl="0" algn="ctr" defTabSz="913765">
                  <a:buSzPct val="25000"/>
                  <a:defRPr/>
                </a:pPr>
                <a:r>
                  <a:rPr lang="de-DE" altLang="zh-CN" sz="2000" b="1" dirty="0">
                    <a:solidFill>
                      <a:schemeClr val="accent1"/>
                    </a:solidFill>
                  </a:rPr>
                  <a:t>... ￥ | 27 %</a:t>
                </a:r>
              </a:p>
            </p:txBody>
          </p:sp>
          <p:sp>
            <p:nvSpPr>
              <p:cNvPr id="13" name="işlíde">
                <a:extLst>
                  <a:ext uri="{FF2B5EF4-FFF2-40B4-BE49-F238E27FC236}">
                    <a16:creationId xmlns:a16="http://schemas.microsoft.com/office/drawing/2014/main" id="{EC8369DB-D1BC-4197-BE06-F1BBD1CD1C22}"/>
                  </a:ext>
                </a:extLst>
              </p:cNvPr>
              <p:cNvSpPr/>
              <p:nvPr/>
            </p:nvSpPr>
            <p:spPr bwMode="auto">
              <a:xfrm flipH="1">
                <a:off x="7192384" y="3221833"/>
                <a:ext cx="486000" cy="443188"/>
              </a:xfrm>
              <a:custGeom>
                <a:avLst/>
                <a:gdLst>
                  <a:gd name="T0" fmla="*/ 104 w 176"/>
                  <a:gd name="T1" fmla="*/ 28 h 160"/>
                  <a:gd name="T2" fmla="*/ 108 w 176"/>
                  <a:gd name="T3" fmla="*/ 48 h 160"/>
                  <a:gd name="T4" fmla="*/ 112 w 176"/>
                  <a:gd name="T5" fmla="*/ 28 h 160"/>
                  <a:gd name="T6" fmla="*/ 132 w 176"/>
                  <a:gd name="T7" fmla="*/ 24 h 160"/>
                  <a:gd name="T8" fmla="*/ 112 w 176"/>
                  <a:gd name="T9" fmla="*/ 20 h 160"/>
                  <a:gd name="T10" fmla="*/ 108 w 176"/>
                  <a:gd name="T11" fmla="*/ 0 h 160"/>
                  <a:gd name="T12" fmla="*/ 104 w 176"/>
                  <a:gd name="T13" fmla="*/ 20 h 160"/>
                  <a:gd name="T14" fmla="*/ 84 w 176"/>
                  <a:gd name="T15" fmla="*/ 24 h 160"/>
                  <a:gd name="T16" fmla="*/ 160 w 176"/>
                  <a:gd name="T17" fmla="*/ 133 h 160"/>
                  <a:gd name="T18" fmla="*/ 176 w 176"/>
                  <a:gd name="T19" fmla="*/ 61 h 160"/>
                  <a:gd name="T20" fmla="*/ 176 w 176"/>
                  <a:gd name="T21" fmla="*/ 60 h 160"/>
                  <a:gd name="T22" fmla="*/ 44 w 176"/>
                  <a:gd name="T23" fmla="*/ 56 h 160"/>
                  <a:gd name="T24" fmla="*/ 38 w 176"/>
                  <a:gd name="T25" fmla="*/ 35 h 160"/>
                  <a:gd name="T26" fmla="*/ 4 w 176"/>
                  <a:gd name="T27" fmla="*/ 32 h 160"/>
                  <a:gd name="T28" fmla="*/ 4 w 176"/>
                  <a:gd name="T29" fmla="*/ 40 h 160"/>
                  <a:gd name="T30" fmla="*/ 56 w 176"/>
                  <a:gd name="T31" fmla="*/ 133 h 160"/>
                  <a:gd name="T32" fmla="*/ 58 w 176"/>
                  <a:gd name="T33" fmla="*/ 136 h 160"/>
                  <a:gd name="T34" fmla="*/ 72 w 176"/>
                  <a:gd name="T35" fmla="*/ 160 h 160"/>
                  <a:gd name="T36" fmla="*/ 86 w 176"/>
                  <a:gd name="T37" fmla="*/ 136 h 160"/>
                  <a:gd name="T38" fmla="*/ 128 w 176"/>
                  <a:gd name="T39" fmla="*/ 144 h 160"/>
                  <a:gd name="T40" fmla="*/ 160 w 176"/>
                  <a:gd name="T41" fmla="*/ 144 h 160"/>
                  <a:gd name="T42" fmla="*/ 160 w 176"/>
                  <a:gd name="T43" fmla="*/ 133 h 160"/>
                  <a:gd name="T44" fmla="*/ 167 w 176"/>
                  <a:gd name="T45" fmla="*/ 64 h 160"/>
                  <a:gd name="T46" fmla="*/ 142 w 176"/>
                  <a:gd name="T47" fmla="*/ 80 h 160"/>
                  <a:gd name="T48" fmla="*/ 46 w 176"/>
                  <a:gd name="T49" fmla="*/ 64 h 160"/>
                  <a:gd name="T50" fmla="*/ 74 w 176"/>
                  <a:gd name="T51" fmla="*/ 80 h 160"/>
                  <a:gd name="T52" fmla="*/ 46 w 176"/>
                  <a:gd name="T53" fmla="*/ 64 h 160"/>
                  <a:gd name="T54" fmla="*/ 52 w 176"/>
                  <a:gd name="T55" fmla="*/ 88 h 160"/>
                  <a:gd name="T56" fmla="*/ 77 w 176"/>
                  <a:gd name="T57" fmla="*/ 104 h 160"/>
                  <a:gd name="T58" fmla="*/ 59 w 176"/>
                  <a:gd name="T59" fmla="*/ 112 h 160"/>
                  <a:gd name="T60" fmla="*/ 80 w 176"/>
                  <a:gd name="T61" fmla="*/ 128 h 160"/>
                  <a:gd name="T62" fmla="*/ 59 w 176"/>
                  <a:gd name="T63" fmla="*/ 112 h 160"/>
                  <a:gd name="T64" fmla="*/ 64 w 176"/>
                  <a:gd name="T65" fmla="*/ 144 h 160"/>
                  <a:gd name="T66" fmla="*/ 80 w 176"/>
                  <a:gd name="T67" fmla="*/ 144 h 160"/>
                  <a:gd name="T68" fmla="*/ 104 w 176"/>
                  <a:gd name="T69" fmla="*/ 128 h 160"/>
                  <a:gd name="T70" fmla="*/ 86 w 176"/>
                  <a:gd name="T71" fmla="*/ 112 h 160"/>
                  <a:gd name="T72" fmla="*/ 104 w 176"/>
                  <a:gd name="T73" fmla="*/ 128 h 160"/>
                  <a:gd name="T74" fmla="*/ 85 w 176"/>
                  <a:gd name="T75" fmla="*/ 104 h 160"/>
                  <a:gd name="T76" fmla="*/ 104 w 176"/>
                  <a:gd name="T77" fmla="*/ 88 h 160"/>
                  <a:gd name="T78" fmla="*/ 104 w 176"/>
                  <a:gd name="T79" fmla="*/ 80 h 160"/>
                  <a:gd name="T80" fmla="*/ 80 w 176"/>
                  <a:gd name="T81" fmla="*/ 64 h 160"/>
                  <a:gd name="T82" fmla="*/ 104 w 176"/>
                  <a:gd name="T83" fmla="*/ 80 h 160"/>
                  <a:gd name="T84" fmla="*/ 112 w 176"/>
                  <a:gd name="T85" fmla="*/ 128 h 160"/>
                  <a:gd name="T86" fmla="*/ 130 w 176"/>
                  <a:gd name="T87" fmla="*/ 112 h 160"/>
                  <a:gd name="T88" fmla="*/ 131 w 176"/>
                  <a:gd name="T89" fmla="*/ 104 h 160"/>
                  <a:gd name="T90" fmla="*/ 112 w 176"/>
                  <a:gd name="T91" fmla="*/ 88 h 160"/>
                  <a:gd name="T92" fmla="*/ 131 w 176"/>
                  <a:gd name="T93" fmla="*/ 104 h 160"/>
                  <a:gd name="T94" fmla="*/ 112 w 176"/>
                  <a:gd name="T95" fmla="*/ 80 h 160"/>
                  <a:gd name="T96" fmla="*/ 136 w 176"/>
                  <a:gd name="T97" fmla="*/ 64 h 160"/>
                  <a:gd name="T98" fmla="*/ 144 w 176"/>
                  <a:gd name="T99" fmla="*/ 152 h 160"/>
                  <a:gd name="T100" fmla="*/ 144 w 176"/>
                  <a:gd name="T101" fmla="*/ 136 h 160"/>
                  <a:gd name="T102" fmla="*/ 144 w 176"/>
                  <a:gd name="T103" fmla="*/ 152 h 160"/>
                  <a:gd name="T104" fmla="*/ 136 w 176"/>
                  <a:gd name="T105" fmla="*/ 128 h 160"/>
                  <a:gd name="T106" fmla="*/ 156 w 176"/>
                  <a:gd name="T107" fmla="*/ 112 h 160"/>
                  <a:gd name="T108" fmla="*/ 139 w 176"/>
                  <a:gd name="T109" fmla="*/ 104 h 160"/>
                  <a:gd name="T110" fmla="*/ 162 w 176"/>
                  <a:gd name="T111" fmla="*/ 88 h 160"/>
                  <a:gd name="T112" fmla="*/ 139 w 176"/>
                  <a:gd name="T113" fmla="*/ 104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176" h="160">
                    <a:moveTo>
                      <a:pt x="88" y="28"/>
                    </a:moveTo>
                    <a:cubicBezTo>
                      <a:pt x="104" y="28"/>
                      <a:pt x="104" y="28"/>
                      <a:pt x="104" y="28"/>
                    </a:cubicBezTo>
                    <a:cubicBezTo>
                      <a:pt x="104" y="44"/>
                      <a:pt x="104" y="44"/>
                      <a:pt x="104" y="44"/>
                    </a:cubicBezTo>
                    <a:cubicBezTo>
                      <a:pt x="104" y="46"/>
                      <a:pt x="106" y="48"/>
                      <a:pt x="108" y="48"/>
                    </a:cubicBezTo>
                    <a:cubicBezTo>
                      <a:pt x="110" y="48"/>
                      <a:pt x="112" y="46"/>
                      <a:pt x="112" y="44"/>
                    </a:cubicBezTo>
                    <a:cubicBezTo>
                      <a:pt x="112" y="28"/>
                      <a:pt x="112" y="28"/>
                      <a:pt x="112" y="28"/>
                    </a:cubicBezTo>
                    <a:cubicBezTo>
                      <a:pt x="128" y="28"/>
                      <a:pt x="128" y="28"/>
                      <a:pt x="128" y="28"/>
                    </a:cubicBezTo>
                    <a:cubicBezTo>
                      <a:pt x="130" y="28"/>
                      <a:pt x="132" y="26"/>
                      <a:pt x="132" y="24"/>
                    </a:cubicBezTo>
                    <a:cubicBezTo>
                      <a:pt x="132" y="22"/>
                      <a:pt x="130" y="20"/>
                      <a:pt x="128" y="20"/>
                    </a:cubicBezTo>
                    <a:cubicBezTo>
                      <a:pt x="112" y="20"/>
                      <a:pt x="112" y="20"/>
                      <a:pt x="112" y="20"/>
                    </a:cubicBezTo>
                    <a:cubicBezTo>
                      <a:pt x="112" y="4"/>
                      <a:pt x="112" y="4"/>
                      <a:pt x="112" y="4"/>
                    </a:cubicBezTo>
                    <a:cubicBezTo>
                      <a:pt x="112" y="2"/>
                      <a:pt x="110" y="0"/>
                      <a:pt x="108" y="0"/>
                    </a:cubicBezTo>
                    <a:cubicBezTo>
                      <a:pt x="106" y="0"/>
                      <a:pt x="104" y="2"/>
                      <a:pt x="104" y="4"/>
                    </a:cubicBezTo>
                    <a:cubicBezTo>
                      <a:pt x="104" y="20"/>
                      <a:pt x="104" y="20"/>
                      <a:pt x="104" y="20"/>
                    </a:cubicBezTo>
                    <a:cubicBezTo>
                      <a:pt x="88" y="20"/>
                      <a:pt x="88" y="20"/>
                      <a:pt x="88" y="20"/>
                    </a:cubicBezTo>
                    <a:cubicBezTo>
                      <a:pt x="86" y="20"/>
                      <a:pt x="84" y="22"/>
                      <a:pt x="84" y="24"/>
                    </a:cubicBezTo>
                    <a:cubicBezTo>
                      <a:pt x="84" y="26"/>
                      <a:pt x="86" y="28"/>
                      <a:pt x="88" y="28"/>
                    </a:cubicBezTo>
                    <a:moveTo>
                      <a:pt x="160" y="133"/>
                    </a:moveTo>
                    <a:cubicBezTo>
                      <a:pt x="160" y="133"/>
                      <a:pt x="160" y="133"/>
                      <a:pt x="160" y="133"/>
                    </a:cubicBezTo>
                    <a:cubicBezTo>
                      <a:pt x="176" y="61"/>
                      <a:pt x="176" y="61"/>
                      <a:pt x="176" y="61"/>
                    </a:cubicBezTo>
                    <a:cubicBezTo>
                      <a:pt x="176" y="61"/>
                      <a:pt x="176" y="61"/>
                      <a:pt x="176" y="61"/>
                    </a:cubicBezTo>
                    <a:cubicBezTo>
                      <a:pt x="176" y="61"/>
                      <a:pt x="176" y="60"/>
                      <a:pt x="176" y="60"/>
                    </a:cubicBezTo>
                    <a:cubicBezTo>
                      <a:pt x="176" y="58"/>
                      <a:pt x="174" y="56"/>
                      <a:pt x="172" y="56"/>
                    </a:cubicBezTo>
                    <a:cubicBezTo>
                      <a:pt x="44" y="56"/>
                      <a:pt x="44" y="56"/>
                      <a:pt x="44" y="56"/>
                    </a:cubicBezTo>
                    <a:cubicBezTo>
                      <a:pt x="38" y="35"/>
                      <a:pt x="38" y="35"/>
                      <a:pt x="38" y="35"/>
                    </a:cubicBezTo>
                    <a:cubicBezTo>
                      <a:pt x="38" y="35"/>
                      <a:pt x="38" y="35"/>
                      <a:pt x="38" y="35"/>
                    </a:cubicBezTo>
                    <a:cubicBezTo>
                      <a:pt x="38" y="33"/>
                      <a:pt x="36" y="32"/>
                      <a:pt x="34" y="32"/>
                    </a:cubicBezTo>
                    <a:cubicBezTo>
                      <a:pt x="4" y="32"/>
                      <a:pt x="4" y="32"/>
                      <a:pt x="4" y="32"/>
                    </a:cubicBezTo>
                    <a:cubicBezTo>
                      <a:pt x="2" y="32"/>
                      <a:pt x="0" y="34"/>
                      <a:pt x="0" y="36"/>
                    </a:cubicBezTo>
                    <a:cubicBezTo>
                      <a:pt x="0" y="38"/>
                      <a:pt x="2" y="40"/>
                      <a:pt x="4" y="40"/>
                    </a:cubicBezTo>
                    <a:cubicBezTo>
                      <a:pt x="31" y="40"/>
                      <a:pt x="31" y="40"/>
                      <a:pt x="31" y="40"/>
                    </a:cubicBezTo>
                    <a:cubicBezTo>
                      <a:pt x="56" y="133"/>
                      <a:pt x="56" y="133"/>
                      <a:pt x="56" y="133"/>
                    </a:cubicBezTo>
                    <a:cubicBezTo>
                      <a:pt x="56" y="133"/>
                      <a:pt x="56" y="133"/>
                      <a:pt x="56" y="133"/>
                    </a:cubicBezTo>
                    <a:cubicBezTo>
                      <a:pt x="57" y="134"/>
                      <a:pt x="57" y="135"/>
                      <a:pt x="58" y="136"/>
                    </a:cubicBezTo>
                    <a:cubicBezTo>
                      <a:pt x="57" y="138"/>
                      <a:pt x="56" y="141"/>
                      <a:pt x="56" y="144"/>
                    </a:cubicBezTo>
                    <a:cubicBezTo>
                      <a:pt x="56" y="153"/>
                      <a:pt x="63" y="160"/>
                      <a:pt x="72" y="160"/>
                    </a:cubicBezTo>
                    <a:cubicBezTo>
                      <a:pt x="81" y="160"/>
                      <a:pt x="88" y="153"/>
                      <a:pt x="88" y="144"/>
                    </a:cubicBezTo>
                    <a:cubicBezTo>
                      <a:pt x="88" y="141"/>
                      <a:pt x="87" y="138"/>
                      <a:pt x="86" y="136"/>
                    </a:cubicBezTo>
                    <a:cubicBezTo>
                      <a:pt x="130" y="136"/>
                      <a:pt x="130" y="136"/>
                      <a:pt x="130" y="136"/>
                    </a:cubicBezTo>
                    <a:cubicBezTo>
                      <a:pt x="129" y="138"/>
                      <a:pt x="128" y="141"/>
                      <a:pt x="128" y="144"/>
                    </a:cubicBezTo>
                    <a:cubicBezTo>
                      <a:pt x="128" y="153"/>
                      <a:pt x="135" y="160"/>
                      <a:pt x="144" y="160"/>
                    </a:cubicBezTo>
                    <a:cubicBezTo>
                      <a:pt x="153" y="160"/>
                      <a:pt x="160" y="153"/>
                      <a:pt x="160" y="144"/>
                    </a:cubicBezTo>
                    <a:cubicBezTo>
                      <a:pt x="160" y="141"/>
                      <a:pt x="159" y="138"/>
                      <a:pt x="158" y="136"/>
                    </a:cubicBezTo>
                    <a:cubicBezTo>
                      <a:pt x="159" y="135"/>
                      <a:pt x="160" y="134"/>
                      <a:pt x="160" y="133"/>
                    </a:cubicBezTo>
                    <a:moveTo>
                      <a:pt x="144" y="64"/>
                    </a:moveTo>
                    <a:cubicBezTo>
                      <a:pt x="167" y="64"/>
                      <a:pt x="167" y="64"/>
                      <a:pt x="167" y="64"/>
                    </a:cubicBezTo>
                    <a:cubicBezTo>
                      <a:pt x="163" y="80"/>
                      <a:pt x="163" y="80"/>
                      <a:pt x="163" y="80"/>
                    </a:cubicBezTo>
                    <a:cubicBezTo>
                      <a:pt x="142" y="80"/>
                      <a:pt x="142" y="80"/>
                      <a:pt x="142" y="80"/>
                    </a:cubicBezTo>
                    <a:lnTo>
                      <a:pt x="144" y="64"/>
                    </a:lnTo>
                    <a:close/>
                    <a:moveTo>
                      <a:pt x="46" y="64"/>
                    </a:moveTo>
                    <a:cubicBezTo>
                      <a:pt x="72" y="64"/>
                      <a:pt x="72" y="64"/>
                      <a:pt x="72" y="64"/>
                    </a:cubicBezTo>
                    <a:cubicBezTo>
                      <a:pt x="74" y="80"/>
                      <a:pt x="74" y="80"/>
                      <a:pt x="74" y="80"/>
                    </a:cubicBezTo>
                    <a:cubicBezTo>
                      <a:pt x="50" y="80"/>
                      <a:pt x="50" y="80"/>
                      <a:pt x="50" y="80"/>
                    </a:cubicBezTo>
                    <a:lnTo>
                      <a:pt x="46" y="64"/>
                    </a:lnTo>
                    <a:close/>
                    <a:moveTo>
                      <a:pt x="57" y="104"/>
                    </a:moveTo>
                    <a:cubicBezTo>
                      <a:pt x="52" y="88"/>
                      <a:pt x="52" y="88"/>
                      <a:pt x="52" y="88"/>
                    </a:cubicBezTo>
                    <a:cubicBezTo>
                      <a:pt x="75" y="88"/>
                      <a:pt x="75" y="88"/>
                      <a:pt x="75" y="88"/>
                    </a:cubicBezTo>
                    <a:cubicBezTo>
                      <a:pt x="77" y="104"/>
                      <a:pt x="77" y="104"/>
                      <a:pt x="77" y="104"/>
                    </a:cubicBezTo>
                    <a:lnTo>
                      <a:pt x="57" y="104"/>
                    </a:lnTo>
                    <a:close/>
                    <a:moveTo>
                      <a:pt x="59" y="112"/>
                    </a:moveTo>
                    <a:cubicBezTo>
                      <a:pt x="78" y="112"/>
                      <a:pt x="78" y="112"/>
                      <a:pt x="78" y="112"/>
                    </a:cubicBezTo>
                    <a:cubicBezTo>
                      <a:pt x="80" y="128"/>
                      <a:pt x="80" y="128"/>
                      <a:pt x="80" y="128"/>
                    </a:cubicBezTo>
                    <a:cubicBezTo>
                      <a:pt x="63" y="128"/>
                      <a:pt x="63" y="128"/>
                      <a:pt x="63" y="128"/>
                    </a:cubicBezTo>
                    <a:lnTo>
                      <a:pt x="59" y="112"/>
                    </a:lnTo>
                    <a:close/>
                    <a:moveTo>
                      <a:pt x="72" y="152"/>
                    </a:moveTo>
                    <a:cubicBezTo>
                      <a:pt x="68" y="152"/>
                      <a:pt x="64" y="148"/>
                      <a:pt x="64" y="144"/>
                    </a:cubicBezTo>
                    <a:cubicBezTo>
                      <a:pt x="64" y="140"/>
                      <a:pt x="68" y="136"/>
                      <a:pt x="72" y="136"/>
                    </a:cubicBezTo>
                    <a:cubicBezTo>
                      <a:pt x="76" y="136"/>
                      <a:pt x="80" y="140"/>
                      <a:pt x="80" y="144"/>
                    </a:cubicBezTo>
                    <a:cubicBezTo>
                      <a:pt x="80" y="148"/>
                      <a:pt x="76" y="152"/>
                      <a:pt x="72" y="152"/>
                    </a:cubicBezTo>
                    <a:moveTo>
                      <a:pt x="104" y="128"/>
                    </a:moveTo>
                    <a:cubicBezTo>
                      <a:pt x="88" y="128"/>
                      <a:pt x="88" y="128"/>
                      <a:pt x="88" y="128"/>
                    </a:cubicBezTo>
                    <a:cubicBezTo>
                      <a:pt x="86" y="112"/>
                      <a:pt x="86" y="112"/>
                      <a:pt x="86" y="112"/>
                    </a:cubicBezTo>
                    <a:cubicBezTo>
                      <a:pt x="104" y="112"/>
                      <a:pt x="104" y="112"/>
                      <a:pt x="104" y="112"/>
                    </a:cubicBezTo>
                    <a:lnTo>
                      <a:pt x="104" y="128"/>
                    </a:lnTo>
                    <a:close/>
                    <a:moveTo>
                      <a:pt x="104" y="104"/>
                    </a:moveTo>
                    <a:cubicBezTo>
                      <a:pt x="85" y="104"/>
                      <a:pt x="85" y="104"/>
                      <a:pt x="85" y="104"/>
                    </a:cubicBezTo>
                    <a:cubicBezTo>
                      <a:pt x="83" y="88"/>
                      <a:pt x="83" y="88"/>
                      <a:pt x="83" y="88"/>
                    </a:cubicBezTo>
                    <a:cubicBezTo>
                      <a:pt x="104" y="88"/>
                      <a:pt x="104" y="88"/>
                      <a:pt x="104" y="88"/>
                    </a:cubicBezTo>
                    <a:lnTo>
                      <a:pt x="104" y="104"/>
                    </a:lnTo>
                    <a:close/>
                    <a:moveTo>
                      <a:pt x="104" y="80"/>
                    </a:moveTo>
                    <a:cubicBezTo>
                      <a:pt x="82" y="80"/>
                      <a:pt x="82" y="80"/>
                      <a:pt x="82" y="80"/>
                    </a:cubicBezTo>
                    <a:cubicBezTo>
                      <a:pt x="80" y="64"/>
                      <a:pt x="80" y="64"/>
                      <a:pt x="80" y="64"/>
                    </a:cubicBezTo>
                    <a:cubicBezTo>
                      <a:pt x="104" y="64"/>
                      <a:pt x="104" y="64"/>
                      <a:pt x="104" y="64"/>
                    </a:cubicBezTo>
                    <a:lnTo>
                      <a:pt x="104" y="80"/>
                    </a:lnTo>
                    <a:close/>
                    <a:moveTo>
                      <a:pt x="128" y="128"/>
                    </a:moveTo>
                    <a:cubicBezTo>
                      <a:pt x="112" y="128"/>
                      <a:pt x="112" y="128"/>
                      <a:pt x="112" y="128"/>
                    </a:cubicBezTo>
                    <a:cubicBezTo>
                      <a:pt x="112" y="112"/>
                      <a:pt x="112" y="112"/>
                      <a:pt x="112" y="112"/>
                    </a:cubicBezTo>
                    <a:cubicBezTo>
                      <a:pt x="130" y="112"/>
                      <a:pt x="130" y="112"/>
                      <a:pt x="130" y="112"/>
                    </a:cubicBezTo>
                    <a:lnTo>
                      <a:pt x="128" y="128"/>
                    </a:lnTo>
                    <a:close/>
                    <a:moveTo>
                      <a:pt x="131" y="104"/>
                    </a:moveTo>
                    <a:cubicBezTo>
                      <a:pt x="112" y="104"/>
                      <a:pt x="112" y="104"/>
                      <a:pt x="112" y="104"/>
                    </a:cubicBezTo>
                    <a:cubicBezTo>
                      <a:pt x="112" y="88"/>
                      <a:pt x="112" y="88"/>
                      <a:pt x="112" y="88"/>
                    </a:cubicBezTo>
                    <a:cubicBezTo>
                      <a:pt x="133" y="88"/>
                      <a:pt x="133" y="88"/>
                      <a:pt x="133" y="88"/>
                    </a:cubicBezTo>
                    <a:lnTo>
                      <a:pt x="131" y="104"/>
                    </a:lnTo>
                    <a:close/>
                    <a:moveTo>
                      <a:pt x="134" y="80"/>
                    </a:moveTo>
                    <a:cubicBezTo>
                      <a:pt x="112" y="80"/>
                      <a:pt x="112" y="80"/>
                      <a:pt x="112" y="80"/>
                    </a:cubicBezTo>
                    <a:cubicBezTo>
                      <a:pt x="112" y="64"/>
                      <a:pt x="112" y="64"/>
                      <a:pt x="112" y="64"/>
                    </a:cubicBezTo>
                    <a:cubicBezTo>
                      <a:pt x="136" y="64"/>
                      <a:pt x="136" y="64"/>
                      <a:pt x="136" y="64"/>
                    </a:cubicBezTo>
                    <a:lnTo>
                      <a:pt x="134" y="80"/>
                    </a:lnTo>
                    <a:close/>
                    <a:moveTo>
                      <a:pt x="144" y="152"/>
                    </a:moveTo>
                    <a:cubicBezTo>
                      <a:pt x="140" y="152"/>
                      <a:pt x="136" y="148"/>
                      <a:pt x="136" y="144"/>
                    </a:cubicBezTo>
                    <a:cubicBezTo>
                      <a:pt x="136" y="140"/>
                      <a:pt x="140" y="136"/>
                      <a:pt x="144" y="136"/>
                    </a:cubicBezTo>
                    <a:cubicBezTo>
                      <a:pt x="148" y="136"/>
                      <a:pt x="152" y="140"/>
                      <a:pt x="152" y="144"/>
                    </a:cubicBezTo>
                    <a:cubicBezTo>
                      <a:pt x="152" y="148"/>
                      <a:pt x="148" y="152"/>
                      <a:pt x="144" y="152"/>
                    </a:cubicBezTo>
                    <a:moveTo>
                      <a:pt x="153" y="128"/>
                    </a:moveTo>
                    <a:cubicBezTo>
                      <a:pt x="136" y="128"/>
                      <a:pt x="136" y="128"/>
                      <a:pt x="136" y="128"/>
                    </a:cubicBezTo>
                    <a:cubicBezTo>
                      <a:pt x="138" y="112"/>
                      <a:pt x="138" y="112"/>
                      <a:pt x="138" y="112"/>
                    </a:cubicBezTo>
                    <a:cubicBezTo>
                      <a:pt x="156" y="112"/>
                      <a:pt x="156" y="112"/>
                      <a:pt x="156" y="112"/>
                    </a:cubicBezTo>
                    <a:lnTo>
                      <a:pt x="153" y="128"/>
                    </a:lnTo>
                    <a:close/>
                    <a:moveTo>
                      <a:pt x="139" y="104"/>
                    </a:moveTo>
                    <a:cubicBezTo>
                      <a:pt x="141" y="88"/>
                      <a:pt x="141" y="88"/>
                      <a:pt x="141" y="88"/>
                    </a:cubicBezTo>
                    <a:cubicBezTo>
                      <a:pt x="162" y="88"/>
                      <a:pt x="162" y="88"/>
                      <a:pt x="162" y="88"/>
                    </a:cubicBezTo>
                    <a:cubicBezTo>
                      <a:pt x="158" y="104"/>
                      <a:pt x="158" y="104"/>
                      <a:pt x="158" y="104"/>
                    </a:cubicBezTo>
                    <a:lnTo>
                      <a:pt x="139" y="104"/>
                    </a:ln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  <a:extLst/>
            </p:spPr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/>
              </a:p>
            </p:txBody>
          </p:sp>
        </p:grpSp>
        <p:sp>
          <p:nvSpPr>
            <p:cNvPr id="9" name="íşḷîdè">
              <a:extLst>
                <a:ext uri="{FF2B5EF4-FFF2-40B4-BE49-F238E27FC236}">
                  <a16:creationId xmlns:a16="http://schemas.microsoft.com/office/drawing/2014/main" id="{BDC7ED71-D4CD-4FE0-BFCE-6BF0258DBCB0}"/>
                </a:ext>
              </a:extLst>
            </p:cNvPr>
            <p:cNvSpPr/>
            <p:nvPr/>
          </p:nvSpPr>
          <p:spPr bwMode="auto">
            <a:xfrm>
              <a:off x="3407577" y="5450111"/>
              <a:ext cx="5376845" cy="6930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100" dirty="0"/>
                <a:t>Supporting text here. </a:t>
              </a:r>
            </a:p>
            <a:p>
              <a:pPr algn="ctr"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100" dirty="0"/>
                <a:t>When you copy &amp; paste, choose "keep text only" option.</a:t>
              </a:r>
              <a:endParaRPr lang="zh-CN" altLang="en-US" sz="1100" dirty="0"/>
            </a:p>
          </p:txBody>
        </p:sp>
        <p:sp>
          <p:nvSpPr>
            <p:cNvPr id="10" name="iṩļíde">
              <a:extLst>
                <a:ext uri="{FF2B5EF4-FFF2-40B4-BE49-F238E27FC236}">
                  <a16:creationId xmlns:a16="http://schemas.microsoft.com/office/drawing/2014/main" id="{973F1E3A-CF2B-400D-AD9E-78423A66DD97}"/>
                </a:ext>
              </a:extLst>
            </p:cNvPr>
            <p:cNvSpPr txBox="1"/>
            <p:nvPr/>
          </p:nvSpPr>
          <p:spPr>
            <a:xfrm>
              <a:off x="1897439" y="1130299"/>
              <a:ext cx="8397123" cy="58192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ctr" anchorCtr="0">
              <a:normAutofit/>
            </a:bodyPr>
            <a:lstStyle/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tabLst/>
                <a:defRPr/>
              </a:pPr>
              <a:r>
                <a:rPr kumimoji="0" 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Unified fonts make reading more fluent.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901358305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/>
              <a:t>Thanks</a:t>
            </a:r>
            <a:br>
              <a:rPr lang="en-US" altLang="zh-CN" dirty="0"/>
            </a:br>
            <a:r>
              <a:rPr lang="en-US" altLang="zh-CN" dirty="0"/>
              <a:t>And Your Slogan Here</a:t>
            </a:r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US" altLang="en-US"/>
              <a:t>Designed by iSlide</a:t>
            </a:r>
            <a:endParaRPr lang="en-US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/>
              <a:t>Speaker name and title</a:t>
            </a:r>
            <a:endParaRPr lang="en-US" altLang="zh-CN" dirty="0"/>
          </a:p>
        </p:txBody>
      </p: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175BEFB5-2CB8-4009-BC87-AEBFB5B526D7}"/>
              </a:ext>
            </a:extLst>
          </p:cNvPr>
          <p:cNvCxnSpPr/>
          <p:nvPr/>
        </p:nvCxnSpPr>
        <p:spPr>
          <a:xfrm flipH="1">
            <a:off x="6606073" y="3429000"/>
            <a:ext cx="4914415" cy="0"/>
          </a:xfrm>
          <a:prstGeom prst="line">
            <a:avLst/>
          </a:prstGeom>
          <a:ln>
            <a:solidFill>
              <a:schemeClr val="accent1">
                <a:alpha val="58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59043032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组合 28">
            <a:extLst>
              <a:ext uri="{FF2B5EF4-FFF2-40B4-BE49-F238E27FC236}">
                <a16:creationId xmlns:a16="http://schemas.microsoft.com/office/drawing/2014/main" id="{02C7BDCF-6A42-4EE9-912B-C8B925F44750}"/>
              </a:ext>
            </a:extLst>
          </p:cNvPr>
          <p:cNvGrpSpPr/>
          <p:nvPr/>
        </p:nvGrpSpPr>
        <p:grpSpPr>
          <a:xfrm>
            <a:off x="669925" y="2934841"/>
            <a:ext cx="10850563" cy="2495553"/>
            <a:chOff x="3012141" y="1290918"/>
            <a:chExt cx="6122894" cy="3440782"/>
          </a:xfrm>
        </p:grpSpPr>
        <p:sp>
          <p:nvSpPr>
            <p:cNvPr id="30" name="矩形 29">
              <a:extLst>
                <a:ext uri="{FF2B5EF4-FFF2-40B4-BE49-F238E27FC236}">
                  <a16:creationId xmlns:a16="http://schemas.microsoft.com/office/drawing/2014/main" id="{75486114-FC9B-40A3-9061-F98147F95CBC}"/>
                </a:ext>
              </a:extLst>
            </p:cNvPr>
            <p:cNvSpPr/>
            <p:nvPr/>
          </p:nvSpPr>
          <p:spPr>
            <a:xfrm>
              <a:off x="3012141" y="1748117"/>
              <a:ext cx="6122894" cy="2983583"/>
            </a:xfrm>
            <a:prstGeom prst="rect">
              <a:avLst/>
            </a:prstGeom>
            <a:ln w="3175">
              <a:solidFill>
                <a:srgbClr val="000000"/>
              </a:solidFill>
            </a:ln>
          </p:spPr>
          <p:txBody>
            <a:bodyPr wrap="square">
              <a:no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本素材由</a:t>
              </a: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提供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/>
                <a:t>iSlide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尊重知识产权并注重保护用户享有的各项权利。郑重提醒您：</a:t>
              </a:r>
            </a:p>
            <a:p>
              <a:pPr>
                <a:lnSpc>
                  <a:spcPct val="150000"/>
                </a:lnSpc>
              </a:pPr>
              <a:endParaRPr lang="zh-CN" altLang="en-US" sz="7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插件中提供的任何信息内容的所有权、知识产权归其原始权利人或权利受让人所有，您免费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/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购买获得的是信息内容的使用权，并受下述条款的约束；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1.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您仅可以个人非商业用途使用该等信息内容，不可将信息内容的全部或部分用于出售，或以出租、出借、转让、分销、发布等其他任何方式供他人使用；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2.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禁止在接入互联网或移动互联网的任何网站、平台、应用或程序上以任何方式为他人提供</a:t>
              </a: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插件资源内容的下载。</a:t>
              </a:r>
            </a:p>
            <a:p>
              <a:pPr>
                <a:lnSpc>
                  <a:spcPct val="150000"/>
                </a:lnSpc>
              </a:pPr>
              <a:endParaRPr lang="zh-CN" altLang="en-US" sz="7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The resource is supplied by </a:t>
              </a:r>
              <a:r>
                <a:rPr lang="en-US" altLang="zh-CN" sz="700" dirty="0"/>
                <a:t>iSlide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 respects all intellectual property rights and protects all the rights its users acquired. Solemnly remind you: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 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The ownership and intellectual property of the resources supplied in iSlide Add-in belongs to its owner or the assignee of this ownership. You only acquired the usage of the resources supplied in iSlide Add-in, as well as respected the following restrain terms: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1.You are only allowed to use such resource for personal and non-commercial aim, not allowed to use such resource or part of it for the sale; or rent, lend, transfer to others; or distribute or release it in any way.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2.You are not permitted to provide the resource of iSlide Add-in to any website, platform, application in the Internet or mobile Internet.</a:t>
              </a:r>
              <a:endParaRPr lang="zh-CN" altLang="en-US" sz="7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1" name="矩形 30">
              <a:extLst>
                <a:ext uri="{FF2B5EF4-FFF2-40B4-BE49-F238E27FC236}">
                  <a16:creationId xmlns:a16="http://schemas.microsoft.com/office/drawing/2014/main" id="{05F3D130-F90D-4A87-9E3D-AC01D526B87B}"/>
                </a:ext>
              </a:extLst>
            </p:cNvPr>
            <p:cNvSpPr/>
            <p:nvPr/>
          </p:nvSpPr>
          <p:spPr>
            <a:xfrm>
              <a:off x="3012141" y="1290918"/>
              <a:ext cx="6122894" cy="457200"/>
            </a:xfrm>
            <a:prstGeom prst="rect">
              <a:avLst/>
            </a:prstGeom>
            <a:solidFill>
              <a:srgbClr val="000000"/>
            </a:solidFill>
            <a:ln w="3175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zh-CN" sz="1050" dirty="0"/>
                <a:t>iSlide</a:t>
              </a:r>
              <a:r>
                <a:rPr lang="en-US" altLang="zh-CN" sz="1050" baseline="30000" dirty="0"/>
                <a:t>  </a:t>
              </a:r>
              <a:r>
                <a:rPr lang="zh-CN" altLang="en-US" sz="1051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版权声明  </a:t>
              </a:r>
              <a:r>
                <a:rPr lang="en-US" altLang="zh-CN" sz="1051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COPYRIGHT NOTICE</a:t>
              </a:r>
              <a:endParaRPr lang="zh-CN" altLang="en-US" sz="1051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32" name="矩形 189">
            <a:extLst>
              <a:ext uri="{FF2B5EF4-FFF2-40B4-BE49-F238E27FC236}">
                <a16:creationId xmlns:a16="http://schemas.microsoft.com/office/drawing/2014/main" id="{FEBC6BBC-BB54-4927-B452-5451B28DDDA5}"/>
              </a:ext>
            </a:extLst>
          </p:cNvPr>
          <p:cNvSpPr/>
          <p:nvPr/>
        </p:nvSpPr>
        <p:spPr>
          <a:xfrm>
            <a:off x="669925" y="5810935"/>
            <a:ext cx="3336479" cy="323165"/>
          </a:xfrm>
          <a:prstGeom prst="rect">
            <a:avLst/>
          </a:prstGeom>
          <a:noFill/>
          <a:ln>
            <a:noFill/>
          </a:ln>
        </p:spPr>
        <p:txBody>
          <a:bodyPr wrap="square" anchor="ctr">
            <a:spAutoFit/>
          </a:bodyPr>
          <a:lstStyle/>
          <a:p>
            <a:pPr defTabSz="914354">
              <a:lnSpc>
                <a:spcPct val="150000"/>
              </a:lnSpc>
              <a:defRPr/>
            </a:pPr>
            <a:r>
              <a:rPr lang="en-US" altLang="zh-CN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  <a:hlinkClick r:id="rId4"/>
              </a:rPr>
              <a:t>www.islide.cc</a:t>
            </a:r>
            <a:endParaRPr lang="zh-CN" altLang="en-US" sz="10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6E55B609-DF7B-4808-8F5D-EA3B33D46549}"/>
              </a:ext>
            </a:extLst>
          </p:cNvPr>
          <p:cNvGrpSpPr/>
          <p:nvPr/>
        </p:nvGrpSpPr>
        <p:grpSpPr>
          <a:xfrm>
            <a:off x="669926" y="1204895"/>
            <a:ext cx="1263649" cy="331470"/>
            <a:chOff x="669926" y="1204895"/>
            <a:chExt cx="1699443" cy="445784"/>
          </a:xfrm>
        </p:grpSpPr>
        <p:sp>
          <p:nvSpPr>
            <p:cNvPr id="40" name="AutoShape 15">
              <a:extLst>
                <a:ext uri="{FF2B5EF4-FFF2-40B4-BE49-F238E27FC236}">
                  <a16:creationId xmlns:a16="http://schemas.microsoft.com/office/drawing/2014/main" id="{F7A235F1-D186-4F8C-9E3D-0DB3AD5C3DAD}"/>
                </a:ext>
              </a:extLst>
            </p:cNvPr>
            <p:cNvSpPr>
              <a:spLocks noChangeAspect="1" noChangeArrowheads="1" noTextEdit="1"/>
            </p:cNvSpPr>
            <p:nvPr/>
          </p:nvSpPr>
          <p:spPr bwMode="auto">
            <a:xfrm>
              <a:off x="669926" y="1204895"/>
              <a:ext cx="1699443" cy="4457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1" name="Freeform 17">
              <a:extLst>
                <a:ext uri="{FF2B5EF4-FFF2-40B4-BE49-F238E27FC236}">
                  <a16:creationId xmlns:a16="http://schemas.microsoft.com/office/drawing/2014/main" id="{941C3095-FFD0-4B57-883A-2C237609FE63}"/>
                </a:ext>
              </a:extLst>
            </p:cNvPr>
            <p:cNvSpPr>
              <a:spLocks/>
            </p:cNvSpPr>
            <p:nvPr/>
          </p:nvSpPr>
          <p:spPr bwMode="auto">
            <a:xfrm>
              <a:off x="670473" y="1204895"/>
              <a:ext cx="444415" cy="445784"/>
            </a:xfrm>
            <a:custGeom>
              <a:avLst/>
              <a:gdLst>
                <a:gd name="T0" fmla="*/ 344 w 687"/>
                <a:gd name="T1" fmla="*/ 687 h 687"/>
                <a:gd name="T2" fmla="*/ 344 w 687"/>
                <a:gd name="T3" fmla="*/ 687 h 687"/>
                <a:gd name="T4" fmla="*/ 0 w 687"/>
                <a:gd name="T5" fmla="*/ 344 h 687"/>
                <a:gd name="T6" fmla="*/ 0 w 687"/>
                <a:gd name="T7" fmla="*/ 344 h 687"/>
                <a:gd name="T8" fmla="*/ 344 w 687"/>
                <a:gd name="T9" fmla="*/ 0 h 687"/>
                <a:gd name="T10" fmla="*/ 344 w 687"/>
                <a:gd name="T11" fmla="*/ 0 h 687"/>
                <a:gd name="T12" fmla="*/ 687 w 687"/>
                <a:gd name="T13" fmla="*/ 344 h 687"/>
                <a:gd name="T14" fmla="*/ 687 w 687"/>
                <a:gd name="T15" fmla="*/ 344 h 687"/>
                <a:gd name="T16" fmla="*/ 344 w 687"/>
                <a:gd name="T17" fmla="*/ 687 h 6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87" h="687">
                  <a:moveTo>
                    <a:pt x="344" y="687"/>
                  </a:moveTo>
                  <a:cubicBezTo>
                    <a:pt x="344" y="687"/>
                    <a:pt x="344" y="687"/>
                    <a:pt x="344" y="687"/>
                  </a:cubicBezTo>
                  <a:cubicBezTo>
                    <a:pt x="155" y="687"/>
                    <a:pt x="0" y="533"/>
                    <a:pt x="0" y="344"/>
                  </a:cubicBezTo>
                  <a:cubicBezTo>
                    <a:pt x="0" y="344"/>
                    <a:pt x="0" y="344"/>
                    <a:pt x="0" y="344"/>
                  </a:cubicBezTo>
                  <a:cubicBezTo>
                    <a:pt x="0" y="155"/>
                    <a:pt x="155" y="0"/>
                    <a:pt x="344" y="0"/>
                  </a:cubicBezTo>
                  <a:cubicBezTo>
                    <a:pt x="344" y="0"/>
                    <a:pt x="344" y="0"/>
                    <a:pt x="344" y="0"/>
                  </a:cubicBezTo>
                  <a:cubicBezTo>
                    <a:pt x="533" y="0"/>
                    <a:pt x="687" y="155"/>
                    <a:pt x="687" y="344"/>
                  </a:cubicBezTo>
                  <a:cubicBezTo>
                    <a:pt x="687" y="344"/>
                    <a:pt x="687" y="344"/>
                    <a:pt x="687" y="344"/>
                  </a:cubicBezTo>
                  <a:cubicBezTo>
                    <a:pt x="687" y="533"/>
                    <a:pt x="533" y="687"/>
                    <a:pt x="344" y="68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2" name="Freeform 18">
              <a:extLst>
                <a:ext uri="{FF2B5EF4-FFF2-40B4-BE49-F238E27FC236}">
                  <a16:creationId xmlns:a16="http://schemas.microsoft.com/office/drawing/2014/main" id="{CC5E806E-76B1-4ABF-BEE7-23A937B9819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70473" y="1204895"/>
              <a:ext cx="444415" cy="444417"/>
            </a:xfrm>
            <a:custGeom>
              <a:avLst/>
              <a:gdLst>
                <a:gd name="T0" fmla="*/ 344 w 687"/>
                <a:gd name="T1" fmla="*/ 0 h 685"/>
                <a:gd name="T2" fmla="*/ 344 w 687"/>
                <a:gd name="T3" fmla="*/ 0 h 685"/>
                <a:gd name="T4" fmla="*/ 0 w 687"/>
                <a:gd name="T5" fmla="*/ 344 h 685"/>
                <a:gd name="T6" fmla="*/ 209 w 687"/>
                <a:gd name="T7" fmla="*/ 659 h 685"/>
                <a:gd name="T8" fmla="*/ 210 w 687"/>
                <a:gd name="T9" fmla="*/ 648 h 685"/>
                <a:gd name="T10" fmla="*/ 260 w 687"/>
                <a:gd name="T11" fmla="*/ 402 h 685"/>
                <a:gd name="T12" fmla="*/ 362 w 687"/>
                <a:gd name="T13" fmla="*/ 334 h 685"/>
                <a:gd name="T14" fmla="*/ 430 w 687"/>
                <a:gd name="T15" fmla="*/ 436 h 685"/>
                <a:gd name="T16" fmla="*/ 380 w 687"/>
                <a:gd name="T17" fmla="*/ 682 h 685"/>
                <a:gd name="T18" fmla="*/ 379 w 687"/>
                <a:gd name="T19" fmla="*/ 685 h 685"/>
                <a:gd name="T20" fmla="*/ 687 w 687"/>
                <a:gd name="T21" fmla="*/ 344 h 685"/>
                <a:gd name="T22" fmla="*/ 344 w 687"/>
                <a:gd name="T23" fmla="*/ 0 h 685"/>
                <a:gd name="T24" fmla="*/ 388 w 687"/>
                <a:gd name="T25" fmla="*/ 293 h 685"/>
                <a:gd name="T26" fmla="*/ 299 w 687"/>
                <a:gd name="T27" fmla="*/ 204 h 685"/>
                <a:gd name="T28" fmla="*/ 388 w 687"/>
                <a:gd name="T29" fmla="*/ 115 h 685"/>
                <a:gd name="T30" fmla="*/ 477 w 687"/>
                <a:gd name="T31" fmla="*/ 204 h 685"/>
                <a:gd name="T32" fmla="*/ 388 w 687"/>
                <a:gd name="T33" fmla="*/ 293 h 6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87" h="685">
                  <a:moveTo>
                    <a:pt x="344" y="0"/>
                  </a:moveTo>
                  <a:cubicBezTo>
                    <a:pt x="344" y="0"/>
                    <a:pt x="344" y="0"/>
                    <a:pt x="344" y="0"/>
                  </a:cubicBezTo>
                  <a:cubicBezTo>
                    <a:pt x="155" y="0"/>
                    <a:pt x="0" y="155"/>
                    <a:pt x="0" y="344"/>
                  </a:cubicBezTo>
                  <a:cubicBezTo>
                    <a:pt x="0" y="485"/>
                    <a:pt x="86" y="607"/>
                    <a:pt x="209" y="659"/>
                  </a:cubicBezTo>
                  <a:cubicBezTo>
                    <a:pt x="209" y="656"/>
                    <a:pt x="209" y="652"/>
                    <a:pt x="210" y="648"/>
                  </a:cubicBezTo>
                  <a:cubicBezTo>
                    <a:pt x="260" y="402"/>
                    <a:pt x="260" y="402"/>
                    <a:pt x="260" y="402"/>
                  </a:cubicBezTo>
                  <a:cubicBezTo>
                    <a:pt x="269" y="355"/>
                    <a:pt x="315" y="325"/>
                    <a:pt x="362" y="334"/>
                  </a:cubicBezTo>
                  <a:cubicBezTo>
                    <a:pt x="409" y="344"/>
                    <a:pt x="439" y="390"/>
                    <a:pt x="430" y="436"/>
                  </a:cubicBezTo>
                  <a:cubicBezTo>
                    <a:pt x="380" y="682"/>
                    <a:pt x="380" y="682"/>
                    <a:pt x="380" y="682"/>
                  </a:cubicBezTo>
                  <a:cubicBezTo>
                    <a:pt x="379" y="684"/>
                    <a:pt x="379" y="684"/>
                    <a:pt x="379" y="685"/>
                  </a:cubicBezTo>
                  <a:cubicBezTo>
                    <a:pt x="551" y="668"/>
                    <a:pt x="687" y="521"/>
                    <a:pt x="687" y="344"/>
                  </a:cubicBezTo>
                  <a:cubicBezTo>
                    <a:pt x="687" y="155"/>
                    <a:pt x="533" y="0"/>
                    <a:pt x="344" y="0"/>
                  </a:cubicBezTo>
                  <a:close/>
                  <a:moveTo>
                    <a:pt x="388" y="293"/>
                  </a:moveTo>
                  <a:cubicBezTo>
                    <a:pt x="339" y="293"/>
                    <a:pt x="299" y="253"/>
                    <a:pt x="299" y="204"/>
                  </a:cubicBezTo>
                  <a:cubicBezTo>
                    <a:pt x="299" y="155"/>
                    <a:pt x="339" y="115"/>
                    <a:pt x="388" y="115"/>
                  </a:cubicBezTo>
                  <a:cubicBezTo>
                    <a:pt x="437" y="115"/>
                    <a:pt x="477" y="155"/>
                    <a:pt x="477" y="204"/>
                  </a:cubicBezTo>
                  <a:cubicBezTo>
                    <a:pt x="477" y="253"/>
                    <a:pt x="437" y="293"/>
                    <a:pt x="388" y="293"/>
                  </a:cubicBezTo>
                  <a:close/>
                </a:path>
              </a:pathLst>
            </a:custGeom>
            <a:solidFill>
              <a:srgbClr val="CC4B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3" name="Freeform 19">
              <a:extLst>
                <a:ext uri="{FF2B5EF4-FFF2-40B4-BE49-F238E27FC236}">
                  <a16:creationId xmlns:a16="http://schemas.microsoft.com/office/drawing/2014/main" id="{FBA0A1B2-675D-40DD-9B20-019CEA484537}"/>
                </a:ext>
              </a:extLst>
            </p:cNvPr>
            <p:cNvSpPr>
              <a:spLocks/>
            </p:cNvSpPr>
            <p:nvPr/>
          </p:nvSpPr>
          <p:spPr bwMode="auto">
            <a:xfrm>
              <a:off x="1316721" y="1281471"/>
              <a:ext cx="237933" cy="309587"/>
            </a:xfrm>
            <a:custGeom>
              <a:avLst/>
              <a:gdLst>
                <a:gd name="T0" fmla="*/ 320 w 368"/>
                <a:gd name="T1" fmla="*/ 141 h 477"/>
                <a:gd name="T2" fmla="*/ 291 w 368"/>
                <a:gd name="T3" fmla="*/ 119 h 477"/>
                <a:gd name="T4" fmla="*/ 263 w 368"/>
                <a:gd name="T5" fmla="*/ 77 h 477"/>
                <a:gd name="T6" fmla="*/ 183 w 368"/>
                <a:gd name="T7" fmla="*/ 54 h 477"/>
                <a:gd name="T8" fmla="*/ 106 w 368"/>
                <a:gd name="T9" fmla="*/ 72 h 477"/>
                <a:gd name="T10" fmla="*/ 76 w 368"/>
                <a:gd name="T11" fmla="*/ 123 h 477"/>
                <a:gd name="T12" fmla="*/ 99 w 368"/>
                <a:gd name="T13" fmla="*/ 168 h 477"/>
                <a:gd name="T14" fmla="*/ 187 w 368"/>
                <a:gd name="T15" fmla="*/ 197 h 477"/>
                <a:gd name="T16" fmla="*/ 280 w 368"/>
                <a:gd name="T17" fmla="*/ 223 h 477"/>
                <a:gd name="T18" fmla="*/ 342 w 368"/>
                <a:gd name="T19" fmla="*/ 264 h 477"/>
                <a:gd name="T20" fmla="*/ 368 w 368"/>
                <a:gd name="T21" fmla="*/ 339 h 477"/>
                <a:gd name="T22" fmla="*/ 321 w 368"/>
                <a:gd name="T23" fmla="*/ 438 h 477"/>
                <a:gd name="T24" fmla="*/ 197 w 368"/>
                <a:gd name="T25" fmla="*/ 477 h 477"/>
                <a:gd name="T26" fmla="*/ 51 w 368"/>
                <a:gd name="T27" fmla="*/ 434 h 477"/>
                <a:gd name="T28" fmla="*/ 4 w 368"/>
                <a:gd name="T29" fmla="*/ 351 h 477"/>
                <a:gd name="T30" fmla="*/ 29 w 368"/>
                <a:gd name="T31" fmla="*/ 318 h 477"/>
                <a:gd name="T32" fmla="*/ 32 w 368"/>
                <a:gd name="T33" fmla="*/ 318 h 477"/>
                <a:gd name="T34" fmla="*/ 62 w 368"/>
                <a:gd name="T35" fmla="*/ 340 h 477"/>
                <a:gd name="T36" fmla="*/ 101 w 368"/>
                <a:gd name="T37" fmla="*/ 397 h 477"/>
                <a:gd name="T38" fmla="*/ 194 w 368"/>
                <a:gd name="T39" fmla="*/ 422 h 477"/>
                <a:gd name="T40" fmla="*/ 277 w 368"/>
                <a:gd name="T41" fmla="*/ 401 h 477"/>
                <a:gd name="T42" fmla="*/ 309 w 368"/>
                <a:gd name="T43" fmla="*/ 343 h 477"/>
                <a:gd name="T44" fmla="*/ 276 w 368"/>
                <a:gd name="T45" fmla="*/ 288 h 477"/>
                <a:gd name="T46" fmla="*/ 165 w 368"/>
                <a:gd name="T47" fmla="*/ 254 h 477"/>
                <a:gd name="T48" fmla="*/ 53 w 368"/>
                <a:gd name="T49" fmla="*/ 207 h 477"/>
                <a:gd name="T50" fmla="*/ 18 w 368"/>
                <a:gd name="T51" fmla="*/ 127 h 477"/>
                <a:gd name="T52" fmla="*/ 62 w 368"/>
                <a:gd name="T53" fmla="*/ 36 h 477"/>
                <a:gd name="T54" fmla="*/ 180 w 368"/>
                <a:gd name="T55" fmla="*/ 0 h 477"/>
                <a:gd name="T56" fmla="*/ 304 w 368"/>
                <a:gd name="T57" fmla="*/ 36 h 477"/>
                <a:gd name="T58" fmla="*/ 349 w 368"/>
                <a:gd name="T59" fmla="*/ 108 h 477"/>
                <a:gd name="T60" fmla="*/ 324 w 368"/>
                <a:gd name="T61" fmla="*/ 140 h 477"/>
                <a:gd name="T62" fmla="*/ 320 w 368"/>
                <a:gd name="T63" fmla="*/ 141 h 4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68" h="477">
                  <a:moveTo>
                    <a:pt x="320" y="141"/>
                  </a:moveTo>
                  <a:cubicBezTo>
                    <a:pt x="306" y="142"/>
                    <a:pt x="294" y="133"/>
                    <a:pt x="291" y="119"/>
                  </a:cubicBezTo>
                  <a:cubicBezTo>
                    <a:pt x="286" y="101"/>
                    <a:pt x="276" y="87"/>
                    <a:pt x="263" y="77"/>
                  </a:cubicBezTo>
                  <a:cubicBezTo>
                    <a:pt x="244" y="62"/>
                    <a:pt x="218" y="54"/>
                    <a:pt x="183" y="54"/>
                  </a:cubicBezTo>
                  <a:cubicBezTo>
                    <a:pt x="151" y="54"/>
                    <a:pt x="126" y="60"/>
                    <a:pt x="106" y="72"/>
                  </a:cubicBezTo>
                  <a:cubicBezTo>
                    <a:pt x="86" y="84"/>
                    <a:pt x="76" y="101"/>
                    <a:pt x="76" y="123"/>
                  </a:cubicBezTo>
                  <a:cubicBezTo>
                    <a:pt x="76" y="143"/>
                    <a:pt x="84" y="158"/>
                    <a:pt x="99" y="168"/>
                  </a:cubicBezTo>
                  <a:cubicBezTo>
                    <a:pt x="114" y="178"/>
                    <a:pt x="144" y="187"/>
                    <a:pt x="187" y="197"/>
                  </a:cubicBezTo>
                  <a:cubicBezTo>
                    <a:pt x="225" y="205"/>
                    <a:pt x="256" y="214"/>
                    <a:pt x="280" y="223"/>
                  </a:cubicBezTo>
                  <a:cubicBezTo>
                    <a:pt x="304" y="232"/>
                    <a:pt x="325" y="245"/>
                    <a:pt x="342" y="264"/>
                  </a:cubicBezTo>
                  <a:cubicBezTo>
                    <a:pt x="359" y="283"/>
                    <a:pt x="368" y="307"/>
                    <a:pt x="368" y="339"/>
                  </a:cubicBezTo>
                  <a:cubicBezTo>
                    <a:pt x="368" y="378"/>
                    <a:pt x="352" y="411"/>
                    <a:pt x="321" y="438"/>
                  </a:cubicBezTo>
                  <a:cubicBezTo>
                    <a:pt x="289" y="464"/>
                    <a:pt x="248" y="477"/>
                    <a:pt x="197" y="477"/>
                  </a:cubicBezTo>
                  <a:cubicBezTo>
                    <a:pt x="132" y="477"/>
                    <a:pt x="84" y="462"/>
                    <a:pt x="51" y="434"/>
                  </a:cubicBezTo>
                  <a:cubicBezTo>
                    <a:pt x="26" y="411"/>
                    <a:pt x="11" y="384"/>
                    <a:pt x="4" y="351"/>
                  </a:cubicBezTo>
                  <a:cubicBezTo>
                    <a:pt x="0" y="335"/>
                    <a:pt x="13" y="320"/>
                    <a:pt x="29" y="318"/>
                  </a:cubicBezTo>
                  <a:cubicBezTo>
                    <a:pt x="32" y="318"/>
                    <a:pt x="32" y="318"/>
                    <a:pt x="32" y="318"/>
                  </a:cubicBezTo>
                  <a:cubicBezTo>
                    <a:pt x="46" y="317"/>
                    <a:pt x="58" y="326"/>
                    <a:pt x="62" y="340"/>
                  </a:cubicBezTo>
                  <a:cubicBezTo>
                    <a:pt x="68" y="365"/>
                    <a:pt x="81" y="384"/>
                    <a:pt x="101" y="397"/>
                  </a:cubicBezTo>
                  <a:cubicBezTo>
                    <a:pt x="127" y="413"/>
                    <a:pt x="158" y="422"/>
                    <a:pt x="194" y="422"/>
                  </a:cubicBezTo>
                  <a:cubicBezTo>
                    <a:pt x="229" y="422"/>
                    <a:pt x="256" y="415"/>
                    <a:pt x="277" y="401"/>
                  </a:cubicBezTo>
                  <a:cubicBezTo>
                    <a:pt x="298" y="387"/>
                    <a:pt x="309" y="368"/>
                    <a:pt x="309" y="343"/>
                  </a:cubicBezTo>
                  <a:cubicBezTo>
                    <a:pt x="309" y="318"/>
                    <a:pt x="298" y="300"/>
                    <a:pt x="276" y="288"/>
                  </a:cubicBezTo>
                  <a:cubicBezTo>
                    <a:pt x="254" y="277"/>
                    <a:pt x="217" y="265"/>
                    <a:pt x="165" y="254"/>
                  </a:cubicBezTo>
                  <a:cubicBezTo>
                    <a:pt x="113" y="243"/>
                    <a:pt x="76" y="227"/>
                    <a:pt x="53" y="207"/>
                  </a:cubicBezTo>
                  <a:cubicBezTo>
                    <a:pt x="30" y="186"/>
                    <a:pt x="18" y="160"/>
                    <a:pt x="18" y="127"/>
                  </a:cubicBezTo>
                  <a:cubicBezTo>
                    <a:pt x="18" y="90"/>
                    <a:pt x="33" y="60"/>
                    <a:pt x="62" y="36"/>
                  </a:cubicBezTo>
                  <a:cubicBezTo>
                    <a:pt x="91" y="12"/>
                    <a:pt x="130" y="0"/>
                    <a:pt x="180" y="0"/>
                  </a:cubicBezTo>
                  <a:cubicBezTo>
                    <a:pt x="231" y="0"/>
                    <a:pt x="273" y="12"/>
                    <a:pt x="304" y="36"/>
                  </a:cubicBezTo>
                  <a:cubicBezTo>
                    <a:pt x="327" y="54"/>
                    <a:pt x="343" y="78"/>
                    <a:pt x="349" y="108"/>
                  </a:cubicBezTo>
                  <a:cubicBezTo>
                    <a:pt x="353" y="124"/>
                    <a:pt x="341" y="139"/>
                    <a:pt x="324" y="140"/>
                  </a:cubicBezTo>
                  <a:lnTo>
                    <a:pt x="320" y="141"/>
                  </a:ln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4" name="Freeform 20">
              <a:extLst>
                <a:ext uri="{FF2B5EF4-FFF2-40B4-BE49-F238E27FC236}">
                  <a16:creationId xmlns:a16="http://schemas.microsoft.com/office/drawing/2014/main" id="{8895173D-9045-411E-B47E-7FD23A13283E}"/>
                </a:ext>
              </a:extLst>
            </p:cNvPr>
            <p:cNvSpPr>
              <a:spLocks/>
            </p:cNvSpPr>
            <p:nvPr/>
          </p:nvSpPr>
          <p:spPr bwMode="auto">
            <a:xfrm>
              <a:off x="1603608" y="1286121"/>
              <a:ext cx="36921" cy="299742"/>
            </a:xfrm>
            <a:custGeom>
              <a:avLst/>
              <a:gdLst>
                <a:gd name="T0" fmla="*/ 29 w 57"/>
                <a:gd name="T1" fmla="*/ 462 h 462"/>
                <a:gd name="T2" fmla="*/ 29 w 57"/>
                <a:gd name="T3" fmla="*/ 462 h 462"/>
                <a:gd name="T4" fmla="*/ 0 w 57"/>
                <a:gd name="T5" fmla="*/ 434 h 462"/>
                <a:gd name="T6" fmla="*/ 0 w 57"/>
                <a:gd name="T7" fmla="*/ 29 h 462"/>
                <a:gd name="T8" fmla="*/ 29 w 57"/>
                <a:gd name="T9" fmla="*/ 0 h 462"/>
                <a:gd name="T10" fmla="*/ 29 w 57"/>
                <a:gd name="T11" fmla="*/ 0 h 462"/>
                <a:gd name="T12" fmla="*/ 57 w 57"/>
                <a:gd name="T13" fmla="*/ 29 h 462"/>
                <a:gd name="T14" fmla="*/ 57 w 57"/>
                <a:gd name="T15" fmla="*/ 434 h 462"/>
                <a:gd name="T16" fmla="*/ 29 w 57"/>
                <a:gd name="T17" fmla="*/ 462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462">
                  <a:moveTo>
                    <a:pt x="29" y="462"/>
                  </a:moveTo>
                  <a:cubicBezTo>
                    <a:pt x="29" y="462"/>
                    <a:pt x="29" y="462"/>
                    <a:pt x="29" y="462"/>
                  </a:cubicBezTo>
                  <a:cubicBezTo>
                    <a:pt x="13" y="462"/>
                    <a:pt x="0" y="449"/>
                    <a:pt x="0" y="434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3"/>
                    <a:pt x="13" y="0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44" y="0"/>
                    <a:pt x="57" y="13"/>
                    <a:pt x="57" y="29"/>
                  </a:cubicBezTo>
                  <a:cubicBezTo>
                    <a:pt x="57" y="434"/>
                    <a:pt x="57" y="434"/>
                    <a:pt x="57" y="434"/>
                  </a:cubicBezTo>
                  <a:cubicBezTo>
                    <a:pt x="57" y="449"/>
                    <a:pt x="44" y="462"/>
                    <a:pt x="29" y="462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5" name="Freeform 21">
              <a:extLst>
                <a:ext uri="{FF2B5EF4-FFF2-40B4-BE49-F238E27FC236}">
                  <a16:creationId xmlns:a16="http://schemas.microsoft.com/office/drawing/2014/main" id="{0A1E4CE6-4E33-4BA6-9D4F-22B8D5940A2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96867" y="1286121"/>
              <a:ext cx="36100" cy="299742"/>
            </a:xfrm>
            <a:custGeom>
              <a:avLst/>
              <a:gdLst>
                <a:gd name="T0" fmla="*/ 28 w 56"/>
                <a:gd name="T1" fmla="*/ 65 h 462"/>
                <a:gd name="T2" fmla="*/ 28 w 56"/>
                <a:gd name="T3" fmla="*/ 65 h 462"/>
                <a:gd name="T4" fmla="*/ 0 w 56"/>
                <a:gd name="T5" fmla="*/ 36 h 462"/>
                <a:gd name="T6" fmla="*/ 0 w 56"/>
                <a:gd name="T7" fmla="*/ 29 h 462"/>
                <a:gd name="T8" fmla="*/ 28 w 56"/>
                <a:gd name="T9" fmla="*/ 0 h 462"/>
                <a:gd name="T10" fmla="*/ 28 w 56"/>
                <a:gd name="T11" fmla="*/ 0 h 462"/>
                <a:gd name="T12" fmla="*/ 56 w 56"/>
                <a:gd name="T13" fmla="*/ 29 h 462"/>
                <a:gd name="T14" fmla="*/ 56 w 56"/>
                <a:gd name="T15" fmla="*/ 36 h 462"/>
                <a:gd name="T16" fmla="*/ 28 w 56"/>
                <a:gd name="T17" fmla="*/ 65 h 462"/>
                <a:gd name="T18" fmla="*/ 28 w 56"/>
                <a:gd name="T19" fmla="*/ 462 h 462"/>
                <a:gd name="T20" fmla="*/ 28 w 56"/>
                <a:gd name="T21" fmla="*/ 462 h 462"/>
                <a:gd name="T22" fmla="*/ 0 w 56"/>
                <a:gd name="T23" fmla="*/ 434 h 462"/>
                <a:gd name="T24" fmla="*/ 0 w 56"/>
                <a:gd name="T25" fmla="*/ 156 h 462"/>
                <a:gd name="T26" fmla="*/ 28 w 56"/>
                <a:gd name="T27" fmla="*/ 128 h 462"/>
                <a:gd name="T28" fmla="*/ 28 w 56"/>
                <a:gd name="T29" fmla="*/ 128 h 462"/>
                <a:gd name="T30" fmla="*/ 56 w 56"/>
                <a:gd name="T31" fmla="*/ 156 h 462"/>
                <a:gd name="T32" fmla="*/ 56 w 56"/>
                <a:gd name="T33" fmla="*/ 434 h 462"/>
                <a:gd name="T34" fmla="*/ 28 w 56"/>
                <a:gd name="T35" fmla="*/ 462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6" h="462">
                  <a:moveTo>
                    <a:pt x="28" y="65"/>
                  </a:moveTo>
                  <a:cubicBezTo>
                    <a:pt x="28" y="65"/>
                    <a:pt x="28" y="65"/>
                    <a:pt x="28" y="65"/>
                  </a:cubicBezTo>
                  <a:cubicBezTo>
                    <a:pt x="12" y="65"/>
                    <a:pt x="0" y="52"/>
                    <a:pt x="0" y="36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3"/>
                    <a:pt x="12" y="0"/>
                    <a:pt x="28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44" y="0"/>
                    <a:pt x="56" y="13"/>
                    <a:pt x="56" y="29"/>
                  </a:cubicBezTo>
                  <a:cubicBezTo>
                    <a:pt x="56" y="36"/>
                    <a:pt x="56" y="36"/>
                    <a:pt x="56" y="36"/>
                  </a:cubicBezTo>
                  <a:cubicBezTo>
                    <a:pt x="56" y="52"/>
                    <a:pt x="44" y="65"/>
                    <a:pt x="28" y="65"/>
                  </a:cubicBezTo>
                  <a:close/>
                  <a:moveTo>
                    <a:pt x="28" y="462"/>
                  </a:moveTo>
                  <a:cubicBezTo>
                    <a:pt x="28" y="462"/>
                    <a:pt x="28" y="462"/>
                    <a:pt x="28" y="462"/>
                  </a:cubicBezTo>
                  <a:cubicBezTo>
                    <a:pt x="12" y="462"/>
                    <a:pt x="0" y="449"/>
                    <a:pt x="0" y="434"/>
                  </a:cubicBezTo>
                  <a:cubicBezTo>
                    <a:pt x="0" y="156"/>
                    <a:pt x="0" y="156"/>
                    <a:pt x="0" y="156"/>
                  </a:cubicBezTo>
                  <a:cubicBezTo>
                    <a:pt x="0" y="141"/>
                    <a:pt x="12" y="128"/>
                    <a:pt x="28" y="128"/>
                  </a:cubicBezTo>
                  <a:cubicBezTo>
                    <a:pt x="28" y="128"/>
                    <a:pt x="28" y="128"/>
                    <a:pt x="28" y="128"/>
                  </a:cubicBezTo>
                  <a:cubicBezTo>
                    <a:pt x="44" y="128"/>
                    <a:pt x="56" y="141"/>
                    <a:pt x="56" y="156"/>
                  </a:cubicBezTo>
                  <a:cubicBezTo>
                    <a:pt x="56" y="434"/>
                    <a:pt x="56" y="434"/>
                    <a:pt x="56" y="434"/>
                  </a:cubicBezTo>
                  <a:cubicBezTo>
                    <a:pt x="56" y="449"/>
                    <a:pt x="44" y="462"/>
                    <a:pt x="28" y="462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6" name="Freeform 22">
              <a:extLst>
                <a:ext uri="{FF2B5EF4-FFF2-40B4-BE49-F238E27FC236}">
                  <a16:creationId xmlns:a16="http://schemas.microsoft.com/office/drawing/2014/main" id="{53805563-2D7C-487B-AB41-2ABCDF5A2DB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35222" y="1286121"/>
              <a:ext cx="36647" cy="299742"/>
            </a:xfrm>
            <a:custGeom>
              <a:avLst/>
              <a:gdLst>
                <a:gd name="T0" fmla="*/ 29 w 57"/>
                <a:gd name="T1" fmla="*/ 65 h 462"/>
                <a:gd name="T2" fmla="*/ 29 w 57"/>
                <a:gd name="T3" fmla="*/ 65 h 462"/>
                <a:gd name="T4" fmla="*/ 0 w 57"/>
                <a:gd name="T5" fmla="*/ 36 h 462"/>
                <a:gd name="T6" fmla="*/ 0 w 57"/>
                <a:gd name="T7" fmla="*/ 29 h 462"/>
                <a:gd name="T8" fmla="*/ 29 w 57"/>
                <a:gd name="T9" fmla="*/ 0 h 462"/>
                <a:gd name="T10" fmla="*/ 29 w 57"/>
                <a:gd name="T11" fmla="*/ 0 h 462"/>
                <a:gd name="T12" fmla="*/ 57 w 57"/>
                <a:gd name="T13" fmla="*/ 29 h 462"/>
                <a:gd name="T14" fmla="*/ 57 w 57"/>
                <a:gd name="T15" fmla="*/ 36 h 462"/>
                <a:gd name="T16" fmla="*/ 29 w 57"/>
                <a:gd name="T17" fmla="*/ 65 h 462"/>
                <a:gd name="T18" fmla="*/ 29 w 57"/>
                <a:gd name="T19" fmla="*/ 462 h 462"/>
                <a:gd name="T20" fmla="*/ 29 w 57"/>
                <a:gd name="T21" fmla="*/ 462 h 462"/>
                <a:gd name="T22" fmla="*/ 0 w 57"/>
                <a:gd name="T23" fmla="*/ 434 h 462"/>
                <a:gd name="T24" fmla="*/ 0 w 57"/>
                <a:gd name="T25" fmla="*/ 156 h 462"/>
                <a:gd name="T26" fmla="*/ 29 w 57"/>
                <a:gd name="T27" fmla="*/ 128 h 462"/>
                <a:gd name="T28" fmla="*/ 29 w 57"/>
                <a:gd name="T29" fmla="*/ 128 h 462"/>
                <a:gd name="T30" fmla="*/ 57 w 57"/>
                <a:gd name="T31" fmla="*/ 156 h 462"/>
                <a:gd name="T32" fmla="*/ 57 w 57"/>
                <a:gd name="T33" fmla="*/ 434 h 462"/>
                <a:gd name="T34" fmla="*/ 29 w 57"/>
                <a:gd name="T35" fmla="*/ 462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7" h="462">
                  <a:moveTo>
                    <a:pt x="29" y="65"/>
                  </a:moveTo>
                  <a:cubicBezTo>
                    <a:pt x="29" y="65"/>
                    <a:pt x="29" y="65"/>
                    <a:pt x="29" y="65"/>
                  </a:cubicBezTo>
                  <a:cubicBezTo>
                    <a:pt x="13" y="65"/>
                    <a:pt x="0" y="52"/>
                    <a:pt x="0" y="36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3"/>
                    <a:pt x="13" y="0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44" y="0"/>
                    <a:pt x="57" y="13"/>
                    <a:pt x="57" y="29"/>
                  </a:cubicBezTo>
                  <a:cubicBezTo>
                    <a:pt x="57" y="36"/>
                    <a:pt x="57" y="36"/>
                    <a:pt x="57" y="36"/>
                  </a:cubicBezTo>
                  <a:cubicBezTo>
                    <a:pt x="57" y="52"/>
                    <a:pt x="44" y="65"/>
                    <a:pt x="29" y="65"/>
                  </a:cubicBezTo>
                  <a:close/>
                  <a:moveTo>
                    <a:pt x="29" y="462"/>
                  </a:moveTo>
                  <a:cubicBezTo>
                    <a:pt x="29" y="462"/>
                    <a:pt x="29" y="462"/>
                    <a:pt x="29" y="462"/>
                  </a:cubicBezTo>
                  <a:cubicBezTo>
                    <a:pt x="13" y="462"/>
                    <a:pt x="0" y="449"/>
                    <a:pt x="0" y="434"/>
                  </a:cubicBezTo>
                  <a:cubicBezTo>
                    <a:pt x="0" y="156"/>
                    <a:pt x="0" y="156"/>
                    <a:pt x="0" y="156"/>
                  </a:cubicBezTo>
                  <a:cubicBezTo>
                    <a:pt x="0" y="141"/>
                    <a:pt x="13" y="128"/>
                    <a:pt x="29" y="128"/>
                  </a:cubicBezTo>
                  <a:cubicBezTo>
                    <a:pt x="29" y="128"/>
                    <a:pt x="29" y="128"/>
                    <a:pt x="29" y="128"/>
                  </a:cubicBezTo>
                  <a:cubicBezTo>
                    <a:pt x="44" y="128"/>
                    <a:pt x="57" y="141"/>
                    <a:pt x="57" y="156"/>
                  </a:cubicBezTo>
                  <a:cubicBezTo>
                    <a:pt x="57" y="434"/>
                    <a:pt x="57" y="434"/>
                    <a:pt x="57" y="434"/>
                  </a:cubicBezTo>
                  <a:cubicBezTo>
                    <a:pt x="57" y="449"/>
                    <a:pt x="44" y="462"/>
                    <a:pt x="29" y="462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7" name="Freeform 23">
              <a:extLst>
                <a:ext uri="{FF2B5EF4-FFF2-40B4-BE49-F238E27FC236}">
                  <a16:creationId xmlns:a16="http://schemas.microsoft.com/office/drawing/2014/main" id="{F5B09A70-BD5C-4AEC-8E34-1AB2A86C5B9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76451" y="1286121"/>
              <a:ext cx="187338" cy="304938"/>
            </a:xfrm>
            <a:custGeom>
              <a:avLst/>
              <a:gdLst>
                <a:gd name="T0" fmla="*/ 264 w 290"/>
                <a:gd name="T1" fmla="*/ 462 h 470"/>
                <a:gd name="T2" fmla="*/ 264 w 290"/>
                <a:gd name="T3" fmla="*/ 462 h 470"/>
                <a:gd name="T4" fmla="*/ 237 w 290"/>
                <a:gd name="T5" fmla="*/ 436 h 470"/>
                <a:gd name="T6" fmla="*/ 237 w 290"/>
                <a:gd name="T7" fmla="*/ 420 h 470"/>
                <a:gd name="T8" fmla="*/ 236 w 290"/>
                <a:gd name="T9" fmla="*/ 420 h 470"/>
                <a:gd name="T10" fmla="*/ 144 w 290"/>
                <a:gd name="T11" fmla="*/ 470 h 470"/>
                <a:gd name="T12" fmla="*/ 41 w 290"/>
                <a:gd name="T13" fmla="*/ 421 h 470"/>
                <a:gd name="T14" fmla="*/ 0 w 290"/>
                <a:gd name="T15" fmla="*/ 295 h 470"/>
                <a:gd name="T16" fmla="*/ 39 w 290"/>
                <a:gd name="T17" fmla="*/ 167 h 470"/>
                <a:gd name="T18" fmla="*/ 141 w 290"/>
                <a:gd name="T19" fmla="*/ 120 h 470"/>
                <a:gd name="T20" fmla="*/ 232 w 290"/>
                <a:gd name="T21" fmla="*/ 166 h 470"/>
                <a:gd name="T22" fmla="*/ 234 w 290"/>
                <a:gd name="T23" fmla="*/ 166 h 470"/>
                <a:gd name="T24" fmla="*/ 234 w 290"/>
                <a:gd name="T25" fmla="*/ 27 h 470"/>
                <a:gd name="T26" fmla="*/ 260 w 290"/>
                <a:gd name="T27" fmla="*/ 0 h 470"/>
                <a:gd name="T28" fmla="*/ 264 w 290"/>
                <a:gd name="T29" fmla="*/ 0 h 470"/>
                <a:gd name="T30" fmla="*/ 290 w 290"/>
                <a:gd name="T31" fmla="*/ 27 h 470"/>
                <a:gd name="T32" fmla="*/ 290 w 290"/>
                <a:gd name="T33" fmla="*/ 436 h 470"/>
                <a:gd name="T34" fmla="*/ 264 w 290"/>
                <a:gd name="T35" fmla="*/ 462 h 470"/>
                <a:gd name="T36" fmla="*/ 150 w 290"/>
                <a:gd name="T37" fmla="*/ 423 h 470"/>
                <a:gd name="T38" fmla="*/ 213 w 290"/>
                <a:gd name="T39" fmla="*/ 393 h 470"/>
                <a:gd name="T40" fmla="*/ 239 w 290"/>
                <a:gd name="T41" fmla="*/ 300 h 470"/>
                <a:gd name="T42" fmla="*/ 215 w 290"/>
                <a:gd name="T43" fmla="*/ 203 h 470"/>
                <a:gd name="T44" fmla="*/ 147 w 290"/>
                <a:gd name="T45" fmla="*/ 167 h 470"/>
                <a:gd name="T46" fmla="*/ 81 w 290"/>
                <a:gd name="T47" fmla="*/ 202 h 470"/>
                <a:gd name="T48" fmla="*/ 58 w 290"/>
                <a:gd name="T49" fmla="*/ 295 h 470"/>
                <a:gd name="T50" fmla="*/ 70 w 290"/>
                <a:gd name="T51" fmla="*/ 366 h 470"/>
                <a:gd name="T52" fmla="*/ 104 w 290"/>
                <a:gd name="T53" fmla="*/ 409 h 470"/>
                <a:gd name="T54" fmla="*/ 150 w 290"/>
                <a:gd name="T55" fmla="*/ 423 h 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90" h="470">
                  <a:moveTo>
                    <a:pt x="264" y="462"/>
                  </a:moveTo>
                  <a:cubicBezTo>
                    <a:pt x="264" y="462"/>
                    <a:pt x="264" y="462"/>
                    <a:pt x="264" y="462"/>
                  </a:cubicBezTo>
                  <a:cubicBezTo>
                    <a:pt x="249" y="462"/>
                    <a:pt x="237" y="450"/>
                    <a:pt x="237" y="436"/>
                  </a:cubicBezTo>
                  <a:cubicBezTo>
                    <a:pt x="237" y="420"/>
                    <a:pt x="237" y="420"/>
                    <a:pt x="237" y="420"/>
                  </a:cubicBezTo>
                  <a:cubicBezTo>
                    <a:pt x="236" y="420"/>
                    <a:pt x="236" y="420"/>
                    <a:pt x="236" y="420"/>
                  </a:cubicBezTo>
                  <a:cubicBezTo>
                    <a:pt x="216" y="453"/>
                    <a:pt x="185" y="470"/>
                    <a:pt x="144" y="470"/>
                  </a:cubicBezTo>
                  <a:cubicBezTo>
                    <a:pt x="103" y="470"/>
                    <a:pt x="69" y="454"/>
                    <a:pt x="41" y="421"/>
                  </a:cubicBezTo>
                  <a:cubicBezTo>
                    <a:pt x="14" y="389"/>
                    <a:pt x="0" y="347"/>
                    <a:pt x="0" y="295"/>
                  </a:cubicBezTo>
                  <a:cubicBezTo>
                    <a:pt x="0" y="241"/>
                    <a:pt x="13" y="199"/>
                    <a:pt x="39" y="167"/>
                  </a:cubicBezTo>
                  <a:cubicBezTo>
                    <a:pt x="65" y="136"/>
                    <a:pt x="99" y="120"/>
                    <a:pt x="141" y="120"/>
                  </a:cubicBezTo>
                  <a:cubicBezTo>
                    <a:pt x="181" y="120"/>
                    <a:pt x="212" y="136"/>
                    <a:pt x="232" y="166"/>
                  </a:cubicBezTo>
                  <a:cubicBezTo>
                    <a:pt x="234" y="166"/>
                    <a:pt x="234" y="166"/>
                    <a:pt x="234" y="166"/>
                  </a:cubicBezTo>
                  <a:cubicBezTo>
                    <a:pt x="234" y="27"/>
                    <a:pt x="234" y="27"/>
                    <a:pt x="234" y="27"/>
                  </a:cubicBezTo>
                  <a:cubicBezTo>
                    <a:pt x="234" y="12"/>
                    <a:pt x="245" y="0"/>
                    <a:pt x="260" y="0"/>
                  </a:cubicBezTo>
                  <a:cubicBezTo>
                    <a:pt x="264" y="0"/>
                    <a:pt x="264" y="0"/>
                    <a:pt x="264" y="0"/>
                  </a:cubicBezTo>
                  <a:cubicBezTo>
                    <a:pt x="278" y="0"/>
                    <a:pt x="290" y="12"/>
                    <a:pt x="290" y="27"/>
                  </a:cubicBezTo>
                  <a:cubicBezTo>
                    <a:pt x="290" y="436"/>
                    <a:pt x="290" y="436"/>
                    <a:pt x="290" y="436"/>
                  </a:cubicBezTo>
                  <a:cubicBezTo>
                    <a:pt x="290" y="450"/>
                    <a:pt x="278" y="462"/>
                    <a:pt x="264" y="462"/>
                  </a:cubicBezTo>
                  <a:close/>
                  <a:moveTo>
                    <a:pt x="150" y="423"/>
                  </a:moveTo>
                  <a:cubicBezTo>
                    <a:pt x="175" y="423"/>
                    <a:pt x="196" y="413"/>
                    <a:pt x="213" y="393"/>
                  </a:cubicBezTo>
                  <a:cubicBezTo>
                    <a:pt x="230" y="372"/>
                    <a:pt x="239" y="342"/>
                    <a:pt x="239" y="300"/>
                  </a:cubicBezTo>
                  <a:cubicBezTo>
                    <a:pt x="239" y="260"/>
                    <a:pt x="231" y="227"/>
                    <a:pt x="215" y="203"/>
                  </a:cubicBezTo>
                  <a:cubicBezTo>
                    <a:pt x="199" y="179"/>
                    <a:pt x="177" y="167"/>
                    <a:pt x="147" y="167"/>
                  </a:cubicBezTo>
                  <a:cubicBezTo>
                    <a:pt x="118" y="167"/>
                    <a:pt x="96" y="178"/>
                    <a:pt x="81" y="202"/>
                  </a:cubicBezTo>
                  <a:cubicBezTo>
                    <a:pt x="66" y="226"/>
                    <a:pt x="58" y="257"/>
                    <a:pt x="58" y="295"/>
                  </a:cubicBezTo>
                  <a:cubicBezTo>
                    <a:pt x="58" y="323"/>
                    <a:pt x="62" y="346"/>
                    <a:pt x="70" y="366"/>
                  </a:cubicBezTo>
                  <a:cubicBezTo>
                    <a:pt x="78" y="385"/>
                    <a:pt x="90" y="399"/>
                    <a:pt x="104" y="409"/>
                  </a:cubicBezTo>
                  <a:cubicBezTo>
                    <a:pt x="119" y="419"/>
                    <a:pt x="134" y="423"/>
                    <a:pt x="150" y="423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8" name="Freeform 24">
              <a:extLst>
                <a:ext uri="{FF2B5EF4-FFF2-40B4-BE49-F238E27FC236}">
                  <a16:creationId xmlns:a16="http://schemas.microsoft.com/office/drawing/2014/main" id="{3776C0FC-51B4-43E9-A802-9FD933C30A0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09735" y="1363791"/>
              <a:ext cx="199371" cy="227268"/>
            </a:xfrm>
            <a:custGeom>
              <a:avLst/>
              <a:gdLst>
                <a:gd name="T0" fmla="*/ 280 w 308"/>
                <a:gd name="T1" fmla="*/ 189 h 350"/>
                <a:gd name="T2" fmla="*/ 68 w 308"/>
                <a:gd name="T3" fmla="*/ 189 h 350"/>
                <a:gd name="T4" fmla="*/ 59 w 308"/>
                <a:gd name="T5" fmla="*/ 200 h 350"/>
                <a:gd name="T6" fmla="*/ 89 w 308"/>
                <a:gd name="T7" fmla="*/ 274 h 350"/>
                <a:gd name="T8" fmla="*/ 160 w 308"/>
                <a:gd name="T9" fmla="*/ 303 h 350"/>
                <a:gd name="T10" fmla="*/ 214 w 308"/>
                <a:gd name="T11" fmla="*/ 286 h 350"/>
                <a:gd name="T12" fmla="*/ 239 w 308"/>
                <a:gd name="T13" fmla="*/ 255 h 350"/>
                <a:gd name="T14" fmla="*/ 272 w 308"/>
                <a:gd name="T15" fmla="*/ 237 h 350"/>
                <a:gd name="T16" fmla="*/ 272 w 308"/>
                <a:gd name="T17" fmla="*/ 237 h 350"/>
                <a:gd name="T18" fmla="*/ 293 w 308"/>
                <a:gd name="T19" fmla="*/ 277 h 350"/>
                <a:gd name="T20" fmla="*/ 254 w 308"/>
                <a:gd name="T21" fmla="*/ 322 h 350"/>
                <a:gd name="T22" fmla="*/ 160 w 308"/>
                <a:gd name="T23" fmla="*/ 350 h 350"/>
                <a:gd name="T24" fmla="*/ 42 w 308"/>
                <a:gd name="T25" fmla="*/ 304 h 350"/>
                <a:gd name="T26" fmla="*/ 0 w 308"/>
                <a:gd name="T27" fmla="*/ 178 h 350"/>
                <a:gd name="T28" fmla="*/ 41 w 308"/>
                <a:gd name="T29" fmla="*/ 50 h 350"/>
                <a:gd name="T30" fmla="*/ 157 w 308"/>
                <a:gd name="T31" fmla="*/ 0 h 350"/>
                <a:gd name="T32" fmla="*/ 227 w 308"/>
                <a:gd name="T33" fmla="*/ 16 h 350"/>
                <a:gd name="T34" fmla="*/ 284 w 308"/>
                <a:gd name="T35" fmla="*/ 71 h 350"/>
                <a:gd name="T36" fmla="*/ 307 w 308"/>
                <a:gd name="T37" fmla="*/ 161 h 350"/>
                <a:gd name="T38" fmla="*/ 280 w 308"/>
                <a:gd name="T39" fmla="*/ 189 h 350"/>
                <a:gd name="T40" fmla="*/ 245 w 308"/>
                <a:gd name="T41" fmla="*/ 143 h 350"/>
                <a:gd name="T42" fmla="*/ 249 w 308"/>
                <a:gd name="T43" fmla="*/ 137 h 350"/>
                <a:gd name="T44" fmla="*/ 218 w 308"/>
                <a:gd name="T45" fmla="*/ 69 h 350"/>
                <a:gd name="T46" fmla="*/ 157 w 308"/>
                <a:gd name="T47" fmla="*/ 47 h 350"/>
                <a:gd name="T48" fmla="*/ 91 w 308"/>
                <a:gd name="T49" fmla="*/ 73 h 350"/>
                <a:gd name="T50" fmla="*/ 63 w 308"/>
                <a:gd name="T51" fmla="*/ 127 h 350"/>
                <a:gd name="T52" fmla="*/ 75 w 308"/>
                <a:gd name="T53" fmla="*/ 143 h 350"/>
                <a:gd name="T54" fmla="*/ 245 w 308"/>
                <a:gd name="T55" fmla="*/ 143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08" h="350">
                  <a:moveTo>
                    <a:pt x="280" y="189"/>
                  </a:moveTo>
                  <a:cubicBezTo>
                    <a:pt x="68" y="189"/>
                    <a:pt x="68" y="189"/>
                    <a:pt x="68" y="189"/>
                  </a:cubicBezTo>
                  <a:cubicBezTo>
                    <a:pt x="63" y="189"/>
                    <a:pt x="58" y="194"/>
                    <a:pt x="59" y="200"/>
                  </a:cubicBezTo>
                  <a:cubicBezTo>
                    <a:pt x="62" y="232"/>
                    <a:pt x="72" y="256"/>
                    <a:pt x="89" y="274"/>
                  </a:cubicBezTo>
                  <a:cubicBezTo>
                    <a:pt x="108" y="294"/>
                    <a:pt x="132" y="303"/>
                    <a:pt x="160" y="303"/>
                  </a:cubicBezTo>
                  <a:cubicBezTo>
                    <a:pt x="181" y="303"/>
                    <a:pt x="200" y="298"/>
                    <a:pt x="214" y="286"/>
                  </a:cubicBezTo>
                  <a:cubicBezTo>
                    <a:pt x="224" y="278"/>
                    <a:pt x="232" y="268"/>
                    <a:pt x="239" y="255"/>
                  </a:cubicBezTo>
                  <a:cubicBezTo>
                    <a:pt x="246" y="243"/>
                    <a:pt x="258" y="236"/>
                    <a:pt x="272" y="237"/>
                  </a:cubicBezTo>
                  <a:cubicBezTo>
                    <a:pt x="272" y="237"/>
                    <a:pt x="272" y="237"/>
                    <a:pt x="272" y="237"/>
                  </a:cubicBezTo>
                  <a:cubicBezTo>
                    <a:pt x="291" y="240"/>
                    <a:pt x="301" y="260"/>
                    <a:pt x="293" y="277"/>
                  </a:cubicBezTo>
                  <a:cubicBezTo>
                    <a:pt x="283" y="295"/>
                    <a:pt x="270" y="310"/>
                    <a:pt x="254" y="322"/>
                  </a:cubicBezTo>
                  <a:cubicBezTo>
                    <a:pt x="229" y="341"/>
                    <a:pt x="198" y="350"/>
                    <a:pt x="160" y="350"/>
                  </a:cubicBezTo>
                  <a:cubicBezTo>
                    <a:pt x="110" y="350"/>
                    <a:pt x="70" y="335"/>
                    <a:pt x="42" y="304"/>
                  </a:cubicBezTo>
                  <a:cubicBezTo>
                    <a:pt x="14" y="273"/>
                    <a:pt x="0" y="231"/>
                    <a:pt x="0" y="178"/>
                  </a:cubicBezTo>
                  <a:cubicBezTo>
                    <a:pt x="0" y="125"/>
                    <a:pt x="13" y="82"/>
                    <a:pt x="41" y="50"/>
                  </a:cubicBezTo>
                  <a:cubicBezTo>
                    <a:pt x="68" y="17"/>
                    <a:pt x="107" y="0"/>
                    <a:pt x="157" y="0"/>
                  </a:cubicBezTo>
                  <a:cubicBezTo>
                    <a:pt x="181" y="0"/>
                    <a:pt x="204" y="6"/>
                    <a:pt x="227" y="16"/>
                  </a:cubicBezTo>
                  <a:cubicBezTo>
                    <a:pt x="250" y="27"/>
                    <a:pt x="269" y="45"/>
                    <a:pt x="284" y="71"/>
                  </a:cubicBezTo>
                  <a:cubicBezTo>
                    <a:pt x="297" y="92"/>
                    <a:pt x="305" y="122"/>
                    <a:pt x="307" y="161"/>
                  </a:cubicBezTo>
                  <a:cubicBezTo>
                    <a:pt x="308" y="176"/>
                    <a:pt x="296" y="189"/>
                    <a:pt x="280" y="189"/>
                  </a:cubicBezTo>
                  <a:close/>
                  <a:moveTo>
                    <a:pt x="245" y="143"/>
                  </a:moveTo>
                  <a:cubicBezTo>
                    <a:pt x="247" y="143"/>
                    <a:pt x="250" y="140"/>
                    <a:pt x="249" y="137"/>
                  </a:cubicBezTo>
                  <a:cubicBezTo>
                    <a:pt x="246" y="106"/>
                    <a:pt x="236" y="83"/>
                    <a:pt x="218" y="69"/>
                  </a:cubicBezTo>
                  <a:cubicBezTo>
                    <a:pt x="199" y="54"/>
                    <a:pt x="179" y="47"/>
                    <a:pt x="157" y="47"/>
                  </a:cubicBezTo>
                  <a:cubicBezTo>
                    <a:pt x="130" y="47"/>
                    <a:pt x="108" y="56"/>
                    <a:pt x="91" y="73"/>
                  </a:cubicBezTo>
                  <a:cubicBezTo>
                    <a:pt x="77" y="88"/>
                    <a:pt x="68" y="106"/>
                    <a:pt x="63" y="127"/>
                  </a:cubicBezTo>
                  <a:cubicBezTo>
                    <a:pt x="62" y="135"/>
                    <a:pt x="67" y="143"/>
                    <a:pt x="75" y="143"/>
                  </a:cubicBezTo>
                  <a:lnTo>
                    <a:pt x="245" y="143"/>
                  </a:ln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336102850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D8BB8B5-DA60-4DFB-A2B7-E3AF92CE7F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6067880E-6812-4E4A-B80D-DB6DAFA4D1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DC5BAE4-0A23-4C00-B6B2-6AEC8440F7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4</a:t>
            </a:fld>
            <a:endParaRPr lang="zh-CN" altLang="en-US" dirty="0"/>
          </a:p>
        </p:txBody>
      </p:sp>
      <p:grpSp>
        <p:nvGrpSpPr>
          <p:cNvPr id="5" name="eab900af-a305-4958-8545-1b50d03e2fa0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6A12DA7E-BAEF-43A7-AC7D-981233831FEA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011000" y="1380064"/>
            <a:ext cx="10509488" cy="4450481"/>
            <a:chOff x="1011000" y="1380064"/>
            <a:chExt cx="10509488" cy="4450481"/>
          </a:xfrm>
        </p:grpSpPr>
        <p:grpSp>
          <p:nvGrpSpPr>
            <p:cNvPr id="6" name="íSḻiďé">
              <a:extLst>
                <a:ext uri="{FF2B5EF4-FFF2-40B4-BE49-F238E27FC236}">
                  <a16:creationId xmlns:a16="http://schemas.microsoft.com/office/drawing/2014/main" id="{E6A6D0BD-856C-4441-A4D7-627F6C09CAF0}"/>
                </a:ext>
              </a:extLst>
            </p:cNvPr>
            <p:cNvGrpSpPr/>
            <p:nvPr/>
          </p:nvGrpSpPr>
          <p:grpSpPr>
            <a:xfrm>
              <a:off x="1011000" y="2870807"/>
              <a:ext cx="3045234" cy="2760700"/>
              <a:chOff x="1011000" y="1919040"/>
              <a:chExt cx="3045234" cy="2760700"/>
            </a:xfrm>
          </p:grpSpPr>
          <p:grpSp>
            <p:nvGrpSpPr>
              <p:cNvPr id="36" name="işḷíďê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    <a:extLst>
                  <a:ext uri="{FF2B5EF4-FFF2-40B4-BE49-F238E27FC236}">
                    <a16:creationId xmlns:a16="http://schemas.microsoft.com/office/drawing/2014/main" id="{AF71734A-9B8C-4030-B6D6-989B6AC4B61C}"/>
                  </a:ext>
                </a:extLst>
              </p:cNvPr>
              <p:cNvGrpSpPr/>
              <p:nvPr/>
            </p:nvGrpSpPr>
            <p:grpSpPr>
              <a:xfrm>
                <a:off x="1011000" y="1919040"/>
                <a:ext cx="3045234" cy="2760700"/>
                <a:chOff x="3712143" y="1821373"/>
                <a:chExt cx="4767714" cy="4322252"/>
              </a:xfrm>
            </p:grpSpPr>
            <p:sp>
              <p:nvSpPr>
                <p:cNvPr id="38" name="îṧļïḓe">
                  <a:extLst>
                    <a:ext uri="{FF2B5EF4-FFF2-40B4-BE49-F238E27FC236}">
                      <a16:creationId xmlns:a16="http://schemas.microsoft.com/office/drawing/2014/main" id="{C55DE28D-289A-4B66-892F-D1FF6F5C3C48}"/>
                    </a:ext>
                  </a:extLst>
                </p:cNvPr>
                <p:cNvSpPr/>
                <p:nvPr/>
              </p:nvSpPr>
              <p:spPr bwMode="auto">
                <a:xfrm>
                  <a:off x="5124176" y="6028056"/>
                  <a:ext cx="1830181" cy="115569"/>
                </a:xfrm>
                <a:custGeom>
                  <a:avLst/>
                  <a:gdLst>
                    <a:gd name="T0" fmla="*/ 853 w 871"/>
                    <a:gd name="T1" fmla="*/ 0 h 55"/>
                    <a:gd name="T2" fmla="*/ 18 w 871"/>
                    <a:gd name="T3" fmla="*/ 0 h 55"/>
                    <a:gd name="T4" fmla="*/ 0 w 871"/>
                    <a:gd name="T5" fmla="*/ 55 h 55"/>
                    <a:gd name="T6" fmla="*/ 871 w 871"/>
                    <a:gd name="T7" fmla="*/ 55 h 55"/>
                    <a:gd name="T8" fmla="*/ 853 w 871"/>
                    <a:gd name="T9" fmla="*/ 0 h 5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71" h="55">
                      <a:moveTo>
                        <a:pt x="853" y="0"/>
                      </a:moveTo>
                      <a:lnTo>
                        <a:pt x="18" y="0"/>
                      </a:lnTo>
                      <a:lnTo>
                        <a:pt x="0" y="55"/>
                      </a:lnTo>
                      <a:lnTo>
                        <a:pt x="871" y="55"/>
                      </a:lnTo>
                      <a:lnTo>
                        <a:pt x="853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9" name="ïṥḷîdé">
                  <a:extLst>
                    <a:ext uri="{FF2B5EF4-FFF2-40B4-BE49-F238E27FC236}">
                      <a16:creationId xmlns:a16="http://schemas.microsoft.com/office/drawing/2014/main" id="{70C00185-AE97-44CF-B9BD-E50E04C5A7DE}"/>
                    </a:ext>
                  </a:extLst>
                </p:cNvPr>
                <p:cNvSpPr/>
                <p:nvPr/>
              </p:nvSpPr>
              <p:spPr bwMode="auto">
                <a:xfrm>
                  <a:off x="5391034" y="5187560"/>
                  <a:ext cx="1258643" cy="687106"/>
                </a:xfrm>
                <a:custGeom>
                  <a:avLst/>
                  <a:gdLst>
                    <a:gd name="T0" fmla="*/ 526 w 599"/>
                    <a:gd name="T1" fmla="*/ 0 h 327"/>
                    <a:gd name="T2" fmla="*/ 90 w 599"/>
                    <a:gd name="T3" fmla="*/ 0 h 327"/>
                    <a:gd name="T4" fmla="*/ 0 w 599"/>
                    <a:gd name="T5" fmla="*/ 327 h 327"/>
                    <a:gd name="T6" fmla="*/ 599 w 599"/>
                    <a:gd name="T7" fmla="*/ 327 h 327"/>
                    <a:gd name="T8" fmla="*/ 526 w 599"/>
                    <a:gd name="T9" fmla="*/ 0 h 3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99" h="327">
                      <a:moveTo>
                        <a:pt x="526" y="0"/>
                      </a:moveTo>
                      <a:lnTo>
                        <a:pt x="90" y="0"/>
                      </a:lnTo>
                      <a:lnTo>
                        <a:pt x="0" y="327"/>
                      </a:lnTo>
                      <a:lnTo>
                        <a:pt x="599" y="327"/>
                      </a:lnTo>
                      <a:lnTo>
                        <a:pt x="526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0" name="išľïďe">
                  <a:extLst>
                    <a:ext uri="{FF2B5EF4-FFF2-40B4-BE49-F238E27FC236}">
                      <a16:creationId xmlns:a16="http://schemas.microsoft.com/office/drawing/2014/main" id="{59DD08F3-C696-48A8-BEAF-F5E850243DE5}"/>
                    </a:ext>
                  </a:extLst>
                </p:cNvPr>
                <p:cNvSpPr/>
                <p:nvPr/>
              </p:nvSpPr>
              <p:spPr bwMode="auto">
                <a:xfrm>
                  <a:off x="5161999" y="5874665"/>
                  <a:ext cx="1754536" cy="153391"/>
                </a:xfrm>
                <a:custGeom>
                  <a:avLst/>
                  <a:gdLst>
                    <a:gd name="T0" fmla="*/ 109 w 835"/>
                    <a:gd name="T1" fmla="*/ 0 h 73"/>
                    <a:gd name="T2" fmla="*/ 0 w 835"/>
                    <a:gd name="T3" fmla="*/ 73 h 73"/>
                    <a:gd name="T4" fmla="*/ 835 w 835"/>
                    <a:gd name="T5" fmla="*/ 73 h 73"/>
                    <a:gd name="T6" fmla="*/ 708 w 835"/>
                    <a:gd name="T7" fmla="*/ 0 h 73"/>
                    <a:gd name="T8" fmla="*/ 109 w 835"/>
                    <a:gd name="T9" fmla="*/ 0 h 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35" h="73">
                      <a:moveTo>
                        <a:pt x="109" y="0"/>
                      </a:moveTo>
                      <a:lnTo>
                        <a:pt x="0" y="73"/>
                      </a:lnTo>
                      <a:lnTo>
                        <a:pt x="835" y="73"/>
                      </a:lnTo>
                      <a:lnTo>
                        <a:pt x="708" y="0"/>
                      </a:lnTo>
                      <a:lnTo>
                        <a:pt x="109" y="0"/>
                      </a:lnTo>
                      <a:close/>
                    </a:path>
                  </a:pathLst>
                </a:custGeom>
                <a:solidFill>
                  <a:srgbClr val="4A5C7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1" name="íṥlíḑé">
                  <a:extLst>
                    <a:ext uri="{FF2B5EF4-FFF2-40B4-BE49-F238E27FC236}">
                      <a16:creationId xmlns:a16="http://schemas.microsoft.com/office/drawing/2014/main" id="{FF65E950-768B-43C0-A579-06588D81F48C}"/>
                    </a:ext>
                  </a:extLst>
                </p:cNvPr>
                <p:cNvSpPr/>
                <p:nvPr/>
              </p:nvSpPr>
              <p:spPr bwMode="auto">
                <a:xfrm>
                  <a:off x="3712143" y="1821373"/>
                  <a:ext cx="4767714" cy="3021584"/>
                </a:xfrm>
                <a:custGeom>
                  <a:avLst/>
                  <a:gdLst>
                    <a:gd name="T0" fmla="*/ 125 w 125"/>
                    <a:gd name="T1" fmla="*/ 3 h 79"/>
                    <a:gd name="T2" fmla="*/ 123 w 125"/>
                    <a:gd name="T3" fmla="*/ 0 h 79"/>
                    <a:gd name="T4" fmla="*/ 3 w 125"/>
                    <a:gd name="T5" fmla="*/ 0 h 79"/>
                    <a:gd name="T6" fmla="*/ 0 w 125"/>
                    <a:gd name="T7" fmla="*/ 3 h 79"/>
                    <a:gd name="T8" fmla="*/ 0 w 125"/>
                    <a:gd name="T9" fmla="*/ 79 h 79"/>
                    <a:gd name="T10" fmla="*/ 125 w 125"/>
                    <a:gd name="T11" fmla="*/ 79 h 79"/>
                    <a:gd name="T12" fmla="*/ 125 w 125"/>
                    <a:gd name="T13" fmla="*/ 3 h 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25" h="79">
                      <a:moveTo>
                        <a:pt x="125" y="3"/>
                      </a:moveTo>
                      <a:cubicBezTo>
                        <a:pt x="125" y="1"/>
                        <a:pt x="124" y="0"/>
                        <a:pt x="12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1" y="0"/>
                        <a:pt x="0" y="1"/>
                        <a:pt x="0" y="3"/>
                      </a:cubicBezTo>
                      <a:cubicBezTo>
                        <a:pt x="0" y="79"/>
                        <a:pt x="0" y="79"/>
                        <a:pt x="0" y="79"/>
                      </a:cubicBezTo>
                      <a:cubicBezTo>
                        <a:pt x="125" y="79"/>
                        <a:pt x="125" y="79"/>
                        <a:pt x="125" y="79"/>
                      </a:cubicBezTo>
                      <a:lnTo>
                        <a:pt x="125" y="3"/>
                      </a:lnTo>
                      <a:close/>
                    </a:path>
                  </a:pathLst>
                </a:custGeom>
                <a:solidFill>
                  <a:srgbClr val="4A5C7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2" name="ïŝḷïďe">
                  <a:extLst>
                    <a:ext uri="{FF2B5EF4-FFF2-40B4-BE49-F238E27FC236}">
                      <a16:creationId xmlns:a16="http://schemas.microsoft.com/office/drawing/2014/main" id="{343B8895-E92D-4684-95A7-947406F251B8}"/>
                    </a:ext>
                  </a:extLst>
                </p:cNvPr>
                <p:cNvSpPr/>
                <p:nvPr/>
              </p:nvSpPr>
              <p:spPr bwMode="auto">
                <a:xfrm>
                  <a:off x="3712143" y="4842957"/>
                  <a:ext cx="4767714" cy="611462"/>
                </a:xfrm>
                <a:custGeom>
                  <a:avLst/>
                  <a:gdLst>
                    <a:gd name="T0" fmla="*/ 0 w 125"/>
                    <a:gd name="T1" fmla="*/ 0 h 16"/>
                    <a:gd name="T2" fmla="*/ 0 w 125"/>
                    <a:gd name="T3" fmla="*/ 13 h 16"/>
                    <a:gd name="T4" fmla="*/ 3 w 125"/>
                    <a:gd name="T5" fmla="*/ 16 h 16"/>
                    <a:gd name="T6" fmla="*/ 123 w 125"/>
                    <a:gd name="T7" fmla="*/ 16 h 16"/>
                    <a:gd name="T8" fmla="*/ 125 w 125"/>
                    <a:gd name="T9" fmla="*/ 13 h 16"/>
                    <a:gd name="T10" fmla="*/ 125 w 125"/>
                    <a:gd name="T11" fmla="*/ 0 h 16"/>
                    <a:gd name="T12" fmla="*/ 0 w 125"/>
                    <a:gd name="T13" fmla="*/ 0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25" h="16">
                      <a:moveTo>
                        <a:pt x="0" y="0"/>
                      </a:moveTo>
                      <a:cubicBezTo>
                        <a:pt x="0" y="13"/>
                        <a:pt x="0" y="13"/>
                        <a:pt x="0" y="13"/>
                      </a:cubicBezTo>
                      <a:cubicBezTo>
                        <a:pt x="0" y="15"/>
                        <a:pt x="1" y="16"/>
                        <a:pt x="3" y="16"/>
                      </a:cubicBezTo>
                      <a:cubicBezTo>
                        <a:pt x="123" y="16"/>
                        <a:pt x="123" y="16"/>
                        <a:pt x="123" y="16"/>
                      </a:cubicBezTo>
                      <a:cubicBezTo>
                        <a:pt x="124" y="16"/>
                        <a:pt x="125" y="15"/>
                        <a:pt x="125" y="13"/>
                      </a:cubicBezTo>
                      <a:cubicBezTo>
                        <a:pt x="125" y="0"/>
                        <a:pt x="125" y="0"/>
                        <a:pt x="125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4A5C7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3" name="îṧ1ïḑe">
                  <a:extLst>
                    <a:ext uri="{FF2B5EF4-FFF2-40B4-BE49-F238E27FC236}">
                      <a16:creationId xmlns:a16="http://schemas.microsoft.com/office/drawing/2014/main" id="{81C47C92-F3D4-478E-8BA1-7101F4BAA860}"/>
                    </a:ext>
                  </a:extLst>
                </p:cNvPr>
                <p:cNvSpPr/>
                <p:nvPr/>
              </p:nvSpPr>
              <p:spPr bwMode="auto">
                <a:xfrm>
                  <a:off x="3825610" y="1936941"/>
                  <a:ext cx="4578602" cy="2790447"/>
                </a:xfrm>
                <a:prstGeom prst="rect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4" name="íSľïďe">
                  <a:extLst>
                    <a:ext uri="{FF2B5EF4-FFF2-40B4-BE49-F238E27FC236}">
                      <a16:creationId xmlns:a16="http://schemas.microsoft.com/office/drawing/2014/main" id="{7BD62034-1096-4F63-8B5A-FF6E541A4BA2}"/>
                    </a:ext>
                  </a:extLst>
                </p:cNvPr>
                <p:cNvSpPr/>
                <p:nvPr/>
              </p:nvSpPr>
              <p:spPr bwMode="auto">
                <a:xfrm>
                  <a:off x="4895142" y="2853081"/>
                  <a:ext cx="800573" cy="77747"/>
                </a:xfrm>
                <a:custGeom>
                  <a:avLst/>
                  <a:gdLst>
                    <a:gd name="T0" fmla="*/ 21 w 21"/>
                    <a:gd name="T1" fmla="*/ 1 h 2"/>
                    <a:gd name="T2" fmla="*/ 21 w 21"/>
                    <a:gd name="T3" fmla="*/ 2 h 2"/>
                    <a:gd name="T4" fmla="*/ 1 w 21"/>
                    <a:gd name="T5" fmla="*/ 2 h 2"/>
                    <a:gd name="T6" fmla="*/ 0 w 21"/>
                    <a:gd name="T7" fmla="*/ 1 h 2"/>
                    <a:gd name="T8" fmla="*/ 0 w 21"/>
                    <a:gd name="T9" fmla="*/ 1 h 2"/>
                    <a:gd name="T10" fmla="*/ 1 w 21"/>
                    <a:gd name="T11" fmla="*/ 0 h 2"/>
                    <a:gd name="T12" fmla="*/ 21 w 21"/>
                    <a:gd name="T13" fmla="*/ 0 h 2"/>
                    <a:gd name="T14" fmla="*/ 21 w 21"/>
                    <a:gd name="T15" fmla="*/ 1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1" h="2">
                      <a:moveTo>
                        <a:pt x="21" y="1"/>
                      </a:moveTo>
                      <a:cubicBezTo>
                        <a:pt x="21" y="2"/>
                        <a:pt x="21" y="2"/>
                        <a:pt x="21" y="2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0" y="2"/>
                        <a:pt x="0" y="2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0"/>
                        <a:pt x="1" y="0"/>
                      </a:cubicBezTo>
                      <a:cubicBezTo>
                        <a:pt x="21" y="0"/>
                        <a:pt x="21" y="0"/>
                        <a:pt x="21" y="0"/>
                      </a:cubicBezTo>
                      <a:cubicBezTo>
                        <a:pt x="21" y="0"/>
                        <a:pt x="21" y="1"/>
                        <a:pt x="21" y="1"/>
                      </a:cubicBezTo>
                      <a:close/>
                    </a:path>
                  </a:pathLst>
                </a:custGeom>
                <a:solidFill>
                  <a:srgbClr val="B7D4E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5" name="iṣļïḍe">
                  <a:extLst>
                    <a:ext uri="{FF2B5EF4-FFF2-40B4-BE49-F238E27FC236}">
                      <a16:creationId xmlns:a16="http://schemas.microsoft.com/office/drawing/2014/main" id="{E3FC8D58-AB35-4848-8E42-8056E570FDDE}"/>
                    </a:ext>
                  </a:extLst>
                </p:cNvPr>
                <p:cNvSpPr/>
                <p:nvPr/>
              </p:nvSpPr>
              <p:spPr bwMode="auto">
                <a:xfrm>
                  <a:off x="4895142" y="3044295"/>
                  <a:ext cx="800573" cy="39924"/>
                </a:xfrm>
                <a:custGeom>
                  <a:avLst/>
                  <a:gdLst>
                    <a:gd name="T0" fmla="*/ 21 w 21"/>
                    <a:gd name="T1" fmla="*/ 1 h 1"/>
                    <a:gd name="T2" fmla="*/ 21 w 21"/>
                    <a:gd name="T3" fmla="*/ 1 h 1"/>
                    <a:gd name="T4" fmla="*/ 1 w 21"/>
                    <a:gd name="T5" fmla="*/ 1 h 1"/>
                    <a:gd name="T6" fmla="*/ 0 w 21"/>
                    <a:gd name="T7" fmla="*/ 1 h 1"/>
                    <a:gd name="T8" fmla="*/ 0 w 21"/>
                    <a:gd name="T9" fmla="*/ 1 h 1"/>
                    <a:gd name="T10" fmla="*/ 1 w 21"/>
                    <a:gd name="T11" fmla="*/ 0 h 1"/>
                    <a:gd name="T12" fmla="*/ 21 w 21"/>
                    <a:gd name="T13" fmla="*/ 0 h 1"/>
                    <a:gd name="T14" fmla="*/ 21 w 21"/>
                    <a:gd name="T15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1" h="1">
                      <a:moveTo>
                        <a:pt x="21" y="1"/>
                      </a:moveTo>
                      <a:cubicBezTo>
                        <a:pt x="21" y="1"/>
                        <a:pt x="21" y="1"/>
                        <a:pt x="21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0"/>
                        <a:pt x="0" y="0"/>
                        <a:pt x="1" y="0"/>
                      </a:cubicBezTo>
                      <a:cubicBezTo>
                        <a:pt x="21" y="0"/>
                        <a:pt x="21" y="0"/>
                        <a:pt x="21" y="0"/>
                      </a:cubicBezTo>
                      <a:cubicBezTo>
                        <a:pt x="21" y="0"/>
                        <a:pt x="21" y="0"/>
                        <a:pt x="21" y="1"/>
                      </a:cubicBezTo>
                      <a:close/>
                    </a:path>
                  </a:pathLst>
                </a:custGeom>
                <a:solidFill>
                  <a:srgbClr val="B7D4E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6" name="íṣļïdé">
                  <a:extLst>
                    <a:ext uri="{FF2B5EF4-FFF2-40B4-BE49-F238E27FC236}">
                      <a16:creationId xmlns:a16="http://schemas.microsoft.com/office/drawing/2014/main" id="{61D4CA53-5B53-465C-8346-EA00C16ABB31}"/>
                    </a:ext>
                  </a:extLst>
                </p:cNvPr>
                <p:cNvSpPr/>
                <p:nvPr/>
              </p:nvSpPr>
              <p:spPr bwMode="auto">
                <a:xfrm>
                  <a:off x="4895142" y="4115927"/>
                  <a:ext cx="800573" cy="77747"/>
                </a:xfrm>
                <a:custGeom>
                  <a:avLst/>
                  <a:gdLst>
                    <a:gd name="T0" fmla="*/ 21 w 21"/>
                    <a:gd name="T1" fmla="*/ 1 h 2"/>
                    <a:gd name="T2" fmla="*/ 21 w 21"/>
                    <a:gd name="T3" fmla="*/ 2 h 2"/>
                    <a:gd name="T4" fmla="*/ 1 w 21"/>
                    <a:gd name="T5" fmla="*/ 2 h 2"/>
                    <a:gd name="T6" fmla="*/ 0 w 21"/>
                    <a:gd name="T7" fmla="*/ 1 h 2"/>
                    <a:gd name="T8" fmla="*/ 0 w 21"/>
                    <a:gd name="T9" fmla="*/ 1 h 2"/>
                    <a:gd name="T10" fmla="*/ 1 w 21"/>
                    <a:gd name="T11" fmla="*/ 0 h 2"/>
                    <a:gd name="T12" fmla="*/ 21 w 21"/>
                    <a:gd name="T13" fmla="*/ 0 h 2"/>
                    <a:gd name="T14" fmla="*/ 21 w 21"/>
                    <a:gd name="T15" fmla="*/ 1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1" h="2">
                      <a:moveTo>
                        <a:pt x="21" y="1"/>
                      </a:moveTo>
                      <a:cubicBezTo>
                        <a:pt x="21" y="2"/>
                        <a:pt x="21" y="2"/>
                        <a:pt x="21" y="2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0" y="2"/>
                        <a:pt x="0" y="2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0"/>
                        <a:pt x="1" y="0"/>
                      </a:cubicBezTo>
                      <a:cubicBezTo>
                        <a:pt x="21" y="0"/>
                        <a:pt x="21" y="0"/>
                        <a:pt x="21" y="0"/>
                      </a:cubicBezTo>
                      <a:cubicBezTo>
                        <a:pt x="21" y="0"/>
                        <a:pt x="21" y="1"/>
                        <a:pt x="21" y="1"/>
                      </a:cubicBezTo>
                      <a:close/>
                    </a:path>
                  </a:pathLst>
                </a:custGeom>
                <a:solidFill>
                  <a:srgbClr val="B7D4E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7" name="îṡlïďê">
                  <a:extLst>
                    <a:ext uri="{FF2B5EF4-FFF2-40B4-BE49-F238E27FC236}">
                      <a16:creationId xmlns:a16="http://schemas.microsoft.com/office/drawing/2014/main" id="{0C65AB1B-6C0F-4A94-B1AE-5E8A69F2923D}"/>
                    </a:ext>
                  </a:extLst>
                </p:cNvPr>
                <p:cNvSpPr/>
                <p:nvPr/>
              </p:nvSpPr>
              <p:spPr bwMode="auto">
                <a:xfrm>
                  <a:off x="4895142" y="4307140"/>
                  <a:ext cx="800573" cy="37822"/>
                </a:xfrm>
                <a:custGeom>
                  <a:avLst/>
                  <a:gdLst>
                    <a:gd name="T0" fmla="*/ 21 w 21"/>
                    <a:gd name="T1" fmla="*/ 1 h 1"/>
                    <a:gd name="T2" fmla="*/ 21 w 21"/>
                    <a:gd name="T3" fmla="*/ 1 h 1"/>
                    <a:gd name="T4" fmla="*/ 1 w 21"/>
                    <a:gd name="T5" fmla="*/ 1 h 1"/>
                    <a:gd name="T6" fmla="*/ 0 w 21"/>
                    <a:gd name="T7" fmla="*/ 1 h 1"/>
                    <a:gd name="T8" fmla="*/ 0 w 21"/>
                    <a:gd name="T9" fmla="*/ 1 h 1"/>
                    <a:gd name="T10" fmla="*/ 1 w 21"/>
                    <a:gd name="T11" fmla="*/ 0 h 1"/>
                    <a:gd name="T12" fmla="*/ 21 w 21"/>
                    <a:gd name="T13" fmla="*/ 0 h 1"/>
                    <a:gd name="T14" fmla="*/ 21 w 21"/>
                    <a:gd name="T15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1" h="1">
                      <a:moveTo>
                        <a:pt x="21" y="1"/>
                      </a:moveTo>
                      <a:cubicBezTo>
                        <a:pt x="21" y="1"/>
                        <a:pt x="21" y="1"/>
                        <a:pt x="21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0"/>
                        <a:pt x="0" y="0"/>
                        <a:pt x="1" y="0"/>
                      </a:cubicBezTo>
                      <a:cubicBezTo>
                        <a:pt x="21" y="0"/>
                        <a:pt x="21" y="0"/>
                        <a:pt x="21" y="0"/>
                      </a:cubicBezTo>
                      <a:cubicBezTo>
                        <a:pt x="21" y="0"/>
                        <a:pt x="21" y="0"/>
                        <a:pt x="21" y="1"/>
                      </a:cubicBezTo>
                      <a:close/>
                    </a:path>
                  </a:pathLst>
                </a:custGeom>
                <a:solidFill>
                  <a:srgbClr val="B7D4E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8" name="íšļîdè">
                  <a:extLst>
                    <a:ext uri="{FF2B5EF4-FFF2-40B4-BE49-F238E27FC236}">
                      <a16:creationId xmlns:a16="http://schemas.microsoft.com/office/drawing/2014/main" id="{6356E034-357B-4845-8CDC-F8559E83136C}"/>
                    </a:ext>
                  </a:extLst>
                </p:cNvPr>
                <p:cNvSpPr/>
                <p:nvPr/>
              </p:nvSpPr>
              <p:spPr bwMode="auto">
                <a:xfrm>
                  <a:off x="4895142" y="3962536"/>
                  <a:ext cx="800573" cy="77747"/>
                </a:xfrm>
                <a:custGeom>
                  <a:avLst/>
                  <a:gdLst>
                    <a:gd name="T0" fmla="*/ 21 w 21"/>
                    <a:gd name="T1" fmla="*/ 1 h 2"/>
                    <a:gd name="T2" fmla="*/ 21 w 21"/>
                    <a:gd name="T3" fmla="*/ 2 h 2"/>
                    <a:gd name="T4" fmla="*/ 1 w 21"/>
                    <a:gd name="T5" fmla="*/ 2 h 2"/>
                    <a:gd name="T6" fmla="*/ 0 w 21"/>
                    <a:gd name="T7" fmla="*/ 1 h 2"/>
                    <a:gd name="T8" fmla="*/ 0 w 21"/>
                    <a:gd name="T9" fmla="*/ 1 h 2"/>
                    <a:gd name="T10" fmla="*/ 1 w 21"/>
                    <a:gd name="T11" fmla="*/ 0 h 2"/>
                    <a:gd name="T12" fmla="*/ 21 w 21"/>
                    <a:gd name="T13" fmla="*/ 0 h 2"/>
                    <a:gd name="T14" fmla="*/ 21 w 21"/>
                    <a:gd name="T15" fmla="*/ 1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1" h="2">
                      <a:moveTo>
                        <a:pt x="21" y="1"/>
                      </a:moveTo>
                      <a:cubicBezTo>
                        <a:pt x="21" y="1"/>
                        <a:pt x="21" y="2"/>
                        <a:pt x="21" y="2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0" y="2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0"/>
                        <a:pt x="0" y="0"/>
                        <a:pt x="1" y="0"/>
                      </a:cubicBezTo>
                      <a:cubicBezTo>
                        <a:pt x="21" y="0"/>
                        <a:pt x="21" y="0"/>
                        <a:pt x="21" y="0"/>
                      </a:cubicBezTo>
                      <a:cubicBezTo>
                        <a:pt x="21" y="0"/>
                        <a:pt x="21" y="0"/>
                        <a:pt x="21" y="1"/>
                      </a:cubicBezTo>
                      <a:close/>
                    </a:path>
                  </a:pathLst>
                </a:custGeom>
                <a:solidFill>
                  <a:srgbClr val="B7D4E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9" name="íSlíḑê">
                  <a:extLst>
                    <a:ext uri="{FF2B5EF4-FFF2-40B4-BE49-F238E27FC236}">
                      <a16:creationId xmlns:a16="http://schemas.microsoft.com/office/drawing/2014/main" id="{09BBE9C1-4281-4C2F-8D3A-B0E90A394516}"/>
                    </a:ext>
                  </a:extLst>
                </p:cNvPr>
                <p:cNvSpPr/>
                <p:nvPr/>
              </p:nvSpPr>
              <p:spPr bwMode="auto">
                <a:xfrm>
                  <a:off x="5809180" y="4613921"/>
                  <a:ext cx="1449856" cy="37822"/>
                </a:xfrm>
                <a:custGeom>
                  <a:avLst/>
                  <a:gdLst>
                    <a:gd name="T0" fmla="*/ 38 w 38"/>
                    <a:gd name="T1" fmla="*/ 0 h 1"/>
                    <a:gd name="T2" fmla="*/ 37 w 38"/>
                    <a:gd name="T3" fmla="*/ 1 h 1"/>
                    <a:gd name="T4" fmla="*/ 1 w 38"/>
                    <a:gd name="T5" fmla="*/ 1 h 1"/>
                    <a:gd name="T6" fmla="*/ 0 w 38"/>
                    <a:gd name="T7" fmla="*/ 0 h 1"/>
                    <a:gd name="T8" fmla="*/ 0 w 38"/>
                    <a:gd name="T9" fmla="*/ 0 h 1"/>
                    <a:gd name="T10" fmla="*/ 1 w 38"/>
                    <a:gd name="T11" fmla="*/ 0 h 1"/>
                    <a:gd name="T12" fmla="*/ 37 w 38"/>
                    <a:gd name="T13" fmla="*/ 0 h 1"/>
                    <a:gd name="T14" fmla="*/ 38 w 38"/>
                    <a:gd name="T15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38" h="1">
                      <a:moveTo>
                        <a:pt x="38" y="0"/>
                      </a:moveTo>
                      <a:cubicBezTo>
                        <a:pt x="38" y="1"/>
                        <a:pt x="37" y="1"/>
                        <a:pt x="37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0" y="1"/>
                        <a:pt x="0" y="1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1" y="0"/>
                      </a:cubicBezTo>
                      <a:cubicBezTo>
                        <a:pt x="37" y="0"/>
                        <a:pt x="37" y="0"/>
                        <a:pt x="37" y="0"/>
                      </a:cubicBezTo>
                      <a:cubicBezTo>
                        <a:pt x="37" y="0"/>
                        <a:pt x="38" y="0"/>
                        <a:pt x="38" y="0"/>
                      </a:cubicBezTo>
                      <a:close/>
                    </a:path>
                  </a:pathLst>
                </a:custGeom>
                <a:solidFill>
                  <a:srgbClr val="B7D4E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0" name="îŝļídê">
                  <a:extLst>
                    <a:ext uri="{FF2B5EF4-FFF2-40B4-BE49-F238E27FC236}">
                      <a16:creationId xmlns:a16="http://schemas.microsoft.com/office/drawing/2014/main" id="{F1DD0E2D-D9B4-4A84-A68E-B2190E27E5E1}"/>
                    </a:ext>
                  </a:extLst>
                </p:cNvPr>
                <p:cNvSpPr/>
                <p:nvPr/>
              </p:nvSpPr>
              <p:spPr bwMode="auto">
                <a:xfrm>
                  <a:off x="4932964" y="3580110"/>
                  <a:ext cx="762751" cy="306781"/>
                </a:xfrm>
                <a:prstGeom prst="rect">
                  <a:avLst/>
                </a:prstGeom>
                <a:solidFill>
                  <a:srgbClr val="B7D4E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1" name="islîḑè">
                  <a:extLst>
                    <a:ext uri="{FF2B5EF4-FFF2-40B4-BE49-F238E27FC236}">
                      <a16:creationId xmlns:a16="http://schemas.microsoft.com/office/drawing/2014/main" id="{57D4B899-6AE9-4413-82E8-8FB467D2A916}"/>
                    </a:ext>
                  </a:extLst>
                </p:cNvPr>
                <p:cNvSpPr/>
                <p:nvPr/>
              </p:nvSpPr>
              <p:spPr bwMode="auto">
                <a:xfrm>
                  <a:off x="4932964" y="4498353"/>
                  <a:ext cx="762751" cy="229036"/>
                </a:xfrm>
                <a:custGeom>
                  <a:avLst/>
                  <a:gdLst>
                    <a:gd name="T0" fmla="*/ 0 w 20"/>
                    <a:gd name="T1" fmla="*/ 6 h 6"/>
                    <a:gd name="T2" fmla="*/ 0 w 20"/>
                    <a:gd name="T3" fmla="*/ 0 h 6"/>
                    <a:gd name="T4" fmla="*/ 20 w 20"/>
                    <a:gd name="T5" fmla="*/ 0 h 6"/>
                    <a:gd name="T6" fmla="*/ 20 w 20"/>
                    <a:gd name="T7" fmla="*/ 6 h 6"/>
                    <a:gd name="T8" fmla="*/ 0 w 20"/>
                    <a:gd name="T9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" h="6">
                      <a:moveTo>
                        <a:pt x="0" y="6"/>
                      </a:moveTo>
                      <a:cubicBezTo>
                        <a:pt x="0" y="3"/>
                        <a:pt x="0" y="0"/>
                        <a:pt x="0" y="0"/>
                      </a:cubicBezTo>
                      <a:cubicBezTo>
                        <a:pt x="20" y="0"/>
                        <a:pt x="20" y="0"/>
                        <a:pt x="20" y="0"/>
                      </a:cubicBezTo>
                      <a:cubicBezTo>
                        <a:pt x="20" y="0"/>
                        <a:pt x="20" y="3"/>
                        <a:pt x="20" y="6"/>
                      </a:cubicBezTo>
                      <a:lnTo>
                        <a:pt x="0" y="6"/>
                      </a:lnTo>
                      <a:close/>
                    </a:path>
                  </a:pathLst>
                </a:custGeom>
                <a:solidFill>
                  <a:srgbClr val="FDC00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2" name="îŝḷíḍe">
                  <a:extLst>
                    <a:ext uri="{FF2B5EF4-FFF2-40B4-BE49-F238E27FC236}">
                      <a16:creationId xmlns:a16="http://schemas.microsoft.com/office/drawing/2014/main" id="{E5A7F7E6-713F-4853-ABE6-2F00233C145D}"/>
                    </a:ext>
                  </a:extLst>
                </p:cNvPr>
                <p:cNvSpPr/>
                <p:nvPr/>
              </p:nvSpPr>
              <p:spPr bwMode="auto">
                <a:xfrm>
                  <a:off x="4932964" y="2241621"/>
                  <a:ext cx="2326073" cy="306781"/>
                </a:xfrm>
                <a:prstGeom prst="rect">
                  <a:avLst/>
                </a:prstGeom>
                <a:solidFill>
                  <a:srgbClr val="B7D4E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3" name="ïṣ1îḍe">
                  <a:extLst>
                    <a:ext uri="{FF2B5EF4-FFF2-40B4-BE49-F238E27FC236}">
                      <a16:creationId xmlns:a16="http://schemas.microsoft.com/office/drawing/2014/main" id="{EBCC951F-CF18-4569-8CC2-D6C900D8C85C}"/>
                    </a:ext>
                  </a:extLst>
                </p:cNvPr>
                <p:cNvSpPr/>
                <p:nvPr/>
              </p:nvSpPr>
              <p:spPr bwMode="auto">
                <a:xfrm>
                  <a:off x="4932964" y="2624047"/>
                  <a:ext cx="2326073" cy="37822"/>
                </a:xfrm>
                <a:prstGeom prst="rect">
                  <a:avLst/>
                </a:prstGeom>
                <a:solidFill>
                  <a:srgbClr val="B7D4E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4" name="íṥļiḋè">
                  <a:extLst>
                    <a:ext uri="{FF2B5EF4-FFF2-40B4-BE49-F238E27FC236}">
                      <a16:creationId xmlns:a16="http://schemas.microsoft.com/office/drawing/2014/main" id="{5CDAE007-E61F-4728-ABA9-C1BA8989B6A1}"/>
                    </a:ext>
                  </a:extLst>
                </p:cNvPr>
                <p:cNvSpPr/>
                <p:nvPr/>
              </p:nvSpPr>
              <p:spPr bwMode="auto">
                <a:xfrm>
                  <a:off x="4932964" y="3159862"/>
                  <a:ext cx="342503" cy="344603"/>
                </a:xfrm>
                <a:prstGeom prst="rect">
                  <a:avLst/>
                </a:prstGeom>
                <a:solidFill>
                  <a:srgbClr val="B7D4E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5" name="ïS1îḍè">
                  <a:extLst>
                    <a:ext uri="{FF2B5EF4-FFF2-40B4-BE49-F238E27FC236}">
                      <a16:creationId xmlns:a16="http://schemas.microsoft.com/office/drawing/2014/main" id="{4467247F-592B-4715-A27B-35D9C0D102A2}"/>
                    </a:ext>
                  </a:extLst>
                </p:cNvPr>
                <p:cNvSpPr/>
                <p:nvPr/>
              </p:nvSpPr>
              <p:spPr bwMode="auto">
                <a:xfrm>
                  <a:off x="5313288" y="3159862"/>
                  <a:ext cx="382426" cy="344603"/>
                </a:xfrm>
                <a:prstGeom prst="rect">
                  <a:avLst/>
                </a:prstGeom>
                <a:solidFill>
                  <a:srgbClr val="FDC00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6" name="iślíḑê">
                  <a:extLst>
                    <a:ext uri="{FF2B5EF4-FFF2-40B4-BE49-F238E27FC236}">
                      <a16:creationId xmlns:a16="http://schemas.microsoft.com/office/drawing/2014/main" id="{891ABACA-B18C-4882-A5B7-2878F871DC2E}"/>
                    </a:ext>
                  </a:extLst>
                </p:cNvPr>
                <p:cNvSpPr/>
                <p:nvPr/>
              </p:nvSpPr>
              <p:spPr bwMode="auto">
                <a:xfrm>
                  <a:off x="5771358" y="2853081"/>
                  <a:ext cx="1487678" cy="1149379"/>
                </a:xfrm>
                <a:custGeom>
                  <a:avLst/>
                  <a:gdLst>
                    <a:gd name="T0" fmla="*/ 472 w 708"/>
                    <a:gd name="T1" fmla="*/ 547 h 547"/>
                    <a:gd name="T2" fmla="*/ 708 w 708"/>
                    <a:gd name="T3" fmla="*/ 328 h 547"/>
                    <a:gd name="T4" fmla="*/ 708 w 708"/>
                    <a:gd name="T5" fmla="*/ 0 h 547"/>
                    <a:gd name="T6" fmla="*/ 0 w 708"/>
                    <a:gd name="T7" fmla="*/ 0 h 547"/>
                    <a:gd name="T8" fmla="*/ 0 w 708"/>
                    <a:gd name="T9" fmla="*/ 474 h 547"/>
                    <a:gd name="T10" fmla="*/ 291 w 708"/>
                    <a:gd name="T11" fmla="*/ 364 h 547"/>
                    <a:gd name="T12" fmla="*/ 472 w 708"/>
                    <a:gd name="T13" fmla="*/ 547 h 5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708" h="547">
                      <a:moveTo>
                        <a:pt x="472" y="547"/>
                      </a:moveTo>
                      <a:lnTo>
                        <a:pt x="708" y="328"/>
                      </a:lnTo>
                      <a:lnTo>
                        <a:pt x="708" y="0"/>
                      </a:lnTo>
                      <a:lnTo>
                        <a:pt x="0" y="0"/>
                      </a:lnTo>
                      <a:lnTo>
                        <a:pt x="0" y="474"/>
                      </a:lnTo>
                      <a:lnTo>
                        <a:pt x="291" y="364"/>
                      </a:lnTo>
                      <a:lnTo>
                        <a:pt x="472" y="547"/>
                      </a:lnTo>
                      <a:close/>
                    </a:path>
                  </a:pathLst>
                </a:custGeom>
                <a:solidFill>
                  <a:srgbClr val="B7D4E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7" name="ïŝľidè">
                  <a:extLst>
                    <a:ext uri="{FF2B5EF4-FFF2-40B4-BE49-F238E27FC236}">
                      <a16:creationId xmlns:a16="http://schemas.microsoft.com/office/drawing/2014/main" id="{E29B3347-BD72-47B4-998E-F59F65CEB046}"/>
                    </a:ext>
                  </a:extLst>
                </p:cNvPr>
                <p:cNvSpPr/>
                <p:nvPr/>
              </p:nvSpPr>
              <p:spPr bwMode="auto">
                <a:xfrm>
                  <a:off x="5771358" y="3542288"/>
                  <a:ext cx="1487678" cy="842598"/>
                </a:xfrm>
                <a:custGeom>
                  <a:avLst/>
                  <a:gdLst>
                    <a:gd name="T0" fmla="*/ 472 w 708"/>
                    <a:gd name="T1" fmla="*/ 219 h 401"/>
                    <a:gd name="T2" fmla="*/ 291 w 708"/>
                    <a:gd name="T3" fmla="*/ 55 h 401"/>
                    <a:gd name="T4" fmla="*/ 0 w 708"/>
                    <a:gd name="T5" fmla="*/ 146 h 401"/>
                    <a:gd name="T6" fmla="*/ 0 w 708"/>
                    <a:gd name="T7" fmla="*/ 401 h 401"/>
                    <a:gd name="T8" fmla="*/ 708 w 708"/>
                    <a:gd name="T9" fmla="*/ 401 h 401"/>
                    <a:gd name="T10" fmla="*/ 708 w 708"/>
                    <a:gd name="T11" fmla="*/ 0 h 401"/>
                    <a:gd name="T12" fmla="*/ 472 w 708"/>
                    <a:gd name="T13" fmla="*/ 219 h 4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708" h="401">
                      <a:moveTo>
                        <a:pt x="472" y="219"/>
                      </a:moveTo>
                      <a:lnTo>
                        <a:pt x="291" y="55"/>
                      </a:lnTo>
                      <a:lnTo>
                        <a:pt x="0" y="146"/>
                      </a:lnTo>
                      <a:lnTo>
                        <a:pt x="0" y="401"/>
                      </a:lnTo>
                      <a:lnTo>
                        <a:pt x="708" y="401"/>
                      </a:lnTo>
                      <a:lnTo>
                        <a:pt x="708" y="0"/>
                      </a:lnTo>
                      <a:lnTo>
                        <a:pt x="472" y="219"/>
                      </a:lnTo>
                      <a:close/>
                    </a:path>
                  </a:pathLst>
                </a:custGeom>
                <a:solidFill>
                  <a:srgbClr val="EB5B4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37" name="îSļiḍê">
                <a:extLst>
                  <a:ext uri="{FF2B5EF4-FFF2-40B4-BE49-F238E27FC236}">
                    <a16:creationId xmlns:a16="http://schemas.microsoft.com/office/drawing/2014/main" id="{2CF2592C-6620-40CD-8556-792C6EC1D436}"/>
                  </a:ext>
                </a:extLst>
              </p:cNvPr>
              <p:cNvSpPr/>
              <p:nvPr/>
            </p:nvSpPr>
            <p:spPr>
              <a:xfrm rot="18900000">
                <a:off x="2921317" y="2850520"/>
                <a:ext cx="870063" cy="135343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9200" y="6943"/>
                    </a:moveTo>
                    <a:cubicBezTo>
                      <a:pt x="19200" y="3966"/>
                      <a:pt x="15431" y="1543"/>
                      <a:pt x="10800" y="1543"/>
                    </a:cubicBezTo>
                    <a:cubicBezTo>
                      <a:pt x="6169" y="1543"/>
                      <a:pt x="2400" y="3966"/>
                      <a:pt x="2400" y="6943"/>
                    </a:cubicBezTo>
                    <a:cubicBezTo>
                      <a:pt x="2400" y="9920"/>
                      <a:pt x="6169" y="12343"/>
                      <a:pt x="10800" y="12343"/>
                    </a:cubicBezTo>
                    <a:cubicBezTo>
                      <a:pt x="15431" y="12343"/>
                      <a:pt x="19200" y="9920"/>
                      <a:pt x="19200" y="6943"/>
                    </a:cubicBezTo>
                    <a:close/>
                    <a:moveTo>
                      <a:pt x="12000" y="13837"/>
                    </a:moveTo>
                    <a:lnTo>
                      <a:pt x="12000" y="21214"/>
                    </a:lnTo>
                    <a:cubicBezTo>
                      <a:pt x="12000" y="21431"/>
                      <a:pt x="11738" y="21600"/>
                      <a:pt x="11400" y="21600"/>
                    </a:cubicBezTo>
                    <a:lnTo>
                      <a:pt x="10200" y="21600"/>
                    </a:lnTo>
                    <a:cubicBezTo>
                      <a:pt x="9862" y="21600"/>
                      <a:pt x="9600" y="21431"/>
                      <a:pt x="9600" y="21214"/>
                    </a:cubicBezTo>
                    <a:lnTo>
                      <a:pt x="9600" y="13837"/>
                    </a:lnTo>
                    <a:cubicBezTo>
                      <a:pt x="4200" y="13452"/>
                      <a:pt x="0" y="10511"/>
                      <a:pt x="0" y="6943"/>
                    </a:cubicBezTo>
                    <a:cubicBezTo>
                      <a:pt x="0" y="3110"/>
                      <a:pt x="4837" y="0"/>
                      <a:pt x="10800" y="0"/>
                    </a:cubicBezTo>
                    <a:cubicBezTo>
                      <a:pt x="16763" y="0"/>
                      <a:pt x="21600" y="3110"/>
                      <a:pt x="21600" y="6943"/>
                    </a:cubicBezTo>
                    <a:cubicBezTo>
                      <a:pt x="21600" y="10511"/>
                      <a:pt x="17400" y="13452"/>
                      <a:pt x="12000" y="13837"/>
                    </a:cubicBezTo>
                    <a:close/>
                  </a:path>
                </a:pathLst>
              </a:custGeom>
              <a:solidFill>
                <a:schemeClr val="bg1"/>
              </a:solidFill>
              <a:ln w="12700">
                <a:solidFill>
                  <a:schemeClr val="tx1"/>
                </a:solidFill>
                <a:miter lim="400000"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7" name="iŝḻïďé">
              <a:extLst>
                <a:ext uri="{FF2B5EF4-FFF2-40B4-BE49-F238E27FC236}">
                  <a16:creationId xmlns:a16="http://schemas.microsoft.com/office/drawing/2014/main" id="{2A7059B3-DB3A-468A-B4ED-96B3DAF54D6F}"/>
                </a:ext>
              </a:extLst>
            </p:cNvPr>
            <p:cNvGrpSpPr/>
            <p:nvPr/>
          </p:nvGrpSpPr>
          <p:grpSpPr>
            <a:xfrm>
              <a:off x="4582386" y="4860266"/>
              <a:ext cx="2746610" cy="970279"/>
              <a:chOff x="5159896" y="3071603"/>
              <a:chExt cx="2746610" cy="970279"/>
            </a:xfrm>
          </p:grpSpPr>
          <p:sp>
            <p:nvSpPr>
              <p:cNvPr id="33" name="ïSlíďé">
                <a:extLst>
                  <a:ext uri="{FF2B5EF4-FFF2-40B4-BE49-F238E27FC236}">
                    <a16:creationId xmlns:a16="http://schemas.microsoft.com/office/drawing/2014/main" id="{2938B462-30D8-4801-A69F-91D93AC8241E}"/>
                  </a:ext>
                </a:extLst>
              </p:cNvPr>
              <p:cNvSpPr/>
              <p:nvPr/>
            </p:nvSpPr>
            <p:spPr bwMode="auto">
              <a:xfrm>
                <a:off x="5798443" y="3484483"/>
                <a:ext cx="2108063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en-US" altLang="zh-CN" sz="1000" dirty="0"/>
                  <a:t>Copy paste fonts. Choose the only option to retain text.</a:t>
                </a:r>
              </a:p>
            </p:txBody>
          </p:sp>
          <p:sp>
            <p:nvSpPr>
              <p:cNvPr id="34" name="íşḷîḓé">
                <a:extLst>
                  <a:ext uri="{FF2B5EF4-FFF2-40B4-BE49-F238E27FC236}">
                    <a16:creationId xmlns:a16="http://schemas.microsoft.com/office/drawing/2014/main" id="{C6A62149-7420-4390-80BB-0167D749C404}"/>
                  </a:ext>
                </a:extLst>
              </p:cNvPr>
              <p:cNvSpPr txBox="1"/>
              <p:nvPr/>
            </p:nvSpPr>
            <p:spPr bwMode="auto">
              <a:xfrm>
                <a:off x="5798443" y="3071603"/>
                <a:ext cx="2108063" cy="4128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</a:p>
            </p:txBody>
          </p:sp>
          <p:sp>
            <p:nvSpPr>
              <p:cNvPr id="35" name="iṧľíḍe">
                <a:extLst>
                  <a:ext uri="{FF2B5EF4-FFF2-40B4-BE49-F238E27FC236}">
                    <a16:creationId xmlns:a16="http://schemas.microsoft.com/office/drawing/2014/main" id="{85DB1B6B-8D21-45AB-97E9-7FB26E02D221}"/>
                  </a:ext>
                </a:extLst>
              </p:cNvPr>
              <p:cNvSpPr/>
              <p:nvPr/>
            </p:nvSpPr>
            <p:spPr bwMode="auto">
              <a:xfrm>
                <a:off x="5159896" y="3164494"/>
                <a:ext cx="461080" cy="460795"/>
              </a:xfrm>
              <a:custGeom>
                <a:avLst/>
                <a:gdLst>
                  <a:gd name="connsiteX0" fmla="*/ 482620 w 607097"/>
                  <a:gd name="connsiteY0" fmla="*/ 381169 h 606722"/>
                  <a:gd name="connsiteX1" fmla="*/ 496768 w 607097"/>
                  <a:gd name="connsiteY1" fmla="*/ 381169 h 606722"/>
                  <a:gd name="connsiteX2" fmla="*/ 510916 w 607097"/>
                  <a:gd name="connsiteY2" fmla="*/ 395381 h 606722"/>
                  <a:gd name="connsiteX3" fmla="*/ 510916 w 607097"/>
                  <a:gd name="connsiteY3" fmla="*/ 409505 h 606722"/>
                  <a:gd name="connsiteX4" fmla="*/ 503887 w 607097"/>
                  <a:gd name="connsiteY4" fmla="*/ 412525 h 606722"/>
                  <a:gd name="connsiteX5" fmla="*/ 496768 w 607097"/>
                  <a:gd name="connsiteY5" fmla="*/ 409505 h 606722"/>
                  <a:gd name="connsiteX6" fmla="*/ 482620 w 607097"/>
                  <a:gd name="connsiteY6" fmla="*/ 395381 h 606722"/>
                  <a:gd name="connsiteX7" fmla="*/ 482620 w 607097"/>
                  <a:gd name="connsiteY7" fmla="*/ 381169 h 606722"/>
                  <a:gd name="connsiteX8" fmla="*/ 546398 w 607097"/>
                  <a:gd name="connsiteY8" fmla="*/ 242745 h 606722"/>
                  <a:gd name="connsiteX9" fmla="*/ 566606 w 607097"/>
                  <a:gd name="connsiteY9" fmla="*/ 242745 h 606722"/>
                  <a:gd name="connsiteX10" fmla="*/ 576754 w 607097"/>
                  <a:gd name="connsiteY10" fmla="*/ 252756 h 606722"/>
                  <a:gd name="connsiteX11" fmla="*/ 566606 w 607097"/>
                  <a:gd name="connsiteY11" fmla="*/ 262856 h 606722"/>
                  <a:gd name="connsiteX12" fmla="*/ 546398 w 607097"/>
                  <a:gd name="connsiteY12" fmla="*/ 262856 h 606722"/>
                  <a:gd name="connsiteX13" fmla="*/ 536249 w 607097"/>
                  <a:gd name="connsiteY13" fmla="*/ 252756 h 606722"/>
                  <a:gd name="connsiteX14" fmla="*/ 546398 w 607097"/>
                  <a:gd name="connsiteY14" fmla="*/ 242745 h 606722"/>
                  <a:gd name="connsiteX15" fmla="*/ 353968 w 607097"/>
                  <a:gd name="connsiteY15" fmla="*/ 101120 h 606722"/>
                  <a:gd name="connsiteX16" fmla="*/ 364118 w 607097"/>
                  <a:gd name="connsiteY16" fmla="*/ 111251 h 606722"/>
                  <a:gd name="connsiteX17" fmla="*/ 364118 w 607097"/>
                  <a:gd name="connsiteY17" fmla="*/ 242683 h 606722"/>
                  <a:gd name="connsiteX18" fmla="*/ 424838 w 607097"/>
                  <a:gd name="connsiteY18" fmla="*/ 242683 h 606722"/>
                  <a:gd name="connsiteX19" fmla="*/ 434988 w 607097"/>
                  <a:gd name="connsiteY19" fmla="*/ 252725 h 606722"/>
                  <a:gd name="connsiteX20" fmla="*/ 424838 w 607097"/>
                  <a:gd name="connsiteY20" fmla="*/ 262856 h 606722"/>
                  <a:gd name="connsiteX21" fmla="*/ 353968 w 607097"/>
                  <a:gd name="connsiteY21" fmla="*/ 262856 h 606722"/>
                  <a:gd name="connsiteX22" fmla="*/ 343818 w 607097"/>
                  <a:gd name="connsiteY22" fmla="*/ 252725 h 606722"/>
                  <a:gd name="connsiteX23" fmla="*/ 343818 w 607097"/>
                  <a:gd name="connsiteY23" fmla="*/ 111251 h 606722"/>
                  <a:gd name="connsiteX24" fmla="*/ 353968 w 607097"/>
                  <a:gd name="connsiteY24" fmla="*/ 101120 h 606722"/>
                  <a:gd name="connsiteX25" fmla="*/ 496768 w 607097"/>
                  <a:gd name="connsiteY25" fmla="*/ 96101 h 606722"/>
                  <a:gd name="connsiteX26" fmla="*/ 510916 w 607097"/>
                  <a:gd name="connsiteY26" fmla="*/ 96101 h 606722"/>
                  <a:gd name="connsiteX27" fmla="*/ 510916 w 607097"/>
                  <a:gd name="connsiteY27" fmla="*/ 110217 h 606722"/>
                  <a:gd name="connsiteX28" fmla="*/ 496768 w 607097"/>
                  <a:gd name="connsiteY28" fmla="*/ 124334 h 606722"/>
                  <a:gd name="connsiteX29" fmla="*/ 489650 w 607097"/>
                  <a:gd name="connsiteY29" fmla="*/ 127441 h 606722"/>
                  <a:gd name="connsiteX30" fmla="*/ 482620 w 607097"/>
                  <a:gd name="connsiteY30" fmla="*/ 124334 h 606722"/>
                  <a:gd name="connsiteX31" fmla="*/ 482620 w 607097"/>
                  <a:gd name="connsiteY31" fmla="*/ 110217 h 606722"/>
                  <a:gd name="connsiteX32" fmla="*/ 196955 w 607097"/>
                  <a:gd name="connsiteY32" fmla="*/ 96101 h 606722"/>
                  <a:gd name="connsiteX33" fmla="*/ 211110 w 607097"/>
                  <a:gd name="connsiteY33" fmla="*/ 96101 h 606722"/>
                  <a:gd name="connsiteX34" fmla="*/ 225355 w 607097"/>
                  <a:gd name="connsiteY34" fmla="*/ 110217 h 606722"/>
                  <a:gd name="connsiteX35" fmla="*/ 225355 w 607097"/>
                  <a:gd name="connsiteY35" fmla="*/ 124334 h 606722"/>
                  <a:gd name="connsiteX36" fmla="*/ 218233 w 607097"/>
                  <a:gd name="connsiteY36" fmla="*/ 127441 h 606722"/>
                  <a:gd name="connsiteX37" fmla="*/ 211110 w 607097"/>
                  <a:gd name="connsiteY37" fmla="*/ 124334 h 606722"/>
                  <a:gd name="connsiteX38" fmla="*/ 196955 w 607097"/>
                  <a:gd name="connsiteY38" fmla="*/ 110217 h 606722"/>
                  <a:gd name="connsiteX39" fmla="*/ 196955 w 607097"/>
                  <a:gd name="connsiteY39" fmla="*/ 96101 h 606722"/>
                  <a:gd name="connsiteX40" fmla="*/ 103963 w 607097"/>
                  <a:gd name="connsiteY40" fmla="*/ 81761 h 606722"/>
                  <a:gd name="connsiteX41" fmla="*/ 87598 w 607097"/>
                  <a:gd name="connsiteY41" fmla="*/ 90026 h 606722"/>
                  <a:gd name="connsiteX42" fmla="*/ 62322 w 607097"/>
                  <a:gd name="connsiteY42" fmla="*/ 115266 h 606722"/>
                  <a:gd name="connsiteX43" fmla="*/ 34998 w 607097"/>
                  <a:gd name="connsiteY43" fmla="*/ 265902 h 606722"/>
                  <a:gd name="connsiteX44" fmla="*/ 75494 w 607097"/>
                  <a:gd name="connsiteY44" fmla="*/ 322602 h 606722"/>
                  <a:gd name="connsiteX45" fmla="*/ 283044 w 607097"/>
                  <a:gd name="connsiteY45" fmla="*/ 530826 h 606722"/>
                  <a:gd name="connsiteX46" fmla="*/ 327634 w 607097"/>
                  <a:gd name="connsiteY46" fmla="*/ 565219 h 606722"/>
                  <a:gd name="connsiteX47" fmla="*/ 490684 w 607097"/>
                  <a:gd name="connsiteY47" fmla="*/ 545046 h 606722"/>
                  <a:gd name="connsiteX48" fmla="*/ 515960 w 607097"/>
                  <a:gd name="connsiteY48" fmla="*/ 519717 h 606722"/>
                  <a:gd name="connsiteX49" fmla="*/ 521033 w 607097"/>
                  <a:gd name="connsiteY49" fmla="*/ 485324 h 606722"/>
                  <a:gd name="connsiteX50" fmla="*/ 434969 w 607097"/>
                  <a:gd name="connsiteY50" fmla="*/ 411561 h 606722"/>
                  <a:gd name="connsiteX51" fmla="*/ 414321 w 607097"/>
                  <a:gd name="connsiteY51" fmla="*/ 406318 h 606722"/>
                  <a:gd name="connsiteX52" fmla="*/ 413698 w 607097"/>
                  <a:gd name="connsiteY52" fmla="*/ 406496 h 606722"/>
                  <a:gd name="connsiteX53" fmla="*/ 405599 w 607097"/>
                  <a:gd name="connsiteY53" fmla="*/ 413605 h 606722"/>
                  <a:gd name="connsiteX54" fmla="*/ 404620 w 607097"/>
                  <a:gd name="connsiteY54" fmla="*/ 414583 h 606722"/>
                  <a:gd name="connsiteX55" fmla="*/ 373202 w 607097"/>
                  <a:gd name="connsiteY55" fmla="*/ 447910 h 606722"/>
                  <a:gd name="connsiteX56" fmla="*/ 349528 w 607097"/>
                  <a:gd name="connsiteY56" fmla="*/ 459552 h 606722"/>
                  <a:gd name="connsiteX57" fmla="*/ 405599 w 607097"/>
                  <a:gd name="connsiteY57" fmla="*/ 475282 h 606722"/>
                  <a:gd name="connsiteX58" fmla="*/ 414677 w 607097"/>
                  <a:gd name="connsiteY58" fmla="*/ 486391 h 606722"/>
                  <a:gd name="connsiteX59" fmla="*/ 404620 w 607097"/>
                  <a:gd name="connsiteY59" fmla="*/ 495456 h 606722"/>
                  <a:gd name="connsiteX60" fmla="*/ 403552 w 607097"/>
                  <a:gd name="connsiteY60" fmla="*/ 495456 h 606722"/>
                  <a:gd name="connsiteX61" fmla="*/ 287138 w 607097"/>
                  <a:gd name="connsiteY61" fmla="*/ 441866 h 606722"/>
                  <a:gd name="connsiteX62" fmla="*/ 286426 w 607097"/>
                  <a:gd name="connsiteY62" fmla="*/ 441067 h 606722"/>
                  <a:gd name="connsiteX63" fmla="*/ 284112 w 607097"/>
                  <a:gd name="connsiteY63" fmla="*/ 438845 h 606722"/>
                  <a:gd name="connsiteX64" fmla="*/ 176777 w 607097"/>
                  <a:gd name="connsiteY64" fmla="*/ 331666 h 606722"/>
                  <a:gd name="connsiteX65" fmla="*/ 111895 w 607097"/>
                  <a:gd name="connsiteY65" fmla="*/ 213379 h 606722"/>
                  <a:gd name="connsiteX66" fmla="*/ 121062 w 607097"/>
                  <a:gd name="connsiteY66" fmla="*/ 202270 h 606722"/>
                  <a:gd name="connsiteX67" fmla="*/ 132188 w 607097"/>
                  <a:gd name="connsiteY67" fmla="*/ 211335 h 606722"/>
                  <a:gd name="connsiteX68" fmla="*/ 146428 w 607097"/>
                  <a:gd name="connsiteY68" fmla="*/ 259325 h 606722"/>
                  <a:gd name="connsiteX69" fmla="*/ 158532 w 607097"/>
                  <a:gd name="connsiteY69" fmla="*/ 233553 h 606722"/>
                  <a:gd name="connsiteX70" fmla="*/ 191907 w 607097"/>
                  <a:gd name="connsiteY70" fmla="*/ 202270 h 606722"/>
                  <a:gd name="connsiteX71" fmla="*/ 192975 w 607097"/>
                  <a:gd name="connsiteY71" fmla="*/ 201204 h 606722"/>
                  <a:gd name="connsiteX72" fmla="*/ 200006 w 607097"/>
                  <a:gd name="connsiteY72" fmla="*/ 193117 h 606722"/>
                  <a:gd name="connsiteX73" fmla="*/ 194933 w 607097"/>
                  <a:gd name="connsiteY73" fmla="*/ 170899 h 606722"/>
                  <a:gd name="connsiteX74" fmla="*/ 121062 w 607097"/>
                  <a:gd name="connsiteY74" fmla="*/ 84961 h 606722"/>
                  <a:gd name="connsiteX75" fmla="*/ 103963 w 607097"/>
                  <a:gd name="connsiteY75" fmla="*/ 81761 h 606722"/>
                  <a:gd name="connsiteX76" fmla="*/ 353980 w 607097"/>
                  <a:gd name="connsiteY76" fmla="*/ 30273 h 606722"/>
                  <a:gd name="connsiteX77" fmla="*/ 364141 w 607097"/>
                  <a:gd name="connsiteY77" fmla="*/ 40422 h 606722"/>
                  <a:gd name="connsiteX78" fmla="*/ 364141 w 607097"/>
                  <a:gd name="connsiteY78" fmla="*/ 60719 h 606722"/>
                  <a:gd name="connsiteX79" fmla="*/ 353980 w 607097"/>
                  <a:gd name="connsiteY79" fmla="*/ 70778 h 606722"/>
                  <a:gd name="connsiteX80" fmla="*/ 343818 w 607097"/>
                  <a:gd name="connsiteY80" fmla="*/ 60719 h 606722"/>
                  <a:gd name="connsiteX81" fmla="*/ 343818 w 607097"/>
                  <a:gd name="connsiteY81" fmla="*/ 40422 h 606722"/>
                  <a:gd name="connsiteX82" fmla="*/ 353980 w 607097"/>
                  <a:gd name="connsiteY82" fmla="*/ 30273 h 606722"/>
                  <a:gd name="connsiteX83" fmla="*/ 353978 w 607097"/>
                  <a:gd name="connsiteY83" fmla="*/ 20263 h 606722"/>
                  <a:gd name="connsiteX84" fmla="*/ 174819 w 607097"/>
                  <a:gd name="connsiteY84" fmla="*/ 104957 h 606722"/>
                  <a:gd name="connsiteX85" fmla="*/ 214246 w 607097"/>
                  <a:gd name="connsiteY85" fmla="*/ 160768 h 606722"/>
                  <a:gd name="connsiteX86" fmla="*/ 221278 w 607097"/>
                  <a:gd name="connsiteY86" fmla="*/ 198182 h 606722"/>
                  <a:gd name="connsiteX87" fmla="*/ 215938 w 607097"/>
                  <a:gd name="connsiteY87" fmla="*/ 209025 h 606722"/>
                  <a:gd name="connsiteX88" fmla="*/ 210152 w 607097"/>
                  <a:gd name="connsiteY88" fmla="*/ 215157 h 606722"/>
                  <a:gd name="connsiteX89" fmla="*/ 206147 w 607097"/>
                  <a:gd name="connsiteY89" fmla="*/ 218445 h 606722"/>
                  <a:gd name="connsiteX90" fmla="*/ 176777 w 607097"/>
                  <a:gd name="connsiteY90" fmla="*/ 244662 h 606722"/>
                  <a:gd name="connsiteX91" fmla="*/ 182829 w 607097"/>
                  <a:gd name="connsiteY91" fmla="*/ 308382 h 606722"/>
                  <a:gd name="connsiteX92" fmla="*/ 189504 w 607097"/>
                  <a:gd name="connsiteY92" fmla="*/ 315136 h 606722"/>
                  <a:gd name="connsiteX93" fmla="*/ 189949 w 607097"/>
                  <a:gd name="connsiteY93" fmla="*/ 315492 h 606722"/>
                  <a:gd name="connsiteX94" fmla="*/ 191640 w 607097"/>
                  <a:gd name="connsiteY94" fmla="*/ 317269 h 606722"/>
                  <a:gd name="connsiteX95" fmla="*/ 298263 w 607097"/>
                  <a:gd name="connsiteY95" fmla="*/ 424714 h 606722"/>
                  <a:gd name="connsiteX96" fmla="*/ 362077 w 607097"/>
                  <a:gd name="connsiteY96" fmla="*/ 430758 h 606722"/>
                  <a:gd name="connsiteX97" fmla="*/ 388422 w 607097"/>
                  <a:gd name="connsiteY97" fmla="*/ 401430 h 606722"/>
                  <a:gd name="connsiteX98" fmla="*/ 408625 w 607097"/>
                  <a:gd name="connsiteY98" fmla="*/ 386233 h 606722"/>
                  <a:gd name="connsiteX99" fmla="*/ 419661 w 607097"/>
                  <a:gd name="connsiteY99" fmla="*/ 384900 h 606722"/>
                  <a:gd name="connsiteX100" fmla="*/ 446094 w 607097"/>
                  <a:gd name="connsiteY100" fmla="*/ 392365 h 606722"/>
                  <a:gd name="connsiteX101" fmla="*/ 501987 w 607097"/>
                  <a:gd name="connsiteY101" fmla="*/ 431646 h 606722"/>
                  <a:gd name="connsiteX102" fmla="*/ 586894 w 607097"/>
                  <a:gd name="connsiteY102" fmla="*/ 252749 h 606722"/>
                  <a:gd name="connsiteX103" fmla="*/ 353978 w 607097"/>
                  <a:gd name="connsiteY103" fmla="*/ 20263 h 606722"/>
                  <a:gd name="connsiteX104" fmla="*/ 353978 w 607097"/>
                  <a:gd name="connsiteY104" fmla="*/ 0 h 606722"/>
                  <a:gd name="connsiteX105" fmla="*/ 607097 w 607097"/>
                  <a:gd name="connsiteY105" fmla="*/ 252749 h 606722"/>
                  <a:gd name="connsiteX106" fmla="*/ 517384 w 607097"/>
                  <a:gd name="connsiteY106" fmla="*/ 445421 h 606722"/>
                  <a:gd name="connsiteX107" fmla="*/ 540257 w 607097"/>
                  <a:gd name="connsiteY107" fmla="*/ 474215 h 606722"/>
                  <a:gd name="connsiteX108" fmla="*/ 531179 w 607097"/>
                  <a:gd name="connsiteY108" fmla="*/ 532870 h 606722"/>
                  <a:gd name="connsiteX109" fmla="*/ 505814 w 607097"/>
                  <a:gd name="connsiteY109" fmla="*/ 559176 h 606722"/>
                  <a:gd name="connsiteX110" fmla="*/ 401505 w 607097"/>
                  <a:gd name="connsiteY110" fmla="*/ 606722 h 606722"/>
                  <a:gd name="connsiteX111" fmla="*/ 318556 w 607097"/>
                  <a:gd name="connsiteY111" fmla="*/ 582460 h 606722"/>
                  <a:gd name="connsiteX112" fmla="*/ 268893 w 607097"/>
                  <a:gd name="connsiteY112" fmla="*/ 543979 h 606722"/>
                  <a:gd name="connsiteX113" fmla="*/ 61343 w 607097"/>
                  <a:gd name="connsiteY113" fmla="*/ 336732 h 606722"/>
                  <a:gd name="connsiteX114" fmla="*/ 16753 w 607097"/>
                  <a:gd name="connsiteY114" fmla="*/ 275056 h 606722"/>
                  <a:gd name="connsiteX115" fmla="*/ 48171 w 607097"/>
                  <a:gd name="connsiteY115" fmla="*/ 101135 h 606722"/>
                  <a:gd name="connsiteX116" fmla="*/ 73447 w 607097"/>
                  <a:gd name="connsiteY116" fmla="*/ 75807 h 606722"/>
                  <a:gd name="connsiteX117" fmla="*/ 132188 w 607097"/>
                  <a:gd name="connsiteY117" fmla="*/ 66742 h 606722"/>
                  <a:gd name="connsiteX118" fmla="*/ 160757 w 607097"/>
                  <a:gd name="connsiteY118" fmla="*/ 89315 h 606722"/>
                  <a:gd name="connsiteX119" fmla="*/ 353978 w 607097"/>
                  <a:gd name="connsiteY119" fmla="*/ 0 h 6067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</a:cxnLst>
                <a:rect l="l" t="t" r="r" b="b"/>
                <a:pathLst>
                  <a:path w="607097" h="606722">
                    <a:moveTo>
                      <a:pt x="482620" y="381169"/>
                    </a:moveTo>
                    <a:cubicBezTo>
                      <a:pt x="486624" y="377172"/>
                      <a:pt x="492675" y="377172"/>
                      <a:pt x="496768" y="381169"/>
                    </a:cubicBezTo>
                    <a:lnTo>
                      <a:pt x="510916" y="395381"/>
                    </a:lnTo>
                    <a:cubicBezTo>
                      <a:pt x="515009" y="399379"/>
                      <a:pt x="515009" y="405419"/>
                      <a:pt x="510916" y="409505"/>
                    </a:cubicBezTo>
                    <a:cubicBezTo>
                      <a:pt x="509937" y="412525"/>
                      <a:pt x="506912" y="412525"/>
                      <a:pt x="503887" y="412525"/>
                    </a:cubicBezTo>
                    <a:cubicBezTo>
                      <a:pt x="500861" y="412525"/>
                      <a:pt x="498815" y="411548"/>
                      <a:pt x="496768" y="409505"/>
                    </a:cubicBezTo>
                    <a:lnTo>
                      <a:pt x="482620" y="395381"/>
                    </a:lnTo>
                    <a:cubicBezTo>
                      <a:pt x="478527" y="391295"/>
                      <a:pt x="478527" y="385255"/>
                      <a:pt x="482620" y="381169"/>
                    </a:cubicBezTo>
                    <a:close/>
                    <a:moveTo>
                      <a:pt x="546398" y="242745"/>
                    </a:moveTo>
                    <a:lnTo>
                      <a:pt x="566606" y="242745"/>
                    </a:lnTo>
                    <a:cubicBezTo>
                      <a:pt x="572659" y="242745"/>
                      <a:pt x="576754" y="246732"/>
                      <a:pt x="576754" y="252756"/>
                    </a:cubicBezTo>
                    <a:cubicBezTo>
                      <a:pt x="576754" y="258869"/>
                      <a:pt x="572659" y="262856"/>
                      <a:pt x="566606" y="262856"/>
                    </a:cubicBezTo>
                    <a:lnTo>
                      <a:pt x="546398" y="262856"/>
                    </a:lnTo>
                    <a:cubicBezTo>
                      <a:pt x="540255" y="262856"/>
                      <a:pt x="536249" y="258869"/>
                      <a:pt x="536249" y="252756"/>
                    </a:cubicBezTo>
                    <a:cubicBezTo>
                      <a:pt x="536249" y="246732"/>
                      <a:pt x="540255" y="242745"/>
                      <a:pt x="546398" y="242745"/>
                    </a:cubicBezTo>
                    <a:close/>
                    <a:moveTo>
                      <a:pt x="353968" y="101120"/>
                    </a:moveTo>
                    <a:cubicBezTo>
                      <a:pt x="360022" y="101120"/>
                      <a:pt x="364118" y="105119"/>
                      <a:pt x="364118" y="111251"/>
                    </a:cubicBezTo>
                    <a:lnTo>
                      <a:pt x="364118" y="242683"/>
                    </a:lnTo>
                    <a:lnTo>
                      <a:pt x="424838" y="242683"/>
                    </a:lnTo>
                    <a:cubicBezTo>
                      <a:pt x="430893" y="242683"/>
                      <a:pt x="434988" y="246682"/>
                      <a:pt x="434988" y="252725"/>
                    </a:cubicBezTo>
                    <a:cubicBezTo>
                      <a:pt x="434988" y="258857"/>
                      <a:pt x="430893" y="262856"/>
                      <a:pt x="424838" y="262856"/>
                    </a:cubicBezTo>
                    <a:lnTo>
                      <a:pt x="353968" y="262856"/>
                    </a:lnTo>
                    <a:cubicBezTo>
                      <a:pt x="347825" y="262856"/>
                      <a:pt x="343818" y="258857"/>
                      <a:pt x="343818" y="252725"/>
                    </a:cubicBezTo>
                    <a:lnTo>
                      <a:pt x="343818" y="111251"/>
                    </a:lnTo>
                    <a:cubicBezTo>
                      <a:pt x="343818" y="105119"/>
                      <a:pt x="347825" y="101120"/>
                      <a:pt x="353968" y="101120"/>
                    </a:cubicBezTo>
                    <a:close/>
                    <a:moveTo>
                      <a:pt x="496768" y="96101"/>
                    </a:moveTo>
                    <a:cubicBezTo>
                      <a:pt x="500861" y="92017"/>
                      <a:pt x="506912" y="92017"/>
                      <a:pt x="510916" y="96101"/>
                    </a:cubicBezTo>
                    <a:cubicBezTo>
                      <a:pt x="515009" y="100096"/>
                      <a:pt x="515009" y="106222"/>
                      <a:pt x="510916" y="110217"/>
                    </a:cubicBezTo>
                    <a:lnTo>
                      <a:pt x="496768" y="124334"/>
                    </a:lnTo>
                    <a:cubicBezTo>
                      <a:pt x="494722" y="126376"/>
                      <a:pt x="492675" y="127441"/>
                      <a:pt x="489650" y="127441"/>
                    </a:cubicBezTo>
                    <a:cubicBezTo>
                      <a:pt x="486624" y="127441"/>
                      <a:pt x="484578" y="126376"/>
                      <a:pt x="482620" y="124334"/>
                    </a:cubicBezTo>
                    <a:cubicBezTo>
                      <a:pt x="478527" y="120338"/>
                      <a:pt x="478527" y="114301"/>
                      <a:pt x="482620" y="110217"/>
                    </a:cubicBezTo>
                    <a:close/>
                    <a:moveTo>
                      <a:pt x="196955" y="96101"/>
                    </a:moveTo>
                    <a:cubicBezTo>
                      <a:pt x="201050" y="92017"/>
                      <a:pt x="207104" y="92017"/>
                      <a:pt x="211110" y="96101"/>
                    </a:cubicBezTo>
                    <a:lnTo>
                      <a:pt x="225355" y="110217"/>
                    </a:lnTo>
                    <a:cubicBezTo>
                      <a:pt x="229361" y="114301"/>
                      <a:pt x="229361" y="120338"/>
                      <a:pt x="225355" y="124334"/>
                    </a:cubicBezTo>
                    <a:cubicBezTo>
                      <a:pt x="223307" y="126376"/>
                      <a:pt x="220280" y="127441"/>
                      <a:pt x="218233" y="127441"/>
                    </a:cubicBezTo>
                    <a:cubicBezTo>
                      <a:pt x="215206" y="127441"/>
                      <a:pt x="213158" y="126376"/>
                      <a:pt x="211110" y="124334"/>
                    </a:cubicBezTo>
                    <a:lnTo>
                      <a:pt x="196955" y="110217"/>
                    </a:lnTo>
                    <a:cubicBezTo>
                      <a:pt x="192949" y="106222"/>
                      <a:pt x="192949" y="100096"/>
                      <a:pt x="196955" y="96101"/>
                    </a:cubicBezTo>
                    <a:close/>
                    <a:moveTo>
                      <a:pt x="103963" y="81761"/>
                    </a:moveTo>
                    <a:cubicBezTo>
                      <a:pt x="98011" y="82650"/>
                      <a:pt x="92182" y="85449"/>
                      <a:pt x="87598" y="90026"/>
                    </a:cubicBezTo>
                    <a:lnTo>
                      <a:pt x="62322" y="115266"/>
                    </a:lnTo>
                    <a:cubicBezTo>
                      <a:pt x="17732" y="159790"/>
                      <a:pt x="8654" y="209291"/>
                      <a:pt x="34998" y="265902"/>
                    </a:cubicBezTo>
                    <a:cubicBezTo>
                      <a:pt x="44077" y="285187"/>
                      <a:pt x="57249" y="304383"/>
                      <a:pt x="75494" y="322602"/>
                    </a:cubicBezTo>
                    <a:lnTo>
                      <a:pt x="283044" y="530826"/>
                    </a:lnTo>
                    <a:cubicBezTo>
                      <a:pt x="297284" y="545046"/>
                      <a:pt x="312415" y="557132"/>
                      <a:pt x="327634" y="565219"/>
                    </a:cubicBezTo>
                    <a:cubicBezTo>
                      <a:pt x="389401" y="599612"/>
                      <a:pt x="443068" y="592503"/>
                      <a:pt x="490684" y="545046"/>
                    </a:cubicBezTo>
                    <a:lnTo>
                      <a:pt x="515960" y="519717"/>
                    </a:lnTo>
                    <a:cubicBezTo>
                      <a:pt x="525127" y="510653"/>
                      <a:pt x="527085" y="496433"/>
                      <a:pt x="521033" y="485324"/>
                    </a:cubicBezTo>
                    <a:cubicBezTo>
                      <a:pt x="503856" y="451998"/>
                      <a:pt x="434969" y="411561"/>
                      <a:pt x="434969" y="411561"/>
                    </a:cubicBezTo>
                    <a:cubicBezTo>
                      <a:pt x="427582" y="407829"/>
                      <a:pt x="420195" y="405874"/>
                      <a:pt x="414321" y="406318"/>
                    </a:cubicBezTo>
                    <a:cubicBezTo>
                      <a:pt x="414143" y="406318"/>
                      <a:pt x="413876" y="406407"/>
                      <a:pt x="413698" y="406496"/>
                    </a:cubicBezTo>
                    <a:cubicBezTo>
                      <a:pt x="409604" y="407473"/>
                      <a:pt x="407646" y="409517"/>
                      <a:pt x="405599" y="413605"/>
                    </a:cubicBezTo>
                    <a:lnTo>
                      <a:pt x="404620" y="414583"/>
                    </a:lnTo>
                    <a:cubicBezTo>
                      <a:pt x="397500" y="423648"/>
                      <a:pt x="380323" y="443910"/>
                      <a:pt x="373202" y="447910"/>
                    </a:cubicBezTo>
                    <a:cubicBezTo>
                      <a:pt x="365548" y="453242"/>
                      <a:pt x="357538" y="457152"/>
                      <a:pt x="349528" y="459552"/>
                    </a:cubicBezTo>
                    <a:cubicBezTo>
                      <a:pt x="365281" y="466839"/>
                      <a:pt x="384328" y="473149"/>
                      <a:pt x="405599" y="475282"/>
                    </a:cubicBezTo>
                    <a:cubicBezTo>
                      <a:pt x="410672" y="476259"/>
                      <a:pt x="414677" y="480259"/>
                      <a:pt x="414677" y="486391"/>
                    </a:cubicBezTo>
                    <a:cubicBezTo>
                      <a:pt x="413698" y="491456"/>
                      <a:pt x="409604" y="495456"/>
                      <a:pt x="404620" y="495456"/>
                    </a:cubicBezTo>
                    <a:lnTo>
                      <a:pt x="403552" y="495456"/>
                    </a:lnTo>
                    <a:cubicBezTo>
                      <a:pt x="333686" y="488346"/>
                      <a:pt x="288117" y="443910"/>
                      <a:pt x="287138" y="441866"/>
                    </a:cubicBezTo>
                    <a:cubicBezTo>
                      <a:pt x="286871" y="441600"/>
                      <a:pt x="286604" y="441333"/>
                      <a:pt x="286426" y="441067"/>
                    </a:cubicBezTo>
                    <a:cubicBezTo>
                      <a:pt x="285625" y="440356"/>
                      <a:pt x="284824" y="439645"/>
                      <a:pt x="284112" y="438845"/>
                    </a:cubicBezTo>
                    <a:lnTo>
                      <a:pt x="176777" y="331666"/>
                    </a:lnTo>
                    <a:cubicBezTo>
                      <a:pt x="174730" y="329622"/>
                      <a:pt x="119015" y="284120"/>
                      <a:pt x="111895" y="213379"/>
                    </a:cubicBezTo>
                    <a:cubicBezTo>
                      <a:pt x="110916" y="208314"/>
                      <a:pt x="115010" y="203248"/>
                      <a:pt x="121062" y="202270"/>
                    </a:cubicBezTo>
                    <a:cubicBezTo>
                      <a:pt x="127115" y="201204"/>
                      <a:pt x="131209" y="205292"/>
                      <a:pt x="132188" y="211335"/>
                    </a:cubicBezTo>
                    <a:cubicBezTo>
                      <a:pt x="133968" y="229109"/>
                      <a:pt x="139486" y="245284"/>
                      <a:pt x="146428" y="259325"/>
                    </a:cubicBezTo>
                    <a:cubicBezTo>
                      <a:pt x="148653" y="250794"/>
                      <a:pt x="152658" y="242262"/>
                      <a:pt x="158532" y="233553"/>
                    </a:cubicBezTo>
                    <a:cubicBezTo>
                      <a:pt x="162537" y="227510"/>
                      <a:pt x="183808" y="210358"/>
                      <a:pt x="191907" y="202270"/>
                    </a:cubicBezTo>
                    <a:lnTo>
                      <a:pt x="192975" y="201204"/>
                    </a:lnTo>
                    <a:cubicBezTo>
                      <a:pt x="196980" y="199160"/>
                      <a:pt x="199027" y="196138"/>
                      <a:pt x="200006" y="193117"/>
                    </a:cubicBezTo>
                    <a:cubicBezTo>
                      <a:pt x="202053" y="187073"/>
                      <a:pt x="200006" y="178986"/>
                      <a:pt x="194933" y="170899"/>
                    </a:cubicBezTo>
                    <a:cubicBezTo>
                      <a:pt x="194933" y="169832"/>
                      <a:pt x="154438" y="102113"/>
                      <a:pt x="121062" y="84961"/>
                    </a:cubicBezTo>
                    <a:cubicBezTo>
                      <a:pt x="115989" y="81895"/>
                      <a:pt x="109915" y="80873"/>
                      <a:pt x="103963" y="81761"/>
                    </a:cubicBezTo>
                    <a:close/>
                    <a:moveTo>
                      <a:pt x="353980" y="30273"/>
                    </a:moveTo>
                    <a:cubicBezTo>
                      <a:pt x="360041" y="30273"/>
                      <a:pt x="364141" y="34368"/>
                      <a:pt x="364141" y="40422"/>
                    </a:cubicBezTo>
                    <a:lnTo>
                      <a:pt x="364141" y="60719"/>
                    </a:lnTo>
                    <a:cubicBezTo>
                      <a:pt x="364141" y="66772"/>
                      <a:pt x="360041" y="70778"/>
                      <a:pt x="353980" y="70778"/>
                    </a:cubicBezTo>
                    <a:cubicBezTo>
                      <a:pt x="347829" y="70778"/>
                      <a:pt x="343818" y="66772"/>
                      <a:pt x="343818" y="60719"/>
                    </a:cubicBezTo>
                    <a:lnTo>
                      <a:pt x="343818" y="40422"/>
                    </a:lnTo>
                    <a:cubicBezTo>
                      <a:pt x="343818" y="34368"/>
                      <a:pt x="347829" y="30273"/>
                      <a:pt x="353980" y="30273"/>
                    </a:cubicBezTo>
                    <a:close/>
                    <a:moveTo>
                      <a:pt x="353978" y="20263"/>
                    </a:moveTo>
                    <a:cubicBezTo>
                      <a:pt x="284112" y="20263"/>
                      <a:pt x="219409" y="50479"/>
                      <a:pt x="174819" y="104957"/>
                    </a:cubicBezTo>
                    <a:cubicBezTo>
                      <a:pt x="196446" y="130818"/>
                      <a:pt x="212911" y="158901"/>
                      <a:pt x="214246" y="160768"/>
                    </a:cubicBezTo>
                    <a:cubicBezTo>
                      <a:pt x="221278" y="173920"/>
                      <a:pt x="224304" y="187073"/>
                      <a:pt x="221278" y="198182"/>
                    </a:cubicBezTo>
                    <a:cubicBezTo>
                      <a:pt x="220299" y="202093"/>
                      <a:pt x="218430" y="205736"/>
                      <a:pt x="215938" y="209025"/>
                    </a:cubicBezTo>
                    <a:cubicBezTo>
                      <a:pt x="214336" y="211335"/>
                      <a:pt x="212466" y="213379"/>
                      <a:pt x="210152" y="215157"/>
                    </a:cubicBezTo>
                    <a:cubicBezTo>
                      <a:pt x="208906" y="216312"/>
                      <a:pt x="207482" y="217378"/>
                      <a:pt x="206147" y="218445"/>
                    </a:cubicBezTo>
                    <a:cubicBezTo>
                      <a:pt x="193954" y="228487"/>
                      <a:pt x="179803" y="241640"/>
                      <a:pt x="176777" y="244662"/>
                    </a:cubicBezTo>
                    <a:cubicBezTo>
                      <a:pt x="160579" y="269012"/>
                      <a:pt x="162537" y="287142"/>
                      <a:pt x="182829" y="308382"/>
                    </a:cubicBezTo>
                    <a:lnTo>
                      <a:pt x="189504" y="315136"/>
                    </a:lnTo>
                    <a:cubicBezTo>
                      <a:pt x="189771" y="315403"/>
                      <a:pt x="189949" y="315492"/>
                      <a:pt x="189949" y="315492"/>
                    </a:cubicBezTo>
                    <a:cubicBezTo>
                      <a:pt x="190572" y="316025"/>
                      <a:pt x="191195" y="316647"/>
                      <a:pt x="191640" y="317269"/>
                    </a:cubicBezTo>
                    <a:lnTo>
                      <a:pt x="298263" y="424714"/>
                    </a:lnTo>
                    <a:cubicBezTo>
                      <a:pt x="318556" y="444888"/>
                      <a:pt x="337780" y="446932"/>
                      <a:pt x="362077" y="430758"/>
                    </a:cubicBezTo>
                    <a:cubicBezTo>
                      <a:pt x="365103" y="428713"/>
                      <a:pt x="378275" y="414583"/>
                      <a:pt x="388422" y="401430"/>
                    </a:cubicBezTo>
                    <a:cubicBezTo>
                      <a:pt x="393406" y="393343"/>
                      <a:pt x="400526" y="388277"/>
                      <a:pt x="408625" y="386233"/>
                    </a:cubicBezTo>
                    <a:cubicBezTo>
                      <a:pt x="412096" y="385344"/>
                      <a:pt x="415834" y="384900"/>
                      <a:pt x="419661" y="384900"/>
                    </a:cubicBezTo>
                    <a:cubicBezTo>
                      <a:pt x="428294" y="384989"/>
                      <a:pt x="437728" y="387477"/>
                      <a:pt x="446094" y="392365"/>
                    </a:cubicBezTo>
                    <a:cubicBezTo>
                      <a:pt x="447963" y="393609"/>
                      <a:pt x="476088" y="410051"/>
                      <a:pt x="501987" y="431646"/>
                    </a:cubicBezTo>
                    <a:cubicBezTo>
                      <a:pt x="556545" y="387122"/>
                      <a:pt x="586894" y="322513"/>
                      <a:pt x="586894" y="252749"/>
                    </a:cubicBezTo>
                    <a:cubicBezTo>
                      <a:pt x="586894" y="124330"/>
                      <a:pt x="482585" y="20263"/>
                      <a:pt x="353978" y="20263"/>
                    </a:cubicBezTo>
                    <a:close/>
                    <a:moveTo>
                      <a:pt x="353978" y="0"/>
                    </a:moveTo>
                    <a:cubicBezTo>
                      <a:pt x="493710" y="0"/>
                      <a:pt x="607097" y="113222"/>
                      <a:pt x="607097" y="252749"/>
                    </a:cubicBezTo>
                    <a:cubicBezTo>
                      <a:pt x="607097" y="327578"/>
                      <a:pt x="574345" y="397786"/>
                      <a:pt x="517384" y="445421"/>
                    </a:cubicBezTo>
                    <a:cubicBezTo>
                      <a:pt x="526907" y="454753"/>
                      <a:pt x="535184" y="464617"/>
                      <a:pt x="540257" y="474215"/>
                    </a:cubicBezTo>
                    <a:cubicBezTo>
                      <a:pt x="550403" y="493412"/>
                      <a:pt x="547377" y="517673"/>
                      <a:pt x="531179" y="532870"/>
                    </a:cubicBezTo>
                    <a:lnTo>
                      <a:pt x="505814" y="559176"/>
                    </a:lnTo>
                    <a:cubicBezTo>
                      <a:pt x="474486" y="590548"/>
                      <a:pt x="438974" y="606722"/>
                      <a:pt x="401505" y="606722"/>
                    </a:cubicBezTo>
                    <a:cubicBezTo>
                      <a:pt x="375249" y="606722"/>
                      <a:pt x="346858" y="598635"/>
                      <a:pt x="318556" y="582460"/>
                    </a:cubicBezTo>
                    <a:cubicBezTo>
                      <a:pt x="301289" y="573307"/>
                      <a:pt x="285091" y="560154"/>
                      <a:pt x="268893" y="543979"/>
                    </a:cubicBezTo>
                    <a:lnTo>
                      <a:pt x="61343" y="336732"/>
                    </a:lnTo>
                    <a:cubicBezTo>
                      <a:pt x="42030" y="317536"/>
                      <a:pt x="26899" y="296296"/>
                      <a:pt x="16753" y="275056"/>
                    </a:cubicBezTo>
                    <a:cubicBezTo>
                      <a:pt x="-13596" y="210358"/>
                      <a:pt x="-2471" y="151703"/>
                      <a:pt x="48171" y="101135"/>
                    </a:cubicBezTo>
                    <a:lnTo>
                      <a:pt x="73447" y="75807"/>
                    </a:lnTo>
                    <a:cubicBezTo>
                      <a:pt x="88666" y="60699"/>
                      <a:pt x="112963" y="56611"/>
                      <a:pt x="132188" y="66742"/>
                    </a:cubicBezTo>
                    <a:cubicBezTo>
                      <a:pt x="141711" y="71719"/>
                      <a:pt x="151412" y="79895"/>
                      <a:pt x="160757" y="89315"/>
                    </a:cubicBezTo>
                    <a:cubicBezTo>
                      <a:pt x="209173" y="32971"/>
                      <a:pt x="278772" y="0"/>
                      <a:pt x="353978" y="0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</p:grpSp>
        <p:grpSp>
          <p:nvGrpSpPr>
            <p:cNvPr id="8" name="îŝḻíḑè">
              <a:extLst>
                <a:ext uri="{FF2B5EF4-FFF2-40B4-BE49-F238E27FC236}">
                  <a16:creationId xmlns:a16="http://schemas.microsoft.com/office/drawing/2014/main" id="{419230BD-991A-4F45-BE14-04F0737A71D1}"/>
                </a:ext>
              </a:extLst>
            </p:cNvPr>
            <p:cNvGrpSpPr/>
            <p:nvPr/>
          </p:nvGrpSpPr>
          <p:grpSpPr>
            <a:xfrm>
              <a:off x="8449106" y="4860266"/>
              <a:ext cx="2746610" cy="970279"/>
              <a:chOff x="8688288" y="3071603"/>
              <a:chExt cx="2746610" cy="970279"/>
            </a:xfrm>
          </p:grpSpPr>
          <p:sp>
            <p:nvSpPr>
              <p:cNvPr id="30" name="ïṣḻiḓé">
                <a:extLst>
                  <a:ext uri="{FF2B5EF4-FFF2-40B4-BE49-F238E27FC236}">
                    <a16:creationId xmlns:a16="http://schemas.microsoft.com/office/drawing/2014/main" id="{3305F512-9E94-4F58-ACE8-D53002437201}"/>
                  </a:ext>
                </a:extLst>
              </p:cNvPr>
              <p:cNvSpPr/>
              <p:nvPr/>
            </p:nvSpPr>
            <p:spPr bwMode="auto">
              <a:xfrm>
                <a:off x="9326835" y="3484483"/>
                <a:ext cx="2108063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en-US" altLang="zh-CN" sz="1000" dirty="0"/>
                  <a:t>Copy paste fonts. Choose the only option to retain text.</a:t>
                </a:r>
              </a:p>
            </p:txBody>
          </p:sp>
          <p:sp>
            <p:nvSpPr>
              <p:cNvPr id="31" name="î$ľiḑè">
                <a:extLst>
                  <a:ext uri="{FF2B5EF4-FFF2-40B4-BE49-F238E27FC236}">
                    <a16:creationId xmlns:a16="http://schemas.microsoft.com/office/drawing/2014/main" id="{F95E9C45-4BA2-44DC-8246-FE3C816D3133}"/>
                  </a:ext>
                </a:extLst>
              </p:cNvPr>
              <p:cNvSpPr txBox="1"/>
              <p:nvPr/>
            </p:nvSpPr>
            <p:spPr bwMode="auto">
              <a:xfrm>
                <a:off x="9326835" y="3071603"/>
                <a:ext cx="2108063" cy="4128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</a:p>
            </p:txBody>
          </p:sp>
          <p:sp>
            <p:nvSpPr>
              <p:cNvPr id="32" name="ïṧļiďè">
                <a:extLst>
                  <a:ext uri="{FF2B5EF4-FFF2-40B4-BE49-F238E27FC236}">
                    <a16:creationId xmlns:a16="http://schemas.microsoft.com/office/drawing/2014/main" id="{C4A9333D-EB39-467B-BF21-013CDBDF860C}"/>
                  </a:ext>
                </a:extLst>
              </p:cNvPr>
              <p:cNvSpPr/>
              <p:nvPr/>
            </p:nvSpPr>
            <p:spPr bwMode="auto">
              <a:xfrm>
                <a:off x="8688288" y="3228526"/>
                <a:ext cx="461080" cy="332731"/>
              </a:xfrm>
              <a:custGeom>
                <a:avLst/>
                <a:gdLst>
                  <a:gd name="connsiteX0" fmla="*/ 91000 w 605879"/>
                  <a:gd name="connsiteY0" fmla="*/ 173662 h 437224"/>
                  <a:gd name="connsiteX1" fmla="*/ 331193 w 605879"/>
                  <a:gd name="connsiteY1" fmla="*/ 173662 h 437224"/>
                  <a:gd name="connsiteX2" fmla="*/ 342454 w 605879"/>
                  <a:gd name="connsiteY2" fmla="*/ 184882 h 437224"/>
                  <a:gd name="connsiteX3" fmla="*/ 331193 w 605879"/>
                  <a:gd name="connsiteY3" fmla="*/ 196102 h 437224"/>
                  <a:gd name="connsiteX4" fmla="*/ 91000 w 605879"/>
                  <a:gd name="connsiteY4" fmla="*/ 196102 h 437224"/>
                  <a:gd name="connsiteX5" fmla="*/ 79739 w 605879"/>
                  <a:gd name="connsiteY5" fmla="*/ 184882 h 437224"/>
                  <a:gd name="connsiteX6" fmla="*/ 91000 w 605879"/>
                  <a:gd name="connsiteY6" fmla="*/ 173662 h 437224"/>
                  <a:gd name="connsiteX7" fmla="*/ 421630 w 605879"/>
                  <a:gd name="connsiteY7" fmla="*/ 131441 h 437224"/>
                  <a:gd name="connsiteX8" fmla="*/ 423552 w 605879"/>
                  <a:gd name="connsiteY8" fmla="*/ 152274 h 437224"/>
                  <a:gd name="connsiteX9" fmla="*/ 275961 w 605879"/>
                  <a:gd name="connsiteY9" fmla="*/ 300986 h 437224"/>
                  <a:gd name="connsiteX10" fmla="*/ 408175 w 605879"/>
                  <a:gd name="connsiteY10" fmla="*/ 358277 h 437224"/>
                  <a:gd name="connsiteX11" fmla="*/ 418060 w 605879"/>
                  <a:gd name="connsiteY11" fmla="*/ 365267 h 437224"/>
                  <a:gd name="connsiteX12" fmla="*/ 488218 w 605879"/>
                  <a:gd name="connsiteY12" fmla="*/ 410360 h 437224"/>
                  <a:gd name="connsiteX13" fmla="*/ 474214 w 605879"/>
                  <a:gd name="connsiteY13" fmla="*/ 363348 h 437224"/>
                  <a:gd name="connsiteX14" fmla="*/ 482039 w 605879"/>
                  <a:gd name="connsiteY14" fmla="*/ 349916 h 437224"/>
                  <a:gd name="connsiteX15" fmla="*/ 583363 w 605879"/>
                  <a:gd name="connsiteY15" fmla="*/ 244928 h 437224"/>
                  <a:gd name="connsiteX16" fmla="*/ 421630 w 605879"/>
                  <a:gd name="connsiteY16" fmla="*/ 131441 h 437224"/>
                  <a:gd name="connsiteX17" fmla="*/ 75898 w 605879"/>
                  <a:gd name="connsiteY17" fmla="*/ 120173 h 437224"/>
                  <a:gd name="connsiteX18" fmla="*/ 340509 w 605879"/>
                  <a:gd name="connsiteY18" fmla="*/ 120173 h 437224"/>
                  <a:gd name="connsiteX19" fmla="*/ 351769 w 605879"/>
                  <a:gd name="connsiteY19" fmla="*/ 131428 h 437224"/>
                  <a:gd name="connsiteX20" fmla="*/ 340509 w 605879"/>
                  <a:gd name="connsiteY20" fmla="*/ 142683 h 437224"/>
                  <a:gd name="connsiteX21" fmla="*/ 75898 w 605879"/>
                  <a:gd name="connsiteY21" fmla="*/ 142683 h 437224"/>
                  <a:gd name="connsiteX22" fmla="*/ 64638 w 605879"/>
                  <a:gd name="connsiteY22" fmla="*/ 131428 h 437224"/>
                  <a:gd name="connsiteX23" fmla="*/ 75898 w 605879"/>
                  <a:gd name="connsiteY23" fmla="*/ 120173 h 437224"/>
                  <a:gd name="connsiteX24" fmla="*/ 210609 w 605879"/>
                  <a:gd name="connsiteY24" fmla="*/ 22478 h 437224"/>
                  <a:gd name="connsiteX25" fmla="*/ 22516 w 605879"/>
                  <a:gd name="connsiteY25" fmla="*/ 153508 h 437224"/>
                  <a:gd name="connsiteX26" fmla="*/ 139216 w 605879"/>
                  <a:gd name="connsiteY26" fmla="*/ 274807 h 437224"/>
                  <a:gd name="connsiteX27" fmla="*/ 147042 w 605879"/>
                  <a:gd name="connsiteY27" fmla="*/ 288102 h 437224"/>
                  <a:gd name="connsiteX28" fmla="*/ 130017 w 605879"/>
                  <a:gd name="connsiteY28" fmla="*/ 344297 h 437224"/>
                  <a:gd name="connsiteX29" fmla="*/ 214041 w 605879"/>
                  <a:gd name="connsiteY29" fmla="*/ 291254 h 437224"/>
                  <a:gd name="connsiteX30" fmla="*/ 223927 w 605879"/>
                  <a:gd name="connsiteY30" fmla="*/ 284264 h 437224"/>
                  <a:gd name="connsiteX31" fmla="*/ 398839 w 605879"/>
                  <a:gd name="connsiteY31" fmla="*/ 152960 h 437224"/>
                  <a:gd name="connsiteX32" fmla="*/ 369596 w 605879"/>
                  <a:gd name="connsiteY32" fmla="*/ 80592 h 437224"/>
                  <a:gd name="connsiteX33" fmla="*/ 210609 w 605879"/>
                  <a:gd name="connsiteY33" fmla="*/ 22478 h 437224"/>
                  <a:gd name="connsiteX34" fmla="*/ 210609 w 605879"/>
                  <a:gd name="connsiteY34" fmla="*/ 0 h 437224"/>
                  <a:gd name="connsiteX35" fmla="*/ 385796 w 605879"/>
                  <a:gd name="connsiteY35" fmla="*/ 64967 h 437224"/>
                  <a:gd name="connsiteX36" fmla="*/ 414079 w 605879"/>
                  <a:gd name="connsiteY36" fmla="*/ 109100 h 437224"/>
                  <a:gd name="connsiteX37" fmla="*/ 419845 w 605879"/>
                  <a:gd name="connsiteY37" fmla="*/ 108963 h 437224"/>
                  <a:gd name="connsiteX38" fmla="*/ 605879 w 605879"/>
                  <a:gd name="connsiteY38" fmla="*/ 244928 h 437224"/>
                  <a:gd name="connsiteX39" fmla="*/ 498515 w 605879"/>
                  <a:gd name="connsiteY39" fmla="*/ 368420 h 437224"/>
                  <a:gd name="connsiteX40" fmla="*/ 516088 w 605879"/>
                  <a:gd name="connsiteY40" fmla="*/ 414609 h 437224"/>
                  <a:gd name="connsiteX41" fmla="*/ 522953 w 605879"/>
                  <a:gd name="connsiteY41" fmla="*/ 428178 h 437224"/>
                  <a:gd name="connsiteX42" fmla="*/ 510185 w 605879"/>
                  <a:gd name="connsiteY42" fmla="*/ 437224 h 437224"/>
                  <a:gd name="connsiteX43" fmla="*/ 400487 w 605879"/>
                  <a:gd name="connsiteY43" fmla="*/ 380344 h 437224"/>
                  <a:gd name="connsiteX44" fmla="*/ 250836 w 605879"/>
                  <a:gd name="connsiteY44" fmla="*/ 304275 h 437224"/>
                  <a:gd name="connsiteX45" fmla="*/ 231752 w 605879"/>
                  <a:gd name="connsiteY45" fmla="*/ 306331 h 437224"/>
                  <a:gd name="connsiteX46" fmla="*/ 107639 w 605879"/>
                  <a:gd name="connsiteY46" fmla="*/ 371161 h 437224"/>
                  <a:gd name="connsiteX47" fmla="*/ 94596 w 605879"/>
                  <a:gd name="connsiteY47" fmla="*/ 361978 h 437224"/>
                  <a:gd name="connsiteX48" fmla="*/ 102009 w 605879"/>
                  <a:gd name="connsiteY48" fmla="*/ 348135 h 437224"/>
                  <a:gd name="connsiteX49" fmla="*/ 122741 w 605879"/>
                  <a:gd name="connsiteY49" fmla="*/ 293173 h 437224"/>
                  <a:gd name="connsiteX50" fmla="*/ 0 w 605879"/>
                  <a:gd name="connsiteY50" fmla="*/ 153508 h 437224"/>
                  <a:gd name="connsiteX51" fmla="*/ 210609 w 605879"/>
                  <a:gd name="connsiteY51" fmla="*/ 0 h 4372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</a:cxnLst>
                <a:rect l="l" t="t" r="r" b="b"/>
                <a:pathLst>
                  <a:path w="605879" h="437224">
                    <a:moveTo>
                      <a:pt x="91000" y="173662"/>
                    </a:moveTo>
                    <a:lnTo>
                      <a:pt x="331193" y="173662"/>
                    </a:lnTo>
                    <a:cubicBezTo>
                      <a:pt x="337373" y="173662"/>
                      <a:pt x="342454" y="178725"/>
                      <a:pt x="342454" y="184882"/>
                    </a:cubicBezTo>
                    <a:cubicBezTo>
                      <a:pt x="342454" y="191040"/>
                      <a:pt x="337373" y="196102"/>
                      <a:pt x="331193" y="196102"/>
                    </a:cubicBezTo>
                    <a:lnTo>
                      <a:pt x="91000" y="196102"/>
                    </a:lnTo>
                    <a:cubicBezTo>
                      <a:pt x="84683" y="196102"/>
                      <a:pt x="79739" y="191040"/>
                      <a:pt x="79739" y="184882"/>
                    </a:cubicBezTo>
                    <a:cubicBezTo>
                      <a:pt x="79739" y="178725"/>
                      <a:pt x="84683" y="173662"/>
                      <a:pt x="91000" y="173662"/>
                    </a:cubicBezTo>
                    <a:close/>
                    <a:moveTo>
                      <a:pt x="421630" y="131441"/>
                    </a:moveTo>
                    <a:cubicBezTo>
                      <a:pt x="423003" y="138294"/>
                      <a:pt x="423552" y="145284"/>
                      <a:pt x="423552" y="152274"/>
                    </a:cubicBezTo>
                    <a:cubicBezTo>
                      <a:pt x="423552" y="220668"/>
                      <a:pt x="362456" y="281249"/>
                      <a:pt x="275961" y="300986"/>
                    </a:cubicBezTo>
                    <a:cubicBezTo>
                      <a:pt x="302047" y="334017"/>
                      <a:pt x="350924" y="355536"/>
                      <a:pt x="408175" y="358277"/>
                    </a:cubicBezTo>
                    <a:cubicBezTo>
                      <a:pt x="412569" y="358551"/>
                      <a:pt x="416413" y="361293"/>
                      <a:pt x="418060" y="365267"/>
                    </a:cubicBezTo>
                    <a:cubicBezTo>
                      <a:pt x="427259" y="388019"/>
                      <a:pt x="463505" y="403370"/>
                      <a:pt x="488218" y="410360"/>
                    </a:cubicBezTo>
                    <a:cubicBezTo>
                      <a:pt x="483962" y="399944"/>
                      <a:pt x="479156" y="385004"/>
                      <a:pt x="474214" y="363348"/>
                    </a:cubicBezTo>
                    <a:cubicBezTo>
                      <a:pt x="472841" y="357455"/>
                      <a:pt x="476273" y="351698"/>
                      <a:pt x="482039" y="349916"/>
                    </a:cubicBezTo>
                    <a:cubicBezTo>
                      <a:pt x="543685" y="332236"/>
                      <a:pt x="583500" y="290980"/>
                      <a:pt x="583363" y="244928"/>
                    </a:cubicBezTo>
                    <a:cubicBezTo>
                      <a:pt x="583363" y="182839"/>
                      <a:pt x="511009" y="132126"/>
                      <a:pt x="421630" y="131441"/>
                    </a:cubicBezTo>
                    <a:close/>
                    <a:moveTo>
                      <a:pt x="75898" y="120173"/>
                    </a:moveTo>
                    <a:lnTo>
                      <a:pt x="340509" y="120173"/>
                    </a:lnTo>
                    <a:cubicBezTo>
                      <a:pt x="346826" y="120173"/>
                      <a:pt x="351769" y="125114"/>
                      <a:pt x="351769" y="131428"/>
                    </a:cubicBezTo>
                    <a:cubicBezTo>
                      <a:pt x="351769" y="137604"/>
                      <a:pt x="346826" y="142683"/>
                      <a:pt x="340509" y="142683"/>
                    </a:cubicBezTo>
                    <a:lnTo>
                      <a:pt x="75898" y="142683"/>
                    </a:lnTo>
                    <a:cubicBezTo>
                      <a:pt x="69719" y="142683"/>
                      <a:pt x="64638" y="137604"/>
                      <a:pt x="64638" y="131428"/>
                    </a:cubicBezTo>
                    <a:cubicBezTo>
                      <a:pt x="64638" y="125114"/>
                      <a:pt x="69719" y="120173"/>
                      <a:pt x="75898" y="120173"/>
                    </a:cubicBezTo>
                    <a:close/>
                    <a:moveTo>
                      <a:pt x="210609" y="22478"/>
                    </a:moveTo>
                    <a:cubicBezTo>
                      <a:pt x="106952" y="22478"/>
                      <a:pt x="22516" y="81277"/>
                      <a:pt x="22516" y="153508"/>
                    </a:cubicBezTo>
                    <a:cubicBezTo>
                      <a:pt x="22516" y="206688"/>
                      <a:pt x="68372" y="254385"/>
                      <a:pt x="139216" y="274807"/>
                    </a:cubicBezTo>
                    <a:cubicBezTo>
                      <a:pt x="144983" y="276452"/>
                      <a:pt x="148415" y="282208"/>
                      <a:pt x="147042" y="288102"/>
                    </a:cubicBezTo>
                    <a:cubicBezTo>
                      <a:pt x="140864" y="314966"/>
                      <a:pt x="135097" y="332647"/>
                      <a:pt x="130017" y="344297"/>
                    </a:cubicBezTo>
                    <a:cubicBezTo>
                      <a:pt x="158437" y="336622"/>
                      <a:pt x="203058" y="318667"/>
                      <a:pt x="214041" y="291254"/>
                    </a:cubicBezTo>
                    <a:cubicBezTo>
                      <a:pt x="215689" y="287280"/>
                      <a:pt x="219533" y="284538"/>
                      <a:pt x="223927" y="284264"/>
                    </a:cubicBezTo>
                    <a:cubicBezTo>
                      <a:pt x="320170" y="279604"/>
                      <a:pt x="395407" y="223135"/>
                      <a:pt x="398839" y="152960"/>
                    </a:cubicBezTo>
                    <a:cubicBezTo>
                      <a:pt x="400075" y="126918"/>
                      <a:pt x="389915" y="101836"/>
                      <a:pt x="369596" y="80592"/>
                    </a:cubicBezTo>
                    <a:cubicBezTo>
                      <a:pt x="334860" y="44133"/>
                      <a:pt x="275412" y="22478"/>
                      <a:pt x="210609" y="22478"/>
                    </a:cubicBezTo>
                    <a:close/>
                    <a:moveTo>
                      <a:pt x="210609" y="0"/>
                    </a:moveTo>
                    <a:cubicBezTo>
                      <a:pt x="281453" y="0"/>
                      <a:pt x="346942" y="24260"/>
                      <a:pt x="385796" y="64967"/>
                    </a:cubicBezTo>
                    <a:cubicBezTo>
                      <a:pt x="398702" y="78536"/>
                      <a:pt x="408175" y="93338"/>
                      <a:pt x="414079" y="109100"/>
                    </a:cubicBezTo>
                    <a:cubicBezTo>
                      <a:pt x="416001" y="108963"/>
                      <a:pt x="417923" y="108963"/>
                      <a:pt x="419845" y="108963"/>
                    </a:cubicBezTo>
                    <a:cubicBezTo>
                      <a:pt x="522404" y="108963"/>
                      <a:pt x="606016" y="169955"/>
                      <a:pt x="605879" y="244928"/>
                    </a:cubicBezTo>
                    <a:cubicBezTo>
                      <a:pt x="605879" y="298519"/>
                      <a:pt x="564141" y="346079"/>
                      <a:pt x="498515" y="368420"/>
                    </a:cubicBezTo>
                    <a:cubicBezTo>
                      <a:pt x="506066" y="398025"/>
                      <a:pt x="512931" y="412279"/>
                      <a:pt x="516088" y="414609"/>
                    </a:cubicBezTo>
                    <a:cubicBezTo>
                      <a:pt x="524601" y="418858"/>
                      <a:pt x="523228" y="426671"/>
                      <a:pt x="522953" y="428178"/>
                    </a:cubicBezTo>
                    <a:cubicBezTo>
                      <a:pt x="522541" y="429686"/>
                      <a:pt x="520207" y="437224"/>
                      <a:pt x="510185" y="437224"/>
                    </a:cubicBezTo>
                    <a:cubicBezTo>
                      <a:pt x="497828" y="437224"/>
                      <a:pt x="423689" y="421325"/>
                      <a:pt x="400487" y="380344"/>
                    </a:cubicBezTo>
                    <a:cubicBezTo>
                      <a:pt x="333899" y="375410"/>
                      <a:pt x="277746" y="346764"/>
                      <a:pt x="250836" y="304275"/>
                    </a:cubicBezTo>
                    <a:cubicBezTo>
                      <a:pt x="244521" y="305098"/>
                      <a:pt x="238205" y="305783"/>
                      <a:pt x="231752" y="306331"/>
                    </a:cubicBezTo>
                    <a:cubicBezTo>
                      <a:pt x="206216" y="353069"/>
                      <a:pt x="121643" y="371161"/>
                      <a:pt x="107639" y="371161"/>
                    </a:cubicBezTo>
                    <a:cubicBezTo>
                      <a:pt x="97616" y="371161"/>
                      <a:pt x="95145" y="364171"/>
                      <a:pt x="94596" y="361978"/>
                    </a:cubicBezTo>
                    <a:cubicBezTo>
                      <a:pt x="94184" y="360470"/>
                      <a:pt x="92948" y="352658"/>
                      <a:pt x="102009" y="348135"/>
                    </a:cubicBezTo>
                    <a:cubicBezTo>
                      <a:pt x="105030" y="345942"/>
                      <a:pt x="113130" y="331550"/>
                      <a:pt x="122741" y="293173"/>
                    </a:cubicBezTo>
                    <a:cubicBezTo>
                      <a:pt x="47778" y="268228"/>
                      <a:pt x="0" y="214226"/>
                      <a:pt x="0" y="153508"/>
                    </a:cubicBezTo>
                    <a:cubicBezTo>
                      <a:pt x="0" y="68804"/>
                      <a:pt x="94458" y="0"/>
                      <a:pt x="210609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</p:grpSp>
        <p:cxnSp>
          <p:nvCxnSpPr>
            <p:cNvPr id="9" name="直接箭头连接符 8">
              <a:extLst>
                <a:ext uri="{FF2B5EF4-FFF2-40B4-BE49-F238E27FC236}">
                  <a16:creationId xmlns:a16="http://schemas.microsoft.com/office/drawing/2014/main" id="{7A6F3E43-26C6-4229-9632-0C495025F70E}"/>
                </a:ext>
              </a:extLst>
            </p:cNvPr>
            <p:cNvCxnSpPr/>
            <p:nvPr/>
          </p:nvCxnSpPr>
          <p:spPr>
            <a:xfrm flipH="1">
              <a:off x="7226416" y="5187308"/>
              <a:ext cx="864096" cy="0"/>
            </a:xfrm>
            <a:prstGeom prst="straightConnector1">
              <a:avLst/>
            </a:prstGeom>
            <a:ln w="3175" cap="rnd">
              <a:solidFill>
                <a:schemeClr val="tx1">
                  <a:lumMod val="50000"/>
                  <a:lumOff val="50000"/>
                </a:schemeClr>
              </a:solidFill>
              <a:round/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0" name="íš1ïďé">
              <a:extLst>
                <a:ext uri="{FF2B5EF4-FFF2-40B4-BE49-F238E27FC236}">
                  <a16:creationId xmlns:a16="http://schemas.microsoft.com/office/drawing/2014/main" id="{8E6F860A-6AFE-4F28-BD94-6E6262A47250}"/>
                </a:ext>
              </a:extLst>
            </p:cNvPr>
            <p:cNvGrpSpPr/>
            <p:nvPr/>
          </p:nvGrpSpPr>
          <p:grpSpPr>
            <a:xfrm>
              <a:off x="4582386" y="3098312"/>
              <a:ext cx="2746610" cy="970279"/>
              <a:chOff x="5159896" y="3071603"/>
              <a:chExt cx="2746610" cy="970279"/>
            </a:xfrm>
          </p:grpSpPr>
          <p:sp>
            <p:nvSpPr>
              <p:cNvPr id="27" name="iṥľîďé">
                <a:extLst>
                  <a:ext uri="{FF2B5EF4-FFF2-40B4-BE49-F238E27FC236}">
                    <a16:creationId xmlns:a16="http://schemas.microsoft.com/office/drawing/2014/main" id="{1DE98A47-5439-4709-9777-81C196986AE3}"/>
                  </a:ext>
                </a:extLst>
              </p:cNvPr>
              <p:cNvSpPr/>
              <p:nvPr/>
            </p:nvSpPr>
            <p:spPr bwMode="auto">
              <a:xfrm>
                <a:off x="5798443" y="3484483"/>
                <a:ext cx="2108063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en-US" altLang="zh-CN" sz="1000" dirty="0"/>
                  <a:t>Copy paste fonts. Choose the only option to retain text.</a:t>
                </a:r>
              </a:p>
            </p:txBody>
          </p:sp>
          <p:sp>
            <p:nvSpPr>
              <p:cNvPr id="28" name="iSḻïďè">
                <a:extLst>
                  <a:ext uri="{FF2B5EF4-FFF2-40B4-BE49-F238E27FC236}">
                    <a16:creationId xmlns:a16="http://schemas.microsoft.com/office/drawing/2014/main" id="{34B96E59-7330-4C30-BF4A-2428F7F577B0}"/>
                  </a:ext>
                </a:extLst>
              </p:cNvPr>
              <p:cNvSpPr txBox="1"/>
              <p:nvPr/>
            </p:nvSpPr>
            <p:spPr bwMode="auto">
              <a:xfrm>
                <a:off x="5798443" y="3071603"/>
                <a:ext cx="2108063" cy="4128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</a:p>
            </p:txBody>
          </p:sp>
          <p:sp>
            <p:nvSpPr>
              <p:cNvPr id="29" name="ïśļîdé">
                <a:extLst>
                  <a:ext uri="{FF2B5EF4-FFF2-40B4-BE49-F238E27FC236}">
                    <a16:creationId xmlns:a16="http://schemas.microsoft.com/office/drawing/2014/main" id="{CF03085B-61A0-4727-9BE7-89631422E343}"/>
                  </a:ext>
                </a:extLst>
              </p:cNvPr>
              <p:cNvSpPr/>
              <p:nvPr/>
            </p:nvSpPr>
            <p:spPr bwMode="auto">
              <a:xfrm>
                <a:off x="5159896" y="3212204"/>
                <a:ext cx="461080" cy="365375"/>
              </a:xfrm>
              <a:custGeom>
                <a:avLst/>
                <a:gdLst>
                  <a:gd name="connsiteX0" fmla="*/ 511657 w 606157"/>
                  <a:gd name="connsiteY0" fmla="*/ 343654 h 480339"/>
                  <a:gd name="connsiteX1" fmla="*/ 521432 w 606157"/>
                  <a:gd name="connsiteY1" fmla="*/ 353421 h 480339"/>
                  <a:gd name="connsiteX2" fmla="*/ 521432 w 606157"/>
                  <a:gd name="connsiteY2" fmla="*/ 376178 h 480339"/>
                  <a:gd name="connsiteX3" fmla="*/ 544305 w 606157"/>
                  <a:gd name="connsiteY3" fmla="*/ 376178 h 480339"/>
                  <a:gd name="connsiteX4" fmla="*/ 554080 w 606157"/>
                  <a:gd name="connsiteY4" fmla="*/ 385945 h 480339"/>
                  <a:gd name="connsiteX5" fmla="*/ 544305 w 606157"/>
                  <a:gd name="connsiteY5" fmla="*/ 395712 h 480339"/>
                  <a:gd name="connsiteX6" fmla="*/ 521432 w 606157"/>
                  <a:gd name="connsiteY6" fmla="*/ 395712 h 480339"/>
                  <a:gd name="connsiteX7" fmla="*/ 521432 w 606157"/>
                  <a:gd name="connsiteY7" fmla="*/ 418566 h 480339"/>
                  <a:gd name="connsiteX8" fmla="*/ 511657 w 606157"/>
                  <a:gd name="connsiteY8" fmla="*/ 428333 h 480339"/>
                  <a:gd name="connsiteX9" fmla="*/ 501882 w 606157"/>
                  <a:gd name="connsiteY9" fmla="*/ 418566 h 480339"/>
                  <a:gd name="connsiteX10" fmla="*/ 501882 w 606157"/>
                  <a:gd name="connsiteY10" fmla="*/ 395712 h 480339"/>
                  <a:gd name="connsiteX11" fmla="*/ 479106 w 606157"/>
                  <a:gd name="connsiteY11" fmla="*/ 395712 h 480339"/>
                  <a:gd name="connsiteX12" fmla="*/ 469331 w 606157"/>
                  <a:gd name="connsiteY12" fmla="*/ 385945 h 480339"/>
                  <a:gd name="connsiteX13" fmla="*/ 479106 w 606157"/>
                  <a:gd name="connsiteY13" fmla="*/ 376178 h 480339"/>
                  <a:gd name="connsiteX14" fmla="*/ 501882 w 606157"/>
                  <a:gd name="connsiteY14" fmla="*/ 376178 h 480339"/>
                  <a:gd name="connsiteX15" fmla="*/ 501882 w 606157"/>
                  <a:gd name="connsiteY15" fmla="*/ 353421 h 480339"/>
                  <a:gd name="connsiteX16" fmla="*/ 511657 w 606157"/>
                  <a:gd name="connsiteY16" fmla="*/ 343654 h 480339"/>
                  <a:gd name="connsiteX17" fmla="*/ 511621 w 606157"/>
                  <a:gd name="connsiteY17" fmla="*/ 311170 h 480339"/>
                  <a:gd name="connsiteX18" fmla="*/ 436735 w 606157"/>
                  <a:gd name="connsiteY18" fmla="*/ 385944 h 480339"/>
                  <a:gd name="connsiteX19" fmla="*/ 511621 w 606157"/>
                  <a:gd name="connsiteY19" fmla="*/ 460816 h 480339"/>
                  <a:gd name="connsiteX20" fmla="*/ 586605 w 606157"/>
                  <a:gd name="connsiteY20" fmla="*/ 385944 h 480339"/>
                  <a:gd name="connsiteX21" fmla="*/ 511621 w 606157"/>
                  <a:gd name="connsiteY21" fmla="*/ 311170 h 480339"/>
                  <a:gd name="connsiteX22" fmla="*/ 511621 w 606157"/>
                  <a:gd name="connsiteY22" fmla="*/ 291647 h 480339"/>
                  <a:gd name="connsiteX23" fmla="*/ 606157 w 606157"/>
                  <a:gd name="connsiteY23" fmla="*/ 385944 h 480339"/>
                  <a:gd name="connsiteX24" fmla="*/ 511621 w 606157"/>
                  <a:gd name="connsiteY24" fmla="*/ 480339 h 480339"/>
                  <a:gd name="connsiteX25" fmla="*/ 417183 w 606157"/>
                  <a:gd name="connsiteY25" fmla="*/ 385944 h 480339"/>
                  <a:gd name="connsiteX26" fmla="*/ 511621 w 606157"/>
                  <a:gd name="connsiteY26" fmla="*/ 291647 h 480339"/>
                  <a:gd name="connsiteX27" fmla="*/ 368279 w 606157"/>
                  <a:gd name="connsiteY27" fmla="*/ 200476 h 480339"/>
                  <a:gd name="connsiteX28" fmla="*/ 489505 w 606157"/>
                  <a:gd name="connsiteY28" fmla="*/ 259991 h 480339"/>
                  <a:gd name="connsiteX29" fmla="*/ 487746 w 606157"/>
                  <a:gd name="connsiteY29" fmla="*/ 273650 h 480339"/>
                  <a:gd name="connsiteX30" fmla="*/ 481782 w 606157"/>
                  <a:gd name="connsiteY30" fmla="*/ 275699 h 480339"/>
                  <a:gd name="connsiteX31" fmla="*/ 474059 w 606157"/>
                  <a:gd name="connsiteY31" fmla="*/ 271894 h 480339"/>
                  <a:gd name="connsiteX32" fmla="*/ 368279 w 606157"/>
                  <a:gd name="connsiteY32" fmla="*/ 219989 h 480339"/>
                  <a:gd name="connsiteX33" fmla="*/ 293588 w 606157"/>
                  <a:gd name="connsiteY33" fmla="*/ 242819 h 480339"/>
                  <a:gd name="connsiteX34" fmla="*/ 279999 w 606157"/>
                  <a:gd name="connsiteY34" fmla="*/ 240185 h 480339"/>
                  <a:gd name="connsiteX35" fmla="*/ 282639 w 606157"/>
                  <a:gd name="connsiteY35" fmla="*/ 226623 h 480339"/>
                  <a:gd name="connsiteX36" fmla="*/ 368279 w 606157"/>
                  <a:gd name="connsiteY36" fmla="*/ 200476 h 480339"/>
                  <a:gd name="connsiteX37" fmla="*/ 153211 w 606157"/>
                  <a:gd name="connsiteY37" fmla="*/ 200476 h 480339"/>
                  <a:gd name="connsiteX38" fmla="*/ 306325 w 606157"/>
                  <a:gd name="connsiteY38" fmla="*/ 353439 h 480339"/>
                  <a:gd name="connsiteX39" fmla="*/ 296547 w 606157"/>
                  <a:gd name="connsiteY39" fmla="*/ 363200 h 480339"/>
                  <a:gd name="connsiteX40" fmla="*/ 286770 w 606157"/>
                  <a:gd name="connsiteY40" fmla="*/ 353439 h 480339"/>
                  <a:gd name="connsiteX41" fmla="*/ 153211 w 606157"/>
                  <a:gd name="connsiteY41" fmla="*/ 219999 h 480339"/>
                  <a:gd name="connsiteX42" fmla="*/ 19554 w 606157"/>
                  <a:gd name="connsiteY42" fmla="*/ 353439 h 480339"/>
                  <a:gd name="connsiteX43" fmla="*/ 9777 w 606157"/>
                  <a:gd name="connsiteY43" fmla="*/ 363200 h 480339"/>
                  <a:gd name="connsiteX44" fmla="*/ 0 w 606157"/>
                  <a:gd name="connsiteY44" fmla="*/ 353439 h 480339"/>
                  <a:gd name="connsiteX45" fmla="*/ 153211 w 606157"/>
                  <a:gd name="connsiteY45" fmla="*/ 200476 h 480339"/>
                  <a:gd name="connsiteX46" fmla="*/ 368295 w 606157"/>
                  <a:gd name="connsiteY46" fmla="*/ 19531 h 480339"/>
                  <a:gd name="connsiteX47" fmla="*/ 306326 w 606157"/>
                  <a:gd name="connsiteY47" fmla="*/ 81348 h 480339"/>
                  <a:gd name="connsiteX48" fmla="*/ 368295 w 606157"/>
                  <a:gd name="connsiteY48" fmla="*/ 143262 h 480339"/>
                  <a:gd name="connsiteX49" fmla="*/ 430165 w 606157"/>
                  <a:gd name="connsiteY49" fmla="*/ 81348 h 480339"/>
                  <a:gd name="connsiteX50" fmla="*/ 368295 w 606157"/>
                  <a:gd name="connsiteY50" fmla="*/ 19531 h 480339"/>
                  <a:gd name="connsiteX51" fmla="*/ 153211 w 606157"/>
                  <a:gd name="connsiteY51" fmla="*/ 19531 h 480339"/>
                  <a:gd name="connsiteX52" fmla="*/ 91242 w 606157"/>
                  <a:gd name="connsiteY52" fmla="*/ 81348 h 480339"/>
                  <a:gd name="connsiteX53" fmla="*/ 153211 w 606157"/>
                  <a:gd name="connsiteY53" fmla="*/ 143262 h 480339"/>
                  <a:gd name="connsiteX54" fmla="*/ 215081 w 606157"/>
                  <a:gd name="connsiteY54" fmla="*/ 81348 h 480339"/>
                  <a:gd name="connsiteX55" fmla="*/ 153211 w 606157"/>
                  <a:gd name="connsiteY55" fmla="*/ 19531 h 480339"/>
                  <a:gd name="connsiteX56" fmla="*/ 368295 w 606157"/>
                  <a:gd name="connsiteY56" fmla="*/ 0 h 480339"/>
                  <a:gd name="connsiteX57" fmla="*/ 449714 w 606157"/>
                  <a:gd name="connsiteY57" fmla="*/ 81348 h 480339"/>
                  <a:gd name="connsiteX58" fmla="*/ 368295 w 606157"/>
                  <a:gd name="connsiteY58" fmla="*/ 162794 h 480339"/>
                  <a:gd name="connsiteX59" fmla="*/ 286778 w 606157"/>
                  <a:gd name="connsiteY59" fmla="*/ 81348 h 480339"/>
                  <a:gd name="connsiteX60" fmla="*/ 368295 w 606157"/>
                  <a:gd name="connsiteY60" fmla="*/ 0 h 480339"/>
                  <a:gd name="connsiteX61" fmla="*/ 153211 w 606157"/>
                  <a:gd name="connsiteY61" fmla="*/ 0 h 480339"/>
                  <a:gd name="connsiteX62" fmla="*/ 234630 w 606157"/>
                  <a:gd name="connsiteY62" fmla="*/ 81348 h 480339"/>
                  <a:gd name="connsiteX63" fmla="*/ 153211 w 606157"/>
                  <a:gd name="connsiteY63" fmla="*/ 162794 h 480339"/>
                  <a:gd name="connsiteX64" fmla="*/ 71694 w 606157"/>
                  <a:gd name="connsiteY64" fmla="*/ 81348 h 480339"/>
                  <a:gd name="connsiteX65" fmla="*/ 153211 w 606157"/>
                  <a:gd name="connsiteY65" fmla="*/ 0 h 4803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</a:cxnLst>
                <a:rect l="l" t="t" r="r" b="b"/>
                <a:pathLst>
                  <a:path w="606157" h="480339">
                    <a:moveTo>
                      <a:pt x="511657" y="343654"/>
                    </a:moveTo>
                    <a:cubicBezTo>
                      <a:pt x="517131" y="343654"/>
                      <a:pt x="521432" y="348049"/>
                      <a:pt x="521432" y="353421"/>
                    </a:cubicBezTo>
                    <a:lnTo>
                      <a:pt x="521432" y="376178"/>
                    </a:lnTo>
                    <a:lnTo>
                      <a:pt x="544305" y="376178"/>
                    </a:lnTo>
                    <a:cubicBezTo>
                      <a:pt x="549682" y="376178"/>
                      <a:pt x="554080" y="380573"/>
                      <a:pt x="554080" y="385945"/>
                    </a:cubicBezTo>
                    <a:cubicBezTo>
                      <a:pt x="554080" y="391414"/>
                      <a:pt x="549682" y="395712"/>
                      <a:pt x="544305" y="395712"/>
                    </a:cubicBezTo>
                    <a:lnTo>
                      <a:pt x="521432" y="395712"/>
                    </a:lnTo>
                    <a:lnTo>
                      <a:pt x="521432" y="418566"/>
                    </a:lnTo>
                    <a:cubicBezTo>
                      <a:pt x="521432" y="423938"/>
                      <a:pt x="517131" y="428333"/>
                      <a:pt x="511657" y="428333"/>
                    </a:cubicBezTo>
                    <a:cubicBezTo>
                      <a:pt x="506281" y="428333"/>
                      <a:pt x="501882" y="423938"/>
                      <a:pt x="501882" y="418566"/>
                    </a:cubicBezTo>
                    <a:lnTo>
                      <a:pt x="501882" y="395712"/>
                    </a:lnTo>
                    <a:lnTo>
                      <a:pt x="479106" y="395712"/>
                    </a:lnTo>
                    <a:cubicBezTo>
                      <a:pt x="473730" y="395712"/>
                      <a:pt x="469331" y="391414"/>
                      <a:pt x="469331" y="385945"/>
                    </a:cubicBezTo>
                    <a:cubicBezTo>
                      <a:pt x="469331" y="380573"/>
                      <a:pt x="473730" y="376178"/>
                      <a:pt x="479106" y="376178"/>
                    </a:cubicBezTo>
                    <a:lnTo>
                      <a:pt x="501882" y="376178"/>
                    </a:lnTo>
                    <a:lnTo>
                      <a:pt x="501882" y="353421"/>
                    </a:lnTo>
                    <a:cubicBezTo>
                      <a:pt x="501882" y="348049"/>
                      <a:pt x="506281" y="343654"/>
                      <a:pt x="511657" y="343654"/>
                    </a:cubicBezTo>
                    <a:close/>
                    <a:moveTo>
                      <a:pt x="511621" y="311170"/>
                    </a:moveTo>
                    <a:cubicBezTo>
                      <a:pt x="470366" y="311170"/>
                      <a:pt x="436735" y="344750"/>
                      <a:pt x="436735" y="385944"/>
                    </a:cubicBezTo>
                    <a:cubicBezTo>
                      <a:pt x="436735" y="427236"/>
                      <a:pt x="470366" y="460816"/>
                      <a:pt x="511621" y="460816"/>
                    </a:cubicBezTo>
                    <a:cubicBezTo>
                      <a:pt x="552975" y="460816"/>
                      <a:pt x="586605" y="427236"/>
                      <a:pt x="586605" y="385944"/>
                    </a:cubicBezTo>
                    <a:cubicBezTo>
                      <a:pt x="586605" y="344750"/>
                      <a:pt x="552975" y="311170"/>
                      <a:pt x="511621" y="311170"/>
                    </a:cubicBezTo>
                    <a:close/>
                    <a:moveTo>
                      <a:pt x="511621" y="291647"/>
                    </a:moveTo>
                    <a:cubicBezTo>
                      <a:pt x="563729" y="291647"/>
                      <a:pt x="606157" y="333915"/>
                      <a:pt x="606157" y="385944"/>
                    </a:cubicBezTo>
                    <a:cubicBezTo>
                      <a:pt x="606157" y="437974"/>
                      <a:pt x="563729" y="480339"/>
                      <a:pt x="511621" y="480339"/>
                    </a:cubicBezTo>
                    <a:cubicBezTo>
                      <a:pt x="459514" y="480339"/>
                      <a:pt x="417183" y="437974"/>
                      <a:pt x="417183" y="385944"/>
                    </a:cubicBezTo>
                    <a:cubicBezTo>
                      <a:pt x="417183" y="333915"/>
                      <a:pt x="459514" y="291647"/>
                      <a:pt x="511621" y="291647"/>
                    </a:cubicBezTo>
                    <a:close/>
                    <a:moveTo>
                      <a:pt x="368279" y="200476"/>
                    </a:moveTo>
                    <a:cubicBezTo>
                      <a:pt x="416085" y="200476"/>
                      <a:pt x="460274" y="222135"/>
                      <a:pt x="489505" y="259991"/>
                    </a:cubicBezTo>
                    <a:cubicBezTo>
                      <a:pt x="492829" y="264284"/>
                      <a:pt x="492047" y="270333"/>
                      <a:pt x="487746" y="273650"/>
                    </a:cubicBezTo>
                    <a:cubicBezTo>
                      <a:pt x="485986" y="275016"/>
                      <a:pt x="483835" y="275699"/>
                      <a:pt x="481782" y="275699"/>
                    </a:cubicBezTo>
                    <a:cubicBezTo>
                      <a:pt x="478849" y="275699"/>
                      <a:pt x="475916" y="274430"/>
                      <a:pt x="474059" y="271894"/>
                    </a:cubicBezTo>
                    <a:cubicBezTo>
                      <a:pt x="448542" y="238917"/>
                      <a:pt x="409926" y="219989"/>
                      <a:pt x="368279" y="219989"/>
                    </a:cubicBezTo>
                    <a:cubicBezTo>
                      <a:pt x="341492" y="219989"/>
                      <a:pt x="315683" y="227892"/>
                      <a:pt x="293588" y="242819"/>
                    </a:cubicBezTo>
                    <a:cubicBezTo>
                      <a:pt x="289091" y="245844"/>
                      <a:pt x="283030" y="244673"/>
                      <a:pt x="279999" y="240185"/>
                    </a:cubicBezTo>
                    <a:cubicBezTo>
                      <a:pt x="276969" y="235697"/>
                      <a:pt x="278142" y="229648"/>
                      <a:pt x="282639" y="226623"/>
                    </a:cubicBezTo>
                    <a:cubicBezTo>
                      <a:pt x="307960" y="209549"/>
                      <a:pt x="337582" y="200476"/>
                      <a:pt x="368279" y="200476"/>
                    </a:cubicBezTo>
                    <a:close/>
                    <a:moveTo>
                      <a:pt x="153211" y="200476"/>
                    </a:moveTo>
                    <a:cubicBezTo>
                      <a:pt x="237688" y="200476"/>
                      <a:pt x="306325" y="269099"/>
                      <a:pt x="306325" y="353439"/>
                    </a:cubicBezTo>
                    <a:cubicBezTo>
                      <a:pt x="306325" y="358808"/>
                      <a:pt x="302023" y="363200"/>
                      <a:pt x="296547" y="363200"/>
                    </a:cubicBezTo>
                    <a:cubicBezTo>
                      <a:pt x="291170" y="363200"/>
                      <a:pt x="286770" y="358808"/>
                      <a:pt x="286770" y="353439"/>
                    </a:cubicBezTo>
                    <a:cubicBezTo>
                      <a:pt x="286770" y="279837"/>
                      <a:pt x="226835" y="219999"/>
                      <a:pt x="153211" y="219999"/>
                    </a:cubicBezTo>
                    <a:cubicBezTo>
                      <a:pt x="79490" y="219999"/>
                      <a:pt x="19554" y="279837"/>
                      <a:pt x="19554" y="353439"/>
                    </a:cubicBezTo>
                    <a:cubicBezTo>
                      <a:pt x="19554" y="358808"/>
                      <a:pt x="15155" y="363200"/>
                      <a:pt x="9777" y="363200"/>
                    </a:cubicBezTo>
                    <a:cubicBezTo>
                      <a:pt x="4400" y="363200"/>
                      <a:pt x="0" y="358808"/>
                      <a:pt x="0" y="353439"/>
                    </a:cubicBezTo>
                    <a:cubicBezTo>
                      <a:pt x="0" y="269099"/>
                      <a:pt x="68735" y="200476"/>
                      <a:pt x="153211" y="200476"/>
                    </a:cubicBezTo>
                    <a:close/>
                    <a:moveTo>
                      <a:pt x="368295" y="19531"/>
                    </a:moveTo>
                    <a:cubicBezTo>
                      <a:pt x="334085" y="19531"/>
                      <a:pt x="306326" y="47266"/>
                      <a:pt x="306326" y="81348"/>
                    </a:cubicBezTo>
                    <a:cubicBezTo>
                      <a:pt x="306326" y="115528"/>
                      <a:pt x="334085" y="143262"/>
                      <a:pt x="368295" y="143262"/>
                    </a:cubicBezTo>
                    <a:cubicBezTo>
                      <a:pt x="402407" y="143262"/>
                      <a:pt x="430165" y="115528"/>
                      <a:pt x="430165" y="81348"/>
                    </a:cubicBezTo>
                    <a:cubicBezTo>
                      <a:pt x="430165" y="47266"/>
                      <a:pt x="402407" y="19531"/>
                      <a:pt x="368295" y="19531"/>
                    </a:cubicBezTo>
                    <a:close/>
                    <a:moveTo>
                      <a:pt x="153211" y="19531"/>
                    </a:moveTo>
                    <a:cubicBezTo>
                      <a:pt x="119001" y="19531"/>
                      <a:pt x="91242" y="47266"/>
                      <a:pt x="91242" y="81348"/>
                    </a:cubicBezTo>
                    <a:cubicBezTo>
                      <a:pt x="91242" y="115528"/>
                      <a:pt x="119001" y="143262"/>
                      <a:pt x="153211" y="143262"/>
                    </a:cubicBezTo>
                    <a:cubicBezTo>
                      <a:pt x="187323" y="143262"/>
                      <a:pt x="215081" y="115528"/>
                      <a:pt x="215081" y="81348"/>
                    </a:cubicBezTo>
                    <a:cubicBezTo>
                      <a:pt x="215081" y="47266"/>
                      <a:pt x="187323" y="19531"/>
                      <a:pt x="153211" y="19531"/>
                    </a:cubicBezTo>
                    <a:close/>
                    <a:moveTo>
                      <a:pt x="368295" y="0"/>
                    </a:moveTo>
                    <a:cubicBezTo>
                      <a:pt x="413158" y="0"/>
                      <a:pt x="449714" y="36523"/>
                      <a:pt x="449714" y="81348"/>
                    </a:cubicBezTo>
                    <a:cubicBezTo>
                      <a:pt x="449714" y="126270"/>
                      <a:pt x="413158" y="162794"/>
                      <a:pt x="368295" y="162794"/>
                    </a:cubicBezTo>
                    <a:cubicBezTo>
                      <a:pt x="323333" y="162794"/>
                      <a:pt x="286778" y="126270"/>
                      <a:pt x="286778" y="81348"/>
                    </a:cubicBezTo>
                    <a:cubicBezTo>
                      <a:pt x="286778" y="36523"/>
                      <a:pt x="323333" y="0"/>
                      <a:pt x="368295" y="0"/>
                    </a:cubicBezTo>
                    <a:close/>
                    <a:moveTo>
                      <a:pt x="153211" y="0"/>
                    </a:moveTo>
                    <a:cubicBezTo>
                      <a:pt x="198074" y="0"/>
                      <a:pt x="234630" y="36523"/>
                      <a:pt x="234630" y="81348"/>
                    </a:cubicBezTo>
                    <a:cubicBezTo>
                      <a:pt x="234630" y="126270"/>
                      <a:pt x="198074" y="162794"/>
                      <a:pt x="153211" y="162794"/>
                    </a:cubicBezTo>
                    <a:cubicBezTo>
                      <a:pt x="108249" y="162794"/>
                      <a:pt x="71694" y="126270"/>
                      <a:pt x="71694" y="81348"/>
                    </a:cubicBezTo>
                    <a:cubicBezTo>
                      <a:pt x="71694" y="36523"/>
                      <a:pt x="108249" y="0"/>
                      <a:pt x="153211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</p:grpSp>
        <p:grpSp>
          <p:nvGrpSpPr>
            <p:cNvPr id="11" name="ïṣḷiḑè">
              <a:extLst>
                <a:ext uri="{FF2B5EF4-FFF2-40B4-BE49-F238E27FC236}">
                  <a16:creationId xmlns:a16="http://schemas.microsoft.com/office/drawing/2014/main" id="{9B655E44-DCFD-428B-81F0-5BDF8B346655}"/>
                </a:ext>
              </a:extLst>
            </p:cNvPr>
            <p:cNvGrpSpPr/>
            <p:nvPr/>
          </p:nvGrpSpPr>
          <p:grpSpPr>
            <a:xfrm>
              <a:off x="8449106" y="3098312"/>
              <a:ext cx="2746610" cy="970279"/>
              <a:chOff x="8688288" y="3071603"/>
              <a:chExt cx="2746610" cy="970279"/>
            </a:xfrm>
          </p:grpSpPr>
          <p:sp>
            <p:nvSpPr>
              <p:cNvPr id="24" name="ïṣlîḓé">
                <a:extLst>
                  <a:ext uri="{FF2B5EF4-FFF2-40B4-BE49-F238E27FC236}">
                    <a16:creationId xmlns:a16="http://schemas.microsoft.com/office/drawing/2014/main" id="{1E99C35F-73E3-4A92-BFE6-C437C2E7B10B}"/>
                  </a:ext>
                </a:extLst>
              </p:cNvPr>
              <p:cNvSpPr/>
              <p:nvPr/>
            </p:nvSpPr>
            <p:spPr bwMode="auto">
              <a:xfrm>
                <a:off x="9326835" y="3484483"/>
                <a:ext cx="2108063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en-US" altLang="zh-CN" sz="1000" dirty="0"/>
                  <a:t>Copy paste fonts. Choose the only option to retain text.</a:t>
                </a:r>
              </a:p>
            </p:txBody>
          </p:sp>
          <p:sp>
            <p:nvSpPr>
              <p:cNvPr id="25" name="isľîďê">
                <a:extLst>
                  <a:ext uri="{FF2B5EF4-FFF2-40B4-BE49-F238E27FC236}">
                    <a16:creationId xmlns:a16="http://schemas.microsoft.com/office/drawing/2014/main" id="{E30F8CCE-6956-451D-81FB-525DDEAD6553}"/>
                  </a:ext>
                </a:extLst>
              </p:cNvPr>
              <p:cNvSpPr txBox="1"/>
              <p:nvPr/>
            </p:nvSpPr>
            <p:spPr bwMode="auto">
              <a:xfrm>
                <a:off x="9326835" y="3071603"/>
                <a:ext cx="2108063" cy="4128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</a:p>
            </p:txBody>
          </p:sp>
          <p:sp>
            <p:nvSpPr>
              <p:cNvPr id="26" name="ïSḷiḋê">
                <a:extLst>
                  <a:ext uri="{FF2B5EF4-FFF2-40B4-BE49-F238E27FC236}">
                    <a16:creationId xmlns:a16="http://schemas.microsoft.com/office/drawing/2014/main" id="{26D5910B-B334-445F-A6D9-34E49F48A8E8}"/>
                  </a:ext>
                </a:extLst>
              </p:cNvPr>
              <p:cNvSpPr/>
              <p:nvPr/>
            </p:nvSpPr>
            <p:spPr bwMode="auto">
              <a:xfrm>
                <a:off x="8688288" y="3164655"/>
                <a:ext cx="461080" cy="460474"/>
              </a:xfrm>
              <a:custGeom>
                <a:avLst/>
                <a:gdLst>
                  <a:gd name="connsiteX0" fmla="*/ 86413 w 591547"/>
                  <a:gd name="connsiteY0" fmla="*/ 515758 h 590770"/>
                  <a:gd name="connsiteX1" fmla="*/ 171919 w 591547"/>
                  <a:gd name="connsiteY1" fmla="*/ 515758 h 590770"/>
                  <a:gd name="connsiteX2" fmla="*/ 171919 w 591547"/>
                  <a:gd name="connsiteY2" fmla="*/ 537523 h 590770"/>
                  <a:gd name="connsiteX3" fmla="*/ 86413 w 591547"/>
                  <a:gd name="connsiteY3" fmla="*/ 537523 h 590770"/>
                  <a:gd name="connsiteX4" fmla="*/ 86413 w 591547"/>
                  <a:gd name="connsiteY4" fmla="*/ 461733 h 590770"/>
                  <a:gd name="connsiteX5" fmla="*/ 171919 w 591547"/>
                  <a:gd name="connsiteY5" fmla="*/ 461733 h 590770"/>
                  <a:gd name="connsiteX6" fmla="*/ 171919 w 591547"/>
                  <a:gd name="connsiteY6" fmla="*/ 483498 h 590770"/>
                  <a:gd name="connsiteX7" fmla="*/ 86413 w 591547"/>
                  <a:gd name="connsiteY7" fmla="*/ 483498 h 590770"/>
                  <a:gd name="connsiteX8" fmla="*/ 86413 w 591547"/>
                  <a:gd name="connsiteY8" fmla="*/ 408616 h 590770"/>
                  <a:gd name="connsiteX9" fmla="*/ 171919 w 591547"/>
                  <a:gd name="connsiteY9" fmla="*/ 408616 h 590770"/>
                  <a:gd name="connsiteX10" fmla="*/ 171919 w 591547"/>
                  <a:gd name="connsiteY10" fmla="*/ 429474 h 590770"/>
                  <a:gd name="connsiteX11" fmla="*/ 86413 w 591547"/>
                  <a:gd name="connsiteY11" fmla="*/ 429474 h 590770"/>
                  <a:gd name="connsiteX12" fmla="*/ 204177 w 591547"/>
                  <a:gd name="connsiteY12" fmla="*/ 357041 h 590770"/>
                  <a:gd name="connsiteX13" fmla="*/ 204177 w 591547"/>
                  <a:gd name="connsiteY13" fmla="*/ 569815 h 590770"/>
                  <a:gd name="connsiteX14" fmla="*/ 333300 w 591547"/>
                  <a:gd name="connsiteY14" fmla="*/ 569815 h 590770"/>
                  <a:gd name="connsiteX15" fmla="*/ 333300 w 591547"/>
                  <a:gd name="connsiteY15" fmla="*/ 382026 h 590770"/>
                  <a:gd name="connsiteX16" fmla="*/ 183194 w 591547"/>
                  <a:gd name="connsiteY16" fmla="*/ 357041 h 590770"/>
                  <a:gd name="connsiteX17" fmla="*/ 75053 w 591547"/>
                  <a:gd name="connsiteY17" fmla="*/ 382026 h 590770"/>
                  <a:gd name="connsiteX18" fmla="*/ 75053 w 591547"/>
                  <a:gd name="connsiteY18" fmla="*/ 569815 h 590770"/>
                  <a:gd name="connsiteX19" fmla="*/ 183194 w 591547"/>
                  <a:gd name="connsiteY19" fmla="*/ 569815 h 590770"/>
                  <a:gd name="connsiteX20" fmla="*/ 247709 w 591547"/>
                  <a:gd name="connsiteY20" fmla="*/ 311838 h 590770"/>
                  <a:gd name="connsiteX21" fmla="*/ 322851 w 591547"/>
                  <a:gd name="connsiteY21" fmla="*/ 311838 h 590770"/>
                  <a:gd name="connsiteX22" fmla="*/ 322851 w 591547"/>
                  <a:gd name="connsiteY22" fmla="*/ 332826 h 590770"/>
                  <a:gd name="connsiteX23" fmla="*/ 247709 w 591547"/>
                  <a:gd name="connsiteY23" fmla="*/ 332826 h 590770"/>
                  <a:gd name="connsiteX24" fmla="*/ 247709 w 591547"/>
                  <a:gd name="connsiteY24" fmla="*/ 257944 h 590770"/>
                  <a:gd name="connsiteX25" fmla="*/ 322851 w 591547"/>
                  <a:gd name="connsiteY25" fmla="*/ 257944 h 590770"/>
                  <a:gd name="connsiteX26" fmla="*/ 322851 w 591547"/>
                  <a:gd name="connsiteY26" fmla="*/ 279580 h 590770"/>
                  <a:gd name="connsiteX27" fmla="*/ 247709 w 591547"/>
                  <a:gd name="connsiteY27" fmla="*/ 279580 h 590770"/>
                  <a:gd name="connsiteX28" fmla="*/ 247709 w 591547"/>
                  <a:gd name="connsiteY28" fmla="*/ 203919 h 590770"/>
                  <a:gd name="connsiteX29" fmla="*/ 322851 w 591547"/>
                  <a:gd name="connsiteY29" fmla="*/ 203919 h 590770"/>
                  <a:gd name="connsiteX30" fmla="*/ 322851 w 591547"/>
                  <a:gd name="connsiteY30" fmla="*/ 225684 h 590770"/>
                  <a:gd name="connsiteX31" fmla="*/ 247709 w 591547"/>
                  <a:gd name="connsiteY31" fmla="*/ 225684 h 590770"/>
                  <a:gd name="connsiteX32" fmla="*/ 247709 w 591547"/>
                  <a:gd name="connsiteY32" fmla="*/ 150672 h 590770"/>
                  <a:gd name="connsiteX33" fmla="*/ 322851 w 591547"/>
                  <a:gd name="connsiteY33" fmla="*/ 150672 h 590770"/>
                  <a:gd name="connsiteX34" fmla="*/ 322851 w 591547"/>
                  <a:gd name="connsiteY34" fmla="*/ 171660 h 590770"/>
                  <a:gd name="connsiteX35" fmla="*/ 247709 w 591547"/>
                  <a:gd name="connsiteY35" fmla="*/ 171660 h 590770"/>
                  <a:gd name="connsiteX36" fmla="*/ 355090 w 591547"/>
                  <a:gd name="connsiteY36" fmla="*/ 102357 h 590770"/>
                  <a:gd name="connsiteX37" fmla="*/ 355090 w 591547"/>
                  <a:gd name="connsiteY37" fmla="*/ 373160 h 590770"/>
                  <a:gd name="connsiteX38" fmla="*/ 355090 w 591547"/>
                  <a:gd name="connsiteY38" fmla="*/ 376384 h 590770"/>
                  <a:gd name="connsiteX39" fmla="*/ 355090 w 591547"/>
                  <a:gd name="connsiteY39" fmla="*/ 569815 h 590770"/>
                  <a:gd name="connsiteX40" fmla="*/ 484213 w 591547"/>
                  <a:gd name="connsiteY40" fmla="*/ 569815 h 590770"/>
                  <a:gd name="connsiteX41" fmla="*/ 484213 w 591547"/>
                  <a:gd name="connsiteY41" fmla="*/ 154744 h 590770"/>
                  <a:gd name="connsiteX42" fmla="*/ 333300 w 591547"/>
                  <a:gd name="connsiteY42" fmla="*/ 99939 h 590770"/>
                  <a:gd name="connsiteX43" fmla="*/ 236458 w 591547"/>
                  <a:gd name="connsiteY43" fmla="*/ 125730 h 590770"/>
                  <a:gd name="connsiteX44" fmla="*/ 236458 w 591547"/>
                  <a:gd name="connsiteY44" fmla="*/ 341728 h 590770"/>
                  <a:gd name="connsiteX45" fmla="*/ 333300 w 591547"/>
                  <a:gd name="connsiteY45" fmla="*/ 360265 h 590770"/>
                  <a:gd name="connsiteX46" fmla="*/ 397862 w 591547"/>
                  <a:gd name="connsiteY46" fmla="*/ 21761 h 590770"/>
                  <a:gd name="connsiteX47" fmla="*/ 387371 w 591547"/>
                  <a:gd name="connsiteY47" fmla="*/ 32238 h 590770"/>
                  <a:gd name="connsiteX48" fmla="*/ 397862 w 591547"/>
                  <a:gd name="connsiteY48" fmla="*/ 42716 h 590770"/>
                  <a:gd name="connsiteX49" fmla="*/ 409160 w 591547"/>
                  <a:gd name="connsiteY49" fmla="*/ 32238 h 590770"/>
                  <a:gd name="connsiteX50" fmla="*/ 397862 w 591547"/>
                  <a:gd name="connsiteY50" fmla="*/ 21761 h 590770"/>
                  <a:gd name="connsiteX51" fmla="*/ 397862 w 591547"/>
                  <a:gd name="connsiteY51" fmla="*/ 0 h 590770"/>
                  <a:gd name="connsiteX52" fmla="*/ 430143 w 591547"/>
                  <a:gd name="connsiteY52" fmla="*/ 32238 h 590770"/>
                  <a:gd name="connsiteX53" fmla="*/ 409160 w 591547"/>
                  <a:gd name="connsiteY53" fmla="*/ 62865 h 590770"/>
                  <a:gd name="connsiteX54" fmla="*/ 409160 w 591547"/>
                  <a:gd name="connsiteY54" fmla="*/ 100745 h 590770"/>
                  <a:gd name="connsiteX55" fmla="*/ 498740 w 591547"/>
                  <a:gd name="connsiteY55" fmla="*/ 137819 h 590770"/>
                  <a:gd name="connsiteX56" fmla="*/ 506003 w 591547"/>
                  <a:gd name="connsiteY56" fmla="*/ 147491 h 590770"/>
                  <a:gd name="connsiteX57" fmla="*/ 506003 w 591547"/>
                  <a:gd name="connsiteY57" fmla="*/ 569815 h 590770"/>
                  <a:gd name="connsiteX58" fmla="*/ 591547 w 591547"/>
                  <a:gd name="connsiteY58" fmla="*/ 569815 h 590770"/>
                  <a:gd name="connsiteX59" fmla="*/ 591547 w 591547"/>
                  <a:gd name="connsiteY59" fmla="*/ 590770 h 590770"/>
                  <a:gd name="connsiteX60" fmla="*/ 494705 w 591547"/>
                  <a:gd name="connsiteY60" fmla="*/ 590770 h 590770"/>
                  <a:gd name="connsiteX61" fmla="*/ 344598 w 591547"/>
                  <a:gd name="connsiteY61" fmla="*/ 590770 h 590770"/>
                  <a:gd name="connsiteX62" fmla="*/ 193685 w 591547"/>
                  <a:gd name="connsiteY62" fmla="*/ 590770 h 590770"/>
                  <a:gd name="connsiteX63" fmla="*/ 64562 w 591547"/>
                  <a:gd name="connsiteY63" fmla="*/ 590770 h 590770"/>
                  <a:gd name="connsiteX64" fmla="*/ 0 w 591547"/>
                  <a:gd name="connsiteY64" fmla="*/ 590770 h 590770"/>
                  <a:gd name="connsiteX65" fmla="*/ 0 w 591547"/>
                  <a:gd name="connsiteY65" fmla="*/ 569815 h 590770"/>
                  <a:gd name="connsiteX66" fmla="*/ 54070 w 591547"/>
                  <a:gd name="connsiteY66" fmla="*/ 569815 h 590770"/>
                  <a:gd name="connsiteX67" fmla="*/ 54070 w 591547"/>
                  <a:gd name="connsiteY67" fmla="*/ 373160 h 590770"/>
                  <a:gd name="connsiteX68" fmla="*/ 62141 w 591547"/>
                  <a:gd name="connsiteY68" fmla="*/ 362683 h 590770"/>
                  <a:gd name="connsiteX69" fmla="*/ 191264 w 591547"/>
                  <a:gd name="connsiteY69" fmla="*/ 333668 h 590770"/>
                  <a:gd name="connsiteX70" fmla="*/ 195299 w 591547"/>
                  <a:gd name="connsiteY70" fmla="*/ 333668 h 590770"/>
                  <a:gd name="connsiteX71" fmla="*/ 196106 w 591547"/>
                  <a:gd name="connsiteY71" fmla="*/ 333668 h 590770"/>
                  <a:gd name="connsiteX72" fmla="*/ 215475 w 591547"/>
                  <a:gd name="connsiteY72" fmla="*/ 336892 h 590770"/>
                  <a:gd name="connsiteX73" fmla="*/ 215475 w 591547"/>
                  <a:gd name="connsiteY73" fmla="*/ 116864 h 590770"/>
                  <a:gd name="connsiteX74" fmla="*/ 223545 w 591547"/>
                  <a:gd name="connsiteY74" fmla="*/ 106387 h 590770"/>
                  <a:gd name="connsiteX75" fmla="*/ 341370 w 591547"/>
                  <a:gd name="connsiteY75" fmla="*/ 75760 h 590770"/>
                  <a:gd name="connsiteX76" fmla="*/ 342984 w 591547"/>
                  <a:gd name="connsiteY76" fmla="*/ 75760 h 590770"/>
                  <a:gd name="connsiteX77" fmla="*/ 345405 w 591547"/>
                  <a:gd name="connsiteY77" fmla="*/ 75760 h 590770"/>
                  <a:gd name="connsiteX78" fmla="*/ 347020 w 591547"/>
                  <a:gd name="connsiteY78" fmla="*/ 75760 h 590770"/>
                  <a:gd name="connsiteX79" fmla="*/ 348634 w 591547"/>
                  <a:gd name="connsiteY79" fmla="*/ 75760 h 590770"/>
                  <a:gd name="connsiteX80" fmla="*/ 387371 w 591547"/>
                  <a:gd name="connsiteY80" fmla="*/ 91879 h 590770"/>
                  <a:gd name="connsiteX81" fmla="*/ 387371 w 591547"/>
                  <a:gd name="connsiteY81" fmla="*/ 62865 h 590770"/>
                  <a:gd name="connsiteX82" fmla="*/ 365581 w 591547"/>
                  <a:gd name="connsiteY82" fmla="*/ 32238 h 590770"/>
                  <a:gd name="connsiteX83" fmla="*/ 397862 w 591547"/>
                  <a:gd name="connsiteY83" fmla="*/ 0 h 590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</a:cxnLst>
                <a:rect l="l" t="t" r="r" b="b"/>
                <a:pathLst>
                  <a:path w="591547" h="590770">
                    <a:moveTo>
                      <a:pt x="86413" y="515758"/>
                    </a:moveTo>
                    <a:lnTo>
                      <a:pt x="171919" y="515758"/>
                    </a:lnTo>
                    <a:lnTo>
                      <a:pt x="171919" y="537523"/>
                    </a:lnTo>
                    <a:lnTo>
                      <a:pt x="86413" y="537523"/>
                    </a:lnTo>
                    <a:close/>
                    <a:moveTo>
                      <a:pt x="86413" y="461733"/>
                    </a:moveTo>
                    <a:lnTo>
                      <a:pt x="171919" y="461733"/>
                    </a:lnTo>
                    <a:lnTo>
                      <a:pt x="171919" y="483498"/>
                    </a:lnTo>
                    <a:lnTo>
                      <a:pt x="86413" y="483498"/>
                    </a:lnTo>
                    <a:close/>
                    <a:moveTo>
                      <a:pt x="86413" y="408616"/>
                    </a:moveTo>
                    <a:lnTo>
                      <a:pt x="171919" y="408616"/>
                    </a:lnTo>
                    <a:lnTo>
                      <a:pt x="171919" y="429474"/>
                    </a:lnTo>
                    <a:lnTo>
                      <a:pt x="86413" y="429474"/>
                    </a:lnTo>
                    <a:close/>
                    <a:moveTo>
                      <a:pt x="204177" y="357041"/>
                    </a:moveTo>
                    <a:lnTo>
                      <a:pt x="204177" y="569815"/>
                    </a:lnTo>
                    <a:lnTo>
                      <a:pt x="333300" y="569815"/>
                    </a:lnTo>
                    <a:lnTo>
                      <a:pt x="333300" y="382026"/>
                    </a:lnTo>
                    <a:close/>
                    <a:moveTo>
                      <a:pt x="183194" y="357041"/>
                    </a:moveTo>
                    <a:lnTo>
                      <a:pt x="75053" y="382026"/>
                    </a:lnTo>
                    <a:lnTo>
                      <a:pt x="75053" y="569815"/>
                    </a:lnTo>
                    <a:lnTo>
                      <a:pt x="183194" y="569815"/>
                    </a:lnTo>
                    <a:close/>
                    <a:moveTo>
                      <a:pt x="247709" y="311838"/>
                    </a:moveTo>
                    <a:lnTo>
                      <a:pt x="322851" y="311838"/>
                    </a:lnTo>
                    <a:lnTo>
                      <a:pt x="322851" y="332826"/>
                    </a:lnTo>
                    <a:lnTo>
                      <a:pt x="247709" y="332826"/>
                    </a:lnTo>
                    <a:close/>
                    <a:moveTo>
                      <a:pt x="247709" y="257944"/>
                    </a:moveTo>
                    <a:lnTo>
                      <a:pt x="322851" y="257944"/>
                    </a:lnTo>
                    <a:lnTo>
                      <a:pt x="322851" y="279580"/>
                    </a:lnTo>
                    <a:lnTo>
                      <a:pt x="247709" y="279580"/>
                    </a:lnTo>
                    <a:close/>
                    <a:moveTo>
                      <a:pt x="247709" y="203919"/>
                    </a:moveTo>
                    <a:lnTo>
                      <a:pt x="322851" y="203919"/>
                    </a:lnTo>
                    <a:lnTo>
                      <a:pt x="322851" y="225684"/>
                    </a:lnTo>
                    <a:lnTo>
                      <a:pt x="247709" y="225684"/>
                    </a:lnTo>
                    <a:close/>
                    <a:moveTo>
                      <a:pt x="247709" y="150672"/>
                    </a:moveTo>
                    <a:lnTo>
                      <a:pt x="322851" y="150672"/>
                    </a:lnTo>
                    <a:lnTo>
                      <a:pt x="322851" y="171660"/>
                    </a:lnTo>
                    <a:lnTo>
                      <a:pt x="247709" y="171660"/>
                    </a:lnTo>
                    <a:close/>
                    <a:moveTo>
                      <a:pt x="355090" y="102357"/>
                    </a:moveTo>
                    <a:lnTo>
                      <a:pt x="355090" y="373160"/>
                    </a:lnTo>
                    <a:lnTo>
                      <a:pt x="355090" y="376384"/>
                    </a:lnTo>
                    <a:lnTo>
                      <a:pt x="355090" y="569815"/>
                    </a:lnTo>
                    <a:lnTo>
                      <a:pt x="484213" y="569815"/>
                    </a:lnTo>
                    <a:lnTo>
                      <a:pt x="484213" y="154744"/>
                    </a:lnTo>
                    <a:close/>
                    <a:moveTo>
                      <a:pt x="333300" y="99939"/>
                    </a:moveTo>
                    <a:lnTo>
                      <a:pt x="236458" y="125730"/>
                    </a:lnTo>
                    <a:lnTo>
                      <a:pt x="236458" y="341728"/>
                    </a:lnTo>
                    <a:lnTo>
                      <a:pt x="333300" y="360265"/>
                    </a:lnTo>
                    <a:close/>
                    <a:moveTo>
                      <a:pt x="397862" y="21761"/>
                    </a:moveTo>
                    <a:cubicBezTo>
                      <a:pt x="392213" y="21761"/>
                      <a:pt x="387371" y="26596"/>
                      <a:pt x="387371" y="32238"/>
                    </a:cubicBezTo>
                    <a:cubicBezTo>
                      <a:pt x="387371" y="37880"/>
                      <a:pt x="392213" y="42716"/>
                      <a:pt x="397862" y="42716"/>
                    </a:cubicBezTo>
                    <a:cubicBezTo>
                      <a:pt x="404318" y="42716"/>
                      <a:pt x="409160" y="37880"/>
                      <a:pt x="409160" y="32238"/>
                    </a:cubicBezTo>
                    <a:cubicBezTo>
                      <a:pt x="409160" y="26596"/>
                      <a:pt x="404318" y="21761"/>
                      <a:pt x="397862" y="21761"/>
                    </a:cubicBezTo>
                    <a:close/>
                    <a:moveTo>
                      <a:pt x="397862" y="0"/>
                    </a:moveTo>
                    <a:cubicBezTo>
                      <a:pt x="415616" y="0"/>
                      <a:pt x="430143" y="14507"/>
                      <a:pt x="430143" y="32238"/>
                    </a:cubicBezTo>
                    <a:cubicBezTo>
                      <a:pt x="430143" y="45940"/>
                      <a:pt x="421266" y="58029"/>
                      <a:pt x="409160" y="62865"/>
                    </a:cubicBezTo>
                    <a:lnTo>
                      <a:pt x="409160" y="100745"/>
                    </a:lnTo>
                    <a:lnTo>
                      <a:pt x="498740" y="137819"/>
                    </a:lnTo>
                    <a:cubicBezTo>
                      <a:pt x="502775" y="139431"/>
                      <a:pt x="506003" y="143461"/>
                      <a:pt x="506003" y="147491"/>
                    </a:cubicBezTo>
                    <a:lnTo>
                      <a:pt x="506003" y="569815"/>
                    </a:lnTo>
                    <a:lnTo>
                      <a:pt x="591547" y="569815"/>
                    </a:lnTo>
                    <a:lnTo>
                      <a:pt x="591547" y="590770"/>
                    </a:lnTo>
                    <a:lnTo>
                      <a:pt x="494705" y="590770"/>
                    </a:lnTo>
                    <a:lnTo>
                      <a:pt x="344598" y="590770"/>
                    </a:lnTo>
                    <a:lnTo>
                      <a:pt x="193685" y="590770"/>
                    </a:lnTo>
                    <a:lnTo>
                      <a:pt x="64562" y="590770"/>
                    </a:lnTo>
                    <a:lnTo>
                      <a:pt x="0" y="590770"/>
                    </a:lnTo>
                    <a:lnTo>
                      <a:pt x="0" y="569815"/>
                    </a:lnTo>
                    <a:lnTo>
                      <a:pt x="54070" y="569815"/>
                    </a:lnTo>
                    <a:lnTo>
                      <a:pt x="54070" y="373160"/>
                    </a:lnTo>
                    <a:cubicBezTo>
                      <a:pt x="54070" y="368324"/>
                      <a:pt x="57298" y="364294"/>
                      <a:pt x="62141" y="362683"/>
                    </a:cubicBezTo>
                    <a:lnTo>
                      <a:pt x="191264" y="333668"/>
                    </a:lnTo>
                    <a:cubicBezTo>
                      <a:pt x="192878" y="332862"/>
                      <a:pt x="194492" y="332862"/>
                      <a:pt x="195299" y="333668"/>
                    </a:cubicBezTo>
                    <a:cubicBezTo>
                      <a:pt x="196106" y="333668"/>
                      <a:pt x="196106" y="333668"/>
                      <a:pt x="196106" y="333668"/>
                    </a:cubicBezTo>
                    <a:lnTo>
                      <a:pt x="215475" y="336892"/>
                    </a:lnTo>
                    <a:lnTo>
                      <a:pt x="215475" y="116864"/>
                    </a:lnTo>
                    <a:cubicBezTo>
                      <a:pt x="215475" y="112028"/>
                      <a:pt x="218703" y="107999"/>
                      <a:pt x="223545" y="106387"/>
                    </a:cubicBezTo>
                    <a:lnTo>
                      <a:pt x="341370" y="75760"/>
                    </a:lnTo>
                    <a:cubicBezTo>
                      <a:pt x="342177" y="75760"/>
                      <a:pt x="342177" y="75760"/>
                      <a:pt x="342984" y="75760"/>
                    </a:cubicBezTo>
                    <a:cubicBezTo>
                      <a:pt x="343791" y="75760"/>
                      <a:pt x="344598" y="74954"/>
                      <a:pt x="345405" y="75760"/>
                    </a:cubicBezTo>
                    <a:cubicBezTo>
                      <a:pt x="346213" y="75760"/>
                      <a:pt x="347020" y="75760"/>
                      <a:pt x="347020" y="75760"/>
                    </a:cubicBezTo>
                    <a:cubicBezTo>
                      <a:pt x="347827" y="75760"/>
                      <a:pt x="347827" y="75760"/>
                      <a:pt x="348634" y="75760"/>
                    </a:cubicBezTo>
                    <a:lnTo>
                      <a:pt x="387371" y="91879"/>
                    </a:lnTo>
                    <a:lnTo>
                      <a:pt x="387371" y="62865"/>
                    </a:lnTo>
                    <a:cubicBezTo>
                      <a:pt x="375265" y="58029"/>
                      <a:pt x="365581" y="45940"/>
                      <a:pt x="365581" y="32238"/>
                    </a:cubicBezTo>
                    <a:cubicBezTo>
                      <a:pt x="365581" y="14507"/>
                      <a:pt x="380107" y="0"/>
                      <a:pt x="397862" y="0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</p:grpSp>
        <p:cxnSp>
          <p:nvCxnSpPr>
            <p:cNvPr id="12" name="直接箭头连接符 11">
              <a:extLst>
                <a:ext uri="{FF2B5EF4-FFF2-40B4-BE49-F238E27FC236}">
                  <a16:creationId xmlns:a16="http://schemas.microsoft.com/office/drawing/2014/main" id="{AABAB471-5A67-49C1-99EA-89C4C898F1E2}"/>
                </a:ext>
              </a:extLst>
            </p:cNvPr>
            <p:cNvCxnSpPr/>
            <p:nvPr/>
          </p:nvCxnSpPr>
          <p:spPr>
            <a:xfrm>
              <a:off x="7282920" y="3425354"/>
              <a:ext cx="864096" cy="0"/>
            </a:xfrm>
            <a:prstGeom prst="straightConnector1">
              <a:avLst/>
            </a:prstGeom>
            <a:ln w="3175" cap="rnd">
              <a:solidFill>
                <a:schemeClr val="tx1">
                  <a:lumMod val="50000"/>
                  <a:lumOff val="50000"/>
                </a:schemeClr>
              </a:solidFill>
              <a:round/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箭头连接符 12">
              <a:extLst>
                <a:ext uri="{FF2B5EF4-FFF2-40B4-BE49-F238E27FC236}">
                  <a16:creationId xmlns:a16="http://schemas.microsoft.com/office/drawing/2014/main" id="{5F446E90-E354-4ABC-B26B-7184DCC7B42B}"/>
                </a:ext>
              </a:extLst>
            </p:cNvPr>
            <p:cNvCxnSpPr/>
            <p:nvPr/>
          </p:nvCxnSpPr>
          <p:spPr>
            <a:xfrm>
              <a:off x="9957065" y="4076939"/>
              <a:ext cx="0" cy="718825"/>
            </a:xfrm>
            <a:prstGeom prst="straightConnector1">
              <a:avLst/>
            </a:prstGeom>
            <a:ln w="3175" cap="rnd">
              <a:solidFill>
                <a:schemeClr val="tx1">
                  <a:lumMod val="50000"/>
                  <a:lumOff val="50000"/>
                </a:schemeClr>
              </a:solidFill>
              <a:round/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id="{FE1A59ED-818D-4570-AA7B-7CEA572BF43F}"/>
                </a:ext>
              </a:extLst>
            </p:cNvPr>
            <p:cNvCxnSpPr>
              <a:cxnSpLocks/>
            </p:cNvCxnSpPr>
            <p:nvPr/>
          </p:nvCxnSpPr>
          <p:spPr>
            <a:xfrm>
              <a:off x="4627794" y="2546752"/>
              <a:ext cx="6892694" cy="0"/>
            </a:xfrm>
            <a:prstGeom prst="line">
              <a:avLst/>
            </a:prstGeom>
            <a:ln w="3175" cap="rnd">
              <a:solidFill>
                <a:schemeClr val="tx1">
                  <a:lumMod val="50000"/>
                  <a:lumOff val="50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îṡḷídê">
              <a:extLst>
                <a:ext uri="{FF2B5EF4-FFF2-40B4-BE49-F238E27FC236}">
                  <a16:creationId xmlns:a16="http://schemas.microsoft.com/office/drawing/2014/main" id="{47EEF06B-93F2-40DE-81CB-9A53D94FB91E}"/>
                </a:ext>
              </a:extLst>
            </p:cNvPr>
            <p:cNvSpPr txBox="1"/>
            <p:nvPr/>
          </p:nvSpPr>
          <p:spPr>
            <a:xfrm>
              <a:off x="4581413" y="1380064"/>
              <a:ext cx="6939075" cy="1158128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400" dirty="0"/>
                <a:t>Unified fonts make reading more fluent.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700" b="1" dirty="0"/>
                <a:t>Theme color makes PPT more convenient to change.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400" dirty="0"/>
                <a:t>Adjust the spacing to adapt to Chinese typesetting, use the reference line in PPT.</a:t>
              </a:r>
              <a:endParaRPr lang="en-US" altLang="zh-CN" sz="1600" b="1" dirty="0"/>
            </a:p>
          </p:txBody>
        </p:sp>
        <p:grpSp>
          <p:nvGrpSpPr>
            <p:cNvPr id="16" name="ïśļíďe">
              <a:extLst>
                <a:ext uri="{FF2B5EF4-FFF2-40B4-BE49-F238E27FC236}">
                  <a16:creationId xmlns:a16="http://schemas.microsoft.com/office/drawing/2014/main" id="{4B66C5BE-D4A2-4375-86F4-137BFA558E2E}"/>
                </a:ext>
              </a:extLst>
            </p:cNvPr>
            <p:cNvGrpSpPr/>
            <p:nvPr/>
          </p:nvGrpSpPr>
          <p:grpSpPr>
            <a:xfrm>
              <a:off x="1663131" y="1509617"/>
              <a:ext cx="1740972" cy="1034026"/>
              <a:chOff x="7176119" y="4410546"/>
              <a:chExt cx="2176766" cy="1292862"/>
            </a:xfrm>
          </p:grpSpPr>
          <p:grpSp>
            <p:nvGrpSpPr>
              <p:cNvPr id="17" name="iS1íḓè">
                <a:extLst>
                  <a:ext uri="{FF2B5EF4-FFF2-40B4-BE49-F238E27FC236}">
                    <a16:creationId xmlns:a16="http://schemas.microsoft.com/office/drawing/2014/main" id="{3B4D85B3-D0F3-4283-B3E1-2F9900559737}"/>
                  </a:ext>
                </a:extLst>
              </p:cNvPr>
              <p:cNvGrpSpPr/>
              <p:nvPr/>
            </p:nvGrpSpPr>
            <p:grpSpPr>
              <a:xfrm>
                <a:off x="7176120" y="4410547"/>
                <a:ext cx="2176765" cy="1292861"/>
                <a:chOff x="922942" y="1294557"/>
                <a:chExt cx="2306399" cy="1369855"/>
              </a:xfrm>
            </p:grpSpPr>
            <p:sp>
              <p:nvSpPr>
                <p:cNvPr id="21" name="ïşliḋè">
                  <a:extLst>
                    <a:ext uri="{FF2B5EF4-FFF2-40B4-BE49-F238E27FC236}">
                      <a16:creationId xmlns:a16="http://schemas.microsoft.com/office/drawing/2014/main" id="{12D3378A-D18E-4878-B2C0-E25BB13219E7}"/>
                    </a:ext>
                  </a:extLst>
                </p:cNvPr>
                <p:cNvSpPr txBox="1"/>
                <p:nvPr/>
              </p:nvSpPr>
              <p:spPr>
                <a:xfrm>
                  <a:off x="922942" y="2194511"/>
                  <a:ext cx="2306399" cy="469901"/>
                </a:xfrm>
                <a:prstGeom prst="rect">
                  <a:avLst/>
                </a:prstGeom>
                <a:noFill/>
              </p:spPr>
              <p:txBody>
                <a:bodyPr wrap="none" numCol="1" rtlCol="0">
                  <a:prstTxWarp prst="textPlain">
                    <a:avLst/>
                  </a:prstTxWarp>
                  <a:sp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zh-CN" sz="16600" b="0" i="0" u="none" strike="noStrike" kern="1200" cap="none" spc="0" normalizeH="0" baseline="0" noProof="0" dirty="0">
                      <a:ln>
                        <a:noFill/>
                      </a:ln>
                      <a:effectLst/>
                      <a:uLnTx/>
                      <a:uFillTx/>
                    </a:rPr>
                    <a:t>REPORT</a:t>
                  </a:r>
                  <a:endParaRPr kumimoji="0" lang="zh-CN" altLang="en-US" sz="16600" b="0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22" name="î$ḷïḋè">
                  <a:extLst>
                    <a:ext uri="{FF2B5EF4-FFF2-40B4-BE49-F238E27FC236}">
                      <a16:creationId xmlns:a16="http://schemas.microsoft.com/office/drawing/2014/main" id="{C801D94E-74AD-41CA-B418-D807FEC46D29}"/>
                    </a:ext>
                  </a:extLst>
                </p:cNvPr>
                <p:cNvSpPr txBox="1"/>
                <p:nvPr/>
              </p:nvSpPr>
              <p:spPr>
                <a:xfrm>
                  <a:off x="926965" y="1817115"/>
                  <a:ext cx="1645678" cy="281587"/>
                </a:xfrm>
                <a:prstGeom prst="rect">
                  <a:avLst/>
                </a:prstGeom>
                <a:noFill/>
              </p:spPr>
              <p:txBody>
                <a:bodyPr wrap="none" numCol="1" rtlCol="0">
                  <a:prstTxWarp prst="textPlain">
                    <a:avLst/>
                  </a:prstTxWarp>
                  <a:sp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zh-CN" sz="9600" b="1" i="0" u="none" strike="noStrike" kern="1200" cap="none" spc="0" normalizeH="0" baseline="0" noProof="0" dirty="0">
                      <a:ln>
                        <a:noFill/>
                      </a:ln>
                      <a:effectLst/>
                      <a:uLnTx/>
                      <a:uFillTx/>
                    </a:rPr>
                    <a:t>ANNUAL</a:t>
                  </a:r>
                  <a:endParaRPr kumimoji="0" lang="zh-CN" altLang="en-US" sz="9600" b="1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23" name="iṩḷïḑê">
                  <a:extLst>
                    <a:ext uri="{FF2B5EF4-FFF2-40B4-BE49-F238E27FC236}">
                      <a16:creationId xmlns:a16="http://schemas.microsoft.com/office/drawing/2014/main" id="{A3CA325D-3C98-4CD3-AF31-5DED391FDB0E}"/>
                    </a:ext>
                  </a:extLst>
                </p:cNvPr>
                <p:cNvSpPr txBox="1"/>
                <p:nvPr/>
              </p:nvSpPr>
              <p:spPr>
                <a:xfrm>
                  <a:off x="1792429" y="1294557"/>
                  <a:ext cx="1027941" cy="421969"/>
                </a:xfrm>
                <a:prstGeom prst="rect">
                  <a:avLst/>
                </a:prstGeom>
                <a:noFill/>
              </p:spPr>
              <p:txBody>
                <a:bodyPr wrap="none" numCol="1" rtlCol="0">
                  <a:prstTxWarp prst="textPlain">
                    <a:avLst/>
                  </a:prstTxWarp>
                  <a:sp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zh-CN" sz="9600" b="1" i="0" u="none" strike="noStrike" kern="1200" cap="none" spc="0" normalizeH="0" baseline="0" noProof="0" dirty="0">
                      <a:ln>
                        <a:noFill/>
                      </a:ln>
                      <a:effectLst/>
                      <a:uLnTx/>
                      <a:uFillTx/>
                    </a:rPr>
                    <a:t>2018</a:t>
                  </a:r>
                  <a:endParaRPr kumimoji="0" lang="zh-CN" altLang="en-US" sz="9600" b="1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</p:grpSp>
          <p:sp>
            <p:nvSpPr>
              <p:cNvPr id="18" name="íṥ1iďê">
                <a:extLst>
                  <a:ext uri="{FF2B5EF4-FFF2-40B4-BE49-F238E27FC236}">
                    <a16:creationId xmlns:a16="http://schemas.microsoft.com/office/drawing/2014/main" id="{08901F4C-5736-416F-ACE3-1917B0F64FD9}"/>
                  </a:ext>
                </a:extLst>
              </p:cNvPr>
              <p:cNvSpPr/>
              <p:nvPr/>
            </p:nvSpPr>
            <p:spPr>
              <a:xfrm>
                <a:off x="7176120" y="4410546"/>
                <a:ext cx="720080" cy="371475"/>
              </a:xfrm>
              <a:prstGeom prst="rect">
                <a:avLst/>
              </a:prstGeom>
              <a:solidFill>
                <a:schemeClr val="tx2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9" name="îş1îdé">
                <a:extLst>
                  <a:ext uri="{FF2B5EF4-FFF2-40B4-BE49-F238E27FC236}">
                    <a16:creationId xmlns:a16="http://schemas.microsoft.com/office/drawing/2014/main" id="{1433032F-7982-4C49-BE25-8394C4F274C0}"/>
                  </a:ext>
                </a:extLst>
              </p:cNvPr>
              <p:cNvSpPr/>
              <p:nvPr/>
            </p:nvSpPr>
            <p:spPr>
              <a:xfrm>
                <a:off x="7176119" y="4410546"/>
                <a:ext cx="216025" cy="371475"/>
              </a:xfrm>
              <a:prstGeom prst="rect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0" name="iṣľíḓê">
                <a:extLst>
                  <a:ext uri="{FF2B5EF4-FFF2-40B4-BE49-F238E27FC236}">
                    <a16:creationId xmlns:a16="http://schemas.microsoft.com/office/drawing/2014/main" id="{EA0CC6E7-ADAB-4B2C-ACE6-2B1F6B1886D7}"/>
                  </a:ext>
                </a:extLst>
              </p:cNvPr>
              <p:cNvSpPr/>
              <p:nvPr/>
            </p:nvSpPr>
            <p:spPr>
              <a:xfrm>
                <a:off x="8833635" y="4647551"/>
                <a:ext cx="519250" cy="518466"/>
              </a:xfrm>
              <a:custGeom>
                <a:avLst/>
                <a:gdLst>
                  <a:gd name="connsiteX0" fmla="*/ 259984 w 607639"/>
                  <a:gd name="connsiteY0" fmla="*/ 430308 h 606722"/>
                  <a:gd name="connsiteX1" fmla="*/ 287837 w 607639"/>
                  <a:gd name="connsiteY1" fmla="*/ 458126 h 606722"/>
                  <a:gd name="connsiteX2" fmla="*/ 139047 w 607639"/>
                  <a:gd name="connsiteY2" fmla="*/ 606722 h 606722"/>
                  <a:gd name="connsiteX3" fmla="*/ 111282 w 607639"/>
                  <a:gd name="connsiteY3" fmla="*/ 578905 h 606722"/>
                  <a:gd name="connsiteX4" fmla="*/ 204460 w 607639"/>
                  <a:gd name="connsiteY4" fmla="*/ 374844 h 606722"/>
                  <a:gd name="connsiteX5" fmla="*/ 232231 w 607639"/>
                  <a:gd name="connsiteY5" fmla="*/ 402573 h 606722"/>
                  <a:gd name="connsiteX6" fmla="*/ 27771 w 607639"/>
                  <a:gd name="connsiteY6" fmla="*/ 606722 h 606722"/>
                  <a:gd name="connsiteX7" fmla="*/ 0 w 607639"/>
                  <a:gd name="connsiteY7" fmla="*/ 578904 h 606722"/>
                  <a:gd name="connsiteX8" fmla="*/ 148791 w 607639"/>
                  <a:gd name="connsiteY8" fmla="*/ 319309 h 606722"/>
                  <a:gd name="connsiteX9" fmla="*/ 176555 w 607639"/>
                  <a:gd name="connsiteY9" fmla="*/ 347040 h 606722"/>
                  <a:gd name="connsiteX10" fmla="*/ 27853 w 607639"/>
                  <a:gd name="connsiteY10" fmla="*/ 495652 h 606722"/>
                  <a:gd name="connsiteX11" fmla="*/ 0 w 607639"/>
                  <a:gd name="connsiteY11" fmla="*/ 467921 h 606722"/>
                  <a:gd name="connsiteX12" fmla="*/ 482456 w 607639"/>
                  <a:gd name="connsiteY12" fmla="*/ 291506 h 606722"/>
                  <a:gd name="connsiteX13" fmla="*/ 441354 w 607639"/>
                  <a:gd name="connsiteY13" fmla="*/ 444829 h 606722"/>
                  <a:gd name="connsiteX14" fmla="*/ 385749 w 607639"/>
                  <a:gd name="connsiteY14" fmla="*/ 500380 h 606722"/>
                  <a:gd name="connsiteX15" fmla="*/ 329611 w 607639"/>
                  <a:gd name="connsiteY15" fmla="*/ 444295 h 606722"/>
                  <a:gd name="connsiteX16" fmla="*/ 218312 w 607639"/>
                  <a:gd name="connsiteY16" fmla="*/ 277605 h 606722"/>
                  <a:gd name="connsiteX17" fmla="*/ 329470 w 607639"/>
                  <a:gd name="connsiteY17" fmla="*/ 388739 h 606722"/>
                  <a:gd name="connsiteX18" fmla="*/ 301703 w 607639"/>
                  <a:gd name="connsiteY18" fmla="*/ 416478 h 606722"/>
                  <a:gd name="connsiteX19" fmla="*/ 190456 w 607639"/>
                  <a:gd name="connsiteY19" fmla="*/ 305433 h 606722"/>
                  <a:gd name="connsiteX20" fmla="*/ 315639 w 607639"/>
                  <a:gd name="connsiteY20" fmla="*/ 124971 h 606722"/>
                  <a:gd name="connsiteX21" fmla="*/ 162720 w 607639"/>
                  <a:gd name="connsiteY21" fmla="*/ 277604 h 606722"/>
                  <a:gd name="connsiteX22" fmla="*/ 106554 w 607639"/>
                  <a:gd name="connsiteY22" fmla="*/ 221544 h 606722"/>
                  <a:gd name="connsiteX23" fmla="*/ 162097 w 607639"/>
                  <a:gd name="connsiteY23" fmla="*/ 166016 h 606722"/>
                  <a:gd name="connsiteX24" fmla="*/ 459243 w 607639"/>
                  <a:gd name="connsiteY24" fmla="*/ 120359 h 606722"/>
                  <a:gd name="connsiteX25" fmla="*/ 431471 w 607639"/>
                  <a:gd name="connsiteY25" fmla="*/ 148088 h 606722"/>
                  <a:gd name="connsiteX26" fmla="*/ 459243 w 607639"/>
                  <a:gd name="connsiteY26" fmla="*/ 175905 h 606722"/>
                  <a:gd name="connsiteX27" fmla="*/ 487103 w 607639"/>
                  <a:gd name="connsiteY27" fmla="*/ 148088 h 606722"/>
                  <a:gd name="connsiteX28" fmla="*/ 445357 w 607639"/>
                  <a:gd name="connsiteY28" fmla="*/ 50948 h 606722"/>
                  <a:gd name="connsiteX29" fmla="*/ 556620 w 607639"/>
                  <a:gd name="connsiteY29" fmla="*/ 161952 h 606722"/>
                  <a:gd name="connsiteX30" fmla="*/ 357326 w 607639"/>
                  <a:gd name="connsiteY30" fmla="*/ 360942 h 606722"/>
                  <a:gd name="connsiteX31" fmla="*/ 246062 w 607639"/>
                  <a:gd name="connsiteY31" fmla="*/ 249938 h 606722"/>
                  <a:gd name="connsiteX32" fmla="*/ 607639 w 607639"/>
                  <a:gd name="connsiteY32" fmla="*/ 0 h 606722"/>
                  <a:gd name="connsiteX33" fmla="*/ 576136 w 607639"/>
                  <a:gd name="connsiteY33" fmla="*/ 125818 h 606722"/>
                  <a:gd name="connsiteX34" fmla="*/ 481539 w 607639"/>
                  <a:gd name="connsiteY34" fmla="*/ 31454 h 6067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</a:cxnLst>
                <a:rect l="l" t="t" r="r" b="b"/>
                <a:pathLst>
                  <a:path w="607639" h="606722">
                    <a:moveTo>
                      <a:pt x="259984" y="430308"/>
                    </a:moveTo>
                    <a:lnTo>
                      <a:pt x="287837" y="458126"/>
                    </a:lnTo>
                    <a:lnTo>
                      <a:pt x="139047" y="606722"/>
                    </a:lnTo>
                    <a:lnTo>
                      <a:pt x="111282" y="578905"/>
                    </a:lnTo>
                    <a:close/>
                    <a:moveTo>
                      <a:pt x="204460" y="374844"/>
                    </a:moveTo>
                    <a:lnTo>
                      <a:pt x="232231" y="402573"/>
                    </a:lnTo>
                    <a:lnTo>
                      <a:pt x="27771" y="606722"/>
                    </a:lnTo>
                    <a:lnTo>
                      <a:pt x="0" y="578904"/>
                    </a:lnTo>
                    <a:close/>
                    <a:moveTo>
                      <a:pt x="148791" y="319309"/>
                    </a:moveTo>
                    <a:lnTo>
                      <a:pt x="176555" y="347040"/>
                    </a:lnTo>
                    <a:lnTo>
                      <a:pt x="27853" y="495652"/>
                    </a:lnTo>
                    <a:lnTo>
                      <a:pt x="0" y="467921"/>
                    </a:lnTo>
                    <a:close/>
                    <a:moveTo>
                      <a:pt x="482456" y="291506"/>
                    </a:moveTo>
                    <a:lnTo>
                      <a:pt x="441354" y="444829"/>
                    </a:lnTo>
                    <a:lnTo>
                      <a:pt x="385749" y="500380"/>
                    </a:lnTo>
                    <a:lnTo>
                      <a:pt x="329611" y="444295"/>
                    </a:lnTo>
                    <a:close/>
                    <a:moveTo>
                      <a:pt x="218312" y="277605"/>
                    </a:moveTo>
                    <a:lnTo>
                      <a:pt x="329470" y="388739"/>
                    </a:lnTo>
                    <a:lnTo>
                      <a:pt x="301703" y="416478"/>
                    </a:lnTo>
                    <a:lnTo>
                      <a:pt x="190456" y="305433"/>
                    </a:lnTo>
                    <a:close/>
                    <a:moveTo>
                      <a:pt x="315639" y="124971"/>
                    </a:moveTo>
                    <a:lnTo>
                      <a:pt x="162720" y="277604"/>
                    </a:lnTo>
                    <a:lnTo>
                      <a:pt x="106554" y="221544"/>
                    </a:lnTo>
                    <a:lnTo>
                      <a:pt x="162097" y="166016"/>
                    </a:lnTo>
                    <a:close/>
                    <a:moveTo>
                      <a:pt x="459243" y="120359"/>
                    </a:moveTo>
                    <a:lnTo>
                      <a:pt x="431471" y="148088"/>
                    </a:lnTo>
                    <a:lnTo>
                      <a:pt x="459243" y="175905"/>
                    </a:lnTo>
                    <a:lnTo>
                      <a:pt x="487103" y="148088"/>
                    </a:lnTo>
                    <a:close/>
                    <a:moveTo>
                      <a:pt x="445357" y="50948"/>
                    </a:moveTo>
                    <a:lnTo>
                      <a:pt x="556620" y="161952"/>
                    </a:lnTo>
                    <a:lnTo>
                      <a:pt x="357326" y="360942"/>
                    </a:lnTo>
                    <a:lnTo>
                      <a:pt x="246062" y="249938"/>
                    </a:lnTo>
                    <a:close/>
                    <a:moveTo>
                      <a:pt x="607639" y="0"/>
                    </a:moveTo>
                    <a:lnTo>
                      <a:pt x="576136" y="125818"/>
                    </a:lnTo>
                    <a:lnTo>
                      <a:pt x="481539" y="31454"/>
                    </a:lnTo>
                    <a:close/>
                  </a:path>
                </a:pathLst>
              </a:custGeom>
              <a:solidFill>
                <a:schemeClr val="tx2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07847906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8E1E088-D243-4FCE-8DB9-4150F4B412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1.3 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E1A599E8-083E-4BA3-A9F4-8595029160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4D8F9747-FF14-40A5-B247-1CC55A6FC3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5</a:t>
            </a:fld>
            <a:endParaRPr lang="zh-CN" altLang="en-US"/>
          </a:p>
        </p:txBody>
      </p:sp>
      <p:sp>
        <p:nvSpPr>
          <p:cNvPr id="5" name="îṥḷiḍé">
            <a:extLst>
              <a:ext uri="{FF2B5EF4-FFF2-40B4-BE49-F238E27FC236}">
                <a16:creationId xmlns:a16="http://schemas.microsoft.com/office/drawing/2014/main" id="{A6A7F2F5-1729-493A-AE30-903496AE9288}"/>
              </a:ext>
            </a:extLst>
          </p:cNvPr>
          <p:cNvSpPr/>
          <p:nvPr/>
        </p:nvSpPr>
        <p:spPr>
          <a:xfrm>
            <a:off x="4368111" y="1898264"/>
            <a:ext cx="3382518" cy="3382518"/>
          </a:xfrm>
          <a:prstGeom prst="donut">
            <a:avLst>
              <a:gd name="adj" fmla="val 6244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rgbClr r="0" g="0" b="0"/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lIns="91440" tIns="45720" rIns="91440" bIns="45720" anchor="ctr"/>
          <a:lstStyle/>
          <a:p>
            <a:pPr algn="ctr">
              <a:buSzPct val="25000"/>
            </a:pPr>
            <a:r>
              <a:rPr lang="de-DE" altLang="zh-CN" b="1">
                <a:sym typeface="Calibri"/>
              </a:rPr>
              <a:t>Text here</a:t>
            </a:r>
            <a:endParaRPr lang="de-DE" altLang="zh-CN" b="1" dirty="0">
              <a:sym typeface="Calibri"/>
            </a:endParaRPr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3B7B09A7-04F4-4A60-81FA-BBABDBBE00B3}"/>
              </a:ext>
            </a:extLst>
          </p:cNvPr>
          <p:cNvCxnSpPr>
            <a:cxnSpLocks/>
            <a:stCxn id="12" idx="2"/>
            <a:endCxn id="10" idx="0"/>
          </p:cNvCxnSpPr>
          <p:nvPr/>
        </p:nvCxnSpPr>
        <p:spPr>
          <a:xfrm>
            <a:off x="4841547" y="3589523"/>
            <a:ext cx="2435651" cy="0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24A2297A-A0AE-46C2-B94F-7D670AB64F37}"/>
              </a:ext>
            </a:extLst>
          </p:cNvPr>
          <p:cNvCxnSpPr>
            <a:cxnSpLocks/>
            <a:stCxn id="9" idx="3"/>
            <a:endCxn id="11" idx="1"/>
          </p:cNvCxnSpPr>
          <p:nvPr/>
        </p:nvCxnSpPr>
        <p:spPr>
          <a:xfrm>
            <a:off x="6059370" y="2371698"/>
            <a:ext cx="0" cy="2435652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îṥḷiḍé">
            <a:extLst>
              <a:ext uri="{FF2B5EF4-FFF2-40B4-BE49-F238E27FC236}">
                <a16:creationId xmlns:a16="http://schemas.microsoft.com/office/drawing/2014/main" id="{0365152A-BD2C-4DFC-8609-ED5F03B18E2D}"/>
              </a:ext>
            </a:extLst>
          </p:cNvPr>
          <p:cNvSpPr/>
          <p:nvPr/>
        </p:nvSpPr>
        <p:spPr>
          <a:xfrm>
            <a:off x="5262366" y="2792519"/>
            <a:ext cx="1594007" cy="1594007"/>
          </a:xfrm>
          <a:custGeom>
            <a:avLst/>
            <a:gdLst>
              <a:gd name="connsiteX0" fmla="*/ 0 w 1188002"/>
              <a:gd name="connsiteY0" fmla="*/ 594001 h 1188002"/>
              <a:gd name="connsiteX1" fmla="*/ 594001 w 1188002"/>
              <a:gd name="connsiteY1" fmla="*/ 0 h 1188002"/>
              <a:gd name="connsiteX2" fmla="*/ 1188002 w 1188002"/>
              <a:gd name="connsiteY2" fmla="*/ 594001 h 1188002"/>
              <a:gd name="connsiteX3" fmla="*/ 594001 w 1188002"/>
              <a:gd name="connsiteY3" fmla="*/ 1188002 h 1188002"/>
              <a:gd name="connsiteX4" fmla="*/ 0 w 1188002"/>
              <a:gd name="connsiteY4" fmla="*/ 594001 h 11880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88002" h="1188002">
                <a:moveTo>
                  <a:pt x="0" y="594001"/>
                </a:moveTo>
                <a:cubicBezTo>
                  <a:pt x="0" y="265943"/>
                  <a:pt x="265943" y="0"/>
                  <a:pt x="594001" y="0"/>
                </a:cubicBezTo>
                <a:cubicBezTo>
                  <a:pt x="922059" y="0"/>
                  <a:pt x="1188002" y="265943"/>
                  <a:pt x="1188002" y="594001"/>
                </a:cubicBezTo>
                <a:cubicBezTo>
                  <a:pt x="1188002" y="922059"/>
                  <a:pt x="922059" y="1188002"/>
                  <a:pt x="594001" y="1188002"/>
                </a:cubicBezTo>
                <a:cubicBezTo>
                  <a:pt x="265943" y="1188002"/>
                  <a:pt x="0" y="922059"/>
                  <a:pt x="0" y="594001"/>
                </a:cubicBezTo>
                <a:close/>
              </a:path>
            </a:pathLst>
          </a:custGeom>
          <a:ln>
            <a:noFill/>
          </a:ln>
        </p:spPr>
        <p:style>
          <a:lnRef idx="2">
            <a:scrgbClr r="0" g="0" b="0"/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SzPct val="25000"/>
            </a:pPr>
            <a:r>
              <a:rPr lang="de-DE" altLang="zh-CN" b="1">
                <a:sym typeface="Calibri"/>
              </a:rPr>
              <a:t>Text here</a:t>
            </a:r>
            <a:endParaRPr lang="de-DE" altLang="zh-CN" b="1" dirty="0">
              <a:sym typeface="Calibri"/>
            </a:endParaRPr>
          </a:p>
        </p:txBody>
      </p:sp>
      <p:sp>
        <p:nvSpPr>
          <p:cNvPr id="9" name="îṣḷïďê">
            <a:extLst>
              <a:ext uri="{FF2B5EF4-FFF2-40B4-BE49-F238E27FC236}">
                <a16:creationId xmlns:a16="http://schemas.microsoft.com/office/drawing/2014/main" id="{9EF2B316-E648-4793-A723-69B6E5B211AE}"/>
              </a:ext>
            </a:extLst>
          </p:cNvPr>
          <p:cNvSpPr/>
          <p:nvPr/>
        </p:nvSpPr>
        <p:spPr>
          <a:xfrm>
            <a:off x="5616430" y="1485817"/>
            <a:ext cx="885880" cy="885880"/>
          </a:xfrm>
          <a:custGeom>
            <a:avLst/>
            <a:gdLst>
              <a:gd name="connsiteX0" fmla="*/ 0 w 950965"/>
              <a:gd name="connsiteY0" fmla="*/ 475483 h 950965"/>
              <a:gd name="connsiteX1" fmla="*/ 475483 w 950965"/>
              <a:gd name="connsiteY1" fmla="*/ 0 h 950965"/>
              <a:gd name="connsiteX2" fmla="*/ 950966 w 950965"/>
              <a:gd name="connsiteY2" fmla="*/ 475483 h 950965"/>
              <a:gd name="connsiteX3" fmla="*/ 475483 w 950965"/>
              <a:gd name="connsiteY3" fmla="*/ 950966 h 950965"/>
              <a:gd name="connsiteX4" fmla="*/ 0 w 950965"/>
              <a:gd name="connsiteY4" fmla="*/ 475483 h 9509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50965" h="950965">
                <a:moveTo>
                  <a:pt x="0" y="475483"/>
                </a:moveTo>
                <a:cubicBezTo>
                  <a:pt x="0" y="212881"/>
                  <a:pt x="212881" y="0"/>
                  <a:pt x="475483" y="0"/>
                </a:cubicBezTo>
                <a:cubicBezTo>
                  <a:pt x="738085" y="0"/>
                  <a:pt x="950966" y="212881"/>
                  <a:pt x="950966" y="475483"/>
                </a:cubicBezTo>
                <a:cubicBezTo>
                  <a:pt x="950966" y="738085"/>
                  <a:pt x="738085" y="950966"/>
                  <a:pt x="475483" y="950966"/>
                </a:cubicBezTo>
                <a:cubicBezTo>
                  <a:pt x="212881" y="950966"/>
                  <a:pt x="0" y="738085"/>
                  <a:pt x="0" y="475483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rgbClr r="0" g="0" b="0"/>
          </a:lnRef>
          <a:fillRef idx="1">
            <a:schemeClr val="accent2">
              <a:hueOff val="-955721"/>
              <a:satOff val="-23029"/>
              <a:lumOff val="-13857"/>
              <a:alphaOff val="0"/>
            </a:schemeClr>
          </a:fillRef>
          <a:effectRef idx="0">
            <a:schemeClr val="accent2">
              <a:hueOff val="-955721"/>
              <a:satOff val="-23029"/>
              <a:lumOff val="-13857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0" tIns="0" rIns="0" bIns="0" anchor="ctr" anchorCtr="1">
            <a:normAutofit/>
          </a:bodyPr>
          <a:lstStyle/>
          <a:p>
            <a:pPr algn="ctr">
              <a:buSzPct val="25000"/>
            </a:pPr>
            <a:r>
              <a:rPr lang="de-DE" altLang="zh-CN" sz="1400" dirty="0">
                <a:sym typeface="Calibri"/>
              </a:rPr>
              <a:t>Text</a:t>
            </a:r>
          </a:p>
        </p:txBody>
      </p:sp>
      <p:sp>
        <p:nvSpPr>
          <p:cNvPr id="10" name="iṥḻîḍè">
            <a:extLst>
              <a:ext uri="{FF2B5EF4-FFF2-40B4-BE49-F238E27FC236}">
                <a16:creationId xmlns:a16="http://schemas.microsoft.com/office/drawing/2014/main" id="{FD471E03-2CCC-4369-B433-24BB0BD5F39E}"/>
              </a:ext>
            </a:extLst>
          </p:cNvPr>
          <p:cNvSpPr/>
          <p:nvPr/>
        </p:nvSpPr>
        <p:spPr>
          <a:xfrm>
            <a:off x="7277198" y="3146583"/>
            <a:ext cx="885880" cy="885880"/>
          </a:xfrm>
          <a:custGeom>
            <a:avLst/>
            <a:gdLst>
              <a:gd name="connsiteX0" fmla="*/ 0 w 950965"/>
              <a:gd name="connsiteY0" fmla="*/ 475483 h 950965"/>
              <a:gd name="connsiteX1" fmla="*/ 475483 w 950965"/>
              <a:gd name="connsiteY1" fmla="*/ 0 h 950965"/>
              <a:gd name="connsiteX2" fmla="*/ 950966 w 950965"/>
              <a:gd name="connsiteY2" fmla="*/ 475483 h 950965"/>
              <a:gd name="connsiteX3" fmla="*/ 475483 w 950965"/>
              <a:gd name="connsiteY3" fmla="*/ 950966 h 950965"/>
              <a:gd name="connsiteX4" fmla="*/ 0 w 950965"/>
              <a:gd name="connsiteY4" fmla="*/ 475483 h 9509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50965" h="950965">
                <a:moveTo>
                  <a:pt x="0" y="475483"/>
                </a:moveTo>
                <a:cubicBezTo>
                  <a:pt x="0" y="212881"/>
                  <a:pt x="212881" y="0"/>
                  <a:pt x="475483" y="0"/>
                </a:cubicBezTo>
                <a:cubicBezTo>
                  <a:pt x="738085" y="0"/>
                  <a:pt x="950966" y="212881"/>
                  <a:pt x="950966" y="475483"/>
                </a:cubicBezTo>
                <a:cubicBezTo>
                  <a:pt x="950966" y="738085"/>
                  <a:pt x="738085" y="950966"/>
                  <a:pt x="475483" y="950966"/>
                </a:cubicBezTo>
                <a:cubicBezTo>
                  <a:pt x="212881" y="950966"/>
                  <a:pt x="0" y="738085"/>
                  <a:pt x="0" y="475483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rgbClr r="0" g="0" b="0"/>
          </a:lnRef>
          <a:fillRef idx="1">
            <a:schemeClr val="accent2">
              <a:hueOff val="-955721"/>
              <a:satOff val="-23029"/>
              <a:lumOff val="-13857"/>
              <a:alphaOff val="0"/>
            </a:schemeClr>
          </a:fillRef>
          <a:effectRef idx="0">
            <a:schemeClr val="accent2">
              <a:hueOff val="-955721"/>
              <a:satOff val="-23029"/>
              <a:lumOff val="-13857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0" tIns="0" rIns="0" bIns="0" anchor="ctr" anchorCtr="1">
            <a:normAutofit/>
          </a:bodyPr>
          <a:lstStyle/>
          <a:p>
            <a:pPr algn="ctr">
              <a:buSzPct val="25000"/>
            </a:pPr>
            <a:r>
              <a:rPr lang="de-DE" altLang="zh-CN" sz="1400" dirty="0">
                <a:sym typeface="Calibri"/>
              </a:rPr>
              <a:t>Text</a:t>
            </a:r>
          </a:p>
        </p:txBody>
      </p:sp>
      <p:sp>
        <p:nvSpPr>
          <p:cNvPr id="11" name="ïŝ1ídè">
            <a:extLst>
              <a:ext uri="{FF2B5EF4-FFF2-40B4-BE49-F238E27FC236}">
                <a16:creationId xmlns:a16="http://schemas.microsoft.com/office/drawing/2014/main" id="{08F506A3-C66F-4B5C-AA17-0ECD09A85FE2}"/>
              </a:ext>
            </a:extLst>
          </p:cNvPr>
          <p:cNvSpPr/>
          <p:nvPr/>
        </p:nvSpPr>
        <p:spPr>
          <a:xfrm>
            <a:off x="5616430" y="4807350"/>
            <a:ext cx="885880" cy="885880"/>
          </a:xfrm>
          <a:custGeom>
            <a:avLst/>
            <a:gdLst>
              <a:gd name="connsiteX0" fmla="*/ 0 w 950965"/>
              <a:gd name="connsiteY0" fmla="*/ 475483 h 950965"/>
              <a:gd name="connsiteX1" fmla="*/ 475483 w 950965"/>
              <a:gd name="connsiteY1" fmla="*/ 0 h 950965"/>
              <a:gd name="connsiteX2" fmla="*/ 950966 w 950965"/>
              <a:gd name="connsiteY2" fmla="*/ 475483 h 950965"/>
              <a:gd name="connsiteX3" fmla="*/ 475483 w 950965"/>
              <a:gd name="connsiteY3" fmla="*/ 950966 h 950965"/>
              <a:gd name="connsiteX4" fmla="*/ 0 w 950965"/>
              <a:gd name="connsiteY4" fmla="*/ 475483 h 9509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50965" h="950965">
                <a:moveTo>
                  <a:pt x="0" y="475483"/>
                </a:moveTo>
                <a:cubicBezTo>
                  <a:pt x="0" y="212881"/>
                  <a:pt x="212881" y="0"/>
                  <a:pt x="475483" y="0"/>
                </a:cubicBezTo>
                <a:cubicBezTo>
                  <a:pt x="738085" y="0"/>
                  <a:pt x="950966" y="212881"/>
                  <a:pt x="950966" y="475483"/>
                </a:cubicBezTo>
                <a:cubicBezTo>
                  <a:pt x="950966" y="738085"/>
                  <a:pt x="738085" y="950966"/>
                  <a:pt x="475483" y="950966"/>
                </a:cubicBezTo>
                <a:cubicBezTo>
                  <a:pt x="212881" y="950966"/>
                  <a:pt x="0" y="738085"/>
                  <a:pt x="0" y="475483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rgbClr r="0" g="0" b="0"/>
          </a:lnRef>
          <a:fillRef idx="1">
            <a:schemeClr val="accent2">
              <a:hueOff val="-955721"/>
              <a:satOff val="-23029"/>
              <a:lumOff val="-13857"/>
              <a:alphaOff val="0"/>
            </a:schemeClr>
          </a:fillRef>
          <a:effectRef idx="0">
            <a:schemeClr val="accent2">
              <a:hueOff val="-955721"/>
              <a:satOff val="-23029"/>
              <a:lumOff val="-13857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0" tIns="0" rIns="0" bIns="0" anchor="ctr" anchorCtr="1">
            <a:normAutofit/>
          </a:bodyPr>
          <a:lstStyle/>
          <a:p>
            <a:pPr algn="ctr">
              <a:buSzPct val="25000"/>
            </a:pPr>
            <a:r>
              <a:rPr lang="de-DE" altLang="zh-CN" sz="1400" dirty="0">
                <a:sym typeface="Calibri"/>
              </a:rPr>
              <a:t>Text</a:t>
            </a:r>
          </a:p>
        </p:txBody>
      </p:sp>
      <p:sp>
        <p:nvSpPr>
          <p:cNvPr id="12" name="iṣḷiḋé">
            <a:extLst>
              <a:ext uri="{FF2B5EF4-FFF2-40B4-BE49-F238E27FC236}">
                <a16:creationId xmlns:a16="http://schemas.microsoft.com/office/drawing/2014/main" id="{F06E9DF4-74D3-47B6-8DE7-56A0B25D1179}"/>
              </a:ext>
            </a:extLst>
          </p:cNvPr>
          <p:cNvSpPr/>
          <p:nvPr/>
        </p:nvSpPr>
        <p:spPr>
          <a:xfrm>
            <a:off x="3955666" y="3146583"/>
            <a:ext cx="885880" cy="885880"/>
          </a:xfrm>
          <a:custGeom>
            <a:avLst/>
            <a:gdLst>
              <a:gd name="connsiteX0" fmla="*/ 0 w 950965"/>
              <a:gd name="connsiteY0" fmla="*/ 475483 h 950965"/>
              <a:gd name="connsiteX1" fmla="*/ 475483 w 950965"/>
              <a:gd name="connsiteY1" fmla="*/ 0 h 950965"/>
              <a:gd name="connsiteX2" fmla="*/ 950966 w 950965"/>
              <a:gd name="connsiteY2" fmla="*/ 475483 h 950965"/>
              <a:gd name="connsiteX3" fmla="*/ 475483 w 950965"/>
              <a:gd name="connsiteY3" fmla="*/ 950966 h 950965"/>
              <a:gd name="connsiteX4" fmla="*/ 0 w 950965"/>
              <a:gd name="connsiteY4" fmla="*/ 475483 h 9509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50965" h="950965">
                <a:moveTo>
                  <a:pt x="0" y="475483"/>
                </a:moveTo>
                <a:cubicBezTo>
                  <a:pt x="0" y="212881"/>
                  <a:pt x="212881" y="0"/>
                  <a:pt x="475483" y="0"/>
                </a:cubicBezTo>
                <a:cubicBezTo>
                  <a:pt x="738085" y="0"/>
                  <a:pt x="950966" y="212881"/>
                  <a:pt x="950966" y="475483"/>
                </a:cubicBezTo>
                <a:cubicBezTo>
                  <a:pt x="950966" y="738085"/>
                  <a:pt x="738085" y="950966"/>
                  <a:pt x="475483" y="950966"/>
                </a:cubicBezTo>
                <a:cubicBezTo>
                  <a:pt x="212881" y="950966"/>
                  <a:pt x="0" y="738085"/>
                  <a:pt x="0" y="475483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rgbClr r="0" g="0" b="0"/>
          </a:lnRef>
          <a:fillRef idx="1">
            <a:schemeClr val="accent2">
              <a:hueOff val="-955721"/>
              <a:satOff val="-23029"/>
              <a:lumOff val="-13857"/>
              <a:alphaOff val="0"/>
            </a:schemeClr>
          </a:fillRef>
          <a:effectRef idx="0">
            <a:schemeClr val="accent2">
              <a:hueOff val="-955721"/>
              <a:satOff val="-23029"/>
              <a:lumOff val="-13857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0" tIns="0" rIns="0" bIns="0" anchor="ctr" anchorCtr="1">
            <a:normAutofit/>
          </a:bodyPr>
          <a:lstStyle/>
          <a:p>
            <a:pPr algn="ctr">
              <a:buSzPct val="25000"/>
            </a:pPr>
            <a:r>
              <a:rPr lang="de-DE" altLang="zh-CN" sz="1400" dirty="0">
                <a:sym typeface="Calibri"/>
              </a:rPr>
              <a:t>Text</a:t>
            </a:r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EEBBC833-2EEB-4961-B08F-752EE37FE93A}"/>
              </a:ext>
            </a:extLst>
          </p:cNvPr>
          <p:cNvGrpSpPr/>
          <p:nvPr/>
        </p:nvGrpSpPr>
        <p:grpSpPr>
          <a:xfrm>
            <a:off x="8507726" y="2073221"/>
            <a:ext cx="3011174" cy="3117958"/>
            <a:chOff x="8507726" y="1073702"/>
            <a:chExt cx="3011174" cy="3117958"/>
          </a:xfrm>
        </p:grpSpPr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86511561-1F15-4DB2-A4D1-616F6AA05E6F}"/>
                </a:ext>
              </a:extLst>
            </p:cNvPr>
            <p:cNvGrpSpPr/>
            <p:nvPr/>
          </p:nvGrpSpPr>
          <p:grpSpPr>
            <a:xfrm>
              <a:off x="8507726" y="1073702"/>
              <a:ext cx="3011174" cy="1017430"/>
              <a:chOff x="8661000" y="1073702"/>
              <a:chExt cx="2295000" cy="1017430"/>
            </a:xfrm>
          </p:grpSpPr>
          <p:sp>
            <p:nvSpPr>
              <p:cNvPr id="18" name="Shape 1448">
                <a:extLst>
                  <a:ext uri="{FF2B5EF4-FFF2-40B4-BE49-F238E27FC236}">
                    <a16:creationId xmlns:a16="http://schemas.microsoft.com/office/drawing/2014/main" id="{3CD4C1DA-A967-4702-9B3E-B81F2AA235FA}"/>
                  </a:ext>
                </a:extLst>
              </p:cNvPr>
              <p:cNvSpPr txBox="1"/>
              <p:nvPr/>
            </p:nvSpPr>
            <p:spPr>
              <a:xfrm>
                <a:off x="8661000" y="1073702"/>
                <a:ext cx="2295000" cy="39251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lIns="45713" tIns="22850" rIns="45713" bIns="22850" anchor="t" anchorCtr="0">
                <a:noAutofit/>
              </a:bodyPr>
              <a:lstStyle/>
              <a:p>
                <a:pPr>
                  <a:buSzPct val="25000"/>
                </a:pPr>
                <a:r>
                  <a:rPr lang="de-DE" sz="2000" b="1" dirty="0">
                    <a:sym typeface="Calibri"/>
                  </a:rPr>
                  <a:t>Text here</a:t>
                </a:r>
              </a:p>
            </p:txBody>
          </p:sp>
          <p:sp>
            <p:nvSpPr>
              <p:cNvPr id="19" name="Shape 1450">
                <a:extLst>
                  <a:ext uri="{FF2B5EF4-FFF2-40B4-BE49-F238E27FC236}">
                    <a16:creationId xmlns:a16="http://schemas.microsoft.com/office/drawing/2014/main" id="{9083D802-D914-421C-8EF8-AE322888846A}"/>
                  </a:ext>
                </a:extLst>
              </p:cNvPr>
              <p:cNvSpPr txBox="1"/>
              <p:nvPr/>
            </p:nvSpPr>
            <p:spPr>
              <a:xfrm>
                <a:off x="8661000" y="1466214"/>
                <a:ext cx="2295000" cy="62491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lIns="45713" tIns="22850" rIns="45713" bIns="22850" anchor="t" anchorCtr="0">
                <a:noAutofit/>
              </a:bodyPr>
              <a:lstStyle/>
              <a:p>
                <a:pPr>
                  <a:lnSpc>
                    <a:spcPct val="150000"/>
                  </a:lnSpc>
                  <a:buSzPct val="25000"/>
                </a:pPr>
                <a:r>
                  <a:rPr lang="en-US" sz="1200" dirty="0">
                    <a:ea typeface="Calibri"/>
                    <a:cs typeface="Calibri"/>
                    <a:sym typeface="Calibri"/>
                  </a:rPr>
                  <a:t>Copy paste fonts. Choose the only option to retain text.…</a:t>
                </a:r>
                <a:r>
                  <a:rPr lang="de-DE" sz="1200" dirty="0">
                    <a:ea typeface="Calibri"/>
                    <a:cs typeface="Calibri"/>
                    <a:sym typeface="Calibri"/>
                  </a:rPr>
                  <a:t>.</a:t>
                </a:r>
              </a:p>
            </p:txBody>
          </p:sp>
        </p:grpSp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2E8BD2C5-CEB3-48F6-A9FC-065C1471B3EC}"/>
                </a:ext>
              </a:extLst>
            </p:cNvPr>
            <p:cNvGrpSpPr/>
            <p:nvPr/>
          </p:nvGrpSpPr>
          <p:grpSpPr>
            <a:xfrm>
              <a:off x="8507726" y="3174230"/>
              <a:ext cx="3011174" cy="1017430"/>
              <a:chOff x="8661000" y="1781570"/>
              <a:chExt cx="2295000" cy="1017430"/>
            </a:xfrm>
          </p:grpSpPr>
          <p:sp>
            <p:nvSpPr>
              <p:cNvPr id="16" name="Shape 1448">
                <a:extLst>
                  <a:ext uri="{FF2B5EF4-FFF2-40B4-BE49-F238E27FC236}">
                    <a16:creationId xmlns:a16="http://schemas.microsoft.com/office/drawing/2014/main" id="{60E33CAE-949D-4C16-BC5D-566C78F3BE63}"/>
                  </a:ext>
                </a:extLst>
              </p:cNvPr>
              <p:cNvSpPr txBox="1"/>
              <p:nvPr/>
            </p:nvSpPr>
            <p:spPr>
              <a:xfrm>
                <a:off x="8661000" y="1781570"/>
                <a:ext cx="2295000" cy="39251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lIns="45713" tIns="22850" rIns="45713" bIns="22850" anchor="t" anchorCtr="0">
                <a:noAutofit/>
              </a:bodyPr>
              <a:lstStyle/>
              <a:p>
                <a:pPr>
                  <a:buSzPct val="25000"/>
                </a:pPr>
                <a:r>
                  <a:rPr lang="de-DE" sz="2000" b="1" dirty="0">
                    <a:sym typeface="Calibri"/>
                  </a:rPr>
                  <a:t>Text here</a:t>
                </a:r>
              </a:p>
            </p:txBody>
          </p:sp>
          <p:sp>
            <p:nvSpPr>
              <p:cNvPr id="17" name="Shape 1450">
                <a:extLst>
                  <a:ext uri="{FF2B5EF4-FFF2-40B4-BE49-F238E27FC236}">
                    <a16:creationId xmlns:a16="http://schemas.microsoft.com/office/drawing/2014/main" id="{2B02C3CA-EB14-4D74-A452-5F3AEBB3A261}"/>
                  </a:ext>
                </a:extLst>
              </p:cNvPr>
              <p:cNvSpPr txBox="1"/>
              <p:nvPr/>
            </p:nvSpPr>
            <p:spPr>
              <a:xfrm>
                <a:off x="8661000" y="2174082"/>
                <a:ext cx="2295000" cy="62491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lIns="45713" tIns="22850" rIns="45713" bIns="22850" anchor="t" anchorCtr="0">
                <a:noAutofit/>
              </a:bodyPr>
              <a:lstStyle/>
              <a:p>
                <a:pPr>
                  <a:lnSpc>
                    <a:spcPct val="150000"/>
                  </a:lnSpc>
                  <a:buSzPct val="25000"/>
                </a:pPr>
                <a:r>
                  <a:rPr lang="en-US" sz="1200" dirty="0">
                    <a:ea typeface="Calibri"/>
                    <a:cs typeface="Calibri"/>
                    <a:sym typeface="Calibri"/>
                  </a:rPr>
                  <a:t>Copy paste fonts. Choose the only option to retain text.…</a:t>
                </a:r>
                <a:r>
                  <a:rPr lang="de-DE" sz="1200" dirty="0">
                    <a:ea typeface="Calibri"/>
                    <a:cs typeface="Calibri"/>
                    <a:sym typeface="Calibri"/>
                  </a:rPr>
                  <a:t>.</a:t>
                </a:r>
              </a:p>
            </p:txBody>
          </p:sp>
        </p:grp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6690EFCF-6663-4C99-BE99-E8EE38156DEB}"/>
              </a:ext>
            </a:extLst>
          </p:cNvPr>
          <p:cNvGrpSpPr/>
          <p:nvPr/>
        </p:nvGrpSpPr>
        <p:grpSpPr>
          <a:xfrm>
            <a:off x="660400" y="2073221"/>
            <a:ext cx="3011174" cy="3117958"/>
            <a:chOff x="8507726" y="1073702"/>
            <a:chExt cx="3011174" cy="3117958"/>
          </a:xfrm>
        </p:grpSpPr>
        <p:grpSp>
          <p:nvGrpSpPr>
            <p:cNvPr id="21" name="组合 20">
              <a:extLst>
                <a:ext uri="{FF2B5EF4-FFF2-40B4-BE49-F238E27FC236}">
                  <a16:creationId xmlns:a16="http://schemas.microsoft.com/office/drawing/2014/main" id="{FA72EB3D-E09E-48B0-BAA1-3106C094CB92}"/>
                </a:ext>
              </a:extLst>
            </p:cNvPr>
            <p:cNvGrpSpPr/>
            <p:nvPr/>
          </p:nvGrpSpPr>
          <p:grpSpPr>
            <a:xfrm>
              <a:off x="8507726" y="1073702"/>
              <a:ext cx="3011174" cy="1017430"/>
              <a:chOff x="8661000" y="1073702"/>
              <a:chExt cx="2295000" cy="1017430"/>
            </a:xfrm>
          </p:grpSpPr>
          <p:sp>
            <p:nvSpPr>
              <p:cNvPr id="25" name="Shape 1448">
                <a:extLst>
                  <a:ext uri="{FF2B5EF4-FFF2-40B4-BE49-F238E27FC236}">
                    <a16:creationId xmlns:a16="http://schemas.microsoft.com/office/drawing/2014/main" id="{2FD08185-02BE-49DC-B75D-872BF71F80A3}"/>
                  </a:ext>
                </a:extLst>
              </p:cNvPr>
              <p:cNvSpPr txBox="1"/>
              <p:nvPr/>
            </p:nvSpPr>
            <p:spPr>
              <a:xfrm>
                <a:off x="8661000" y="1073702"/>
                <a:ext cx="2295000" cy="39251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lIns="45713" tIns="22850" rIns="45713" bIns="22850" anchor="t" anchorCtr="0">
                <a:noAutofit/>
              </a:bodyPr>
              <a:lstStyle/>
              <a:p>
                <a:pPr>
                  <a:buSzPct val="25000"/>
                </a:pPr>
                <a:r>
                  <a:rPr lang="de-DE" sz="2000" b="1" dirty="0">
                    <a:sym typeface="Calibri"/>
                  </a:rPr>
                  <a:t>Text here</a:t>
                </a:r>
              </a:p>
            </p:txBody>
          </p:sp>
          <p:sp>
            <p:nvSpPr>
              <p:cNvPr id="26" name="Shape 1450">
                <a:extLst>
                  <a:ext uri="{FF2B5EF4-FFF2-40B4-BE49-F238E27FC236}">
                    <a16:creationId xmlns:a16="http://schemas.microsoft.com/office/drawing/2014/main" id="{328F7B68-9253-45D2-A642-5B74F79B0D92}"/>
                  </a:ext>
                </a:extLst>
              </p:cNvPr>
              <p:cNvSpPr txBox="1"/>
              <p:nvPr/>
            </p:nvSpPr>
            <p:spPr>
              <a:xfrm>
                <a:off x="8661000" y="1466214"/>
                <a:ext cx="2295000" cy="62491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lIns="45713" tIns="22850" rIns="45713" bIns="22850" anchor="t" anchorCtr="0">
                <a:noAutofit/>
              </a:bodyPr>
              <a:lstStyle/>
              <a:p>
                <a:pPr>
                  <a:lnSpc>
                    <a:spcPct val="150000"/>
                  </a:lnSpc>
                  <a:buSzPct val="25000"/>
                </a:pPr>
                <a:r>
                  <a:rPr lang="en-US" sz="1200" dirty="0">
                    <a:ea typeface="Calibri"/>
                    <a:cs typeface="Calibri"/>
                    <a:sym typeface="Calibri"/>
                  </a:rPr>
                  <a:t>Copy paste fonts. Choose the only option to retain text.…</a:t>
                </a:r>
                <a:r>
                  <a:rPr lang="de-DE" sz="1200" dirty="0">
                    <a:ea typeface="Calibri"/>
                    <a:cs typeface="Calibri"/>
                    <a:sym typeface="Calibri"/>
                  </a:rPr>
                  <a:t>.</a:t>
                </a:r>
              </a:p>
            </p:txBody>
          </p:sp>
        </p:grpSp>
        <p:grpSp>
          <p:nvGrpSpPr>
            <p:cNvPr id="22" name="组合 21">
              <a:extLst>
                <a:ext uri="{FF2B5EF4-FFF2-40B4-BE49-F238E27FC236}">
                  <a16:creationId xmlns:a16="http://schemas.microsoft.com/office/drawing/2014/main" id="{8D636C53-0AA5-47B3-8B91-F49419B59118}"/>
                </a:ext>
              </a:extLst>
            </p:cNvPr>
            <p:cNvGrpSpPr/>
            <p:nvPr/>
          </p:nvGrpSpPr>
          <p:grpSpPr>
            <a:xfrm>
              <a:off x="8507726" y="3174230"/>
              <a:ext cx="3011174" cy="1017430"/>
              <a:chOff x="8661000" y="1781570"/>
              <a:chExt cx="2295000" cy="1017430"/>
            </a:xfrm>
          </p:grpSpPr>
          <p:sp>
            <p:nvSpPr>
              <p:cNvPr id="23" name="Shape 1448">
                <a:extLst>
                  <a:ext uri="{FF2B5EF4-FFF2-40B4-BE49-F238E27FC236}">
                    <a16:creationId xmlns:a16="http://schemas.microsoft.com/office/drawing/2014/main" id="{55A65AAB-2D68-4038-9288-F6CFB96E3B74}"/>
                  </a:ext>
                </a:extLst>
              </p:cNvPr>
              <p:cNvSpPr txBox="1"/>
              <p:nvPr/>
            </p:nvSpPr>
            <p:spPr>
              <a:xfrm>
                <a:off x="8661000" y="1781570"/>
                <a:ext cx="2295000" cy="39251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lIns="45713" tIns="22850" rIns="45713" bIns="22850" anchor="t" anchorCtr="0">
                <a:noAutofit/>
              </a:bodyPr>
              <a:lstStyle/>
              <a:p>
                <a:pPr>
                  <a:buSzPct val="25000"/>
                </a:pPr>
                <a:r>
                  <a:rPr lang="de-DE" sz="2000" b="1" dirty="0">
                    <a:sym typeface="Calibri"/>
                  </a:rPr>
                  <a:t>Text here</a:t>
                </a:r>
              </a:p>
            </p:txBody>
          </p:sp>
          <p:sp>
            <p:nvSpPr>
              <p:cNvPr id="24" name="Shape 1450">
                <a:extLst>
                  <a:ext uri="{FF2B5EF4-FFF2-40B4-BE49-F238E27FC236}">
                    <a16:creationId xmlns:a16="http://schemas.microsoft.com/office/drawing/2014/main" id="{7C0C1375-E471-48D8-ACC6-E8970C99C297}"/>
                  </a:ext>
                </a:extLst>
              </p:cNvPr>
              <p:cNvSpPr txBox="1"/>
              <p:nvPr/>
            </p:nvSpPr>
            <p:spPr>
              <a:xfrm>
                <a:off x="8661000" y="2174082"/>
                <a:ext cx="2295000" cy="62491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lIns="45713" tIns="22850" rIns="45713" bIns="22850" anchor="t" anchorCtr="0">
                <a:noAutofit/>
              </a:bodyPr>
              <a:lstStyle/>
              <a:p>
                <a:pPr>
                  <a:lnSpc>
                    <a:spcPct val="150000"/>
                  </a:lnSpc>
                  <a:buSzPct val="25000"/>
                </a:pPr>
                <a:r>
                  <a:rPr lang="en-US" sz="1200" dirty="0">
                    <a:ea typeface="Calibri"/>
                    <a:cs typeface="Calibri"/>
                    <a:sym typeface="Calibri"/>
                  </a:rPr>
                  <a:t>Copy paste fonts. Choose the only option to retain text.…</a:t>
                </a:r>
                <a:r>
                  <a:rPr lang="de-DE" sz="1200" dirty="0">
                    <a:ea typeface="Calibri"/>
                    <a:cs typeface="Calibri"/>
                    <a:sym typeface="Calibri"/>
                  </a:rPr>
                  <a:t>.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01541638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49D065F-56AF-412E-9ABE-811A417773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4A522491-EABB-49C5-837A-A7F22C74DC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E778B6D6-C492-4267-B549-D8FDB5A289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6</a:t>
            </a:fld>
            <a:endParaRPr lang="zh-CN" altLang="en-US"/>
          </a:p>
        </p:txBody>
      </p:sp>
      <p:grpSp>
        <p:nvGrpSpPr>
          <p:cNvPr id="10" name="21b9a80c-0d68-4bf2-8a25-6b51834a4df3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0E070A38-713D-48E2-84FE-5D45289A1F56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4375" y="1359000"/>
            <a:ext cx="10879926" cy="4103980"/>
            <a:chOff x="664375" y="1359000"/>
            <a:chExt cx="10879926" cy="4103980"/>
          </a:xfrm>
        </p:grpSpPr>
        <p:sp>
          <p:nvSpPr>
            <p:cNvPr id="11" name="iŝḻiḋé">
              <a:extLst>
                <a:ext uri="{FF2B5EF4-FFF2-40B4-BE49-F238E27FC236}">
                  <a16:creationId xmlns:a16="http://schemas.microsoft.com/office/drawing/2014/main" id="{98A2406A-84D3-451F-B5F9-751F6736ED60}"/>
                </a:ext>
              </a:extLst>
            </p:cNvPr>
            <p:cNvSpPr/>
            <p:nvPr/>
          </p:nvSpPr>
          <p:spPr bwMode="auto">
            <a:xfrm rot="5400000">
              <a:off x="1407272" y="2196813"/>
              <a:ext cx="793621" cy="2271093"/>
            </a:xfrm>
            <a:custGeom>
              <a:avLst/>
              <a:gdLst>
                <a:gd name="T0" fmla="*/ 465 w 465"/>
                <a:gd name="T1" fmla="*/ 178 h 644"/>
                <a:gd name="T2" fmla="*/ 0 w 465"/>
                <a:gd name="T3" fmla="*/ 0 h 644"/>
                <a:gd name="T4" fmla="*/ 0 w 465"/>
                <a:gd name="T5" fmla="*/ 364 h 644"/>
                <a:gd name="T6" fmla="*/ 465 w 465"/>
                <a:gd name="T7" fmla="*/ 644 h 644"/>
                <a:gd name="T8" fmla="*/ 465 w 465"/>
                <a:gd name="T9" fmla="*/ 178 h 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5" h="644">
                  <a:moveTo>
                    <a:pt x="465" y="178"/>
                  </a:moveTo>
                  <a:lnTo>
                    <a:pt x="0" y="0"/>
                  </a:lnTo>
                  <a:lnTo>
                    <a:pt x="0" y="364"/>
                  </a:lnTo>
                  <a:lnTo>
                    <a:pt x="465" y="644"/>
                  </a:lnTo>
                  <a:lnTo>
                    <a:pt x="465" y="178"/>
                  </a:ln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2" name="íṧḻide">
              <a:extLst>
                <a:ext uri="{FF2B5EF4-FFF2-40B4-BE49-F238E27FC236}">
                  <a16:creationId xmlns:a16="http://schemas.microsoft.com/office/drawing/2014/main" id="{85CEB268-09E6-4E8A-8C66-ED09E6FFAF1D}"/>
                </a:ext>
              </a:extLst>
            </p:cNvPr>
            <p:cNvSpPr/>
            <p:nvPr/>
          </p:nvSpPr>
          <p:spPr bwMode="auto">
            <a:xfrm rot="5400000">
              <a:off x="3325294" y="2002865"/>
              <a:ext cx="1273207" cy="2179400"/>
            </a:xfrm>
            <a:custGeom>
              <a:avLst/>
              <a:gdLst>
                <a:gd name="T0" fmla="*/ 746 w 746"/>
                <a:gd name="T1" fmla="*/ 112 h 618"/>
                <a:gd name="T2" fmla="*/ 0 w 746"/>
                <a:gd name="T3" fmla="*/ 0 h 618"/>
                <a:gd name="T4" fmla="*/ 0 w 746"/>
                <a:gd name="T5" fmla="*/ 394 h 618"/>
                <a:gd name="T6" fmla="*/ 746 w 746"/>
                <a:gd name="T7" fmla="*/ 618 h 618"/>
                <a:gd name="T8" fmla="*/ 746 w 746"/>
                <a:gd name="T9" fmla="*/ 112 h 6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46" h="618">
                  <a:moveTo>
                    <a:pt x="746" y="112"/>
                  </a:moveTo>
                  <a:lnTo>
                    <a:pt x="0" y="0"/>
                  </a:lnTo>
                  <a:lnTo>
                    <a:pt x="0" y="394"/>
                  </a:lnTo>
                  <a:lnTo>
                    <a:pt x="746" y="618"/>
                  </a:lnTo>
                  <a:lnTo>
                    <a:pt x="746" y="112"/>
                  </a:ln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3" name="íṧḻîḓê">
              <a:extLst>
                <a:ext uri="{FF2B5EF4-FFF2-40B4-BE49-F238E27FC236}">
                  <a16:creationId xmlns:a16="http://schemas.microsoft.com/office/drawing/2014/main" id="{50F2C1D6-E70E-4435-8F73-FF074F6F1625}"/>
                </a:ext>
              </a:extLst>
            </p:cNvPr>
            <p:cNvSpPr/>
            <p:nvPr/>
          </p:nvSpPr>
          <p:spPr bwMode="auto">
            <a:xfrm rot="5400000">
              <a:off x="10011944" y="2196813"/>
              <a:ext cx="793621" cy="2271093"/>
            </a:xfrm>
            <a:custGeom>
              <a:avLst/>
              <a:gdLst>
                <a:gd name="T0" fmla="*/ 465 w 465"/>
                <a:gd name="T1" fmla="*/ 467 h 644"/>
                <a:gd name="T2" fmla="*/ 0 w 465"/>
                <a:gd name="T3" fmla="*/ 644 h 644"/>
                <a:gd name="T4" fmla="*/ 0 w 465"/>
                <a:gd name="T5" fmla="*/ 280 h 644"/>
                <a:gd name="T6" fmla="*/ 465 w 465"/>
                <a:gd name="T7" fmla="*/ 0 h 644"/>
                <a:gd name="T8" fmla="*/ 465 w 465"/>
                <a:gd name="T9" fmla="*/ 467 h 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5" h="644">
                  <a:moveTo>
                    <a:pt x="465" y="467"/>
                  </a:moveTo>
                  <a:lnTo>
                    <a:pt x="0" y="644"/>
                  </a:lnTo>
                  <a:lnTo>
                    <a:pt x="0" y="280"/>
                  </a:lnTo>
                  <a:lnTo>
                    <a:pt x="465" y="0"/>
                  </a:lnTo>
                  <a:lnTo>
                    <a:pt x="465" y="467"/>
                  </a:ln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4" name="ï$ḻiḍé">
              <a:extLst>
                <a:ext uri="{FF2B5EF4-FFF2-40B4-BE49-F238E27FC236}">
                  <a16:creationId xmlns:a16="http://schemas.microsoft.com/office/drawing/2014/main" id="{D404897C-4050-453E-A2DB-6F693940FA81}"/>
                </a:ext>
              </a:extLst>
            </p:cNvPr>
            <p:cNvSpPr/>
            <p:nvPr/>
          </p:nvSpPr>
          <p:spPr bwMode="auto">
            <a:xfrm rot="5400000">
              <a:off x="7620259" y="2004629"/>
              <a:ext cx="1273207" cy="2175878"/>
            </a:xfrm>
            <a:custGeom>
              <a:avLst/>
              <a:gdLst>
                <a:gd name="T0" fmla="*/ 746 w 746"/>
                <a:gd name="T1" fmla="*/ 506 h 617"/>
                <a:gd name="T2" fmla="*/ 0 w 746"/>
                <a:gd name="T3" fmla="*/ 617 h 617"/>
                <a:gd name="T4" fmla="*/ 0 w 746"/>
                <a:gd name="T5" fmla="*/ 224 h 617"/>
                <a:gd name="T6" fmla="*/ 746 w 746"/>
                <a:gd name="T7" fmla="*/ 0 h 617"/>
                <a:gd name="T8" fmla="*/ 746 w 746"/>
                <a:gd name="T9" fmla="*/ 506 h 6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46" h="617">
                  <a:moveTo>
                    <a:pt x="746" y="506"/>
                  </a:moveTo>
                  <a:lnTo>
                    <a:pt x="0" y="617"/>
                  </a:lnTo>
                  <a:lnTo>
                    <a:pt x="0" y="224"/>
                  </a:lnTo>
                  <a:lnTo>
                    <a:pt x="746" y="0"/>
                  </a:lnTo>
                  <a:lnTo>
                    <a:pt x="746" y="506"/>
                  </a:ln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5" name="îşḻiďè">
              <a:extLst>
                <a:ext uri="{FF2B5EF4-FFF2-40B4-BE49-F238E27FC236}">
                  <a16:creationId xmlns:a16="http://schemas.microsoft.com/office/drawing/2014/main" id="{A9E2E733-604B-4D11-8FFA-C138619AB1F9}"/>
                </a:ext>
              </a:extLst>
            </p:cNvPr>
            <p:cNvSpPr/>
            <p:nvPr/>
          </p:nvSpPr>
          <p:spPr bwMode="auto">
            <a:xfrm rot="5400000">
              <a:off x="5233863" y="1722516"/>
              <a:ext cx="1752794" cy="2260512"/>
            </a:xfrm>
            <a:custGeom>
              <a:avLst/>
              <a:gdLst>
                <a:gd name="T0" fmla="*/ 1027 w 1027"/>
                <a:gd name="T1" fmla="*/ 641 h 641"/>
                <a:gd name="T2" fmla="*/ 0 w 1027"/>
                <a:gd name="T3" fmla="*/ 532 h 641"/>
                <a:gd name="T4" fmla="*/ 0 w 1027"/>
                <a:gd name="T5" fmla="*/ 111 h 641"/>
                <a:gd name="T6" fmla="*/ 1027 w 1027"/>
                <a:gd name="T7" fmla="*/ 0 h 641"/>
                <a:gd name="T8" fmla="*/ 1027 w 1027"/>
                <a:gd name="T9" fmla="*/ 641 h 6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27" h="641">
                  <a:moveTo>
                    <a:pt x="1027" y="641"/>
                  </a:moveTo>
                  <a:lnTo>
                    <a:pt x="0" y="532"/>
                  </a:lnTo>
                  <a:lnTo>
                    <a:pt x="0" y="111"/>
                  </a:lnTo>
                  <a:lnTo>
                    <a:pt x="1027" y="0"/>
                  </a:lnTo>
                  <a:lnTo>
                    <a:pt x="1027" y="64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6" name="i$ľiḋe">
              <a:extLst>
                <a:ext uri="{FF2B5EF4-FFF2-40B4-BE49-F238E27FC236}">
                  <a16:creationId xmlns:a16="http://schemas.microsoft.com/office/drawing/2014/main" id="{8FD0B0D5-D529-461B-A61E-9F07E1486A15}"/>
                </a:ext>
              </a:extLst>
            </p:cNvPr>
            <p:cNvSpPr/>
            <p:nvPr/>
          </p:nvSpPr>
          <p:spPr>
            <a:xfrm>
              <a:off x="1324622" y="3518604"/>
              <a:ext cx="421131" cy="421128"/>
            </a:xfrm>
            <a:prstGeom prst="ellipse">
              <a:avLst/>
            </a:prstGeom>
            <a:solidFill>
              <a:schemeClr val="tx2"/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>
              <a:noAutofit/>
            </a:bodyPr>
            <a:lstStyle/>
            <a:p>
              <a:pPr algn="ctr"/>
              <a:r>
                <a:rPr lang="en-US" sz="1200" b="1" dirty="0"/>
                <a:t>1</a:t>
              </a:r>
            </a:p>
          </p:txBody>
        </p:sp>
        <p:sp>
          <p:nvSpPr>
            <p:cNvPr id="17" name="ïṡḷiďé">
              <a:extLst>
                <a:ext uri="{FF2B5EF4-FFF2-40B4-BE49-F238E27FC236}">
                  <a16:creationId xmlns:a16="http://schemas.microsoft.com/office/drawing/2014/main" id="{9A298EA9-E794-4974-8980-F92568966F8D}"/>
                </a:ext>
              </a:extLst>
            </p:cNvPr>
            <p:cNvSpPr/>
            <p:nvPr/>
          </p:nvSpPr>
          <p:spPr>
            <a:xfrm>
              <a:off x="3603675" y="3518604"/>
              <a:ext cx="421131" cy="421128"/>
            </a:xfrm>
            <a:prstGeom prst="ellipse">
              <a:avLst/>
            </a:prstGeom>
            <a:solidFill>
              <a:schemeClr val="tx2"/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>
              <a:noAutofit/>
            </a:bodyPr>
            <a:lstStyle/>
            <a:p>
              <a:pPr algn="ctr"/>
              <a:r>
                <a:rPr lang="en-US" sz="1200" b="1" dirty="0"/>
                <a:t>2</a:t>
              </a:r>
            </a:p>
          </p:txBody>
        </p:sp>
        <p:sp>
          <p:nvSpPr>
            <p:cNvPr id="18" name="iṩ1íḍe">
              <a:extLst>
                <a:ext uri="{FF2B5EF4-FFF2-40B4-BE49-F238E27FC236}">
                  <a16:creationId xmlns:a16="http://schemas.microsoft.com/office/drawing/2014/main" id="{7B3043DC-2F25-418C-B770-9A97D6D682B9}"/>
                </a:ext>
              </a:extLst>
            </p:cNvPr>
            <p:cNvSpPr/>
            <p:nvPr/>
          </p:nvSpPr>
          <p:spPr>
            <a:xfrm>
              <a:off x="5882728" y="3518604"/>
              <a:ext cx="421131" cy="421128"/>
            </a:xfrm>
            <a:prstGeom prst="ellipse">
              <a:avLst/>
            </a:prstGeom>
            <a:solidFill>
              <a:schemeClr val="accent1"/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>
              <a:noAutofit/>
            </a:bodyPr>
            <a:lstStyle/>
            <a:p>
              <a:pPr algn="ctr"/>
              <a:r>
                <a:rPr lang="en-US" sz="1200" b="1" dirty="0"/>
                <a:t>3</a:t>
              </a:r>
            </a:p>
          </p:txBody>
        </p:sp>
        <p:sp>
          <p:nvSpPr>
            <p:cNvPr id="19" name="ïŝľiḑè">
              <a:extLst>
                <a:ext uri="{FF2B5EF4-FFF2-40B4-BE49-F238E27FC236}">
                  <a16:creationId xmlns:a16="http://schemas.microsoft.com/office/drawing/2014/main" id="{1353D992-9E52-4B79-A871-5A3D96FF0AC1}"/>
                </a:ext>
              </a:extLst>
            </p:cNvPr>
            <p:cNvSpPr/>
            <p:nvPr/>
          </p:nvSpPr>
          <p:spPr>
            <a:xfrm>
              <a:off x="8161781" y="3518604"/>
              <a:ext cx="421131" cy="421128"/>
            </a:xfrm>
            <a:prstGeom prst="ellipse">
              <a:avLst/>
            </a:prstGeom>
            <a:solidFill>
              <a:schemeClr val="tx2"/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>
              <a:noAutofit/>
            </a:bodyPr>
            <a:lstStyle/>
            <a:p>
              <a:pPr algn="ctr"/>
              <a:r>
                <a:rPr lang="en-US" sz="1200" b="1" dirty="0"/>
                <a:t>4</a:t>
              </a:r>
            </a:p>
          </p:txBody>
        </p:sp>
        <p:sp>
          <p:nvSpPr>
            <p:cNvPr id="20" name="îslíḍè">
              <a:extLst>
                <a:ext uri="{FF2B5EF4-FFF2-40B4-BE49-F238E27FC236}">
                  <a16:creationId xmlns:a16="http://schemas.microsoft.com/office/drawing/2014/main" id="{125D1456-F68D-4669-B1BB-7161F04591A0}"/>
                </a:ext>
              </a:extLst>
            </p:cNvPr>
            <p:cNvSpPr/>
            <p:nvPr/>
          </p:nvSpPr>
          <p:spPr>
            <a:xfrm>
              <a:off x="10440835" y="3518604"/>
              <a:ext cx="421131" cy="421128"/>
            </a:xfrm>
            <a:prstGeom prst="ellipse">
              <a:avLst/>
            </a:prstGeom>
            <a:solidFill>
              <a:schemeClr val="tx2"/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>
              <a:noAutofit/>
            </a:bodyPr>
            <a:lstStyle/>
            <a:p>
              <a:pPr algn="ctr"/>
              <a:r>
                <a:rPr lang="en-US" sz="1200" b="1" dirty="0"/>
                <a:t>5</a:t>
              </a:r>
            </a:p>
          </p:txBody>
        </p:sp>
        <p:sp>
          <p:nvSpPr>
            <p:cNvPr id="21" name="îśḻîḓê">
              <a:extLst>
                <a:ext uri="{FF2B5EF4-FFF2-40B4-BE49-F238E27FC236}">
                  <a16:creationId xmlns:a16="http://schemas.microsoft.com/office/drawing/2014/main" id="{EB8E257C-CF3C-49EE-A8F5-ED4B38137440}"/>
                </a:ext>
              </a:extLst>
            </p:cNvPr>
            <p:cNvSpPr/>
            <p:nvPr/>
          </p:nvSpPr>
          <p:spPr bwMode="auto">
            <a:xfrm>
              <a:off x="5795440" y="1359000"/>
              <a:ext cx="622651" cy="502456"/>
            </a:xfrm>
            <a:custGeom>
              <a:avLst/>
              <a:gdLst>
                <a:gd name="connsiteX0" fmla="*/ 53975 w 501650"/>
                <a:gd name="connsiteY0" fmla="*/ 111125 h 404813"/>
                <a:gd name="connsiteX1" fmla="*/ 44450 w 501650"/>
                <a:gd name="connsiteY1" fmla="*/ 114300 h 404813"/>
                <a:gd name="connsiteX2" fmla="*/ 36512 w 501650"/>
                <a:gd name="connsiteY2" fmla="*/ 119063 h 404813"/>
                <a:gd name="connsiteX3" fmla="*/ 30162 w 501650"/>
                <a:gd name="connsiteY3" fmla="*/ 122238 h 404813"/>
                <a:gd name="connsiteX4" fmla="*/ 23812 w 501650"/>
                <a:gd name="connsiteY4" fmla="*/ 127000 h 404813"/>
                <a:gd name="connsiteX5" fmla="*/ 20637 w 501650"/>
                <a:gd name="connsiteY5" fmla="*/ 134938 h 404813"/>
                <a:gd name="connsiteX6" fmla="*/ 19050 w 501650"/>
                <a:gd name="connsiteY6" fmla="*/ 141288 h 404813"/>
                <a:gd name="connsiteX7" fmla="*/ 17462 w 501650"/>
                <a:gd name="connsiteY7" fmla="*/ 150813 h 404813"/>
                <a:gd name="connsiteX8" fmla="*/ 17462 w 501650"/>
                <a:gd name="connsiteY8" fmla="*/ 153988 h 404813"/>
                <a:gd name="connsiteX9" fmla="*/ 19050 w 501650"/>
                <a:gd name="connsiteY9" fmla="*/ 161925 h 404813"/>
                <a:gd name="connsiteX10" fmla="*/ 20637 w 501650"/>
                <a:gd name="connsiteY10" fmla="*/ 168275 h 404813"/>
                <a:gd name="connsiteX11" fmla="*/ 23812 w 501650"/>
                <a:gd name="connsiteY11" fmla="*/ 176213 h 404813"/>
                <a:gd name="connsiteX12" fmla="*/ 30162 w 501650"/>
                <a:gd name="connsiteY12" fmla="*/ 180975 h 404813"/>
                <a:gd name="connsiteX13" fmla="*/ 36512 w 501650"/>
                <a:gd name="connsiteY13" fmla="*/ 187326 h 404813"/>
                <a:gd name="connsiteX14" fmla="*/ 44450 w 501650"/>
                <a:gd name="connsiteY14" fmla="*/ 190501 h 404813"/>
                <a:gd name="connsiteX15" fmla="*/ 53975 w 501650"/>
                <a:gd name="connsiteY15" fmla="*/ 192088 h 404813"/>
                <a:gd name="connsiteX16" fmla="*/ 61912 w 501650"/>
                <a:gd name="connsiteY16" fmla="*/ 193676 h 404813"/>
                <a:gd name="connsiteX17" fmla="*/ 91598 w 501650"/>
                <a:gd name="connsiteY17" fmla="*/ 193676 h 404813"/>
                <a:gd name="connsiteX18" fmla="*/ 87312 w 501650"/>
                <a:gd name="connsiteY18" fmla="*/ 179388 h 404813"/>
                <a:gd name="connsiteX19" fmla="*/ 84137 w 501650"/>
                <a:gd name="connsiteY19" fmla="*/ 163513 h 404813"/>
                <a:gd name="connsiteX20" fmla="*/ 84137 w 501650"/>
                <a:gd name="connsiteY20" fmla="*/ 147638 h 404813"/>
                <a:gd name="connsiteX21" fmla="*/ 84137 w 501650"/>
                <a:gd name="connsiteY21" fmla="*/ 111125 h 404813"/>
                <a:gd name="connsiteX22" fmla="*/ 61912 w 501650"/>
                <a:gd name="connsiteY22" fmla="*/ 111125 h 404813"/>
                <a:gd name="connsiteX23" fmla="*/ 58737 w 501650"/>
                <a:gd name="connsiteY23" fmla="*/ 0 h 404813"/>
                <a:gd name="connsiteX24" fmla="*/ 61912 w 501650"/>
                <a:gd name="connsiteY24" fmla="*/ 0 h 404813"/>
                <a:gd name="connsiteX25" fmla="*/ 436562 w 501650"/>
                <a:gd name="connsiteY25" fmla="*/ 0 h 404813"/>
                <a:gd name="connsiteX26" fmla="*/ 441325 w 501650"/>
                <a:gd name="connsiteY26" fmla="*/ 0 h 404813"/>
                <a:gd name="connsiteX27" fmla="*/ 444500 w 501650"/>
                <a:gd name="connsiteY27" fmla="*/ 3175 h 404813"/>
                <a:gd name="connsiteX28" fmla="*/ 447675 w 501650"/>
                <a:gd name="connsiteY28" fmla="*/ 6350 h 404813"/>
                <a:gd name="connsiteX29" fmla="*/ 449262 w 501650"/>
                <a:gd name="connsiteY29" fmla="*/ 9525 h 404813"/>
                <a:gd name="connsiteX30" fmla="*/ 449262 w 501650"/>
                <a:gd name="connsiteY30" fmla="*/ 55562 h 404813"/>
                <a:gd name="connsiteX31" fmla="*/ 447675 w 501650"/>
                <a:gd name="connsiteY31" fmla="*/ 60325 h 404813"/>
                <a:gd name="connsiteX32" fmla="*/ 444500 w 501650"/>
                <a:gd name="connsiteY32" fmla="*/ 63500 h 404813"/>
                <a:gd name="connsiteX33" fmla="*/ 441325 w 501650"/>
                <a:gd name="connsiteY33" fmla="*/ 66675 h 404813"/>
                <a:gd name="connsiteX34" fmla="*/ 436562 w 501650"/>
                <a:gd name="connsiteY34" fmla="*/ 66675 h 404813"/>
                <a:gd name="connsiteX35" fmla="*/ 415925 w 501650"/>
                <a:gd name="connsiteY35" fmla="*/ 66675 h 404813"/>
                <a:gd name="connsiteX36" fmla="*/ 415925 w 501650"/>
                <a:gd name="connsiteY36" fmla="*/ 95250 h 404813"/>
                <a:gd name="connsiteX37" fmla="*/ 444500 w 501650"/>
                <a:gd name="connsiteY37" fmla="*/ 95250 h 404813"/>
                <a:gd name="connsiteX38" fmla="*/ 455613 w 501650"/>
                <a:gd name="connsiteY38" fmla="*/ 95250 h 404813"/>
                <a:gd name="connsiteX39" fmla="*/ 466725 w 501650"/>
                <a:gd name="connsiteY39" fmla="*/ 98425 h 404813"/>
                <a:gd name="connsiteX40" fmla="*/ 476250 w 501650"/>
                <a:gd name="connsiteY40" fmla="*/ 103188 h 404813"/>
                <a:gd name="connsiteX41" fmla="*/ 484188 w 501650"/>
                <a:gd name="connsiteY41" fmla="*/ 111125 h 404813"/>
                <a:gd name="connsiteX42" fmla="*/ 490538 w 501650"/>
                <a:gd name="connsiteY42" fmla="*/ 119063 h 404813"/>
                <a:gd name="connsiteX43" fmla="*/ 495300 w 501650"/>
                <a:gd name="connsiteY43" fmla="*/ 127000 h 404813"/>
                <a:gd name="connsiteX44" fmla="*/ 500063 w 501650"/>
                <a:gd name="connsiteY44" fmla="*/ 138113 h 404813"/>
                <a:gd name="connsiteX45" fmla="*/ 501650 w 501650"/>
                <a:gd name="connsiteY45" fmla="*/ 149225 h 404813"/>
                <a:gd name="connsiteX46" fmla="*/ 501650 w 501650"/>
                <a:gd name="connsiteY46" fmla="*/ 153988 h 404813"/>
                <a:gd name="connsiteX47" fmla="*/ 500063 w 501650"/>
                <a:gd name="connsiteY47" fmla="*/ 165100 h 404813"/>
                <a:gd name="connsiteX48" fmla="*/ 495300 w 501650"/>
                <a:gd name="connsiteY48" fmla="*/ 176213 h 404813"/>
                <a:gd name="connsiteX49" fmla="*/ 490538 w 501650"/>
                <a:gd name="connsiteY49" fmla="*/ 185738 h 404813"/>
                <a:gd name="connsiteX50" fmla="*/ 484188 w 501650"/>
                <a:gd name="connsiteY50" fmla="*/ 193676 h 404813"/>
                <a:gd name="connsiteX51" fmla="*/ 476250 w 501650"/>
                <a:gd name="connsiteY51" fmla="*/ 201613 h 404813"/>
                <a:gd name="connsiteX52" fmla="*/ 466725 w 501650"/>
                <a:gd name="connsiteY52" fmla="*/ 204788 h 404813"/>
                <a:gd name="connsiteX53" fmla="*/ 455613 w 501650"/>
                <a:gd name="connsiteY53" fmla="*/ 207963 h 404813"/>
                <a:gd name="connsiteX54" fmla="*/ 444500 w 501650"/>
                <a:gd name="connsiteY54" fmla="*/ 211138 h 404813"/>
                <a:gd name="connsiteX55" fmla="*/ 403803 w 501650"/>
                <a:gd name="connsiteY55" fmla="*/ 211138 h 404813"/>
                <a:gd name="connsiteX56" fmla="*/ 403225 w 501650"/>
                <a:gd name="connsiteY56" fmla="*/ 212726 h 404813"/>
                <a:gd name="connsiteX57" fmla="*/ 396875 w 501650"/>
                <a:gd name="connsiteY57" fmla="*/ 227013 h 404813"/>
                <a:gd name="connsiteX58" fmla="*/ 387350 w 501650"/>
                <a:gd name="connsiteY58" fmla="*/ 239713 h 404813"/>
                <a:gd name="connsiteX59" fmla="*/ 377825 w 501650"/>
                <a:gd name="connsiteY59" fmla="*/ 252413 h 404813"/>
                <a:gd name="connsiteX60" fmla="*/ 368300 w 501650"/>
                <a:gd name="connsiteY60" fmla="*/ 265113 h 404813"/>
                <a:gd name="connsiteX61" fmla="*/ 355600 w 501650"/>
                <a:gd name="connsiteY61" fmla="*/ 276226 h 404813"/>
                <a:gd name="connsiteX62" fmla="*/ 342900 w 501650"/>
                <a:gd name="connsiteY62" fmla="*/ 284163 h 404813"/>
                <a:gd name="connsiteX63" fmla="*/ 330200 w 501650"/>
                <a:gd name="connsiteY63" fmla="*/ 293688 h 404813"/>
                <a:gd name="connsiteX64" fmla="*/ 315913 w 501650"/>
                <a:gd name="connsiteY64" fmla="*/ 300038 h 404813"/>
                <a:gd name="connsiteX65" fmla="*/ 311150 w 501650"/>
                <a:gd name="connsiteY65" fmla="*/ 301770 h 404813"/>
                <a:gd name="connsiteX66" fmla="*/ 311150 w 501650"/>
                <a:gd name="connsiteY66" fmla="*/ 334963 h 404813"/>
                <a:gd name="connsiteX67" fmla="*/ 344488 w 501650"/>
                <a:gd name="connsiteY67" fmla="*/ 334963 h 404813"/>
                <a:gd name="connsiteX68" fmla="*/ 357188 w 501650"/>
                <a:gd name="connsiteY68" fmla="*/ 336551 h 404813"/>
                <a:gd name="connsiteX69" fmla="*/ 365125 w 501650"/>
                <a:gd name="connsiteY69" fmla="*/ 338138 h 404813"/>
                <a:gd name="connsiteX70" fmla="*/ 374650 w 501650"/>
                <a:gd name="connsiteY70" fmla="*/ 344488 h 404813"/>
                <a:gd name="connsiteX71" fmla="*/ 384175 w 501650"/>
                <a:gd name="connsiteY71" fmla="*/ 350838 h 404813"/>
                <a:gd name="connsiteX72" fmla="*/ 390525 w 501650"/>
                <a:gd name="connsiteY72" fmla="*/ 358776 h 404813"/>
                <a:gd name="connsiteX73" fmla="*/ 395288 w 501650"/>
                <a:gd name="connsiteY73" fmla="*/ 369888 h 404813"/>
                <a:gd name="connsiteX74" fmla="*/ 398463 w 501650"/>
                <a:gd name="connsiteY74" fmla="*/ 377826 h 404813"/>
                <a:gd name="connsiteX75" fmla="*/ 400050 w 501650"/>
                <a:gd name="connsiteY75" fmla="*/ 388938 h 404813"/>
                <a:gd name="connsiteX76" fmla="*/ 400050 w 501650"/>
                <a:gd name="connsiteY76" fmla="*/ 404813 h 404813"/>
                <a:gd name="connsiteX77" fmla="*/ 109537 w 501650"/>
                <a:gd name="connsiteY77" fmla="*/ 404813 h 404813"/>
                <a:gd name="connsiteX78" fmla="*/ 109537 w 501650"/>
                <a:gd name="connsiteY78" fmla="*/ 388938 h 404813"/>
                <a:gd name="connsiteX79" fmla="*/ 109537 w 501650"/>
                <a:gd name="connsiteY79" fmla="*/ 377826 h 404813"/>
                <a:gd name="connsiteX80" fmla="*/ 112712 w 501650"/>
                <a:gd name="connsiteY80" fmla="*/ 369888 h 404813"/>
                <a:gd name="connsiteX81" fmla="*/ 119062 w 501650"/>
                <a:gd name="connsiteY81" fmla="*/ 358776 h 404813"/>
                <a:gd name="connsiteX82" fmla="*/ 125412 w 501650"/>
                <a:gd name="connsiteY82" fmla="*/ 350838 h 404813"/>
                <a:gd name="connsiteX83" fmla="*/ 133349 w 501650"/>
                <a:gd name="connsiteY83" fmla="*/ 344488 h 404813"/>
                <a:gd name="connsiteX84" fmla="*/ 141287 w 501650"/>
                <a:gd name="connsiteY84" fmla="*/ 338138 h 404813"/>
                <a:gd name="connsiteX85" fmla="*/ 152399 w 501650"/>
                <a:gd name="connsiteY85" fmla="*/ 336551 h 404813"/>
                <a:gd name="connsiteX86" fmla="*/ 163512 w 501650"/>
                <a:gd name="connsiteY86" fmla="*/ 334963 h 404813"/>
                <a:gd name="connsiteX87" fmla="*/ 188912 w 501650"/>
                <a:gd name="connsiteY87" fmla="*/ 334963 h 404813"/>
                <a:gd name="connsiteX88" fmla="*/ 188912 w 501650"/>
                <a:gd name="connsiteY88" fmla="*/ 301449 h 404813"/>
                <a:gd name="connsiteX89" fmla="*/ 185737 w 501650"/>
                <a:gd name="connsiteY89" fmla="*/ 300038 h 404813"/>
                <a:gd name="connsiteX90" fmla="*/ 171449 w 501650"/>
                <a:gd name="connsiteY90" fmla="*/ 293688 h 404813"/>
                <a:gd name="connsiteX91" fmla="*/ 155574 w 501650"/>
                <a:gd name="connsiteY91" fmla="*/ 284163 h 404813"/>
                <a:gd name="connsiteX92" fmla="*/ 144462 w 501650"/>
                <a:gd name="connsiteY92" fmla="*/ 276226 h 404813"/>
                <a:gd name="connsiteX93" fmla="*/ 133349 w 501650"/>
                <a:gd name="connsiteY93" fmla="*/ 265113 h 404813"/>
                <a:gd name="connsiteX94" fmla="*/ 122237 w 501650"/>
                <a:gd name="connsiteY94" fmla="*/ 252413 h 404813"/>
                <a:gd name="connsiteX95" fmla="*/ 112712 w 501650"/>
                <a:gd name="connsiteY95" fmla="*/ 239713 h 404813"/>
                <a:gd name="connsiteX96" fmla="*/ 103187 w 501650"/>
                <a:gd name="connsiteY96" fmla="*/ 227013 h 404813"/>
                <a:gd name="connsiteX97" fmla="*/ 96837 w 501650"/>
                <a:gd name="connsiteY97" fmla="*/ 212726 h 404813"/>
                <a:gd name="connsiteX98" fmla="*/ 96404 w 501650"/>
                <a:gd name="connsiteY98" fmla="*/ 211138 h 404813"/>
                <a:gd name="connsiteX99" fmla="*/ 53975 w 501650"/>
                <a:gd name="connsiteY99" fmla="*/ 211138 h 404813"/>
                <a:gd name="connsiteX100" fmla="*/ 42862 w 501650"/>
                <a:gd name="connsiteY100" fmla="*/ 207963 h 404813"/>
                <a:gd name="connsiteX101" fmla="*/ 33337 w 501650"/>
                <a:gd name="connsiteY101" fmla="*/ 204788 h 404813"/>
                <a:gd name="connsiteX102" fmla="*/ 22225 w 501650"/>
                <a:gd name="connsiteY102" fmla="*/ 201613 h 404813"/>
                <a:gd name="connsiteX103" fmla="*/ 15875 w 501650"/>
                <a:gd name="connsiteY103" fmla="*/ 193676 h 404813"/>
                <a:gd name="connsiteX104" fmla="*/ 7937 w 501650"/>
                <a:gd name="connsiteY104" fmla="*/ 185738 h 404813"/>
                <a:gd name="connsiteX105" fmla="*/ 3175 w 501650"/>
                <a:gd name="connsiteY105" fmla="*/ 176213 h 404813"/>
                <a:gd name="connsiteX106" fmla="*/ 1587 w 501650"/>
                <a:gd name="connsiteY106" fmla="*/ 165100 h 404813"/>
                <a:gd name="connsiteX107" fmla="*/ 0 w 501650"/>
                <a:gd name="connsiteY107" fmla="*/ 153988 h 404813"/>
                <a:gd name="connsiteX108" fmla="*/ 0 w 501650"/>
                <a:gd name="connsiteY108" fmla="*/ 149225 h 404813"/>
                <a:gd name="connsiteX109" fmla="*/ 1587 w 501650"/>
                <a:gd name="connsiteY109" fmla="*/ 138113 h 404813"/>
                <a:gd name="connsiteX110" fmla="*/ 3175 w 501650"/>
                <a:gd name="connsiteY110" fmla="*/ 127000 h 404813"/>
                <a:gd name="connsiteX111" fmla="*/ 7937 w 501650"/>
                <a:gd name="connsiteY111" fmla="*/ 119063 h 404813"/>
                <a:gd name="connsiteX112" fmla="*/ 15875 w 501650"/>
                <a:gd name="connsiteY112" fmla="*/ 111125 h 404813"/>
                <a:gd name="connsiteX113" fmla="*/ 22225 w 501650"/>
                <a:gd name="connsiteY113" fmla="*/ 103188 h 404813"/>
                <a:gd name="connsiteX114" fmla="*/ 33337 w 501650"/>
                <a:gd name="connsiteY114" fmla="*/ 98425 h 404813"/>
                <a:gd name="connsiteX115" fmla="*/ 42862 w 501650"/>
                <a:gd name="connsiteY115" fmla="*/ 95250 h 404813"/>
                <a:gd name="connsiteX116" fmla="*/ 53975 w 501650"/>
                <a:gd name="connsiteY116" fmla="*/ 95250 h 404813"/>
                <a:gd name="connsiteX117" fmla="*/ 84137 w 501650"/>
                <a:gd name="connsiteY117" fmla="*/ 95250 h 404813"/>
                <a:gd name="connsiteX118" fmla="*/ 84137 w 501650"/>
                <a:gd name="connsiteY118" fmla="*/ 66675 h 404813"/>
                <a:gd name="connsiteX119" fmla="*/ 61912 w 501650"/>
                <a:gd name="connsiteY119" fmla="*/ 66675 h 404813"/>
                <a:gd name="connsiteX120" fmla="*/ 58737 w 501650"/>
                <a:gd name="connsiteY120" fmla="*/ 66675 h 404813"/>
                <a:gd name="connsiteX121" fmla="*/ 55562 w 501650"/>
                <a:gd name="connsiteY121" fmla="*/ 63500 h 404813"/>
                <a:gd name="connsiteX122" fmla="*/ 53974 w 501650"/>
                <a:gd name="connsiteY122" fmla="*/ 60325 h 404813"/>
                <a:gd name="connsiteX123" fmla="*/ 52387 w 501650"/>
                <a:gd name="connsiteY123" fmla="*/ 55562 h 404813"/>
                <a:gd name="connsiteX124" fmla="*/ 52387 w 501650"/>
                <a:gd name="connsiteY124" fmla="*/ 9525 h 404813"/>
                <a:gd name="connsiteX125" fmla="*/ 53974 w 501650"/>
                <a:gd name="connsiteY125" fmla="*/ 6350 h 404813"/>
                <a:gd name="connsiteX126" fmla="*/ 55562 w 501650"/>
                <a:gd name="connsiteY126" fmla="*/ 3175 h 4048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</a:cxnLst>
              <a:rect l="l" t="t" r="r" b="b"/>
              <a:pathLst>
                <a:path w="501650" h="404813">
                  <a:moveTo>
                    <a:pt x="53975" y="111125"/>
                  </a:moveTo>
                  <a:lnTo>
                    <a:pt x="44450" y="114300"/>
                  </a:lnTo>
                  <a:lnTo>
                    <a:pt x="36512" y="119063"/>
                  </a:lnTo>
                  <a:lnTo>
                    <a:pt x="30162" y="122238"/>
                  </a:lnTo>
                  <a:lnTo>
                    <a:pt x="23812" y="127000"/>
                  </a:lnTo>
                  <a:lnTo>
                    <a:pt x="20637" y="134938"/>
                  </a:lnTo>
                  <a:lnTo>
                    <a:pt x="19050" y="141288"/>
                  </a:lnTo>
                  <a:lnTo>
                    <a:pt x="17462" y="150813"/>
                  </a:lnTo>
                  <a:lnTo>
                    <a:pt x="17462" y="153988"/>
                  </a:lnTo>
                  <a:lnTo>
                    <a:pt x="19050" y="161925"/>
                  </a:lnTo>
                  <a:lnTo>
                    <a:pt x="20637" y="168275"/>
                  </a:lnTo>
                  <a:lnTo>
                    <a:pt x="23812" y="176213"/>
                  </a:lnTo>
                  <a:lnTo>
                    <a:pt x="30162" y="180975"/>
                  </a:lnTo>
                  <a:lnTo>
                    <a:pt x="36512" y="187326"/>
                  </a:lnTo>
                  <a:lnTo>
                    <a:pt x="44450" y="190501"/>
                  </a:lnTo>
                  <a:lnTo>
                    <a:pt x="53975" y="192088"/>
                  </a:lnTo>
                  <a:lnTo>
                    <a:pt x="61912" y="193676"/>
                  </a:lnTo>
                  <a:lnTo>
                    <a:pt x="91598" y="193676"/>
                  </a:lnTo>
                  <a:lnTo>
                    <a:pt x="87312" y="179388"/>
                  </a:lnTo>
                  <a:lnTo>
                    <a:pt x="84137" y="163513"/>
                  </a:lnTo>
                  <a:lnTo>
                    <a:pt x="84137" y="147638"/>
                  </a:lnTo>
                  <a:lnTo>
                    <a:pt x="84137" y="111125"/>
                  </a:lnTo>
                  <a:lnTo>
                    <a:pt x="61912" y="111125"/>
                  </a:lnTo>
                  <a:close/>
                  <a:moveTo>
                    <a:pt x="58737" y="0"/>
                  </a:moveTo>
                  <a:lnTo>
                    <a:pt x="61912" y="0"/>
                  </a:lnTo>
                  <a:lnTo>
                    <a:pt x="436562" y="0"/>
                  </a:lnTo>
                  <a:lnTo>
                    <a:pt x="441325" y="0"/>
                  </a:lnTo>
                  <a:lnTo>
                    <a:pt x="444500" y="3175"/>
                  </a:lnTo>
                  <a:lnTo>
                    <a:pt x="447675" y="6350"/>
                  </a:lnTo>
                  <a:lnTo>
                    <a:pt x="449262" y="9525"/>
                  </a:lnTo>
                  <a:lnTo>
                    <a:pt x="449262" y="55562"/>
                  </a:lnTo>
                  <a:lnTo>
                    <a:pt x="447675" y="60325"/>
                  </a:lnTo>
                  <a:lnTo>
                    <a:pt x="444500" y="63500"/>
                  </a:lnTo>
                  <a:lnTo>
                    <a:pt x="441325" y="66675"/>
                  </a:lnTo>
                  <a:lnTo>
                    <a:pt x="436562" y="66675"/>
                  </a:lnTo>
                  <a:lnTo>
                    <a:pt x="415925" y="66675"/>
                  </a:lnTo>
                  <a:lnTo>
                    <a:pt x="415925" y="95250"/>
                  </a:lnTo>
                  <a:lnTo>
                    <a:pt x="444500" y="95250"/>
                  </a:lnTo>
                  <a:lnTo>
                    <a:pt x="455613" y="95250"/>
                  </a:lnTo>
                  <a:lnTo>
                    <a:pt x="466725" y="98425"/>
                  </a:lnTo>
                  <a:lnTo>
                    <a:pt x="476250" y="103188"/>
                  </a:lnTo>
                  <a:lnTo>
                    <a:pt x="484188" y="111125"/>
                  </a:lnTo>
                  <a:lnTo>
                    <a:pt x="490538" y="119063"/>
                  </a:lnTo>
                  <a:lnTo>
                    <a:pt x="495300" y="127000"/>
                  </a:lnTo>
                  <a:lnTo>
                    <a:pt x="500063" y="138113"/>
                  </a:lnTo>
                  <a:lnTo>
                    <a:pt x="501650" y="149225"/>
                  </a:lnTo>
                  <a:lnTo>
                    <a:pt x="501650" y="153988"/>
                  </a:lnTo>
                  <a:lnTo>
                    <a:pt x="500063" y="165100"/>
                  </a:lnTo>
                  <a:lnTo>
                    <a:pt x="495300" y="176213"/>
                  </a:lnTo>
                  <a:lnTo>
                    <a:pt x="490538" y="185738"/>
                  </a:lnTo>
                  <a:lnTo>
                    <a:pt x="484188" y="193676"/>
                  </a:lnTo>
                  <a:lnTo>
                    <a:pt x="476250" y="201613"/>
                  </a:lnTo>
                  <a:lnTo>
                    <a:pt x="466725" y="204788"/>
                  </a:lnTo>
                  <a:lnTo>
                    <a:pt x="455613" y="207963"/>
                  </a:lnTo>
                  <a:lnTo>
                    <a:pt x="444500" y="211138"/>
                  </a:lnTo>
                  <a:lnTo>
                    <a:pt x="403803" y="211138"/>
                  </a:lnTo>
                  <a:lnTo>
                    <a:pt x="403225" y="212726"/>
                  </a:lnTo>
                  <a:lnTo>
                    <a:pt x="396875" y="227013"/>
                  </a:lnTo>
                  <a:lnTo>
                    <a:pt x="387350" y="239713"/>
                  </a:lnTo>
                  <a:lnTo>
                    <a:pt x="377825" y="252413"/>
                  </a:lnTo>
                  <a:lnTo>
                    <a:pt x="368300" y="265113"/>
                  </a:lnTo>
                  <a:lnTo>
                    <a:pt x="355600" y="276226"/>
                  </a:lnTo>
                  <a:lnTo>
                    <a:pt x="342900" y="284163"/>
                  </a:lnTo>
                  <a:lnTo>
                    <a:pt x="330200" y="293688"/>
                  </a:lnTo>
                  <a:lnTo>
                    <a:pt x="315913" y="300038"/>
                  </a:lnTo>
                  <a:lnTo>
                    <a:pt x="311150" y="301770"/>
                  </a:lnTo>
                  <a:lnTo>
                    <a:pt x="311150" y="334963"/>
                  </a:lnTo>
                  <a:lnTo>
                    <a:pt x="344488" y="334963"/>
                  </a:lnTo>
                  <a:lnTo>
                    <a:pt x="357188" y="336551"/>
                  </a:lnTo>
                  <a:lnTo>
                    <a:pt x="365125" y="338138"/>
                  </a:lnTo>
                  <a:lnTo>
                    <a:pt x="374650" y="344488"/>
                  </a:lnTo>
                  <a:lnTo>
                    <a:pt x="384175" y="350838"/>
                  </a:lnTo>
                  <a:lnTo>
                    <a:pt x="390525" y="358776"/>
                  </a:lnTo>
                  <a:lnTo>
                    <a:pt x="395288" y="369888"/>
                  </a:lnTo>
                  <a:lnTo>
                    <a:pt x="398463" y="377826"/>
                  </a:lnTo>
                  <a:lnTo>
                    <a:pt x="400050" y="388938"/>
                  </a:lnTo>
                  <a:lnTo>
                    <a:pt x="400050" y="404813"/>
                  </a:lnTo>
                  <a:lnTo>
                    <a:pt x="109537" y="404813"/>
                  </a:lnTo>
                  <a:lnTo>
                    <a:pt x="109537" y="388938"/>
                  </a:lnTo>
                  <a:lnTo>
                    <a:pt x="109537" y="377826"/>
                  </a:lnTo>
                  <a:lnTo>
                    <a:pt x="112712" y="369888"/>
                  </a:lnTo>
                  <a:lnTo>
                    <a:pt x="119062" y="358776"/>
                  </a:lnTo>
                  <a:lnTo>
                    <a:pt x="125412" y="350838"/>
                  </a:lnTo>
                  <a:lnTo>
                    <a:pt x="133349" y="344488"/>
                  </a:lnTo>
                  <a:lnTo>
                    <a:pt x="141287" y="338138"/>
                  </a:lnTo>
                  <a:lnTo>
                    <a:pt x="152399" y="336551"/>
                  </a:lnTo>
                  <a:lnTo>
                    <a:pt x="163512" y="334963"/>
                  </a:lnTo>
                  <a:lnTo>
                    <a:pt x="188912" y="334963"/>
                  </a:lnTo>
                  <a:lnTo>
                    <a:pt x="188912" y="301449"/>
                  </a:lnTo>
                  <a:lnTo>
                    <a:pt x="185737" y="300038"/>
                  </a:lnTo>
                  <a:lnTo>
                    <a:pt x="171449" y="293688"/>
                  </a:lnTo>
                  <a:lnTo>
                    <a:pt x="155574" y="284163"/>
                  </a:lnTo>
                  <a:lnTo>
                    <a:pt x="144462" y="276226"/>
                  </a:lnTo>
                  <a:lnTo>
                    <a:pt x="133349" y="265113"/>
                  </a:lnTo>
                  <a:lnTo>
                    <a:pt x="122237" y="252413"/>
                  </a:lnTo>
                  <a:lnTo>
                    <a:pt x="112712" y="239713"/>
                  </a:lnTo>
                  <a:lnTo>
                    <a:pt x="103187" y="227013"/>
                  </a:lnTo>
                  <a:lnTo>
                    <a:pt x="96837" y="212726"/>
                  </a:lnTo>
                  <a:lnTo>
                    <a:pt x="96404" y="211138"/>
                  </a:lnTo>
                  <a:lnTo>
                    <a:pt x="53975" y="211138"/>
                  </a:lnTo>
                  <a:lnTo>
                    <a:pt x="42862" y="207963"/>
                  </a:lnTo>
                  <a:lnTo>
                    <a:pt x="33337" y="204788"/>
                  </a:lnTo>
                  <a:lnTo>
                    <a:pt x="22225" y="201613"/>
                  </a:lnTo>
                  <a:lnTo>
                    <a:pt x="15875" y="193676"/>
                  </a:lnTo>
                  <a:lnTo>
                    <a:pt x="7937" y="185738"/>
                  </a:lnTo>
                  <a:lnTo>
                    <a:pt x="3175" y="176213"/>
                  </a:lnTo>
                  <a:lnTo>
                    <a:pt x="1587" y="165100"/>
                  </a:lnTo>
                  <a:lnTo>
                    <a:pt x="0" y="153988"/>
                  </a:lnTo>
                  <a:lnTo>
                    <a:pt x="0" y="149225"/>
                  </a:lnTo>
                  <a:lnTo>
                    <a:pt x="1587" y="138113"/>
                  </a:lnTo>
                  <a:lnTo>
                    <a:pt x="3175" y="127000"/>
                  </a:lnTo>
                  <a:lnTo>
                    <a:pt x="7937" y="119063"/>
                  </a:lnTo>
                  <a:lnTo>
                    <a:pt x="15875" y="111125"/>
                  </a:lnTo>
                  <a:lnTo>
                    <a:pt x="22225" y="103188"/>
                  </a:lnTo>
                  <a:lnTo>
                    <a:pt x="33337" y="98425"/>
                  </a:lnTo>
                  <a:lnTo>
                    <a:pt x="42862" y="95250"/>
                  </a:lnTo>
                  <a:lnTo>
                    <a:pt x="53975" y="95250"/>
                  </a:lnTo>
                  <a:lnTo>
                    <a:pt x="84137" y="95250"/>
                  </a:lnTo>
                  <a:lnTo>
                    <a:pt x="84137" y="66675"/>
                  </a:lnTo>
                  <a:lnTo>
                    <a:pt x="61912" y="66675"/>
                  </a:lnTo>
                  <a:lnTo>
                    <a:pt x="58737" y="66675"/>
                  </a:lnTo>
                  <a:lnTo>
                    <a:pt x="55562" y="63500"/>
                  </a:lnTo>
                  <a:lnTo>
                    <a:pt x="53974" y="60325"/>
                  </a:lnTo>
                  <a:lnTo>
                    <a:pt x="52387" y="55562"/>
                  </a:lnTo>
                  <a:lnTo>
                    <a:pt x="52387" y="9525"/>
                  </a:lnTo>
                  <a:lnTo>
                    <a:pt x="53974" y="6350"/>
                  </a:lnTo>
                  <a:lnTo>
                    <a:pt x="55562" y="3175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22" name="ïsľïḓè">
              <a:extLst>
                <a:ext uri="{FF2B5EF4-FFF2-40B4-BE49-F238E27FC236}">
                  <a16:creationId xmlns:a16="http://schemas.microsoft.com/office/drawing/2014/main" id="{D3A2EA42-2EEC-40BC-B6F2-90824B7C4854}"/>
                </a:ext>
              </a:extLst>
            </p:cNvPr>
            <p:cNvSpPr/>
            <p:nvPr/>
          </p:nvSpPr>
          <p:spPr bwMode="auto">
            <a:xfrm>
              <a:off x="4129639" y="1740040"/>
              <a:ext cx="551382" cy="632188"/>
            </a:xfrm>
            <a:custGeom>
              <a:avLst/>
              <a:gdLst>
                <a:gd name="connsiteX0" fmla="*/ 0 w 444231"/>
                <a:gd name="connsiteY0" fmla="*/ 434657 h 509334"/>
                <a:gd name="connsiteX1" fmla="*/ 273363 w 444231"/>
                <a:gd name="connsiteY1" fmla="*/ 434657 h 509334"/>
                <a:gd name="connsiteX2" fmla="*/ 273363 w 444231"/>
                <a:gd name="connsiteY2" fmla="*/ 440478 h 509334"/>
                <a:gd name="connsiteX3" fmla="*/ 274318 w 444231"/>
                <a:gd name="connsiteY3" fmla="*/ 446299 h 509334"/>
                <a:gd name="connsiteX4" fmla="*/ 275272 w 444231"/>
                <a:gd name="connsiteY4" fmla="*/ 452120 h 509334"/>
                <a:gd name="connsiteX5" fmla="*/ 276703 w 444231"/>
                <a:gd name="connsiteY5" fmla="*/ 457456 h 509334"/>
                <a:gd name="connsiteX6" fmla="*/ 279088 w 444231"/>
                <a:gd name="connsiteY6" fmla="*/ 463762 h 509334"/>
                <a:gd name="connsiteX7" fmla="*/ 281474 w 444231"/>
                <a:gd name="connsiteY7" fmla="*/ 471038 h 509334"/>
                <a:gd name="connsiteX8" fmla="*/ 0 w 444231"/>
                <a:gd name="connsiteY8" fmla="*/ 471038 h 509334"/>
                <a:gd name="connsiteX9" fmla="*/ 364737 w 444231"/>
                <a:gd name="connsiteY9" fmla="*/ 397682 h 509334"/>
                <a:gd name="connsiteX10" fmla="*/ 362810 w 444231"/>
                <a:gd name="connsiteY10" fmla="*/ 398165 h 509334"/>
                <a:gd name="connsiteX11" fmla="*/ 361364 w 444231"/>
                <a:gd name="connsiteY11" fmla="*/ 399132 h 509334"/>
                <a:gd name="connsiteX12" fmla="*/ 360401 w 444231"/>
                <a:gd name="connsiteY12" fmla="*/ 401065 h 509334"/>
                <a:gd name="connsiteX13" fmla="*/ 360401 w 444231"/>
                <a:gd name="connsiteY13" fmla="*/ 402999 h 509334"/>
                <a:gd name="connsiteX14" fmla="*/ 360401 w 444231"/>
                <a:gd name="connsiteY14" fmla="*/ 428616 h 509334"/>
                <a:gd name="connsiteX15" fmla="*/ 333903 w 444231"/>
                <a:gd name="connsiteY15" fmla="*/ 428616 h 509334"/>
                <a:gd name="connsiteX16" fmla="*/ 331976 w 444231"/>
                <a:gd name="connsiteY16" fmla="*/ 429099 h 509334"/>
                <a:gd name="connsiteX17" fmla="*/ 330530 w 444231"/>
                <a:gd name="connsiteY17" fmla="*/ 430549 h 509334"/>
                <a:gd name="connsiteX18" fmla="*/ 329567 w 444231"/>
                <a:gd name="connsiteY18" fmla="*/ 431999 h 509334"/>
                <a:gd name="connsiteX19" fmla="*/ 329085 w 444231"/>
                <a:gd name="connsiteY19" fmla="*/ 433933 h 509334"/>
                <a:gd name="connsiteX20" fmla="*/ 329085 w 444231"/>
                <a:gd name="connsiteY20" fmla="*/ 441183 h 509334"/>
                <a:gd name="connsiteX21" fmla="*/ 329567 w 444231"/>
                <a:gd name="connsiteY21" fmla="*/ 443116 h 509334"/>
                <a:gd name="connsiteX22" fmla="*/ 330530 w 444231"/>
                <a:gd name="connsiteY22" fmla="*/ 445050 h 509334"/>
                <a:gd name="connsiteX23" fmla="*/ 331976 w 444231"/>
                <a:gd name="connsiteY23" fmla="*/ 445533 h 509334"/>
                <a:gd name="connsiteX24" fmla="*/ 333903 w 444231"/>
                <a:gd name="connsiteY24" fmla="*/ 446500 h 509334"/>
                <a:gd name="connsiteX25" fmla="*/ 360401 w 444231"/>
                <a:gd name="connsiteY25" fmla="*/ 446500 h 509334"/>
                <a:gd name="connsiteX26" fmla="*/ 360401 w 444231"/>
                <a:gd name="connsiteY26" fmla="*/ 473083 h 509334"/>
                <a:gd name="connsiteX27" fmla="*/ 360401 w 444231"/>
                <a:gd name="connsiteY27" fmla="*/ 475017 h 509334"/>
                <a:gd name="connsiteX28" fmla="*/ 361364 w 444231"/>
                <a:gd name="connsiteY28" fmla="*/ 475983 h 509334"/>
                <a:gd name="connsiteX29" fmla="*/ 362810 w 444231"/>
                <a:gd name="connsiteY29" fmla="*/ 477433 h 509334"/>
                <a:gd name="connsiteX30" fmla="*/ 364737 w 444231"/>
                <a:gd name="connsiteY30" fmla="*/ 477433 h 509334"/>
                <a:gd name="connsiteX31" fmla="*/ 372927 w 444231"/>
                <a:gd name="connsiteY31" fmla="*/ 477433 h 509334"/>
                <a:gd name="connsiteX32" fmla="*/ 374854 w 444231"/>
                <a:gd name="connsiteY32" fmla="*/ 477433 h 509334"/>
                <a:gd name="connsiteX33" fmla="*/ 375818 w 444231"/>
                <a:gd name="connsiteY33" fmla="*/ 475983 h 509334"/>
                <a:gd name="connsiteX34" fmla="*/ 377263 w 444231"/>
                <a:gd name="connsiteY34" fmla="*/ 475017 h 509334"/>
                <a:gd name="connsiteX35" fmla="*/ 377263 w 444231"/>
                <a:gd name="connsiteY35" fmla="*/ 473083 h 509334"/>
                <a:gd name="connsiteX36" fmla="*/ 377263 w 444231"/>
                <a:gd name="connsiteY36" fmla="*/ 446500 h 509334"/>
                <a:gd name="connsiteX37" fmla="*/ 403761 w 444231"/>
                <a:gd name="connsiteY37" fmla="*/ 446500 h 509334"/>
                <a:gd name="connsiteX38" fmla="*/ 405689 w 444231"/>
                <a:gd name="connsiteY38" fmla="*/ 445533 h 509334"/>
                <a:gd name="connsiteX39" fmla="*/ 406652 w 444231"/>
                <a:gd name="connsiteY39" fmla="*/ 445050 h 509334"/>
                <a:gd name="connsiteX40" fmla="*/ 408097 w 444231"/>
                <a:gd name="connsiteY40" fmla="*/ 443116 h 509334"/>
                <a:gd name="connsiteX41" fmla="*/ 408097 w 444231"/>
                <a:gd name="connsiteY41" fmla="*/ 441183 h 509334"/>
                <a:gd name="connsiteX42" fmla="*/ 408097 w 444231"/>
                <a:gd name="connsiteY42" fmla="*/ 433933 h 509334"/>
                <a:gd name="connsiteX43" fmla="*/ 408097 w 444231"/>
                <a:gd name="connsiteY43" fmla="*/ 431999 h 509334"/>
                <a:gd name="connsiteX44" fmla="*/ 406652 w 444231"/>
                <a:gd name="connsiteY44" fmla="*/ 430549 h 509334"/>
                <a:gd name="connsiteX45" fmla="*/ 405689 w 444231"/>
                <a:gd name="connsiteY45" fmla="*/ 429099 h 509334"/>
                <a:gd name="connsiteX46" fmla="*/ 403761 w 444231"/>
                <a:gd name="connsiteY46" fmla="*/ 428616 h 509334"/>
                <a:gd name="connsiteX47" fmla="*/ 377263 w 444231"/>
                <a:gd name="connsiteY47" fmla="*/ 428616 h 509334"/>
                <a:gd name="connsiteX48" fmla="*/ 377263 w 444231"/>
                <a:gd name="connsiteY48" fmla="*/ 402999 h 509334"/>
                <a:gd name="connsiteX49" fmla="*/ 377263 w 444231"/>
                <a:gd name="connsiteY49" fmla="*/ 401065 h 509334"/>
                <a:gd name="connsiteX50" fmla="*/ 375818 w 444231"/>
                <a:gd name="connsiteY50" fmla="*/ 399132 h 509334"/>
                <a:gd name="connsiteX51" fmla="*/ 374854 w 444231"/>
                <a:gd name="connsiteY51" fmla="*/ 398165 h 509334"/>
                <a:gd name="connsiteX52" fmla="*/ 372927 w 444231"/>
                <a:gd name="connsiteY52" fmla="*/ 397682 h 509334"/>
                <a:gd name="connsiteX53" fmla="*/ 369073 w 444231"/>
                <a:gd name="connsiteY53" fmla="*/ 359981 h 509334"/>
                <a:gd name="connsiteX54" fmla="*/ 375818 w 444231"/>
                <a:gd name="connsiteY54" fmla="*/ 360464 h 509334"/>
                <a:gd name="connsiteX55" fmla="*/ 382563 w 444231"/>
                <a:gd name="connsiteY55" fmla="*/ 360948 h 509334"/>
                <a:gd name="connsiteX56" fmla="*/ 389308 w 444231"/>
                <a:gd name="connsiteY56" fmla="*/ 362398 h 509334"/>
                <a:gd name="connsiteX57" fmla="*/ 395089 w 444231"/>
                <a:gd name="connsiteY57" fmla="*/ 364815 h 509334"/>
                <a:gd name="connsiteX58" fmla="*/ 401352 w 444231"/>
                <a:gd name="connsiteY58" fmla="*/ 367715 h 509334"/>
                <a:gd name="connsiteX59" fmla="*/ 406652 w 444231"/>
                <a:gd name="connsiteY59" fmla="*/ 370131 h 509334"/>
                <a:gd name="connsiteX60" fmla="*/ 411952 w 444231"/>
                <a:gd name="connsiteY60" fmla="*/ 373998 h 509334"/>
                <a:gd name="connsiteX61" fmla="*/ 416770 w 444231"/>
                <a:gd name="connsiteY61" fmla="*/ 377381 h 509334"/>
                <a:gd name="connsiteX62" fmla="*/ 422069 w 444231"/>
                <a:gd name="connsiteY62" fmla="*/ 382215 h 509334"/>
                <a:gd name="connsiteX63" fmla="*/ 426405 w 444231"/>
                <a:gd name="connsiteY63" fmla="*/ 386565 h 509334"/>
                <a:gd name="connsiteX64" fmla="*/ 430260 w 444231"/>
                <a:gd name="connsiteY64" fmla="*/ 391398 h 509334"/>
                <a:gd name="connsiteX65" fmla="*/ 433150 w 444231"/>
                <a:gd name="connsiteY65" fmla="*/ 397199 h 509334"/>
                <a:gd name="connsiteX66" fmla="*/ 436523 w 444231"/>
                <a:gd name="connsiteY66" fmla="*/ 402999 h 509334"/>
                <a:gd name="connsiteX67" fmla="*/ 438932 w 444231"/>
                <a:gd name="connsiteY67" fmla="*/ 409282 h 509334"/>
                <a:gd name="connsiteX68" fmla="*/ 440859 w 444231"/>
                <a:gd name="connsiteY68" fmla="*/ 414599 h 509334"/>
                <a:gd name="connsiteX69" fmla="*/ 442786 w 444231"/>
                <a:gd name="connsiteY69" fmla="*/ 421849 h 509334"/>
                <a:gd name="connsiteX70" fmla="*/ 443268 w 444231"/>
                <a:gd name="connsiteY70" fmla="*/ 428132 h 509334"/>
                <a:gd name="connsiteX71" fmla="*/ 444231 w 444231"/>
                <a:gd name="connsiteY71" fmla="*/ 434899 h 509334"/>
                <a:gd name="connsiteX72" fmla="*/ 443268 w 444231"/>
                <a:gd name="connsiteY72" fmla="*/ 442633 h 509334"/>
                <a:gd name="connsiteX73" fmla="*/ 442304 w 444231"/>
                <a:gd name="connsiteY73" fmla="*/ 450366 h 509334"/>
                <a:gd name="connsiteX74" fmla="*/ 440377 w 444231"/>
                <a:gd name="connsiteY74" fmla="*/ 457133 h 509334"/>
                <a:gd name="connsiteX75" fmla="*/ 437486 w 444231"/>
                <a:gd name="connsiteY75" fmla="*/ 463900 h 509334"/>
                <a:gd name="connsiteX76" fmla="*/ 434596 w 444231"/>
                <a:gd name="connsiteY76" fmla="*/ 470183 h 509334"/>
                <a:gd name="connsiteX77" fmla="*/ 430741 w 444231"/>
                <a:gd name="connsiteY77" fmla="*/ 476467 h 509334"/>
                <a:gd name="connsiteX78" fmla="*/ 426405 w 444231"/>
                <a:gd name="connsiteY78" fmla="*/ 482267 h 509334"/>
                <a:gd name="connsiteX79" fmla="*/ 422069 w 444231"/>
                <a:gd name="connsiteY79" fmla="*/ 487584 h 509334"/>
                <a:gd name="connsiteX80" fmla="*/ 416288 w 444231"/>
                <a:gd name="connsiteY80" fmla="*/ 492417 h 509334"/>
                <a:gd name="connsiteX81" fmla="*/ 410506 w 444231"/>
                <a:gd name="connsiteY81" fmla="*/ 496767 h 509334"/>
                <a:gd name="connsiteX82" fmla="*/ 405207 w 444231"/>
                <a:gd name="connsiteY82" fmla="*/ 500634 h 509334"/>
                <a:gd name="connsiteX83" fmla="*/ 397980 w 444231"/>
                <a:gd name="connsiteY83" fmla="*/ 504017 h 509334"/>
                <a:gd name="connsiteX84" fmla="*/ 391235 w 444231"/>
                <a:gd name="connsiteY84" fmla="*/ 506434 h 509334"/>
                <a:gd name="connsiteX85" fmla="*/ 384008 w 444231"/>
                <a:gd name="connsiteY85" fmla="*/ 508367 h 509334"/>
                <a:gd name="connsiteX86" fmla="*/ 376782 w 444231"/>
                <a:gd name="connsiteY86" fmla="*/ 509334 h 509334"/>
                <a:gd name="connsiteX87" fmla="*/ 369073 w 444231"/>
                <a:gd name="connsiteY87" fmla="*/ 509334 h 509334"/>
                <a:gd name="connsiteX88" fmla="*/ 362810 w 444231"/>
                <a:gd name="connsiteY88" fmla="*/ 509334 h 509334"/>
                <a:gd name="connsiteX89" fmla="*/ 356547 w 444231"/>
                <a:gd name="connsiteY89" fmla="*/ 508367 h 509334"/>
                <a:gd name="connsiteX90" fmla="*/ 350283 w 444231"/>
                <a:gd name="connsiteY90" fmla="*/ 506917 h 509334"/>
                <a:gd name="connsiteX91" fmla="*/ 344502 w 444231"/>
                <a:gd name="connsiteY91" fmla="*/ 504984 h 509334"/>
                <a:gd name="connsiteX92" fmla="*/ 338721 w 444231"/>
                <a:gd name="connsiteY92" fmla="*/ 503051 h 509334"/>
                <a:gd name="connsiteX93" fmla="*/ 333421 w 444231"/>
                <a:gd name="connsiteY93" fmla="*/ 500634 h 509334"/>
                <a:gd name="connsiteX94" fmla="*/ 328121 w 444231"/>
                <a:gd name="connsiteY94" fmla="*/ 497734 h 509334"/>
                <a:gd name="connsiteX95" fmla="*/ 323303 w 444231"/>
                <a:gd name="connsiteY95" fmla="*/ 493867 h 509334"/>
                <a:gd name="connsiteX96" fmla="*/ 318967 w 444231"/>
                <a:gd name="connsiteY96" fmla="*/ 490000 h 509334"/>
                <a:gd name="connsiteX97" fmla="*/ 314631 w 444231"/>
                <a:gd name="connsiteY97" fmla="*/ 485650 h 509334"/>
                <a:gd name="connsiteX98" fmla="*/ 310777 w 444231"/>
                <a:gd name="connsiteY98" fmla="*/ 481300 h 509334"/>
                <a:gd name="connsiteX99" fmla="*/ 306923 w 444231"/>
                <a:gd name="connsiteY99" fmla="*/ 475983 h 509334"/>
                <a:gd name="connsiteX100" fmla="*/ 303550 w 444231"/>
                <a:gd name="connsiteY100" fmla="*/ 471150 h 509334"/>
                <a:gd name="connsiteX101" fmla="*/ 301141 w 444231"/>
                <a:gd name="connsiteY101" fmla="*/ 465350 h 509334"/>
                <a:gd name="connsiteX102" fmla="*/ 298733 w 444231"/>
                <a:gd name="connsiteY102" fmla="*/ 459550 h 509334"/>
                <a:gd name="connsiteX103" fmla="*/ 296805 w 444231"/>
                <a:gd name="connsiteY103" fmla="*/ 453266 h 509334"/>
                <a:gd name="connsiteX104" fmla="*/ 295360 w 444231"/>
                <a:gd name="connsiteY104" fmla="*/ 444566 h 509334"/>
                <a:gd name="connsiteX105" fmla="*/ 294878 w 444231"/>
                <a:gd name="connsiteY105" fmla="*/ 434899 h 509334"/>
                <a:gd name="connsiteX106" fmla="*/ 294878 w 444231"/>
                <a:gd name="connsiteY106" fmla="*/ 427649 h 509334"/>
                <a:gd name="connsiteX107" fmla="*/ 296324 w 444231"/>
                <a:gd name="connsiteY107" fmla="*/ 419916 h 509334"/>
                <a:gd name="connsiteX108" fmla="*/ 298251 w 444231"/>
                <a:gd name="connsiteY108" fmla="*/ 412182 h 509334"/>
                <a:gd name="connsiteX109" fmla="*/ 300660 w 444231"/>
                <a:gd name="connsiteY109" fmla="*/ 405899 h 509334"/>
                <a:gd name="connsiteX110" fmla="*/ 303550 w 444231"/>
                <a:gd name="connsiteY110" fmla="*/ 399132 h 509334"/>
                <a:gd name="connsiteX111" fmla="*/ 307405 w 444231"/>
                <a:gd name="connsiteY111" fmla="*/ 392848 h 509334"/>
                <a:gd name="connsiteX112" fmla="*/ 311741 w 444231"/>
                <a:gd name="connsiteY112" fmla="*/ 387048 h 509334"/>
                <a:gd name="connsiteX113" fmla="*/ 316077 w 444231"/>
                <a:gd name="connsiteY113" fmla="*/ 382215 h 509334"/>
                <a:gd name="connsiteX114" fmla="*/ 321858 w 444231"/>
                <a:gd name="connsiteY114" fmla="*/ 376898 h 509334"/>
                <a:gd name="connsiteX115" fmla="*/ 327640 w 444231"/>
                <a:gd name="connsiteY115" fmla="*/ 372548 h 509334"/>
                <a:gd name="connsiteX116" fmla="*/ 333903 w 444231"/>
                <a:gd name="connsiteY116" fmla="*/ 368681 h 509334"/>
                <a:gd name="connsiteX117" fmla="*/ 340166 w 444231"/>
                <a:gd name="connsiteY117" fmla="*/ 366265 h 509334"/>
                <a:gd name="connsiteX118" fmla="*/ 346911 w 444231"/>
                <a:gd name="connsiteY118" fmla="*/ 363848 h 509334"/>
                <a:gd name="connsiteX119" fmla="*/ 354138 w 444231"/>
                <a:gd name="connsiteY119" fmla="*/ 361914 h 509334"/>
                <a:gd name="connsiteX120" fmla="*/ 361364 w 444231"/>
                <a:gd name="connsiteY120" fmla="*/ 360464 h 509334"/>
                <a:gd name="connsiteX121" fmla="*/ 97655 w 444231"/>
                <a:gd name="connsiteY121" fmla="*/ 214457 h 509334"/>
                <a:gd name="connsiteX122" fmla="*/ 97655 w 444231"/>
                <a:gd name="connsiteY122" fmla="*/ 407851 h 509334"/>
                <a:gd name="connsiteX123" fmla="*/ 42126 w 444231"/>
                <a:gd name="connsiteY123" fmla="*/ 407851 h 509334"/>
                <a:gd name="connsiteX124" fmla="*/ 42126 w 444231"/>
                <a:gd name="connsiteY124" fmla="*/ 223095 h 509334"/>
                <a:gd name="connsiteX125" fmla="*/ 126376 w 444231"/>
                <a:gd name="connsiteY125" fmla="*/ 183821 h 509334"/>
                <a:gd name="connsiteX126" fmla="*/ 181905 w 444231"/>
                <a:gd name="connsiteY126" fmla="*/ 192995 h 509334"/>
                <a:gd name="connsiteX127" fmla="*/ 181905 w 444231"/>
                <a:gd name="connsiteY127" fmla="*/ 407852 h 509334"/>
                <a:gd name="connsiteX128" fmla="*/ 126376 w 444231"/>
                <a:gd name="connsiteY128" fmla="*/ 407852 h 509334"/>
                <a:gd name="connsiteX129" fmla="*/ 266156 w 444231"/>
                <a:gd name="connsiteY129" fmla="*/ 149354 h 509334"/>
                <a:gd name="connsiteX130" fmla="*/ 266156 w 444231"/>
                <a:gd name="connsiteY130" fmla="*/ 407851 h 509334"/>
                <a:gd name="connsiteX131" fmla="*/ 212542 w 444231"/>
                <a:gd name="connsiteY131" fmla="*/ 407851 h 509334"/>
                <a:gd name="connsiteX132" fmla="*/ 212542 w 444231"/>
                <a:gd name="connsiteY132" fmla="*/ 158035 h 509334"/>
                <a:gd name="connsiteX133" fmla="*/ 350407 w 444231"/>
                <a:gd name="connsiteY133" fmla="*/ 65103 h 509334"/>
                <a:gd name="connsiteX134" fmla="*/ 350407 w 444231"/>
                <a:gd name="connsiteY134" fmla="*/ 346530 h 509334"/>
                <a:gd name="connsiteX135" fmla="*/ 342199 w 444231"/>
                <a:gd name="connsiteY135" fmla="*/ 348448 h 509334"/>
                <a:gd name="connsiteX136" fmla="*/ 333990 w 444231"/>
                <a:gd name="connsiteY136" fmla="*/ 350845 h 509334"/>
                <a:gd name="connsiteX137" fmla="*/ 326264 w 444231"/>
                <a:gd name="connsiteY137" fmla="*/ 353242 h 509334"/>
                <a:gd name="connsiteX138" fmla="*/ 319504 w 444231"/>
                <a:gd name="connsiteY138" fmla="*/ 357078 h 509334"/>
                <a:gd name="connsiteX139" fmla="*/ 312744 w 444231"/>
                <a:gd name="connsiteY139" fmla="*/ 361393 h 509334"/>
                <a:gd name="connsiteX140" fmla="*/ 306467 w 444231"/>
                <a:gd name="connsiteY140" fmla="*/ 365708 h 509334"/>
                <a:gd name="connsiteX141" fmla="*/ 300673 w 444231"/>
                <a:gd name="connsiteY141" fmla="*/ 371461 h 509334"/>
                <a:gd name="connsiteX142" fmla="*/ 294878 w 444231"/>
                <a:gd name="connsiteY142" fmla="*/ 377214 h 509334"/>
                <a:gd name="connsiteX143" fmla="*/ 294878 w 444231"/>
                <a:gd name="connsiteY143" fmla="*/ 121197 h 509334"/>
                <a:gd name="connsiteX144" fmla="*/ 258833 w 444231"/>
                <a:gd name="connsiteY144" fmla="*/ 0 h 509334"/>
                <a:gd name="connsiteX145" fmla="*/ 350407 w 444231"/>
                <a:gd name="connsiteY145" fmla="*/ 22732 h 509334"/>
                <a:gd name="connsiteX146" fmla="*/ 266025 w 444231"/>
                <a:gd name="connsiteY146" fmla="*/ 110275 h 509334"/>
                <a:gd name="connsiteX147" fmla="*/ 266025 w 444231"/>
                <a:gd name="connsiteY147" fmla="*/ 67229 h 509334"/>
                <a:gd name="connsiteX148" fmla="*/ 42126 w 444231"/>
                <a:gd name="connsiteY148" fmla="*/ 139779 h 509334"/>
                <a:gd name="connsiteX149" fmla="*/ 42126 w 444231"/>
                <a:gd name="connsiteY149" fmla="*/ 79321 h 509334"/>
                <a:gd name="connsiteX150" fmla="*/ 258833 w 444231"/>
                <a:gd name="connsiteY150" fmla="*/ 31922 h 5093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</a:cxnLst>
              <a:rect l="l" t="t" r="r" b="b"/>
              <a:pathLst>
                <a:path w="444231" h="509334">
                  <a:moveTo>
                    <a:pt x="0" y="434657"/>
                  </a:moveTo>
                  <a:lnTo>
                    <a:pt x="273363" y="434657"/>
                  </a:lnTo>
                  <a:lnTo>
                    <a:pt x="273363" y="440478"/>
                  </a:lnTo>
                  <a:lnTo>
                    <a:pt x="274318" y="446299"/>
                  </a:lnTo>
                  <a:lnTo>
                    <a:pt x="275272" y="452120"/>
                  </a:lnTo>
                  <a:lnTo>
                    <a:pt x="276703" y="457456"/>
                  </a:lnTo>
                  <a:lnTo>
                    <a:pt x="279088" y="463762"/>
                  </a:lnTo>
                  <a:lnTo>
                    <a:pt x="281474" y="471038"/>
                  </a:lnTo>
                  <a:lnTo>
                    <a:pt x="0" y="471038"/>
                  </a:lnTo>
                  <a:close/>
                  <a:moveTo>
                    <a:pt x="364737" y="397682"/>
                  </a:moveTo>
                  <a:lnTo>
                    <a:pt x="362810" y="398165"/>
                  </a:lnTo>
                  <a:lnTo>
                    <a:pt x="361364" y="399132"/>
                  </a:lnTo>
                  <a:lnTo>
                    <a:pt x="360401" y="401065"/>
                  </a:lnTo>
                  <a:lnTo>
                    <a:pt x="360401" y="402999"/>
                  </a:lnTo>
                  <a:lnTo>
                    <a:pt x="360401" y="428616"/>
                  </a:lnTo>
                  <a:lnTo>
                    <a:pt x="333903" y="428616"/>
                  </a:lnTo>
                  <a:lnTo>
                    <a:pt x="331976" y="429099"/>
                  </a:lnTo>
                  <a:lnTo>
                    <a:pt x="330530" y="430549"/>
                  </a:lnTo>
                  <a:lnTo>
                    <a:pt x="329567" y="431999"/>
                  </a:lnTo>
                  <a:lnTo>
                    <a:pt x="329085" y="433933"/>
                  </a:lnTo>
                  <a:lnTo>
                    <a:pt x="329085" y="441183"/>
                  </a:lnTo>
                  <a:lnTo>
                    <a:pt x="329567" y="443116"/>
                  </a:lnTo>
                  <a:lnTo>
                    <a:pt x="330530" y="445050"/>
                  </a:lnTo>
                  <a:lnTo>
                    <a:pt x="331976" y="445533"/>
                  </a:lnTo>
                  <a:lnTo>
                    <a:pt x="333903" y="446500"/>
                  </a:lnTo>
                  <a:lnTo>
                    <a:pt x="360401" y="446500"/>
                  </a:lnTo>
                  <a:lnTo>
                    <a:pt x="360401" y="473083"/>
                  </a:lnTo>
                  <a:lnTo>
                    <a:pt x="360401" y="475017"/>
                  </a:lnTo>
                  <a:lnTo>
                    <a:pt x="361364" y="475983"/>
                  </a:lnTo>
                  <a:lnTo>
                    <a:pt x="362810" y="477433"/>
                  </a:lnTo>
                  <a:lnTo>
                    <a:pt x="364737" y="477433"/>
                  </a:lnTo>
                  <a:lnTo>
                    <a:pt x="372927" y="477433"/>
                  </a:lnTo>
                  <a:lnTo>
                    <a:pt x="374854" y="477433"/>
                  </a:lnTo>
                  <a:lnTo>
                    <a:pt x="375818" y="475983"/>
                  </a:lnTo>
                  <a:lnTo>
                    <a:pt x="377263" y="475017"/>
                  </a:lnTo>
                  <a:lnTo>
                    <a:pt x="377263" y="473083"/>
                  </a:lnTo>
                  <a:lnTo>
                    <a:pt x="377263" y="446500"/>
                  </a:lnTo>
                  <a:lnTo>
                    <a:pt x="403761" y="446500"/>
                  </a:lnTo>
                  <a:lnTo>
                    <a:pt x="405689" y="445533"/>
                  </a:lnTo>
                  <a:lnTo>
                    <a:pt x="406652" y="445050"/>
                  </a:lnTo>
                  <a:lnTo>
                    <a:pt x="408097" y="443116"/>
                  </a:lnTo>
                  <a:lnTo>
                    <a:pt x="408097" y="441183"/>
                  </a:lnTo>
                  <a:lnTo>
                    <a:pt x="408097" y="433933"/>
                  </a:lnTo>
                  <a:lnTo>
                    <a:pt x="408097" y="431999"/>
                  </a:lnTo>
                  <a:lnTo>
                    <a:pt x="406652" y="430549"/>
                  </a:lnTo>
                  <a:lnTo>
                    <a:pt x="405689" y="429099"/>
                  </a:lnTo>
                  <a:lnTo>
                    <a:pt x="403761" y="428616"/>
                  </a:lnTo>
                  <a:lnTo>
                    <a:pt x="377263" y="428616"/>
                  </a:lnTo>
                  <a:lnTo>
                    <a:pt x="377263" y="402999"/>
                  </a:lnTo>
                  <a:lnTo>
                    <a:pt x="377263" y="401065"/>
                  </a:lnTo>
                  <a:lnTo>
                    <a:pt x="375818" y="399132"/>
                  </a:lnTo>
                  <a:lnTo>
                    <a:pt x="374854" y="398165"/>
                  </a:lnTo>
                  <a:lnTo>
                    <a:pt x="372927" y="397682"/>
                  </a:lnTo>
                  <a:close/>
                  <a:moveTo>
                    <a:pt x="369073" y="359981"/>
                  </a:moveTo>
                  <a:lnTo>
                    <a:pt x="375818" y="360464"/>
                  </a:lnTo>
                  <a:lnTo>
                    <a:pt x="382563" y="360948"/>
                  </a:lnTo>
                  <a:lnTo>
                    <a:pt x="389308" y="362398"/>
                  </a:lnTo>
                  <a:lnTo>
                    <a:pt x="395089" y="364815"/>
                  </a:lnTo>
                  <a:lnTo>
                    <a:pt x="401352" y="367715"/>
                  </a:lnTo>
                  <a:lnTo>
                    <a:pt x="406652" y="370131"/>
                  </a:lnTo>
                  <a:lnTo>
                    <a:pt x="411952" y="373998"/>
                  </a:lnTo>
                  <a:lnTo>
                    <a:pt x="416770" y="377381"/>
                  </a:lnTo>
                  <a:lnTo>
                    <a:pt x="422069" y="382215"/>
                  </a:lnTo>
                  <a:lnTo>
                    <a:pt x="426405" y="386565"/>
                  </a:lnTo>
                  <a:lnTo>
                    <a:pt x="430260" y="391398"/>
                  </a:lnTo>
                  <a:lnTo>
                    <a:pt x="433150" y="397199"/>
                  </a:lnTo>
                  <a:lnTo>
                    <a:pt x="436523" y="402999"/>
                  </a:lnTo>
                  <a:lnTo>
                    <a:pt x="438932" y="409282"/>
                  </a:lnTo>
                  <a:lnTo>
                    <a:pt x="440859" y="414599"/>
                  </a:lnTo>
                  <a:lnTo>
                    <a:pt x="442786" y="421849"/>
                  </a:lnTo>
                  <a:lnTo>
                    <a:pt x="443268" y="428132"/>
                  </a:lnTo>
                  <a:lnTo>
                    <a:pt x="444231" y="434899"/>
                  </a:lnTo>
                  <a:lnTo>
                    <a:pt x="443268" y="442633"/>
                  </a:lnTo>
                  <a:lnTo>
                    <a:pt x="442304" y="450366"/>
                  </a:lnTo>
                  <a:lnTo>
                    <a:pt x="440377" y="457133"/>
                  </a:lnTo>
                  <a:lnTo>
                    <a:pt x="437486" y="463900"/>
                  </a:lnTo>
                  <a:lnTo>
                    <a:pt x="434596" y="470183"/>
                  </a:lnTo>
                  <a:lnTo>
                    <a:pt x="430741" y="476467"/>
                  </a:lnTo>
                  <a:lnTo>
                    <a:pt x="426405" y="482267"/>
                  </a:lnTo>
                  <a:lnTo>
                    <a:pt x="422069" y="487584"/>
                  </a:lnTo>
                  <a:lnTo>
                    <a:pt x="416288" y="492417"/>
                  </a:lnTo>
                  <a:lnTo>
                    <a:pt x="410506" y="496767"/>
                  </a:lnTo>
                  <a:lnTo>
                    <a:pt x="405207" y="500634"/>
                  </a:lnTo>
                  <a:lnTo>
                    <a:pt x="397980" y="504017"/>
                  </a:lnTo>
                  <a:lnTo>
                    <a:pt x="391235" y="506434"/>
                  </a:lnTo>
                  <a:lnTo>
                    <a:pt x="384008" y="508367"/>
                  </a:lnTo>
                  <a:lnTo>
                    <a:pt x="376782" y="509334"/>
                  </a:lnTo>
                  <a:lnTo>
                    <a:pt x="369073" y="509334"/>
                  </a:lnTo>
                  <a:lnTo>
                    <a:pt x="362810" y="509334"/>
                  </a:lnTo>
                  <a:lnTo>
                    <a:pt x="356547" y="508367"/>
                  </a:lnTo>
                  <a:lnTo>
                    <a:pt x="350283" y="506917"/>
                  </a:lnTo>
                  <a:lnTo>
                    <a:pt x="344502" y="504984"/>
                  </a:lnTo>
                  <a:lnTo>
                    <a:pt x="338721" y="503051"/>
                  </a:lnTo>
                  <a:lnTo>
                    <a:pt x="333421" y="500634"/>
                  </a:lnTo>
                  <a:lnTo>
                    <a:pt x="328121" y="497734"/>
                  </a:lnTo>
                  <a:lnTo>
                    <a:pt x="323303" y="493867"/>
                  </a:lnTo>
                  <a:lnTo>
                    <a:pt x="318967" y="490000"/>
                  </a:lnTo>
                  <a:lnTo>
                    <a:pt x="314631" y="485650"/>
                  </a:lnTo>
                  <a:lnTo>
                    <a:pt x="310777" y="481300"/>
                  </a:lnTo>
                  <a:lnTo>
                    <a:pt x="306923" y="475983"/>
                  </a:lnTo>
                  <a:lnTo>
                    <a:pt x="303550" y="471150"/>
                  </a:lnTo>
                  <a:lnTo>
                    <a:pt x="301141" y="465350"/>
                  </a:lnTo>
                  <a:lnTo>
                    <a:pt x="298733" y="459550"/>
                  </a:lnTo>
                  <a:lnTo>
                    <a:pt x="296805" y="453266"/>
                  </a:lnTo>
                  <a:lnTo>
                    <a:pt x="295360" y="444566"/>
                  </a:lnTo>
                  <a:lnTo>
                    <a:pt x="294878" y="434899"/>
                  </a:lnTo>
                  <a:lnTo>
                    <a:pt x="294878" y="427649"/>
                  </a:lnTo>
                  <a:lnTo>
                    <a:pt x="296324" y="419916"/>
                  </a:lnTo>
                  <a:lnTo>
                    <a:pt x="298251" y="412182"/>
                  </a:lnTo>
                  <a:lnTo>
                    <a:pt x="300660" y="405899"/>
                  </a:lnTo>
                  <a:lnTo>
                    <a:pt x="303550" y="399132"/>
                  </a:lnTo>
                  <a:lnTo>
                    <a:pt x="307405" y="392848"/>
                  </a:lnTo>
                  <a:lnTo>
                    <a:pt x="311741" y="387048"/>
                  </a:lnTo>
                  <a:lnTo>
                    <a:pt x="316077" y="382215"/>
                  </a:lnTo>
                  <a:lnTo>
                    <a:pt x="321858" y="376898"/>
                  </a:lnTo>
                  <a:lnTo>
                    <a:pt x="327640" y="372548"/>
                  </a:lnTo>
                  <a:lnTo>
                    <a:pt x="333903" y="368681"/>
                  </a:lnTo>
                  <a:lnTo>
                    <a:pt x="340166" y="366265"/>
                  </a:lnTo>
                  <a:lnTo>
                    <a:pt x="346911" y="363848"/>
                  </a:lnTo>
                  <a:lnTo>
                    <a:pt x="354138" y="361914"/>
                  </a:lnTo>
                  <a:lnTo>
                    <a:pt x="361364" y="360464"/>
                  </a:lnTo>
                  <a:close/>
                  <a:moveTo>
                    <a:pt x="97655" y="214457"/>
                  </a:moveTo>
                  <a:lnTo>
                    <a:pt x="97655" y="407851"/>
                  </a:lnTo>
                  <a:lnTo>
                    <a:pt x="42126" y="407851"/>
                  </a:lnTo>
                  <a:lnTo>
                    <a:pt x="42126" y="223095"/>
                  </a:lnTo>
                  <a:close/>
                  <a:moveTo>
                    <a:pt x="126376" y="183821"/>
                  </a:moveTo>
                  <a:lnTo>
                    <a:pt x="181905" y="192995"/>
                  </a:lnTo>
                  <a:lnTo>
                    <a:pt x="181905" y="407852"/>
                  </a:lnTo>
                  <a:lnTo>
                    <a:pt x="126376" y="407852"/>
                  </a:lnTo>
                  <a:close/>
                  <a:moveTo>
                    <a:pt x="266156" y="149354"/>
                  </a:moveTo>
                  <a:lnTo>
                    <a:pt x="266156" y="407851"/>
                  </a:lnTo>
                  <a:lnTo>
                    <a:pt x="212542" y="407851"/>
                  </a:lnTo>
                  <a:lnTo>
                    <a:pt x="212542" y="158035"/>
                  </a:lnTo>
                  <a:close/>
                  <a:moveTo>
                    <a:pt x="350407" y="65103"/>
                  </a:moveTo>
                  <a:lnTo>
                    <a:pt x="350407" y="346530"/>
                  </a:lnTo>
                  <a:lnTo>
                    <a:pt x="342199" y="348448"/>
                  </a:lnTo>
                  <a:lnTo>
                    <a:pt x="333990" y="350845"/>
                  </a:lnTo>
                  <a:lnTo>
                    <a:pt x="326264" y="353242"/>
                  </a:lnTo>
                  <a:lnTo>
                    <a:pt x="319504" y="357078"/>
                  </a:lnTo>
                  <a:lnTo>
                    <a:pt x="312744" y="361393"/>
                  </a:lnTo>
                  <a:lnTo>
                    <a:pt x="306467" y="365708"/>
                  </a:lnTo>
                  <a:lnTo>
                    <a:pt x="300673" y="371461"/>
                  </a:lnTo>
                  <a:lnTo>
                    <a:pt x="294878" y="377214"/>
                  </a:lnTo>
                  <a:lnTo>
                    <a:pt x="294878" y="121197"/>
                  </a:lnTo>
                  <a:close/>
                  <a:moveTo>
                    <a:pt x="258833" y="0"/>
                  </a:moveTo>
                  <a:lnTo>
                    <a:pt x="350407" y="22732"/>
                  </a:lnTo>
                  <a:lnTo>
                    <a:pt x="266025" y="110275"/>
                  </a:lnTo>
                  <a:lnTo>
                    <a:pt x="266025" y="67229"/>
                  </a:lnTo>
                  <a:lnTo>
                    <a:pt x="42126" y="139779"/>
                  </a:lnTo>
                  <a:lnTo>
                    <a:pt x="42126" y="79321"/>
                  </a:lnTo>
                  <a:lnTo>
                    <a:pt x="258833" y="31922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23" name="iṣliďê">
              <a:extLst>
                <a:ext uri="{FF2B5EF4-FFF2-40B4-BE49-F238E27FC236}">
                  <a16:creationId xmlns:a16="http://schemas.microsoft.com/office/drawing/2014/main" id="{D53C4F3E-90F5-4FB6-AEFE-06E3D1FB6BEB}"/>
                </a:ext>
              </a:extLst>
            </p:cNvPr>
            <p:cNvSpPr/>
            <p:nvPr/>
          </p:nvSpPr>
          <p:spPr bwMode="auto">
            <a:xfrm>
              <a:off x="2101169" y="2216452"/>
              <a:ext cx="444071" cy="555561"/>
            </a:xfrm>
            <a:custGeom>
              <a:avLst/>
              <a:gdLst>
                <a:gd name="connsiteX0" fmla="*/ 278786 w 357774"/>
                <a:gd name="connsiteY0" fmla="*/ 336079 h 447598"/>
                <a:gd name="connsiteX1" fmla="*/ 276879 w 357774"/>
                <a:gd name="connsiteY1" fmla="*/ 336460 h 447598"/>
                <a:gd name="connsiteX2" fmla="*/ 275352 w 357774"/>
                <a:gd name="connsiteY2" fmla="*/ 337602 h 447598"/>
                <a:gd name="connsiteX3" fmla="*/ 274207 w 357774"/>
                <a:gd name="connsiteY3" fmla="*/ 339124 h 447598"/>
                <a:gd name="connsiteX4" fmla="*/ 273826 w 357774"/>
                <a:gd name="connsiteY4" fmla="*/ 340647 h 447598"/>
                <a:gd name="connsiteX5" fmla="*/ 273826 w 357774"/>
                <a:gd name="connsiteY5" fmla="*/ 366909 h 447598"/>
                <a:gd name="connsiteX6" fmla="*/ 247878 w 357774"/>
                <a:gd name="connsiteY6" fmla="*/ 366909 h 447598"/>
                <a:gd name="connsiteX7" fmla="*/ 245970 w 357774"/>
                <a:gd name="connsiteY7" fmla="*/ 367289 h 447598"/>
                <a:gd name="connsiteX8" fmla="*/ 244444 w 357774"/>
                <a:gd name="connsiteY8" fmla="*/ 368431 h 447598"/>
                <a:gd name="connsiteX9" fmla="*/ 243299 w 357774"/>
                <a:gd name="connsiteY9" fmla="*/ 369954 h 447598"/>
                <a:gd name="connsiteX10" fmla="*/ 242918 w 357774"/>
                <a:gd name="connsiteY10" fmla="*/ 371857 h 447598"/>
                <a:gd name="connsiteX11" fmla="*/ 242918 w 357774"/>
                <a:gd name="connsiteY11" fmla="*/ 379850 h 447598"/>
                <a:gd name="connsiteX12" fmla="*/ 243299 w 357774"/>
                <a:gd name="connsiteY12" fmla="*/ 381372 h 447598"/>
                <a:gd name="connsiteX13" fmla="*/ 244444 w 357774"/>
                <a:gd name="connsiteY13" fmla="*/ 382894 h 447598"/>
                <a:gd name="connsiteX14" fmla="*/ 245970 w 357774"/>
                <a:gd name="connsiteY14" fmla="*/ 384036 h 447598"/>
                <a:gd name="connsiteX15" fmla="*/ 247878 w 357774"/>
                <a:gd name="connsiteY15" fmla="*/ 384417 h 447598"/>
                <a:gd name="connsiteX16" fmla="*/ 273826 w 357774"/>
                <a:gd name="connsiteY16" fmla="*/ 384417 h 447598"/>
                <a:gd name="connsiteX17" fmla="*/ 273826 w 357774"/>
                <a:gd name="connsiteY17" fmla="*/ 410679 h 447598"/>
                <a:gd name="connsiteX18" fmla="*/ 274207 w 357774"/>
                <a:gd name="connsiteY18" fmla="*/ 412582 h 447598"/>
                <a:gd name="connsiteX19" fmla="*/ 275352 w 357774"/>
                <a:gd name="connsiteY19" fmla="*/ 414104 h 447598"/>
                <a:gd name="connsiteX20" fmla="*/ 276879 w 357774"/>
                <a:gd name="connsiteY20" fmla="*/ 415246 h 447598"/>
                <a:gd name="connsiteX21" fmla="*/ 278786 w 357774"/>
                <a:gd name="connsiteY21" fmla="*/ 415627 h 447598"/>
                <a:gd name="connsiteX22" fmla="*/ 286800 w 357774"/>
                <a:gd name="connsiteY22" fmla="*/ 415627 h 447598"/>
                <a:gd name="connsiteX23" fmla="*/ 288708 w 357774"/>
                <a:gd name="connsiteY23" fmla="*/ 415246 h 447598"/>
                <a:gd name="connsiteX24" fmla="*/ 290234 w 357774"/>
                <a:gd name="connsiteY24" fmla="*/ 414104 h 447598"/>
                <a:gd name="connsiteX25" fmla="*/ 290997 w 357774"/>
                <a:gd name="connsiteY25" fmla="*/ 412582 h 447598"/>
                <a:gd name="connsiteX26" fmla="*/ 290997 w 357774"/>
                <a:gd name="connsiteY26" fmla="*/ 410679 h 447598"/>
                <a:gd name="connsiteX27" fmla="*/ 290997 w 357774"/>
                <a:gd name="connsiteY27" fmla="*/ 384417 h 447598"/>
                <a:gd name="connsiteX28" fmla="*/ 317708 w 357774"/>
                <a:gd name="connsiteY28" fmla="*/ 384417 h 447598"/>
                <a:gd name="connsiteX29" fmla="*/ 319616 w 357774"/>
                <a:gd name="connsiteY29" fmla="*/ 384036 h 447598"/>
                <a:gd name="connsiteX30" fmla="*/ 321142 w 357774"/>
                <a:gd name="connsiteY30" fmla="*/ 382894 h 447598"/>
                <a:gd name="connsiteX31" fmla="*/ 321905 w 357774"/>
                <a:gd name="connsiteY31" fmla="*/ 381372 h 447598"/>
                <a:gd name="connsiteX32" fmla="*/ 322668 w 357774"/>
                <a:gd name="connsiteY32" fmla="*/ 379850 h 447598"/>
                <a:gd name="connsiteX33" fmla="*/ 322668 w 357774"/>
                <a:gd name="connsiteY33" fmla="*/ 371857 h 447598"/>
                <a:gd name="connsiteX34" fmla="*/ 321905 w 357774"/>
                <a:gd name="connsiteY34" fmla="*/ 369954 h 447598"/>
                <a:gd name="connsiteX35" fmla="*/ 321142 w 357774"/>
                <a:gd name="connsiteY35" fmla="*/ 368431 h 447598"/>
                <a:gd name="connsiteX36" fmla="*/ 319616 w 357774"/>
                <a:gd name="connsiteY36" fmla="*/ 367289 h 447598"/>
                <a:gd name="connsiteX37" fmla="*/ 317708 w 357774"/>
                <a:gd name="connsiteY37" fmla="*/ 366909 h 447598"/>
                <a:gd name="connsiteX38" fmla="*/ 290997 w 357774"/>
                <a:gd name="connsiteY38" fmla="*/ 366909 h 447598"/>
                <a:gd name="connsiteX39" fmla="*/ 290997 w 357774"/>
                <a:gd name="connsiteY39" fmla="*/ 340647 h 447598"/>
                <a:gd name="connsiteX40" fmla="*/ 290997 w 357774"/>
                <a:gd name="connsiteY40" fmla="*/ 339124 h 447598"/>
                <a:gd name="connsiteX41" fmla="*/ 290234 w 357774"/>
                <a:gd name="connsiteY41" fmla="*/ 337602 h 447598"/>
                <a:gd name="connsiteX42" fmla="*/ 288708 w 357774"/>
                <a:gd name="connsiteY42" fmla="*/ 336460 h 447598"/>
                <a:gd name="connsiteX43" fmla="*/ 286800 w 357774"/>
                <a:gd name="connsiteY43" fmla="*/ 336079 h 447598"/>
                <a:gd name="connsiteX44" fmla="*/ 283365 w 357774"/>
                <a:gd name="connsiteY44" fmla="*/ 298399 h 447598"/>
                <a:gd name="connsiteX45" fmla="*/ 289852 w 357774"/>
                <a:gd name="connsiteY45" fmla="*/ 298780 h 447598"/>
                <a:gd name="connsiteX46" fmla="*/ 296721 w 357774"/>
                <a:gd name="connsiteY46" fmla="*/ 299922 h 447598"/>
                <a:gd name="connsiteX47" fmla="*/ 303208 w 357774"/>
                <a:gd name="connsiteY47" fmla="*/ 301444 h 447598"/>
                <a:gd name="connsiteX48" fmla="*/ 309313 w 357774"/>
                <a:gd name="connsiteY48" fmla="*/ 303347 h 447598"/>
                <a:gd name="connsiteX49" fmla="*/ 315037 w 357774"/>
                <a:gd name="connsiteY49" fmla="*/ 306011 h 447598"/>
                <a:gd name="connsiteX50" fmla="*/ 321142 w 357774"/>
                <a:gd name="connsiteY50" fmla="*/ 308676 h 447598"/>
                <a:gd name="connsiteX51" fmla="*/ 326103 w 357774"/>
                <a:gd name="connsiteY51" fmla="*/ 312101 h 447598"/>
                <a:gd name="connsiteX52" fmla="*/ 331063 w 357774"/>
                <a:gd name="connsiteY52" fmla="*/ 316288 h 447598"/>
                <a:gd name="connsiteX53" fmla="*/ 336024 w 357774"/>
                <a:gd name="connsiteY53" fmla="*/ 320094 h 447598"/>
                <a:gd name="connsiteX54" fmla="*/ 340603 w 357774"/>
                <a:gd name="connsiteY54" fmla="*/ 325042 h 447598"/>
                <a:gd name="connsiteX55" fmla="*/ 344037 w 357774"/>
                <a:gd name="connsiteY55" fmla="*/ 329990 h 447598"/>
                <a:gd name="connsiteX56" fmla="*/ 347471 w 357774"/>
                <a:gd name="connsiteY56" fmla="*/ 335699 h 447598"/>
                <a:gd name="connsiteX57" fmla="*/ 350524 w 357774"/>
                <a:gd name="connsiteY57" fmla="*/ 341027 h 447598"/>
                <a:gd name="connsiteX58" fmla="*/ 352814 w 357774"/>
                <a:gd name="connsiteY58" fmla="*/ 347117 h 447598"/>
                <a:gd name="connsiteX59" fmla="*/ 355103 w 357774"/>
                <a:gd name="connsiteY59" fmla="*/ 353588 h 447598"/>
                <a:gd name="connsiteX60" fmla="*/ 356629 w 357774"/>
                <a:gd name="connsiteY60" fmla="*/ 360058 h 447598"/>
                <a:gd name="connsiteX61" fmla="*/ 357393 w 357774"/>
                <a:gd name="connsiteY61" fmla="*/ 366528 h 447598"/>
                <a:gd name="connsiteX62" fmla="*/ 357774 w 357774"/>
                <a:gd name="connsiteY62" fmla="*/ 372999 h 447598"/>
                <a:gd name="connsiteX63" fmla="*/ 357393 w 357774"/>
                <a:gd name="connsiteY63" fmla="*/ 380230 h 447598"/>
                <a:gd name="connsiteX64" fmla="*/ 356629 w 357774"/>
                <a:gd name="connsiteY64" fmla="*/ 387842 h 447598"/>
                <a:gd name="connsiteX65" fmla="*/ 354340 w 357774"/>
                <a:gd name="connsiteY65" fmla="*/ 395455 h 447598"/>
                <a:gd name="connsiteX66" fmla="*/ 352050 w 357774"/>
                <a:gd name="connsiteY66" fmla="*/ 402306 h 447598"/>
                <a:gd name="connsiteX67" fmla="*/ 348998 w 357774"/>
                <a:gd name="connsiteY67" fmla="*/ 408776 h 447598"/>
                <a:gd name="connsiteX68" fmla="*/ 345182 w 357774"/>
                <a:gd name="connsiteY68" fmla="*/ 414866 h 447598"/>
                <a:gd name="connsiteX69" fmla="*/ 340603 w 357774"/>
                <a:gd name="connsiteY69" fmla="*/ 420575 h 447598"/>
                <a:gd name="connsiteX70" fmla="*/ 336024 w 357774"/>
                <a:gd name="connsiteY70" fmla="*/ 425523 h 447598"/>
                <a:gd name="connsiteX71" fmla="*/ 330682 w 357774"/>
                <a:gd name="connsiteY71" fmla="*/ 430471 h 447598"/>
                <a:gd name="connsiteX72" fmla="*/ 324958 w 357774"/>
                <a:gd name="connsiteY72" fmla="*/ 435038 h 447598"/>
                <a:gd name="connsiteX73" fmla="*/ 318471 w 357774"/>
                <a:gd name="connsiteY73" fmla="*/ 438464 h 447598"/>
                <a:gd name="connsiteX74" fmla="*/ 311984 w 357774"/>
                <a:gd name="connsiteY74" fmla="*/ 441508 h 447598"/>
                <a:gd name="connsiteX75" fmla="*/ 305116 w 357774"/>
                <a:gd name="connsiteY75" fmla="*/ 444173 h 447598"/>
                <a:gd name="connsiteX76" fmla="*/ 298247 w 357774"/>
                <a:gd name="connsiteY76" fmla="*/ 446076 h 447598"/>
                <a:gd name="connsiteX77" fmla="*/ 290615 w 357774"/>
                <a:gd name="connsiteY77" fmla="*/ 446837 h 447598"/>
                <a:gd name="connsiteX78" fmla="*/ 283365 w 357774"/>
                <a:gd name="connsiteY78" fmla="*/ 447598 h 447598"/>
                <a:gd name="connsiteX79" fmla="*/ 276879 w 357774"/>
                <a:gd name="connsiteY79" fmla="*/ 447598 h 447598"/>
                <a:gd name="connsiteX80" fmla="*/ 270392 w 357774"/>
                <a:gd name="connsiteY80" fmla="*/ 446456 h 447598"/>
                <a:gd name="connsiteX81" fmla="*/ 264286 w 357774"/>
                <a:gd name="connsiteY81" fmla="*/ 444934 h 447598"/>
                <a:gd name="connsiteX82" fmla="*/ 258181 w 357774"/>
                <a:gd name="connsiteY82" fmla="*/ 443411 h 447598"/>
                <a:gd name="connsiteX83" fmla="*/ 252457 w 357774"/>
                <a:gd name="connsiteY83" fmla="*/ 441128 h 447598"/>
                <a:gd name="connsiteX84" fmla="*/ 246733 w 357774"/>
                <a:gd name="connsiteY84" fmla="*/ 438464 h 447598"/>
                <a:gd name="connsiteX85" fmla="*/ 241773 w 357774"/>
                <a:gd name="connsiteY85" fmla="*/ 435038 h 447598"/>
                <a:gd name="connsiteX86" fmla="*/ 236812 w 357774"/>
                <a:gd name="connsiteY86" fmla="*/ 431613 h 447598"/>
                <a:gd name="connsiteX87" fmla="*/ 232233 w 357774"/>
                <a:gd name="connsiteY87" fmla="*/ 427426 h 447598"/>
                <a:gd name="connsiteX88" fmla="*/ 228036 w 357774"/>
                <a:gd name="connsiteY88" fmla="*/ 423620 h 447598"/>
                <a:gd name="connsiteX89" fmla="*/ 223838 w 357774"/>
                <a:gd name="connsiteY89" fmla="*/ 418672 h 447598"/>
                <a:gd name="connsiteX90" fmla="*/ 220404 w 357774"/>
                <a:gd name="connsiteY90" fmla="*/ 414104 h 447598"/>
                <a:gd name="connsiteX91" fmla="*/ 217352 w 357774"/>
                <a:gd name="connsiteY91" fmla="*/ 408776 h 447598"/>
                <a:gd name="connsiteX92" fmla="*/ 215062 w 357774"/>
                <a:gd name="connsiteY92" fmla="*/ 403067 h 447598"/>
                <a:gd name="connsiteX93" fmla="*/ 212391 w 357774"/>
                <a:gd name="connsiteY93" fmla="*/ 397738 h 447598"/>
                <a:gd name="connsiteX94" fmla="*/ 210483 w 357774"/>
                <a:gd name="connsiteY94" fmla="*/ 391649 h 447598"/>
                <a:gd name="connsiteX95" fmla="*/ 208957 w 357774"/>
                <a:gd name="connsiteY95" fmla="*/ 382514 h 447598"/>
                <a:gd name="connsiteX96" fmla="*/ 208575 w 357774"/>
                <a:gd name="connsiteY96" fmla="*/ 377947 h 447598"/>
                <a:gd name="connsiteX97" fmla="*/ 208575 w 357774"/>
                <a:gd name="connsiteY97" fmla="*/ 372999 h 447598"/>
                <a:gd name="connsiteX98" fmla="*/ 208575 w 357774"/>
                <a:gd name="connsiteY98" fmla="*/ 365386 h 447598"/>
                <a:gd name="connsiteX99" fmla="*/ 210101 w 357774"/>
                <a:gd name="connsiteY99" fmla="*/ 358155 h 447598"/>
                <a:gd name="connsiteX100" fmla="*/ 211628 w 357774"/>
                <a:gd name="connsiteY100" fmla="*/ 350923 h 447598"/>
                <a:gd name="connsiteX101" fmla="*/ 214299 w 357774"/>
                <a:gd name="connsiteY101" fmla="*/ 344072 h 447598"/>
                <a:gd name="connsiteX102" fmla="*/ 217352 w 357774"/>
                <a:gd name="connsiteY102" fmla="*/ 337602 h 447598"/>
                <a:gd name="connsiteX103" fmla="*/ 220786 w 357774"/>
                <a:gd name="connsiteY103" fmla="*/ 331132 h 447598"/>
                <a:gd name="connsiteX104" fmla="*/ 225365 w 357774"/>
                <a:gd name="connsiteY104" fmla="*/ 325803 h 447598"/>
                <a:gd name="connsiteX105" fmla="*/ 230325 w 357774"/>
                <a:gd name="connsiteY105" fmla="*/ 320094 h 447598"/>
                <a:gd name="connsiteX106" fmla="*/ 235286 w 357774"/>
                <a:gd name="connsiteY106" fmla="*/ 315146 h 447598"/>
                <a:gd name="connsiteX107" fmla="*/ 241391 w 357774"/>
                <a:gd name="connsiteY107" fmla="*/ 311340 h 447598"/>
                <a:gd name="connsiteX108" fmla="*/ 247497 w 357774"/>
                <a:gd name="connsiteY108" fmla="*/ 307153 h 447598"/>
                <a:gd name="connsiteX109" fmla="*/ 253984 w 357774"/>
                <a:gd name="connsiteY109" fmla="*/ 304489 h 447598"/>
                <a:gd name="connsiteX110" fmla="*/ 260852 w 357774"/>
                <a:gd name="connsiteY110" fmla="*/ 301825 h 447598"/>
                <a:gd name="connsiteX111" fmla="*/ 267721 w 357774"/>
                <a:gd name="connsiteY111" fmla="*/ 299922 h 447598"/>
                <a:gd name="connsiteX112" fmla="*/ 275352 w 357774"/>
                <a:gd name="connsiteY112" fmla="*/ 298780 h 447598"/>
                <a:gd name="connsiteX113" fmla="*/ 59376 w 357774"/>
                <a:gd name="connsiteY113" fmla="*/ 111138 h 447598"/>
                <a:gd name="connsiteX114" fmla="*/ 260338 w 357774"/>
                <a:gd name="connsiteY114" fmla="*/ 111138 h 447598"/>
                <a:gd name="connsiteX115" fmla="*/ 260338 w 357774"/>
                <a:gd name="connsiteY115" fmla="*/ 198920 h 447598"/>
                <a:gd name="connsiteX116" fmla="*/ 260338 w 357774"/>
                <a:gd name="connsiteY116" fmla="*/ 219821 h 447598"/>
                <a:gd name="connsiteX117" fmla="*/ 260338 w 357774"/>
                <a:gd name="connsiteY117" fmla="*/ 285182 h 447598"/>
                <a:gd name="connsiteX118" fmla="*/ 254271 w 357774"/>
                <a:gd name="connsiteY118" fmla="*/ 287463 h 447598"/>
                <a:gd name="connsiteX119" fmla="*/ 248963 w 357774"/>
                <a:gd name="connsiteY119" fmla="*/ 289363 h 447598"/>
                <a:gd name="connsiteX120" fmla="*/ 243275 w 357774"/>
                <a:gd name="connsiteY120" fmla="*/ 291643 h 447598"/>
                <a:gd name="connsiteX121" fmla="*/ 237967 w 357774"/>
                <a:gd name="connsiteY121" fmla="*/ 294683 h 447598"/>
                <a:gd name="connsiteX122" fmla="*/ 233038 w 357774"/>
                <a:gd name="connsiteY122" fmla="*/ 298103 h 447598"/>
                <a:gd name="connsiteX123" fmla="*/ 228108 w 357774"/>
                <a:gd name="connsiteY123" fmla="*/ 301523 h 447598"/>
                <a:gd name="connsiteX124" fmla="*/ 223179 w 357774"/>
                <a:gd name="connsiteY124" fmla="*/ 305703 h 447598"/>
                <a:gd name="connsiteX125" fmla="*/ 219008 w 357774"/>
                <a:gd name="connsiteY125" fmla="*/ 309503 h 447598"/>
                <a:gd name="connsiteX126" fmla="*/ 214837 w 357774"/>
                <a:gd name="connsiteY126" fmla="*/ 314063 h 447598"/>
                <a:gd name="connsiteX127" fmla="*/ 211425 w 357774"/>
                <a:gd name="connsiteY127" fmla="*/ 319003 h 447598"/>
                <a:gd name="connsiteX128" fmla="*/ 207633 w 357774"/>
                <a:gd name="connsiteY128" fmla="*/ 323943 h 447598"/>
                <a:gd name="connsiteX129" fmla="*/ 204220 w 357774"/>
                <a:gd name="connsiteY129" fmla="*/ 328884 h 447598"/>
                <a:gd name="connsiteX130" fmla="*/ 201945 w 357774"/>
                <a:gd name="connsiteY130" fmla="*/ 334584 h 447598"/>
                <a:gd name="connsiteX131" fmla="*/ 199291 w 357774"/>
                <a:gd name="connsiteY131" fmla="*/ 339904 h 447598"/>
                <a:gd name="connsiteX132" fmla="*/ 197395 w 357774"/>
                <a:gd name="connsiteY132" fmla="*/ 345984 h 447598"/>
                <a:gd name="connsiteX133" fmla="*/ 195499 w 357774"/>
                <a:gd name="connsiteY133" fmla="*/ 351684 h 447598"/>
                <a:gd name="connsiteX134" fmla="*/ 146965 w 357774"/>
                <a:gd name="connsiteY134" fmla="*/ 351684 h 447598"/>
                <a:gd name="connsiteX135" fmla="*/ 146965 w 357774"/>
                <a:gd name="connsiteY135" fmla="*/ 261622 h 447598"/>
                <a:gd name="connsiteX136" fmla="*/ 59376 w 357774"/>
                <a:gd name="connsiteY136" fmla="*/ 261622 h 447598"/>
                <a:gd name="connsiteX137" fmla="*/ 152416 w 357774"/>
                <a:gd name="connsiteY137" fmla="*/ 0 h 447598"/>
                <a:gd name="connsiteX138" fmla="*/ 157764 w 357774"/>
                <a:gd name="connsiteY138" fmla="*/ 0 h 447598"/>
                <a:gd name="connsiteX139" fmla="*/ 162730 w 357774"/>
                <a:gd name="connsiteY139" fmla="*/ 0 h 447598"/>
                <a:gd name="connsiteX140" fmla="*/ 167695 w 357774"/>
                <a:gd name="connsiteY140" fmla="*/ 381 h 447598"/>
                <a:gd name="connsiteX141" fmla="*/ 172661 w 357774"/>
                <a:gd name="connsiteY141" fmla="*/ 1525 h 447598"/>
                <a:gd name="connsiteX142" fmla="*/ 176863 w 357774"/>
                <a:gd name="connsiteY142" fmla="*/ 2669 h 447598"/>
                <a:gd name="connsiteX143" fmla="*/ 181447 w 357774"/>
                <a:gd name="connsiteY143" fmla="*/ 3432 h 447598"/>
                <a:gd name="connsiteX144" fmla="*/ 185649 w 357774"/>
                <a:gd name="connsiteY144" fmla="*/ 4957 h 447598"/>
                <a:gd name="connsiteX145" fmla="*/ 189469 w 357774"/>
                <a:gd name="connsiteY145" fmla="*/ 6864 h 447598"/>
                <a:gd name="connsiteX146" fmla="*/ 192907 w 357774"/>
                <a:gd name="connsiteY146" fmla="*/ 8389 h 447598"/>
                <a:gd name="connsiteX147" fmla="*/ 195963 w 357774"/>
                <a:gd name="connsiteY147" fmla="*/ 11058 h 447598"/>
                <a:gd name="connsiteX148" fmla="*/ 199019 w 357774"/>
                <a:gd name="connsiteY148" fmla="*/ 12965 h 447598"/>
                <a:gd name="connsiteX149" fmla="*/ 201311 w 357774"/>
                <a:gd name="connsiteY149" fmla="*/ 15253 h 447598"/>
                <a:gd name="connsiteX150" fmla="*/ 203603 w 357774"/>
                <a:gd name="connsiteY150" fmla="*/ 17922 h 447598"/>
                <a:gd name="connsiteX151" fmla="*/ 205513 w 357774"/>
                <a:gd name="connsiteY151" fmla="*/ 20973 h 447598"/>
                <a:gd name="connsiteX152" fmla="*/ 206277 w 357774"/>
                <a:gd name="connsiteY152" fmla="*/ 23260 h 447598"/>
                <a:gd name="connsiteX153" fmla="*/ 207423 w 357774"/>
                <a:gd name="connsiteY153" fmla="*/ 26311 h 447598"/>
                <a:gd name="connsiteX154" fmla="*/ 207423 w 357774"/>
                <a:gd name="connsiteY154" fmla="*/ 29362 h 447598"/>
                <a:gd name="connsiteX155" fmla="*/ 207423 w 357774"/>
                <a:gd name="connsiteY155" fmla="*/ 30506 h 447598"/>
                <a:gd name="connsiteX156" fmla="*/ 261284 w 357774"/>
                <a:gd name="connsiteY156" fmla="*/ 30506 h 447598"/>
                <a:gd name="connsiteX157" fmla="*/ 261284 w 357774"/>
                <a:gd name="connsiteY157" fmla="*/ 55291 h 447598"/>
                <a:gd name="connsiteX158" fmla="*/ 261666 w 357774"/>
                <a:gd name="connsiteY158" fmla="*/ 55291 h 447598"/>
                <a:gd name="connsiteX159" fmla="*/ 315145 w 357774"/>
                <a:gd name="connsiteY159" fmla="*/ 55291 h 447598"/>
                <a:gd name="connsiteX160" fmla="*/ 315145 w 357774"/>
                <a:gd name="connsiteY160" fmla="*/ 287517 h 447598"/>
                <a:gd name="connsiteX161" fmla="*/ 308269 w 357774"/>
                <a:gd name="connsiteY161" fmla="*/ 285229 h 447598"/>
                <a:gd name="connsiteX162" fmla="*/ 300629 w 357774"/>
                <a:gd name="connsiteY162" fmla="*/ 283322 h 447598"/>
                <a:gd name="connsiteX163" fmla="*/ 292607 w 357774"/>
                <a:gd name="connsiteY163" fmla="*/ 282559 h 447598"/>
                <a:gd name="connsiteX164" fmla="*/ 285350 w 357774"/>
                <a:gd name="connsiteY164" fmla="*/ 282559 h 447598"/>
                <a:gd name="connsiteX165" fmla="*/ 278856 w 357774"/>
                <a:gd name="connsiteY165" fmla="*/ 282559 h 447598"/>
                <a:gd name="connsiteX166" fmla="*/ 278856 w 357774"/>
                <a:gd name="connsiteY166" fmla="*/ 240614 h 447598"/>
                <a:gd name="connsiteX167" fmla="*/ 278856 w 357774"/>
                <a:gd name="connsiteY167" fmla="*/ 219641 h 447598"/>
                <a:gd name="connsiteX168" fmla="*/ 278856 w 357774"/>
                <a:gd name="connsiteY168" fmla="*/ 198669 h 447598"/>
                <a:gd name="connsiteX169" fmla="*/ 278856 w 357774"/>
                <a:gd name="connsiteY169" fmla="*/ 88466 h 447598"/>
                <a:gd name="connsiteX170" fmla="*/ 242566 w 357774"/>
                <a:gd name="connsiteY170" fmla="*/ 88466 h 447598"/>
                <a:gd name="connsiteX171" fmla="*/ 242566 w 357774"/>
                <a:gd name="connsiteY171" fmla="*/ 88085 h 447598"/>
                <a:gd name="connsiteX172" fmla="*/ 242566 w 357774"/>
                <a:gd name="connsiteY172" fmla="*/ 57579 h 447598"/>
                <a:gd name="connsiteX173" fmla="*/ 247532 w 357774"/>
                <a:gd name="connsiteY173" fmla="*/ 57579 h 447598"/>
                <a:gd name="connsiteX174" fmla="*/ 247532 w 357774"/>
                <a:gd name="connsiteY174" fmla="*/ 38513 h 447598"/>
                <a:gd name="connsiteX175" fmla="*/ 231488 w 357774"/>
                <a:gd name="connsiteY175" fmla="*/ 38513 h 447598"/>
                <a:gd name="connsiteX176" fmla="*/ 231488 w 357774"/>
                <a:gd name="connsiteY176" fmla="*/ 57579 h 447598"/>
                <a:gd name="connsiteX177" fmla="*/ 236072 w 357774"/>
                <a:gd name="connsiteY177" fmla="*/ 57579 h 447598"/>
                <a:gd name="connsiteX178" fmla="*/ 236072 w 357774"/>
                <a:gd name="connsiteY178" fmla="*/ 88085 h 447598"/>
                <a:gd name="connsiteX179" fmla="*/ 83657 w 357774"/>
                <a:gd name="connsiteY179" fmla="*/ 88085 h 447598"/>
                <a:gd name="connsiteX180" fmla="*/ 83657 w 357774"/>
                <a:gd name="connsiteY180" fmla="*/ 57579 h 447598"/>
                <a:gd name="connsiteX181" fmla="*/ 88241 w 357774"/>
                <a:gd name="connsiteY181" fmla="*/ 57579 h 447598"/>
                <a:gd name="connsiteX182" fmla="*/ 88241 w 357774"/>
                <a:gd name="connsiteY182" fmla="*/ 38513 h 447598"/>
                <a:gd name="connsiteX183" fmla="*/ 72197 w 357774"/>
                <a:gd name="connsiteY183" fmla="*/ 38513 h 447598"/>
                <a:gd name="connsiteX184" fmla="*/ 72197 w 357774"/>
                <a:gd name="connsiteY184" fmla="*/ 57579 h 447598"/>
                <a:gd name="connsiteX185" fmla="*/ 77163 w 357774"/>
                <a:gd name="connsiteY185" fmla="*/ 57579 h 447598"/>
                <a:gd name="connsiteX186" fmla="*/ 77163 w 357774"/>
                <a:gd name="connsiteY186" fmla="*/ 88085 h 447598"/>
                <a:gd name="connsiteX187" fmla="*/ 77163 w 357774"/>
                <a:gd name="connsiteY187" fmla="*/ 88466 h 447598"/>
                <a:gd name="connsiteX188" fmla="*/ 40491 w 357774"/>
                <a:gd name="connsiteY188" fmla="*/ 88466 h 447598"/>
                <a:gd name="connsiteX189" fmla="*/ 40491 w 357774"/>
                <a:gd name="connsiteY189" fmla="*/ 265400 h 447598"/>
                <a:gd name="connsiteX190" fmla="*/ 140956 w 357774"/>
                <a:gd name="connsiteY190" fmla="*/ 373695 h 447598"/>
                <a:gd name="connsiteX191" fmla="*/ 192907 w 357774"/>
                <a:gd name="connsiteY191" fmla="*/ 373695 h 447598"/>
                <a:gd name="connsiteX192" fmla="*/ 192907 w 357774"/>
                <a:gd name="connsiteY192" fmla="*/ 374077 h 447598"/>
                <a:gd name="connsiteX193" fmla="*/ 192907 w 357774"/>
                <a:gd name="connsiteY193" fmla="*/ 379796 h 447598"/>
                <a:gd name="connsiteX194" fmla="*/ 194053 w 357774"/>
                <a:gd name="connsiteY194" fmla="*/ 385897 h 447598"/>
                <a:gd name="connsiteX195" fmla="*/ 194435 w 357774"/>
                <a:gd name="connsiteY195" fmla="*/ 391617 h 447598"/>
                <a:gd name="connsiteX196" fmla="*/ 195963 w 357774"/>
                <a:gd name="connsiteY196" fmla="*/ 396956 h 447598"/>
                <a:gd name="connsiteX197" fmla="*/ 197491 w 357774"/>
                <a:gd name="connsiteY197" fmla="*/ 402294 h 447598"/>
                <a:gd name="connsiteX198" fmla="*/ 199401 w 357774"/>
                <a:gd name="connsiteY198" fmla="*/ 408014 h 447598"/>
                <a:gd name="connsiteX199" fmla="*/ 0 w 357774"/>
                <a:gd name="connsiteY199" fmla="*/ 408014 h 447598"/>
                <a:gd name="connsiteX200" fmla="*/ 0 w 357774"/>
                <a:gd name="connsiteY200" fmla="*/ 55291 h 447598"/>
                <a:gd name="connsiteX201" fmla="*/ 54243 w 357774"/>
                <a:gd name="connsiteY201" fmla="*/ 55291 h 447598"/>
                <a:gd name="connsiteX202" fmla="*/ 54243 w 357774"/>
                <a:gd name="connsiteY202" fmla="*/ 30506 h 447598"/>
                <a:gd name="connsiteX203" fmla="*/ 107722 w 357774"/>
                <a:gd name="connsiteY203" fmla="*/ 30506 h 447598"/>
                <a:gd name="connsiteX204" fmla="*/ 107722 w 357774"/>
                <a:gd name="connsiteY204" fmla="*/ 29362 h 447598"/>
                <a:gd name="connsiteX205" fmla="*/ 108104 w 357774"/>
                <a:gd name="connsiteY205" fmla="*/ 26311 h 447598"/>
                <a:gd name="connsiteX206" fmla="*/ 109250 w 357774"/>
                <a:gd name="connsiteY206" fmla="*/ 23260 h 447598"/>
                <a:gd name="connsiteX207" fmla="*/ 110014 w 357774"/>
                <a:gd name="connsiteY207" fmla="*/ 20973 h 447598"/>
                <a:gd name="connsiteX208" fmla="*/ 111542 w 357774"/>
                <a:gd name="connsiteY208" fmla="*/ 17922 h 447598"/>
                <a:gd name="connsiteX209" fmla="*/ 114216 w 357774"/>
                <a:gd name="connsiteY209" fmla="*/ 15253 h 447598"/>
                <a:gd name="connsiteX210" fmla="*/ 116508 w 357774"/>
                <a:gd name="connsiteY210" fmla="*/ 12965 h 447598"/>
                <a:gd name="connsiteX211" fmla="*/ 119182 w 357774"/>
                <a:gd name="connsiteY211" fmla="*/ 11058 h 447598"/>
                <a:gd name="connsiteX212" fmla="*/ 122620 w 357774"/>
                <a:gd name="connsiteY212" fmla="*/ 8389 h 447598"/>
                <a:gd name="connsiteX213" fmla="*/ 126058 w 357774"/>
                <a:gd name="connsiteY213" fmla="*/ 6864 h 447598"/>
                <a:gd name="connsiteX214" fmla="*/ 129496 w 357774"/>
                <a:gd name="connsiteY214" fmla="*/ 4957 h 447598"/>
                <a:gd name="connsiteX215" fmla="*/ 134080 w 357774"/>
                <a:gd name="connsiteY215" fmla="*/ 3432 h 447598"/>
                <a:gd name="connsiteX216" fmla="*/ 138282 w 357774"/>
                <a:gd name="connsiteY216" fmla="*/ 2669 h 447598"/>
                <a:gd name="connsiteX217" fmla="*/ 143248 w 357774"/>
                <a:gd name="connsiteY217" fmla="*/ 1525 h 447598"/>
                <a:gd name="connsiteX218" fmla="*/ 147450 w 357774"/>
                <a:gd name="connsiteY218" fmla="*/ 381 h 4475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</a:cxnLst>
              <a:rect l="l" t="t" r="r" b="b"/>
              <a:pathLst>
                <a:path w="357774" h="447598">
                  <a:moveTo>
                    <a:pt x="278786" y="336079"/>
                  </a:moveTo>
                  <a:lnTo>
                    <a:pt x="276879" y="336460"/>
                  </a:lnTo>
                  <a:lnTo>
                    <a:pt x="275352" y="337602"/>
                  </a:lnTo>
                  <a:lnTo>
                    <a:pt x="274207" y="339124"/>
                  </a:lnTo>
                  <a:lnTo>
                    <a:pt x="273826" y="340647"/>
                  </a:lnTo>
                  <a:lnTo>
                    <a:pt x="273826" y="366909"/>
                  </a:lnTo>
                  <a:lnTo>
                    <a:pt x="247878" y="366909"/>
                  </a:lnTo>
                  <a:lnTo>
                    <a:pt x="245970" y="367289"/>
                  </a:lnTo>
                  <a:lnTo>
                    <a:pt x="244444" y="368431"/>
                  </a:lnTo>
                  <a:lnTo>
                    <a:pt x="243299" y="369954"/>
                  </a:lnTo>
                  <a:lnTo>
                    <a:pt x="242918" y="371857"/>
                  </a:lnTo>
                  <a:lnTo>
                    <a:pt x="242918" y="379850"/>
                  </a:lnTo>
                  <a:lnTo>
                    <a:pt x="243299" y="381372"/>
                  </a:lnTo>
                  <a:lnTo>
                    <a:pt x="244444" y="382894"/>
                  </a:lnTo>
                  <a:lnTo>
                    <a:pt x="245970" y="384036"/>
                  </a:lnTo>
                  <a:lnTo>
                    <a:pt x="247878" y="384417"/>
                  </a:lnTo>
                  <a:lnTo>
                    <a:pt x="273826" y="384417"/>
                  </a:lnTo>
                  <a:lnTo>
                    <a:pt x="273826" y="410679"/>
                  </a:lnTo>
                  <a:lnTo>
                    <a:pt x="274207" y="412582"/>
                  </a:lnTo>
                  <a:lnTo>
                    <a:pt x="275352" y="414104"/>
                  </a:lnTo>
                  <a:lnTo>
                    <a:pt x="276879" y="415246"/>
                  </a:lnTo>
                  <a:lnTo>
                    <a:pt x="278786" y="415627"/>
                  </a:lnTo>
                  <a:lnTo>
                    <a:pt x="286800" y="415627"/>
                  </a:lnTo>
                  <a:lnTo>
                    <a:pt x="288708" y="415246"/>
                  </a:lnTo>
                  <a:lnTo>
                    <a:pt x="290234" y="414104"/>
                  </a:lnTo>
                  <a:lnTo>
                    <a:pt x="290997" y="412582"/>
                  </a:lnTo>
                  <a:lnTo>
                    <a:pt x="290997" y="410679"/>
                  </a:lnTo>
                  <a:lnTo>
                    <a:pt x="290997" y="384417"/>
                  </a:lnTo>
                  <a:lnTo>
                    <a:pt x="317708" y="384417"/>
                  </a:lnTo>
                  <a:lnTo>
                    <a:pt x="319616" y="384036"/>
                  </a:lnTo>
                  <a:lnTo>
                    <a:pt x="321142" y="382894"/>
                  </a:lnTo>
                  <a:lnTo>
                    <a:pt x="321905" y="381372"/>
                  </a:lnTo>
                  <a:lnTo>
                    <a:pt x="322668" y="379850"/>
                  </a:lnTo>
                  <a:lnTo>
                    <a:pt x="322668" y="371857"/>
                  </a:lnTo>
                  <a:lnTo>
                    <a:pt x="321905" y="369954"/>
                  </a:lnTo>
                  <a:lnTo>
                    <a:pt x="321142" y="368431"/>
                  </a:lnTo>
                  <a:lnTo>
                    <a:pt x="319616" y="367289"/>
                  </a:lnTo>
                  <a:lnTo>
                    <a:pt x="317708" y="366909"/>
                  </a:lnTo>
                  <a:lnTo>
                    <a:pt x="290997" y="366909"/>
                  </a:lnTo>
                  <a:lnTo>
                    <a:pt x="290997" y="340647"/>
                  </a:lnTo>
                  <a:lnTo>
                    <a:pt x="290997" y="339124"/>
                  </a:lnTo>
                  <a:lnTo>
                    <a:pt x="290234" y="337602"/>
                  </a:lnTo>
                  <a:lnTo>
                    <a:pt x="288708" y="336460"/>
                  </a:lnTo>
                  <a:lnTo>
                    <a:pt x="286800" y="336079"/>
                  </a:lnTo>
                  <a:close/>
                  <a:moveTo>
                    <a:pt x="283365" y="298399"/>
                  </a:moveTo>
                  <a:lnTo>
                    <a:pt x="289852" y="298780"/>
                  </a:lnTo>
                  <a:lnTo>
                    <a:pt x="296721" y="299922"/>
                  </a:lnTo>
                  <a:lnTo>
                    <a:pt x="303208" y="301444"/>
                  </a:lnTo>
                  <a:lnTo>
                    <a:pt x="309313" y="303347"/>
                  </a:lnTo>
                  <a:lnTo>
                    <a:pt x="315037" y="306011"/>
                  </a:lnTo>
                  <a:lnTo>
                    <a:pt x="321142" y="308676"/>
                  </a:lnTo>
                  <a:lnTo>
                    <a:pt x="326103" y="312101"/>
                  </a:lnTo>
                  <a:lnTo>
                    <a:pt x="331063" y="316288"/>
                  </a:lnTo>
                  <a:lnTo>
                    <a:pt x="336024" y="320094"/>
                  </a:lnTo>
                  <a:lnTo>
                    <a:pt x="340603" y="325042"/>
                  </a:lnTo>
                  <a:lnTo>
                    <a:pt x="344037" y="329990"/>
                  </a:lnTo>
                  <a:lnTo>
                    <a:pt x="347471" y="335699"/>
                  </a:lnTo>
                  <a:lnTo>
                    <a:pt x="350524" y="341027"/>
                  </a:lnTo>
                  <a:lnTo>
                    <a:pt x="352814" y="347117"/>
                  </a:lnTo>
                  <a:lnTo>
                    <a:pt x="355103" y="353588"/>
                  </a:lnTo>
                  <a:lnTo>
                    <a:pt x="356629" y="360058"/>
                  </a:lnTo>
                  <a:lnTo>
                    <a:pt x="357393" y="366528"/>
                  </a:lnTo>
                  <a:lnTo>
                    <a:pt x="357774" y="372999"/>
                  </a:lnTo>
                  <a:lnTo>
                    <a:pt x="357393" y="380230"/>
                  </a:lnTo>
                  <a:lnTo>
                    <a:pt x="356629" y="387842"/>
                  </a:lnTo>
                  <a:lnTo>
                    <a:pt x="354340" y="395455"/>
                  </a:lnTo>
                  <a:lnTo>
                    <a:pt x="352050" y="402306"/>
                  </a:lnTo>
                  <a:lnTo>
                    <a:pt x="348998" y="408776"/>
                  </a:lnTo>
                  <a:lnTo>
                    <a:pt x="345182" y="414866"/>
                  </a:lnTo>
                  <a:lnTo>
                    <a:pt x="340603" y="420575"/>
                  </a:lnTo>
                  <a:lnTo>
                    <a:pt x="336024" y="425523"/>
                  </a:lnTo>
                  <a:lnTo>
                    <a:pt x="330682" y="430471"/>
                  </a:lnTo>
                  <a:lnTo>
                    <a:pt x="324958" y="435038"/>
                  </a:lnTo>
                  <a:lnTo>
                    <a:pt x="318471" y="438464"/>
                  </a:lnTo>
                  <a:lnTo>
                    <a:pt x="311984" y="441508"/>
                  </a:lnTo>
                  <a:lnTo>
                    <a:pt x="305116" y="444173"/>
                  </a:lnTo>
                  <a:lnTo>
                    <a:pt x="298247" y="446076"/>
                  </a:lnTo>
                  <a:lnTo>
                    <a:pt x="290615" y="446837"/>
                  </a:lnTo>
                  <a:lnTo>
                    <a:pt x="283365" y="447598"/>
                  </a:lnTo>
                  <a:lnTo>
                    <a:pt x="276879" y="447598"/>
                  </a:lnTo>
                  <a:lnTo>
                    <a:pt x="270392" y="446456"/>
                  </a:lnTo>
                  <a:lnTo>
                    <a:pt x="264286" y="444934"/>
                  </a:lnTo>
                  <a:lnTo>
                    <a:pt x="258181" y="443411"/>
                  </a:lnTo>
                  <a:lnTo>
                    <a:pt x="252457" y="441128"/>
                  </a:lnTo>
                  <a:lnTo>
                    <a:pt x="246733" y="438464"/>
                  </a:lnTo>
                  <a:lnTo>
                    <a:pt x="241773" y="435038"/>
                  </a:lnTo>
                  <a:lnTo>
                    <a:pt x="236812" y="431613"/>
                  </a:lnTo>
                  <a:lnTo>
                    <a:pt x="232233" y="427426"/>
                  </a:lnTo>
                  <a:lnTo>
                    <a:pt x="228036" y="423620"/>
                  </a:lnTo>
                  <a:lnTo>
                    <a:pt x="223838" y="418672"/>
                  </a:lnTo>
                  <a:lnTo>
                    <a:pt x="220404" y="414104"/>
                  </a:lnTo>
                  <a:lnTo>
                    <a:pt x="217352" y="408776"/>
                  </a:lnTo>
                  <a:lnTo>
                    <a:pt x="215062" y="403067"/>
                  </a:lnTo>
                  <a:lnTo>
                    <a:pt x="212391" y="397738"/>
                  </a:lnTo>
                  <a:lnTo>
                    <a:pt x="210483" y="391649"/>
                  </a:lnTo>
                  <a:lnTo>
                    <a:pt x="208957" y="382514"/>
                  </a:lnTo>
                  <a:lnTo>
                    <a:pt x="208575" y="377947"/>
                  </a:lnTo>
                  <a:lnTo>
                    <a:pt x="208575" y="372999"/>
                  </a:lnTo>
                  <a:lnTo>
                    <a:pt x="208575" y="365386"/>
                  </a:lnTo>
                  <a:lnTo>
                    <a:pt x="210101" y="358155"/>
                  </a:lnTo>
                  <a:lnTo>
                    <a:pt x="211628" y="350923"/>
                  </a:lnTo>
                  <a:lnTo>
                    <a:pt x="214299" y="344072"/>
                  </a:lnTo>
                  <a:lnTo>
                    <a:pt x="217352" y="337602"/>
                  </a:lnTo>
                  <a:lnTo>
                    <a:pt x="220786" y="331132"/>
                  </a:lnTo>
                  <a:lnTo>
                    <a:pt x="225365" y="325803"/>
                  </a:lnTo>
                  <a:lnTo>
                    <a:pt x="230325" y="320094"/>
                  </a:lnTo>
                  <a:lnTo>
                    <a:pt x="235286" y="315146"/>
                  </a:lnTo>
                  <a:lnTo>
                    <a:pt x="241391" y="311340"/>
                  </a:lnTo>
                  <a:lnTo>
                    <a:pt x="247497" y="307153"/>
                  </a:lnTo>
                  <a:lnTo>
                    <a:pt x="253984" y="304489"/>
                  </a:lnTo>
                  <a:lnTo>
                    <a:pt x="260852" y="301825"/>
                  </a:lnTo>
                  <a:lnTo>
                    <a:pt x="267721" y="299922"/>
                  </a:lnTo>
                  <a:lnTo>
                    <a:pt x="275352" y="298780"/>
                  </a:lnTo>
                  <a:close/>
                  <a:moveTo>
                    <a:pt x="59376" y="111138"/>
                  </a:moveTo>
                  <a:lnTo>
                    <a:pt x="260338" y="111138"/>
                  </a:lnTo>
                  <a:lnTo>
                    <a:pt x="260338" y="198920"/>
                  </a:lnTo>
                  <a:lnTo>
                    <a:pt x="260338" y="219821"/>
                  </a:lnTo>
                  <a:lnTo>
                    <a:pt x="260338" y="285182"/>
                  </a:lnTo>
                  <a:lnTo>
                    <a:pt x="254271" y="287463"/>
                  </a:lnTo>
                  <a:lnTo>
                    <a:pt x="248963" y="289363"/>
                  </a:lnTo>
                  <a:lnTo>
                    <a:pt x="243275" y="291643"/>
                  </a:lnTo>
                  <a:lnTo>
                    <a:pt x="237967" y="294683"/>
                  </a:lnTo>
                  <a:lnTo>
                    <a:pt x="233038" y="298103"/>
                  </a:lnTo>
                  <a:lnTo>
                    <a:pt x="228108" y="301523"/>
                  </a:lnTo>
                  <a:lnTo>
                    <a:pt x="223179" y="305703"/>
                  </a:lnTo>
                  <a:lnTo>
                    <a:pt x="219008" y="309503"/>
                  </a:lnTo>
                  <a:lnTo>
                    <a:pt x="214837" y="314063"/>
                  </a:lnTo>
                  <a:lnTo>
                    <a:pt x="211425" y="319003"/>
                  </a:lnTo>
                  <a:lnTo>
                    <a:pt x="207633" y="323943"/>
                  </a:lnTo>
                  <a:lnTo>
                    <a:pt x="204220" y="328884"/>
                  </a:lnTo>
                  <a:lnTo>
                    <a:pt x="201945" y="334584"/>
                  </a:lnTo>
                  <a:lnTo>
                    <a:pt x="199291" y="339904"/>
                  </a:lnTo>
                  <a:lnTo>
                    <a:pt x="197395" y="345984"/>
                  </a:lnTo>
                  <a:lnTo>
                    <a:pt x="195499" y="351684"/>
                  </a:lnTo>
                  <a:lnTo>
                    <a:pt x="146965" y="351684"/>
                  </a:lnTo>
                  <a:lnTo>
                    <a:pt x="146965" y="261622"/>
                  </a:lnTo>
                  <a:lnTo>
                    <a:pt x="59376" y="261622"/>
                  </a:lnTo>
                  <a:close/>
                  <a:moveTo>
                    <a:pt x="152416" y="0"/>
                  </a:moveTo>
                  <a:lnTo>
                    <a:pt x="157764" y="0"/>
                  </a:lnTo>
                  <a:lnTo>
                    <a:pt x="162730" y="0"/>
                  </a:lnTo>
                  <a:lnTo>
                    <a:pt x="167695" y="381"/>
                  </a:lnTo>
                  <a:lnTo>
                    <a:pt x="172661" y="1525"/>
                  </a:lnTo>
                  <a:lnTo>
                    <a:pt x="176863" y="2669"/>
                  </a:lnTo>
                  <a:lnTo>
                    <a:pt x="181447" y="3432"/>
                  </a:lnTo>
                  <a:lnTo>
                    <a:pt x="185649" y="4957"/>
                  </a:lnTo>
                  <a:lnTo>
                    <a:pt x="189469" y="6864"/>
                  </a:lnTo>
                  <a:lnTo>
                    <a:pt x="192907" y="8389"/>
                  </a:lnTo>
                  <a:lnTo>
                    <a:pt x="195963" y="11058"/>
                  </a:lnTo>
                  <a:lnTo>
                    <a:pt x="199019" y="12965"/>
                  </a:lnTo>
                  <a:lnTo>
                    <a:pt x="201311" y="15253"/>
                  </a:lnTo>
                  <a:lnTo>
                    <a:pt x="203603" y="17922"/>
                  </a:lnTo>
                  <a:lnTo>
                    <a:pt x="205513" y="20973"/>
                  </a:lnTo>
                  <a:lnTo>
                    <a:pt x="206277" y="23260"/>
                  </a:lnTo>
                  <a:lnTo>
                    <a:pt x="207423" y="26311"/>
                  </a:lnTo>
                  <a:lnTo>
                    <a:pt x="207423" y="29362"/>
                  </a:lnTo>
                  <a:lnTo>
                    <a:pt x="207423" y="30506"/>
                  </a:lnTo>
                  <a:lnTo>
                    <a:pt x="261284" y="30506"/>
                  </a:lnTo>
                  <a:lnTo>
                    <a:pt x="261284" y="55291"/>
                  </a:lnTo>
                  <a:lnTo>
                    <a:pt x="261666" y="55291"/>
                  </a:lnTo>
                  <a:lnTo>
                    <a:pt x="315145" y="55291"/>
                  </a:lnTo>
                  <a:lnTo>
                    <a:pt x="315145" y="287517"/>
                  </a:lnTo>
                  <a:lnTo>
                    <a:pt x="308269" y="285229"/>
                  </a:lnTo>
                  <a:lnTo>
                    <a:pt x="300629" y="283322"/>
                  </a:lnTo>
                  <a:lnTo>
                    <a:pt x="292607" y="282559"/>
                  </a:lnTo>
                  <a:lnTo>
                    <a:pt x="285350" y="282559"/>
                  </a:lnTo>
                  <a:lnTo>
                    <a:pt x="278856" y="282559"/>
                  </a:lnTo>
                  <a:lnTo>
                    <a:pt x="278856" y="240614"/>
                  </a:lnTo>
                  <a:lnTo>
                    <a:pt x="278856" y="219641"/>
                  </a:lnTo>
                  <a:lnTo>
                    <a:pt x="278856" y="198669"/>
                  </a:lnTo>
                  <a:lnTo>
                    <a:pt x="278856" y="88466"/>
                  </a:lnTo>
                  <a:lnTo>
                    <a:pt x="242566" y="88466"/>
                  </a:lnTo>
                  <a:lnTo>
                    <a:pt x="242566" y="88085"/>
                  </a:lnTo>
                  <a:lnTo>
                    <a:pt x="242566" y="57579"/>
                  </a:lnTo>
                  <a:lnTo>
                    <a:pt x="247532" y="57579"/>
                  </a:lnTo>
                  <a:lnTo>
                    <a:pt x="247532" y="38513"/>
                  </a:lnTo>
                  <a:lnTo>
                    <a:pt x="231488" y="38513"/>
                  </a:lnTo>
                  <a:lnTo>
                    <a:pt x="231488" y="57579"/>
                  </a:lnTo>
                  <a:lnTo>
                    <a:pt x="236072" y="57579"/>
                  </a:lnTo>
                  <a:lnTo>
                    <a:pt x="236072" y="88085"/>
                  </a:lnTo>
                  <a:lnTo>
                    <a:pt x="83657" y="88085"/>
                  </a:lnTo>
                  <a:lnTo>
                    <a:pt x="83657" y="57579"/>
                  </a:lnTo>
                  <a:lnTo>
                    <a:pt x="88241" y="57579"/>
                  </a:lnTo>
                  <a:lnTo>
                    <a:pt x="88241" y="38513"/>
                  </a:lnTo>
                  <a:lnTo>
                    <a:pt x="72197" y="38513"/>
                  </a:lnTo>
                  <a:lnTo>
                    <a:pt x="72197" y="57579"/>
                  </a:lnTo>
                  <a:lnTo>
                    <a:pt x="77163" y="57579"/>
                  </a:lnTo>
                  <a:lnTo>
                    <a:pt x="77163" y="88085"/>
                  </a:lnTo>
                  <a:lnTo>
                    <a:pt x="77163" y="88466"/>
                  </a:lnTo>
                  <a:lnTo>
                    <a:pt x="40491" y="88466"/>
                  </a:lnTo>
                  <a:lnTo>
                    <a:pt x="40491" y="265400"/>
                  </a:lnTo>
                  <a:lnTo>
                    <a:pt x="140956" y="373695"/>
                  </a:lnTo>
                  <a:lnTo>
                    <a:pt x="192907" y="373695"/>
                  </a:lnTo>
                  <a:lnTo>
                    <a:pt x="192907" y="374077"/>
                  </a:lnTo>
                  <a:lnTo>
                    <a:pt x="192907" y="379796"/>
                  </a:lnTo>
                  <a:lnTo>
                    <a:pt x="194053" y="385897"/>
                  </a:lnTo>
                  <a:lnTo>
                    <a:pt x="194435" y="391617"/>
                  </a:lnTo>
                  <a:lnTo>
                    <a:pt x="195963" y="396956"/>
                  </a:lnTo>
                  <a:lnTo>
                    <a:pt x="197491" y="402294"/>
                  </a:lnTo>
                  <a:lnTo>
                    <a:pt x="199401" y="408014"/>
                  </a:lnTo>
                  <a:lnTo>
                    <a:pt x="0" y="408014"/>
                  </a:lnTo>
                  <a:lnTo>
                    <a:pt x="0" y="55291"/>
                  </a:lnTo>
                  <a:lnTo>
                    <a:pt x="54243" y="55291"/>
                  </a:lnTo>
                  <a:lnTo>
                    <a:pt x="54243" y="30506"/>
                  </a:lnTo>
                  <a:lnTo>
                    <a:pt x="107722" y="30506"/>
                  </a:lnTo>
                  <a:lnTo>
                    <a:pt x="107722" y="29362"/>
                  </a:lnTo>
                  <a:lnTo>
                    <a:pt x="108104" y="26311"/>
                  </a:lnTo>
                  <a:lnTo>
                    <a:pt x="109250" y="23260"/>
                  </a:lnTo>
                  <a:lnTo>
                    <a:pt x="110014" y="20973"/>
                  </a:lnTo>
                  <a:lnTo>
                    <a:pt x="111542" y="17922"/>
                  </a:lnTo>
                  <a:lnTo>
                    <a:pt x="114216" y="15253"/>
                  </a:lnTo>
                  <a:lnTo>
                    <a:pt x="116508" y="12965"/>
                  </a:lnTo>
                  <a:lnTo>
                    <a:pt x="119182" y="11058"/>
                  </a:lnTo>
                  <a:lnTo>
                    <a:pt x="122620" y="8389"/>
                  </a:lnTo>
                  <a:lnTo>
                    <a:pt x="126058" y="6864"/>
                  </a:lnTo>
                  <a:lnTo>
                    <a:pt x="129496" y="4957"/>
                  </a:lnTo>
                  <a:lnTo>
                    <a:pt x="134080" y="3432"/>
                  </a:lnTo>
                  <a:lnTo>
                    <a:pt x="138282" y="2669"/>
                  </a:lnTo>
                  <a:lnTo>
                    <a:pt x="143248" y="1525"/>
                  </a:lnTo>
                  <a:lnTo>
                    <a:pt x="147450" y="381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24" name="íṡļîde">
              <a:extLst>
                <a:ext uri="{FF2B5EF4-FFF2-40B4-BE49-F238E27FC236}">
                  <a16:creationId xmlns:a16="http://schemas.microsoft.com/office/drawing/2014/main" id="{B905DDB7-B442-4FAC-8D31-E32EA8682C2A}"/>
                </a:ext>
              </a:extLst>
            </p:cNvPr>
            <p:cNvSpPr/>
            <p:nvPr/>
          </p:nvSpPr>
          <p:spPr bwMode="auto">
            <a:xfrm>
              <a:off x="7610460" y="1731952"/>
              <a:ext cx="569337" cy="621928"/>
            </a:xfrm>
            <a:custGeom>
              <a:avLst/>
              <a:gdLst>
                <a:gd name="connsiteX0" fmla="*/ 265731 w 458697"/>
                <a:gd name="connsiteY0" fmla="*/ 415384 h 501068"/>
                <a:gd name="connsiteX1" fmla="*/ 261586 w 458697"/>
                <a:gd name="connsiteY1" fmla="*/ 415849 h 501068"/>
                <a:gd name="connsiteX2" fmla="*/ 257441 w 458697"/>
                <a:gd name="connsiteY2" fmla="*/ 417712 h 501068"/>
                <a:gd name="connsiteX3" fmla="*/ 253756 w 458697"/>
                <a:gd name="connsiteY3" fmla="*/ 420506 h 501068"/>
                <a:gd name="connsiteX4" fmla="*/ 250993 w 458697"/>
                <a:gd name="connsiteY4" fmla="*/ 423300 h 501068"/>
                <a:gd name="connsiteX5" fmla="*/ 248691 w 458697"/>
                <a:gd name="connsiteY5" fmla="*/ 427026 h 501068"/>
                <a:gd name="connsiteX6" fmla="*/ 246848 w 458697"/>
                <a:gd name="connsiteY6" fmla="*/ 431217 h 501068"/>
                <a:gd name="connsiteX7" fmla="*/ 245467 w 458697"/>
                <a:gd name="connsiteY7" fmla="*/ 436339 h 501068"/>
                <a:gd name="connsiteX8" fmla="*/ 245467 w 458697"/>
                <a:gd name="connsiteY8" fmla="*/ 440530 h 501068"/>
                <a:gd name="connsiteX9" fmla="*/ 245927 w 458697"/>
                <a:gd name="connsiteY9" fmla="*/ 445187 h 501068"/>
                <a:gd name="connsiteX10" fmla="*/ 247769 w 458697"/>
                <a:gd name="connsiteY10" fmla="*/ 448912 h 501068"/>
                <a:gd name="connsiteX11" fmla="*/ 250072 w 458697"/>
                <a:gd name="connsiteY11" fmla="*/ 453103 h 501068"/>
                <a:gd name="connsiteX12" fmla="*/ 253296 w 458697"/>
                <a:gd name="connsiteY12" fmla="*/ 456363 h 501068"/>
                <a:gd name="connsiteX13" fmla="*/ 256980 w 458697"/>
                <a:gd name="connsiteY13" fmla="*/ 458692 h 501068"/>
                <a:gd name="connsiteX14" fmla="*/ 261125 w 458697"/>
                <a:gd name="connsiteY14" fmla="*/ 460554 h 501068"/>
                <a:gd name="connsiteX15" fmla="*/ 265270 w 458697"/>
                <a:gd name="connsiteY15" fmla="*/ 461486 h 501068"/>
                <a:gd name="connsiteX16" fmla="*/ 270336 w 458697"/>
                <a:gd name="connsiteY16" fmla="*/ 461486 h 501068"/>
                <a:gd name="connsiteX17" fmla="*/ 274481 w 458697"/>
                <a:gd name="connsiteY17" fmla="*/ 461020 h 501068"/>
                <a:gd name="connsiteX18" fmla="*/ 278626 w 458697"/>
                <a:gd name="connsiteY18" fmla="*/ 459157 h 501068"/>
                <a:gd name="connsiteX19" fmla="*/ 282310 w 458697"/>
                <a:gd name="connsiteY19" fmla="*/ 456829 h 501068"/>
                <a:gd name="connsiteX20" fmla="*/ 285994 w 458697"/>
                <a:gd name="connsiteY20" fmla="*/ 453569 h 501068"/>
                <a:gd name="connsiteX21" fmla="*/ 288297 w 458697"/>
                <a:gd name="connsiteY21" fmla="*/ 450309 h 501068"/>
                <a:gd name="connsiteX22" fmla="*/ 290139 w 458697"/>
                <a:gd name="connsiteY22" fmla="*/ 445653 h 501068"/>
                <a:gd name="connsiteX23" fmla="*/ 291060 w 458697"/>
                <a:gd name="connsiteY23" fmla="*/ 440996 h 501068"/>
                <a:gd name="connsiteX24" fmla="*/ 291060 w 458697"/>
                <a:gd name="connsiteY24" fmla="*/ 436805 h 501068"/>
                <a:gd name="connsiteX25" fmla="*/ 290139 w 458697"/>
                <a:gd name="connsiteY25" fmla="*/ 431682 h 501068"/>
                <a:gd name="connsiteX26" fmla="*/ 288758 w 458697"/>
                <a:gd name="connsiteY26" fmla="*/ 427491 h 501068"/>
                <a:gd name="connsiteX27" fmla="*/ 286455 w 458697"/>
                <a:gd name="connsiteY27" fmla="*/ 423766 h 501068"/>
                <a:gd name="connsiteX28" fmla="*/ 283231 w 458697"/>
                <a:gd name="connsiteY28" fmla="*/ 420972 h 501068"/>
                <a:gd name="connsiteX29" fmla="*/ 279547 w 458697"/>
                <a:gd name="connsiteY29" fmla="*/ 418643 h 501068"/>
                <a:gd name="connsiteX30" fmla="*/ 275402 w 458697"/>
                <a:gd name="connsiteY30" fmla="*/ 416781 h 501068"/>
                <a:gd name="connsiteX31" fmla="*/ 270796 w 458697"/>
                <a:gd name="connsiteY31" fmla="*/ 415384 h 501068"/>
                <a:gd name="connsiteX32" fmla="*/ 267573 w 458697"/>
                <a:gd name="connsiteY32" fmla="*/ 375801 h 501068"/>
                <a:gd name="connsiteX33" fmla="*/ 282771 w 458697"/>
                <a:gd name="connsiteY33" fmla="*/ 377664 h 501068"/>
                <a:gd name="connsiteX34" fmla="*/ 282771 w 458697"/>
                <a:gd name="connsiteY34" fmla="*/ 379992 h 501068"/>
                <a:gd name="connsiteX35" fmla="*/ 282771 w 458697"/>
                <a:gd name="connsiteY35" fmla="*/ 382786 h 501068"/>
                <a:gd name="connsiteX36" fmla="*/ 283231 w 458697"/>
                <a:gd name="connsiteY36" fmla="*/ 385115 h 501068"/>
                <a:gd name="connsiteX37" fmla="*/ 284152 w 458697"/>
                <a:gd name="connsiteY37" fmla="*/ 386977 h 501068"/>
                <a:gd name="connsiteX38" fmla="*/ 286455 w 458697"/>
                <a:gd name="connsiteY38" fmla="*/ 389771 h 501068"/>
                <a:gd name="connsiteX39" fmla="*/ 290139 w 458697"/>
                <a:gd name="connsiteY39" fmla="*/ 392100 h 501068"/>
                <a:gd name="connsiteX40" fmla="*/ 293824 w 458697"/>
                <a:gd name="connsiteY40" fmla="*/ 393497 h 501068"/>
                <a:gd name="connsiteX41" fmla="*/ 297968 w 458697"/>
                <a:gd name="connsiteY41" fmla="*/ 393497 h 501068"/>
                <a:gd name="connsiteX42" fmla="*/ 299811 w 458697"/>
                <a:gd name="connsiteY42" fmla="*/ 393031 h 501068"/>
                <a:gd name="connsiteX43" fmla="*/ 301653 w 458697"/>
                <a:gd name="connsiteY43" fmla="*/ 392100 h 501068"/>
                <a:gd name="connsiteX44" fmla="*/ 303034 w 458697"/>
                <a:gd name="connsiteY44" fmla="*/ 391168 h 501068"/>
                <a:gd name="connsiteX45" fmla="*/ 304877 w 458697"/>
                <a:gd name="connsiteY45" fmla="*/ 389306 h 501068"/>
                <a:gd name="connsiteX46" fmla="*/ 308100 w 458697"/>
                <a:gd name="connsiteY46" fmla="*/ 391168 h 501068"/>
                <a:gd name="connsiteX47" fmla="*/ 310864 w 458697"/>
                <a:gd name="connsiteY47" fmla="*/ 393497 h 501068"/>
                <a:gd name="connsiteX48" fmla="*/ 313627 w 458697"/>
                <a:gd name="connsiteY48" fmla="*/ 395825 h 501068"/>
                <a:gd name="connsiteX49" fmla="*/ 315469 w 458697"/>
                <a:gd name="connsiteY49" fmla="*/ 398619 h 501068"/>
                <a:gd name="connsiteX50" fmla="*/ 312706 w 458697"/>
                <a:gd name="connsiteY50" fmla="*/ 401879 h 501068"/>
                <a:gd name="connsiteX51" fmla="*/ 310864 w 458697"/>
                <a:gd name="connsiteY51" fmla="*/ 405604 h 501068"/>
                <a:gd name="connsiteX52" fmla="*/ 310864 w 458697"/>
                <a:gd name="connsiteY52" fmla="*/ 409796 h 501068"/>
                <a:gd name="connsiteX53" fmla="*/ 312245 w 458697"/>
                <a:gd name="connsiteY53" fmla="*/ 413055 h 501068"/>
                <a:gd name="connsiteX54" fmla="*/ 314087 w 458697"/>
                <a:gd name="connsiteY54" fmla="*/ 416781 h 501068"/>
                <a:gd name="connsiteX55" fmla="*/ 316851 w 458697"/>
                <a:gd name="connsiteY55" fmla="*/ 418643 h 501068"/>
                <a:gd name="connsiteX56" fmla="*/ 319614 w 458697"/>
                <a:gd name="connsiteY56" fmla="*/ 419575 h 501068"/>
                <a:gd name="connsiteX57" fmla="*/ 321456 w 458697"/>
                <a:gd name="connsiteY57" fmla="*/ 420506 h 501068"/>
                <a:gd name="connsiteX58" fmla="*/ 326522 w 458697"/>
                <a:gd name="connsiteY58" fmla="*/ 420506 h 501068"/>
                <a:gd name="connsiteX59" fmla="*/ 328364 w 458697"/>
                <a:gd name="connsiteY59" fmla="*/ 427026 h 501068"/>
                <a:gd name="connsiteX60" fmla="*/ 329746 w 458697"/>
                <a:gd name="connsiteY60" fmla="*/ 434476 h 501068"/>
                <a:gd name="connsiteX61" fmla="*/ 327443 w 458697"/>
                <a:gd name="connsiteY61" fmla="*/ 434476 h 501068"/>
                <a:gd name="connsiteX62" fmla="*/ 325601 w 458697"/>
                <a:gd name="connsiteY62" fmla="*/ 435408 h 501068"/>
                <a:gd name="connsiteX63" fmla="*/ 323759 w 458697"/>
                <a:gd name="connsiteY63" fmla="*/ 436339 h 501068"/>
                <a:gd name="connsiteX64" fmla="*/ 321917 w 458697"/>
                <a:gd name="connsiteY64" fmla="*/ 437736 h 501068"/>
                <a:gd name="connsiteX65" fmla="*/ 320074 w 458697"/>
                <a:gd name="connsiteY65" fmla="*/ 440996 h 501068"/>
                <a:gd name="connsiteX66" fmla="*/ 318693 w 458697"/>
                <a:gd name="connsiteY66" fmla="*/ 444721 h 501068"/>
                <a:gd name="connsiteX67" fmla="*/ 318693 w 458697"/>
                <a:gd name="connsiteY67" fmla="*/ 448447 h 501068"/>
                <a:gd name="connsiteX68" fmla="*/ 320074 w 458697"/>
                <a:gd name="connsiteY68" fmla="*/ 451706 h 501068"/>
                <a:gd name="connsiteX69" fmla="*/ 321456 w 458697"/>
                <a:gd name="connsiteY69" fmla="*/ 453569 h 501068"/>
                <a:gd name="connsiteX70" fmla="*/ 323298 w 458697"/>
                <a:gd name="connsiteY70" fmla="*/ 454966 h 501068"/>
                <a:gd name="connsiteX71" fmla="*/ 324680 w 458697"/>
                <a:gd name="connsiteY71" fmla="*/ 456363 h 501068"/>
                <a:gd name="connsiteX72" fmla="*/ 327443 w 458697"/>
                <a:gd name="connsiteY72" fmla="*/ 457295 h 501068"/>
                <a:gd name="connsiteX73" fmla="*/ 324219 w 458697"/>
                <a:gd name="connsiteY73" fmla="*/ 464280 h 501068"/>
                <a:gd name="connsiteX74" fmla="*/ 321456 w 458697"/>
                <a:gd name="connsiteY74" fmla="*/ 470333 h 501068"/>
                <a:gd name="connsiteX75" fmla="*/ 315930 w 458697"/>
                <a:gd name="connsiteY75" fmla="*/ 468936 h 501068"/>
                <a:gd name="connsiteX76" fmla="*/ 311785 w 458697"/>
                <a:gd name="connsiteY76" fmla="*/ 468936 h 501068"/>
                <a:gd name="connsiteX77" fmla="*/ 308100 w 458697"/>
                <a:gd name="connsiteY77" fmla="*/ 470799 h 501068"/>
                <a:gd name="connsiteX78" fmla="*/ 304877 w 458697"/>
                <a:gd name="connsiteY78" fmla="*/ 473128 h 501068"/>
                <a:gd name="connsiteX79" fmla="*/ 303034 w 458697"/>
                <a:gd name="connsiteY79" fmla="*/ 476387 h 501068"/>
                <a:gd name="connsiteX80" fmla="*/ 302574 w 458697"/>
                <a:gd name="connsiteY80" fmla="*/ 480113 h 501068"/>
                <a:gd name="connsiteX81" fmla="*/ 303034 w 458697"/>
                <a:gd name="connsiteY81" fmla="*/ 483372 h 501068"/>
                <a:gd name="connsiteX82" fmla="*/ 304877 w 458697"/>
                <a:gd name="connsiteY82" fmla="*/ 487098 h 501068"/>
                <a:gd name="connsiteX83" fmla="*/ 303955 w 458697"/>
                <a:gd name="connsiteY83" fmla="*/ 488961 h 501068"/>
                <a:gd name="connsiteX84" fmla="*/ 303034 w 458697"/>
                <a:gd name="connsiteY84" fmla="*/ 490358 h 501068"/>
                <a:gd name="connsiteX85" fmla="*/ 300271 w 458697"/>
                <a:gd name="connsiteY85" fmla="*/ 492220 h 501068"/>
                <a:gd name="connsiteX86" fmla="*/ 294284 w 458697"/>
                <a:gd name="connsiteY86" fmla="*/ 495014 h 501068"/>
                <a:gd name="connsiteX87" fmla="*/ 291060 w 458697"/>
                <a:gd name="connsiteY87" fmla="*/ 491289 h 501068"/>
                <a:gd name="connsiteX88" fmla="*/ 287376 w 458697"/>
                <a:gd name="connsiteY88" fmla="*/ 489426 h 501068"/>
                <a:gd name="connsiteX89" fmla="*/ 283231 w 458697"/>
                <a:gd name="connsiteY89" fmla="*/ 488495 h 501068"/>
                <a:gd name="connsiteX90" fmla="*/ 279086 w 458697"/>
                <a:gd name="connsiteY90" fmla="*/ 488495 h 501068"/>
                <a:gd name="connsiteX91" fmla="*/ 274941 w 458697"/>
                <a:gd name="connsiteY91" fmla="*/ 489426 h 501068"/>
                <a:gd name="connsiteX92" fmla="*/ 273560 w 458697"/>
                <a:gd name="connsiteY92" fmla="*/ 490823 h 501068"/>
                <a:gd name="connsiteX93" fmla="*/ 272178 w 458697"/>
                <a:gd name="connsiteY93" fmla="*/ 492220 h 501068"/>
                <a:gd name="connsiteX94" fmla="*/ 270796 w 458697"/>
                <a:gd name="connsiteY94" fmla="*/ 494083 h 501068"/>
                <a:gd name="connsiteX95" fmla="*/ 269415 w 458697"/>
                <a:gd name="connsiteY95" fmla="*/ 495480 h 501068"/>
                <a:gd name="connsiteX96" fmla="*/ 268954 w 458697"/>
                <a:gd name="connsiteY96" fmla="*/ 498274 h 501068"/>
                <a:gd name="connsiteX97" fmla="*/ 268954 w 458697"/>
                <a:gd name="connsiteY97" fmla="*/ 501068 h 501068"/>
                <a:gd name="connsiteX98" fmla="*/ 253296 w 458697"/>
                <a:gd name="connsiteY98" fmla="*/ 499205 h 501068"/>
                <a:gd name="connsiteX99" fmla="*/ 253756 w 458697"/>
                <a:gd name="connsiteY99" fmla="*/ 496411 h 501068"/>
                <a:gd name="connsiteX100" fmla="*/ 253756 w 458697"/>
                <a:gd name="connsiteY100" fmla="*/ 494549 h 501068"/>
                <a:gd name="connsiteX101" fmla="*/ 253296 w 458697"/>
                <a:gd name="connsiteY101" fmla="*/ 492220 h 501068"/>
                <a:gd name="connsiteX102" fmla="*/ 252835 w 458697"/>
                <a:gd name="connsiteY102" fmla="*/ 490358 h 501068"/>
                <a:gd name="connsiteX103" fmla="*/ 249612 w 458697"/>
                <a:gd name="connsiteY103" fmla="*/ 486632 h 501068"/>
                <a:gd name="connsiteX104" fmla="*/ 246848 w 458697"/>
                <a:gd name="connsiteY104" fmla="*/ 484769 h 501068"/>
                <a:gd name="connsiteX105" fmla="*/ 242703 w 458697"/>
                <a:gd name="connsiteY105" fmla="*/ 483372 h 501068"/>
                <a:gd name="connsiteX106" fmla="*/ 239019 w 458697"/>
                <a:gd name="connsiteY106" fmla="*/ 483372 h 501068"/>
                <a:gd name="connsiteX107" fmla="*/ 236256 w 458697"/>
                <a:gd name="connsiteY107" fmla="*/ 483372 h 501068"/>
                <a:gd name="connsiteX108" fmla="*/ 234874 w 458697"/>
                <a:gd name="connsiteY108" fmla="*/ 484769 h 501068"/>
                <a:gd name="connsiteX109" fmla="*/ 233032 w 458697"/>
                <a:gd name="connsiteY109" fmla="*/ 486166 h 501068"/>
                <a:gd name="connsiteX110" fmla="*/ 231651 w 458697"/>
                <a:gd name="connsiteY110" fmla="*/ 487098 h 501068"/>
                <a:gd name="connsiteX111" fmla="*/ 227966 w 458697"/>
                <a:gd name="connsiteY111" fmla="*/ 486166 h 501068"/>
                <a:gd name="connsiteX112" fmla="*/ 225663 w 458697"/>
                <a:gd name="connsiteY112" fmla="*/ 483372 h 501068"/>
                <a:gd name="connsiteX113" fmla="*/ 223361 w 458697"/>
                <a:gd name="connsiteY113" fmla="*/ 481044 h 501068"/>
                <a:gd name="connsiteX114" fmla="*/ 221519 w 458697"/>
                <a:gd name="connsiteY114" fmla="*/ 478716 h 501068"/>
                <a:gd name="connsiteX115" fmla="*/ 223821 w 458697"/>
                <a:gd name="connsiteY115" fmla="*/ 474990 h 501068"/>
                <a:gd name="connsiteX116" fmla="*/ 225203 w 458697"/>
                <a:gd name="connsiteY116" fmla="*/ 471265 h 501068"/>
                <a:gd name="connsiteX117" fmla="*/ 225663 w 458697"/>
                <a:gd name="connsiteY117" fmla="*/ 467074 h 501068"/>
                <a:gd name="connsiteX118" fmla="*/ 224282 w 458697"/>
                <a:gd name="connsiteY118" fmla="*/ 463348 h 501068"/>
                <a:gd name="connsiteX119" fmla="*/ 222440 w 458697"/>
                <a:gd name="connsiteY119" fmla="*/ 460554 h 501068"/>
                <a:gd name="connsiteX120" fmla="*/ 219216 w 458697"/>
                <a:gd name="connsiteY120" fmla="*/ 458226 h 501068"/>
                <a:gd name="connsiteX121" fmla="*/ 217374 w 458697"/>
                <a:gd name="connsiteY121" fmla="*/ 457295 h 501068"/>
                <a:gd name="connsiteX122" fmla="*/ 214610 w 458697"/>
                <a:gd name="connsiteY122" fmla="*/ 456829 h 501068"/>
                <a:gd name="connsiteX123" fmla="*/ 209545 w 458697"/>
                <a:gd name="connsiteY123" fmla="*/ 456829 h 501068"/>
                <a:gd name="connsiteX124" fmla="*/ 207702 w 458697"/>
                <a:gd name="connsiteY124" fmla="*/ 450309 h 501068"/>
                <a:gd name="connsiteX125" fmla="*/ 206321 w 458697"/>
                <a:gd name="connsiteY125" fmla="*/ 442859 h 501068"/>
                <a:gd name="connsiteX126" fmla="*/ 208623 w 458697"/>
                <a:gd name="connsiteY126" fmla="*/ 442859 h 501068"/>
                <a:gd name="connsiteX127" fmla="*/ 210466 w 458697"/>
                <a:gd name="connsiteY127" fmla="*/ 442393 h 501068"/>
                <a:gd name="connsiteX128" fmla="*/ 212308 w 458697"/>
                <a:gd name="connsiteY128" fmla="*/ 440996 h 501068"/>
                <a:gd name="connsiteX129" fmla="*/ 214150 w 458697"/>
                <a:gd name="connsiteY129" fmla="*/ 439599 h 501068"/>
                <a:gd name="connsiteX130" fmla="*/ 215992 w 458697"/>
                <a:gd name="connsiteY130" fmla="*/ 436339 h 501068"/>
                <a:gd name="connsiteX131" fmla="*/ 217374 w 458697"/>
                <a:gd name="connsiteY131" fmla="*/ 432614 h 501068"/>
                <a:gd name="connsiteX132" fmla="*/ 217374 w 458697"/>
                <a:gd name="connsiteY132" fmla="*/ 428423 h 501068"/>
                <a:gd name="connsiteX133" fmla="*/ 215992 w 458697"/>
                <a:gd name="connsiteY133" fmla="*/ 424697 h 501068"/>
                <a:gd name="connsiteX134" fmla="*/ 214610 w 458697"/>
                <a:gd name="connsiteY134" fmla="*/ 423300 h 501068"/>
                <a:gd name="connsiteX135" fmla="*/ 213229 w 458697"/>
                <a:gd name="connsiteY135" fmla="*/ 421437 h 501068"/>
                <a:gd name="connsiteX136" fmla="*/ 211387 w 458697"/>
                <a:gd name="connsiteY136" fmla="*/ 420506 h 501068"/>
                <a:gd name="connsiteX137" fmla="*/ 209545 w 458697"/>
                <a:gd name="connsiteY137" fmla="*/ 419575 h 501068"/>
                <a:gd name="connsiteX138" fmla="*/ 212308 w 458697"/>
                <a:gd name="connsiteY138" fmla="*/ 413055 h 501068"/>
                <a:gd name="connsiteX139" fmla="*/ 215532 w 458697"/>
                <a:gd name="connsiteY139" fmla="*/ 407001 h 501068"/>
                <a:gd name="connsiteX140" fmla="*/ 220137 w 458697"/>
                <a:gd name="connsiteY140" fmla="*/ 407933 h 501068"/>
                <a:gd name="connsiteX141" fmla="*/ 225203 w 458697"/>
                <a:gd name="connsiteY141" fmla="*/ 407933 h 501068"/>
                <a:gd name="connsiteX142" fmla="*/ 228427 w 458697"/>
                <a:gd name="connsiteY142" fmla="*/ 406536 h 501068"/>
                <a:gd name="connsiteX143" fmla="*/ 231190 w 458697"/>
                <a:gd name="connsiteY143" fmla="*/ 403742 h 501068"/>
                <a:gd name="connsiteX144" fmla="*/ 233032 w 458697"/>
                <a:gd name="connsiteY144" fmla="*/ 400948 h 501068"/>
                <a:gd name="connsiteX145" fmla="*/ 233493 w 458697"/>
                <a:gd name="connsiteY145" fmla="*/ 397222 h 501068"/>
                <a:gd name="connsiteX146" fmla="*/ 233493 w 458697"/>
                <a:gd name="connsiteY146" fmla="*/ 393497 h 501068"/>
                <a:gd name="connsiteX147" fmla="*/ 231651 w 458697"/>
                <a:gd name="connsiteY147" fmla="*/ 389771 h 501068"/>
                <a:gd name="connsiteX148" fmla="*/ 232111 w 458697"/>
                <a:gd name="connsiteY148" fmla="*/ 387909 h 501068"/>
                <a:gd name="connsiteX149" fmla="*/ 233493 w 458697"/>
                <a:gd name="connsiteY149" fmla="*/ 386977 h 501068"/>
                <a:gd name="connsiteX150" fmla="*/ 236256 w 458697"/>
                <a:gd name="connsiteY150" fmla="*/ 385115 h 501068"/>
                <a:gd name="connsiteX151" fmla="*/ 242703 w 458697"/>
                <a:gd name="connsiteY151" fmla="*/ 381855 h 501068"/>
                <a:gd name="connsiteX152" fmla="*/ 245467 w 458697"/>
                <a:gd name="connsiteY152" fmla="*/ 385580 h 501068"/>
                <a:gd name="connsiteX153" fmla="*/ 249151 w 458697"/>
                <a:gd name="connsiteY153" fmla="*/ 387443 h 501068"/>
                <a:gd name="connsiteX154" fmla="*/ 253296 w 458697"/>
                <a:gd name="connsiteY154" fmla="*/ 388840 h 501068"/>
                <a:gd name="connsiteX155" fmla="*/ 257441 w 458697"/>
                <a:gd name="connsiteY155" fmla="*/ 388840 h 501068"/>
                <a:gd name="connsiteX156" fmla="*/ 261125 w 458697"/>
                <a:gd name="connsiteY156" fmla="*/ 387443 h 501068"/>
                <a:gd name="connsiteX157" fmla="*/ 262967 w 458697"/>
                <a:gd name="connsiteY157" fmla="*/ 386046 h 501068"/>
                <a:gd name="connsiteX158" fmla="*/ 264809 w 458697"/>
                <a:gd name="connsiteY158" fmla="*/ 385115 h 501068"/>
                <a:gd name="connsiteX159" fmla="*/ 265731 w 458697"/>
                <a:gd name="connsiteY159" fmla="*/ 383252 h 501068"/>
                <a:gd name="connsiteX160" fmla="*/ 266652 w 458697"/>
                <a:gd name="connsiteY160" fmla="*/ 381389 h 501068"/>
                <a:gd name="connsiteX161" fmla="*/ 267112 w 458697"/>
                <a:gd name="connsiteY161" fmla="*/ 379061 h 501068"/>
                <a:gd name="connsiteX162" fmla="*/ 109164 w 458697"/>
                <a:gd name="connsiteY162" fmla="*/ 303782 h 501068"/>
                <a:gd name="connsiteX163" fmla="*/ 105036 w 458697"/>
                <a:gd name="connsiteY163" fmla="*/ 304707 h 501068"/>
                <a:gd name="connsiteX164" fmla="*/ 100908 w 458697"/>
                <a:gd name="connsiteY164" fmla="*/ 305632 h 501068"/>
                <a:gd name="connsiteX165" fmla="*/ 96321 w 458697"/>
                <a:gd name="connsiteY165" fmla="*/ 307019 h 501068"/>
                <a:gd name="connsiteX166" fmla="*/ 93111 w 458697"/>
                <a:gd name="connsiteY166" fmla="*/ 308868 h 501068"/>
                <a:gd name="connsiteX167" fmla="*/ 89441 w 458697"/>
                <a:gd name="connsiteY167" fmla="*/ 311180 h 501068"/>
                <a:gd name="connsiteX168" fmla="*/ 86230 w 458697"/>
                <a:gd name="connsiteY168" fmla="*/ 313492 h 501068"/>
                <a:gd name="connsiteX169" fmla="*/ 83478 w 458697"/>
                <a:gd name="connsiteY169" fmla="*/ 316729 h 501068"/>
                <a:gd name="connsiteX170" fmla="*/ 80268 w 458697"/>
                <a:gd name="connsiteY170" fmla="*/ 319503 h 501068"/>
                <a:gd name="connsiteX171" fmla="*/ 77974 w 458697"/>
                <a:gd name="connsiteY171" fmla="*/ 322740 h 501068"/>
                <a:gd name="connsiteX172" fmla="*/ 75681 w 458697"/>
                <a:gd name="connsiteY172" fmla="*/ 326439 h 501068"/>
                <a:gd name="connsiteX173" fmla="*/ 73846 w 458697"/>
                <a:gd name="connsiteY173" fmla="*/ 330138 h 501068"/>
                <a:gd name="connsiteX174" fmla="*/ 72470 w 458697"/>
                <a:gd name="connsiteY174" fmla="*/ 334300 h 501068"/>
                <a:gd name="connsiteX175" fmla="*/ 71553 w 458697"/>
                <a:gd name="connsiteY175" fmla="*/ 338461 h 501068"/>
                <a:gd name="connsiteX176" fmla="*/ 70636 w 458697"/>
                <a:gd name="connsiteY176" fmla="*/ 342623 h 501068"/>
                <a:gd name="connsiteX177" fmla="*/ 70636 w 458697"/>
                <a:gd name="connsiteY177" fmla="*/ 346784 h 501068"/>
                <a:gd name="connsiteX178" fmla="*/ 70636 w 458697"/>
                <a:gd name="connsiteY178" fmla="*/ 351871 h 501068"/>
                <a:gd name="connsiteX179" fmla="*/ 71553 w 458697"/>
                <a:gd name="connsiteY179" fmla="*/ 356032 h 501068"/>
                <a:gd name="connsiteX180" fmla="*/ 72470 w 458697"/>
                <a:gd name="connsiteY180" fmla="*/ 360193 h 501068"/>
                <a:gd name="connsiteX181" fmla="*/ 73846 w 458697"/>
                <a:gd name="connsiteY181" fmla="*/ 363893 h 501068"/>
                <a:gd name="connsiteX182" fmla="*/ 75681 w 458697"/>
                <a:gd name="connsiteY182" fmla="*/ 367592 h 501068"/>
                <a:gd name="connsiteX183" fmla="*/ 77974 w 458697"/>
                <a:gd name="connsiteY183" fmla="*/ 370828 h 501068"/>
                <a:gd name="connsiteX184" fmla="*/ 80268 w 458697"/>
                <a:gd name="connsiteY184" fmla="*/ 374527 h 501068"/>
                <a:gd name="connsiteX185" fmla="*/ 83478 w 458697"/>
                <a:gd name="connsiteY185" fmla="*/ 377764 h 501068"/>
                <a:gd name="connsiteX186" fmla="*/ 86230 w 458697"/>
                <a:gd name="connsiteY186" fmla="*/ 380539 h 501068"/>
                <a:gd name="connsiteX187" fmla="*/ 89441 w 458697"/>
                <a:gd name="connsiteY187" fmla="*/ 383313 h 501068"/>
                <a:gd name="connsiteX188" fmla="*/ 93111 w 458697"/>
                <a:gd name="connsiteY188" fmla="*/ 384700 h 501068"/>
                <a:gd name="connsiteX189" fmla="*/ 96321 w 458697"/>
                <a:gd name="connsiteY189" fmla="*/ 386550 h 501068"/>
                <a:gd name="connsiteX190" fmla="*/ 100908 w 458697"/>
                <a:gd name="connsiteY190" fmla="*/ 388399 h 501068"/>
                <a:gd name="connsiteX191" fmla="*/ 105036 w 458697"/>
                <a:gd name="connsiteY191" fmla="*/ 389324 h 501068"/>
                <a:gd name="connsiteX192" fmla="*/ 109164 w 458697"/>
                <a:gd name="connsiteY192" fmla="*/ 390249 h 501068"/>
                <a:gd name="connsiteX193" fmla="*/ 113292 w 458697"/>
                <a:gd name="connsiteY193" fmla="*/ 390249 h 501068"/>
                <a:gd name="connsiteX194" fmla="*/ 118338 w 458697"/>
                <a:gd name="connsiteY194" fmla="*/ 390249 h 501068"/>
                <a:gd name="connsiteX195" fmla="*/ 122466 w 458697"/>
                <a:gd name="connsiteY195" fmla="*/ 389324 h 501068"/>
                <a:gd name="connsiteX196" fmla="*/ 126594 w 458697"/>
                <a:gd name="connsiteY196" fmla="*/ 388399 h 501068"/>
                <a:gd name="connsiteX197" fmla="*/ 130263 w 458697"/>
                <a:gd name="connsiteY197" fmla="*/ 386550 h 501068"/>
                <a:gd name="connsiteX198" fmla="*/ 133474 w 458697"/>
                <a:gd name="connsiteY198" fmla="*/ 384700 h 501068"/>
                <a:gd name="connsiteX199" fmla="*/ 137143 w 458697"/>
                <a:gd name="connsiteY199" fmla="*/ 383313 h 501068"/>
                <a:gd name="connsiteX200" fmla="*/ 140813 w 458697"/>
                <a:gd name="connsiteY200" fmla="*/ 380539 h 501068"/>
                <a:gd name="connsiteX201" fmla="*/ 144023 w 458697"/>
                <a:gd name="connsiteY201" fmla="*/ 377764 h 501068"/>
                <a:gd name="connsiteX202" fmla="*/ 146775 w 458697"/>
                <a:gd name="connsiteY202" fmla="*/ 374527 h 501068"/>
                <a:gd name="connsiteX203" fmla="*/ 149069 w 458697"/>
                <a:gd name="connsiteY203" fmla="*/ 370828 h 501068"/>
                <a:gd name="connsiteX204" fmla="*/ 150904 w 458697"/>
                <a:gd name="connsiteY204" fmla="*/ 367592 h 501068"/>
                <a:gd name="connsiteX205" fmla="*/ 152738 w 458697"/>
                <a:gd name="connsiteY205" fmla="*/ 363893 h 501068"/>
                <a:gd name="connsiteX206" fmla="*/ 154573 w 458697"/>
                <a:gd name="connsiteY206" fmla="*/ 360193 h 501068"/>
                <a:gd name="connsiteX207" fmla="*/ 155032 w 458697"/>
                <a:gd name="connsiteY207" fmla="*/ 356032 h 501068"/>
                <a:gd name="connsiteX208" fmla="*/ 156408 w 458697"/>
                <a:gd name="connsiteY208" fmla="*/ 351871 h 501068"/>
                <a:gd name="connsiteX209" fmla="*/ 156408 w 458697"/>
                <a:gd name="connsiteY209" fmla="*/ 346784 h 501068"/>
                <a:gd name="connsiteX210" fmla="*/ 156408 w 458697"/>
                <a:gd name="connsiteY210" fmla="*/ 342623 h 501068"/>
                <a:gd name="connsiteX211" fmla="*/ 155032 w 458697"/>
                <a:gd name="connsiteY211" fmla="*/ 338461 h 501068"/>
                <a:gd name="connsiteX212" fmla="*/ 154573 w 458697"/>
                <a:gd name="connsiteY212" fmla="*/ 334300 h 501068"/>
                <a:gd name="connsiteX213" fmla="*/ 152738 w 458697"/>
                <a:gd name="connsiteY213" fmla="*/ 330138 h 501068"/>
                <a:gd name="connsiteX214" fmla="*/ 150904 w 458697"/>
                <a:gd name="connsiteY214" fmla="*/ 326439 h 501068"/>
                <a:gd name="connsiteX215" fmla="*/ 149069 w 458697"/>
                <a:gd name="connsiteY215" fmla="*/ 322740 h 501068"/>
                <a:gd name="connsiteX216" fmla="*/ 146775 w 458697"/>
                <a:gd name="connsiteY216" fmla="*/ 319503 h 501068"/>
                <a:gd name="connsiteX217" fmla="*/ 144023 w 458697"/>
                <a:gd name="connsiteY217" fmla="*/ 316729 h 501068"/>
                <a:gd name="connsiteX218" fmla="*/ 140813 w 458697"/>
                <a:gd name="connsiteY218" fmla="*/ 313492 h 501068"/>
                <a:gd name="connsiteX219" fmla="*/ 137143 w 458697"/>
                <a:gd name="connsiteY219" fmla="*/ 311180 h 501068"/>
                <a:gd name="connsiteX220" fmla="*/ 133474 w 458697"/>
                <a:gd name="connsiteY220" fmla="*/ 308868 h 501068"/>
                <a:gd name="connsiteX221" fmla="*/ 130263 w 458697"/>
                <a:gd name="connsiteY221" fmla="*/ 307019 h 501068"/>
                <a:gd name="connsiteX222" fmla="*/ 126594 w 458697"/>
                <a:gd name="connsiteY222" fmla="*/ 305632 h 501068"/>
                <a:gd name="connsiteX223" fmla="*/ 122466 w 458697"/>
                <a:gd name="connsiteY223" fmla="*/ 304707 h 501068"/>
                <a:gd name="connsiteX224" fmla="*/ 118338 w 458697"/>
                <a:gd name="connsiteY224" fmla="*/ 303782 h 501068"/>
                <a:gd name="connsiteX225" fmla="*/ 113292 w 458697"/>
                <a:gd name="connsiteY225" fmla="*/ 303782 h 501068"/>
                <a:gd name="connsiteX226" fmla="*/ 280008 w 458697"/>
                <a:gd name="connsiteY226" fmla="*/ 287377 h 501068"/>
                <a:gd name="connsiteX227" fmla="*/ 282310 w 458697"/>
                <a:gd name="connsiteY227" fmla="*/ 288287 h 501068"/>
                <a:gd name="connsiteX228" fmla="*/ 286916 w 458697"/>
                <a:gd name="connsiteY228" fmla="*/ 289653 h 501068"/>
                <a:gd name="connsiteX229" fmla="*/ 292442 w 458697"/>
                <a:gd name="connsiteY229" fmla="*/ 290563 h 501068"/>
                <a:gd name="connsiteX230" fmla="*/ 297968 w 458697"/>
                <a:gd name="connsiteY230" fmla="*/ 291473 h 501068"/>
                <a:gd name="connsiteX231" fmla="*/ 303495 w 458697"/>
                <a:gd name="connsiteY231" fmla="*/ 291473 h 501068"/>
                <a:gd name="connsiteX232" fmla="*/ 311784 w 458697"/>
                <a:gd name="connsiteY232" fmla="*/ 290563 h 501068"/>
                <a:gd name="connsiteX233" fmla="*/ 319153 w 458697"/>
                <a:gd name="connsiteY233" fmla="*/ 289653 h 501068"/>
                <a:gd name="connsiteX234" fmla="*/ 325140 w 458697"/>
                <a:gd name="connsiteY234" fmla="*/ 288287 h 501068"/>
                <a:gd name="connsiteX235" fmla="*/ 327903 w 458697"/>
                <a:gd name="connsiteY235" fmla="*/ 287377 h 501068"/>
                <a:gd name="connsiteX236" fmla="*/ 325140 w 458697"/>
                <a:gd name="connsiteY236" fmla="*/ 313774 h 501068"/>
                <a:gd name="connsiteX237" fmla="*/ 311324 w 458697"/>
                <a:gd name="connsiteY237" fmla="*/ 326062 h 501068"/>
                <a:gd name="connsiteX238" fmla="*/ 295666 w 458697"/>
                <a:gd name="connsiteY238" fmla="*/ 326062 h 501068"/>
                <a:gd name="connsiteX239" fmla="*/ 282310 w 458697"/>
                <a:gd name="connsiteY239" fmla="*/ 314684 h 501068"/>
                <a:gd name="connsiteX240" fmla="*/ 99073 w 458697"/>
                <a:gd name="connsiteY240" fmla="*/ 232112 h 501068"/>
                <a:gd name="connsiteX241" fmla="*/ 127511 w 458697"/>
                <a:gd name="connsiteY241" fmla="*/ 232112 h 501068"/>
                <a:gd name="connsiteX242" fmla="*/ 127511 w 458697"/>
                <a:gd name="connsiteY242" fmla="*/ 236274 h 501068"/>
                <a:gd name="connsiteX243" fmla="*/ 128428 w 458697"/>
                <a:gd name="connsiteY243" fmla="*/ 240435 h 501068"/>
                <a:gd name="connsiteX244" fmla="*/ 129346 w 458697"/>
                <a:gd name="connsiteY244" fmla="*/ 244597 h 501068"/>
                <a:gd name="connsiteX245" fmla="*/ 132098 w 458697"/>
                <a:gd name="connsiteY245" fmla="*/ 248296 h 501068"/>
                <a:gd name="connsiteX246" fmla="*/ 134391 w 458697"/>
                <a:gd name="connsiteY246" fmla="*/ 251070 h 501068"/>
                <a:gd name="connsiteX247" fmla="*/ 136685 w 458697"/>
                <a:gd name="connsiteY247" fmla="*/ 253844 h 501068"/>
                <a:gd name="connsiteX248" fmla="*/ 140354 w 458697"/>
                <a:gd name="connsiteY248" fmla="*/ 255694 h 501068"/>
                <a:gd name="connsiteX249" fmla="*/ 144023 w 458697"/>
                <a:gd name="connsiteY249" fmla="*/ 257081 h 501068"/>
                <a:gd name="connsiteX250" fmla="*/ 147234 w 458697"/>
                <a:gd name="connsiteY250" fmla="*/ 258006 h 501068"/>
                <a:gd name="connsiteX251" fmla="*/ 150904 w 458697"/>
                <a:gd name="connsiteY251" fmla="*/ 258931 h 501068"/>
                <a:gd name="connsiteX252" fmla="*/ 155032 w 458697"/>
                <a:gd name="connsiteY252" fmla="*/ 258006 h 501068"/>
                <a:gd name="connsiteX253" fmla="*/ 158701 w 458697"/>
                <a:gd name="connsiteY253" fmla="*/ 257543 h 501068"/>
                <a:gd name="connsiteX254" fmla="*/ 162370 w 458697"/>
                <a:gd name="connsiteY254" fmla="*/ 256156 h 501068"/>
                <a:gd name="connsiteX255" fmla="*/ 165581 w 458697"/>
                <a:gd name="connsiteY255" fmla="*/ 254307 h 501068"/>
                <a:gd name="connsiteX256" fmla="*/ 168333 w 458697"/>
                <a:gd name="connsiteY256" fmla="*/ 251532 h 501068"/>
                <a:gd name="connsiteX257" fmla="*/ 170627 w 458697"/>
                <a:gd name="connsiteY257" fmla="*/ 248296 h 501068"/>
                <a:gd name="connsiteX258" fmla="*/ 177507 w 458697"/>
                <a:gd name="connsiteY258" fmla="*/ 251070 h 501068"/>
                <a:gd name="connsiteX259" fmla="*/ 183469 w 458697"/>
                <a:gd name="connsiteY259" fmla="*/ 253844 h 501068"/>
                <a:gd name="connsiteX260" fmla="*/ 187597 w 458697"/>
                <a:gd name="connsiteY260" fmla="*/ 258006 h 501068"/>
                <a:gd name="connsiteX261" fmla="*/ 191726 w 458697"/>
                <a:gd name="connsiteY261" fmla="*/ 263092 h 501068"/>
                <a:gd name="connsiteX262" fmla="*/ 189432 w 458697"/>
                <a:gd name="connsiteY262" fmla="*/ 266791 h 501068"/>
                <a:gd name="connsiteX263" fmla="*/ 188056 w 458697"/>
                <a:gd name="connsiteY263" fmla="*/ 270028 h 501068"/>
                <a:gd name="connsiteX264" fmla="*/ 187139 w 458697"/>
                <a:gd name="connsiteY264" fmla="*/ 273727 h 501068"/>
                <a:gd name="connsiteX265" fmla="*/ 186221 w 458697"/>
                <a:gd name="connsiteY265" fmla="*/ 277426 h 501068"/>
                <a:gd name="connsiteX266" fmla="*/ 186221 w 458697"/>
                <a:gd name="connsiteY266" fmla="*/ 281125 h 501068"/>
                <a:gd name="connsiteX267" fmla="*/ 187139 w 458697"/>
                <a:gd name="connsiteY267" fmla="*/ 284824 h 501068"/>
                <a:gd name="connsiteX268" fmla="*/ 187597 w 458697"/>
                <a:gd name="connsiteY268" fmla="*/ 287599 h 501068"/>
                <a:gd name="connsiteX269" fmla="*/ 189432 w 458697"/>
                <a:gd name="connsiteY269" fmla="*/ 290835 h 501068"/>
                <a:gd name="connsiteX270" fmla="*/ 191267 w 458697"/>
                <a:gd name="connsiteY270" fmla="*/ 293610 h 501068"/>
                <a:gd name="connsiteX271" fmla="*/ 193560 w 458697"/>
                <a:gd name="connsiteY271" fmla="*/ 296384 h 501068"/>
                <a:gd name="connsiteX272" fmla="*/ 196771 w 458697"/>
                <a:gd name="connsiteY272" fmla="*/ 297771 h 501068"/>
                <a:gd name="connsiteX273" fmla="*/ 199982 w 458697"/>
                <a:gd name="connsiteY273" fmla="*/ 299621 h 501068"/>
                <a:gd name="connsiteX274" fmla="*/ 203651 w 458697"/>
                <a:gd name="connsiteY274" fmla="*/ 301008 h 501068"/>
                <a:gd name="connsiteX275" fmla="*/ 208696 w 458697"/>
                <a:gd name="connsiteY275" fmla="*/ 301470 h 501068"/>
                <a:gd name="connsiteX276" fmla="*/ 213283 w 458697"/>
                <a:gd name="connsiteY276" fmla="*/ 301008 h 501068"/>
                <a:gd name="connsiteX277" fmla="*/ 218787 w 458697"/>
                <a:gd name="connsiteY277" fmla="*/ 300545 h 501068"/>
                <a:gd name="connsiteX278" fmla="*/ 222915 w 458697"/>
                <a:gd name="connsiteY278" fmla="*/ 312568 h 501068"/>
                <a:gd name="connsiteX279" fmla="*/ 226585 w 458697"/>
                <a:gd name="connsiteY279" fmla="*/ 325052 h 501068"/>
                <a:gd name="connsiteX280" fmla="*/ 222457 w 458697"/>
                <a:gd name="connsiteY280" fmla="*/ 326902 h 501068"/>
                <a:gd name="connsiteX281" fmla="*/ 218787 w 458697"/>
                <a:gd name="connsiteY281" fmla="*/ 328751 h 501068"/>
                <a:gd name="connsiteX282" fmla="*/ 215577 w 458697"/>
                <a:gd name="connsiteY282" fmla="*/ 331063 h 501068"/>
                <a:gd name="connsiteX283" fmla="*/ 212825 w 458697"/>
                <a:gd name="connsiteY283" fmla="*/ 333375 h 501068"/>
                <a:gd name="connsiteX284" fmla="*/ 210990 w 458697"/>
                <a:gd name="connsiteY284" fmla="*/ 336612 h 501068"/>
                <a:gd name="connsiteX285" fmla="*/ 209614 w 458697"/>
                <a:gd name="connsiteY285" fmla="*/ 340311 h 501068"/>
                <a:gd name="connsiteX286" fmla="*/ 208696 w 458697"/>
                <a:gd name="connsiteY286" fmla="*/ 343085 h 501068"/>
                <a:gd name="connsiteX287" fmla="*/ 208696 w 458697"/>
                <a:gd name="connsiteY287" fmla="*/ 346784 h 501068"/>
                <a:gd name="connsiteX288" fmla="*/ 208696 w 458697"/>
                <a:gd name="connsiteY288" fmla="*/ 350483 h 501068"/>
                <a:gd name="connsiteX289" fmla="*/ 209614 w 458697"/>
                <a:gd name="connsiteY289" fmla="*/ 354182 h 501068"/>
                <a:gd name="connsiteX290" fmla="*/ 210990 w 458697"/>
                <a:gd name="connsiteY290" fmla="*/ 356957 h 501068"/>
                <a:gd name="connsiteX291" fmla="*/ 212825 w 458697"/>
                <a:gd name="connsiteY291" fmla="*/ 360193 h 501068"/>
                <a:gd name="connsiteX292" fmla="*/ 215577 w 458697"/>
                <a:gd name="connsiteY292" fmla="*/ 362968 h 501068"/>
                <a:gd name="connsiteX293" fmla="*/ 218787 w 458697"/>
                <a:gd name="connsiteY293" fmla="*/ 365742 h 501068"/>
                <a:gd name="connsiteX294" fmla="*/ 222457 w 458697"/>
                <a:gd name="connsiteY294" fmla="*/ 367592 h 501068"/>
                <a:gd name="connsiteX295" fmla="*/ 226585 w 458697"/>
                <a:gd name="connsiteY295" fmla="*/ 368516 h 501068"/>
                <a:gd name="connsiteX296" fmla="*/ 222915 w 458697"/>
                <a:gd name="connsiteY296" fmla="*/ 381926 h 501068"/>
                <a:gd name="connsiteX297" fmla="*/ 218787 w 458697"/>
                <a:gd name="connsiteY297" fmla="*/ 393948 h 501068"/>
                <a:gd name="connsiteX298" fmla="*/ 213283 w 458697"/>
                <a:gd name="connsiteY298" fmla="*/ 392561 h 501068"/>
                <a:gd name="connsiteX299" fmla="*/ 208696 w 458697"/>
                <a:gd name="connsiteY299" fmla="*/ 392561 h 501068"/>
                <a:gd name="connsiteX300" fmla="*/ 204568 w 458697"/>
                <a:gd name="connsiteY300" fmla="*/ 393485 h 501068"/>
                <a:gd name="connsiteX301" fmla="*/ 200899 w 458697"/>
                <a:gd name="connsiteY301" fmla="*/ 393948 h 501068"/>
                <a:gd name="connsiteX302" fmla="*/ 197230 w 458697"/>
                <a:gd name="connsiteY302" fmla="*/ 395797 h 501068"/>
                <a:gd name="connsiteX303" fmla="*/ 194019 w 458697"/>
                <a:gd name="connsiteY303" fmla="*/ 397647 h 501068"/>
                <a:gd name="connsiteX304" fmla="*/ 191726 w 458697"/>
                <a:gd name="connsiteY304" fmla="*/ 399959 h 501068"/>
                <a:gd name="connsiteX305" fmla="*/ 189432 w 458697"/>
                <a:gd name="connsiteY305" fmla="*/ 402271 h 501068"/>
                <a:gd name="connsiteX306" fmla="*/ 188056 w 458697"/>
                <a:gd name="connsiteY306" fmla="*/ 405507 h 501068"/>
                <a:gd name="connsiteX307" fmla="*/ 187139 w 458697"/>
                <a:gd name="connsiteY307" fmla="*/ 409207 h 501068"/>
                <a:gd name="connsiteX308" fmla="*/ 186221 w 458697"/>
                <a:gd name="connsiteY308" fmla="*/ 411981 h 501068"/>
                <a:gd name="connsiteX309" fmla="*/ 186221 w 458697"/>
                <a:gd name="connsiteY309" fmla="*/ 415680 h 501068"/>
                <a:gd name="connsiteX310" fmla="*/ 187139 w 458697"/>
                <a:gd name="connsiteY310" fmla="*/ 419379 h 501068"/>
                <a:gd name="connsiteX311" fmla="*/ 187597 w 458697"/>
                <a:gd name="connsiteY311" fmla="*/ 422153 h 501068"/>
                <a:gd name="connsiteX312" fmla="*/ 189432 w 458697"/>
                <a:gd name="connsiteY312" fmla="*/ 425853 h 501068"/>
                <a:gd name="connsiteX313" fmla="*/ 191726 w 458697"/>
                <a:gd name="connsiteY313" fmla="*/ 429089 h 501068"/>
                <a:gd name="connsiteX314" fmla="*/ 190808 w 458697"/>
                <a:gd name="connsiteY314" fmla="*/ 432788 h 501068"/>
                <a:gd name="connsiteX315" fmla="*/ 188973 w 458697"/>
                <a:gd name="connsiteY315" fmla="*/ 435100 h 501068"/>
                <a:gd name="connsiteX316" fmla="*/ 187139 w 458697"/>
                <a:gd name="connsiteY316" fmla="*/ 437412 h 501068"/>
                <a:gd name="connsiteX317" fmla="*/ 184387 w 458697"/>
                <a:gd name="connsiteY317" fmla="*/ 439262 h 501068"/>
                <a:gd name="connsiteX318" fmla="*/ 178424 w 458697"/>
                <a:gd name="connsiteY318" fmla="*/ 442498 h 501068"/>
                <a:gd name="connsiteX319" fmla="*/ 173379 w 458697"/>
                <a:gd name="connsiteY319" fmla="*/ 445273 h 501068"/>
                <a:gd name="connsiteX320" fmla="*/ 170168 w 458697"/>
                <a:gd name="connsiteY320" fmla="*/ 442961 h 501068"/>
                <a:gd name="connsiteX321" fmla="*/ 167416 w 458697"/>
                <a:gd name="connsiteY321" fmla="*/ 440649 h 501068"/>
                <a:gd name="connsiteX322" fmla="*/ 163746 w 458697"/>
                <a:gd name="connsiteY322" fmla="*/ 437875 h 501068"/>
                <a:gd name="connsiteX323" fmla="*/ 160077 w 458697"/>
                <a:gd name="connsiteY323" fmla="*/ 436950 h 501068"/>
                <a:gd name="connsiteX324" fmla="*/ 155949 w 458697"/>
                <a:gd name="connsiteY324" fmla="*/ 436487 h 501068"/>
                <a:gd name="connsiteX325" fmla="*/ 151821 w 458697"/>
                <a:gd name="connsiteY325" fmla="*/ 435563 h 501068"/>
                <a:gd name="connsiteX326" fmla="*/ 148151 w 458697"/>
                <a:gd name="connsiteY326" fmla="*/ 436487 h 501068"/>
                <a:gd name="connsiteX327" fmla="*/ 144482 w 458697"/>
                <a:gd name="connsiteY327" fmla="*/ 436950 h 501068"/>
                <a:gd name="connsiteX328" fmla="*/ 140813 w 458697"/>
                <a:gd name="connsiteY328" fmla="*/ 437875 h 501068"/>
                <a:gd name="connsiteX329" fmla="*/ 137143 w 458697"/>
                <a:gd name="connsiteY329" fmla="*/ 439724 h 501068"/>
                <a:gd name="connsiteX330" fmla="*/ 134391 w 458697"/>
                <a:gd name="connsiteY330" fmla="*/ 442498 h 501068"/>
                <a:gd name="connsiteX331" fmla="*/ 132098 w 458697"/>
                <a:gd name="connsiteY331" fmla="*/ 445273 h 501068"/>
                <a:gd name="connsiteX332" fmla="*/ 130263 w 458697"/>
                <a:gd name="connsiteY332" fmla="*/ 448972 h 501068"/>
                <a:gd name="connsiteX333" fmla="*/ 128428 w 458697"/>
                <a:gd name="connsiteY333" fmla="*/ 452671 h 501068"/>
                <a:gd name="connsiteX334" fmla="*/ 127511 w 458697"/>
                <a:gd name="connsiteY334" fmla="*/ 457295 h 501068"/>
                <a:gd name="connsiteX335" fmla="*/ 127511 w 458697"/>
                <a:gd name="connsiteY335" fmla="*/ 462381 h 501068"/>
                <a:gd name="connsiteX336" fmla="*/ 99073 w 458697"/>
                <a:gd name="connsiteY336" fmla="*/ 462381 h 501068"/>
                <a:gd name="connsiteX337" fmla="*/ 99073 w 458697"/>
                <a:gd name="connsiteY337" fmla="*/ 457295 h 501068"/>
                <a:gd name="connsiteX338" fmla="*/ 98156 w 458697"/>
                <a:gd name="connsiteY338" fmla="*/ 453133 h 501068"/>
                <a:gd name="connsiteX339" fmla="*/ 97239 w 458697"/>
                <a:gd name="connsiteY339" fmla="*/ 449434 h 501068"/>
                <a:gd name="connsiteX340" fmla="*/ 95404 w 458697"/>
                <a:gd name="connsiteY340" fmla="*/ 445735 h 501068"/>
                <a:gd name="connsiteX341" fmla="*/ 93111 w 458697"/>
                <a:gd name="connsiteY341" fmla="*/ 442961 h 501068"/>
                <a:gd name="connsiteX342" fmla="*/ 89900 w 458697"/>
                <a:gd name="connsiteY342" fmla="*/ 440649 h 501068"/>
                <a:gd name="connsiteX343" fmla="*/ 87148 w 458697"/>
                <a:gd name="connsiteY343" fmla="*/ 438799 h 501068"/>
                <a:gd name="connsiteX344" fmla="*/ 83478 w 458697"/>
                <a:gd name="connsiteY344" fmla="*/ 436950 h 501068"/>
                <a:gd name="connsiteX345" fmla="*/ 79809 w 458697"/>
                <a:gd name="connsiteY345" fmla="*/ 436487 h 501068"/>
                <a:gd name="connsiteX346" fmla="*/ 75681 w 458697"/>
                <a:gd name="connsiteY346" fmla="*/ 435563 h 501068"/>
                <a:gd name="connsiteX347" fmla="*/ 72012 w 458697"/>
                <a:gd name="connsiteY347" fmla="*/ 435563 h 501068"/>
                <a:gd name="connsiteX348" fmla="*/ 68342 w 458697"/>
                <a:gd name="connsiteY348" fmla="*/ 436487 h 501068"/>
                <a:gd name="connsiteX349" fmla="*/ 64673 w 458697"/>
                <a:gd name="connsiteY349" fmla="*/ 437875 h 501068"/>
                <a:gd name="connsiteX350" fmla="*/ 61003 w 458697"/>
                <a:gd name="connsiteY350" fmla="*/ 439724 h 501068"/>
                <a:gd name="connsiteX351" fmla="*/ 58251 w 458697"/>
                <a:gd name="connsiteY351" fmla="*/ 442498 h 501068"/>
                <a:gd name="connsiteX352" fmla="*/ 55958 w 458697"/>
                <a:gd name="connsiteY352" fmla="*/ 445273 h 501068"/>
                <a:gd name="connsiteX353" fmla="*/ 49078 w 458697"/>
                <a:gd name="connsiteY353" fmla="*/ 443423 h 501068"/>
                <a:gd name="connsiteX354" fmla="*/ 44032 w 458697"/>
                <a:gd name="connsiteY354" fmla="*/ 439724 h 501068"/>
                <a:gd name="connsiteX355" fmla="*/ 38987 w 458697"/>
                <a:gd name="connsiteY355" fmla="*/ 436487 h 501068"/>
                <a:gd name="connsiteX356" fmla="*/ 35318 w 458697"/>
                <a:gd name="connsiteY356" fmla="*/ 431401 h 501068"/>
                <a:gd name="connsiteX357" fmla="*/ 37152 w 458697"/>
                <a:gd name="connsiteY357" fmla="*/ 427702 h 501068"/>
                <a:gd name="connsiteX358" fmla="*/ 38987 w 458697"/>
                <a:gd name="connsiteY358" fmla="*/ 424003 h 501068"/>
                <a:gd name="connsiteX359" fmla="*/ 39446 w 458697"/>
                <a:gd name="connsiteY359" fmla="*/ 420766 h 501068"/>
                <a:gd name="connsiteX360" fmla="*/ 40363 w 458697"/>
                <a:gd name="connsiteY360" fmla="*/ 417067 h 501068"/>
                <a:gd name="connsiteX361" fmla="*/ 40363 w 458697"/>
                <a:gd name="connsiteY361" fmla="*/ 413368 h 501068"/>
                <a:gd name="connsiteX362" fmla="*/ 40363 w 458697"/>
                <a:gd name="connsiteY362" fmla="*/ 409669 h 501068"/>
                <a:gd name="connsiteX363" fmla="*/ 38987 w 458697"/>
                <a:gd name="connsiteY363" fmla="*/ 405970 h 501068"/>
                <a:gd name="connsiteX364" fmla="*/ 38070 w 458697"/>
                <a:gd name="connsiteY364" fmla="*/ 403196 h 501068"/>
                <a:gd name="connsiteX365" fmla="*/ 35318 w 458697"/>
                <a:gd name="connsiteY365" fmla="*/ 400421 h 501068"/>
                <a:gd name="connsiteX366" fmla="*/ 33024 w 458697"/>
                <a:gd name="connsiteY366" fmla="*/ 398109 h 501068"/>
                <a:gd name="connsiteX367" fmla="*/ 30272 w 458697"/>
                <a:gd name="connsiteY367" fmla="*/ 395797 h 501068"/>
                <a:gd name="connsiteX368" fmla="*/ 27062 w 458697"/>
                <a:gd name="connsiteY368" fmla="*/ 394410 h 501068"/>
                <a:gd name="connsiteX369" fmla="*/ 22933 w 458697"/>
                <a:gd name="connsiteY369" fmla="*/ 393485 h 501068"/>
                <a:gd name="connsiteX370" fmla="*/ 18805 w 458697"/>
                <a:gd name="connsiteY370" fmla="*/ 392561 h 501068"/>
                <a:gd name="connsiteX371" fmla="*/ 13760 w 458697"/>
                <a:gd name="connsiteY371" fmla="*/ 392561 h 501068"/>
                <a:gd name="connsiteX372" fmla="*/ 8715 w 458697"/>
                <a:gd name="connsiteY372" fmla="*/ 393948 h 501068"/>
                <a:gd name="connsiteX373" fmla="*/ 4128 w 458697"/>
                <a:gd name="connsiteY373" fmla="*/ 381926 h 501068"/>
                <a:gd name="connsiteX374" fmla="*/ 0 w 458697"/>
                <a:gd name="connsiteY374" fmla="*/ 368516 h 501068"/>
                <a:gd name="connsiteX375" fmla="*/ 4128 w 458697"/>
                <a:gd name="connsiteY375" fmla="*/ 368054 h 501068"/>
                <a:gd name="connsiteX376" fmla="*/ 7797 w 458697"/>
                <a:gd name="connsiteY376" fmla="*/ 366205 h 501068"/>
                <a:gd name="connsiteX377" fmla="*/ 11008 w 458697"/>
                <a:gd name="connsiteY377" fmla="*/ 363893 h 501068"/>
                <a:gd name="connsiteX378" fmla="*/ 13301 w 458697"/>
                <a:gd name="connsiteY378" fmla="*/ 360656 h 501068"/>
                <a:gd name="connsiteX379" fmla="*/ 15136 w 458697"/>
                <a:gd name="connsiteY379" fmla="*/ 357882 h 501068"/>
                <a:gd name="connsiteX380" fmla="*/ 16971 w 458697"/>
                <a:gd name="connsiteY380" fmla="*/ 354182 h 501068"/>
                <a:gd name="connsiteX381" fmla="*/ 17429 w 458697"/>
                <a:gd name="connsiteY381" fmla="*/ 350483 h 501068"/>
                <a:gd name="connsiteX382" fmla="*/ 17888 w 458697"/>
                <a:gd name="connsiteY382" fmla="*/ 346784 h 501068"/>
                <a:gd name="connsiteX383" fmla="*/ 17429 w 458697"/>
                <a:gd name="connsiteY383" fmla="*/ 343085 h 501068"/>
                <a:gd name="connsiteX384" fmla="*/ 16971 w 458697"/>
                <a:gd name="connsiteY384" fmla="*/ 339848 h 501068"/>
                <a:gd name="connsiteX385" fmla="*/ 15136 w 458697"/>
                <a:gd name="connsiteY385" fmla="*/ 336149 h 501068"/>
                <a:gd name="connsiteX386" fmla="*/ 13301 w 458697"/>
                <a:gd name="connsiteY386" fmla="*/ 332913 h 501068"/>
                <a:gd name="connsiteX387" fmla="*/ 11008 w 458697"/>
                <a:gd name="connsiteY387" fmla="*/ 330601 h 501068"/>
                <a:gd name="connsiteX388" fmla="*/ 7797 w 458697"/>
                <a:gd name="connsiteY388" fmla="*/ 328289 h 501068"/>
                <a:gd name="connsiteX389" fmla="*/ 4128 w 458697"/>
                <a:gd name="connsiteY389" fmla="*/ 326439 h 501068"/>
                <a:gd name="connsiteX390" fmla="*/ 0 w 458697"/>
                <a:gd name="connsiteY390" fmla="*/ 325052 h 501068"/>
                <a:gd name="connsiteX391" fmla="*/ 4128 w 458697"/>
                <a:gd name="connsiteY391" fmla="*/ 312568 h 501068"/>
                <a:gd name="connsiteX392" fmla="*/ 8715 w 458697"/>
                <a:gd name="connsiteY392" fmla="*/ 300545 h 501068"/>
                <a:gd name="connsiteX393" fmla="*/ 13301 w 458697"/>
                <a:gd name="connsiteY393" fmla="*/ 301008 h 501068"/>
                <a:gd name="connsiteX394" fmla="*/ 17888 w 458697"/>
                <a:gd name="connsiteY394" fmla="*/ 301470 h 501068"/>
                <a:gd name="connsiteX395" fmla="*/ 22475 w 458697"/>
                <a:gd name="connsiteY395" fmla="*/ 301008 h 501068"/>
                <a:gd name="connsiteX396" fmla="*/ 26603 w 458697"/>
                <a:gd name="connsiteY396" fmla="*/ 299621 h 501068"/>
                <a:gd name="connsiteX397" fmla="*/ 30272 w 458697"/>
                <a:gd name="connsiteY397" fmla="*/ 298696 h 501068"/>
                <a:gd name="connsiteX398" fmla="*/ 33024 w 458697"/>
                <a:gd name="connsiteY398" fmla="*/ 296846 h 501068"/>
                <a:gd name="connsiteX399" fmla="*/ 35318 w 458697"/>
                <a:gd name="connsiteY399" fmla="*/ 294534 h 501068"/>
                <a:gd name="connsiteX400" fmla="*/ 37152 w 458697"/>
                <a:gd name="connsiteY400" fmla="*/ 291298 h 501068"/>
                <a:gd name="connsiteX401" fmla="*/ 38987 w 458697"/>
                <a:gd name="connsiteY401" fmla="*/ 288523 h 501068"/>
                <a:gd name="connsiteX402" fmla="*/ 40363 w 458697"/>
                <a:gd name="connsiteY402" fmla="*/ 285287 h 501068"/>
                <a:gd name="connsiteX403" fmla="*/ 40822 w 458697"/>
                <a:gd name="connsiteY403" fmla="*/ 281588 h 501068"/>
                <a:gd name="connsiteX404" fmla="*/ 40822 w 458697"/>
                <a:gd name="connsiteY404" fmla="*/ 278813 h 501068"/>
                <a:gd name="connsiteX405" fmla="*/ 40363 w 458697"/>
                <a:gd name="connsiteY405" fmla="*/ 275114 h 501068"/>
                <a:gd name="connsiteX406" fmla="*/ 38987 w 458697"/>
                <a:gd name="connsiteY406" fmla="*/ 271415 h 501068"/>
                <a:gd name="connsiteX407" fmla="*/ 37152 w 458697"/>
                <a:gd name="connsiteY407" fmla="*/ 268178 h 501068"/>
                <a:gd name="connsiteX408" fmla="*/ 35318 w 458697"/>
                <a:gd name="connsiteY408" fmla="*/ 265404 h 501068"/>
                <a:gd name="connsiteX409" fmla="*/ 36235 w 458697"/>
                <a:gd name="connsiteY409" fmla="*/ 261705 h 501068"/>
                <a:gd name="connsiteX410" fmla="*/ 38070 w 458697"/>
                <a:gd name="connsiteY410" fmla="*/ 258931 h 501068"/>
                <a:gd name="connsiteX411" fmla="*/ 40363 w 458697"/>
                <a:gd name="connsiteY411" fmla="*/ 257081 h 501068"/>
                <a:gd name="connsiteX412" fmla="*/ 42656 w 458697"/>
                <a:gd name="connsiteY412" fmla="*/ 255232 h 501068"/>
                <a:gd name="connsiteX413" fmla="*/ 48161 w 458697"/>
                <a:gd name="connsiteY413" fmla="*/ 251532 h 501068"/>
                <a:gd name="connsiteX414" fmla="*/ 54123 w 458697"/>
                <a:gd name="connsiteY414" fmla="*/ 248296 h 501068"/>
                <a:gd name="connsiteX415" fmla="*/ 56417 w 458697"/>
                <a:gd name="connsiteY415" fmla="*/ 251532 h 501068"/>
                <a:gd name="connsiteX416" fmla="*/ 60086 w 458697"/>
                <a:gd name="connsiteY416" fmla="*/ 253844 h 501068"/>
                <a:gd name="connsiteX417" fmla="*/ 63755 w 458697"/>
                <a:gd name="connsiteY417" fmla="*/ 255694 h 501068"/>
                <a:gd name="connsiteX418" fmla="*/ 67425 w 458697"/>
                <a:gd name="connsiteY418" fmla="*/ 257081 h 501068"/>
                <a:gd name="connsiteX419" fmla="*/ 70636 w 458697"/>
                <a:gd name="connsiteY419" fmla="*/ 258006 h 501068"/>
                <a:gd name="connsiteX420" fmla="*/ 74764 w 458697"/>
                <a:gd name="connsiteY420" fmla="*/ 258006 h 501068"/>
                <a:gd name="connsiteX421" fmla="*/ 79350 w 458697"/>
                <a:gd name="connsiteY421" fmla="*/ 258006 h 501068"/>
                <a:gd name="connsiteX422" fmla="*/ 82561 w 458697"/>
                <a:gd name="connsiteY422" fmla="*/ 257081 h 501068"/>
                <a:gd name="connsiteX423" fmla="*/ 86230 w 458697"/>
                <a:gd name="connsiteY423" fmla="*/ 255694 h 501068"/>
                <a:gd name="connsiteX424" fmla="*/ 89441 w 458697"/>
                <a:gd name="connsiteY424" fmla="*/ 253844 h 501068"/>
                <a:gd name="connsiteX425" fmla="*/ 92193 w 458697"/>
                <a:gd name="connsiteY425" fmla="*/ 251532 h 501068"/>
                <a:gd name="connsiteX426" fmla="*/ 94945 w 458697"/>
                <a:gd name="connsiteY426" fmla="*/ 248296 h 501068"/>
                <a:gd name="connsiteX427" fmla="*/ 97239 w 458697"/>
                <a:gd name="connsiteY427" fmla="*/ 245521 h 501068"/>
                <a:gd name="connsiteX428" fmla="*/ 98156 w 458697"/>
                <a:gd name="connsiteY428" fmla="*/ 241360 h 501068"/>
                <a:gd name="connsiteX429" fmla="*/ 99073 w 458697"/>
                <a:gd name="connsiteY429" fmla="*/ 237198 h 501068"/>
                <a:gd name="connsiteX430" fmla="*/ 427380 w 458697"/>
                <a:gd name="connsiteY430" fmla="*/ 149215 h 501068"/>
                <a:gd name="connsiteX431" fmla="*/ 458697 w 458697"/>
                <a:gd name="connsiteY431" fmla="*/ 149215 h 501068"/>
                <a:gd name="connsiteX432" fmla="*/ 458697 w 458697"/>
                <a:gd name="connsiteY432" fmla="*/ 169479 h 501068"/>
                <a:gd name="connsiteX433" fmla="*/ 427380 w 458697"/>
                <a:gd name="connsiteY433" fmla="*/ 169479 h 501068"/>
                <a:gd name="connsiteX434" fmla="*/ 427841 w 458697"/>
                <a:gd name="connsiteY434" fmla="*/ 164305 h 501068"/>
                <a:gd name="connsiteX435" fmla="*/ 428762 w 458697"/>
                <a:gd name="connsiteY435" fmla="*/ 159563 h 501068"/>
                <a:gd name="connsiteX436" fmla="*/ 427841 w 458697"/>
                <a:gd name="connsiteY436" fmla="*/ 154389 h 501068"/>
                <a:gd name="connsiteX437" fmla="*/ 149215 w 458697"/>
                <a:gd name="connsiteY437" fmla="*/ 149215 h 501068"/>
                <a:gd name="connsiteX438" fmla="*/ 180532 w 458697"/>
                <a:gd name="connsiteY438" fmla="*/ 149215 h 501068"/>
                <a:gd name="connsiteX439" fmla="*/ 180064 w 458697"/>
                <a:gd name="connsiteY439" fmla="*/ 154389 h 501068"/>
                <a:gd name="connsiteX440" fmla="*/ 179129 w 458697"/>
                <a:gd name="connsiteY440" fmla="*/ 159563 h 501068"/>
                <a:gd name="connsiteX441" fmla="*/ 180064 w 458697"/>
                <a:gd name="connsiteY441" fmla="*/ 164305 h 501068"/>
                <a:gd name="connsiteX442" fmla="*/ 180532 w 458697"/>
                <a:gd name="connsiteY442" fmla="*/ 169479 h 501068"/>
                <a:gd name="connsiteX443" fmla="*/ 149215 w 458697"/>
                <a:gd name="connsiteY443" fmla="*/ 169479 h 501068"/>
                <a:gd name="connsiteX444" fmla="*/ 303955 w 458697"/>
                <a:gd name="connsiteY444" fmla="*/ 62633 h 501068"/>
                <a:gd name="connsiteX445" fmla="*/ 311692 w 458697"/>
                <a:gd name="connsiteY445" fmla="*/ 63554 h 501068"/>
                <a:gd name="connsiteX446" fmla="*/ 319429 w 458697"/>
                <a:gd name="connsiteY446" fmla="*/ 64475 h 501068"/>
                <a:gd name="connsiteX447" fmla="*/ 327166 w 458697"/>
                <a:gd name="connsiteY447" fmla="*/ 67239 h 501068"/>
                <a:gd name="connsiteX448" fmla="*/ 334448 w 458697"/>
                <a:gd name="connsiteY448" fmla="*/ 69541 h 501068"/>
                <a:gd name="connsiteX449" fmla="*/ 340820 w 458697"/>
                <a:gd name="connsiteY449" fmla="*/ 73226 h 501068"/>
                <a:gd name="connsiteX450" fmla="*/ 347192 w 458697"/>
                <a:gd name="connsiteY450" fmla="*/ 77370 h 501068"/>
                <a:gd name="connsiteX451" fmla="*/ 353108 w 458697"/>
                <a:gd name="connsiteY451" fmla="*/ 81515 h 501068"/>
                <a:gd name="connsiteX452" fmla="*/ 358570 w 458697"/>
                <a:gd name="connsiteY452" fmla="*/ 87042 h 501068"/>
                <a:gd name="connsiteX453" fmla="*/ 363576 w 458697"/>
                <a:gd name="connsiteY453" fmla="*/ 93029 h 501068"/>
                <a:gd name="connsiteX454" fmla="*/ 368127 w 458697"/>
                <a:gd name="connsiteY454" fmla="*/ 99016 h 501068"/>
                <a:gd name="connsiteX455" fmla="*/ 371768 w 458697"/>
                <a:gd name="connsiteY455" fmla="*/ 105924 h 501068"/>
                <a:gd name="connsiteX456" fmla="*/ 375409 w 458697"/>
                <a:gd name="connsiteY456" fmla="*/ 112832 h 501068"/>
                <a:gd name="connsiteX457" fmla="*/ 377685 w 458697"/>
                <a:gd name="connsiteY457" fmla="*/ 120661 h 501068"/>
                <a:gd name="connsiteX458" fmla="*/ 379505 w 458697"/>
                <a:gd name="connsiteY458" fmla="*/ 128490 h 501068"/>
                <a:gd name="connsiteX459" fmla="*/ 380416 w 458697"/>
                <a:gd name="connsiteY459" fmla="*/ 136320 h 501068"/>
                <a:gd name="connsiteX460" fmla="*/ 381326 w 458697"/>
                <a:gd name="connsiteY460" fmla="*/ 144609 h 501068"/>
                <a:gd name="connsiteX461" fmla="*/ 380416 w 458697"/>
                <a:gd name="connsiteY461" fmla="*/ 152899 h 501068"/>
                <a:gd name="connsiteX462" fmla="*/ 379505 w 458697"/>
                <a:gd name="connsiteY462" fmla="*/ 161649 h 501068"/>
                <a:gd name="connsiteX463" fmla="*/ 377685 w 458697"/>
                <a:gd name="connsiteY463" fmla="*/ 169479 h 501068"/>
                <a:gd name="connsiteX464" fmla="*/ 374499 w 458697"/>
                <a:gd name="connsiteY464" fmla="*/ 177308 h 501068"/>
                <a:gd name="connsiteX465" fmla="*/ 371313 w 458697"/>
                <a:gd name="connsiteY465" fmla="*/ 184216 h 501068"/>
                <a:gd name="connsiteX466" fmla="*/ 367672 w 458697"/>
                <a:gd name="connsiteY466" fmla="*/ 191584 h 501068"/>
                <a:gd name="connsiteX467" fmla="*/ 362211 w 458697"/>
                <a:gd name="connsiteY467" fmla="*/ 198032 h 501068"/>
                <a:gd name="connsiteX468" fmla="*/ 356749 w 458697"/>
                <a:gd name="connsiteY468" fmla="*/ 204019 h 501068"/>
                <a:gd name="connsiteX469" fmla="*/ 353108 w 458697"/>
                <a:gd name="connsiteY469" fmla="*/ 211848 h 501068"/>
                <a:gd name="connsiteX470" fmla="*/ 350378 w 458697"/>
                <a:gd name="connsiteY470" fmla="*/ 218756 h 501068"/>
                <a:gd name="connsiteX471" fmla="*/ 346281 w 458697"/>
                <a:gd name="connsiteY471" fmla="*/ 229349 h 501068"/>
                <a:gd name="connsiteX472" fmla="*/ 344916 w 458697"/>
                <a:gd name="connsiteY472" fmla="*/ 236717 h 501068"/>
                <a:gd name="connsiteX473" fmla="*/ 344461 w 458697"/>
                <a:gd name="connsiteY473" fmla="*/ 239481 h 501068"/>
                <a:gd name="connsiteX474" fmla="*/ 344916 w 458697"/>
                <a:gd name="connsiteY474" fmla="*/ 243165 h 501068"/>
                <a:gd name="connsiteX475" fmla="*/ 345371 w 458697"/>
                <a:gd name="connsiteY475" fmla="*/ 246849 h 501068"/>
                <a:gd name="connsiteX476" fmla="*/ 345371 w 458697"/>
                <a:gd name="connsiteY476" fmla="*/ 250534 h 501068"/>
                <a:gd name="connsiteX477" fmla="*/ 344916 w 458697"/>
                <a:gd name="connsiteY477" fmla="*/ 253297 h 501068"/>
                <a:gd name="connsiteX478" fmla="*/ 343096 w 458697"/>
                <a:gd name="connsiteY478" fmla="*/ 258823 h 501068"/>
                <a:gd name="connsiteX479" fmla="*/ 340820 w 458697"/>
                <a:gd name="connsiteY479" fmla="*/ 263889 h 501068"/>
                <a:gd name="connsiteX480" fmla="*/ 338544 w 458697"/>
                <a:gd name="connsiteY480" fmla="*/ 267574 h 501068"/>
                <a:gd name="connsiteX481" fmla="*/ 336269 w 458697"/>
                <a:gd name="connsiteY481" fmla="*/ 269876 h 501068"/>
                <a:gd name="connsiteX482" fmla="*/ 333538 w 458697"/>
                <a:gd name="connsiteY482" fmla="*/ 271719 h 501068"/>
                <a:gd name="connsiteX483" fmla="*/ 333083 w 458697"/>
                <a:gd name="connsiteY483" fmla="*/ 272179 h 501068"/>
                <a:gd name="connsiteX484" fmla="*/ 324891 w 458697"/>
                <a:gd name="connsiteY484" fmla="*/ 274482 h 501068"/>
                <a:gd name="connsiteX485" fmla="*/ 316244 w 458697"/>
                <a:gd name="connsiteY485" fmla="*/ 276785 h 501068"/>
                <a:gd name="connsiteX486" fmla="*/ 308051 w 458697"/>
                <a:gd name="connsiteY486" fmla="*/ 278166 h 501068"/>
                <a:gd name="connsiteX487" fmla="*/ 300314 w 458697"/>
                <a:gd name="connsiteY487" fmla="*/ 278166 h 501068"/>
                <a:gd name="connsiteX488" fmla="*/ 294398 w 458697"/>
                <a:gd name="connsiteY488" fmla="*/ 278166 h 501068"/>
                <a:gd name="connsiteX489" fmla="*/ 288936 w 458697"/>
                <a:gd name="connsiteY489" fmla="*/ 277706 h 501068"/>
                <a:gd name="connsiteX490" fmla="*/ 284385 w 458697"/>
                <a:gd name="connsiteY490" fmla="*/ 276324 h 501068"/>
                <a:gd name="connsiteX491" fmla="*/ 280744 w 458697"/>
                <a:gd name="connsiteY491" fmla="*/ 274942 h 501068"/>
                <a:gd name="connsiteX492" fmla="*/ 275283 w 458697"/>
                <a:gd name="connsiteY492" fmla="*/ 272640 h 501068"/>
                <a:gd name="connsiteX493" fmla="*/ 273462 w 458697"/>
                <a:gd name="connsiteY493" fmla="*/ 271719 h 501068"/>
                <a:gd name="connsiteX494" fmla="*/ 270731 w 458697"/>
                <a:gd name="connsiteY494" fmla="*/ 268955 h 501068"/>
                <a:gd name="connsiteX495" fmla="*/ 268456 w 458697"/>
                <a:gd name="connsiteY495" fmla="*/ 266192 h 501068"/>
                <a:gd name="connsiteX496" fmla="*/ 265725 w 458697"/>
                <a:gd name="connsiteY496" fmla="*/ 262508 h 501068"/>
                <a:gd name="connsiteX497" fmla="*/ 264360 w 458697"/>
                <a:gd name="connsiteY497" fmla="*/ 258363 h 501068"/>
                <a:gd name="connsiteX498" fmla="*/ 262539 w 458697"/>
                <a:gd name="connsiteY498" fmla="*/ 252836 h 501068"/>
                <a:gd name="connsiteX499" fmla="*/ 262539 w 458697"/>
                <a:gd name="connsiteY499" fmla="*/ 246849 h 501068"/>
                <a:gd name="connsiteX500" fmla="*/ 262539 w 458697"/>
                <a:gd name="connsiteY500" fmla="*/ 243165 h 501068"/>
                <a:gd name="connsiteX501" fmla="*/ 262994 w 458697"/>
                <a:gd name="connsiteY501" fmla="*/ 239481 h 501068"/>
                <a:gd name="connsiteX502" fmla="*/ 262994 w 458697"/>
                <a:gd name="connsiteY502" fmla="*/ 236717 h 501068"/>
                <a:gd name="connsiteX503" fmla="*/ 261174 w 458697"/>
                <a:gd name="connsiteY503" fmla="*/ 229349 h 501068"/>
                <a:gd name="connsiteX504" fmla="*/ 257078 w 458697"/>
                <a:gd name="connsiteY504" fmla="*/ 217835 h 501068"/>
                <a:gd name="connsiteX505" fmla="*/ 253892 w 458697"/>
                <a:gd name="connsiteY505" fmla="*/ 211388 h 501068"/>
                <a:gd name="connsiteX506" fmla="*/ 249796 w 458697"/>
                <a:gd name="connsiteY506" fmla="*/ 203098 h 501068"/>
                <a:gd name="connsiteX507" fmla="*/ 244334 w 458697"/>
                <a:gd name="connsiteY507" fmla="*/ 197111 h 501068"/>
                <a:gd name="connsiteX508" fmla="*/ 239783 w 458697"/>
                <a:gd name="connsiteY508" fmla="*/ 190203 h 501068"/>
                <a:gd name="connsiteX509" fmla="*/ 236142 w 458697"/>
                <a:gd name="connsiteY509" fmla="*/ 183755 h 501068"/>
                <a:gd name="connsiteX510" fmla="*/ 232501 w 458697"/>
                <a:gd name="connsiteY510" fmla="*/ 176387 h 501068"/>
                <a:gd name="connsiteX511" fmla="*/ 230226 w 458697"/>
                <a:gd name="connsiteY511" fmla="*/ 168557 h 501068"/>
                <a:gd name="connsiteX512" fmla="*/ 228405 w 458697"/>
                <a:gd name="connsiteY512" fmla="*/ 160728 h 501068"/>
                <a:gd name="connsiteX513" fmla="*/ 227495 w 458697"/>
                <a:gd name="connsiteY513" fmla="*/ 152899 h 501068"/>
                <a:gd name="connsiteX514" fmla="*/ 226585 w 458697"/>
                <a:gd name="connsiteY514" fmla="*/ 144609 h 501068"/>
                <a:gd name="connsiteX515" fmla="*/ 227495 w 458697"/>
                <a:gd name="connsiteY515" fmla="*/ 136320 h 501068"/>
                <a:gd name="connsiteX516" fmla="*/ 228405 w 458697"/>
                <a:gd name="connsiteY516" fmla="*/ 128490 h 501068"/>
                <a:gd name="connsiteX517" fmla="*/ 230226 w 458697"/>
                <a:gd name="connsiteY517" fmla="*/ 120661 h 501068"/>
                <a:gd name="connsiteX518" fmla="*/ 233412 w 458697"/>
                <a:gd name="connsiteY518" fmla="*/ 112832 h 501068"/>
                <a:gd name="connsiteX519" fmla="*/ 236142 w 458697"/>
                <a:gd name="connsiteY519" fmla="*/ 105924 h 501068"/>
                <a:gd name="connsiteX520" fmla="*/ 240238 w 458697"/>
                <a:gd name="connsiteY520" fmla="*/ 99016 h 501068"/>
                <a:gd name="connsiteX521" fmla="*/ 244334 w 458697"/>
                <a:gd name="connsiteY521" fmla="*/ 93029 h 501068"/>
                <a:gd name="connsiteX522" fmla="*/ 249341 w 458697"/>
                <a:gd name="connsiteY522" fmla="*/ 87042 h 501068"/>
                <a:gd name="connsiteX523" fmla="*/ 255257 w 458697"/>
                <a:gd name="connsiteY523" fmla="*/ 81515 h 501068"/>
                <a:gd name="connsiteX524" fmla="*/ 261174 w 458697"/>
                <a:gd name="connsiteY524" fmla="*/ 77370 h 501068"/>
                <a:gd name="connsiteX525" fmla="*/ 267090 w 458697"/>
                <a:gd name="connsiteY525" fmla="*/ 73226 h 501068"/>
                <a:gd name="connsiteX526" fmla="*/ 274372 w 458697"/>
                <a:gd name="connsiteY526" fmla="*/ 69541 h 501068"/>
                <a:gd name="connsiteX527" fmla="*/ 281199 w 458697"/>
                <a:gd name="connsiteY527" fmla="*/ 67239 h 501068"/>
                <a:gd name="connsiteX528" fmla="*/ 288481 w 458697"/>
                <a:gd name="connsiteY528" fmla="*/ 64475 h 501068"/>
                <a:gd name="connsiteX529" fmla="*/ 296218 w 458697"/>
                <a:gd name="connsiteY529" fmla="*/ 63554 h 501068"/>
                <a:gd name="connsiteX530" fmla="*/ 405616 w 458697"/>
                <a:gd name="connsiteY530" fmla="*/ 42371 h 501068"/>
                <a:gd name="connsiteX531" fmla="*/ 421854 w 458697"/>
                <a:gd name="connsiteY531" fmla="*/ 57381 h 501068"/>
                <a:gd name="connsiteX532" fmla="*/ 398452 w 458697"/>
                <a:gd name="connsiteY532" fmla="*/ 79214 h 501068"/>
                <a:gd name="connsiteX533" fmla="*/ 391288 w 458697"/>
                <a:gd name="connsiteY533" fmla="*/ 71027 h 501068"/>
                <a:gd name="connsiteX534" fmla="*/ 383169 w 458697"/>
                <a:gd name="connsiteY534" fmla="*/ 63749 h 501068"/>
                <a:gd name="connsiteX535" fmla="*/ 198295 w 458697"/>
                <a:gd name="connsiteY535" fmla="*/ 42371 h 501068"/>
                <a:gd name="connsiteX536" fmla="*/ 222902 w 458697"/>
                <a:gd name="connsiteY536" fmla="*/ 65582 h 501068"/>
                <a:gd name="connsiteX537" fmla="*/ 214700 w 458697"/>
                <a:gd name="connsiteY537" fmla="*/ 72864 h 501068"/>
                <a:gd name="connsiteX538" fmla="*/ 207463 w 458697"/>
                <a:gd name="connsiteY538" fmla="*/ 81056 h 501068"/>
                <a:gd name="connsiteX539" fmla="*/ 182374 w 458697"/>
                <a:gd name="connsiteY539" fmla="*/ 57390 h 501068"/>
                <a:gd name="connsiteX540" fmla="*/ 300272 w 458697"/>
                <a:gd name="connsiteY540" fmla="*/ 0 h 501068"/>
                <a:gd name="connsiteX541" fmla="*/ 322378 w 458697"/>
                <a:gd name="connsiteY541" fmla="*/ 0 h 501068"/>
                <a:gd name="connsiteX542" fmla="*/ 322378 w 458697"/>
                <a:gd name="connsiteY542" fmla="*/ 35001 h 501068"/>
                <a:gd name="connsiteX543" fmla="*/ 313441 w 458697"/>
                <a:gd name="connsiteY543" fmla="*/ 33637 h 501068"/>
                <a:gd name="connsiteX544" fmla="*/ 304034 w 458697"/>
                <a:gd name="connsiteY544" fmla="*/ 33183 h 501068"/>
                <a:gd name="connsiteX545" fmla="*/ 300272 w 458697"/>
                <a:gd name="connsiteY545" fmla="*/ 33183 h 5010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</a:cxnLst>
              <a:rect l="l" t="t" r="r" b="b"/>
              <a:pathLst>
                <a:path w="458697" h="501068">
                  <a:moveTo>
                    <a:pt x="265731" y="415384"/>
                  </a:moveTo>
                  <a:lnTo>
                    <a:pt x="261586" y="415849"/>
                  </a:lnTo>
                  <a:lnTo>
                    <a:pt x="257441" y="417712"/>
                  </a:lnTo>
                  <a:lnTo>
                    <a:pt x="253756" y="420506"/>
                  </a:lnTo>
                  <a:lnTo>
                    <a:pt x="250993" y="423300"/>
                  </a:lnTo>
                  <a:lnTo>
                    <a:pt x="248691" y="427026"/>
                  </a:lnTo>
                  <a:lnTo>
                    <a:pt x="246848" y="431217"/>
                  </a:lnTo>
                  <a:lnTo>
                    <a:pt x="245467" y="436339"/>
                  </a:lnTo>
                  <a:lnTo>
                    <a:pt x="245467" y="440530"/>
                  </a:lnTo>
                  <a:lnTo>
                    <a:pt x="245927" y="445187"/>
                  </a:lnTo>
                  <a:lnTo>
                    <a:pt x="247769" y="448912"/>
                  </a:lnTo>
                  <a:lnTo>
                    <a:pt x="250072" y="453103"/>
                  </a:lnTo>
                  <a:lnTo>
                    <a:pt x="253296" y="456363"/>
                  </a:lnTo>
                  <a:lnTo>
                    <a:pt x="256980" y="458692"/>
                  </a:lnTo>
                  <a:lnTo>
                    <a:pt x="261125" y="460554"/>
                  </a:lnTo>
                  <a:lnTo>
                    <a:pt x="265270" y="461486"/>
                  </a:lnTo>
                  <a:lnTo>
                    <a:pt x="270336" y="461486"/>
                  </a:lnTo>
                  <a:lnTo>
                    <a:pt x="274481" y="461020"/>
                  </a:lnTo>
                  <a:lnTo>
                    <a:pt x="278626" y="459157"/>
                  </a:lnTo>
                  <a:lnTo>
                    <a:pt x="282310" y="456829"/>
                  </a:lnTo>
                  <a:lnTo>
                    <a:pt x="285994" y="453569"/>
                  </a:lnTo>
                  <a:lnTo>
                    <a:pt x="288297" y="450309"/>
                  </a:lnTo>
                  <a:lnTo>
                    <a:pt x="290139" y="445653"/>
                  </a:lnTo>
                  <a:lnTo>
                    <a:pt x="291060" y="440996"/>
                  </a:lnTo>
                  <a:lnTo>
                    <a:pt x="291060" y="436805"/>
                  </a:lnTo>
                  <a:lnTo>
                    <a:pt x="290139" y="431682"/>
                  </a:lnTo>
                  <a:lnTo>
                    <a:pt x="288758" y="427491"/>
                  </a:lnTo>
                  <a:lnTo>
                    <a:pt x="286455" y="423766"/>
                  </a:lnTo>
                  <a:lnTo>
                    <a:pt x="283231" y="420972"/>
                  </a:lnTo>
                  <a:lnTo>
                    <a:pt x="279547" y="418643"/>
                  </a:lnTo>
                  <a:lnTo>
                    <a:pt x="275402" y="416781"/>
                  </a:lnTo>
                  <a:lnTo>
                    <a:pt x="270796" y="415384"/>
                  </a:lnTo>
                  <a:close/>
                  <a:moveTo>
                    <a:pt x="267573" y="375801"/>
                  </a:moveTo>
                  <a:lnTo>
                    <a:pt x="282771" y="377664"/>
                  </a:lnTo>
                  <a:lnTo>
                    <a:pt x="282771" y="379992"/>
                  </a:lnTo>
                  <a:lnTo>
                    <a:pt x="282771" y="382786"/>
                  </a:lnTo>
                  <a:lnTo>
                    <a:pt x="283231" y="385115"/>
                  </a:lnTo>
                  <a:lnTo>
                    <a:pt x="284152" y="386977"/>
                  </a:lnTo>
                  <a:lnTo>
                    <a:pt x="286455" y="389771"/>
                  </a:lnTo>
                  <a:lnTo>
                    <a:pt x="290139" y="392100"/>
                  </a:lnTo>
                  <a:lnTo>
                    <a:pt x="293824" y="393497"/>
                  </a:lnTo>
                  <a:lnTo>
                    <a:pt x="297968" y="393497"/>
                  </a:lnTo>
                  <a:lnTo>
                    <a:pt x="299811" y="393031"/>
                  </a:lnTo>
                  <a:lnTo>
                    <a:pt x="301653" y="392100"/>
                  </a:lnTo>
                  <a:lnTo>
                    <a:pt x="303034" y="391168"/>
                  </a:lnTo>
                  <a:lnTo>
                    <a:pt x="304877" y="389306"/>
                  </a:lnTo>
                  <a:lnTo>
                    <a:pt x="308100" y="391168"/>
                  </a:lnTo>
                  <a:lnTo>
                    <a:pt x="310864" y="393497"/>
                  </a:lnTo>
                  <a:lnTo>
                    <a:pt x="313627" y="395825"/>
                  </a:lnTo>
                  <a:lnTo>
                    <a:pt x="315469" y="398619"/>
                  </a:lnTo>
                  <a:lnTo>
                    <a:pt x="312706" y="401879"/>
                  </a:lnTo>
                  <a:lnTo>
                    <a:pt x="310864" y="405604"/>
                  </a:lnTo>
                  <a:lnTo>
                    <a:pt x="310864" y="409796"/>
                  </a:lnTo>
                  <a:lnTo>
                    <a:pt x="312245" y="413055"/>
                  </a:lnTo>
                  <a:lnTo>
                    <a:pt x="314087" y="416781"/>
                  </a:lnTo>
                  <a:lnTo>
                    <a:pt x="316851" y="418643"/>
                  </a:lnTo>
                  <a:lnTo>
                    <a:pt x="319614" y="419575"/>
                  </a:lnTo>
                  <a:lnTo>
                    <a:pt x="321456" y="420506"/>
                  </a:lnTo>
                  <a:lnTo>
                    <a:pt x="326522" y="420506"/>
                  </a:lnTo>
                  <a:lnTo>
                    <a:pt x="328364" y="427026"/>
                  </a:lnTo>
                  <a:lnTo>
                    <a:pt x="329746" y="434476"/>
                  </a:lnTo>
                  <a:lnTo>
                    <a:pt x="327443" y="434476"/>
                  </a:lnTo>
                  <a:lnTo>
                    <a:pt x="325601" y="435408"/>
                  </a:lnTo>
                  <a:lnTo>
                    <a:pt x="323759" y="436339"/>
                  </a:lnTo>
                  <a:lnTo>
                    <a:pt x="321917" y="437736"/>
                  </a:lnTo>
                  <a:lnTo>
                    <a:pt x="320074" y="440996"/>
                  </a:lnTo>
                  <a:lnTo>
                    <a:pt x="318693" y="444721"/>
                  </a:lnTo>
                  <a:lnTo>
                    <a:pt x="318693" y="448447"/>
                  </a:lnTo>
                  <a:lnTo>
                    <a:pt x="320074" y="451706"/>
                  </a:lnTo>
                  <a:lnTo>
                    <a:pt x="321456" y="453569"/>
                  </a:lnTo>
                  <a:lnTo>
                    <a:pt x="323298" y="454966"/>
                  </a:lnTo>
                  <a:lnTo>
                    <a:pt x="324680" y="456363"/>
                  </a:lnTo>
                  <a:lnTo>
                    <a:pt x="327443" y="457295"/>
                  </a:lnTo>
                  <a:lnTo>
                    <a:pt x="324219" y="464280"/>
                  </a:lnTo>
                  <a:lnTo>
                    <a:pt x="321456" y="470333"/>
                  </a:lnTo>
                  <a:lnTo>
                    <a:pt x="315930" y="468936"/>
                  </a:lnTo>
                  <a:lnTo>
                    <a:pt x="311785" y="468936"/>
                  </a:lnTo>
                  <a:lnTo>
                    <a:pt x="308100" y="470799"/>
                  </a:lnTo>
                  <a:lnTo>
                    <a:pt x="304877" y="473128"/>
                  </a:lnTo>
                  <a:lnTo>
                    <a:pt x="303034" y="476387"/>
                  </a:lnTo>
                  <a:lnTo>
                    <a:pt x="302574" y="480113"/>
                  </a:lnTo>
                  <a:lnTo>
                    <a:pt x="303034" y="483372"/>
                  </a:lnTo>
                  <a:lnTo>
                    <a:pt x="304877" y="487098"/>
                  </a:lnTo>
                  <a:lnTo>
                    <a:pt x="303955" y="488961"/>
                  </a:lnTo>
                  <a:lnTo>
                    <a:pt x="303034" y="490358"/>
                  </a:lnTo>
                  <a:lnTo>
                    <a:pt x="300271" y="492220"/>
                  </a:lnTo>
                  <a:lnTo>
                    <a:pt x="294284" y="495014"/>
                  </a:lnTo>
                  <a:lnTo>
                    <a:pt x="291060" y="491289"/>
                  </a:lnTo>
                  <a:lnTo>
                    <a:pt x="287376" y="489426"/>
                  </a:lnTo>
                  <a:lnTo>
                    <a:pt x="283231" y="488495"/>
                  </a:lnTo>
                  <a:lnTo>
                    <a:pt x="279086" y="488495"/>
                  </a:lnTo>
                  <a:lnTo>
                    <a:pt x="274941" y="489426"/>
                  </a:lnTo>
                  <a:lnTo>
                    <a:pt x="273560" y="490823"/>
                  </a:lnTo>
                  <a:lnTo>
                    <a:pt x="272178" y="492220"/>
                  </a:lnTo>
                  <a:lnTo>
                    <a:pt x="270796" y="494083"/>
                  </a:lnTo>
                  <a:lnTo>
                    <a:pt x="269415" y="495480"/>
                  </a:lnTo>
                  <a:lnTo>
                    <a:pt x="268954" y="498274"/>
                  </a:lnTo>
                  <a:lnTo>
                    <a:pt x="268954" y="501068"/>
                  </a:lnTo>
                  <a:lnTo>
                    <a:pt x="253296" y="499205"/>
                  </a:lnTo>
                  <a:lnTo>
                    <a:pt x="253756" y="496411"/>
                  </a:lnTo>
                  <a:lnTo>
                    <a:pt x="253756" y="494549"/>
                  </a:lnTo>
                  <a:lnTo>
                    <a:pt x="253296" y="492220"/>
                  </a:lnTo>
                  <a:lnTo>
                    <a:pt x="252835" y="490358"/>
                  </a:lnTo>
                  <a:lnTo>
                    <a:pt x="249612" y="486632"/>
                  </a:lnTo>
                  <a:lnTo>
                    <a:pt x="246848" y="484769"/>
                  </a:lnTo>
                  <a:lnTo>
                    <a:pt x="242703" y="483372"/>
                  </a:lnTo>
                  <a:lnTo>
                    <a:pt x="239019" y="483372"/>
                  </a:lnTo>
                  <a:lnTo>
                    <a:pt x="236256" y="483372"/>
                  </a:lnTo>
                  <a:lnTo>
                    <a:pt x="234874" y="484769"/>
                  </a:lnTo>
                  <a:lnTo>
                    <a:pt x="233032" y="486166"/>
                  </a:lnTo>
                  <a:lnTo>
                    <a:pt x="231651" y="487098"/>
                  </a:lnTo>
                  <a:lnTo>
                    <a:pt x="227966" y="486166"/>
                  </a:lnTo>
                  <a:lnTo>
                    <a:pt x="225663" y="483372"/>
                  </a:lnTo>
                  <a:lnTo>
                    <a:pt x="223361" y="481044"/>
                  </a:lnTo>
                  <a:lnTo>
                    <a:pt x="221519" y="478716"/>
                  </a:lnTo>
                  <a:lnTo>
                    <a:pt x="223821" y="474990"/>
                  </a:lnTo>
                  <a:lnTo>
                    <a:pt x="225203" y="471265"/>
                  </a:lnTo>
                  <a:lnTo>
                    <a:pt x="225663" y="467074"/>
                  </a:lnTo>
                  <a:lnTo>
                    <a:pt x="224282" y="463348"/>
                  </a:lnTo>
                  <a:lnTo>
                    <a:pt x="222440" y="460554"/>
                  </a:lnTo>
                  <a:lnTo>
                    <a:pt x="219216" y="458226"/>
                  </a:lnTo>
                  <a:lnTo>
                    <a:pt x="217374" y="457295"/>
                  </a:lnTo>
                  <a:lnTo>
                    <a:pt x="214610" y="456829"/>
                  </a:lnTo>
                  <a:lnTo>
                    <a:pt x="209545" y="456829"/>
                  </a:lnTo>
                  <a:lnTo>
                    <a:pt x="207702" y="450309"/>
                  </a:lnTo>
                  <a:lnTo>
                    <a:pt x="206321" y="442859"/>
                  </a:lnTo>
                  <a:lnTo>
                    <a:pt x="208623" y="442859"/>
                  </a:lnTo>
                  <a:lnTo>
                    <a:pt x="210466" y="442393"/>
                  </a:lnTo>
                  <a:lnTo>
                    <a:pt x="212308" y="440996"/>
                  </a:lnTo>
                  <a:lnTo>
                    <a:pt x="214150" y="439599"/>
                  </a:lnTo>
                  <a:lnTo>
                    <a:pt x="215992" y="436339"/>
                  </a:lnTo>
                  <a:lnTo>
                    <a:pt x="217374" y="432614"/>
                  </a:lnTo>
                  <a:lnTo>
                    <a:pt x="217374" y="428423"/>
                  </a:lnTo>
                  <a:lnTo>
                    <a:pt x="215992" y="424697"/>
                  </a:lnTo>
                  <a:lnTo>
                    <a:pt x="214610" y="423300"/>
                  </a:lnTo>
                  <a:lnTo>
                    <a:pt x="213229" y="421437"/>
                  </a:lnTo>
                  <a:lnTo>
                    <a:pt x="211387" y="420506"/>
                  </a:lnTo>
                  <a:lnTo>
                    <a:pt x="209545" y="419575"/>
                  </a:lnTo>
                  <a:lnTo>
                    <a:pt x="212308" y="413055"/>
                  </a:lnTo>
                  <a:lnTo>
                    <a:pt x="215532" y="407001"/>
                  </a:lnTo>
                  <a:lnTo>
                    <a:pt x="220137" y="407933"/>
                  </a:lnTo>
                  <a:lnTo>
                    <a:pt x="225203" y="407933"/>
                  </a:lnTo>
                  <a:lnTo>
                    <a:pt x="228427" y="406536"/>
                  </a:lnTo>
                  <a:lnTo>
                    <a:pt x="231190" y="403742"/>
                  </a:lnTo>
                  <a:lnTo>
                    <a:pt x="233032" y="400948"/>
                  </a:lnTo>
                  <a:lnTo>
                    <a:pt x="233493" y="397222"/>
                  </a:lnTo>
                  <a:lnTo>
                    <a:pt x="233493" y="393497"/>
                  </a:lnTo>
                  <a:lnTo>
                    <a:pt x="231651" y="389771"/>
                  </a:lnTo>
                  <a:lnTo>
                    <a:pt x="232111" y="387909"/>
                  </a:lnTo>
                  <a:lnTo>
                    <a:pt x="233493" y="386977"/>
                  </a:lnTo>
                  <a:lnTo>
                    <a:pt x="236256" y="385115"/>
                  </a:lnTo>
                  <a:lnTo>
                    <a:pt x="242703" y="381855"/>
                  </a:lnTo>
                  <a:lnTo>
                    <a:pt x="245467" y="385580"/>
                  </a:lnTo>
                  <a:lnTo>
                    <a:pt x="249151" y="387443"/>
                  </a:lnTo>
                  <a:lnTo>
                    <a:pt x="253296" y="388840"/>
                  </a:lnTo>
                  <a:lnTo>
                    <a:pt x="257441" y="388840"/>
                  </a:lnTo>
                  <a:lnTo>
                    <a:pt x="261125" y="387443"/>
                  </a:lnTo>
                  <a:lnTo>
                    <a:pt x="262967" y="386046"/>
                  </a:lnTo>
                  <a:lnTo>
                    <a:pt x="264809" y="385115"/>
                  </a:lnTo>
                  <a:lnTo>
                    <a:pt x="265731" y="383252"/>
                  </a:lnTo>
                  <a:lnTo>
                    <a:pt x="266652" y="381389"/>
                  </a:lnTo>
                  <a:lnTo>
                    <a:pt x="267112" y="379061"/>
                  </a:lnTo>
                  <a:close/>
                  <a:moveTo>
                    <a:pt x="109164" y="303782"/>
                  </a:moveTo>
                  <a:lnTo>
                    <a:pt x="105036" y="304707"/>
                  </a:lnTo>
                  <a:lnTo>
                    <a:pt x="100908" y="305632"/>
                  </a:lnTo>
                  <a:lnTo>
                    <a:pt x="96321" y="307019"/>
                  </a:lnTo>
                  <a:lnTo>
                    <a:pt x="93111" y="308868"/>
                  </a:lnTo>
                  <a:lnTo>
                    <a:pt x="89441" y="311180"/>
                  </a:lnTo>
                  <a:lnTo>
                    <a:pt x="86230" y="313492"/>
                  </a:lnTo>
                  <a:lnTo>
                    <a:pt x="83478" y="316729"/>
                  </a:lnTo>
                  <a:lnTo>
                    <a:pt x="80268" y="319503"/>
                  </a:lnTo>
                  <a:lnTo>
                    <a:pt x="77974" y="322740"/>
                  </a:lnTo>
                  <a:lnTo>
                    <a:pt x="75681" y="326439"/>
                  </a:lnTo>
                  <a:lnTo>
                    <a:pt x="73846" y="330138"/>
                  </a:lnTo>
                  <a:lnTo>
                    <a:pt x="72470" y="334300"/>
                  </a:lnTo>
                  <a:lnTo>
                    <a:pt x="71553" y="338461"/>
                  </a:lnTo>
                  <a:lnTo>
                    <a:pt x="70636" y="342623"/>
                  </a:lnTo>
                  <a:lnTo>
                    <a:pt x="70636" y="346784"/>
                  </a:lnTo>
                  <a:lnTo>
                    <a:pt x="70636" y="351871"/>
                  </a:lnTo>
                  <a:lnTo>
                    <a:pt x="71553" y="356032"/>
                  </a:lnTo>
                  <a:lnTo>
                    <a:pt x="72470" y="360193"/>
                  </a:lnTo>
                  <a:lnTo>
                    <a:pt x="73846" y="363893"/>
                  </a:lnTo>
                  <a:lnTo>
                    <a:pt x="75681" y="367592"/>
                  </a:lnTo>
                  <a:lnTo>
                    <a:pt x="77974" y="370828"/>
                  </a:lnTo>
                  <a:lnTo>
                    <a:pt x="80268" y="374527"/>
                  </a:lnTo>
                  <a:lnTo>
                    <a:pt x="83478" y="377764"/>
                  </a:lnTo>
                  <a:lnTo>
                    <a:pt x="86230" y="380539"/>
                  </a:lnTo>
                  <a:lnTo>
                    <a:pt x="89441" y="383313"/>
                  </a:lnTo>
                  <a:lnTo>
                    <a:pt x="93111" y="384700"/>
                  </a:lnTo>
                  <a:lnTo>
                    <a:pt x="96321" y="386550"/>
                  </a:lnTo>
                  <a:lnTo>
                    <a:pt x="100908" y="388399"/>
                  </a:lnTo>
                  <a:lnTo>
                    <a:pt x="105036" y="389324"/>
                  </a:lnTo>
                  <a:lnTo>
                    <a:pt x="109164" y="390249"/>
                  </a:lnTo>
                  <a:lnTo>
                    <a:pt x="113292" y="390249"/>
                  </a:lnTo>
                  <a:lnTo>
                    <a:pt x="118338" y="390249"/>
                  </a:lnTo>
                  <a:lnTo>
                    <a:pt x="122466" y="389324"/>
                  </a:lnTo>
                  <a:lnTo>
                    <a:pt x="126594" y="388399"/>
                  </a:lnTo>
                  <a:lnTo>
                    <a:pt x="130263" y="386550"/>
                  </a:lnTo>
                  <a:lnTo>
                    <a:pt x="133474" y="384700"/>
                  </a:lnTo>
                  <a:lnTo>
                    <a:pt x="137143" y="383313"/>
                  </a:lnTo>
                  <a:lnTo>
                    <a:pt x="140813" y="380539"/>
                  </a:lnTo>
                  <a:lnTo>
                    <a:pt x="144023" y="377764"/>
                  </a:lnTo>
                  <a:lnTo>
                    <a:pt x="146775" y="374527"/>
                  </a:lnTo>
                  <a:lnTo>
                    <a:pt x="149069" y="370828"/>
                  </a:lnTo>
                  <a:lnTo>
                    <a:pt x="150904" y="367592"/>
                  </a:lnTo>
                  <a:lnTo>
                    <a:pt x="152738" y="363893"/>
                  </a:lnTo>
                  <a:lnTo>
                    <a:pt x="154573" y="360193"/>
                  </a:lnTo>
                  <a:lnTo>
                    <a:pt x="155032" y="356032"/>
                  </a:lnTo>
                  <a:lnTo>
                    <a:pt x="156408" y="351871"/>
                  </a:lnTo>
                  <a:lnTo>
                    <a:pt x="156408" y="346784"/>
                  </a:lnTo>
                  <a:lnTo>
                    <a:pt x="156408" y="342623"/>
                  </a:lnTo>
                  <a:lnTo>
                    <a:pt x="155032" y="338461"/>
                  </a:lnTo>
                  <a:lnTo>
                    <a:pt x="154573" y="334300"/>
                  </a:lnTo>
                  <a:lnTo>
                    <a:pt x="152738" y="330138"/>
                  </a:lnTo>
                  <a:lnTo>
                    <a:pt x="150904" y="326439"/>
                  </a:lnTo>
                  <a:lnTo>
                    <a:pt x="149069" y="322740"/>
                  </a:lnTo>
                  <a:lnTo>
                    <a:pt x="146775" y="319503"/>
                  </a:lnTo>
                  <a:lnTo>
                    <a:pt x="144023" y="316729"/>
                  </a:lnTo>
                  <a:lnTo>
                    <a:pt x="140813" y="313492"/>
                  </a:lnTo>
                  <a:lnTo>
                    <a:pt x="137143" y="311180"/>
                  </a:lnTo>
                  <a:lnTo>
                    <a:pt x="133474" y="308868"/>
                  </a:lnTo>
                  <a:lnTo>
                    <a:pt x="130263" y="307019"/>
                  </a:lnTo>
                  <a:lnTo>
                    <a:pt x="126594" y="305632"/>
                  </a:lnTo>
                  <a:lnTo>
                    <a:pt x="122466" y="304707"/>
                  </a:lnTo>
                  <a:lnTo>
                    <a:pt x="118338" y="303782"/>
                  </a:lnTo>
                  <a:lnTo>
                    <a:pt x="113292" y="303782"/>
                  </a:lnTo>
                  <a:close/>
                  <a:moveTo>
                    <a:pt x="280008" y="287377"/>
                  </a:moveTo>
                  <a:lnTo>
                    <a:pt x="282310" y="288287"/>
                  </a:lnTo>
                  <a:lnTo>
                    <a:pt x="286916" y="289653"/>
                  </a:lnTo>
                  <a:lnTo>
                    <a:pt x="292442" y="290563"/>
                  </a:lnTo>
                  <a:lnTo>
                    <a:pt x="297968" y="291473"/>
                  </a:lnTo>
                  <a:lnTo>
                    <a:pt x="303495" y="291473"/>
                  </a:lnTo>
                  <a:lnTo>
                    <a:pt x="311784" y="290563"/>
                  </a:lnTo>
                  <a:lnTo>
                    <a:pt x="319153" y="289653"/>
                  </a:lnTo>
                  <a:lnTo>
                    <a:pt x="325140" y="288287"/>
                  </a:lnTo>
                  <a:lnTo>
                    <a:pt x="327903" y="287377"/>
                  </a:lnTo>
                  <a:lnTo>
                    <a:pt x="325140" y="313774"/>
                  </a:lnTo>
                  <a:lnTo>
                    <a:pt x="311324" y="326062"/>
                  </a:lnTo>
                  <a:lnTo>
                    <a:pt x="295666" y="326062"/>
                  </a:lnTo>
                  <a:lnTo>
                    <a:pt x="282310" y="314684"/>
                  </a:lnTo>
                  <a:close/>
                  <a:moveTo>
                    <a:pt x="99073" y="232112"/>
                  </a:moveTo>
                  <a:lnTo>
                    <a:pt x="127511" y="232112"/>
                  </a:lnTo>
                  <a:lnTo>
                    <a:pt x="127511" y="236274"/>
                  </a:lnTo>
                  <a:lnTo>
                    <a:pt x="128428" y="240435"/>
                  </a:lnTo>
                  <a:lnTo>
                    <a:pt x="129346" y="244597"/>
                  </a:lnTo>
                  <a:lnTo>
                    <a:pt x="132098" y="248296"/>
                  </a:lnTo>
                  <a:lnTo>
                    <a:pt x="134391" y="251070"/>
                  </a:lnTo>
                  <a:lnTo>
                    <a:pt x="136685" y="253844"/>
                  </a:lnTo>
                  <a:lnTo>
                    <a:pt x="140354" y="255694"/>
                  </a:lnTo>
                  <a:lnTo>
                    <a:pt x="144023" y="257081"/>
                  </a:lnTo>
                  <a:lnTo>
                    <a:pt x="147234" y="258006"/>
                  </a:lnTo>
                  <a:lnTo>
                    <a:pt x="150904" y="258931"/>
                  </a:lnTo>
                  <a:lnTo>
                    <a:pt x="155032" y="258006"/>
                  </a:lnTo>
                  <a:lnTo>
                    <a:pt x="158701" y="257543"/>
                  </a:lnTo>
                  <a:lnTo>
                    <a:pt x="162370" y="256156"/>
                  </a:lnTo>
                  <a:lnTo>
                    <a:pt x="165581" y="254307"/>
                  </a:lnTo>
                  <a:lnTo>
                    <a:pt x="168333" y="251532"/>
                  </a:lnTo>
                  <a:lnTo>
                    <a:pt x="170627" y="248296"/>
                  </a:lnTo>
                  <a:lnTo>
                    <a:pt x="177507" y="251070"/>
                  </a:lnTo>
                  <a:lnTo>
                    <a:pt x="183469" y="253844"/>
                  </a:lnTo>
                  <a:lnTo>
                    <a:pt x="187597" y="258006"/>
                  </a:lnTo>
                  <a:lnTo>
                    <a:pt x="191726" y="263092"/>
                  </a:lnTo>
                  <a:lnTo>
                    <a:pt x="189432" y="266791"/>
                  </a:lnTo>
                  <a:lnTo>
                    <a:pt x="188056" y="270028"/>
                  </a:lnTo>
                  <a:lnTo>
                    <a:pt x="187139" y="273727"/>
                  </a:lnTo>
                  <a:lnTo>
                    <a:pt x="186221" y="277426"/>
                  </a:lnTo>
                  <a:lnTo>
                    <a:pt x="186221" y="281125"/>
                  </a:lnTo>
                  <a:lnTo>
                    <a:pt x="187139" y="284824"/>
                  </a:lnTo>
                  <a:lnTo>
                    <a:pt x="187597" y="287599"/>
                  </a:lnTo>
                  <a:lnTo>
                    <a:pt x="189432" y="290835"/>
                  </a:lnTo>
                  <a:lnTo>
                    <a:pt x="191267" y="293610"/>
                  </a:lnTo>
                  <a:lnTo>
                    <a:pt x="193560" y="296384"/>
                  </a:lnTo>
                  <a:lnTo>
                    <a:pt x="196771" y="297771"/>
                  </a:lnTo>
                  <a:lnTo>
                    <a:pt x="199982" y="299621"/>
                  </a:lnTo>
                  <a:lnTo>
                    <a:pt x="203651" y="301008"/>
                  </a:lnTo>
                  <a:lnTo>
                    <a:pt x="208696" y="301470"/>
                  </a:lnTo>
                  <a:lnTo>
                    <a:pt x="213283" y="301008"/>
                  </a:lnTo>
                  <a:lnTo>
                    <a:pt x="218787" y="300545"/>
                  </a:lnTo>
                  <a:lnTo>
                    <a:pt x="222915" y="312568"/>
                  </a:lnTo>
                  <a:lnTo>
                    <a:pt x="226585" y="325052"/>
                  </a:lnTo>
                  <a:lnTo>
                    <a:pt x="222457" y="326902"/>
                  </a:lnTo>
                  <a:lnTo>
                    <a:pt x="218787" y="328751"/>
                  </a:lnTo>
                  <a:lnTo>
                    <a:pt x="215577" y="331063"/>
                  </a:lnTo>
                  <a:lnTo>
                    <a:pt x="212825" y="333375"/>
                  </a:lnTo>
                  <a:lnTo>
                    <a:pt x="210990" y="336612"/>
                  </a:lnTo>
                  <a:lnTo>
                    <a:pt x="209614" y="340311"/>
                  </a:lnTo>
                  <a:lnTo>
                    <a:pt x="208696" y="343085"/>
                  </a:lnTo>
                  <a:lnTo>
                    <a:pt x="208696" y="346784"/>
                  </a:lnTo>
                  <a:lnTo>
                    <a:pt x="208696" y="350483"/>
                  </a:lnTo>
                  <a:lnTo>
                    <a:pt x="209614" y="354182"/>
                  </a:lnTo>
                  <a:lnTo>
                    <a:pt x="210990" y="356957"/>
                  </a:lnTo>
                  <a:lnTo>
                    <a:pt x="212825" y="360193"/>
                  </a:lnTo>
                  <a:lnTo>
                    <a:pt x="215577" y="362968"/>
                  </a:lnTo>
                  <a:lnTo>
                    <a:pt x="218787" y="365742"/>
                  </a:lnTo>
                  <a:lnTo>
                    <a:pt x="222457" y="367592"/>
                  </a:lnTo>
                  <a:lnTo>
                    <a:pt x="226585" y="368516"/>
                  </a:lnTo>
                  <a:lnTo>
                    <a:pt x="222915" y="381926"/>
                  </a:lnTo>
                  <a:lnTo>
                    <a:pt x="218787" y="393948"/>
                  </a:lnTo>
                  <a:lnTo>
                    <a:pt x="213283" y="392561"/>
                  </a:lnTo>
                  <a:lnTo>
                    <a:pt x="208696" y="392561"/>
                  </a:lnTo>
                  <a:lnTo>
                    <a:pt x="204568" y="393485"/>
                  </a:lnTo>
                  <a:lnTo>
                    <a:pt x="200899" y="393948"/>
                  </a:lnTo>
                  <a:lnTo>
                    <a:pt x="197230" y="395797"/>
                  </a:lnTo>
                  <a:lnTo>
                    <a:pt x="194019" y="397647"/>
                  </a:lnTo>
                  <a:lnTo>
                    <a:pt x="191726" y="399959"/>
                  </a:lnTo>
                  <a:lnTo>
                    <a:pt x="189432" y="402271"/>
                  </a:lnTo>
                  <a:lnTo>
                    <a:pt x="188056" y="405507"/>
                  </a:lnTo>
                  <a:lnTo>
                    <a:pt x="187139" y="409207"/>
                  </a:lnTo>
                  <a:lnTo>
                    <a:pt x="186221" y="411981"/>
                  </a:lnTo>
                  <a:lnTo>
                    <a:pt x="186221" y="415680"/>
                  </a:lnTo>
                  <a:lnTo>
                    <a:pt x="187139" y="419379"/>
                  </a:lnTo>
                  <a:lnTo>
                    <a:pt x="187597" y="422153"/>
                  </a:lnTo>
                  <a:lnTo>
                    <a:pt x="189432" y="425853"/>
                  </a:lnTo>
                  <a:lnTo>
                    <a:pt x="191726" y="429089"/>
                  </a:lnTo>
                  <a:lnTo>
                    <a:pt x="190808" y="432788"/>
                  </a:lnTo>
                  <a:lnTo>
                    <a:pt x="188973" y="435100"/>
                  </a:lnTo>
                  <a:lnTo>
                    <a:pt x="187139" y="437412"/>
                  </a:lnTo>
                  <a:lnTo>
                    <a:pt x="184387" y="439262"/>
                  </a:lnTo>
                  <a:lnTo>
                    <a:pt x="178424" y="442498"/>
                  </a:lnTo>
                  <a:lnTo>
                    <a:pt x="173379" y="445273"/>
                  </a:lnTo>
                  <a:lnTo>
                    <a:pt x="170168" y="442961"/>
                  </a:lnTo>
                  <a:lnTo>
                    <a:pt x="167416" y="440649"/>
                  </a:lnTo>
                  <a:lnTo>
                    <a:pt x="163746" y="437875"/>
                  </a:lnTo>
                  <a:lnTo>
                    <a:pt x="160077" y="436950"/>
                  </a:lnTo>
                  <a:lnTo>
                    <a:pt x="155949" y="436487"/>
                  </a:lnTo>
                  <a:lnTo>
                    <a:pt x="151821" y="435563"/>
                  </a:lnTo>
                  <a:lnTo>
                    <a:pt x="148151" y="436487"/>
                  </a:lnTo>
                  <a:lnTo>
                    <a:pt x="144482" y="436950"/>
                  </a:lnTo>
                  <a:lnTo>
                    <a:pt x="140813" y="437875"/>
                  </a:lnTo>
                  <a:lnTo>
                    <a:pt x="137143" y="439724"/>
                  </a:lnTo>
                  <a:lnTo>
                    <a:pt x="134391" y="442498"/>
                  </a:lnTo>
                  <a:lnTo>
                    <a:pt x="132098" y="445273"/>
                  </a:lnTo>
                  <a:lnTo>
                    <a:pt x="130263" y="448972"/>
                  </a:lnTo>
                  <a:lnTo>
                    <a:pt x="128428" y="452671"/>
                  </a:lnTo>
                  <a:lnTo>
                    <a:pt x="127511" y="457295"/>
                  </a:lnTo>
                  <a:lnTo>
                    <a:pt x="127511" y="462381"/>
                  </a:lnTo>
                  <a:lnTo>
                    <a:pt x="99073" y="462381"/>
                  </a:lnTo>
                  <a:lnTo>
                    <a:pt x="99073" y="457295"/>
                  </a:lnTo>
                  <a:lnTo>
                    <a:pt x="98156" y="453133"/>
                  </a:lnTo>
                  <a:lnTo>
                    <a:pt x="97239" y="449434"/>
                  </a:lnTo>
                  <a:lnTo>
                    <a:pt x="95404" y="445735"/>
                  </a:lnTo>
                  <a:lnTo>
                    <a:pt x="93111" y="442961"/>
                  </a:lnTo>
                  <a:lnTo>
                    <a:pt x="89900" y="440649"/>
                  </a:lnTo>
                  <a:lnTo>
                    <a:pt x="87148" y="438799"/>
                  </a:lnTo>
                  <a:lnTo>
                    <a:pt x="83478" y="436950"/>
                  </a:lnTo>
                  <a:lnTo>
                    <a:pt x="79809" y="436487"/>
                  </a:lnTo>
                  <a:lnTo>
                    <a:pt x="75681" y="435563"/>
                  </a:lnTo>
                  <a:lnTo>
                    <a:pt x="72012" y="435563"/>
                  </a:lnTo>
                  <a:lnTo>
                    <a:pt x="68342" y="436487"/>
                  </a:lnTo>
                  <a:lnTo>
                    <a:pt x="64673" y="437875"/>
                  </a:lnTo>
                  <a:lnTo>
                    <a:pt x="61003" y="439724"/>
                  </a:lnTo>
                  <a:lnTo>
                    <a:pt x="58251" y="442498"/>
                  </a:lnTo>
                  <a:lnTo>
                    <a:pt x="55958" y="445273"/>
                  </a:lnTo>
                  <a:lnTo>
                    <a:pt x="49078" y="443423"/>
                  </a:lnTo>
                  <a:lnTo>
                    <a:pt x="44032" y="439724"/>
                  </a:lnTo>
                  <a:lnTo>
                    <a:pt x="38987" y="436487"/>
                  </a:lnTo>
                  <a:lnTo>
                    <a:pt x="35318" y="431401"/>
                  </a:lnTo>
                  <a:lnTo>
                    <a:pt x="37152" y="427702"/>
                  </a:lnTo>
                  <a:lnTo>
                    <a:pt x="38987" y="424003"/>
                  </a:lnTo>
                  <a:lnTo>
                    <a:pt x="39446" y="420766"/>
                  </a:lnTo>
                  <a:lnTo>
                    <a:pt x="40363" y="417067"/>
                  </a:lnTo>
                  <a:lnTo>
                    <a:pt x="40363" y="413368"/>
                  </a:lnTo>
                  <a:lnTo>
                    <a:pt x="40363" y="409669"/>
                  </a:lnTo>
                  <a:lnTo>
                    <a:pt x="38987" y="405970"/>
                  </a:lnTo>
                  <a:lnTo>
                    <a:pt x="38070" y="403196"/>
                  </a:lnTo>
                  <a:lnTo>
                    <a:pt x="35318" y="400421"/>
                  </a:lnTo>
                  <a:lnTo>
                    <a:pt x="33024" y="398109"/>
                  </a:lnTo>
                  <a:lnTo>
                    <a:pt x="30272" y="395797"/>
                  </a:lnTo>
                  <a:lnTo>
                    <a:pt x="27062" y="394410"/>
                  </a:lnTo>
                  <a:lnTo>
                    <a:pt x="22933" y="393485"/>
                  </a:lnTo>
                  <a:lnTo>
                    <a:pt x="18805" y="392561"/>
                  </a:lnTo>
                  <a:lnTo>
                    <a:pt x="13760" y="392561"/>
                  </a:lnTo>
                  <a:lnTo>
                    <a:pt x="8715" y="393948"/>
                  </a:lnTo>
                  <a:lnTo>
                    <a:pt x="4128" y="381926"/>
                  </a:lnTo>
                  <a:lnTo>
                    <a:pt x="0" y="368516"/>
                  </a:lnTo>
                  <a:lnTo>
                    <a:pt x="4128" y="368054"/>
                  </a:lnTo>
                  <a:lnTo>
                    <a:pt x="7797" y="366205"/>
                  </a:lnTo>
                  <a:lnTo>
                    <a:pt x="11008" y="363893"/>
                  </a:lnTo>
                  <a:lnTo>
                    <a:pt x="13301" y="360656"/>
                  </a:lnTo>
                  <a:lnTo>
                    <a:pt x="15136" y="357882"/>
                  </a:lnTo>
                  <a:lnTo>
                    <a:pt x="16971" y="354182"/>
                  </a:lnTo>
                  <a:lnTo>
                    <a:pt x="17429" y="350483"/>
                  </a:lnTo>
                  <a:lnTo>
                    <a:pt x="17888" y="346784"/>
                  </a:lnTo>
                  <a:lnTo>
                    <a:pt x="17429" y="343085"/>
                  </a:lnTo>
                  <a:lnTo>
                    <a:pt x="16971" y="339848"/>
                  </a:lnTo>
                  <a:lnTo>
                    <a:pt x="15136" y="336149"/>
                  </a:lnTo>
                  <a:lnTo>
                    <a:pt x="13301" y="332913"/>
                  </a:lnTo>
                  <a:lnTo>
                    <a:pt x="11008" y="330601"/>
                  </a:lnTo>
                  <a:lnTo>
                    <a:pt x="7797" y="328289"/>
                  </a:lnTo>
                  <a:lnTo>
                    <a:pt x="4128" y="326439"/>
                  </a:lnTo>
                  <a:lnTo>
                    <a:pt x="0" y="325052"/>
                  </a:lnTo>
                  <a:lnTo>
                    <a:pt x="4128" y="312568"/>
                  </a:lnTo>
                  <a:lnTo>
                    <a:pt x="8715" y="300545"/>
                  </a:lnTo>
                  <a:lnTo>
                    <a:pt x="13301" y="301008"/>
                  </a:lnTo>
                  <a:lnTo>
                    <a:pt x="17888" y="301470"/>
                  </a:lnTo>
                  <a:lnTo>
                    <a:pt x="22475" y="301008"/>
                  </a:lnTo>
                  <a:lnTo>
                    <a:pt x="26603" y="299621"/>
                  </a:lnTo>
                  <a:lnTo>
                    <a:pt x="30272" y="298696"/>
                  </a:lnTo>
                  <a:lnTo>
                    <a:pt x="33024" y="296846"/>
                  </a:lnTo>
                  <a:lnTo>
                    <a:pt x="35318" y="294534"/>
                  </a:lnTo>
                  <a:lnTo>
                    <a:pt x="37152" y="291298"/>
                  </a:lnTo>
                  <a:lnTo>
                    <a:pt x="38987" y="288523"/>
                  </a:lnTo>
                  <a:lnTo>
                    <a:pt x="40363" y="285287"/>
                  </a:lnTo>
                  <a:lnTo>
                    <a:pt x="40822" y="281588"/>
                  </a:lnTo>
                  <a:lnTo>
                    <a:pt x="40822" y="278813"/>
                  </a:lnTo>
                  <a:lnTo>
                    <a:pt x="40363" y="275114"/>
                  </a:lnTo>
                  <a:lnTo>
                    <a:pt x="38987" y="271415"/>
                  </a:lnTo>
                  <a:lnTo>
                    <a:pt x="37152" y="268178"/>
                  </a:lnTo>
                  <a:lnTo>
                    <a:pt x="35318" y="265404"/>
                  </a:lnTo>
                  <a:lnTo>
                    <a:pt x="36235" y="261705"/>
                  </a:lnTo>
                  <a:lnTo>
                    <a:pt x="38070" y="258931"/>
                  </a:lnTo>
                  <a:lnTo>
                    <a:pt x="40363" y="257081"/>
                  </a:lnTo>
                  <a:lnTo>
                    <a:pt x="42656" y="255232"/>
                  </a:lnTo>
                  <a:lnTo>
                    <a:pt x="48161" y="251532"/>
                  </a:lnTo>
                  <a:lnTo>
                    <a:pt x="54123" y="248296"/>
                  </a:lnTo>
                  <a:lnTo>
                    <a:pt x="56417" y="251532"/>
                  </a:lnTo>
                  <a:lnTo>
                    <a:pt x="60086" y="253844"/>
                  </a:lnTo>
                  <a:lnTo>
                    <a:pt x="63755" y="255694"/>
                  </a:lnTo>
                  <a:lnTo>
                    <a:pt x="67425" y="257081"/>
                  </a:lnTo>
                  <a:lnTo>
                    <a:pt x="70636" y="258006"/>
                  </a:lnTo>
                  <a:lnTo>
                    <a:pt x="74764" y="258006"/>
                  </a:lnTo>
                  <a:lnTo>
                    <a:pt x="79350" y="258006"/>
                  </a:lnTo>
                  <a:lnTo>
                    <a:pt x="82561" y="257081"/>
                  </a:lnTo>
                  <a:lnTo>
                    <a:pt x="86230" y="255694"/>
                  </a:lnTo>
                  <a:lnTo>
                    <a:pt x="89441" y="253844"/>
                  </a:lnTo>
                  <a:lnTo>
                    <a:pt x="92193" y="251532"/>
                  </a:lnTo>
                  <a:lnTo>
                    <a:pt x="94945" y="248296"/>
                  </a:lnTo>
                  <a:lnTo>
                    <a:pt x="97239" y="245521"/>
                  </a:lnTo>
                  <a:lnTo>
                    <a:pt x="98156" y="241360"/>
                  </a:lnTo>
                  <a:lnTo>
                    <a:pt x="99073" y="237198"/>
                  </a:lnTo>
                  <a:close/>
                  <a:moveTo>
                    <a:pt x="427380" y="149215"/>
                  </a:moveTo>
                  <a:lnTo>
                    <a:pt x="458697" y="149215"/>
                  </a:lnTo>
                  <a:lnTo>
                    <a:pt x="458697" y="169479"/>
                  </a:lnTo>
                  <a:lnTo>
                    <a:pt x="427380" y="169479"/>
                  </a:lnTo>
                  <a:lnTo>
                    <a:pt x="427841" y="164305"/>
                  </a:lnTo>
                  <a:lnTo>
                    <a:pt x="428762" y="159563"/>
                  </a:lnTo>
                  <a:lnTo>
                    <a:pt x="427841" y="154389"/>
                  </a:lnTo>
                  <a:close/>
                  <a:moveTo>
                    <a:pt x="149215" y="149215"/>
                  </a:moveTo>
                  <a:lnTo>
                    <a:pt x="180532" y="149215"/>
                  </a:lnTo>
                  <a:lnTo>
                    <a:pt x="180064" y="154389"/>
                  </a:lnTo>
                  <a:lnTo>
                    <a:pt x="179129" y="159563"/>
                  </a:lnTo>
                  <a:lnTo>
                    <a:pt x="180064" y="164305"/>
                  </a:lnTo>
                  <a:lnTo>
                    <a:pt x="180532" y="169479"/>
                  </a:lnTo>
                  <a:lnTo>
                    <a:pt x="149215" y="169479"/>
                  </a:lnTo>
                  <a:close/>
                  <a:moveTo>
                    <a:pt x="303955" y="62633"/>
                  </a:moveTo>
                  <a:lnTo>
                    <a:pt x="311692" y="63554"/>
                  </a:lnTo>
                  <a:lnTo>
                    <a:pt x="319429" y="64475"/>
                  </a:lnTo>
                  <a:lnTo>
                    <a:pt x="327166" y="67239"/>
                  </a:lnTo>
                  <a:lnTo>
                    <a:pt x="334448" y="69541"/>
                  </a:lnTo>
                  <a:lnTo>
                    <a:pt x="340820" y="73226"/>
                  </a:lnTo>
                  <a:lnTo>
                    <a:pt x="347192" y="77370"/>
                  </a:lnTo>
                  <a:lnTo>
                    <a:pt x="353108" y="81515"/>
                  </a:lnTo>
                  <a:lnTo>
                    <a:pt x="358570" y="87042"/>
                  </a:lnTo>
                  <a:lnTo>
                    <a:pt x="363576" y="93029"/>
                  </a:lnTo>
                  <a:lnTo>
                    <a:pt x="368127" y="99016"/>
                  </a:lnTo>
                  <a:lnTo>
                    <a:pt x="371768" y="105924"/>
                  </a:lnTo>
                  <a:lnTo>
                    <a:pt x="375409" y="112832"/>
                  </a:lnTo>
                  <a:lnTo>
                    <a:pt x="377685" y="120661"/>
                  </a:lnTo>
                  <a:lnTo>
                    <a:pt x="379505" y="128490"/>
                  </a:lnTo>
                  <a:lnTo>
                    <a:pt x="380416" y="136320"/>
                  </a:lnTo>
                  <a:lnTo>
                    <a:pt x="381326" y="144609"/>
                  </a:lnTo>
                  <a:lnTo>
                    <a:pt x="380416" y="152899"/>
                  </a:lnTo>
                  <a:lnTo>
                    <a:pt x="379505" y="161649"/>
                  </a:lnTo>
                  <a:lnTo>
                    <a:pt x="377685" y="169479"/>
                  </a:lnTo>
                  <a:lnTo>
                    <a:pt x="374499" y="177308"/>
                  </a:lnTo>
                  <a:lnTo>
                    <a:pt x="371313" y="184216"/>
                  </a:lnTo>
                  <a:lnTo>
                    <a:pt x="367672" y="191584"/>
                  </a:lnTo>
                  <a:lnTo>
                    <a:pt x="362211" y="198032"/>
                  </a:lnTo>
                  <a:lnTo>
                    <a:pt x="356749" y="204019"/>
                  </a:lnTo>
                  <a:lnTo>
                    <a:pt x="353108" y="211848"/>
                  </a:lnTo>
                  <a:lnTo>
                    <a:pt x="350378" y="218756"/>
                  </a:lnTo>
                  <a:lnTo>
                    <a:pt x="346281" y="229349"/>
                  </a:lnTo>
                  <a:lnTo>
                    <a:pt x="344916" y="236717"/>
                  </a:lnTo>
                  <a:lnTo>
                    <a:pt x="344461" y="239481"/>
                  </a:lnTo>
                  <a:lnTo>
                    <a:pt x="344916" y="243165"/>
                  </a:lnTo>
                  <a:lnTo>
                    <a:pt x="345371" y="246849"/>
                  </a:lnTo>
                  <a:lnTo>
                    <a:pt x="345371" y="250534"/>
                  </a:lnTo>
                  <a:lnTo>
                    <a:pt x="344916" y="253297"/>
                  </a:lnTo>
                  <a:lnTo>
                    <a:pt x="343096" y="258823"/>
                  </a:lnTo>
                  <a:lnTo>
                    <a:pt x="340820" y="263889"/>
                  </a:lnTo>
                  <a:lnTo>
                    <a:pt x="338544" y="267574"/>
                  </a:lnTo>
                  <a:lnTo>
                    <a:pt x="336269" y="269876"/>
                  </a:lnTo>
                  <a:lnTo>
                    <a:pt x="333538" y="271719"/>
                  </a:lnTo>
                  <a:lnTo>
                    <a:pt x="333083" y="272179"/>
                  </a:lnTo>
                  <a:lnTo>
                    <a:pt x="324891" y="274482"/>
                  </a:lnTo>
                  <a:lnTo>
                    <a:pt x="316244" y="276785"/>
                  </a:lnTo>
                  <a:lnTo>
                    <a:pt x="308051" y="278166"/>
                  </a:lnTo>
                  <a:lnTo>
                    <a:pt x="300314" y="278166"/>
                  </a:lnTo>
                  <a:lnTo>
                    <a:pt x="294398" y="278166"/>
                  </a:lnTo>
                  <a:lnTo>
                    <a:pt x="288936" y="277706"/>
                  </a:lnTo>
                  <a:lnTo>
                    <a:pt x="284385" y="276324"/>
                  </a:lnTo>
                  <a:lnTo>
                    <a:pt x="280744" y="274942"/>
                  </a:lnTo>
                  <a:lnTo>
                    <a:pt x="275283" y="272640"/>
                  </a:lnTo>
                  <a:lnTo>
                    <a:pt x="273462" y="271719"/>
                  </a:lnTo>
                  <a:lnTo>
                    <a:pt x="270731" y="268955"/>
                  </a:lnTo>
                  <a:lnTo>
                    <a:pt x="268456" y="266192"/>
                  </a:lnTo>
                  <a:lnTo>
                    <a:pt x="265725" y="262508"/>
                  </a:lnTo>
                  <a:lnTo>
                    <a:pt x="264360" y="258363"/>
                  </a:lnTo>
                  <a:lnTo>
                    <a:pt x="262539" y="252836"/>
                  </a:lnTo>
                  <a:lnTo>
                    <a:pt x="262539" y="246849"/>
                  </a:lnTo>
                  <a:lnTo>
                    <a:pt x="262539" y="243165"/>
                  </a:lnTo>
                  <a:lnTo>
                    <a:pt x="262994" y="239481"/>
                  </a:lnTo>
                  <a:lnTo>
                    <a:pt x="262994" y="236717"/>
                  </a:lnTo>
                  <a:lnTo>
                    <a:pt x="261174" y="229349"/>
                  </a:lnTo>
                  <a:lnTo>
                    <a:pt x="257078" y="217835"/>
                  </a:lnTo>
                  <a:lnTo>
                    <a:pt x="253892" y="211388"/>
                  </a:lnTo>
                  <a:lnTo>
                    <a:pt x="249796" y="203098"/>
                  </a:lnTo>
                  <a:lnTo>
                    <a:pt x="244334" y="197111"/>
                  </a:lnTo>
                  <a:lnTo>
                    <a:pt x="239783" y="190203"/>
                  </a:lnTo>
                  <a:lnTo>
                    <a:pt x="236142" y="183755"/>
                  </a:lnTo>
                  <a:lnTo>
                    <a:pt x="232501" y="176387"/>
                  </a:lnTo>
                  <a:lnTo>
                    <a:pt x="230226" y="168557"/>
                  </a:lnTo>
                  <a:lnTo>
                    <a:pt x="228405" y="160728"/>
                  </a:lnTo>
                  <a:lnTo>
                    <a:pt x="227495" y="152899"/>
                  </a:lnTo>
                  <a:lnTo>
                    <a:pt x="226585" y="144609"/>
                  </a:lnTo>
                  <a:lnTo>
                    <a:pt x="227495" y="136320"/>
                  </a:lnTo>
                  <a:lnTo>
                    <a:pt x="228405" y="128490"/>
                  </a:lnTo>
                  <a:lnTo>
                    <a:pt x="230226" y="120661"/>
                  </a:lnTo>
                  <a:lnTo>
                    <a:pt x="233412" y="112832"/>
                  </a:lnTo>
                  <a:lnTo>
                    <a:pt x="236142" y="105924"/>
                  </a:lnTo>
                  <a:lnTo>
                    <a:pt x="240238" y="99016"/>
                  </a:lnTo>
                  <a:lnTo>
                    <a:pt x="244334" y="93029"/>
                  </a:lnTo>
                  <a:lnTo>
                    <a:pt x="249341" y="87042"/>
                  </a:lnTo>
                  <a:lnTo>
                    <a:pt x="255257" y="81515"/>
                  </a:lnTo>
                  <a:lnTo>
                    <a:pt x="261174" y="77370"/>
                  </a:lnTo>
                  <a:lnTo>
                    <a:pt x="267090" y="73226"/>
                  </a:lnTo>
                  <a:lnTo>
                    <a:pt x="274372" y="69541"/>
                  </a:lnTo>
                  <a:lnTo>
                    <a:pt x="281199" y="67239"/>
                  </a:lnTo>
                  <a:lnTo>
                    <a:pt x="288481" y="64475"/>
                  </a:lnTo>
                  <a:lnTo>
                    <a:pt x="296218" y="63554"/>
                  </a:lnTo>
                  <a:close/>
                  <a:moveTo>
                    <a:pt x="405616" y="42371"/>
                  </a:moveTo>
                  <a:lnTo>
                    <a:pt x="421854" y="57381"/>
                  </a:lnTo>
                  <a:lnTo>
                    <a:pt x="398452" y="79214"/>
                  </a:lnTo>
                  <a:lnTo>
                    <a:pt x="391288" y="71027"/>
                  </a:lnTo>
                  <a:lnTo>
                    <a:pt x="383169" y="63749"/>
                  </a:lnTo>
                  <a:close/>
                  <a:moveTo>
                    <a:pt x="198295" y="42371"/>
                  </a:moveTo>
                  <a:lnTo>
                    <a:pt x="222902" y="65582"/>
                  </a:lnTo>
                  <a:lnTo>
                    <a:pt x="214700" y="72864"/>
                  </a:lnTo>
                  <a:lnTo>
                    <a:pt x="207463" y="81056"/>
                  </a:lnTo>
                  <a:lnTo>
                    <a:pt x="182374" y="57390"/>
                  </a:lnTo>
                  <a:close/>
                  <a:moveTo>
                    <a:pt x="300272" y="0"/>
                  </a:moveTo>
                  <a:lnTo>
                    <a:pt x="322378" y="0"/>
                  </a:lnTo>
                  <a:lnTo>
                    <a:pt x="322378" y="35001"/>
                  </a:lnTo>
                  <a:lnTo>
                    <a:pt x="313441" y="33637"/>
                  </a:lnTo>
                  <a:lnTo>
                    <a:pt x="304034" y="33183"/>
                  </a:lnTo>
                  <a:lnTo>
                    <a:pt x="300272" y="33183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25" name="isļïḍe">
              <a:extLst>
                <a:ext uri="{FF2B5EF4-FFF2-40B4-BE49-F238E27FC236}">
                  <a16:creationId xmlns:a16="http://schemas.microsoft.com/office/drawing/2014/main" id="{A78BE6A9-8292-4353-BB11-7E12E7C9D1F2}"/>
                </a:ext>
              </a:extLst>
            </p:cNvPr>
            <p:cNvSpPr/>
            <p:nvPr/>
          </p:nvSpPr>
          <p:spPr bwMode="auto">
            <a:xfrm flipH="1">
              <a:off x="9455102" y="2315293"/>
              <a:ext cx="911995" cy="454037"/>
            </a:xfrm>
            <a:custGeom>
              <a:avLst/>
              <a:gdLst>
                <a:gd name="connsiteX0" fmla="*/ 100654 w 734766"/>
                <a:gd name="connsiteY0" fmla="*/ 169854 h 365803"/>
                <a:gd name="connsiteX1" fmla="*/ 104563 w 734766"/>
                <a:gd name="connsiteY1" fmla="*/ 170346 h 365803"/>
                <a:gd name="connsiteX2" fmla="*/ 107983 w 734766"/>
                <a:gd name="connsiteY2" fmla="*/ 171331 h 365803"/>
                <a:gd name="connsiteX3" fmla="*/ 111892 w 734766"/>
                <a:gd name="connsiteY3" fmla="*/ 173300 h 365803"/>
                <a:gd name="connsiteX4" fmla="*/ 114335 w 734766"/>
                <a:gd name="connsiteY4" fmla="*/ 175762 h 365803"/>
                <a:gd name="connsiteX5" fmla="*/ 116778 w 734766"/>
                <a:gd name="connsiteY5" fmla="*/ 178716 h 365803"/>
                <a:gd name="connsiteX6" fmla="*/ 118733 w 734766"/>
                <a:gd name="connsiteY6" fmla="*/ 181670 h 365803"/>
                <a:gd name="connsiteX7" fmla="*/ 119710 w 734766"/>
                <a:gd name="connsiteY7" fmla="*/ 185116 h 365803"/>
                <a:gd name="connsiteX8" fmla="*/ 119710 w 734766"/>
                <a:gd name="connsiteY8" fmla="*/ 189055 h 365803"/>
                <a:gd name="connsiteX9" fmla="*/ 119710 w 734766"/>
                <a:gd name="connsiteY9" fmla="*/ 192994 h 365803"/>
                <a:gd name="connsiteX10" fmla="*/ 118733 w 734766"/>
                <a:gd name="connsiteY10" fmla="*/ 196440 h 365803"/>
                <a:gd name="connsiteX11" fmla="*/ 116778 w 734766"/>
                <a:gd name="connsiteY11" fmla="*/ 199394 h 365803"/>
                <a:gd name="connsiteX12" fmla="*/ 114335 w 734766"/>
                <a:gd name="connsiteY12" fmla="*/ 202348 h 365803"/>
                <a:gd name="connsiteX13" fmla="*/ 111892 w 734766"/>
                <a:gd name="connsiteY13" fmla="*/ 204810 h 365803"/>
                <a:gd name="connsiteX14" fmla="*/ 107983 w 734766"/>
                <a:gd name="connsiteY14" fmla="*/ 206779 h 365803"/>
                <a:gd name="connsiteX15" fmla="*/ 104563 w 734766"/>
                <a:gd name="connsiteY15" fmla="*/ 207764 h 365803"/>
                <a:gd name="connsiteX16" fmla="*/ 100654 w 734766"/>
                <a:gd name="connsiteY16" fmla="*/ 208256 h 365803"/>
                <a:gd name="connsiteX17" fmla="*/ 97234 w 734766"/>
                <a:gd name="connsiteY17" fmla="*/ 207764 h 365803"/>
                <a:gd name="connsiteX18" fmla="*/ 93813 w 734766"/>
                <a:gd name="connsiteY18" fmla="*/ 206779 h 365803"/>
                <a:gd name="connsiteX19" fmla="*/ 90393 w 734766"/>
                <a:gd name="connsiteY19" fmla="*/ 204810 h 365803"/>
                <a:gd name="connsiteX20" fmla="*/ 87462 w 734766"/>
                <a:gd name="connsiteY20" fmla="*/ 202348 h 365803"/>
                <a:gd name="connsiteX21" fmla="*/ 85018 w 734766"/>
                <a:gd name="connsiteY21" fmla="*/ 199394 h 365803"/>
                <a:gd name="connsiteX22" fmla="*/ 83064 w 734766"/>
                <a:gd name="connsiteY22" fmla="*/ 196440 h 365803"/>
                <a:gd name="connsiteX23" fmla="*/ 82087 w 734766"/>
                <a:gd name="connsiteY23" fmla="*/ 192994 h 365803"/>
                <a:gd name="connsiteX24" fmla="*/ 82087 w 734766"/>
                <a:gd name="connsiteY24" fmla="*/ 189055 h 365803"/>
                <a:gd name="connsiteX25" fmla="*/ 82087 w 734766"/>
                <a:gd name="connsiteY25" fmla="*/ 185116 h 365803"/>
                <a:gd name="connsiteX26" fmla="*/ 83064 w 734766"/>
                <a:gd name="connsiteY26" fmla="*/ 181670 h 365803"/>
                <a:gd name="connsiteX27" fmla="*/ 85018 w 734766"/>
                <a:gd name="connsiteY27" fmla="*/ 178716 h 365803"/>
                <a:gd name="connsiteX28" fmla="*/ 87462 w 734766"/>
                <a:gd name="connsiteY28" fmla="*/ 175762 h 365803"/>
                <a:gd name="connsiteX29" fmla="*/ 90393 w 734766"/>
                <a:gd name="connsiteY29" fmla="*/ 173300 h 365803"/>
                <a:gd name="connsiteX30" fmla="*/ 93813 w 734766"/>
                <a:gd name="connsiteY30" fmla="*/ 171331 h 365803"/>
                <a:gd name="connsiteX31" fmla="*/ 97234 w 734766"/>
                <a:gd name="connsiteY31" fmla="*/ 170346 h 365803"/>
                <a:gd name="connsiteX32" fmla="*/ 168083 w 734766"/>
                <a:gd name="connsiteY32" fmla="*/ 169854 h 365803"/>
                <a:gd name="connsiteX33" fmla="*/ 171991 w 734766"/>
                <a:gd name="connsiteY33" fmla="*/ 170346 h 365803"/>
                <a:gd name="connsiteX34" fmla="*/ 175412 w 734766"/>
                <a:gd name="connsiteY34" fmla="*/ 171331 h 365803"/>
                <a:gd name="connsiteX35" fmla="*/ 178343 w 734766"/>
                <a:gd name="connsiteY35" fmla="*/ 173300 h 365803"/>
                <a:gd name="connsiteX36" fmla="*/ 181275 w 734766"/>
                <a:gd name="connsiteY36" fmla="*/ 175762 h 365803"/>
                <a:gd name="connsiteX37" fmla="*/ 183718 w 734766"/>
                <a:gd name="connsiteY37" fmla="*/ 178716 h 365803"/>
                <a:gd name="connsiteX38" fmla="*/ 185673 w 734766"/>
                <a:gd name="connsiteY38" fmla="*/ 181670 h 365803"/>
                <a:gd name="connsiteX39" fmla="*/ 186650 w 734766"/>
                <a:gd name="connsiteY39" fmla="*/ 185116 h 365803"/>
                <a:gd name="connsiteX40" fmla="*/ 187138 w 734766"/>
                <a:gd name="connsiteY40" fmla="*/ 189055 h 365803"/>
                <a:gd name="connsiteX41" fmla="*/ 186650 w 734766"/>
                <a:gd name="connsiteY41" fmla="*/ 192994 h 365803"/>
                <a:gd name="connsiteX42" fmla="*/ 185673 w 734766"/>
                <a:gd name="connsiteY42" fmla="*/ 196440 h 365803"/>
                <a:gd name="connsiteX43" fmla="*/ 183718 w 734766"/>
                <a:gd name="connsiteY43" fmla="*/ 199394 h 365803"/>
                <a:gd name="connsiteX44" fmla="*/ 181275 w 734766"/>
                <a:gd name="connsiteY44" fmla="*/ 202348 h 365803"/>
                <a:gd name="connsiteX45" fmla="*/ 178343 w 734766"/>
                <a:gd name="connsiteY45" fmla="*/ 204810 h 365803"/>
                <a:gd name="connsiteX46" fmla="*/ 175412 w 734766"/>
                <a:gd name="connsiteY46" fmla="*/ 206779 h 365803"/>
                <a:gd name="connsiteX47" fmla="*/ 171991 w 734766"/>
                <a:gd name="connsiteY47" fmla="*/ 207764 h 365803"/>
                <a:gd name="connsiteX48" fmla="*/ 168083 w 734766"/>
                <a:gd name="connsiteY48" fmla="*/ 208256 h 365803"/>
                <a:gd name="connsiteX49" fmla="*/ 164174 w 734766"/>
                <a:gd name="connsiteY49" fmla="*/ 207764 h 365803"/>
                <a:gd name="connsiteX50" fmla="*/ 160265 w 734766"/>
                <a:gd name="connsiteY50" fmla="*/ 206779 h 365803"/>
                <a:gd name="connsiteX51" fmla="*/ 157333 w 734766"/>
                <a:gd name="connsiteY51" fmla="*/ 204810 h 365803"/>
                <a:gd name="connsiteX52" fmla="*/ 154890 w 734766"/>
                <a:gd name="connsiteY52" fmla="*/ 202348 h 365803"/>
                <a:gd name="connsiteX53" fmla="*/ 152447 w 734766"/>
                <a:gd name="connsiteY53" fmla="*/ 199394 h 365803"/>
                <a:gd name="connsiteX54" fmla="*/ 150492 w 734766"/>
                <a:gd name="connsiteY54" fmla="*/ 196440 h 365803"/>
                <a:gd name="connsiteX55" fmla="*/ 149515 w 734766"/>
                <a:gd name="connsiteY55" fmla="*/ 192994 h 365803"/>
                <a:gd name="connsiteX56" fmla="*/ 149027 w 734766"/>
                <a:gd name="connsiteY56" fmla="*/ 189055 h 365803"/>
                <a:gd name="connsiteX57" fmla="*/ 149515 w 734766"/>
                <a:gd name="connsiteY57" fmla="*/ 185116 h 365803"/>
                <a:gd name="connsiteX58" fmla="*/ 150492 w 734766"/>
                <a:gd name="connsiteY58" fmla="*/ 181670 h 365803"/>
                <a:gd name="connsiteX59" fmla="*/ 152447 w 734766"/>
                <a:gd name="connsiteY59" fmla="*/ 178716 h 365803"/>
                <a:gd name="connsiteX60" fmla="*/ 154890 w 734766"/>
                <a:gd name="connsiteY60" fmla="*/ 175762 h 365803"/>
                <a:gd name="connsiteX61" fmla="*/ 157333 w 734766"/>
                <a:gd name="connsiteY61" fmla="*/ 173300 h 365803"/>
                <a:gd name="connsiteX62" fmla="*/ 160265 w 734766"/>
                <a:gd name="connsiteY62" fmla="*/ 171331 h 365803"/>
                <a:gd name="connsiteX63" fmla="*/ 164174 w 734766"/>
                <a:gd name="connsiteY63" fmla="*/ 170346 h 365803"/>
                <a:gd name="connsiteX64" fmla="*/ 235511 w 734766"/>
                <a:gd name="connsiteY64" fmla="*/ 169854 h 365803"/>
                <a:gd name="connsiteX65" fmla="*/ 239420 w 734766"/>
                <a:gd name="connsiteY65" fmla="*/ 170346 h 365803"/>
                <a:gd name="connsiteX66" fmla="*/ 242840 w 734766"/>
                <a:gd name="connsiteY66" fmla="*/ 171331 h 365803"/>
                <a:gd name="connsiteX67" fmla="*/ 245772 w 734766"/>
                <a:gd name="connsiteY67" fmla="*/ 173300 h 365803"/>
                <a:gd name="connsiteX68" fmla="*/ 248703 w 734766"/>
                <a:gd name="connsiteY68" fmla="*/ 175762 h 365803"/>
                <a:gd name="connsiteX69" fmla="*/ 251147 w 734766"/>
                <a:gd name="connsiteY69" fmla="*/ 178716 h 365803"/>
                <a:gd name="connsiteX70" fmla="*/ 253101 w 734766"/>
                <a:gd name="connsiteY70" fmla="*/ 181670 h 365803"/>
                <a:gd name="connsiteX71" fmla="*/ 254078 w 734766"/>
                <a:gd name="connsiteY71" fmla="*/ 185116 h 365803"/>
                <a:gd name="connsiteX72" fmla="*/ 254567 w 734766"/>
                <a:gd name="connsiteY72" fmla="*/ 189055 h 365803"/>
                <a:gd name="connsiteX73" fmla="*/ 254078 w 734766"/>
                <a:gd name="connsiteY73" fmla="*/ 192994 h 365803"/>
                <a:gd name="connsiteX74" fmla="*/ 253101 w 734766"/>
                <a:gd name="connsiteY74" fmla="*/ 196440 h 365803"/>
                <a:gd name="connsiteX75" fmla="*/ 251147 w 734766"/>
                <a:gd name="connsiteY75" fmla="*/ 199394 h 365803"/>
                <a:gd name="connsiteX76" fmla="*/ 248703 w 734766"/>
                <a:gd name="connsiteY76" fmla="*/ 202348 h 365803"/>
                <a:gd name="connsiteX77" fmla="*/ 245772 w 734766"/>
                <a:gd name="connsiteY77" fmla="*/ 204810 h 365803"/>
                <a:gd name="connsiteX78" fmla="*/ 242840 w 734766"/>
                <a:gd name="connsiteY78" fmla="*/ 206779 h 365803"/>
                <a:gd name="connsiteX79" fmla="*/ 239420 w 734766"/>
                <a:gd name="connsiteY79" fmla="*/ 207764 h 365803"/>
                <a:gd name="connsiteX80" fmla="*/ 235511 w 734766"/>
                <a:gd name="connsiteY80" fmla="*/ 208256 h 365803"/>
                <a:gd name="connsiteX81" fmla="*/ 231602 w 734766"/>
                <a:gd name="connsiteY81" fmla="*/ 207764 h 365803"/>
                <a:gd name="connsiteX82" fmla="*/ 227693 w 734766"/>
                <a:gd name="connsiteY82" fmla="*/ 206779 h 365803"/>
                <a:gd name="connsiteX83" fmla="*/ 224761 w 734766"/>
                <a:gd name="connsiteY83" fmla="*/ 204810 h 365803"/>
                <a:gd name="connsiteX84" fmla="*/ 222318 w 734766"/>
                <a:gd name="connsiteY84" fmla="*/ 202348 h 365803"/>
                <a:gd name="connsiteX85" fmla="*/ 219875 w 734766"/>
                <a:gd name="connsiteY85" fmla="*/ 199394 h 365803"/>
                <a:gd name="connsiteX86" fmla="*/ 217921 w 734766"/>
                <a:gd name="connsiteY86" fmla="*/ 196440 h 365803"/>
                <a:gd name="connsiteX87" fmla="*/ 216944 w 734766"/>
                <a:gd name="connsiteY87" fmla="*/ 192994 h 365803"/>
                <a:gd name="connsiteX88" fmla="*/ 216455 w 734766"/>
                <a:gd name="connsiteY88" fmla="*/ 189055 h 365803"/>
                <a:gd name="connsiteX89" fmla="*/ 216944 w 734766"/>
                <a:gd name="connsiteY89" fmla="*/ 185116 h 365803"/>
                <a:gd name="connsiteX90" fmla="*/ 217921 w 734766"/>
                <a:gd name="connsiteY90" fmla="*/ 181670 h 365803"/>
                <a:gd name="connsiteX91" fmla="*/ 219875 w 734766"/>
                <a:gd name="connsiteY91" fmla="*/ 178716 h 365803"/>
                <a:gd name="connsiteX92" fmla="*/ 222318 w 734766"/>
                <a:gd name="connsiteY92" fmla="*/ 175762 h 365803"/>
                <a:gd name="connsiteX93" fmla="*/ 224761 w 734766"/>
                <a:gd name="connsiteY93" fmla="*/ 173300 h 365803"/>
                <a:gd name="connsiteX94" fmla="*/ 227693 w 734766"/>
                <a:gd name="connsiteY94" fmla="*/ 171331 h 365803"/>
                <a:gd name="connsiteX95" fmla="*/ 231602 w 734766"/>
                <a:gd name="connsiteY95" fmla="*/ 170346 h 365803"/>
                <a:gd name="connsiteX96" fmla="*/ 499255 w 734766"/>
                <a:gd name="connsiteY96" fmla="*/ 92559 h 365803"/>
                <a:gd name="connsiteX97" fmla="*/ 503164 w 734766"/>
                <a:gd name="connsiteY97" fmla="*/ 93051 h 365803"/>
                <a:gd name="connsiteX98" fmla="*/ 507073 w 734766"/>
                <a:gd name="connsiteY98" fmla="*/ 94036 h 365803"/>
                <a:gd name="connsiteX99" fmla="*/ 510005 w 734766"/>
                <a:gd name="connsiteY99" fmla="*/ 96005 h 365803"/>
                <a:gd name="connsiteX100" fmla="*/ 512448 w 734766"/>
                <a:gd name="connsiteY100" fmla="*/ 98467 h 365803"/>
                <a:gd name="connsiteX101" fmla="*/ 514891 w 734766"/>
                <a:gd name="connsiteY101" fmla="*/ 101421 h 365803"/>
                <a:gd name="connsiteX102" fmla="*/ 516845 w 734766"/>
                <a:gd name="connsiteY102" fmla="*/ 104375 h 365803"/>
                <a:gd name="connsiteX103" fmla="*/ 517822 w 734766"/>
                <a:gd name="connsiteY103" fmla="*/ 107821 h 365803"/>
                <a:gd name="connsiteX104" fmla="*/ 518311 w 734766"/>
                <a:gd name="connsiteY104" fmla="*/ 111760 h 365803"/>
                <a:gd name="connsiteX105" fmla="*/ 517822 w 734766"/>
                <a:gd name="connsiteY105" fmla="*/ 115699 h 365803"/>
                <a:gd name="connsiteX106" fmla="*/ 516845 w 734766"/>
                <a:gd name="connsiteY106" fmla="*/ 119145 h 365803"/>
                <a:gd name="connsiteX107" fmla="*/ 514891 w 734766"/>
                <a:gd name="connsiteY107" fmla="*/ 122099 h 365803"/>
                <a:gd name="connsiteX108" fmla="*/ 512448 w 734766"/>
                <a:gd name="connsiteY108" fmla="*/ 125053 h 365803"/>
                <a:gd name="connsiteX109" fmla="*/ 510005 w 734766"/>
                <a:gd name="connsiteY109" fmla="*/ 127515 h 365803"/>
                <a:gd name="connsiteX110" fmla="*/ 507073 w 734766"/>
                <a:gd name="connsiteY110" fmla="*/ 129484 h 365803"/>
                <a:gd name="connsiteX111" fmla="*/ 503164 w 734766"/>
                <a:gd name="connsiteY111" fmla="*/ 130469 h 365803"/>
                <a:gd name="connsiteX112" fmla="*/ 499255 w 734766"/>
                <a:gd name="connsiteY112" fmla="*/ 130961 h 365803"/>
                <a:gd name="connsiteX113" fmla="*/ 495346 w 734766"/>
                <a:gd name="connsiteY113" fmla="*/ 130469 h 365803"/>
                <a:gd name="connsiteX114" fmla="*/ 491926 w 734766"/>
                <a:gd name="connsiteY114" fmla="*/ 129484 h 365803"/>
                <a:gd name="connsiteX115" fmla="*/ 488994 w 734766"/>
                <a:gd name="connsiteY115" fmla="*/ 127515 h 365803"/>
                <a:gd name="connsiteX116" fmla="*/ 486063 w 734766"/>
                <a:gd name="connsiteY116" fmla="*/ 125053 h 365803"/>
                <a:gd name="connsiteX117" fmla="*/ 483619 w 734766"/>
                <a:gd name="connsiteY117" fmla="*/ 122099 h 365803"/>
                <a:gd name="connsiteX118" fmla="*/ 481665 w 734766"/>
                <a:gd name="connsiteY118" fmla="*/ 119145 h 365803"/>
                <a:gd name="connsiteX119" fmla="*/ 480688 w 734766"/>
                <a:gd name="connsiteY119" fmla="*/ 115699 h 365803"/>
                <a:gd name="connsiteX120" fmla="*/ 480199 w 734766"/>
                <a:gd name="connsiteY120" fmla="*/ 111760 h 365803"/>
                <a:gd name="connsiteX121" fmla="*/ 480688 w 734766"/>
                <a:gd name="connsiteY121" fmla="*/ 107821 h 365803"/>
                <a:gd name="connsiteX122" fmla="*/ 481665 w 734766"/>
                <a:gd name="connsiteY122" fmla="*/ 104375 h 365803"/>
                <a:gd name="connsiteX123" fmla="*/ 483619 w 734766"/>
                <a:gd name="connsiteY123" fmla="*/ 101421 h 365803"/>
                <a:gd name="connsiteX124" fmla="*/ 486063 w 734766"/>
                <a:gd name="connsiteY124" fmla="*/ 98467 h 365803"/>
                <a:gd name="connsiteX125" fmla="*/ 488994 w 734766"/>
                <a:gd name="connsiteY125" fmla="*/ 96005 h 365803"/>
                <a:gd name="connsiteX126" fmla="*/ 491926 w 734766"/>
                <a:gd name="connsiteY126" fmla="*/ 94036 h 365803"/>
                <a:gd name="connsiteX127" fmla="*/ 495346 w 734766"/>
                <a:gd name="connsiteY127" fmla="*/ 93051 h 365803"/>
                <a:gd name="connsiteX128" fmla="*/ 566683 w 734766"/>
                <a:gd name="connsiteY128" fmla="*/ 92559 h 365803"/>
                <a:gd name="connsiteX129" fmla="*/ 570592 w 734766"/>
                <a:gd name="connsiteY129" fmla="*/ 93051 h 365803"/>
                <a:gd name="connsiteX130" fmla="*/ 574501 w 734766"/>
                <a:gd name="connsiteY130" fmla="*/ 94036 h 365803"/>
                <a:gd name="connsiteX131" fmla="*/ 577433 w 734766"/>
                <a:gd name="connsiteY131" fmla="*/ 96005 h 365803"/>
                <a:gd name="connsiteX132" fmla="*/ 579876 w 734766"/>
                <a:gd name="connsiteY132" fmla="*/ 98467 h 365803"/>
                <a:gd name="connsiteX133" fmla="*/ 582319 w 734766"/>
                <a:gd name="connsiteY133" fmla="*/ 101421 h 365803"/>
                <a:gd name="connsiteX134" fmla="*/ 584274 w 734766"/>
                <a:gd name="connsiteY134" fmla="*/ 104375 h 365803"/>
                <a:gd name="connsiteX135" fmla="*/ 585251 w 734766"/>
                <a:gd name="connsiteY135" fmla="*/ 107821 h 365803"/>
                <a:gd name="connsiteX136" fmla="*/ 585739 w 734766"/>
                <a:gd name="connsiteY136" fmla="*/ 111760 h 365803"/>
                <a:gd name="connsiteX137" fmla="*/ 585251 w 734766"/>
                <a:gd name="connsiteY137" fmla="*/ 115699 h 365803"/>
                <a:gd name="connsiteX138" fmla="*/ 584274 w 734766"/>
                <a:gd name="connsiteY138" fmla="*/ 119145 h 365803"/>
                <a:gd name="connsiteX139" fmla="*/ 582319 w 734766"/>
                <a:gd name="connsiteY139" fmla="*/ 122099 h 365803"/>
                <a:gd name="connsiteX140" fmla="*/ 579876 w 734766"/>
                <a:gd name="connsiteY140" fmla="*/ 125053 h 365803"/>
                <a:gd name="connsiteX141" fmla="*/ 577433 w 734766"/>
                <a:gd name="connsiteY141" fmla="*/ 127515 h 365803"/>
                <a:gd name="connsiteX142" fmla="*/ 574501 w 734766"/>
                <a:gd name="connsiteY142" fmla="*/ 129484 h 365803"/>
                <a:gd name="connsiteX143" fmla="*/ 570592 w 734766"/>
                <a:gd name="connsiteY143" fmla="*/ 130469 h 365803"/>
                <a:gd name="connsiteX144" fmla="*/ 566683 w 734766"/>
                <a:gd name="connsiteY144" fmla="*/ 130961 h 365803"/>
                <a:gd name="connsiteX145" fmla="*/ 562775 w 734766"/>
                <a:gd name="connsiteY145" fmla="*/ 130469 h 365803"/>
                <a:gd name="connsiteX146" fmla="*/ 559354 w 734766"/>
                <a:gd name="connsiteY146" fmla="*/ 129484 h 365803"/>
                <a:gd name="connsiteX147" fmla="*/ 556423 w 734766"/>
                <a:gd name="connsiteY147" fmla="*/ 127515 h 365803"/>
                <a:gd name="connsiteX148" fmla="*/ 553491 w 734766"/>
                <a:gd name="connsiteY148" fmla="*/ 125053 h 365803"/>
                <a:gd name="connsiteX149" fmla="*/ 551048 w 734766"/>
                <a:gd name="connsiteY149" fmla="*/ 122099 h 365803"/>
                <a:gd name="connsiteX150" fmla="*/ 549093 w 734766"/>
                <a:gd name="connsiteY150" fmla="*/ 119145 h 365803"/>
                <a:gd name="connsiteX151" fmla="*/ 548116 w 734766"/>
                <a:gd name="connsiteY151" fmla="*/ 115699 h 365803"/>
                <a:gd name="connsiteX152" fmla="*/ 547628 w 734766"/>
                <a:gd name="connsiteY152" fmla="*/ 111760 h 365803"/>
                <a:gd name="connsiteX153" fmla="*/ 548116 w 734766"/>
                <a:gd name="connsiteY153" fmla="*/ 107821 h 365803"/>
                <a:gd name="connsiteX154" fmla="*/ 549093 w 734766"/>
                <a:gd name="connsiteY154" fmla="*/ 104375 h 365803"/>
                <a:gd name="connsiteX155" fmla="*/ 551048 w 734766"/>
                <a:gd name="connsiteY155" fmla="*/ 101421 h 365803"/>
                <a:gd name="connsiteX156" fmla="*/ 553491 w 734766"/>
                <a:gd name="connsiteY156" fmla="*/ 98467 h 365803"/>
                <a:gd name="connsiteX157" fmla="*/ 556423 w 734766"/>
                <a:gd name="connsiteY157" fmla="*/ 96005 h 365803"/>
                <a:gd name="connsiteX158" fmla="*/ 559354 w 734766"/>
                <a:gd name="connsiteY158" fmla="*/ 94036 h 365803"/>
                <a:gd name="connsiteX159" fmla="*/ 562775 w 734766"/>
                <a:gd name="connsiteY159" fmla="*/ 93051 h 365803"/>
                <a:gd name="connsiteX160" fmla="*/ 634112 w 734766"/>
                <a:gd name="connsiteY160" fmla="*/ 92559 h 365803"/>
                <a:gd name="connsiteX161" fmla="*/ 637532 w 734766"/>
                <a:gd name="connsiteY161" fmla="*/ 93051 h 365803"/>
                <a:gd name="connsiteX162" fmla="*/ 640953 w 734766"/>
                <a:gd name="connsiteY162" fmla="*/ 94036 h 365803"/>
                <a:gd name="connsiteX163" fmla="*/ 644373 w 734766"/>
                <a:gd name="connsiteY163" fmla="*/ 96005 h 365803"/>
                <a:gd name="connsiteX164" fmla="*/ 647304 w 734766"/>
                <a:gd name="connsiteY164" fmla="*/ 98467 h 365803"/>
                <a:gd name="connsiteX165" fmla="*/ 649748 w 734766"/>
                <a:gd name="connsiteY165" fmla="*/ 101421 h 365803"/>
                <a:gd name="connsiteX166" fmla="*/ 651702 w 734766"/>
                <a:gd name="connsiteY166" fmla="*/ 104375 h 365803"/>
                <a:gd name="connsiteX167" fmla="*/ 652679 w 734766"/>
                <a:gd name="connsiteY167" fmla="*/ 107821 h 365803"/>
                <a:gd name="connsiteX168" fmla="*/ 652679 w 734766"/>
                <a:gd name="connsiteY168" fmla="*/ 111760 h 365803"/>
                <a:gd name="connsiteX169" fmla="*/ 652679 w 734766"/>
                <a:gd name="connsiteY169" fmla="*/ 115699 h 365803"/>
                <a:gd name="connsiteX170" fmla="*/ 651702 w 734766"/>
                <a:gd name="connsiteY170" fmla="*/ 119145 h 365803"/>
                <a:gd name="connsiteX171" fmla="*/ 649748 w 734766"/>
                <a:gd name="connsiteY171" fmla="*/ 122099 h 365803"/>
                <a:gd name="connsiteX172" fmla="*/ 647304 w 734766"/>
                <a:gd name="connsiteY172" fmla="*/ 125053 h 365803"/>
                <a:gd name="connsiteX173" fmla="*/ 644373 w 734766"/>
                <a:gd name="connsiteY173" fmla="*/ 127515 h 365803"/>
                <a:gd name="connsiteX174" fmla="*/ 640953 w 734766"/>
                <a:gd name="connsiteY174" fmla="*/ 129484 h 365803"/>
                <a:gd name="connsiteX175" fmla="*/ 637532 w 734766"/>
                <a:gd name="connsiteY175" fmla="*/ 130469 h 365803"/>
                <a:gd name="connsiteX176" fmla="*/ 634112 w 734766"/>
                <a:gd name="connsiteY176" fmla="*/ 130961 h 365803"/>
                <a:gd name="connsiteX177" fmla="*/ 630203 w 734766"/>
                <a:gd name="connsiteY177" fmla="*/ 130469 h 365803"/>
                <a:gd name="connsiteX178" fmla="*/ 626783 w 734766"/>
                <a:gd name="connsiteY178" fmla="*/ 129484 h 365803"/>
                <a:gd name="connsiteX179" fmla="*/ 622874 w 734766"/>
                <a:gd name="connsiteY179" fmla="*/ 127515 h 365803"/>
                <a:gd name="connsiteX180" fmla="*/ 620431 w 734766"/>
                <a:gd name="connsiteY180" fmla="*/ 125053 h 365803"/>
                <a:gd name="connsiteX181" fmla="*/ 617988 w 734766"/>
                <a:gd name="connsiteY181" fmla="*/ 122099 h 365803"/>
                <a:gd name="connsiteX182" fmla="*/ 616033 w 734766"/>
                <a:gd name="connsiteY182" fmla="*/ 119145 h 365803"/>
                <a:gd name="connsiteX183" fmla="*/ 615056 w 734766"/>
                <a:gd name="connsiteY183" fmla="*/ 115699 h 365803"/>
                <a:gd name="connsiteX184" fmla="*/ 615056 w 734766"/>
                <a:gd name="connsiteY184" fmla="*/ 111760 h 365803"/>
                <a:gd name="connsiteX185" fmla="*/ 615056 w 734766"/>
                <a:gd name="connsiteY185" fmla="*/ 107821 h 365803"/>
                <a:gd name="connsiteX186" fmla="*/ 616033 w 734766"/>
                <a:gd name="connsiteY186" fmla="*/ 104375 h 365803"/>
                <a:gd name="connsiteX187" fmla="*/ 617988 w 734766"/>
                <a:gd name="connsiteY187" fmla="*/ 101421 h 365803"/>
                <a:gd name="connsiteX188" fmla="*/ 620431 w 734766"/>
                <a:gd name="connsiteY188" fmla="*/ 98467 h 365803"/>
                <a:gd name="connsiteX189" fmla="*/ 622874 w 734766"/>
                <a:gd name="connsiteY189" fmla="*/ 96005 h 365803"/>
                <a:gd name="connsiteX190" fmla="*/ 626783 w 734766"/>
                <a:gd name="connsiteY190" fmla="*/ 94036 h 365803"/>
                <a:gd name="connsiteX191" fmla="*/ 630203 w 734766"/>
                <a:gd name="connsiteY191" fmla="*/ 93051 h 365803"/>
                <a:gd name="connsiteX192" fmla="*/ 334699 w 734766"/>
                <a:gd name="connsiteY192" fmla="*/ 77295 h 365803"/>
                <a:gd name="connsiteX193" fmla="*/ 330302 w 734766"/>
                <a:gd name="connsiteY193" fmla="*/ 77295 h 365803"/>
                <a:gd name="connsiteX194" fmla="*/ 20522 w 734766"/>
                <a:gd name="connsiteY194" fmla="*/ 77295 h 365803"/>
                <a:gd name="connsiteX195" fmla="*/ 15636 w 734766"/>
                <a:gd name="connsiteY195" fmla="*/ 77295 h 365803"/>
                <a:gd name="connsiteX196" fmla="*/ 11727 w 734766"/>
                <a:gd name="connsiteY196" fmla="*/ 78280 h 365803"/>
                <a:gd name="connsiteX197" fmla="*/ 8306 w 734766"/>
                <a:gd name="connsiteY197" fmla="*/ 80741 h 365803"/>
                <a:gd name="connsiteX198" fmla="*/ 5375 w 734766"/>
                <a:gd name="connsiteY198" fmla="*/ 83203 h 365803"/>
                <a:gd name="connsiteX199" fmla="*/ 2932 w 734766"/>
                <a:gd name="connsiteY199" fmla="*/ 86649 h 365803"/>
                <a:gd name="connsiteX200" fmla="*/ 1466 w 734766"/>
                <a:gd name="connsiteY200" fmla="*/ 90588 h 365803"/>
                <a:gd name="connsiteX201" fmla="*/ 0 w 734766"/>
                <a:gd name="connsiteY201" fmla="*/ 95512 h 365803"/>
                <a:gd name="connsiteX202" fmla="*/ 0 w 734766"/>
                <a:gd name="connsiteY202" fmla="*/ 100435 h 365803"/>
                <a:gd name="connsiteX203" fmla="*/ 0 w 734766"/>
                <a:gd name="connsiteY203" fmla="*/ 291953 h 365803"/>
                <a:gd name="connsiteX204" fmla="*/ 0 w 734766"/>
                <a:gd name="connsiteY204" fmla="*/ 296384 h 365803"/>
                <a:gd name="connsiteX205" fmla="*/ 1466 w 734766"/>
                <a:gd name="connsiteY205" fmla="*/ 300323 h 365803"/>
                <a:gd name="connsiteX206" fmla="*/ 3420 w 734766"/>
                <a:gd name="connsiteY206" fmla="*/ 303769 h 365803"/>
                <a:gd name="connsiteX207" fmla="*/ 5863 w 734766"/>
                <a:gd name="connsiteY207" fmla="*/ 306723 h 365803"/>
                <a:gd name="connsiteX208" fmla="*/ 8795 w 734766"/>
                <a:gd name="connsiteY208" fmla="*/ 309185 h 365803"/>
                <a:gd name="connsiteX209" fmla="*/ 12215 w 734766"/>
                <a:gd name="connsiteY209" fmla="*/ 311646 h 365803"/>
                <a:gd name="connsiteX210" fmla="*/ 16124 w 734766"/>
                <a:gd name="connsiteY210" fmla="*/ 312631 h 365803"/>
                <a:gd name="connsiteX211" fmla="*/ 20522 w 734766"/>
                <a:gd name="connsiteY211" fmla="*/ 312631 h 365803"/>
                <a:gd name="connsiteX212" fmla="*/ 239908 w 734766"/>
                <a:gd name="connsiteY212" fmla="*/ 312631 h 365803"/>
                <a:gd name="connsiteX213" fmla="*/ 306360 w 734766"/>
                <a:gd name="connsiteY213" fmla="*/ 364818 h 365803"/>
                <a:gd name="connsiteX214" fmla="*/ 308314 w 734766"/>
                <a:gd name="connsiteY214" fmla="*/ 365803 h 365803"/>
                <a:gd name="connsiteX215" fmla="*/ 309780 w 734766"/>
                <a:gd name="connsiteY215" fmla="*/ 365803 h 365803"/>
                <a:gd name="connsiteX216" fmla="*/ 311734 w 734766"/>
                <a:gd name="connsiteY216" fmla="*/ 365803 h 365803"/>
                <a:gd name="connsiteX217" fmla="*/ 312712 w 734766"/>
                <a:gd name="connsiteY217" fmla="*/ 365311 h 365803"/>
                <a:gd name="connsiteX218" fmla="*/ 313689 w 734766"/>
                <a:gd name="connsiteY218" fmla="*/ 364326 h 365803"/>
                <a:gd name="connsiteX219" fmla="*/ 315155 w 734766"/>
                <a:gd name="connsiteY219" fmla="*/ 362849 h 365803"/>
                <a:gd name="connsiteX220" fmla="*/ 315643 w 734766"/>
                <a:gd name="connsiteY220" fmla="*/ 361864 h 365803"/>
                <a:gd name="connsiteX221" fmla="*/ 315643 w 734766"/>
                <a:gd name="connsiteY221" fmla="*/ 359895 h 365803"/>
                <a:gd name="connsiteX222" fmla="*/ 315643 w 734766"/>
                <a:gd name="connsiteY222" fmla="*/ 312631 h 365803"/>
                <a:gd name="connsiteX223" fmla="*/ 330302 w 734766"/>
                <a:gd name="connsiteY223" fmla="*/ 312631 h 365803"/>
                <a:gd name="connsiteX224" fmla="*/ 334699 w 734766"/>
                <a:gd name="connsiteY224" fmla="*/ 312631 h 365803"/>
                <a:gd name="connsiteX225" fmla="*/ 338119 w 734766"/>
                <a:gd name="connsiteY225" fmla="*/ 311646 h 365803"/>
                <a:gd name="connsiteX226" fmla="*/ 342028 w 734766"/>
                <a:gd name="connsiteY226" fmla="*/ 309185 h 365803"/>
                <a:gd name="connsiteX227" fmla="*/ 344960 w 734766"/>
                <a:gd name="connsiteY227" fmla="*/ 306723 h 365803"/>
                <a:gd name="connsiteX228" fmla="*/ 347403 w 734766"/>
                <a:gd name="connsiteY228" fmla="*/ 303769 h 365803"/>
                <a:gd name="connsiteX229" fmla="*/ 349358 w 734766"/>
                <a:gd name="connsiteY229" fmla="*/ 300323 h 365803"/>
                <a:gd name="connsiteX230" fmla="*/ 350335 w 734766"/>
                <a:gd name="connsiteY230" fmla="*/ 296384 h 365803"/>
                <a:gd name="connsiteX231" fmla="*/ 351312 w 734766"/>
                <a:gd name="connsiteY231" fmla="*/ 291953 h 365803"/>
                <a:gd name="connsiteX232" fmla="*/ 351312 w 734766"/>
                <a:gd name="connsiteY232" fmla="*/ 100435 h 365803"/>
                <a:gd name="connsiteX233" fmla="*/ 350335 w 734766"/>
                <a:gd name="connsiteY233" fmla="*/ 95512 h 365803"/>
                <a:gd name="connsiteX234" fmla="*/ 349358 w 734766"/>
                <a:gd name="connsiteY234" fmla="*/ 90588 h 365803"/>
                <a:gd name="connsiteX235" fmla="*/ 347403 w 734766"/>
                <a:gd name="connsiteY235" fmla="*/ 86649 h 365803"/>
                <a:gd name="connsiteX236" fmla="*/ 345449 w 734766"/>
                <a:gd name="connsiteY236" fmla="*/ 83695 h 365803"/>
                <a:gd name="connsiteX237" fmla="*/ 342517 w 734766"/>
                <a:gd name="connsiteY237" fmla="*/ 80741 h 365803"/>
                <a:gd name="connsiteX238" fmla="*/ 339097 w 734766"/>
                <a:gd name="connsiteY238" fmla="*/ 78280 h 365803"/>
                <a:gd name="connsiteX239" fmla="*/ 719130 w 734766"/>
                <a:gd name="connsiteY239" fmla="*/ 0 h 365803"/>
                <a:gd name="connsiteX240" fmla="*/ 714244 w 734766"/>
                <a:gd name="connsiteY240" fmla="*/ 0 h 365803"/>
                <a:gd name="connsiteX241" fmla="*/ 404464 w 734766"/>
                <a:gd name="connsiteY241" fmla="*/ 0 h 365803"/>
                <a:gd name="connsiteX242" fmla="*/ 400067 w 734766"/>
                <a:gd name="connsiteY242" fmla="*/ 0 h 365803"/>
                <a:gd name="connsiteX243" fmla="*/ 395669 w 734766"/>
                <a:gd name="connsiteY243" fmla="*/ 985 h 365803"/>
                <a:gd name="connsiteX244" fmla="*/ 392249 w 734766"/>
                <a:gd name="connsiteY244" fmla="*/ 3446 h 365803"/>
                <a:gd name="connsiteX245" fmla="*/ 389317 w 734766"/>
                <a:gd name="connsiteY245" fmla="*/ 6400 h 365803"/>
                <a:gd name="connsiteX246" fmla="*/ 387363 w 734766"/>
                <a:gd name="connsiteY246" fmla="*/ 9354 h 365803"/>
                <a:gd name="connsiteX247" fmla="*/ 385408 w 734766"/>
                <a:gd name="connsiteY247" fmla="*/ 13293 h 365803"/>
                <a:gd name="connsiteX248" fmla="*/ 384431 w 734766"/>
                <a:gd name="connsiteY248" fmla="*/ 18217 h 365803"/>
                <a:gd name="connsiteX249" fmla="*/ 383454 w 734766"/>
                <a:gd name="connsiteY249" fmla="*/ 23140 h 365803"/>
                <a:gd name="connsiteX250" fmla="*/ 383454 w 734766"/>
                <a:gd name="connsiteY250" fmla="*/ 214658 h 365803"/>
                <a:gd name="connsiteX251" fmla="*/ 384431 w 734766"/>
                <a:gd name="connsiteY251" fmla="*/ 219089 h 365803"/>
                <a:gd name="connsiteX252" fmla="*/ 385408 w 734766"/>
                <a:gd name="connsiteY252" fmla="*/ 223028 h 365803"/>
                <a:gd name="connsiteX253" fmla="*/ 387363 w 734766"/>
                <a:gd name="connsiteY253" fmla="*/ 226474 h 365803"/>
                <a:gd name="connsiteX254" fmla="*/ 389806 w 734766"/>
                <a:gd name="connsiteY254" fmla="*/ 229428 h 365803"/>
                <a:gd name="connsiteX255" fmla="*/ 392738 w 734766"/>
                <a:gd name="connsiteY255" fmla="*/ 231890 h 365803"/>
                <a:gd name="connsiteX256" fmla="*/ 396647 w 734766"/>
                <a:gd name="connsiteY256" fmla="*/ 234351 h 365803"/>
                <a:gd name="connsiteX257" fmla="*/ 400067 w 734766"/>
                <a:gd name="connsiteY257" fmla="*/ 235336 h 365803"/>
                <a:gd name="connsiteX258" fmla="*/ 404464 w 734766"/>
                <a:gd name="connsiteY258" fmla="*/ 235336 h 365803"/>
                <a:gd name="connsiteX259" fmla="*/ 419123 w 734766"/>
                <a:gd name="connsiteY259" fmla="*/ 235336 h 365803"/>
                <a:gd name="connsiteX260" fmla="*/ 419123 w 734766"/>
                <a:gd name="connsiteY260" fmla="*/ 282600 h 365803"/>
                <a:gd name="connsiteX261" fmla="*/ 419123 w 734766"/>
                <a:gd name="connsiteY261" fmla="*/ 284569 h 365803"/>
                <a:gd name="connsiteX262" fmla="*/ 419611 w 734766"/>
                <a:gd name="connsiteY262" fmla="*/ 285554 h 365803"/>
                <a:gd name="connsiteX263" fmla="*/ 421077 w 734766"/>
                <a:gd name="connsiteY263" fmla="*/ 287031 h 365803"/>
                <a:gd name="connsiteX264" fmla="*/ 422054 w 734766"/>
                <a:gd name="connsiteY264" fmla="*/ 288016 h 365803"/>
                <a:gd name="connsiteX265" fmla="*/ 423032 w 734766"/>
                <a:gd name="connsiteY265" fmla="*/ 288508 h 365803"/>
                <a:gd name="connsiteX266" fmla="*/ 424986 w 734766"/>
                <a:gd name="connsiteY266" fmla="*/ 288508 h 365803"/>
                <a:gd name="connsiteX267" fmla="*/ 426452 w 734766"/>
                <a:gd name="connsiteY267" fmla="*/ 288508 h 365803"/>
                <a:gd name="connsiteX268" fmla="*/ 428406 w 734766"/>
                <a:gd name="connsiteY268" fmla="*/ 287523 h 365803"/>
                <a:gd name="connsiteX269" fmla="*/ 494858 w 734766"/>
                <a:gd name="connsiteY269" fmla="*/ 235336 h 365803"/>
                <a:gd name="connsiteX270" fmla="*/ 714244 w 734766"/>
                <a:gd name="connsiteY270" fmla="*/ 235336 h 365803"/>
                <a:gd name="connsiteX271" fmla="*/ 718642 w 734766"/>
                <a:gd name="connsiteY271" fmla="*/ 235336 h 365803"/>
                <a:gd name="connsiteX272" fmla="*/ 722551 w 734766"/>
                <a:gd name="connsiteY272" fmla="*/ 234351 h 365803"/>
                <a:gd name="connsiteX273" fmla="*/ 725971 w 734766"/>
                <a:gd name="connsiteY273" fmla="*/ 231890 h 365803"/>
                <a:gd name="connsiteX274" fmla="*/ 728903 w 734766"/>
                <a:gd name="connsiteY274" fmla="*/ 229428 h 365803"/>
                <a:gd name="connsiteX275" fmla="*/ 731346 w 734766"/>
                <a:gd name="connsiteY275" fmla="*/ 226474 h 365803"/>
                <a:gd name="connsiteX276" fmla="*/ 733300 w 734766"/>
                <a:gd name="connsiteY276" fmla="*/ 223028 h 365803"/>
                <a:gd name="connsiteX277" fmla="*/ 734766 w 734766"/>
                <a:gd name="connsiteY277" fmla="*/ 219089 h 365803"/>
                <a:gd name="connsiteX278" fmla="*/ 734766 w 734766"/>
                <a:gd name="connsiteY278" fmla="*/ 214658 h 365803"/>
                <a:gd name="connsiteX279" fmla="*/ 734766 w 734766"/>
                <a:gd name="connsiteY279" fmla="*/ 23140 h 365803"/>
                <a:gd name="connsiteX280" fmla="*/ 734766 w 734766"/>
                <a:gd name="connsiteY280" fmla="*/ 18217 h 365803"/>
                <a:gd name="connsiteX281" fmla="*/ 733300 w 734766"/>
                <a:gd name="connsiteY281" fmla="*/ 13293 h 365803"/>
                <a:gd name="connsiteX282" fmla="*/ 731834 w 734766"/>
                <a:gd name="connsiteY282" fmla="*/ 9354 h 365803"/>
                <a:gd name="connsiteX283" fmla="*/ 729391 w 734766"/>
                <a:gd name="connsiteY283" fmla="*/ 5908 h 365803"/>
                <a:gd name="connsiteX284" fmla="*/ 726460 w 734766"/>
                <a:gd name="connsiteY284" fmla="*/ 3446 h 365803"/>
                <a:gd name="connsiteX285" fmla="*/ 723039 w 734766"/>
                <a:gd name="connsiteY285" fmla="*/ 985 h 3658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</a:cxnLst>
              <a:rect l="l" t="t" r="r" b="b"/>
              <a:pathLst>
                <a:path w="734766" h="365803">
                  <a:moveTo>
                    <a:pt x="100654" y="169854"/>
                  </a:moveTo>
                  <a:lnTo>
                    <a:pt x="104563" y="170346"/>
                  </a:lnTo>
                  <a:lnTo>
                    <a:pt x="107983" y="171331"/>
                  </a:lnTo>
                  <a:lnTo>
                    <a:pt x="111892" y="173300"/>
                  </a:lnTo>
                  <a:lnTo>
                    <a:pt x="114335" y="175762"/>
                  </a:lnTo>
                  <a:lnTo>
                    <a:pt x="116778" y="178716"/>
                  </a:lnTo>
                  <a:lnTo>
                    <a:pt x="118733" y="181670"/>
                  </a:lnTo>
                  <a:lnTo>
                    <a:pt x="119710" y="185116"/>
                  </a:lnTo>
                  <a:lnTo>
                    <a:pt x="119710" y="189055"/>
                  </a:lnTo>
                  <a:lnTo>
                    <a:pt x="119710" y="192994"/>
                  </a:lnTo>
                  <a:lnTo>
                    <a:pt x="118733" y="196440"/>
                  </a:lnTo>
                  <a:lnTo>
                    <a:pt x="116778" y="199394"/>
                  </a:lnTo>
                  <a:lnTo>
                    <a:pt x="114335" y="202348"/>
                  </a:lnTo>
                  <a:lnTo>
                    <a:pt x="111892" y="204810"/>
                  </a:lnTo>
                  <a:lnTo>
                    <a:pt x="107983" y="206779"/>
                  </a:lnTo>
                  <a:lnTo>
                    <a:pt x="104563" y="207764"/>
                  </a:lnTo>
                  <a:lnTo>
                    <a:pt x="100654" y="208256"/>
                  </a:lnTo>
                  <a:lnTo>
                    <a:pt x="97234" y="207764"/>
                  </a:lnTo>
                  <a:lnTo>
                    <a:pt x="93813" y="206779"/>
                  </a:lnTo>
                  <a:lnTo>
                    <a:pt x="90393" y="204810"/>
                  </a:lnTo>
                  <a:lnTo>
                    <a:pt x="87462" y="202348"/>
                  </a:lnTo>
                  <a:lnTo>
                    <a:pt x="85018" y="199394"/>
                  </a:lnTo>
                  <a:lnTo>
                    <a:pt x="83064" y="196440"/>
                  </a:lnTo>
                  <a:lnTo>
                    <a:pt x="82087" y="192994"/>
                  </a:lnTo>
                  <a:lnTo>
                    <a:pt x="82087" y="189055"/>
                  </a:lnTo>
                  <a:lnTo>
                    <a:pt x="82087" y="185116"/>
                  </a:lnTo>
                  <a:lnTo>
                    <a:pt x="83064" y="181670"/>
                  </a:lnTo>
                  <a:lnTo>
                    <a:pt x="85018" y="178716"/>
                  </a:lnTo>
                  <a:lnTo>
                    <a:pt x="87462" y="175762"/>
                  </a:lnTo>
                  <a:lnTo>
                    <a:pt x="90393" y="173300"/>
                  </a:lnTo>
                  <a:lnTo>
                    <a:pt x="93813" y="171331"/>
                  </a:lnTo>
                  <a:lnTo>
                    <a:pt x="97234" y="170346"/>
                  </a:lnTo>
                  <a:close/>
                  <a:moveTo>
                    <a:pt x="168083" y="169854"/>
                  </a:moveTo>
                  <a:lnTo>
                    <a:pt x="171991" y="170346"/>
                  </a:lnTo>
                  <a:lnTo>
                    <a:pt x="175412" y="171331"/>
                  </a:lnTo>
                  <a:lnTo>
                    <a:pt x="178343" y="173300"/>
                  </a:lnTo>
                  <a:lnTo>
                    <a:pt x="181275" y="175762"/>
                  </a:lnTo>
                  <a:lnTo>
                    <a:pt x="183718" y="178716"/>
                  </a:lnTo>
                  <a:lnTo>
                    <a:pt x="185673" y="181670"/>
                  </a:lnTo>
                  <a:lnTo>
                    <a:pt x="186650" y="185116"/>
                  </a:lnTo>
                  <a:lnTo>
                    <a:pt x="187138" y="189055"/>
                  </a:lnTo>
                  <a:lnTo>
                    <a:pt x="186650" y="192994"/>
                  </a:lnTo>
                  <a:lnTo>
                    <a:pt x="185673" y="196440"/>
                  </a:lnTo>
                  <a:lnTo>
                    <a:pt x="183718" y="199394"/>
                  </a:lnTo>
                  <a:lnTo>
                    <a:pt x="181275" y="202348"/>
                  </a:lnTo>
                  <a:lnTo>
                    <a:pt x="178343" y="204810"/>
                  </a:lnTo>
                  <a:lnTo>
                    <a:pt x="175412" y="206779"/>
                  </a:lnTo>
                  <a:lnTo>
                    <a:pt x="171991" y="207764"/>
                  </a:lnTo>
                  <a:lnTo>
                    <a:pt x="168083" y="208256"/>
                  </a:lnTo>
                  <a:lnTo>
                    <a:pt x="164174" y="207764"/>
                  </a:lnTo>
                  <a:lnTo>
                    <a:pt x="160265" y="206779"/>
                  </a:lnTo>
                  <a:lnTo>
                    <a:pt x="157333" y="204810"/>
                  </a:lnTo>
                  <a:lnTo>
                    <a:pt x="154890" y="202348"/>
                  </a:lnTo>
                  <a:lnTo>
                    <a:pt x="152447" y="199394"/>
                  </a:lnTo>
                  <a:lnTo>
                    <a:pt x="150492" y="196440"/>
                  </a:lnTo>
                  <a:lnTo>
                    <a:pt x="149515" y="192994"/>
                  </a:lnTo>
                  <a:lnTo>
                    <a:pt x="149027" y="189055"/>
                  </a:lnTo>
                  <a:lnTo>
                    <a:pt x="149515" y="185116"/>
                  </a:lnTo>
                  <a:lnTo>
                    <a:pt x="150492" y="181670"/>
                  </a:lnTo>
                  <a:lnTo>
                    <a:pt x="152447" y="178716"/>
                  </a:lnTo>
                  <a:lnTo>
                    <a:pt x="154890" y="175762"/>
                  </a:lnTo>
                  <a:lnTo>
                    <a:pt x="157333" y="173300"/>
                  </a:lnTo>
                  <a:lnTo>
                    <a:pt x="160265" y="171331"/>
                  </a:lnTo>
                  <a:lnTo>
                    <a:pt x="164174" y="170346"/>
                  </a:lnTo>
                  <a:close/>
                  <a:moveTo>
                    <a:pt x="235511" y="169854"/>
                  </a:moveTo>
                  <a:lnTo>
                    <a:pt x="239420" y="170346"/>
                  </a:lnTo>
                  <a:lnTo>
                    <a:pt x="242840" y="171331"/>
                  </a:lnTo>
                  <a:lnTo>
                    <a:pt x="245772" y="173300"/>
                  </a:lnTo>
                  <a:lnTo>
                    <a:pt x="248703" y="175762"/>
                  </a:lnTo>
                  <a:lnTo>
                    <a:pt x="251147" y="178716"/>
                  </a:lnTo>
                  <a:lnTo>
                    <a:pt x="253101" y="181670"/>
                  </a:lnTo>
                  <a:lnTo>
                    <a:pt x="254078" y="185116"/>
                  </a:lnTo>
                  <a:lnTo>
                    <a:pt x="254567" y="189055"/>
                  </a:lnTo>
                  <a:lnTo>
                    <a:pt x="254078" y="192994"/>
                  </a:lnTo>
                  <a:lnTo>
                    <a:pt x="253101" y="196440"/>
                  </a:lnTo>
                  <a:lnTo>
                    <a:pt x="251147" y="199394"/>
                  </a:lnTo>
                  <a:lnTo>
                    <a:pt x="248703" y="202348"/>
                  </a:lnTo>
                  <a:lnTo>
                    <a:pt x="245772" y="204810"/>
                  </a:lnTo>
                  <a:lnTo>
                    <a:pt x="242840" y="206779"/>
                  </a:lnTo>
                  <a:lnTo>
                    <a:pt x="239420" y="207764"/>
                  </a:lnTo>
                  <a:lnTo>
                    <a:pt x="235511" y="208256"/>
                  </a:lnTo>
                  <a:lnTo>
                    <a:pt x="231602" y="207764"/>
                  </a:lnTo>
                  <a:lnTo>
                    <a:pt x="227693" y="206779"/>
                  </a:lnTo>
                  <a:lnTo>
                    <a:pt x="224761" y="204810"/>
                  </a:lnTo>
                  <a:lnTo>
                    <a:pt x="222318" y="202348"/>
                  </a:lnTo>
                  <a:lnTo>
                    <a:pt x="219875" y="199394"/>
                  </a:lnTo>
                  <a:lnTo>
                    <a:pt x="217921" y="196440"/>
                  </a:lnTo>
                  <a:lnTo>
                    <a:pt x="216944" y="192994"/>
                  </a:lnTo>
                  <a:lnTo>
                    <a:pt x="216455" y="189055"/>
                  </a:lnTo>
                  <a:lnTo>
                    <a:pt x="216944" y="185116"/>
                  </a:lnTo>
                  <a:lnTo>
                    <a:pt x="217921" y="181670"/>
                  </a:lnTo>
                  <a:lnTo>
                    <a:pt x="219875" y="178716"/>
                  </a:lnTo>
                  <a:lnTo>
                    <a:pt x="222318" y="175762"/>
                  </a:lnTo>
                  <a:lnTo>
                    <a:pt x="224761" y="173300"/>
                  </a:lnTo>
                  <a:lnTo>
                    <a:pt x="227693" y="171331"/>
                  </a:lnTo>
                  <a:lnTo>
                    <a:pt x="231602" y="170346"/>
                  </a:lnTo>
                  <a:close/>
                  <a:moveTo>
                    <a:pt x="499255" y="92559"/>
                  </a:moveTo>
                  <a:lnTo>
                    <a:pt x="503164" y="93051"/>
                  </a:lnTo>
                  <a:lnTo>
                    <a:pt x="507073" y="94036"/>
                  </a:lnTo>
                  <a:lnTo>
                    <a:pt x="510005" y="96005"/>
                  </a:lnTo>
                  <a:lnTo>
                    <a:pt x="512448" y="98467"/>
                  </a:lnTo>
                  <a:lnTo>
                    <a:pt x="514891" y="101421"/>
                  </a:lnTo>
                  <a:lnTo>
                    <a:pt x="516845" y="104375"/>
                  </a:lnTo>
                  <a:lnTo>
                    <a:pt x="517822" y="107821"/>
                  </a:lnTo>
                  <a:lnTo>
                    <a:pt x="518311" y="111760"/>
                  </a:lnTo>
                  <a:lnTo>
                    <a:pt x="517822" y="115699"/>
                  </a:lnTo>
                  <a:lnTo>
                    <a:pt x="516845" y="119145"/>
                  </a:lnTo>
                  <a:lnTo>
                    <a:pt x="514891" y="122099"/>
                  </a:lnTo>
                  <a:lnTo>
                    <a:pt x="512448" y="125053"/>
                  </a:lnTo>
                  <a:lnTo>
                    <a:pt x="510005" y="127515"/>
                  </a:lnTo>
                  <a:lnTo>
                    <a:pt x="507073" y="129484"/>
                  </a:lnTo>
                  <a:lnTo>
                    <a:pt x="503164" y="130469"/>
                  </a:lnTo>
                  <a:lnTo>
                    <a:pt x="499255" y="130961"/>
                  </a:lnTo>
                  <a:lnTo>
                    <a:pt x="495346" y="130469"/>
                  </a:lnTo>
                  <a:lnTo>
                    <a:pt x="491926" y="129484"/>
                  </a:lnTo>
                  <a:lnTo>
                    <a:pt x="488994" y="127515"/>
                  </a:lnTo>
                  <a:lnTo>
                    <a:pt x="486063" y="125053"/>
                  </a:lnTo>
                  <a:lnTo>
                    <a:pt x="483619" y="122099"/>
                  </a:lnTo>
                  <a:lnTo>
                    <a:pt x="481665" y="119145"/>
                  </a:lnTo>
                  <a:lnTo>
                    <a:pt x="480688" y="115699"/>
                  </a:lnTo>
                  <a:lnTo>
                    <a:pt x="480199" y="111760"/>
                  </a:lnTo>
                  <a:lnTo>
                    <a:pt x="480688" y="107821"/>
                  </a:lnTo>
                  <a:lnTo>
                    <a:pt x="481665" y="104375"/>
                  </a:lnTo>
                  <a:lnTo>
                    <a:pt x="483619" y="101421"/>
                  </a:lnTo>
                  <a:lnTo>
                    <a:pt x="486063" y="98467"/>
                  </a:lnTo>
                  <a:lnTo>
                    <a:pt x="488994" y="96005"/>
                  </a:lnTo>
                  <a:lnTo>
                    <a:pt x="491926" y="94036"/>
                  </a:lnTo>
                  <a:lnTo>
                    <a:pt x="495346" y="93051"/>
                  </a:lnTo>
                  <a:close/>
                  <a:moveTo>
                    <a:pt x="566683" y="92559"/>
                  </a:moveTo>
                  <a:lnTo>
                    <a:pt x="570592" y="93051"/>
                  </a:lnTo>
                  <a:lnTo>
                    <a:pt x="574501" y="94036"/>
                  </a:lnTo>
                  <a:lnTo>
                    <a:pt x="577433" y="96005"/>
                  </a:lnTo>
                  <a:lnTo>
                    <a:pt x="579876" y="98467"/>
                  </a:lnTo>
                  <a:lnTo>
                    <a:pt x="582319" y="101421"/>
                  </a:lnTo>
                  <a:lnTo>
                    <a:pt x="584274" y="104375"/>
                  </a:lnTo>
                  <a:lnTo>
                    <a:pt x="585251" y="107821"/>
                  </a:lnTo>
                  <a:lnTo>
                    <a:pt x="585739" y="111760"/>
                  </a:lnTo>
                  <a:lnTo>
                    <a:pt x="585251" y="115699"/>
                  </a:lnTo>
                  <a:lnTo>
                    <a:pt x="584274" y="119145"/>
                  </a:lnTo>
                  <a:lnTo>
                    <a:pt x="582319" y="122099"/>
                  </a:lnTo>
                  <a:lnTo>
                    <a:pt x="579876" y="125053"/>
                  </a:lnTo>
                  <a:lnTo>
                    <a:pt x="577433" y="127515"/>
                  </a:lnTo>
                  <a:lnTo>
                    <a:pt x="574501" y="129484"/>
                  </a:lnTo>
                  <a:lnTo>
                    <a:pt x="570592" y="130469"/>
                  </a:lnTo>
                  <a:lnTo>
                    <a:pt x="566683" y="130961"/>
                  </a:lnTo>
                  <a:lnTo>
                    <a:pt x="562775" y="130469"/>
                  </a:lnTo>
                  <a:lnTo>
                    <a:pt x="559354" y="129484"/>
                  </a:lnTo>
                  <a:lnTo>
                    <a:pt x="556423" y="127515"/>
                  </a:lnTo>
                  <a:lnTo>
                    <a:pt x="553491" y="125053"/>
                  </a:lnTo>
                  <a:lnTo>
                    <a:pt x="551048" y="122099"/>
                  </a:lnTo>
                  <a:lnTo>
                    <a:pt x="549093" y="119145"/>
                  </a:lnTo>
                  <a:lnTo>
                    <a:pt x="548116" y="115699"/>
                  </a:lnTo>
                  <a:lnTo>
                    <a:pt x="547628" y="111760"/>
                  </a:lnTo>
                  <a:lnTo>
                    <a:pt x="548116" y="107821"/>
                  </a:lnTo>
                  <a:lnTo>
                    <a:pt x="549093" y="104375"/>
                  </a:lnTo>
                  <a:lnTo>
                    <a:pt x="551048" y="101421"/>
                  </a:lnTo>
                  <a:lnTo>
                    <a:pt x="553491" y="98467"/>
                  </a:lnTo>
                  <a:lnTo>
                    <a:pt x="556423" y="96005"/>
                  </a:lnTo>
                  <a:lnTo>
                    <a:pt x="559354" y="94036"/>
                  </a:lnTo>
                  <a:lnTo>
                    <a:pt x="562775" y="93051"/>
                  </a:lnTo>
                  <a:close/>
                  <a:moveTo>
                    <a:pt x="634112" y="92559"/>
                  </a:moveTo>
                  <a:lnTo>
                    <a:pt x="637532" y="93051"/>
                  </a:lnTo>
                  <a:lnTo>
                    <a:pt x="640953" y="94036"/>
                  </a:lnTo>
                  <a:lnTo>
                    <a:pt x="644373" y="96005"/>
                  </a:lnTo>
                  <a:lnTo>
                    <a:pt x="647304" y="98467"/>
                  </a:lnTo>
                  <a:lnTo>
                    <a:pt x="649748" y="101421"/>
                  </a:lnTo>
                  <a:lnTo>
                    <a:pt x="651702" y="104375"/>
                  </a:lnTo>
                  <a:lnTo>
                    <a:pt x="652679" y="107821"/>
                  </a:lnTo>
                  <a:lnTo>
                    <a:pt x="652679" y="111760"/>
                  </a:lnTo>
                  <a:lnTo>
                    <a:pt x="652679" y="115699"/>
                  </a:lnTo>
                  <a:lnTo>
                    <a:pt x="651702" y="119145"/>
                  </a:lnTo>
                  <a:lnTo>
                    <a:pt x="649748" y="122099"/>
                  </a:lnTo>
                  <a:lnTo>
                    <a:pt x="647304" y="125053"/>
                  </a:lnTo>
                  <a:lnTo>
                    <a:pt x="644373" y="127515"/>
                  </a:lnTo>
                  <a:lnTo>
                    <a:pt x="640953" y="129484"/>
                  </a:lnTo>
                  <a:lnTo>
                    <a:pt x="637532" y="130469"/>
                  </a:lnTo>
                  <a:lnTo>
                    <a:pt x="634112" y="130961"/>
                  </a:lnTo>
                  <a:lnTo>
                    <a:pt x="630203" y="130469"/>
                  </a:lnTo>
                  <a:lnTo>
                    <a:pt x="626783" y="129484"/>
                  </a:lnTo>
                  <a:lnTo>
                    <a:pt x="622874" y="127515"/>
                  </a:lnTo>
                  <a:lnTo>
                    <a:pt x="620431" y="125053"/>
                  </a:lnTo>
                  <a:lnTo>
                    <a:pt x="617988" y="122099"/>
                  </a:lnTo>
                  <a:lnTo>
                    <a:pt x="616033" y="119145"/>
                  </a:lnTo>
                  <a:lnTo>
                    <a:pt x="615056" y="115699"/>
                  </a:lnTo>
                  <a:lnTo>
                    <a:pt x="615056" y="111760"/>
                  </a:lnTo>
                  <a:lnTo>
                    <a:pt x="615056" y="107821"/>
                  </a:lnTo>
                  <a:lnTo>
                    <a:pt x="616033" y="104375"/>
                  </a:lnTo>
                  <a:lnTo>
                    <a:pt x="617988" y="101421"/>
                  </a:lnTo>
                  <a:lnTo>
                    <a:pt x="620431" y="98467"/>
                  </a:lnTo>
                  <a:lnTo>
                    <a:pt x="622874" y="96005"/>
                  </a:lnTo>
                  <a:lnTo>
                    <a:pt x="626783" y="94036"/>
                  </a:lnTo>
                  <a:lnTo>
                    <a:pt x="630203" y="93051"/>
                  </a:lnTo>
                  <a:close/>
                  <a:moveTo>
                    <a:pt x="334699" y="77295"/>
                  </a:moveTo>
                  <a:lnTo>
                    <a:pt x="330302" y="77295"/>
                  </a:lnTo>
                  <a:lnTo>
                    <a:pt x="20522" y="77295"/>
                  </a:lnTo>
                  <a:lnTo>
                    <a:pt x="15636" y="77295"/>
                  </a:lnTo>
                  <a:lnTo>
                    <a:pt x="11727" y="78280"/>
                  </a:lnTo>
                  <a:lnTo>
                    <a:pt x="8306" y="80741"/>
                  </a:lnTo>
                  <a:lnTo>
                    <a:pt x="5375" y="83203"/>
                  </a:lnTo>
                  <a:lnTo>
                    <a:pt x="2932" y="86649"/>
                  </a:lnTo>
                  <a:lnTo>
                    <a:pt x="1466" y="90588"/>
                  </a:lnTo>
                  <a:lnTo>
                    <a:pt x="0" y="95512"/>
                  </a:lnTo>
                  <a:lnTo>
                    <a:pt x="0" y="100435"/>
                  </a:lnTo>
                  <a:lnTo>
                    <a:pt x="0" y="291953"/>
                  </a:lnTo>
                  <a:lnTo>
                    <a:pt x="0" y="296384"/>
                  </a:lnTo>
                  <a:lnTo>
                    <a:pt x="1466" y="300323"/>
                  </a:lnTo>
                  <a:lnTo>
                    <a:pt x="3420" y="303769"/>
                  </a:lnTo>
                  <a:lnTo>
                    <a:pt x="5863" y="306723"/>
                  </a:lnTo>
                  <a:lnTo>
                    <a:pt x="8795" y="309185"/>
                  </a:lnTo>
                  <a:lnTo>
                    <a:pt x="12215" y="311646"/>
                  </a:lnTo>
                  <a:lnTo>
                    <a:pt x="16124" y="312631"/>
                  </a:lnTo>
                  <a:lnTo>
                    <a:pt x="20522" y="312631"/>
                  </a:lnTo>
                  <a:lnTo>
                    <a:pt x="239908" y="312631"/>
                  </a:lnTo>
                  <a:lnTo>
                    <a:pt x="306360" y="364818"/>
                  </a:lnTo>
                  <a:lnTo>
                    <a:pt x="308314" y="365803"/>
                  </a:lnTo>
                  <a:lnTo>
                    <a:pt x="309780" y="365803"/>
                  </a:lnTo>
                  <a:lnTo>
                    <a:pt x="311734" y="365803"/>
                  </a:lnTo>
                  <a:lnTo>
                    <a:pt x="312712" y="365311"/>
                  </a:lnTo>
                  <a:lnTo>
                    <a:pt x="313689" y="364326"/>
                  </a:lnTo>
                  <a:lnTo>
                    <a:pt x="315155" y="362849"/>
                  </a:lnTo>
                  <a:lnTo>
                    <a:pt x="315643" y="361864"/>
                  </a:lnTo>
                  <a:lnTo>
                    <a:pt x="315643" y="359895"/>
                  </a:lnTo>
                  <a:lnTo>
                    <a:pt x="315643" y="312631"/>
                  </a:lnTo>
                  <a:lnTo>
                    <a:pt x="330302" y="312631"/>
                  </a:lnTo>
                  <a:lnTo>
                    <a:pt x="334699" y="312631"/>
                  </a:lnTo>
                  <a:lnTo>
                    <a:pt x="338119" y="311646"/>
                  </a:lnTo>
                  <a:lnTo>
                    <a:pt x="342028" y="309185"/>
                  </a:lnTo>
                  <a:lnTo>
                    <a:pt x="344960" y="306723"/>
                  </a:lnTo>
                  <a:lnTo>
                    <a:pt x="347403" y="303769"/>
                  </a:lnTo>
                  <a:lnTo>
                    <a:pt x="349358" y="300323"/>
                  </a:lnTo>
                  <a:lnTo>
                    <a:pt x="350335" y="296384"/>
                  </a:lnTo>
                  <a:lnTo>
                    <a:pt x="351312" y="291953"/>
                  </a:lnTo>
                  <a:lnTo>
                    <a:pt x="351312" y="100435"/>
                  </a:lnTo>
                  <a:lnTo>
                    <a:pt x="350335" y="95512"/>
                  </a:lnTo>
                  <a:lnTo>
                    <a:pt x="349358" y="90588"/>
                  </a:lnTo>
                  <a:lnTo>
                    <a:pt x="347403" y="86649"/>
                  </a:lnTo>
                  <a:lnTo>
                    <a:pt x="345449" y="83695"/>
                  </a:lnTo>
                  <a:lnTo>
                    <a:pt x="342517" y="80741"/>
                  </a:lnTo>
                  <a:lnTo>
                    <a:pt x="339097" y="78280"/>
                  </a:lnTo>
                  <a:close/>
                  <a:moveTo>
                    <a:pt x="719130" y="0"/>
                  </a:moveTo>
                  <a:lnTo>
                    <a:pt x="714244" y="0"/>
                  </a:lnTo>
                  <a:lnTo>
                    <a:pt x="404464" y="0"/>
                  </a:lnTo>
                  <a:lnTo>
                    <a:pt x="400067" y="0"/>
                  </a:lnTo>
                  <a:lnTo>
                    <a:pt x="395669" y="985"/>
                  </a:lnTo>
                  <a:lnTo>
                    <a:pt x="392249" y="3446"/>
                  </a:lnTo>
                  <a:lnTo>
                    <a:pt x="389317" y="6400"/>
                  </a:lnTo>
                  <a:lnTo>
                    <a:pt x="387363" y="9354"/>
                  </a:lnTo>
                  <a:lnTo>
                    <a:pt x="385408" y="13293"/>
                  </a:lnTo>
                  <a:lnTo>
                    <a:pt x="384431" y="18217"/>
                  </a:lnTo>
                  <a:lnTo>
                    <a:pt x="383454" y="23140"/>
                  </a:lnTo>
                  <a:lnTo>
                    <a:pt x="383454" y="214658"/>
                  </a:lnTo>
                  <a:lnTo>
                    <a:pt x="384431" y="219089"/>
                  </a:lnTo>
                  <a:lnTo>
                    <a:pt x="385408" y="223028"/>
                  </a:lnTo>
                  <a:lnTo>
                    <a:pt x="387363" y="226474"/>
                  </a:lnTo>
                  <a:lnTo>
                    <a:pt x="389806" y="229428"/>
                  </a:lnTo>
                  <a:lnTo>
                    <a:pt x="392738" y="231890"/>
                  </a:lnTo>
                  <a:lnTo>
                    <a:pt x="396647" y="234351"/>
                  </a:lnTo>
                  <a:lnTo>
                    <a:pt x="400067" y="235336"/>
                  </a:lnTo>
                  <a:lnTo>
                    <a:pt x="404464" y="235336"/>
                  </a:lnTo>
                  <a:lnTo>
                    <a:pt x="419123" y="235336"/>
                  </a:lnTo>
                  <a:lnTo>
                    <a:pt x="419123" y="282600"/>
                  </a:lnTo>
                  <a:lnTo>
                    <a:pt x="419123" y="284569"/>
                  </a:lnTo>
                  <a:lnTo>
                    <a:pt x="419611" y="285554"/>
                  </a:lnTo>
                  <a:lnTo>
                    <a:pt x="421077" y="287031"/>
                  </a:lnTo>
                  <a:lnTo>
                    <a:pt x="422054" y="288016"/>
                  </a:lnTo>
                  <a:lnTo>
                    <a:pt x="423032" y="288508"/>
                  </a:lnTo>
                  <a:lnTo>
                    <a:pt x="424986" y="288508"/>
                  </a:lnTo>
                  <a:lnTo>
                    <a:pt x="426452" y="288508"/>
                  </a:lnTo>
                  <a:lnTo>
                    <a:pt x="428406" y="287523"/>
                  </a:lnTo>
                  <a:lnTo>
                    <a:pt x="494858" y="235336"/>
                  </a:lnTo>
                  <a:lnTo>
                    <a:pt x="714244" y="235336"/>
                  </a:lnTo>
                  <a:lnTo>
                    <a:pt x="718642" y="235336"/>
                  </a:lnTo>
                  <a:lnTo>
                    <a:pt x="722551" y="234351"/>
                  </a:lnTo>
                  <a:lnTo>
                    <a:pt x="725971" y="231890"/>
                  </a:lnTo>
                  <a:lnTo>
                    <a:pt x="728903" y="229428"/>
                  </a:lnTo>
                  <a:lnTo>
                    <a:pt x="731346" y="226474"/>
                  </a:lnTo>
                  <a:lnTo>
                    <a:pt x="733300" y="223028"/>
                  </a:lnTo>
                  <a:lnTo>
                    <a:pt x="734766" y="219089"/>
                  </a:lnTo>
                  <a:lnTo>
                    <a:pt x="734766" y="214658"/>
                  </a:lnTo>
                  <a:lnTo>
                    <a:pt x="734766" y="23140"/>
                  </a:lnTo>
                  <a:lnTo>
                    <a:pt x="734766" y="18217"/>
                  </a:lnTo>
                  <a:lnTo>
                    <a:pt x="733300" y="13293"/>
                  </a:lnTo>
                  <a:lnTo>
                    <a:pt x="731834" y="9354"/>
                  </a:lnTo>
                  <a:lnTo>
                    <a:pt x="729391" y="5908"/>
                  </a:lnTo>
                  <a:lnTo>
                    <a:pt x="726460" y="3446"/>
                  </a:lnTo>
                  <a:lnTo>
                    <a:pt x="723039" y="985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26" name="ïṩḻíḍé">
              <a:extLst>
                <a:ext uri="{FF2B5EF4-FFF2-40B4-BE49-F238E27FC236}">
                  <a16:creationId xmlns:a16="http://schemas.microsoft.com/office/drawing/2014/main" id="{E1539030-1056-4611-BD56-5370EDB22BEB}"/>
                </a:ext>
              </a:extLst>
            </p:cNvPr>
            <p:cNvSpPr txBox="1"/>
            <p:nvPr/>
          </p:nvSpPr>
          <p:spPr>
            <a:xfrm>
              <a:off x="664375" y="4005077"/>
              <a:ext cx="1741625" cy="696306"/>
            </a:xfrm>
            <a:prstGeom prst="rect">
              <a:avLst/>
            </a:prstGeom>
          </p:spPr>
          <p:txBody>
            <a:bodyPr wrap="square" anchor="t" anchorCtr="0">
              <a:normAutofit/>
            </a:bodyPr>
            <a:lstStyle>
              <a:lvl1pPr marL="228568" indent="-228568" algn="l" defTabSz="914264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</a:defRPr>
              </a:lvl1pPr>
              <a:lvl2pPr marL="685702" indent="-228568" algn="l" defTabSz="914264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/>
                  </a:solidFill>
                </a:defRPr>
              </a:lvl2pPr>
              <a:lvl3pPr marL="1142830" indent="-228568" algn="l" defTabSz="914264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tx1"/>
                  </a:solidFill>
                </a:defRPr>
              </a:lvl3pPr>
              <a:lvl4pPr marL="1599960" indent="-228568" algn="l" defTabSz="914264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200" kern="1200">
                  <a:solidFill>
                    <a:schemeClr val="tx1"/>
                  </a:solidFill>
                </a:defRPr>
              </a:lvl4pPr>
              <a:lvl5pPr marL="2057091" indent="-228568" algn="l" defTabSz="914264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200" kern="1200">
                  <a:solidFill>
                    <a:schemeClr val="tx1"/>
                  </a:solidFill>
                </a:defRPr>
              </a:lvl5pPr>
              <a:lvl6pPr marL="2514224" indent="-228568" algn="l" defTabSz="914264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</a:defRPr>
              </a:lvl6pPr>
              <a:lvl7pPr marL="2971356" indent="-228568" algn="l" defTabSz="914264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</a:defRPr>
              </a:lvl7pPr>
              <a:lvl8pPr marL="3428488" indent="-228568" algn="l" defTabSz="914264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</a:defRPr>
              </a:lvl8pPr>
              <a:lvl9pPr marL="3885622" indent="-228568" algn="l" defTabSz="914264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indent="0" algn="ctr">
                <a:lnSpc>
                  <a:spcPct val="150000"/>
                </a:lnSpc>
                <a:spcBef>
                  <a:spcPct val="0"/>
                </a:spcBef>
                <a:buNone/>
              </a:pPr>
              <a:r>
                <a:rPr lang="en-US" altLang="zh-CN" sz="1100" dirty="0"/>
                <a:t>Supporting text here. </a:t>
              </a:r>
            </a:p>
            <a:p>
              <a:pPr marL="0" indent="0" algn="ctr">
                <a:lnSpc>
                  <a:spcPct val="150000"/>
                </a:lnSpc>
                <a:spcBef>
                  <a:spcPct val="0"/>
                </a:spcBef>
                <a:buNone/>
              </a:pPr>
              <a:r>
                <a:rPr lang="en-US" altLang="zh-CN" sz="1100" dirty="0"/>
                <a:t>……</a:t>
              </a:r>
              <a:endParaRPr lang="zh-CN" altLang="en-US" sz="1100" dirty="0"/>
            </a:p>
          </p:txBody>
        </p:sp>
        <p:sp>
          <p:nvSpPr>
            <p:cNvPr id="27" name="îṣļíḑè">
              <a:extLst>
                <a:ext uri="{FF2B5EF4-FFF2-40B4-BE49-F238E27FC236}">
                  <a16:creationId xmlns:a16="http://schemas.microsoft.com/office/drawing/2014/main" id="{DE254C9F-03F0-4098-9CB0-3E964C3D010F}"/>
                </a:ext>
              </a:extLst>
            </p:cNvPr>
            <p:cNvSpPr txBox="1"/>
            <p:nvPr/>
          </p:nvSpPr>
          <p:spPr>
            <a:xfrm>
              <a:off x="9780588" y="4005077"/>
              <a:ext cx="1741625" cy="696306"/>
            </a:xfrm>
            <a:prstGeom prst="rect">
              <a:avLst/>
            </a:prstGeom>
          </p:spPr>
          <p:txBody>
            <a:bodyPr wrap="square" anchor="t" anchorCtr="0">
              <a:normAutofit/>
            </a:bodyPr>
            <a:lstStyle>
              <a:lvl1pPr marL="228568" indent="-228568" algn="l" defTabSz="914264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</a:defRPr>
              </a:lvl1pPr>
              <a:lvl2pPr marL="685702" indent="-228568" algn="l" defTabSz="914264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/>
                  </a:solidFill>
                </a:defRPr>
              </a:lvl2pPr>
              <a:lvl3pPr marL="1142830" indent="-228568" algn="l" defTabSz="914264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tx1"/>
                  </a:solidFill>
                </a:defRPr>
              </a:lvl3pPr>
              <a:lvl4pPr marL="1599960" indent="-228568" algn="l" defTabSz="914264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200" kern="1200">
                  <a:solidFill>
                    <a:schemeClr val="tx1"/>
                  </a:solidFill>
                </a:defRPr>
              </a:lvl4pPr>
              <a:lvl5pPr marL="2057091" indent="-228568" algn="l" defTabSz="914264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200" kern="1200">
                  <a:solidFill>
                    <a:schemeClr val="tx1"/>
                  </a:solidFill>
                </a:defRPr>
              </a:lvl5pPr>
              <a:lvl6pPr marL="2514224" indent="-228568" algn="l" defTabSz="914264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</a:defRPr>
              </a:lvl6pPr>
              <a:lvl7pPr marL="2971356" indent="-228568" algn="l" defTabSz="914264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</a:defRPr>
              </a:lvl7pPr>
              <a:lvl8pPr marL="3428488" indent="-228568" algn="l" defTabSz="914264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</a:defRPr>
              </a:lvl8pPr>
              <a:lvl9pPr marL="3885622" indent="-228568" algn="l" defTabSz="914264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indent="0" algn="ctr">
                <a:lnSpc>
                  <a:spcPct val="150000"/>
                </a:lnSpc>
                <a:spcBef>
                  <a:spcPct val="0"/>
                </a:spcBef>
                <a:buNone/>
              </a:pPr>
              <a:r>
                <a:rPr lang="en-US" altLang="zh-CN" sz="1100" dirty="0"/>
                <a:t>Supporting text here. </a:t>
              </a:r>
            </a:p>
            <a:p>
              <a:pPr marL="0" indent="0" algn="ctr">
                <a:lnSpc>
                  <a:spcPct val="150000"/>
                </a:lnSpc>
                <a:spcBef>
                  <a:spcPct val="0"/>
                </a:spcBef>
                <a:buNone/>
              </a:pPr>
              <a:r>
                <a:rPr lang="en-US" altLang="zh-CN" sz="1100" dirty="0"/>
                <a:t>……</a:t>
              </a:r>
              <a:endParaRPr lang="zh-CN" altLang="en-US" sz="1100" dirty="0"/>
            </a:p>
          </p:txBody>
        </p:sp>
        <p:sp>
          <p:nvSpPr>
            <p:cNvPr id="28" name="ïS1ïďê">
              <a:extLst>
                <a:ext uri="{FF2B5EF4-FFF2-40B4-BE49-F238E27FC236}">
                  <a16:creationId xmlns:a16="http://schemas.microsoft.com/office/drawing/2014/main" id="{DF97B589-4EE0-4D5A-AB3F-CAAF3782B45A}"/>
                </a:ext>
              </a:extLst>
            </p:cNvPr>
            <p:cNvSpPr txBox="1"/>
            <p:nvPr/>
          </p:nvSpPr>
          <p:spPr>
            <a:xfrm>
              <a:off x="2943428" y="4005077"/>
              <a:ext cx="1741625" cy="696306"/>
            </a:xfrm>
            <a:prstGeom prst="rect">
              <a:avLst/>
            </a:prstGeom>
          </p:spPr>
          <p:txBody>
            <a:bodyPr wrap="square" anchor="t" anchorCtr="0">
              <a:normAutofit/>
            </a:bodyPr>
            <a:lstStyle>
              <a:lvl1pPr marL="228568" indent="-228568" algn="l" defTabSz="914264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</a:defRPr>
              </a:lvl1pPr>
              <a:lvl2pPr marL="685702" indent="-228568" algn="l" defTabSz="914264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/>
                  </a:solidFill>
                </a:defRPr>
              </a:lvl2pPr>
              <a:lvl3pPr marL="1142830" indent="-228568" algn="l" defTabSz="914264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tx1"/>
                  </a:solidFill>
                </a:defRPr>
              </a:lvl3pPr>
              <a:lvl4pPr marL="1599960" indent="-228568" algn="l" defTabSz="914264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200" kern="1200">
                  <a:solidFill>
                    <a:schemeClr val="tx1"/>
                  </a:solidFill>
                </a:defRPr>
              </a:lvl4pPr>
              <a:lvl5pPr marL="2057091" indent="-228568" algn="l" defTabSz="914264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200" kern="1200">
                  <a:solidFill>
                    <a:schemeClr val="tx1"/>
                  </a:solidFill>
                </a:defRPr>
              </a:lvl5pPr>
              <a:lvl6pPr marL="2514224" indent="-228568" algn="l" defTabSz="914264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</a:defRPr>
              </a:lvl6pPr>
              <a:lvl7pPr marL="2971356" indent="-228568" algn="l" defTabSz="914264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</a:defRPr>
              </a:lvl7pPr>
              <a:lvl8pPr marL="3428488" indent="-228568" algn="l" defTabSz="914264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</a:defRPr>
              </a:lvl8pPr>
              <a:lvl9pPr marL="3885622" indent="-228568" algn="l" defTabSz="914264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indent="0" algn="ctr">
                <a:lnSpc>
                  <a:spcPct val="150000"/>
                </a:lnSpc>
                <a:spcBef>
                  <a:spcPct val="0"/>
                </a:spcBef>
                <a:buNone/>
              </a:pPr>
              <a:r>
                <a:rPr lang="en-US" altLang="zh-CN" sz="1100" dirty="0"/>
                <a:t>Supporting text here. </a:t>
              </a:r>
            </a:p>
            <a:p>
              <a:pPr marL="0" indent="0" algn="ctr">
                <a:lnSpc>
                  <a:spcPct val="150000"/>
                </a:lnSpc>
                <a:spcBef>
                  <a:spcPct val="0"/>
                </a:spcBef>
                <a:buNone/>
              </a:pPr>
              <a:r>
                <a:rPr lang="en-US" altLang="zh-CN" sz="1100" dirty="0"/>
                <a:t>……</a:t>
              </a:r>
              <a:endParaRPr lang="zh-CN" altLang="en-US" sz="1100" dirty="0"/>
            </a:p>
          </p:txBody>
        </p:sp>
        <p:sp>
          <p:nvSpPr>
            <p:cNvPr id="29" name="iṥlíde">
              <a:extLst>
                <a:ext uri="{FF2B5EF4-FFF2-40B4-BE49-F238E27FC236}">
                  <a16:creationId xmlns:a16="http://schemas.microsoft.com/office/drawing/2014/main" id="{E222E09B-86D2-40E1-8D62-2BD04B038992}"/>
                </a:ext>
              </a:extLst>
            </p:cNvPr>
            <p:cNvSpPr txBox="1"/>
            <p:nvPr/>
          </p:nvSpPr>
          <p:spPr>
            <a:xfrm>
              <a:off x="5222481" y="4005077"/>
              <a:ext cx="1741625" cy="696306"/>
            </a:xfrm>
            <a:prstGeom prst="rect">
              <a:avLst/>
            </a:prstGeom>
          </p:spPr>
          <p:txBody>
            <a:bodyPr wrap="square" anchor="t" anchorCtr="0">
              <a:normAutofit/>
            </a:bodyPr>
            <a:lstStyle>
              <a:lvl1pPr marL="228568" indent="-228568" algn="l" defTabSz="914264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</a:defRPr>
              </a:lvl1pPr>
              <a:lvl2pPr marL="685702" indent="-228568" algn="l" defTabSz="914264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/>
                  </a:solidFill>
                </a:defRPr>
              </a:lvl2pPr>
              <a:lvl3pPr marL="1142830" indent="-228568" algn="l" defTabSz="914264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tx1"/>
                  </a:solidFill>
                </a:defRPr>
              </a:lvl3pPr>
              <a:lvl4pPr marL="1599960" indent="-228568" algn="l" defTabSz="914264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200" kern="1200">
                  <a:solidFill>
                    <a:schemeClr val="tx1"/>
                  </a:solidFill>
                </a:defRPr>
              </a:lvl4pPr>
              <a:lvl5pPr marL="2057091" indent="-228568" algn="l" defTabSz="914264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200" kern="1200">
                  <a:solidFill>
                    <a:schemeClr val="tx1"/>
                  </a:solidFill>
                </a:defRPr>
              </a:lvl5pPr>
              <a:lvl6pPr marL="2514224" indent="-228568" algn="l" defTabSz="914264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</a:defRPr>
              </a:lvl6pPr>
              <a:lvl7pPr marL="2971356" indent="-228568" algn="l" defTabSz="914264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</a:defRPr>
              </a:lvl7pPr>
              <a:lvl8pPr marL="3428488" indent="-228568" algn="l" defTabSz="914264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</a:defRPr>
              </a:lvl8pPr>
              <a:lvl9pPr marL="3885622" indent="-228568" algn="l" defTabSz="914264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indent="0" algn="ctr">
                <a:lnSpc>
                  <a:spcPct val="150000"/>
                </a:lnSpc>
                <a:spcBef>
                  <a:spcPct val="0"/>
                </a:spcBef>
                <a:buNone/>
              </a:pPr>
              <a:r>
                <a:rPr lang="en-US" altLang="zh-CN" sz="1100" dirty="0"/>
                <a:t>Supporting text here. </a:t>
              </a:r>
            </a:p>
            <a:p>
              <a:pPr marL="0" indent="0" algn="ctr">
                <a:lnSpc>
                  <a:spcPct val="150000"/>
                </a:lnSpc>
                <a:spcBef>
                  <a:spcPct val="0"/>
                </a:spcBef>
                <a:buNone/>
              </a:pPr>
              <a:r>
                <a:rPr lang="en-US" altLang="zh-CN" sz="1100" dirty="0"/>
                <a:t>……</a:t>
              </a:r>
              <a:endParaRPr lang="zh-CN" altLang="en-US" sz="1100" dirty="0"/>
            </a:p>
          </p:txBody>
        </p:sp>
        <p:sp>
          <p:nvSpPr>
            <p:cNvPr id="30" name="îs1ïḍé">
              <a:extLst>
                <a:ext uri="{FF2B5EF4-FFF2-40B4-BE49-F238E27FC236}">
                  <a16:creationId xmlns:a16="http://schemas.microsoft.com/office/drawing/2014/main" id="{3D257E3D-20B4-48E7-801A-5B64AB6011CE}"/>
                </a:ext>
              </a:extLst>
            </p:cNvPr>
            <p:cNvSpPr txBox="1"/>
            <p:nvPr/>
          </p:nvSpPr>
          <p:spPr>
            <a:xfrm>
              <a:off x="7501534" y="4005077"/>
              <a:ext cx="1741625" cy="696306"/>
            </a:xfrm>
            <a:prstGeom prst="rect">
              <a:avLst/>
            </a:prstGeom>
          </p:spPr>
          <p:txBody>
            <a:bodyPr wrap="square" anchor="t" anchorCtr="0">
              <a:normAutofit/>
            </a:bodyPr>
            <a:lstStyle>
              <a:lvl1pPr marL="228568" indent="-228568" algn="l" defTabSz="914264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</a:defRPr>
              </a:lvl1pPr>
              <a:lvl2pPr marL="685702" indent="-228568" algn="l" defTabSz="914264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/>
                  </a:solidFill>
                </a:defRPr>
              </a:lvl2pPr>
              <a:lvl3pPr marL="1142830" indent="-228568" algn="l" defTabSz="914264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tx1"/>
                  </a:solidFill>
                </a:defRPr>
              </a:lvl3pPr>
              <a:lvl4pPr marL="1599960" indent="-228568" algn="l" defTabSz="914264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200" kern="1200">
                  <a:solidFill>
                    <a:schemeClr val="tx1"/>
                  </a:solidFill>
                </a:defRPr>
              </a:lvl4pPr>
              <a:lvl5pPr marL="2057091" indent="-228568" algn="l" defTabSz="914264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200" kern="1200">
                  <a:solidFill>
                    <a:schemeClr val="tx1"/>
                  </a:solidFill>
                </a:defRPr>
              </a:lvl5pPr>
              <a:lvl6pPr marL="2514224" indent="-228568" algn="l" defTabSz="914264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</a:defRPr>
              </a:lvl6pPr>
              <a:lvl7pPr marL="2971356" indent="-228568" algn="l" defTabSz="914264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</a:defRPr>
              </a:lvl7pPr>
              <a:lvl8pPr marL="3428488" indent="-228568" algn="l" defTabSz="914264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</a:defRPr>
              </a:lvl8pPr>
              <a:lvl9pPr marL="3885622" indent="-228568" algn="l" defTabSz="914264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indent="0" algn="ctr">
                <a:lnSpc>
                  <a:spcPct val="150000"/>
                </a:lnSpc>
                <a:spcBef>
                  <a:spcPct val="0"/>
                </a:spcBef>
                <a:buNone/>
              </a:pPr>
              <a:r>
                <a:rPr lang="en-US" altLang="zh-CN" sz="1100" dirty="0"/>
                <a:t>Supporting text here. </a:t>
              </a:r>
            </a:p>
            <a:p>
              <a:pPr marL="0" indent="0" algn="ctr">
                <a:lnSpc>
                  <a:spcPct val="150000"/>
                </a:lnSpc>
                <a:spcBef>
                  <a:spcPct val="0"/>
                </a:spcBef>
                <a:buNone/>
              </a:pPr>
              <a:r>
                <a:rPr lang="en-US" altLang="zh-CN" sz="1100" dirty="0"/>
                <a:t>……</a:t>
              </a:r>
              <a:endParaRPr lang="zh-CN" altLang="en-US" sz="1100" dirty="0"/>
            </a:p>
          </p:txBody>
        </p:sp>
        <p:cxnSp>
          <p:nvCxnSpPr>
            <p:cNvPr id="31" name="直接连接符 30">
              <a:extLst>
                <a:ext uri="{FF2B5EF4-FFF2-40B4-BE49-F238E27FC236}">
                  <a16:creationId xmlns:a16="http://schemas.microsoft.com/office/drawing/2014/main" id="{0BF7500F-7324-49AC-AFA9-2F1FF42426C2}"/>
                </a:ext>
              </a:extLst>
            </p:cNvPr>
            <p:cNvCxnSpPr>
              <a:cxnSpLocks/>
            </p:cNvCxnSpPr>
            <p:nvPr/>
          </p:nvCxnSpPr>
          <p:spPr>
            <a:xfrm>
              <a:off x="664375" y="5004000"/>
              <a:ext cx="1741625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连接符 31">
              <a:extLst>
                <a:ext uri="{FF2B5EF4-FFF2-40B4-BE49-F238E27FC236}">
                  <a16:creationId xmlns:a16="http://schemas.microsoft.com/office/drawing/2014/main" id="{10AB4605-BABB-4864-8D7B-1D0C27F8EDAE}"/>
                </a:ext>
              </a:extLst>
            </p:cNvPr>
            <p:cNvCxnSpPr>
              <a:cxnSpLocks/>
            </p:cNvCxnSpPr>
            <p:nvPr/>
          </p:nvCxnSpPr>
          <p:spPr>
            <a:xfrm>
              <a:off x="2947175" y="5004000"/>
              <a:ext cx="1741625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>
              <a:extLst>
                <a:ext uri="{FF2B5EF4-FFF2-40B4-BE49-F238E27FC236}">
                  <a16:creationId xmlns:a16="http://schemas.microsoft.com/office/drawing/2014/main" id="{2D57DDF2-C175-4510-BCA6-6C900CAE7E49}"/>
                </a:ext>
              </a:extLst>
            </p:cNvPr>
            <p:cNvCxnSpPr>
              <a:cxnSpLocks/>
            </p:cNvCxnSpPr>
            <p:nvPr/>
          </p:nvCxnSpPr>
          <p:spPr>
            <a:xfrm>
              <a:off x="5229975" y="5004000"/>
              <a:ext cx="1741625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>
              <a:extLst>
                <a:ext uri="{FF2B5EF4-FFF2-40B4-BE49-F238E27FC236}">
                  <a16:creationId xmlns:a16="http://schemas.microsoft.com/office/drawing/2014/main" id="{3AEA8FA9-9A4B-4D13-9AA1-ED3FB941C9BC}"/>
                </a:ext>
              </a:extLst>
            </p:cNvPr>
            <p:cNvCxnSpPr>
              <a:cxnSpLocks/>
            </p:cNvCxnSpPr>
            <p:nvPr/>
          </p:nvCxnSpPr>
          <p:spPr>
            <a:xfrm>
              <a:off x="7512775" y="5004000"/>
              <a:ext cx="1741625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>
              <a:extLst>
                <a:ext uri="{FF2B5EF4-FFF2-40B4-BE49-F238E27FC236}">
                  <a16:creationId xmlns:a16="http://schemas.microsoft.com/office/drawing/2014/main" id="{34552F43-CF98-4360-AA19-819E550BCB7B}"/>
                </a:ext>
              </a:extLst>
            </p:cNvPr>
            <p:cNvCxnSpPr>
              <a:cxnSpLocks/>
            </p:cNvCxnSpPr>
            <p:nvPr/>
          </p:nvCxnSpPr>
          <p:spPr>
            <a:xfrm>
              <a:off x="9795573" y="5004000"/>
              <a:ext cx="1741625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6" name="íšļídè">
              <a:extLst>
                <a:ext uri="{FF2B5EF4-FFF2-40B4-BE49-F238E27FC236}">
                  <a16:creationId xmlns:a16="http://schemas.microsoft.com/office/drawing/2014/main" id="{06E95D65-2661-422A-BC46-F6F145D4C9FA}"/>
                </a:ext>
              </a:extLst>
            </p:cNvPr>
            <p:cNvSpPr txBox="1"/>
            <p:nvPr/>
          </p:nvSpPr>
          <p:spPr bwMode="auto">
            <a:xfrm>
              <a:off x="669925" y="5021175"/>
              <a:ext cx="1736075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37" name="îṣ1îḍè">
              <a:extLst>
                <a:ext uri="{FF2B5EF4-FFF2-40B4-BE49-F238E27FC236}">
                  <a16:creationId xmlns:a16="http://schemas.microsoft.com/office/drawing/2014/main" id="{5E72FF14-3DD6-4D23-ABDB-5801A4D09EE7}"/>
                </a:ext>
              </a:extLst>
            </p:cNvPr>
            <p:cNvSpPr txBox="1"/>
            <p:nvPr/>
          </p:nvSpPr>
          <p:spPr bwMode="auto">
            <a:xfrm>
              <a:off x="2952725" y="5021175"/>
              <a:ext cx="1736075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38" name="ísḷíďe">
              <a:extLst>
                <a:ext uri="{FF2B5EF4-FFF2-40B4-BE49-F238E27FC236}">
                  <a16:creationId xmlns:a16="http://schemas.microsoft.com/office/drawing/2014/main" id="{80854CF7-7016-486B-8034-F0946ED5D7FD}"/>
                </a:ext>
              </a:extLst>
            </p:cNvPr>
            <p:cNvSpPr txBox="1"/>
            <p:nvPr/>
          </p:nvSpPr>
          <p:spPr bwMode="auto">
            <a:xfrm>
              <a:off x="5235525" y="5021175"/>
              <a:ext cx="1736075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39" name="iS1îḓê">
              <a:extLst>
                <a:ext uri="{FF2B5EF4-FFF2-40B4-BE49-F238E27FC236}">
                  <a16:creationId xmlns:a16="http://schemas.microsoft.com/office/drawing/2014/main" id="{316A1133-9B74-461C-A52A-A9307CB305E8}"/>
                </a:ext>
              </a:extLst>
            </p:cNvPr>
            <p:cNvSpPr txBox="1"/>
            <p:nvPr/>
          </p:nvSpPr>
          <p:spPr bwMode="auto">
            <a:xfrm>
              <a:off x="7518325" y="5021175"/>
              <a:ext cx="1736075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40" name="ïṡľïḓè">
              <a:extLst>
                <a:ext uri="{FF2B5EF4-FFF2-40B4-BE49-F238E27FC236}">
                  <a16:creationId xmlns:a16="http://schemas.microsoft.com/office/drawing/2014/main" id="{88021D70-A05C-4ED9-B368-7AE744B3A62C}"/>
                </a:ext>
              </a:extLst>
            </p:cNvPr>
            <p:cNvSpPr txBox="1"/>
            <p:nvPr/>
          </p:nvSpPr>
          <p:spPr bwMode="auto">
            <a:xfrm>
              <a:off x="9801123" y="5021175"/>
              <a:ext cx="1736075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22955296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900B23-62C9-45BF-A313-B79C6C1139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E9427624-7F11-428A-AF26-134F1DAC99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7E14794F-CC4B-440C-91A8-DDC94121E9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7</a:t>
            </a:fld>
            <a:endParaRPr lang="zh-CN" altLang="en-US" dirty="0"/>
          </a:p>
        </p:txBody>
      </p:sp>
      <p:grpSp>
        <p:nvGrpSpPr>
          <p:cNvPr id="5" name="0fd8bebb-7a96-4533-9b50-1fdcac53c870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EF81395A-0CC1-4682-BA67-A4D875688E1D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850324" y="1286190"/>
            <a:ext cx="10491352" cy="4446957"/>
            <a:chOff x="850324" y="1286190"/>
            <a:chExt cx="10491352" cy="4446957"/>
          </a:xfrm>
        </p:grpSpPr>
        <p:sp>
          <p:nvSpPr>
            <p:cNvPr id="6" name="iŝľiďè">
              <a:extLst>
                <a:ext uri="{FF2B5EF4-FFF2-40B4-BE49-F238E27FC236}">
                  <a16:creationId xmlns:a16="http://schemas.microsoft.com/office/drawing/2014/main" id="{EC4A2CF0-819E-44E8-8942-56893E534930}"/>
                </a:ext>
              </a:extLst>
            </p:cNvPr>
            <p:cNvSpPr/>
            <p:nvPr/>
          </p:nvSpPr>
          <p:spPr bwMode="auto">
            <a:xfrm>
              <a:off x="4120793" y="4603850"/>
              <a:ext cx="928540" cy="94033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xtLst/>
          </p:spPr>
          <p:txBody>
            <a:bodyPr wrap="none" lIns="90000" tIns="46800" rIns="90000" bIns="46800" anchor="ctr">
              <a:normAutofit/>
            </a:bodyPr>
            <a:lstStyle/>
            <a:p>
              <a:pPr marL="0" marR="0" lvl="0" indent="0" algn="ctr" defTabSz="1151648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zh-CN" sz="2800" dirty="0">
                  <a:solidFill>
                    <a:srgbClr val="FFFFFF"/>
                  </a:solidFill>
                  <a:latin typeface="Impact" panose="020B0806030902050204" pitchFamily="34" charset="0"/>
                </a:rPr>
                <a:t>01</a:t>
              </a:r>
            </a:p>
          </p:txBody>
        </p:sp>
        <p:sp>
          <p:nvSpPr>
            <p:cNvPr id="7" name="ïşḷíḑê">
              <a:extLst>
                <a:ext uri="{FF2B5EF4-FFF2-40B4-BE49-F238E27FC236}">
                  <a16:creationId xmlns:a16="http://schemas.microsoft.com/office/drawing/2014/main" id="{1FFECA32-C9D0-4064-B436-A19C3BFE7342}"/>
                </a:ext>
              </a:extLst>
            </p:cNvPr>
            <p:cNvSpPr/>
            <p:nvPr/>
          </p:nvSpPr>
          <p:spPr bwMode="auto">
            <a:xfrm>
              <a:off x="2837326" y="2852524"/>
              <a:ext cx="1174447" cy="118936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xtLst/>
          </p:spPr>
          <p:txBody>
            <a:bodyPr wrap="none" lIns="90000" tIns="46800" rIns="90000" bIns="46800" anchor="ctr">
              <a:normAutofit/>
            </a:bodyPr>
            <a:lstStyle/>
            <a:p>
              <a:pPr marL="0" marR="0" lvl="0" indent="0" algn="ctr" defTabSz="1151648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Impact" panose="020B0806030902050204" pitchFamily="34" charset="0"/>
                </a:rPr>
                <a:t>02</a:t>
              </a:r>
            </a:p>
          </p:txBody>
        </p:sp>
        <p:sp>
          <p:nvSpPr>
            <p:cNvPr id="8" name="î$ḻïḓè">
              <a:extLst>
                <a:ext uri="{FF2B5EF4-FFF2-40B4-BE49-F238E27FC236}">
                  <a16:creationId xmlns:a16="http://schemas.microsoft.com/office/drawing/2014/main" id="{A44DFD31-1EDD-46AE-9C22-20B1ED883A19}"/>
                </a:ext>
              </a:extLst>
            </p:cNvPr>
            <p:cNvSpPr/>
            <p:nvPr/>
          </p:nvSpPr>
          <p:spPr bwMode="auto">
            <a:xfrm>
              <a:off x="4612929" y="2503777"/>
              <a:ext cx="1064965" cy="108050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xtLst/>
          </p:spPr>
          <p:txBody>
            <a:bodyPr wrap="none" lIns="90000" tIns="46800" rIns="90000" bIns="46800" anchor="ctr">
              <a:normAutofit/>
            </a:bodyPr>
            <a:lstStyle/>
            <a:p>
              <a:pPr marL="0" marR="0" lvl="0" indent="0" algn="ctr" defTabSz="1151648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zh-CN" sz="2800" dirty="0">
                  <a:solidFill>
                    <a:srgbClr val="FFFFFF"/>
                  </a:solidFill>
                  <a:latin typeface="Impact" panose="020B0806030902050204" pitchFamily="34" charset="0"/>
                </a:rPr>
                <a:t>03</a:t>
              </a:r>
            </a:p>
          </p:txBody>
        </p:sp>
        <p:sp>
          <p:nvSpPr>
            <p:cNvPr id="9" name="ïS1îḓê">
              <a:extLst>
                <a:ext uri="{FF2B5EF4-FFF2-40B4-BE49-F238E27FC236}">
                  <a16:creationId xmlns:a16="http://schemas.microsoft.com/office/drawing/2014/main" id="{3F183BA5-2AAE-4BF9-A1CC-76D4C0A0429D}"/>
                </a:ext>
              </a:extLst>
            </p:cNvPr>
            <p:cNvSpPr/>
            <p:nvPr/>
          </p:nvSpPr>
          <p:spPr bwMode="auto">
            <a:xfrm>
              <a:off x="7782143" y="3025578"/>
              <a:ext cx="1362704" cy="138001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xtLst/>
          </p:spPr>
          <p:txBody>
            <a:bodyPr wrap="none" lIns="90000" tIns="46800" rIns="90000" bIns="46800" anchor="ctr">
              <a:normAutofit/>
            </a:bodyPr>
            <a:lstStyle/>
            <a:p>
              <a:pPr marL="0" marR="0" lvl="0" indent="0" algn="ctr" defTabSz="1151648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zh-CN" sz="2800" dirty="0">
                  <a:solidFill>
                    <a:srgbClr val="FFFFFF"/>
                  </a:solidFill>
                  <a:latin typeface="Impact" panose="020B0806030902050204" pitchFamily="34" charset="0"/>
                </a:rPr>
                <a:t>05</a:t>
              </a:r>
            </a:p>
          </p:txBody>
        </p:sp>
        <p:sp>
          <p:nvSpPr>
            <p:cNvPr id="10" name="íSḻïḑe">
              <a:extLst>
                <a:ext uri="{FF2B5EF4-FFF2-40B4-BE49-F238E27FC236}">
                  <a16:creationId xmlns:a16="http://schemas.microsoft.com/office/drawing/2014/main" id="{CFBA3A21-076A-4E90-9730-12C1BD14A1F7}"/>
                </a:ext>
              </a:extLst>
            </p:cNvPr>
            <p:cNvSpPr/>
            <p:nvPr/>
          </p:nvSpPr>
          <p:spPr bwMode="auto">
            <a:xfrm>
              <a:off x="6122030" y="1286190"/>
              <a:ext cx="1672093" cy="169333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extLst/>
          </p:spPr>
          <p:txBody>
            <a:bodyPr wrap="none" lIns="90000" tIns="46800" rIns="90000" bIns="46800" anchor="ctr">
              <a:normAutofit/>
            </a:bodyPr>
            <a:lstStyle/>
            <a:p>
              <a:pPr marL="0" marR="0" lvl="0" indent="0" algn="ctr" defTabSz="1151648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zh-CN" sz="4000" dirty="0">
                  <a:solidFill>
                    <a:srgbClr val="FFFFFF"/>
                  </a:solidFill>
                  <a:latin typeface="Impact" panose="020B0806030902050204" pitchFamily="34" charset="0"/>
                </a:rPr>
                <a:t>04</a:t>
              </a:r>
            </a:p>
          </p:txBody>
        </p: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id="{93C57663-841A-4358-8B01-1EA4764BF235}"/>
                </a:ext>
              </a:extLst>
            </p:cNvPr>
            <p:cNvCxnSpPr>
              <a:stCxn id="6" idx="1"/>
              <a:endCxn id="7" idx="5"/>
            </p:cNvCxnSpPr>
            <p:nvPr/>
          </p:nvCxnSpPr>
          <p:spPr>
            <a:xfrm flipH="1" flipV="1">
              <a:off x="3839779" y="3867711"/>
              <a:ext cx="416996" cy="873848"/>
            </a:xfrm>
            <a:prstGeom prst="line">
              <a:avLst/>
            </a:prstGeom>
            <a:ln w="6350" cap="rnd">
              <a:solidFill>
                <a:schemeClr val="tx1">
                  <a:lumMod val="50000"/>
                  <a:lumOff val="50000"/>
                </a:schemeClr>
              </a:solidFill>
              <a:prstDash val="dash"/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id="{E3FD1862-0A61-4E3B-B425-9127E5494E76}"/>
                </a:ext>
              </a:extLst>
            </p:cNvPr>
            <p:cNvCxnSpPr>
              <a:stCxn id="7" idx="6"/>
              <a:endCxn id="8" idx="2"/>
            </p:cNvCxnSpPr>
            <p:nvPr/>
          </p:nvCxnSpPr>
          <p:spPr>
            <a:xfrm flipV="1">
              <a:off x="4011773" y="3044031"/>
              <a:ext cx="601156" cy="403176"/>
            </a:xfrm>
            <a:prstGeom prst="line">
              <a:avLst/>
            </a:prstGeom>
            <a:ln w="6350" cap="rnd">
              <a:solidFill>
                <a:schemeClr val="tx1">
                  <a:lumMod val="50000"/>
                  <a:lumOff val="50000"/>
                </a:schemeClr>
              </a:solidFill>
              <a:prstDash val="dash"/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id="{08F23773-9655-482F-B1BD-37E8D0E279DD}"/>
                </a:ext>
              </a:extLst>
            </p:cNvPr>
            <p:cNvCxnSpPr>
              <a:cxnSpLocks/>
              <a:stCxn id="8" idx="7"/>
              <a:endCxn id="10" idx="2"/>
            </p:cNvCxnSpPr>
            <p:nvPr/>
          </p:nvCxnSpPr>
          <p:spPr>
            <a:xfrm flipV="1">
              <a:off x="5521933" y="2132857"/>
              <a:ext cx="600097" cy="529157"/>
            </a:xfrm>
            <a:prstGeom prst="line">
              <a:avLst/>
            </a:prstGeom>
            <a:ln w="6350" cap="rnd">
              <a:solidFill>
                <a:schemeClr val="tx1">
                  <a:lumMod val="50000"/>
                  <a:lumOff val="50000"/>
                </a:schemeClr>
              </a:solidFill>
              <a:prstDash val="dash"/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id="{828B00D0-97DD-4370-99BE-CE3436D1F866}"/>
                </a:ext>
              </a:extLst>
            </p:cNvPr>
            <p:cNvCxnSpPr>
              <a:cxnSpLocks/>
              <a:stCxn id="10" idx="6"/>
              <a:endCxn id="9" idx="0"/>
            </p:cNvCxnSpPr>
            <p:nvPr/>
          </p:nvCxnSpPr>
          <p:spPr>
            <a:xfrm>
              <a:off x="7794123" y="2132857"/>
              <a:ext cx="669372" cy="892721"/>
            </a:xfrm>
            <a:prstGeom prst="line">
              <a:avLst/>
            </a:prstGeom>
            <a:ln w="6350" cap="rnd">
              <a:solidFill>
                <a:schemeClr val="tx1">
                  <a:lumMod val="50000"/>
                  <a:lumOff val="50000"/>
                </a:schemeClr>
              </a:solidFill>
              <a:prstDash val="dash"/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id="{49D97CAB-DB53-494B-89DF-30B5227CB18B}"/>
                </a:ext>
              </a:extLst>
            </p:cNvPr>
            <p:cNvCxnSpPr>
              <a:stCxn id="6" idx="2"/>
            </p:cNvCxnSpPr>
            <p:nvPr/>
          </p:nvCxnSpPr>
          <p:spPr>
            <a:xfrm flipH="1">
              <a:off x="3089979" y="5074017"/>
              <a:ext cx="1030814" cy="0"/>
            </a:xfrm>
            <a:prstGeom prst="line">
              <a:avLst/>
            </a:prstGeom>
            <a:ln w="6350" cap="rnd">
              <a:solidFill>
                <a:schemeClr val="tx1">
                  <a:lumMod val="50000"/>
                  <a:lumOff val="50000"/>
                </a:schemeClr>
              </a:solidFill>
              <a:prstDash val="dash"/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îś1ïḍé">
              <a:extLst>
                <a:ext uri="{FF2B5EF4-FFF2-40B4-BE49-F238E27FC236}">
                  <a16:creationId xmlns:a16="http://schemas.microsoft.com/office/drawing/2014/main" id="{2F7301BA-DCE5-4C3D-B167-90B13040625C}"/>
                </a:ext>
              </a:extLst>
            </p:cNvPr>
            <p:cNvSpPr/>
            <p:nvPr/>
          </p:nvSpPr>
          <p:spPr bwMode="auto">
            <a:xfrm>
              <a:off x="850324" y="4959833"/>
              <a:ext cx="2195910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rIns="90000" anchor="t" anchorCtr="0">
              <a:norm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000" dirty="0"/>
                <a:t>Copy paste fonts. Choose the only option to retain text.</a:t>
              </a:r>
            </a:p>
          </p:txBody>
        </p:sp>
        <p:sp>
          <p:nvSpPr>
            <p:cNvPr id="17" name="îṣľîḋê">
              <a:extLst>
                <a:ext uri="{FF2B5EF4-FFF2-40B4-BE49-F238E27FC236}">
                  <a16:creationId xmlns:a16="http://schemas.microsoft.com/office/drawing/2014/main" id="{F9E8C161-47AB-4585-BE97-18EA5CB6515C}"/>
                </a:ext>
              </a:extLst>
            </p:cNvPr>
            <p:cNvSpPr txBox="1"/>
            <p:nvPr/>
          </p:nvSpPr>
          <p:spPr bwMode="auto">
            <a:xfrm>
              <a:off x="850324" y="4608694"/>
              <a:ext cx="2195910" cy="35113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rIns="90000">
              <a:normAutofit lnSpcReduction="10000"/>
            </a:bodyPr>
            <a:lstStyle/>
            <a:p>
              <a:pPr marL="0" marR="0" lvl="0" indent="0" algn="l" defTabSz="914377" rtl="0" eaLnBrk="1" fontAlgn="auto" latinLnBrk="0" hangingPunct="1"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1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</a:rPr>
                <a:t>Text here</a:t>
              </a:r>
              <a:endParaRPr kumimoji="0" lang="zh-CN" altLang="en-US" sz="1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</a:endParaRPr>
            </a:p>
          </p:txBody>
        </p:sp>
        <p:sp>
          <p:nvSpPr>
            <p:cNvPr id="18" name="ïSḷîdè">
              <a:extLst>
                <a:ext uri="{FF2B5EF4-FFF2-40B4-BE49-F238E27FC236}">
                  <a16:creationId xmlns:a16="http://schemas.microsoft.com/office/drawing/2014/main" id="{4678BBE9-BADE-4EF3-B6B5-627C40BCBB88}"/>
                </a:ext>
              </a:extLst>
            </p:cNvPr>
            <p:cNvSpPr/>
            <p:nvPr/>
          </p:nvSpPr>
          <p:spPr bwMode="auto">
            <a:xfrm>
              <a:off x="9145766" y="3545221"/>
              <a:ext cx="2195910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rIns="90000" anchor="t" anchorCtr="0">
              <a:norm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000" dirty="0"/>
                <a:t>Copy paste fonts. Choose the only option to retain text.</a:t>
              </a:r>
            </a:p>
          </p:txBody>
        </p:sp>
        <p:sp>
          <p:nvSpPr>
            <p:cNvPr id="19" name="îṣļïḓé">
              <a:extLst>
                <a:ext uri="{FF2B5EF4-FFF2-40B4-BE49-F238E27FC236}">
                  <a16:creationId xmlns:a16="http://schemas.microsoft.com/office/drawing/2014/main" id="{09498674-1778-4C2C-A0C6-56B108BC67BB}"/>
                </a:ext>
              </a:extLst>
            </p:cNvPr>
            <p:cNvSpPr txBox="1"/>
            <p:nvPr/>
          </p:nvSpPr>
          <p:spPr bwMode="auto">
            <a:xfrm>
              <a:off x="9145766" y="3194082"/>
              <a:ext cx="2195910" cy="3511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rIns="90000">
              <a:normAutofit lnSpcReduction="10000"/>
            </a:bodyPr>
            <a:lstStyle/>
            <a:p>
              <a:pPr marL="0" marR="0" lvl="0" indent="0" algn="l" defTabSz="914377" rtl="0" eaLnBrk="1" fontAlgn="auto" latinLnBrk="0" hangingPunct="1"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1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</a:rPr>
                <a:t>Text here</a:t>
              </a:r>
              <a:endParaRPr kumimoji="0" lang="zh-CN" altLang="en-US" sz="1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</a:endParaRPr>
            </a:p>
          </p:txBody>
        </p:sp>
        <p:sp>
          <p:nvSpPr>
            <p:cNvPr id="20" name="îṩ1îḓê">
              <a:extLst>
                <a:ext uri="{FF2B5EF4-FFF2-40B4-BE49-F238E27FC236}">
                  <a16:creationId xmlns:a16="http://schemas.microsoft.com/office/drawing/2014/main" id="{CECF0791-2D81-4BF2-A5E3-FD309D9FB48C}"/>
                </a:ext>
              </a:extLst>
            </p:cNvPr>
            <p:cNvSpPr/>
            <p:nvPr/>
          </p:nvSpPr>
          <p:spPr bwMode="auto">
            <a:xfrm>
              <a:off x="850324" y="2895138"/>
              <a:ext cx="2195910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rIns="90000" anchor="t" anchorCtr="0">
              <a:norm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000" dirty="0"/>
                <a:t>Copy paste fonts. Choose the only option to retain text.</a:t>
              </a:r>
            </a:p>
          </p:txBody>
        </p:sp>
        <p:sp>
          <p:nvSpPr>
            <p:cNvPr id="21" name="ísľîḑè">
              <a:extLst>
                <a:ext uri="{FF2B5EF4-FFF2-40B4-BE49-F238E27FC236}">
                  <a16:creationId xmlns:a16="http://schemas.microsoft.com/office/drawing/2014/main" id="{550A04A6-ECF1-4124-AD39-E8E97574C6A0}"/>
                </a:ext>
              </a:extLst>
            </p:cNvPr>
            <p:cNvSpPr txBox="1"/>
            <p:nvPr/>
          </p:nvSpPr>
          <p:spPr bwMode="auto">
            <a:xfrm>
              <a:off x="850324" y="2543999"/>
              <a:ext cx="2195910" cy="3511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rIns="90000">
              <a:normAutofit lnSpcReduction="10000"/>
            </a:bodyPr>
            <a:lstStyle/>
            <a:p>
              <a:pPr marL="0" marR="0" lvl="0" indent="0" algn="l" defTabSz="914377" rtl="0" eaLnBrk="1" fontAlgn="auto" latinLnBrk="0" hangingPunct="1"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1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</a:rPr>
                <a:t>Text here</a:t>
              </a:r>
              <a:endParaRPr kumimoji="0" lang="zh-CN" altLang="en-US" sz="1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</a:endParaRPr>
            </a:p>
          </p:txBody>
        </p:sp>
        <p:sp>
          <p:nvSpPr>
            <p:cNvPr id="22" name="ïṥḷiḍe">
              <a:extLst>
                <a:ext uri="{FF2B5EF4-FFF2-40B4-BE49-F238E27FC236}">
                  <a16:creationId xmlns:a16="http://schemas.microsoft.com/office/drawing/2014/main" id="{BBDFF8EC-7813-428F-8AE4-BB552416902B}"/>
                </a:ext>
              </a:extLst>
            </p:cNvPr>
            <p:cNvSpPr/>
            <p:nvPr/>
          </p:nvSpPr>
          <p:spPr bwMode="auto">
            <a:xfrm>
              <a:off x="2931645" y="2011723"/>
              <a:ext cx="2195910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rIns="90000" anchor="t" anchorCtr="0">
              <a:norm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000" dirty="0"/>
                <a:t>Copy paste fonts. Choose the only option to retain text.</a:t>
              </a:r>
            </a:p>
          </p:txBody>
        </p:sp>
        <p:sp>
          <p:nvSpPr>
            <p:cNvPr id="23" name="ïṡḷiḓé">
              <a:extLst>
                <a:ext uri="{FF2B5EF4-FFF2-40B4-BE49-F238E27FC236}">
                  <a16:creationId xmlns:a16="http://schemas.microsoft.com/office/drawing/2014/main" id="{78FEBD30-DE69-4E47-8F1E-8DDC7CFF8E8A}"/>
                </a:ext>
              </a:extLst>
            </p:cNvPr>
            <p:cNvSpPr txBox="1"/>
            <p:nvPr/>
          </p:nvSpPr>
          <p:spPr bwMode="auto">
            <a:xfrm>
              <a:off x="2931645" y="1660584"/>
              <a:ext cx="2195910" cy="3511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rIns="90000">
              <a:normAutofit lnSpcReduction="10000"/>
            </a:bodyPr>
            <a:lstStyle/>
            <a:p>
              <a:pPr marL="0" marR="0" lvl="0" indent="0" algn="l" defTabSz="914377" rtl="0" eaLnBrk="1" fontAlgn="auto" latinLnBrk="0" hangingPunct="1"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1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</a:rPr>
                <a:t>Text here</a:t>
              </a:r>
              <a:endParaRPr kumimoji="0" lang="zh-CN" altLang="en-US" sz="1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</a:endParaRPr>
            </a:p>
          </p:txBody>
        </p:sp>
        <p:sp>
          <p:nvSpPr>
            <p:cNvPr id="24" name="iŝ1îdê">
              <a:extLst>
                <a:ext uri="{FF2B5EF4-FFF2-40B4-BE49-F238E27FC236}">
                  <a16:creationId xmlns:a16="http://schemas.microsoft.com/office/drawing/2014/main" id="{D95BE47D-1F5F-4AFA-B85D-47DE3FC3EF6A}"/>
                </a:ext>
              </a:extLst>
            </p:cNvPr>
            <p:cNvSpPr/>
            <p:nvPr/>
          </p:nvSpPr>
          <p:spPr bwMode="auto">
            <a:xfrm>
              <a:off x="7830921" y="1707636"/>
              <a:ext cx="2195910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rIns="90000" anchor="t" anchorCtr="0">
              <a:norm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000" dirty="0"/>
                <a:t>Copy paste fonts. Choose the only option to retain text.</a:t>
              </a:r>
            </a:p>
          </p:txBody>
        </p:sp>
        <p:sp>
          <p:nvSpPr>
            <p:cNvPr id="25" name="îṧļîḍê">
              <a:extLst>
                <a:ext uri="{FF2B5EF4-FFF2-40B4-BE49-F238E27FC236}">
                  <a16:creationId xmlns:a16="http://schemas.microsoft.com/office/drawing/2014/main" id="{3B3A5F83-71A3-4623-B820-8F34E2AB3B5E}"/>
                </a:ext>
              </a:extLst>
            </p:cNvPr>
            <p:cNvSpPr txBox="1"/>
            <p:nvPr/>
          </p:nvSpPr>
          <p:spPr bwMode="auto">
            <a:xfrm>
              <a:off x="7830921" y="1356497"/>
              <a:ext cx="2195910" cy="3511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rIns="90000">
              <a:normAutofit lnSpcReduction="10000"/>
            </a:bodyPr>
            <a:lstStyle/>
            <a:p>
              <a:pPr marL="0" marR="0" lvl="0" indent="0" algn="l" defTabSz="914377" rtl="0" eaLnBrk="1" fontAlgn="auto" latinLnBrk="0" hangingPunct="1"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1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</a:rPr>
                <a:t>Text here</a:t>
              </a:r>
              <a:endParaRPr kumimoji="0" lang="zh-CN" altLang="en-US" sz="1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</a:endParaRPr>
            </a:p>
          </p:txBody>
        </p:sp>
        <p:sp>
          <p:nvSpPr>
            <p:cNvPr id="26" name="îSḷîde">
              <a:extLst>
                <a:ext uri="{FF2B5EF4-FFF2-40B4-BE49-F238E27FC236}">
                  <a16:creationId xmlns:a16="http://schemas.microsoft.com/office/drawing/2014/main" id="{611CB6A2-07F0-446E-B1BB-379B27DDA662}"/>
                </a:ext>
              </a:extLst>
            </p:cNvPr>
            <p:cNvSpPr/>
            <p:nvPr/>
          </p:nvSpPr>
          <p:spPr bwMode="auto">
            <a:xfrm>
              <a:off x="6486856" y="4615760"/>
              <a:ext cx="1103372" cy="111738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xtLst/>
          </p:spPr>
          <p:txBody>
            <a:bodyPr wrap="none" lIns="90000" tIns="46800" rIns="90000" bIns="46800" anchor="ctr">
              <a:normAutofit/>
            </a:bodyPr>
            <a:lstStyle/>
            <a:p>
              <a:pPr marL="0" marR="0" lvl="0" indent="0" algn="ctr" defTabSz="1151648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zh-CN" sz="2800" dirty="0">
                  <a:solidFill>
                    <a:srgbClr val="FFFFFF"/>
                  </a:solidFill>
                  <a:latin typeface="Impact" panose="020B0806030902050204" pitchFamily="34" charset="0"/>
                </a:rPr>
                <a:t>06</a:t>
              </a:r>
            </a:p>
          </p:txBody>
        </p:sp>
        <p:cxnSp>
          <p:nvCxnSpPr>
            <p:cNvPr id="27" name="直接连接符 26">
              <a:extLst>
                <a:ext uri="{FF2B5EF4-FFF2-40B4-BE49-F238E27FC236}">
                  <a16:creationId xmlns:a16="http://schemas.microsoft.com/office/drawing/2014/main" id="{D810D0E4-FAC0-4A48-8D8A-667EA3582934}"/>
                </a:ext>
              </a:extLst>
            </p:cNvPr>
            <p:cNvCxnSpPr>
              <a:stCxn id="9" idx="4"/>
              <a:endCxn id="26" idx="6"/>
            </p:cNvCxnSpPr>
            <p:nvPr/>
          </p:nvCxnSpPr>
          <p:spPr>
            <a:xfrm flipH="1">
              <a:off x="7590228" y="4405592"/>
              <a:ext cx="873267" cy="768862"/>
            </a:xfrm>
            <a:prstGeom prst="line">
              <a:avLst/>
            </a:prstGeom>
            <a:ln w="9525" cap="flat" cmpd="sng" algn="ctr">
              <a:solidFill>
                <a:schemeClr val="tx1">
                  <a:lumMod val="50000"/>
                  <a:lumOff val="50000"/>
                </a:schemeClr>
              </a:solidFill>
              <a:prstDash val="dash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  <p:sp>
          <p:nvSpPr>
            <p:cNvPr id="28" name="îṡľíďè">
              <a:extLst>
                <a:ext uri="{FF2B5EF4-FFF2-40B4-BE49-F238E27FC236}">
                  <a16:creationId xmlns:a16="http://schemas.microsoft.com/office/drawing/2014/main" id="{8C879DF4-8710-4D7F-B6FB-49692B6C9816}"/>
                </a:ext>
              </a:extLst>
            </p:cNvPr>
            <p:cNvSpPr/>
            <p:nvPr/>
          </p:nvSpPr>
          <p:spPr bwMode="auto">
            <a:xfrm>
              <a:off x="8709819" y="5162476"/>
              <a:ext cx="2195910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rIns="90000" anchor="t" anchorCtr="0">
              <a:norm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000" dirty="0"/>
                <a:t>Copy paste fonts. Choose the only option to retain text.</a:t>
              </a:r>
            </a:p>
          </p:txBody>
        </p:sp>
        <p:sp>
          <p:nvSpPr>
            <p:cNvPr id="29" name="íṥlíďè">
              <a:extLst>
                <a:ext uri="{FF2B5EF4-FFF2-40B4-BE49-F238E27FC236}">
                  <a16:creationId xmlns:a16="http://schemas.microsoft.com/office/drawing/2014/main" id="{C2EA05DC-4F34-40F2-A385-E2AE38E85F93}"/>
                </a:ext>
              </a:extLst>
            </p:cNvPr>
            <p:cNvSpPr txBox="1"/>
            <p:nvPr/>
          </p:nvSpPr>
          <p:spPr bwMode="auto">
            <a:xfrm>
              <a:off x="8709819" y="4811337"/>
              <a:ext cx="2195910" cy="3511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rIns="90000">
              <a:normAutofit lnSpcReduction="10000"/>
            </a:bodyPr>
            <a:lstStyle/>
            <a:p>
              <a:pPr marL="0" marR="0" lvl="0" indent="0" algn="l" defTabSz="914377" rtl="0" eaLnBrk="1" fontAlgn="auto" latinLnBrk="0" hangingPunct="1"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1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</a:rPr>
                <a:t>Text here</a:t>
              </a:r>
              <a:endParaRPr kumimoji="0" lang="zh-CN" altLang="en-US" sz="1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</a:endParaRPr>
            </a:p>
          </p:txBody>
        </p:sp>
        <p:cxnSp>
          <p:nvCxnSpPr>
            <p:cNvPr id="30" name="直接连接符 29">
              <a:extLst>
                <a:ext uri="{FF2B5EF4-FFF2-40B4-BE49-F238E27FC236}">
                  <a16:creationId xmlns:a16="http://schemas.microsoft.com/office/drawing/2014/main" id="{12DE6C91-0A31-4752-BDDE-94BA56D4CBC0}"/>
                </a:ext>
              </a:extLst>
            </p:cNvPr>
            <p:cNvCxnSpPr>
              <a:cxnSpLocks/>
              <a:stCxn id="26" idx="6"/>
            </p:cNvCxnSpPr>
            <p:nvPr/>
          </p:nvCxnSpPr>
          <p:spPr>
            <a:xfrm>
              <a:off x="7590228" y="5174454"/>
              <a:ext cx="1026052" cy="0"/>
            </a:xfrm>
            <a:prstGeom prst="line">
              <a:avLst/>
            </a:prstGeom>
            <a:ln w="9525" cap="flat" cmpd="sng" algn="ctr">
              <a:solidFill>
                <a:schemeClr val="tx1">
                  <a:lumMod val="50000"/>
                  <a:lumOff val="50000"/>
                </a:schemeClr>
              </a:solidFill>
              <a:prstDash val="dash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26860873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804F513-EDDD-4165-87EE-3A7701FB0C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CD7254F8-9681-4590-A47A-8FCA724CCF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9BADEDA9-20C7-46E4-BB49-3DD19417A1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8</a:t>
            </a:fld>
            <a:endParaRPr lang="zh-CN" altLang="en-US"/>
          </a:p>
        </p:txBody>
      </p:sp>
      <p:grpSp>
        <p:nvGrpSpPr>
          <p:cNvPr id="5" name="02c409bd-0491-4e5e-8a19-a40a4a058ee5" descr="OQAAAB+LCAAAAAAABACrVlIpqSxIVbJSCs5NLCpxyUxML0rM9SxJzVXSUfJMUbLKK83J0VFyysxLycxLdy/KLy0oVrKKjq0FALpUkis5AAAA" title="iSlide™ 版权声明  COPYRIGHT NOTICE">
            <a:extLst>
              <a:ext uri="{FF2B5EF4-FFF2-40B4-BE49-F238E27FC236}">
                <a16:creationId xmlns:a16="http://schemas.microsoft.com/office/drawing/2014/main" id="{9421E00E-C9B3-468D-9A9F-0A9D965D5058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107445" y="1547458"/>
            <a:ext cx="9977111" cy="4065535"/>
            <a:chOff x="1107445" y="1547458"/>
            <a:chExt cx="9977111" cy="4065535"/>
          </a:xfrm>
        </p:grpSpPr>
        <p:sp>
          <p:nvSpPr>
            <p:cNvPr id="6" name="iŝ1ïḋè">
              <a:extLst>
                <a:ext uri="{FF2B5EF4-FFF2-40B4-BE49-F238E27FC236}">
                  <a16:creationId xmlns:a16="http://schemas.microsoft.com/office/drawing/2014/main" id="{1B81C2A2-C411-435A-92AB-B29F626FA5B9}"/>
                </a:ext>
              </a:extLst>
            </p:cNvPr>
            <p:cNvSpPr txBox="1"/>
            <p:nvPr/>
          </p:nvSpPr>
          <p:spPr>
            <a:xfrm>
              <a:off x="6447329" y="4954150"/>
              <a:ext cx="975105" cy="329380"/>
            </a:xfrm>
            <a:prstGeom prst="rect">
              <a:avLst/>
            </a:prstGeom>
            <a:noFill/>
          </p:spPr>
          <p:txBody>
            <a:bodyPr wrap="none" lIns="90000" tIns="46800" rIns="90000" bIns="46800">
              <a:normAutofit/>
            </a:bodyPr>
            <a:lstStyle/>
            <a:p>
              <a:pPr algn="ctr"/>
              <a:r>
                <a:rPr lang="en-US" altLang="zh-CN" sz="1400" b="1" dirty="0"/>
                <a:t>Keyword</a:t>
              </a:r>
              <a:endParaRPr lang="zh-CN" altLang="en-US" sz="1400" b="1" dirty="0"/>
            </a:p>
          </p:txBody>
        </p:sp>
        <p:grpSp>
          <p:nvGrpSpPr>
            <p:cNvPr id="7" name="iṣļïḍê">
              <a:extLst>
                <a:ext uri="{FF2B5EF4-FFF2-40B4-BE49-F238E27FC236}">
                  <a16:creationId xmlns:a16="http://schemas.microsoft.com/office/drawing/2014/main" id="{4263D67A-3090-4AD4-9B72-8CBDEC8B0BC2}"/>
                </a:ext>
              </a:extLst>
            </p:cNvPr>
            <p:cNvGrpSpPr/>
            <p:nvPr/>
          </p:nvGrpSpPr>
          <p:grpSpPr>
            <a:xfrm>
              <a:off x="6592121" y="2435484"/>
              <a:ext cx="685521" cy="2382659"/>
              <a:chOff x="7008007" y="3100954"/>
              <a:chExt cx="685521" cy="2382659"/>
            </a:xfrm>
          </p:grpSpPr>
          <p:sp>
            <p:nvSpPr>
              <p:cNvPr id="80" name="iṥḷíḍe">
                <a:extLst>
                  <a:ext uri="{FF2B5EF4-FFF2-40B4-BE49-F238E27FC236}">
                    <a16:creationId xmlns:a16="http://schemas.microsoft.com/office/drawing/2014/main" id="{1021CEB4-09C7-4425-8A68-15D52A08410B}"/>
                  </a:ext>
                </a:extLst>
              </p:cNvPr>
              <p:cNvSpPr/>
              <p:nvPr/>
            </p:nvSpPr>
            <p:spPr bwMode="auto">
              <a:xfrm>
                <a:off x="7008007" y="3100954"/>
                <a:ext cx="685521" cy="2382659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1" name="íṩlïďê">
                <a:extLst>
                  <a:ext uri="{FF2B5EF4-FFF2-40B4-BE49-F238E27FC236}">
                    <a16:creationId xmlns:a16="http://schemas.microsoft.com/office/drawing/2014/main" id="{266829C9-7BEF-4C5F-A922-6316BFD44544}"/>
                  </a:ext>
                </a:extLst>
              </p:cNvPr>
              <p:cNvSpPr/>
              <p:nvPr/>
            </p:nvSpPr>
            <p:spPr>
              <a:xfrm>
                <a:off x="7138836" y="3262143"/>
                <a:ext cx="157123" cy="157123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2" name="ïŝḻíḍê">
                <a:extLst>
                  <a:ext uri="{FF2B5EF4-FFF2-40B4-BE49-F238E27FC236}">
                    <a16:creationId xmlns:a16="http://schemas.microsoft.com/office/drawing/2014/main" id="{700CCF41-3340-4751-B670-40A9B6074971}"/>
                  </a:ext>
                </a:extLst>
              </p:cNvPr>
              <p:cNvSpPr/>
              <p:nvPr/>
            </p:nvSpPr>
            <p:spPr>
              <a:xfrm>
                <a:off x="7384593" y="3262143"/>
                <a:ext cx="157123" cy="157123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3" name="íṡlïḍe">
                <a:extLst>
                  <a:ext uri="{FF2B5EF4-FFF2-40B4-BE49-F238E27FC236}">
                    <a16:creationId xmlns:a16="http://schemas.microsoft.com/office/drawing/2014/main" id="{3CA0A59E-CC62-4826-9165-625633CF2D41}"/>
                  </a:ext>
                </a:extLst>
              </p:cNvPr>
              <p:cNvSpPr/>
              <p:nvPr/>
            </p:nvSpPr>
            <p:spPr>
              <a:xfrm>
                <a:off x="7138836" y="3495814"/>
                <a:ext cx="157123" cy="157123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4" name="í$liďè">
                <a:extLst>
                  <a:ext uri="{FF2B5EF4-FFF2-40B4-BE49-F238E27FC236}">
                    <a16:creationId xmlns:a16="http://schemas.microsoft.com/office/drawing/2014/main" id="{508FAD77-703B-49E5-8D32-E4958EB33834}"/>
                  </a:ext>
                </a:extLst>
              </p:cNvPr>
              <p:cNvSpPr/>
              <p:nvPr/>
            </p:nvSpPr>
            <p:spPr>
              <a:xfrm>
                <a:off x="7384593" y="3495814"/>
                <a:ext cx="157123" cy="157123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5" name="îšḻïḍé">
                <a:extLst>
                  <a:ext uri="{FF2B5EF4-FFF2-40B4-BE49-F238E27FC236}">
                    <a16:creationId xmlns:a16="http://schemas.microsoft.com/office/drawing/2014/main" id="{F7FA5422-2E22-4E88-8080-543B9A4F9C37}"/>
                  </a:ext>
                </a:extLst>
              </p:cNvPr>
              <p:cNvSpPr/>
              <p:nvPr/>
            </p:nvSpPr>
            <p:spPr>
              <a:xfrm>
                <a:off x="7138836" y="3749628"/>
                <a:ext cx="157123" cy="157123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6" name="îšľiḋé">
                <a:extLst>
                  <a:ext uri="{FF2B5EF4-FFF2-40B4-BE49-F238E27FC236}">
                    <a16:creationId xmlns:a16="http://schemas.microsoft.com/office/drawing/2014/main" id="{C5E75ACC-2448-49EB-AFE9-1EAD12577F4A}"/>
                  </a:ext>
                </a:extLst>
              </p:cNvPr>
              <p:cNvSpPr/>
              <p:nvPr/>
            </p:nvSpPr>
            <p:spPr>
              <a:xfrm>
                <a:off x="7384593" y="3749628"/>
                <a:ext cx="157123" cy="157123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7" name="îsḻiḑé">
                <a:extLst>
                  <a:ext uri="{FF2B5EF4-FFF2-40B4-BE49-F238E27FC236}">
                    <a16:creationId xmlns:a16="http://schemas.microsoft.com/office/drawing/2014/main" id="{D1C7F21D-5FFD-467C-A4A0-0BC9A2D14A3A}"/>
                  </a:ext>
                </a:extLst>
              </p:cNvPr>
              <p:cNvSpPr/>
              <p:nvPr/>
            </p:nvSpPr>
            <p:spPr>
              <a:xfrm>
                <a:off x="7138836" y="4023587"/>
                <a:ext cx="157123" cy="157123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8" name="ïṣliḑê">
                <a:extLst>
                  <a:ext uri="{FF2B5EF4-FFF2-40B4-BE49-F238E27FC236}">
                    <a16:creationId xmlns:a16="http://schemas.microsoft.com/office/drawing/2014/main" id="{C5F0E68E-8B8C-4883-8CE1-EA00635F7806}"/>
                  </a:ext>
                </a:extLst>
              </p:cNvPr>
              <p:cNvSpPr/>
              <p:nvPr/>
            </p:nvSpPr>
            <p:spPr>
              <a:xfrm>
                <a:off x="7384593" y="4023587"/>
                <a:ext cx="157123" cy="157123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8" name="ïṡ1îďe">
              <a:extLst>
                <a:ext uri="{FF2B5EF4-FFF2-40B4-BE49-F238E27FC236}">
                  <a16:creationId xmlns:a16="http://schemas.microsoft.com/office/drawing/2014/main" id="{BA515FD0-7872-4F3D-95B8-27EFEFFA99FD}"/>
                </a:ext>
              </a:extLst>
            </p:cNvPr>
            <p:cNvSpPr txBox="1"/>
            <p:nvPr/>
          </p:nvSpPr>
          <p:spPr>
            <a:xfrm>
              <a:off x="8888743" y="4954150"/>
              <a:ext cx="975105" cy="329380"/>
            </a:xfrm>
            <a:prstGeom prst="rect">
              <a:avLst/>
            </a:prstGeom>
            <a:noFill/>
          </p:spPr>
          <p:txBody>
            <a:bodyPr wrap="none" lIns="90000" tIns="46800" rIns="90000" bIns="46800">
              <a:normAutofit/>
            </a:bodyPr>
            <a:lstStyle/>
            <a:p>
              <a:pPr algn="ctr"/>
              <a:r>
                <a:rPr lang="en-US" altLang="zh-CN" sz="1400" b="1" dirty="0"/>
                <a:t>Keyword</a:t>
              </a:r>
              <a:endParaRPr lang="zh-CN" altLang="en-US" sz="1400" b="1" dirty="0"/>
            </a:p>
          </p:txBody>
        </p:sp>
        <p:grpSp>
          <p:nvGrpSpPr>
            <p:cNvPr id="9" name="i$lîḓé">
              <a:extLst>
                <a:ext uri="{FF2B5EF4-FFF2-40B4-BE49-F238E27FC236}">
                  <a16:creationId xmlns:a16="http://schemas.microsoft.com/office/drawing/2014/main" id="{4EB5F083-662D-4E8C-95CC-215ECF87CC81}"/>
                </a:ext>
              </a:extLst>
            </p:cNvPr>
            <p:cNvGrpSpPr/>
            <p:nvPr/>
          </p:nvGrpSpPr>
          <p:grpSpPr>
            <a:xfrm>
              <a:off x="9033535" y="2215428"/>
              <a:ext cx="685521" cy="2602715"/>
              <a:chOff x="5521436" y="2568271"/>
              <a:chExt cx="879038" cy="3337438"/>
            </a:xfrm>
          </p:grpSpPr>
          <p:grpSp>
            <p:nvGrpSpPr>
              <p:cNvPr id="61" name="íṧḷiḑe">
                <a:extLst>
                  <a:ext uri="{FF2B5EF4-FFF2-40B4-BE49-F238E27FC236}">
                    <a16:creationId xmlns:a16="http://schemas.microsoft.com/office/drawing/2014/main" id="{7DA17783-A07D-4C2F-BFA7-86FB0AC8024D}"/>
                  </a:ext>
                </a:extLst>
              </p:cNvPr>
              <p:cNvGrpSpPr/>
              <p:nvPr/>
            </p:nvGrpSpPr>
            <p:grpSpPr>
              <a:xfrm>
                <a:off x="5521436" y="2568271"/>
                <a:ext cx="879038" cy="3337438"/>
                <a:chOff x="5301628" y="2015067"/>
                <a:chExt cx="879038" cy="3626873"/>
              </a:xfrm>
              <a:solidFill>
                <a:schemeClr val="accent4"/>
              </a:solidFill>
            </p:grpSpPr>
            <p:sp>
              <p:nvSpPr>
                <p:cNvPr id="70" name="ïṡļïḍe">
                  <a:extLst>
                    <a:ext uri="{FF2B5EF4-FFF2-40B4-BE49-F238E27FC236}">
                      <a16:creationId xmlns:a16="http://schemas.microsoft.com/office/drawing/2014/main" id="{05A6239C-35CC-4DD5-B2DE-64BA7546E0AB}"/>
                    </a:ext>
                  </a:extLst>
                </p:cNvPr>
                <p:cNvSpPr/>
                <p:nvPr/>
              </p:nvSpPr>
              <p:spPr bwMode="auto">
                <a:xfrm>
                  <a:off x="5301628" y="2015067"/>
                  <a:ext cx="879038" cy="3626873"/>
                </a:xfrm>
                <a:prstGeom prst="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grpSp>
              <p:nvGrpSpPr>
                <p:cNvPr id="71" name="ïṩḷîḋê">
                  <a:extLst>
                    <a:ext uri="{FF2B5EF4-FFF2-40B4-BE49-F238E27FC236}">
                      <a16:creationId xmlns:a16="http://schemas.microsoft.com/office/drawing/2014/main" id="{6C76E690-B48F-479A-A769-E38DB397678A}"/>
                    </a:ext>
                  </a:extLst>
                </p:cNvPr>
                <p:cNvGrpSpPr/>
                <p:nvPr/>
              </p:nvGrpSpPr>
              <p:grpSpPr>
                <a:xfrm>
                  <a:off x="5415151" y="2368603"/>
                  <a:ext cx="632048" cy="2561943"/>
                  <a:chOff x="5415151" y="2690337"/>
                  <a:chExt cx="632048" cy="2561943"/>
                </a:xfrm>
                <a:grpFill/>
              </p:grpSpPr>
              <p:sp>
                <p:nvSpPr>
                  <p:cNvPr id="72" name="išľíḓé">
                    <a:extLst>
                      <a:ext uri="{FF2B5EF4-FFF2-40B4-BE49-F238E27FC236}">
                        <a16:creationId xmlns:a16="http://schemas.microsoft.com/office/drawing/2014/main" id="{4402DC29-AF66-4273-B5A3-A6218FDC639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415151" y="5146427"/>
                    <a:ext cx="632048" cy="105853"/>
                  </a:xfrm>
                  <a:prstGeom prst="rect">
                    <a:avLst/>
                  </a:prstGeom>
                  <a:grpFill/>
                  <a:ln>
                    <a:noFill/>
                  </a:ln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73" name="îS1ïḋè">
                    <a:extLst>
                      <a:ext uri="{FF2B5EF4-FFF2-40B4-BE49-F238E27FC236}">
                        <a16:creationId xmlns:a16="http://schemas.microsoft.com/office/drawing/2014/main" id="{0A04D1F4-F721-4946-8847-75F5084F8CE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415151" y="2690337"/>
                    <a:ext cx="632048" cy="101250"/>
                  </a:xfrm>
                  <a:prstGeom prst="rect">
                    <a:avLst/>
                  </a:prstGeom>
                  <a:grpFill/>
                  <a:ln>
                    <a:noFill/>
                  </a:ln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74" name="iṡļîḍe">
                    <a:extLst>
                      <a:ext uri="{FF2B5EF4-FFF2-40B4-BE49-F238E27FC236}">
                        <a16:creationId xmlns:a16="http://schemas.microsoft.com/office/drawing/2014/main" id="{2DCB52EE-9540-4898-8934-E7CF46C5D747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415151" y="3038577"/>
                    <a:ext cx="632048" cy="105853"/>
                  </a:xfrm>
                  <a:prstGeom prst="rect">
                    <a:avLst/>
                  </a:prstGeom>
                  <a:grpFill/>
                  <a:ln>
                    <a:noFill/>
                  </a:ln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75" name="iṩliďê">
                    <a:extLst>
                      <a:ext uri="{FF2B5EF4-FFF2-40B4-BE49-F238E27FC236}">
                        <a16:creationId xmlns:a16="http://schemas.microsoft.com/office/drawing/2014/main" id="{429883FF-F7E0-4EC9-8D8A-26E8EEB00595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415151" y="3391420"/>
                    <a:ext cx="632048" cy="105853"/>
                  </a:xfrm>
                  <a:prstGeom prst="rect">
                    <a:avLst/>
                  </a:prstGeom>
                  <a:grpFill/>
                  <a:ln>
                    <a:noFill/>
                  </a:ln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76" name="ísḻiḋê">
                    <a:extLst>
                      <a:ext uri="{FF2B5EF4-FFF2-40B4-BE49-F238E27FC236}">
                        <a16:creationId xmlns:a16="http://schemas.microsoft.com/office/drawing/2014/main" id="{3682DC4A-C53B-4C06-B1DD-C6B0A837F7B3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415151" y="3744262"/>
                    <a:ext cx="632048" cy="101250"/>
                  </a:xfrm>
                  <a:prstGeom prst="rect">
                    <a:avLst/>
                  </a:prstGeom>
                  <a:grpFill/>
                  <a:ln>
                    <a:noFill/>
                  </a:ln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77" name="ïṣḷïdê">
                    <a:extLst>
                      <a:ext uri="{FF2B5EF4-FFF2-40B4-BE49-F238E27FC236}">
                        <a16:creationId xmlns:a16="http://schemas.microsoft.com/office/drawing/2014/main" id="{D57BACFC-AC66-4CD8-9F3E-E782827D4969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415151" y="4092502"/>
                    <a:ext cx="632048" cy="105853"/>
                  </a:xfrm>
                  <a:prstGeom prst="rect">
                    <a:avLst/>
                  </a:prstGeom>
                  <a:grpFill/>
                  <a:ln>
                    <a:noFill/>
                  </a:ln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78" name="iṡḻîḑè">
                    <a:extLst>
                      <a:ext uri="{FF2B5EF4-FFF2-40B4-BE49-F238E27FC236}">
                        <a16:creationId xmlns:a16="http://schemas.microsoft.com/office/drawing/2014/main" id="{DC5BCA63-FFB4-4B68-9344-87737CD291CA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415151" y="4445344"/>
                    <a:ext cx="632048" cy="105853"/>
                  </a:xfrm>
                  <a:prstGeom prst="rect">
                    <a:avLst/>
                  </a:prstGeom>
                  <a:grpFill/>
                  <a:ln>
                    <a:noFill/>
                  </a:ln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79" name="ï$1ïḍé">
                    <a:extLst>
                      <a:ext uri="{FF2B5EF4-FFF2-40B4-BE49-F238E27FC236}">
                        <a16:creationId xmlns:a16="http://schemas.microsoft.com/office/drawing/2014/main" id="{9118548E-24C2-4B1F-8A57-F3D7EC543DE8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415151" y="4798186"/>
                    <a:ext cx="632048" cy="101250"/>
                  </a:xfrm>
                  <a:prstGeom prst="rect">
                    <a:avLst/>
                  </a:prstGeom>
                  <a:grpFill/>
                  <a:ln>
                    <a:noFill/>
                  </a:ln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</p:grpSp>
          </p:grpSp>
          <p:sp>
            <p:nvSpPr>
              <p:cNvPr id="62" name="î$ḻíḓê">
                <a:extLst>
                  <a:ext uri="{FF2B5EF4-FFF2-40B4-BE49-F238E27FC236}">
                    <a16:creationId xmlns:a16="http://schemas.microsoft.com/office/drawing/2014/main" id="{D9DA3487-AD6C-4D14-A1FA-6237E812B04A}"/>
                  </a:ext>
                </a:extLst>
              </p:cNvPr>
              <p:cNvSpPr/>
              <p:nvPr/>
            </p:nvSpPr>
            <p:spPr>
              <a:xfrm>
                <a:off x="5704660" y="2802399"/>
                <a:ext cx="201478" cy="20147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3" name="ïSḻíďé">
                <a:extLst>
                  <a:ext uri="{FF2B5EF4-FFF2-40B4-BE49-F238E27FC236}">
                    <a16:creationId xmlns:a16="http://schemas.microsoft.com/office/drawing/2014/main" id="{D4D6FEA2-A324-4408-9FF7-35B00247D0D0}"/>
                  </a:ext>
                </a:extLst>
              </p:cNvPr>
              <p:cNvSpPr/>
              <p:nvPr/>
            </p:nvSpPr>
            <p:spPr>
              <a:xfrm>
                <a:off x="6019792" y="2802399"/>
                <a:ext cx="201478" cy="20147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4" name="îśḷiďé">
                <a:extLst>
                  <a:ext uri="{FF2B5EF4-FFF2-40B4-BE49-F238E27FC236}">
                    <a16:creationId xmlns:a16="http://schemas.microsoft.com/office/drawing/2014/main" id="{FE279A08-8004-4B01-8D72-174802CB6A93}"/>
                  </a:ext>
                </a:extLst>
              </p:cNvPr>
              <p:cNvSpPr/>
              <p:nvPr/>
            </p:nvSpPr>
            <p:spPr>
              <a:xfrm>
                <a:off x="5704660" y="3102033"/>
                <a:ext cx="201478" cy="20147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5" name="îṡlïḑe">
                <a:extLst>
                  <a:ext uri="{FF2B5EF4-FFF2-40B4-BE49-F238E27FC236}">
                    <a16:creationId xmlns:a16="http://schemas.microsoft.com/office/drawing/2014/main" id="{1509ABDC-597E-4066-9600-CE066EF7EAC6}"/>
                  </a:ext>
                </a:extLst>
              </p:cNvPr>
              <p:cNvSpPr/>
              <p:nvPr/>
            </p:nvSpPr>
            <p:spPr>
              <a:xfrm>
                <a:off x="6019792" y="3102033"/>
                <a:ext cx="201478" cy="20147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6" name="íṥḻïḋê">
                <a:extLst>
                  <a:ext uri="{FF2B5EF4-FFF2-40B4-BE49-F238E27FC236}">
                    <a16:creationId xmlns:a16="http://schemas.microsoft.com/office/drawing/2014/main" id="{25A42AB1-D83C-4CC3-8B86-34FE5259BF43}"/>
                  </a:ext>
                </a:extLst>
              </p:cNvPr>
              <p:cNvSpPr/>
              <p:nvPr/>
            </p:nvSpPr>
            <p:spPr>
              <a:xfrm>
                <a:off x="5704660" y="3427497"/>
                <a:ext cx="201478" cy="20147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7" name="ïṣḷíḑe">
                <a:extLst>
                  <a:ext uri="{FF2B5EF4-FFF2-40B4-BE49-F238E27FC236}">
                    <a16:creationId xmlns:a16="http://schemas.microsoft.com/office/drawing/2014/main" id="{9B517450-1409-4760-8A1B-0520BD8EF65B}"/>
                  </a:ext>
                </a:extLst>
              </p:cNvPr>
              <p:cNvSpPr/>
              <p:nvPr/>
            </p:nvSpPr>
            <p:spPr>
              <a:xfrm>
                <a:off x="6019792" y="3427497"/>
                <a:ext cx="201478" cy="20147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8" name="ïṥḷïdê">
                <a:extLst>
                  <a:ext uri="{FF2B5EF4-FFF2-40B4-BE49-F238E27FC236}">
                    <a16:creationId xmlns:a16="http://schemas.microsoft.com/office/drawing/2014/main" id="{3586B8D2-DD31-47D7-8293-493194409398}"/>
                  </a:ext>
                </a:extLst>
              </p:cNvPr>
              <p:cNvSpPr/>
              <p:nvPr/>
            </p:nvSpPr>
            <p:spPr>
              <a:xfrm>
                <a:off x="5704660" y="3778792"/>
                <a:ext cx="201478" cy="20147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9" name="ïṧľiďe">
                <a:extLst>
                  <a:ext uri="{FF2B5EF4-FFF2-40B4-BE49-F238E27FC236}">
                    <a16:creationId xmlns:a16="http://schemas.microsoft.com/office/drawing/2014/main" id="{0E367957-6BE6-4BFE-A1A3-620003EDC5E6}"/>
                  </a:ext>
                </a:extLst>
              </p:cNvPr>
              <p:cNvSpPr/>
              <p:nvPr/>
            </p:nvSpPr>
            <p:spPr>
              <a:xfrm>
                <a:off x="6019792" y="3778792"/>
                <a:ext cx="201478" cy="20147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10" name="îŝľíḋê">
              <a:extLst>
                <a:ext uri="{FF2B5EF4-FFF2-40B4-BE49-F238E27FC236}">
                  <a16:creationId xmlns:a16="http://schemas.microsoft.com/office/drawing/2014/main" id="{4D546C16-B1A9-4157-ABD3-6D2B83265357}"/>
                </a:ext>
              </a:extLst>
            </p:cNvPr>
            <p:cNvSpPr txBox="1"/>
            <p:nvPr/>
          </p:nvSpPr>
          <p:spPr>
            <a:xfrm>
              <a:off x="10109451" y="4954150"/>
              <a:ext cx="975105" cy="329380"/>
            </a:xfrm>
            <a:prstGeom prst="rect">
              <a:avLst/>
            </a:prstGeom>
            <a:noFill/>
          </p:spPr>
          <p:txBody>
            <a:bodyPr wrap="none" lIns="90000" tIns="46800" rIns="90000" bIns="46800">
              <a:normAutofit/>
            </a:bodyPr>
            <a:lstStyle/>
            <a:p>
              <a:pPr algn="ctr"/>
              <a:r>
                <a:rPr lang="en-US" altLang="zh-CN" sz="1400" b="1" dirty="0"/>
                <a:t>Keyword</a:t>
              </a:r>
              <a:endParaRPr lang="zh-CN" altLang="en-US" sz="1400" b="1" dirty="0"/>
            </a:p>
          </p:txBody>
        </p:sp>
        <p:grpSp>
          <p:nvGrpSpPr>
            <p:cNvPr id="11" name="ïṡḻïḓé">
              <a:extLst>
                <a:ext uri="{FF2B5EF4-FFF2-40B4-BE49-F238E27FC236}">
                  <a16:creationId xmlns:a16="http://schemas.microsoft.com/office/drawing/2014/main" id="{333008DB-0993-46E6-AF10-2652448FA2BD}"/>
                </a:ext>
              </a:extLst>
            </p:cNvPr>
            <p:cNvGrpSpPr/>
            <p:nvPr/>
          </p:nvGrpSpPr>
          <p:grpSpPr>
            <a:xfrm>
              <a:off x="10254243" y="1989712"/>
              <a:ext cx="685521" cy="2828431"/>
              <a:chOff x="8248734" y="2278836"/>
              <a:chExt cx="879038" cy="3626873"/>
            </a:xfrm>
          </p:grpSpPr>
          <p:grpSp>
            <p:nvGrpSpPr>
              <p:cNvPr id="42" name="îs1íḑe">
                <a:extLst>
                  <a:ext uri="{FF2B5EF4-FFF2-40B4-BE49-F238E27FC236}">
                    <a16:creationId xmlns:a16="http://schemas.microsoft.com/office/drawing/2014/main" id="{084D32BC-0790-4B27-AA2D-FAE5384DB874}"/>
                  </a:ext>
                </a:extLst>
              </p:cNvPr>
              <p:cNvGrpSpPr/>
              <p:nvPr/>
            </p:nvGrpSpPr>
            <p:grpSpPr>
              <a:xfrm>
                <a:off x="8248734" y="2278836"/>
                <a:ext cx="879038" cy="3626873"/>
                <a:chOff x="5301628" y="2015067"/>
                <a:chExt cx="879038" cy="3626873"/>
              </a:xfrm>
              <a:solidFill>
                <a:schemeClr val="accent5"/>
              </a:solidFill>
            </p:grpSpPr>
            <p:sp>
              <p:nvSpPr>
                <p:cNvPr id="51" name="íṧḷïďe">
                  <a:extLst>
                    <a:ext uri="{FF2B5EF4-FFF2-40B4-BE49-F238E27FC236}">
                      <a16:creationId xmlns:a16="http://schemas.microsoft.com/office/drawing/2014/main" id="{F8A5AC20-63D0-4CD8-9B51-A001DB64B81C}"/>
                    </a:ext>
                  </a:extLst>
                </p:cNvPr>
                <p:cNvSpPr/>
                <p:nvPr/>
              </p:nvSpPr>
              <p:spPr bwMode="auto">
                <a:xfrm>
                  <a:off x="5301628" y="2015067"/>
                  <a:ext cx="879038" cy="3626873"/>
                </a:xfrm>
                <a:prstGeom prst="rect">
                  <a:avLst/>
                </a:pr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grpSp>
              <p:nvGrpSpPr>
                <p:cNvPr id="52" name="ïŝļïdé">
                  <a:extLst>
                    <a:ext uri="{FF2B5EF4-FFF2-40B4-BE49-F238E27FC236}">
                      <a16:creationId xmlns:a16="http://schemas.microsoft.com/office/drawing/2014/main" id="{52978E7B-0438-4AAD-A685-943F1C440793}"/>
                    </a:ext>
                  </a:extLst>
                </p:cNvPr>
                <p:cNvGrpSpPr/>
                <p:nvPr/>
              </p:nvGrpSpPr>
              <p:grpSpPr>
                <a:xfrm>
                  <a:off x="5415151" y="2368603"/>
                  <a:ext cx="632048" cy="2561943"/>
                  <a:chOff x="5415151" y="2690337"/>
                  <a:chExt cx="632048" cy="2561943"/>
                </a:xfrm>
                <a:grpFill/>
              </p:grpSpPr>
              <p:sp>
                <p:nvSpPr>
                  <p:cNvPr id="53" name="işḻiḍè">
                    <a:extLst>
                      <a:ext uri="{FF2B5EF4-FFF2-40B4-BE49-F238E27FC236}">
                        <a16:creationId xmlns:a16="http://schemas.microsoft.com/office/drawing/2014/main" id="{BB0F9824-4C23-4C18-BEF7-7B811CCEB38A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415151" y="5146427"/>
                    <a:ext cx="632048" cy="105853"/>
                  </a:xfrm>
                  <a:prstGeom prst="rect">
                    <a:avLst/>
                  </a:prstGeom>
                  <a:grpFill/>
                  <a:ln>
                    <a:noFill/>
                  </a:ln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54" name="ïṩḷîḋè">
                    <a:extLst>
                      <a:ext uri="{FF2B5EF4-FFF2-40B4-BE49-F238E27FC236}">
                        <a16:creationId xmlns:a16="http://schemas.microsoft.com/office/drawing/2014/main" id="{D1227745-1CDF-40F1-BE56-032651FD22CE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415151" y="2690337"/>
                    <a:ext cx="632048" cy="101250"/>
                  </a:xfrm>
                  <a:prstGeom prst="rect">
                    <a:avLst/>
                  </a:prstGeom>
                  <a:grpFill/>
                  <a:ln>
                    <a:noFill/>
                  </a:ln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55" name="ïṧľíďé">
                    <a:extLst>
                      <a:ext uri="{FF2B5EF4-FFF2-40B4-BE49-F238E27FC236}">
                        <a16:creationId xmlns:a16="http://schemas.microsoft.com/office/drawing/2014/main" id="{937496D6-A580-4B10-92D5-AB0CF84C2AB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415151" y="3038577"/>
                    <a:ext cx="632048" cy="105853"/>
                  </a:xfrm>
                  <a:prstGeom prst="rect">
                    <a:avLst/>
                  </a:prstGeom>
                  <a:grpFill/>
                  <a:ln>
                    <a:noFill/>
                  </a:ln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56" name="î$ḷîdé">
                    <a:extLst>
                      <a:ext uri="{FF2B5EF4-FFF2-40B4-BE49-F238E27FC236}">
                        <a16:creationId xmlns:a16="http://schemas.microsoft.com/office/drawing/2014/main" id="{6F94F24A-4EE6-4CF7-BA94-8359EBCAAD56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415151" y="3391420"/>
                    <a:ext cx="632048" cy="105853"/>
                  </a:xfrm>
                  <a:prstGeom prst="rect">
                    <a:avLst/>
                  </a:prstGeom>
                  <a:grpFill/>
                  <a:ln>
                    <a:noFill/>
                  </a:ln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57" name="íṣľïďê">
                    <a:extLst>
                      <a:ext uri="{FF2B5EF4-FFF2-40B4-BE49-F238E27FC236}">
                        <a16:creationId xmlns:a16="http://schemas.microsoft.com/office/drawing/2014/main" id="{0F45E79C-C36E-49AA-B2EA-B74018FDC8C1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415151" y="3744262"/>
                    <a:ext cx="632048" cy="101250"/>
                  </a:xfrm>
                  <a:prstGeom prst="rect">
                    <a:avLst/>
                  </a:prstGeom>
                  <a:grpFill/>
                  <a:ln>
                    <a:noFill/>
                  </a:ln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58" name="íşļîḓe">
                    <a:extLst>
                      <a:ext uri="{FF2B5EF4-FFF2-40B4-BE49-F238E27FC236}">
                        <a16:creationId xmlns:a16="http://schemas.microsoft.com/office/drawing/2014/main" id="{885EF213-7D94-49B6-A401-C94FD5941FEB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415151" y="4092502"/>
                    <a:ext cx="632048" cy="105853"/>
                  </a:xfrm>
                  <a:prstGeom prst="rect">
                    <a:avLst/>
                  </a:prstGeom>
                  <a:grpFill/>
                  <a:ln>
                    <a:noFill/>
                  </a:ln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59" name="iŝľiḍè">
                    <a:extLst>
                      <a:ext uri="{FF2B5EF4-FFF2-40B4-BE49-F238E27FC236}">
                        <a16:creationId xmlns:a16="http://schemas.microsoft.com/office/drawing/2014/main" id="{1415394B-E59A-47A7-80C2-544056D0B3C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415151" y="4445344"/>
                    <a:ext cx="632048" cy="105853"/>
                  </a:xfrm>
                  <a:prstGeom prst="rect">
                    <a:avLst/>
                  </a:prstGeom>
                  <a:grpFill/>
                  <a:ln>
                    <a:noFill/>
                  </a:ln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60" name="îsļiḍè">
                    <a:extLst>
                      <a:ext uri="{FF2B5EF4-FFF2-40B4-BE49-F238E27FC236}">
                        <a16:creationId xmlns:a16="http://schemas.microsoft.com/office/drawing/2014/main" id="{C0FF4F33-211E-4CA4-9C96-A4B3FA9352F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415151" y="4798186"/>
                    <a:ext cx="632048" cy="101250"/>
                  </a:xfrm>
                  <a:prstGeom prst="rect">
                    <a:avLst/>
                  </a:prstGeom>
                  <a:grpFill/>
                  <a:ln>
                    <a:noFill/>
                  </a:ln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</p:grpSp>
          </p:grpSp>
          <p:sp>
            <p:nvSpPr>
              <p:cNvPr id="43" name="îşḷiḋê">
                <a:extLst>
                  <a:ext uri="{FF2B5EF4-FFF2-40B4-BE49-F238E27FC236}">
                    <a16:creationId xmlns:a16="http://schemas.microsoft.com/office/drawing/2014/main" id="{04BE3B54-A461-4A10-B712-6F8BB59239D0}"/>
                  </a:ext>
                </a:extLst>
              </p:cNvPr>
              <p:cNvSpPr/>
              <p:nvPr/>
            </p:nvSpPr>
            <p:spPr>
              <a:xfrm>
                <a:off x="8431958" y="2524104"/>
                <a:ext cx="201478" cy="20147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4" name="îṩḻíḓê">
                <a:extLst>
                  <a:ext uri="{FF2B5EF4-FFF2-40B4-BE49-F238E27FC236}">
                    <a16:creationId xmlns:a16="http://schemas.microsoft.com/office/drawing/2014/main" id="{462035B3-8E3B-4AFE-A93D-6032CDBACC53}"/>
                  </a:ext>
                </a:extLst>
              </p:cNvPr>
              <p:cNvSpPr/>
              <p:nvPr/>
            </p:nvSpPr>
            <p:spPr>
              <a:xfrm>
                <a:off x="8747090" y="2524104"/>
                <a:ext cx="201478" cy="20147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5" name="ïSļïḋe">
                <a:extLst>
                  <a:ext uri="{FF2B5EF4-FFF2-40B4-BE49-F238E27FC236}">
                    <a16:creationId xmlns:a16="http://schemas.microsoft.com/office/drawing/2014/main" id="{78543495-AD5B-4F12-A263-1A5A8CEFA03B}"/>
                  </a:ext>
                </a:extLst>
              </p:cNvPr>
              <p:cNvSpPr/>
              <p:nvPr/>
            </p:nvSpPr>
            <p:spPr>
              <a:xfrm>
                <a:off x="8431958" y="2823738"/>
                <a:ext cx="201478" cy="20147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6" name="îś1íḋe">
                <a:extLst>
                  <a:ext uri="{FF2B5EF4-FFF2-40B4-BE49-F238E27FC236}">
                    <a16:creationId xmlns:a16="http://schemas.microsoft.com/office/drawing/2014/main" id="{148750CF-D3ED-46E3-8AEC-D54724432D7D}"/>
                  </a:ext>
                </a:extLst>
              </p:cNvPr>
              <p:cNvSpPr/>
              <p:nvPr/>
            </p:nvSpPr>
            <p:spPr>
              <a:xfrm>
                <a:off x="8747090" y="2823738"/>
                <a:ext cx="201478" cy="20147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7" name="íṣḷidê">
                <a:extLst>
                  <a:ext uri="{FF2B5EF4-FFF2-40B4-BE49-F238E27FC236}">
                    <a16:creationId xmlns:a16="http://schemas.microsoft.com/office/drawing/2014/main" id="{4B1F9E28-B81A-4A5B-9BDE-E208A7AD3AC1}"/>
                  </a:ext>
                </a:extLst>
              </p:cNvPr>
              <p:cNvSpPr/>
              <p:nvPr/>
            </p:nvSpPr>
            <p:spPr>
              <a:xfrm>
                <a:off x="8431958" y="3149202"/>
                <a:ext cx="201478" cy="20147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8" name="iślïḋê">
                <a:extLst>
                  <a:ext uri="{FF2B5EF4-FFF2-40B4-BE49-F238E27FC236}">
                    <a16:creationId xmlns:a16="http://schemas.microsoft.com/office/drawing/2014/main" id="{4A926C40-EBC0-4138-98E1-70B5CAD1FC77}"/>
                  </a:ext>
                </a:extLst>
              </p:cNvPr>
              <p:cNvSpPr/>
              <p:nvPr/>
            </p:nvSpPr>
            <p:spPr>
              <a:xfrm>
                <a:off x="8747090" y="3149202"/>
                <a:ext cx="201478" cy="20147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9" name="ïṡļïde">
                <a:extLst>
                  <a:ext uri="{FF2B5EF4-FFF2-40B4-BE49-F238E27FC236}">
                    <a16:creationId xmlns:a16="http://schemas.microsoft.com/office/drawing/2014/main" id="{C190E4CB-99B4-4BDD-BD68-E23EACA8BF1C}"/>
                  </a:ext>
                </a:extLst>
              </p:cNvPr>
              <p:cNvSpPr/>
              <p:nvPr/>
            </p:nvSpPr>
            <p:spPr>
              <a:xfrm>
                <a:off x="8431958" y="3500497"/>
                <a:ext cx="201478" cy="20147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0" name="iṧḻîdè">
                <a:extLst>
                  <a:ext uri="{FF2B5EF4-FFF2-40B4-BE49-F238E27FC236}">
                    <a16:creationId xmlns:a16="http://schemas.microsoft.com/office/drawing/2014/main" id="{FAFD2D2E-B17C-489B-AC21-8C058A42AC1E}"/>
                  </a:ext>
                </a:extLst>
              </p:cNvPr>
              <p:cNvSpPr/>
              <p:nvPr/>
            </p:nvSpPr>
            <p:spPr>
              <a:xfrm>
                <a:off x="8747090" y="3500497"/>
                <a:ext cx="201478" cy="20147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12" name="ïṣḷíḍe">
              <a:extLst>
                <a:ext uri="{FF2B5EF4-FFF2-40B4-BE49-F238E27FC236}">
                  <a16:creationId xmlns:a16="http://schemas.microsoft.com/office/drawing/2014/main" id="{71DE4AFF-6DB0-481D-A7C4-F1209FF452FD}"/>
                </a:ext>
              </a:extLst>
            </p:cNvPr>
            <p:cNvSpPr txBox="1"/>
            <p:nvPr/>
          </p:nvSpPr>
          <p:spPr>
            <a:xfrm>
              <a:off x="7668036" y="4954150"/>
              <a:ext cx="975105" cy="329380"/>
            </a:xfrm>
            <a:prstGeom prst="rect">
              <a:avLst/>
            </a:prstGeom>
            <a:noFill/>
          </p:spPr>
          <p:txBody>
            <a:bodyPr wrap="none" lIns="90000" tIns="46800" rIns="90000" bIns="46800">
              <a:normAutofit/>
            </a:bodyPr>
            <a:lstStyle/>
            <a:p>
              <a:pPr algn="ctr"/>
              <a:r>
                <a:rPr lang="en-US" altLang="zh-CN" sz="1400" b="1" dirty="0"/>
                <a:t>Keyword</a:t>
              </a:r>
              <a:endParaRPr lang="zh-CN" altLang="en-US" sz="1400" b="1" dirty="0"/>
            </a:p>
          </p:txBody>
        </p:sp>
        <p:grpSp>
          <p:nvGrpSpPr>
            <p:cNvPr id="13" name="ísļiḓè">
              <a:extLst>
                <a:ext uri="{FF2B5EF4-FFF2-40B4-BE49-F238E27FC236}">
                  <a16:creationId xmlns:a16="http://schemas.microsoft.com/office/drawing/2014/main" id="{EC2515D9-C364-467D-B335-A9A2BBA59DCC}"/>
                </a:ext>
              </a:extLst>
            </p:cNvPr>
            <p:cNvGrpSpPr/>
            <p:nvPr/>
          </p:nvGrpSpPr>
          <p:grpSpPr>
            <a:xfrm>
              <a:off x="7812828" y="2937754"/>
              <a:ext cx="685521" cy="1880389"/>
              <a:chOff x="1744954" y="3474720"/>
              <a:chExt cx="879038" cy="2411206"/>
            </a:xfrm>
          </p:grpSpPr>
          <p:sp>
            <p:nvSpPr>
              <p:cNvPr id="33" name="íśḷîḓé">
                <a:extLst>
                  <a:ext uri="{FF2B5EF4-FFF2-40B4-BE49-F238E27FC236}">
                    <a16:creationId xmlns:a16="http://schemas.microsoft.com/office/drawing/2014/main" id="{81289E1D-0A6E-4053-9106-1A3F7EC0F820}"/>
                  </a:ext>
                </a:extLst>
              </p:cNvPr>
              <p:cNvSpPr/>
              <p:nvPr/>
            </p:nvSpPr>
            <p:spPr bwMode="auto">
              <a:xfrm>
                <a:off x="1744954" y="3474720"/>
                <a:ext cx="879038" cy="2411206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" name="ïśľïḋè">
                <a:extLst>
                  <a:ext uri="{FF2B5EF4-FFF2-40B4-BE49-F238E27FC236}">
                    <a16:creationId xmlns:a16="http://schemas.microsoft.com/office/drawing/2014/main" id="{765363EB-77FB-4A25-8A96-B69B0A3E3625}"/>
                  </a:ext>
                </a:extLst>
              </p:cNvPr>
              <p:cNvSpPr/>
              <p:nvPr/>
            </p:nvSpPr>
            <p:spPr>
              <a:xfrm>
                <a:off x="1912715" y="3673458"/>
                <a:ext cx="201478" cy="20147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" name="îSḻîďê">
                <a:extLst>
                  <a:ext uri="{FF2B5EF4-FFF2-40B4-BE49-F238E27FC236}">
                    <a16:creationId xmlns:a16="http://schemas.microsoft.com/office/drawing/2014/main" id="{C6C3A345-1BEC-40AD-AD17-D7B878B9D114}"/>
                  </a:ext>
                </a:extLst>
              </p:cNvPr>
              <p:cNvSpPr/>
              <p:nvPr/>
            </p:nvSpPr>
            <p:spPr>
              <a:xfrm>
                <a:off x="2227847" y="3673458"/>
                <a:ext cx="201478" cy="20147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" name="îšlïḋè">
                <a:extLst>
                  <a:ext uri="{FF2B5EF4-FFF2-40B4-BE49-F238E27FC236}">
                    <a16:creationId xmlns:a16="http://schemas.microsoft.com/office/drawing/2014/main" id="{FE84D7CD-20F9-4FF8-9D69-76324DD5B6B6}"/>
                  </a:ext>
                </a:extLst>
              </p:cNvPr>
              <p:cNvSpPr/>
              <p:nvPr/>
            </p:nvSpPr>
            <p:spPr>
              <a:xfrm>
                <a:off x="1912715" y="3973092"/>
                <a:ext cx="201478" cy="20147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" name="iṣļîḋè">
                <a:extLst>
                  <a:ext uri="{FF2B5EF4-FFF2-40B4-BE49-F238E27FC236}">
                    <a16:creationId xmlns:a16="http://schemas.microsoft.com/office/drawing/2014/main" id="{0CEEFC8F-6ACD-4E10-9BCF-BE36515B0D8A}"/>
                  </a:ext>
                </a:extLst>
              </p:cNvPr>
              <p:cNvSpPr/>
              <p:nvPr/>
            </p:nvSpPr>
            <p:spPr>
              <a:xfrm>
                <a:off x="2227847" y="3973092"/>
                <a:ext cx="201478" cy="20147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8" name="iṧḻiḑê">
                <a:extLst>
                  <a:ext uri="{FF2B5EF4-FFF2-40B4-BE49-F238E27FC236}">
                    <a16:creationId xmlns:a16="http://schemas.microsoft.com/office/drawing/2014/main" id="{C3D92622-6DE6-4D62-B1BC-3EFC9CD6B7D7}"/>
                  </a:ext>
                </a:extLst>
              </p:cNvPr>
              <p:cNvSpPr/>
              <p:nvPr/>
            </p:nvSpPr>
            <p:spPr>
              <a:xfrm>
                <a:off x="1912715" y="4298556"/>
                <a:ext cx="201478" cy="20147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9" name="iṡļïďé">
                <a:extLst>
                  <a:ext uri="{FF2B5EF4-FFF2-40B4-BE49-F238E27FC236}">
                    <a16:creationId xmlns:a16="http://schemas.microsoft.com/office/drawing/2014/main" id="{CC6A3703-632D-44BE-84A4-389E57AEA0B9}"/>
                  </a:ext>
                </a:extLst>
              </p:cNvPr>
              <p:cNvSpPr/>
              <p:nvPr/>
            </p:nvSpPr>
            <p:spPr>
              <a:xfrm>
                <a:off x="2227847" y="4298556"/>
                <a:ext cx="201478" cy="20147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0" name="ï$ľîde">
                <a:extLst>
                  <a:ext uri="{FF2B5EF4-FFF2-40B4-BE49-F238E27FC236}">
                    <a16:creationId xmlns:a16="http://schemas.microsoft.com/office/drawing/2014/main" id="{8953269F-2BCF-4796-B138-8A1708F0E2F6}"/>
                  </a:ext>
                </a:extLst>
              </p:cNvPr>
              <p:cNvSpPr/>
              <p:nvPr/>
            </p:nvSpPr>
            <p:spPr>
              <a:xfrm>
                <a:off x="1912715" y="4649851"/>
                <a:ext cx="201478" cy="20147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1" name="íṡḷïḑè">
                <a:extLst>
                  <a:ext uri="{FF2B5EF4-FFF2-40B4-BE49-F238E27FC236}">
                    <a16:creationId xmlns:a16="http://schemas.microsoft.com/office/drawing/2014/main" id="{72EB407C-35EF-4F8C-B793-41B2147D42AE}"/>
                  </a:ext>
                </a:extLst>
              </p:cNvPr>
              <p:cNvSpPr/>
              <p:nvPr/>
            </p:nvSpPr>
            <p:spPr>
              <a:xfrm>
                <a:off x="2227847" y="4649851"/>
                <a:ext cx="201478" cy="20147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14" name="ïṩ1íḍe">
              <a:extLst>
                <a:ext uri="{FF2B5EF4-FFF2-40B4-BE49-F238E27FC236}">
                  <a16:creationId xmlns:a16="http://schemas.microsoft.com/office/drawing/2014/main" id="{5415558C-221E-45D9-8D8E-41F0F2443976}"/>
                </a:ext>
              </a:extLst>
            </p:cNvPr>
            <p:cNvSpPr/>
            <p:nvPr/>
          </p:nvSpPr>
          <p:spPr>
            <a:xfrm>
              <a:off x="1107445" y="1727162"/>
              <a:ext cx="472408" cy="47240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" name="iṩḻïḓé">
              <a:extLst>
                <a:ext uri="{FF2B5EF4-FFF2-40B4-BE49-F238E27FC236}">
                  <a16:creationId xmlns:a16="http://schemas.microsoft.com/office/drawing/2014/main" id="{A9C4F4D6-655E-4CF2-81F8-75D2044D2CCA}"/>
                </a:ext>
              </a:extLst>
            </p:cNvPr>
            <p:cNvSpPr/>
            <p:nvPr/>
          </p:nvSpPr>
          <p:spPr>
            <a:xfrm>
              <a:off x="1251788" y="1867011"/>
              <a:ext cx="183723" cy="19270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004" h="21302" extrusionOk="0">
                  <a:moveTo>
                    <a:pt x="7816" y="21302"/>
                  </a:moveTo>
                  <a:cubicBezTo>
                    <a:pt x="7132" y="21302"/>
                    <a:pt x="6483" y="20993"/>
                    <a:pt x="6068" y="20461"/>
                  </a:cubicBezTo>
                  <a:lnTo>
                    <a:pt x="445" y="13277"/>
                  </a:lnTo>
                  <a:cubicBezTo>
                    <a:pt x="-287" y="12344"/>
                    <a:pt x="-97" y="11016"/>
                    <a:pt x="870" y="10308"/>
                  </a:cubicBezTo>
                  <a:cubicBezTo>
                    <a:pt x="1838" y="9597"/>
                    <a:pt x="3211" y="9785"/>
                    <a:pt x="3943" y="10719"/>
                  </a:cubicBezTo>
                  <a:lnTo>
                    <a:pt x="7643" y="15442"/>
                  </a:lnTo>
                  <a:lnTo>
                    <a:pt x="16946" y="999"/>
                  </a:lnTo>
                  <a:cubicBezTo>
                    <a:pt x="17586" y="6"/>
                    <a:pt x="18940" y="-298"/>
                    <a:pt x="19969" y="321"/>
                  </a:cubicBezTo>
                  <a:cubicBezTo>
                    <a:pt x="20997" y="939"/>
                    <a:pt x="21313" y="2248"/>
                    <a:pt x="20671" y="3243"/>
                  </a:cubicBezTo>
                  <a:lnTo>
                    <a:pt x="9680" y="20301"/>
                  </a:lnTo>
                  <a:cubicBezTo>
                    <a:pt x="9299" y="20896"/>
                    <a:pt x="8639" y="21267"/>
                    <a:pt x="7917" y="21299"/>
                  </a:cubicBezTo>
                  <a:cubicBezTo>
                    <a:pt x="7882" y="21302"/>
                    <a:pt x="7851" y="21302"/>
                    <a:pt x="7816" y="21302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" name="îṥľïḋè">
              <a:extLst>
                <a:ext uri="{FF2B5EF4-FFF2-40B4-BE49-F238E27FC236}">
                  <a16:creationId xmlns:a16="http://schemas.microsoft.com/office/drawing/2014/main" id="{2345616B-5438-4EAA-AED2-9D66296B8E64}"/>
                </a:ext>
              </a:extLst>
            </p:cNvPr>
            <p:cNvSpPr/>
            <p:nvPr/>
          </p:nvSpPr>
          <p:spPr>
            <a:xfrm>
              <a:off x="1584859" y="1547458"/>
              <a:ext cx="3629532" cy="415908"/>
            </a:xfrm>
            <a:prstGeom prst="rect">
              <a:avLst/>
            </a:prstGeom>
          </p:spPr>
          <p:txBody>
            <a:bodyPr wrap="none" lIns="90000" tIns="46800" rIns="90000" bIns="46800" anchor="b" anchorCtr="0">
              <a:normAutofit/>
            </a:bodyPr>
            <a:lstStyle/>
            <a:p>
              <a:r>
                <a:rPr lang="en-US" altLang="zh-CN" b="1" dirty="0"/>
                <a:t>Text Here</a:t>
              </a:r>
              <a:endParaRPr lang="zh-CN" altLang="en-US" b="1" dirty="0"/>
            </a:p>
          </p:txBody>
        </p:sp>
        <p:sp>
          <p:nvSpPr>
            <p:cNvPr id="17" name="íṣ1ídê">
              <a:extLst>
                <a:ext uri="{FF2B5EF4-FFF2-40B4-BE49-F238E27FC236}">
                  <a16:creationId xmlns:a16="http://schemas.microsoft.com/office/drawing/2014/main" id="{540BC240-000F-4056-A25B-5C18A47F7EDE}"/>
                </a:ext>
              </a:extLst>
            </p:cNvPr>
            <p:cNvSpPr/>
            <p:nvPr/>
          </p:nvSpPr>
          <p:spPr>
            <a:xfrm>
              <a:off x="1584859" y="1963367"/>
              <a:ext cx="3630303" cy="415908"/>
            </a:xfrm>
            <a:prstGeom prst="rect">
              <a:avLst/>
            </a:prstGeom>
          </p:spPr>
          <p:txBody>
            <a:bodyPr wrap="square" lIns="90000" tIns="46800" rIns="90000" bIns="46800" anchor="t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18" name="ïŝļîdê">
              <a:extLst>
                <a:ext uri="{FF2B5EF4-FFF2-40B4-BE49-F238E27FC236}">
                  <a16:creationId xmlns:a16="http://schemas.microsoft.com/office/drawing/2014/main" id="{8DCC58C2-D0CE-4798-A559-9B1547ED5A42}"/>
                </a:ext>
              </a:extLst>
            </p:cNvPr>
            <p:cNvSpPr/>
            <p:nvPr/>
          </p:nvSpPr>
          <p:spPr>
            <a:xfrm>
              <a:off x="1107445" y="2805068"/>
              <a:ext cx="472408" cy="47240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" name="îś1íde">
              <a:extLst>
                <a:ext uri="{FF2B5EF4-FFF2-40B4-BE49-F238E27FC236}">
                  <a16:creationId xmlns:a16="http://schemas.microsoft.com/office/drawing/2014/main" id="{D8FDD6B3-8551-40FB-8331-9465BFD60B65}"/>
                </a:ext>
              </a:extLst>
            </p:cNvPr>
            <p:cNvSpPr/>
            <p:nvPr/>
          </p:nvSpPr>
          <p:spPr>
            <a:xfrm>
              <a:off x="1251788" y="2944917"/>
              <a:ext cx="183723" cy="19270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004" h="21302" extrusionOk="0">
                  <a:moveTo>
                    <a:pt x="7816" y="21302"/>
                  </a:moveTo>
                  <a:cubicBezTo>
                    <a:pt x="7132" y="21302"/>
                    <a:pt x="6483" y="20993"/>
                    <a:pt x="6068" y="20461"/>
                  </a:cubicBezTo>
                  <a:lnTo>
                    <a:pt x="445" y="13277"/>
                  </a:lnTo>
                  <a:cubicBezTo>
                    <a:pt x="-287" y="12344"/>
                    <a:pt x="-97" y="11016"/>
                    <a:pt x="870" y="10308"/>
                  </a:cubicBezTo>
                  <a:cubicBezTo>
                    <a:pt x="1838" y="9597"/>
                    <a:pt x="3211" y="9785"/>
                    <a:pt x="3943" y="10719"/>
                  </a:cubicBezTo>
                  <a:lnTo>
                    <a:pt x="7643" y="15442"/>
                  </a:lnTo>
                  <a:lnTo>
                    <a:pt x="16946" y="999"/>
                  </a:lnTo>
                  <a:cubicBezTo>
                    <a:pt x="17586" y="6"/>
                    <a:pt x="18940" y="-298"/>
                    <a:pt x="19969" y="321"/>
                  </a:cubicBezTo>
                  <a:cubicBezTo>
                    <a:pt x="20997" y="939"/>
                    <a:pt x="21313" y="2248"/>
                    <a:pt x="20671" y="3243"/>
                  </a:cubicBezTo>
                  <a:lnTo>
                    <a:pt x="9680" y="20301"/>
                  </a:lnTo>
                  <a:cubicBezTo>
                    <a:pt x="9299" y="20896"/>
                    <a:pt x="8639" y="21267"/>
                    <a:pt x="7917" y="21299"/>
                  </a:cubicBezTo>
                  <a:cubicBezTo>
                    <a:pt x="7882" y="21302"/>
                    <a:pt x="7851" y="21302"/>
                    <a:pt x="7816" y="21302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" name="ïş1íďè">
              <a:extLst>
                <a:ext uri="{FF2B5EF4-FFF2-40B4-BE49-F238E27FC236}">
                  <a16:creationId xmlns:a16="http://schemas.microsoft.com/office/drawing/2014/main" id="{EF003C46-CFD0-4FE1-8C89-1082455B35AA}"/>
                </a:ext>
              </a:extLst>
            </p:cNvPr>
            <p:cNvSpPr/>
            <p:nvPr/>
          </p:nvSpPr>
          <p:spPr>
            <a:xfrm>
              <a:off x="1595887" y="2625364"/>
              <a:ext cx="3629532" cy="415908"/>
            </a:xfrm>
            <a:prstGeom prst="rect">
              <a:avLst/>
            </a:prstGeom>
          </p:spPr>
          <p:txBody>
            <a:bodyPr wrap="none" lIns="90000" tIns="46800" rIns="90000" bIns="46800" anchor="b" anchorCtr="0">
              <a:normAutofit/>
            </a:bodyPr>
            <a:lstStyle/>
            <a:p>
              <a:r>
                <a:rPr lang="en-US" altLang="zh-CN" b="1" dirty="0"/>
                <a:t>Text Here</a:t>
              </a:r>
              <a:endParaRPr lang="zh-CN" altLang="en-US" b="1" dirty="0"/>
            </a:p>
          </p:txBody>
        </p:sp>
        <p:sp>
          <p:nvSpPr>
            <p:cNvPr id="21" name="îṧľïďè">
              <a:extLst>
                <a:ext uri="{FF2B5EF4-FFF2-40B4-BE49-F238E27FC236}">
                  <a16:creationId xmlns:a16="http://schemas.microsoft.com/office/drawing/2014/main" id="{6C29312E-7432-4DAA-9670-84894CDDCD0F}"/>
                </a:ext>
              </a:extLst>
            </p:cNvPr>
            <p:cNvSpPr/>
            <p:nvPr/>
          </p:nvSpPr>
          <p:spPr>
            <a:xfrm>
              <a:off x="1595887" y="3041273"/>
              <a:ext cx="3630303" cy="415908"/>
            </a:xfrm>
            <a:prstGeom prst="rect">
              <a:avLst/>
            </a:prstGeom>
          </p:spPr>
          <p:txBody>
            <a:bodyPr wrap="square" lIns="90000" tIns="46800" rIns="90000" bIns="46800" anchor="t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22" name="îṩ1íḑe">
              <a:extLst>
                <a:ext uri="{FF2B5EF4-FFF2-40B4-BE49-F238E27FC236}">
                  <a16:creationId xmlns:a16="http://schemas.microsoft.com/office/drawing/2014/main" id="{C8D45A59-68DF-4455-8298-C0121F23482B}"/>
                </a:ext>
              </a:extLst>
            </p:cNvPr>
            <p:cNvSpPr/>
            <p:nvPr/>
          </p:nvSpPr>
          <p:spPr>
            <a:xfrm>
              <a:off x="1107445" y="3882974"/>
              <a:ext cx="472408" cy="47240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3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" name="íṩľiḋé">
              <a:extLst>
                <a:ext uri="{FF2B5EF4-FFF2-40B4-BE49-F238E27FC236}">
                  <a16:creationId xmlns:a16="http://schemas.microsoft.com/office/drawing/2014/main" id="{2CE6CD64-94E1-46A7-B555-102756CCC7A4}"/>
                </a:ext>
              </a:extLst>
            </p:cNvPr>
            <p:cNvSpPr/>
            <p:nvPr/>
          </p:nvSpPr>
          <p:spPr>
            <a:xfrm>
              <a:off x="1251788" y="4022823"/>
              <a:ext cx="183723" cy="19270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004" h="21302" extrusionOk="0">
                  <a:moveTo>
                    <a:pt x="7816" y="21302"/>
                  </a:moveTo>
                  <a:cubicBezTo>
                    <a:pt x="7132" y="21302"/>
                    <a:pt x="6483" y="20993"/>
                    <a:pt x="6068" y="20461"/>
                  </a:cubicBezTo>
                  <a:lnTo>
                    <a:pt x="445" y="13277"/>
                  </a:lnTo>
                  <a:cubicBezTo>
                    <a:pt x="-287" y="12344"/>
                    <a:pt x="-97" y="11016"/>
                    <a:pt x="870" y="10308"/>
                  </a:cubicBezTo>
                  <a:cubicBezTo>
                    <a:pt x="1838" y="9597"/>
                    <a:pt x="3211" y="9785"/>
                    <a:pt x="3943" y="10719"/>
                  </a:cubicBezTo>
                  <a:lnTo>
                    <a:pt x="7643" y="15442"/>
                  </a:lnTo>
                  <a:lnTo>
                    <a:pt x="16946" y="999"/>
                  </a:lnTo>
                  <a:cubicBezTo>
                    <a:pt x="17586" y="6"/>
                    <a:pt x="18940" y="-298"/>
                    <a:pt x="19969" y="321"/>
                  </a:cubicBezTo>
                  <a:cubicBezTo>
                    <a:pt x="20997" y="939"/>
                    <a:pt x="21313" y="2248"/>
                    <a:pt x="20671" y="3243"/>
                  </a:cubicBezTo>
                  <a:lnTo>
                    <a:pt x="9680" y="20301"/>
                  </a:lnTo>
                  <a:cubicBezTo>
                    <a:pt x="9299" y="20896"/>
                    <a:pt x="8639" y="21267"/>
                    <a:pt x="7917" y="21299"/>
                  </a:cubicBezTo>
                  <a:cubicBezTo>
                    <a:pt x="7882" y="21302"/>
                    <a:pt x="7851" y="21302"/>
                    <a:pt x="7816" y="21302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" name="îṥliḋé">
              <a:extLst>
                <a:ext uri="{FF2B5EF4-FFF2-40B4-BE49-F238E27FC236}">
                  <a16:creationId xmlns:a16="http://schemas.microsoft.com/office/drawing/2014/main" id="{3BF28910-F199-4710-89DC-10E02F8AF71C}"/>
                </a:ext>
              </a:extLst>
            </p:cNvPr>
            <p:cNvSpPr/>
            <p:nvPr/>
          </p:nvSpPr>
          <p:spPr>
            <a:xfrm>
              <a:off x="1584859" y="3703270"/>
              <a:ext cx="3629532" cy="415908"/>
            </a:xfrm>
            <a:prstGeom prst="rect">
              <a:avLst/>
            </a:prstGeom>
          </p:spPr>
          <p:txBody>
            <a:bodyPr wrap="none" lIns="90000" tIns="46800" rIns="90000" bIns="46800" anchor="b" anchorCtr="0">
              <a:normAutofit/>
            </a:bodyPr>
            <a:lstStyle/>
            <a:p>
              <a:r>
                <a:rPr lang="en-US" altLang="zh-CN" b="1" dirty="0"/>
                <a:t>Text Here</a:t>
              </a:r>
              <a:endParaRPr lang="zh-CN" altLang="en-US" b="1" dirty="0"/>
            </a:p>
          </p:txBody>
        </p:sp>
        <p:sp>
          <p:nvSpPr>
            <p:cNvPr id="25" name="íSľíḋè">
              <a:extLst>
                <a:ext uri="{FF2B5EF4-FFF2-40B4-BE49-F238E27FC236}">
                  <a16:creationId xmlns:a16="http://schemas.microsoft.com/office/drawing/2014/main" id="{0F479647-15BC-4EB8-B4D5-1D4A4E240FB8}"/>
                </a:ext>
              </a:extLst>
            </p:cNvPr>
            <p:cNvSpPr/>
            <p:nvPr/>
          </p:nvSpPr>
          <p:spPr>
            <a:xfrm>
              <a:off x="1584859" y="4119179"/>
              <a:ext cx="3630303" cy="415908"/>
            </a:xfrm>
            <a:prstGeom prst="rect">
              <a:avLst/>
            </a:prstGeom>
          </p:spPr>
          <p:txBody>
            <a:bodyPr wrap="square" lIns="90000" tIns="46800" rIns="90000" bIns="46800" anchor="t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26" name="íşḷîḓè">
              <a:extLst>
                <a:ext uri="{FF2B5EF4-FFF2-40B4-BE49-F238E27FC236}">
                  <a16:creationId xmlns:a16="http://schemas.microsoft.com/office/drawing/2014/main" id="{93843662-F38A-408F-AD3F-F2EA2ECA3D5C}"/>
                </a:ext>
              </a:extLst>
            </p:cNvPr>
            <p:cNvSpPr/>
            <p:nvPr/>
          </p:nvSpPr>
          <p:spPr>
            <a:xfrm>
              <a:off x="1107445" y="4960880"/>
              <a:ext cx="472408" cy="47240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4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" name="îSḷiďé">
              <a:extLst>
                <a:ext uri="{FF2B5EF4-FFF2-40B4-BE49-F238E27FC236}">
                  <a16:creationId xmlns:a16="http://schemas.microsoft.com/office/drawing/2014/main" id="{7283C7FC-614E-4F90-96F7-60597E1971B3}"/>
                </a:ext>
              </a:extLst>
            </p:cNvPr>
            <p:cNvSpPr/>
            <p:nvPr/>
          </p:nvSpPr>
          <p:spPr>
            <a:xfrm>
              <a:off x="1251788" y="5100729"/>
              <a:ext cx="183723" cy="19270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004" h="21302" extrusionOk="0">
                  <a:moveTo>
                    <a:pt x="7816" y="21302"/>
                  </a:moveTo>
                  <a:cubicBezTo>
                    <a:pt x="7132" y="21302"/>
                    <a:pt x="6483" y="20993"/>
                    <a:pt x="6068" y="20461"/>
                  </a:cubicBezTo>
                  <a:lnTo>
                    <a:pt x="445" y="13277"/>
                  </a:lnTo>
                  <a:cubicBezTo>
                    <a:pt x="-287" y="12344"/>
                    <a:pt x="-97" y="11016"/>
                    <a:pt x="870" y="10308"/>
                  </a:cubicBezTo>
                  <a:cubicBezTo>
                    <a:pt x="1838" y="9597"/>
                    <a:pt x="3211" y="9785"/>
                    <a:pt x="3943" y="10719"/>
                  </a:cubicBezTo>
                  <a:lnTo>
                    <a:pt x="7643" y="15442"/>
                  </a:lnTo>
                  <a:lnTo>
                    <a:pt x="16946" y="999"/>
                  </a:lnTo>
                  <a:cubicBezTo>
                    <a:pt x="17586" y="6"/>
                    <a:pt x="18940" y="-298"/>
                    <a:pt x="19969" y="321"/>
                  </a:cubicBezTo>
                  <a:cubicBezTo>
                    <a:pt x="20997" y="939"/>
                    <a:pt x="21313" y="2248"/>
                    <a:pt x="20671" y="3243"/>
                  </a:cubicBezTo>
                  <a:lnTo>
                    <a:pt x="9680" y="20301"/>
                  </a:lnTo>
                  <a:cubicBezTo>
                    <a:pt x="9299" y="20896"/>
                    <a:pt x="8639" y="21267"/>
                    <a:pt x="7917" y="21299"/>
                  </a:cubicBezTo>
                  <a:cubicBezTo>
                    <a:pt x="7882" y="21302"/>
                    <a:pt x="7851" y="21302"/>
                    <a:pt x="7816" y="21302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" name="ïṡḷidé">
              <a:extLst>
                <a:ext uri="{FF2B5EF4-FFF2-40B4-BE49-F238E27FC236}">
                  <a16:creationId xmlns:a16="http://schemas.microsoft.com/office/drawing/2014/main" id="{1A2CB899-F161-4E86-94F8-8B00908A5A25}"/>
                </a:ext>
              </a:extLst>
            </p:cNvPr>
            <p:cNvSpPr/>
            <p:nvPr/>
          </p:nvSpPr>
          <p:spPr>
            <a:xfrm>
              <a:off x="1584859" y="4781176"/>
              <a:ext cx="3629532" cy="415908"/>
            </a:xfrm>
            <a:prstGeom prst="rect">
              <a:avLst/>
            </a:prstGeom>
          </p:spPr>
          <p:txBody>
            <a:bodyPr wrap="none" lIns="90000" tIns="46800" rIns="90000" bIns="46800" anchor="b" anchorCtr="0">
              <a:normAutofit/>
            </a:bodyPr>
            <a:lstStyle/>
            <a:p>
              <a:r>
                <a:rPr lang="en-US" altLang="zh-CN" b="1" dirty="0"/>
                <a:t>Text Here</a:t>
              </a:r>
              <a:endParaRPr lang="zh-CN" altLang="en-US" b="1" dirty="0"/>
            </a:p>
          </p:txBody>
        </p:sp>
        <p:sp>
          <p:nvSpPr>
            <p:cNvPr id="29" name="îṣļíḓè">
              <a:extLst>
                <a:ext uri="{FF2B5EF4-FFF2-40B4-BE49-F238E27FC236}">
                  <a16:creationId xmlns:a16="http://schemas.microsoft.com/office/drawing/2014/main" id="{4039BEDC-18A0-40A7-8453-E93EA7BDCFF6}"/>
                </a:ext>
              </a:extLst>
            </p:cNvPr>
            <p:cNvSpPr/>
            <p:nvPr/>
          </p:nvSpPr>
          <p:spPr>
            <a:xfrm>
              <a:off x="1584859" y="5197085"/>
              <a:ext cx="3630303" cy="415908"/>
            </a:xfrm>
            <a:prstGeom prst="rect">
              <a:avLst/>
            </a:prstGeom>
          </p:spPr>
          <p:txBody>
            <a:bodyPr wrap="square" lIns="90000" tIns="46800" rIns="90000" bIns="46800" anchor="t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cxnSp>
          <p:nvCxnSpPr>
            <p:cNvPr id="30" name="直接连接符 29">
              <a:extLst>
                <a:ext uri="{FF2B5EF4-FFF2-40B4-BE49-F238E27FC236}">
                  <a16:creationId xmlns:a16="http://schemas.microsoft.com/office/drawing/2014/main" id="{7832A716-588E-4EBB-BE63-59E95A364AD1}"/>
                </a:ext>
              </a:extLst>
            </p:cNvPr>
            <p:cNvCxnSpPr/>
            <p:nvPr/>
          </p:nvCxnSpPr>
          <p:spPr>
            <a:xfrm>
              <a:off x="1686000" y="2469132"/>
              <a:ext cx="3539419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>
              <a:extLst>
                <a:ext uri="{FF2B5EF4-FFF2-40B4-BE49-F238E27FC236}">
                  <a16:creationId xmlns:a16="http://schemas.microsoft.com/office/drawing/2014/main" id="{990E3CDF-0656-4E4C-9A26-0A4B4BC1D714}"/>
                </a:ext>
              </a:extLst>
            </p:cNvPr>
            <p:cNvCxnSpPr/>
            <p:nvPr/>
          </p:nvCxnSpPr>
          <p:spPr>
            <a:xfrm>
              <a:off x="1686000" y="3535932"/>
              <a:ext cx="3539419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连接符 31">
              <a:extLst>
                <a:ext uri="{FF2B5EF4-FFF2-40B4-BE49-F238E27FC236}">
                  <a16:creationId xmlns:a16="http://schemas.microsoft.com/office/drawing/2014/main" id="{F24E9918-696F-4220-85DE-2FCF34809D88}"/>
                </a:ext>
              </a:extLst>
            </p:cNvPr>
            <p:cNvCxnSpPr/>
            <p:nvPr/>
          </p:nvCxnSpPr>
          <p:spPr>
            <a:xfrm>
              <a:off x="1686000" y="4659882"/>
              <a:ext cx="3539419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18713973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517FAF2-2CC5-4306-BBCB-D56DAD9E16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633D66EC-CF4E-4266-8B86-45881CF5FE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C247CD5B-D98C-446C-A5E8-8EC903E76B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9</a:t>
            </a:fld>
            <a:endParaRPr lang="zh-CN" altLang="en-US"/>
          </a:p>
        </p:txBody>
      </p:sp>
      <p:grpSp>
        <p:nvGrpSpPr>
          <p:cNvPr id="37" name="07679ef0-260f-498f-ac1b-1cfd86388bfc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E7709AE8-AD7D-4FE0-9D28-4F00AF795635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5" y="2076511"/>
            <a:ext cx="10852150" cy="2252489"/>
            <a:chOff x="669925" y="2076511"/>
            <a:chExt cx="10852150" cy="2252489"/>
          </a:xfrm>
        </p:grpSpPr>
        <p:sp>
          <p:nvSpPr>
            <p:cNvPr id="38" name="iṥľíḑé">
              <a:extLst>
                <a:ext uri="{FF2B5EF4-FFF2-40B4-BE49-F238E27FC236}">
                  <a16:creationId xmlns:a16="http://schemas.microsoft.com/office/drawing/2014/main" id="{805D92BE-4D4C-4CA5-8618-F9B66A28DF17}"/>
                </a:ext>
              </a:extLst>
            </p:cNvPr>
            <p:cNvSpPr/>
            <p:nvPr/>
          </p:nvSpPr>
          <p:spPr>
            <a:xfrm>
              <a:off x="1812507" y="2076511"/>
              <a:ext cx="360001" cy="439097"/>
            </a:xfrm>
            <a:prstGeom prst="rect">
              <a:avLst/>
            </a:prstGeom>
          </p:spPr>
          <p:txBody>
            <a:bodyPr wrap="none">
              <a:prstTxWarp prst="textPlain">
                <a:avLst/>
              </a:prstTxWarp>
              <a:spAutoFit/>
            </a:bodyPr>
            <a:lstStyle/>
            <a:p>
              <a:pPr algn="ctr"/>
              <a:r>
                <a:rPr lang="en-US" altLang="zh-CN" b="1" dirty="0">
                  <a:solidFill>
                    <a:schemeClr val="accent1"/>
                  </a:solidFill>
                </a:rPr>
                <a:t>S</a:t>
              </a:r>
            </a:p>
          </p:txBody>
        </p:sp>
        <p:sp>
          <p:nvSpPr>
            <p:cNvPr id="39" name="iṣ1ïḑe">
              <a:extLst>
                <a:ext uri="{FF2B5EF4-FFF2-40B4-BE49-F238E27FC236}">
                  <a16:creationId xmlns:a16="http://schemas.microsoft.com/office/drawing/2014/main" id="{FB20B447-B9FB-4226-B4CF-D892BD930EC5}"/>
                </a:ext>
              </a:extLst>
            </p:cNvPr>
            <p:cNvSpPr/>
            <p:nvPr/>
          </p:nvSpPr>
          <p:spPr>
            <a:xfrm>
              <a:off x="4548169" y="2076511"/>
              <a:ext cx="360001" cy="439097"/>
            </a:xfrm>
            <a:prstGeom prst="rect">
              <a:avLst/>
            </a:prstGeom>
          </p:spPr>
          <p:txBody>
            <a:bodyPr wrap="none">
              <a:prstTxWarp prst="textPlain">
                <a:avLst/>
              </a:prstTxWarp>
              <a:spAutoFit/>
            </a:bodyPr>
            <a:lstStyle/>
            <a:p>
              <a:pPr algn="ctr"/>
              <a:r>
                <a:rPr lang="en-US" altLang="zh-CN" b="1" dirty="0">
                  <a:solidFill>
                    <a:schemeClr val="accent2"/>
                  </a:solidFill>
                </a:rPr>
                <a:t>W</a:t>
              </a:r>
            </a:p>
          </p:txBody>
        </p:sp>
        <p:sp>
          <p:nvSpPr>
            <p:cNvPr id="40" name="îŝḻïḍé">
              <a:extLst>
                <a:ext uri="{FF2B5EF4-FFF2-40B4-BE49-F238E27FC236}">
                  <a16:creationId xmlns:a16="http://schemas.microsoft.com/office/drawing/2014/main" id="{02ACF929-C9D4-44A0-84DA-C27B1E51148B}"/>
                </a:ext>
              </a:extLst>
            </p:cNvPr>
            <p:cNvSpPr/>
            <p:nvPr/>
          </p:nvSpPr>
          <p:spPr>
            <a:xfrm>
              <a:off x="7283831" y="2076511"/>
              <a:ext cx="360001" cy="439097"/>
            </a:xfrm>
            <a:prstGeom prst="rect">
              <a:avLst/>
            </a:prstGeom>
          </p:spPr>
          <p:txBody>
            <a:bodyPr wrap="none">
              <a:prstTxWarp prst="textPlain">
                <a:avLst/>
              </a:prstTxWarp>
              <a:spAutoFit/>
            </a:bodyPr>
            <a:lstStyle/>
            <a:p>
              <a:pPr algn="ctr"/>
              <a:r>
                <a:rPr lang="en-US" altLang="zh-CN" b="1" dirty="0">
                  <a:solidFill>
                    <a:schemeClr val="accent3"/>
                  </a:solidFill>
                </a:rPr>
                <a:t>O</a:t>
              </a:r>
            </a:p>
          </p:txBody>
        </p:sp>
        <p:sp>
          <p:nvSpPr>
            <p:cNvPr id="41" name="îṧľíďè">
              <a:extLst>
                <a:ext uri="{FF2B5EF4-FFF2-40B4-BE49-F238E27FC236}">
                  <a16:creationId xmlns:a16="http://schemas.microsoft.com/office/drawing/2014/main" id="{A79B36EA-F9A2-4D4A-9DC8-50F7C29ABC93}"/>
                </a:ext>
              </a:extLst>
            </p:cNvPr>
            <p:cNvSpPr/>
            <p:nvPr/>
          </p:nvSpPr>
          <p:spPr>
            <a:xfrm>
              <a:off x="10019492" y="2076511"/>
              <a:ext cx="360001" cy="439097"/>
            </a:xfrm>
            <a:prstGeom prst="rect">
              <a:avLst/>
            </a:prstGeom>
          </p:spPr>
          <p:txBody>
            <a:bodyPr wrap="none">
              <a:prstTxWarp prst="textPlain">
                <a:avLst/>
              </a:prstTxWarp>
              <a:spAutoFit/>
            </a:bodyPr>
            <a:lstStyle/>
            <a:p>
              <a:pPr algn="ctr"/>
              <a:r>
                <a:rPr lang="en-US" altLang="zh-CN" b="1" dirty="0">
                  <a:solidFill>
                    <a:schemeClr val="accent4"/>
                  </a:solidFill>
                </a:rPr>
                <a:t>T</a:t>
              </a:r>
            </a:p>
          </p:txBody>
        </p:sp>
        <p:grpSp>
          <p:nvGrpSpPr>
            <p:cNvPr id="42" name="íṩḻíḑè">
              <a:extLst>
                <a:ext uri="{FF2B5EF4-FFF2-40B4-BE49-F238E27FC236}">
                  <a16:creationId xmlns:a16="http://schemas.microsoft.com/office/drawing/2014/main" id="{BD39423A-943B-46D4-B339-7D456F32E9A0}"/>
                </a:ext>
              </a:extLst>
            </p:cNvPr>
            <p:cNvGrpSpPr/>
            <p:nvPr/>
          </p:nvGrpSpPr>
          <p:grpSpPr>
            <a:xfrm>
              <a:off x="669925" y="2709000"/>
              <a:ext cx="2645166" cy="1620000"/>
              <a:chOff x="8272811" y="1138455"/>
              <a:chExt cx="3258525" cy="1839228"/>
            </a:xfrm>
          </p:grpSpPr>
          <p:sp>
            <p:nvSpPr>
              <p:cNvPr id="52" name="iṡḻíḋè">
                <a:extLst>
                  <a:ext uri="{FF2B5EF4-FFF2-40B4-BE49-F238E27FC236}">
                    <a16:creationId xmlns:a16="http://schemas.microsoft.com/office/drawing/2014/main" id="{12784E92-27DA-40C9-83C9-B1D834D12844}"/>
                  </a:ext>
                </a:extLst>
              </p:cNvPr>
              <p:cNvSpPr/>
              <p:nvPr/>
            </p:nvSpPr>
            <p:spPr bwMode="auto">
              <a:xfrm>
                <a:off x="8272811" y="1138455"/>
                <a:ext cx="3258525" cy="439126"/>
              </a:xfrm>
              <a:prstGeom prst="rect">
                <a:avLst/>
              </a:prstGeom>
              <a:solidFill>
                <a:schemeClr val="accent1"/>
              </a:solidFill>
              <a:ln w="38100">
                <a:noFill/>
              </a:ln>
              <a:extLst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1600" b="1">
                    <a:solidFill>
                      <a:schemeClr val="bg1"/>
                    </a:solidFill>
                  </a:rPr>
                  <a:t>Text here</a:t>
                </a:r>
                <a:endParaRPr lang="zh-CN" altLang="en-US" sz="16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53" name="isḻiḓê">
                <a:extLst>
                  <a:ext uri="{FF2B5EF4-FFF2-40B4-BE49-F238E27FC236}">
                    <a16:creationId xmlns:a16="http://schemas.microsoft.com/office/drawing/2014/main" id="{76ECEECB-5D61-4168-A4C9-34937C95938C}"/>
                  </a:ext>
                </a:extLst>
              </p:cNvPr>
              <p:cNvSpPr/>
              <p:nvPr/>
            </p:nvSpPr>
            <p:spPr bwMode="auto">
              <a:xfrm>
                <a:off x="8272811" y="1577581"/>
                <a:ext cx="3258525" cy="1400102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38100">
                <a:noFill/>
              </a:ln>
              <a:extLst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t"/>
              <a:lstStyle/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900" dirty="0"/>
                  <a:t>Supporting text here.</a:t>
                </a:r>
              </a:p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900" dirty="0"/>
                  <a:t>You can use the icon library in </a:t>
                </a:r>
                <a:r>
                  <a:rPr lang="en-US" altLang="zh-CN" sz="900" dirty="0" err="1"/>
                  <a:t>iSlide</a:t>
                </a:r>
                <a:r>
                  <a:rPr lang="en-US" altLang="zh-CN" sz="900" dirty="0"/>
                  <a:t>  (www.islide.cc) to filter and replace existing icon elements with one click.</a:t>
                </a:r>
              </a:p>
            </p:txBody>
          </p:sp>
        </p:grpSp>
        <p:grpSp>
          <p:nvGrpSpPr>
            <p:cNvPr id="43" name="íṣľîďê">
              <a:extLst>
                <a:ext uri="{FF2B5EF4-FFF2-40B4-BE49-F238E27FC236}">
                  <a16:creationId xmlns:a16="http://schemas.microsoft.com/office/drawing/2014/main" id="{48B5F9B6-C7FB-4CEE-86B2-4FAF66D1E2CA}"/>
                </a:ext>
              </a:extLst>
            </p:cNvPr>
            <p:cNvGrpSpPr/>
            <p:nvPr/>
          </p:nvGrpSpPr>
          <p:grpSpPr>
            <a:xfrm>
              <a:off x="3405586" y="2709000"/>
              <a:ext cx="2645166" cy="1620000"/>
              <a:chOff x="8272811" y="1138455"/>
              <a:chExt cx="3258525" cy="1839228"/>
            </a:xfrm>
          </p:grpSpPr>
          <p:sp>
            <p:nvSpPr>
              <p:cNvPr id="50" name="ïṩliďê">
                <a:extLst>
                  <a:ext uri="{FF2B5EF4-FFF2-40B4-BE49-F238E27FC236}">
                    <a16:creationId xmlns:a16="http://schemas.microsoft.com/office/drawing/2014/main" id="{D2C4C81F-F6D3-41C7-8E9A-BD9E6A711D0F}"/>
                  </a:ext>
                </a:extLst>
              </p:cNvPr>
              <p:cNvSpPr/>
              <p:nvPr/>
            </p:nvSpPr>
            <p:spPr bwMode="auto">
              <a:xfrm>
                <a:off x="8272811" y="1138455"/>
                <a:ext cx="3258525" cy="439126"/>
              </a:xfrm>
              <a:prstGeom prst="rect">
                <a:avLst/>
              </a:prstGeom>
              <a:solidFill>
                <a:schemeClr val="accent2"/>
              </a:solidFill>
              <a:ln w="38100">
                <a:noFill/>
              </a:ln>
              <a:extLst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1600" b="1">
                    <a:solidFill>
                      <a:schemeClr val="bg1"/>
                    </a:solidFill>
                  </a:rPr>
                  <a:t>Text here</a:t>
                </a:r>
                <a:endParaRPr lang="zh-CN" altLang="en-US" sz="16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51" name="ïṥḷîďè">
                <a:extLst>
                  <a:ext uri="{FF2B5EF4-FFF2-40B4-BE49-F238E27FC236}">
                    <a16:creationId xmlns:a16="http://schemas.microsoft.com/office/drawing/2014/main" id="{E2124C9B-FF2C-49C9-9B57-607B49123244}"/>
                  </a:ext>
                </a:extLst>
              </p:cNvPr>
              <p:cNvSpPr/>
              <p:nvPr/>
            </p:nvSpPr>
            <p:spPr bwMode="auto">
              <a:xfrm>
                <a:off x="8272811" y="1577581"/>
                <a:ext cx="3258525" cy="1400102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38100">
                <a:noFill/>
              </a:ln>
              <a:extLst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t"/>
              <a:lstStyle/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900" dirty="0"/>
                  <a:t>Supporting text here.</a:t>
                </a:r>
              </a:p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900" dirty="0"/>
                  <a:t>You can use the icon library in </a:t>
                </a:r>
                <a:r>
                  <a:rPr lang="en-US" altLang="zh-CN" sz="900" dirty="0" err="1"/>
                  <a:t>iSlide</a:t>
                </a:r>
                <a:r>
                  <a:rPr lang="en-US" altLang="zh-CN" sz="900" dirty="0"/>
                  <a:t>  (www.islide.cc) to filter and replace existing icon elements with one click.</a:t>
                </a:r>
              </a:p>
            </p:txBody>
          </p:sp>
        </p:grpSp>
        <p:grpSp>
          <p:nvGrpSpPr>
            <p:cNvPr id="44" name="íŝḷïḑe">
              <a:extLst>
                <a:ext uri="{FF2B5EF4-FFF2-40B4-BE49-F238E27FC236}">
                  <a16:creationId xmlns:a16="http://schemas.microsoft.com/office/drawing/2014/main" id="{C15FB0EC-7469-4AE9-8EA4-8D805012198E}"/>
                </a:ext>
              </a:extLst>
            </p:cNvPr>
            <p:cNvGrpSpPr/>
            <p:nvPr/>
          </p:nvGrpSpPr>
          <p:grpSpPr>
            <a:xfrm>
              <a:off x="6141247" y="2709000"/>
              <a:ext cx="2645166" cy="1620000"/>
              <a:chOff x="8272811" y="1138455"/>
              <a:chExt cx="3258525" cy="1839228"/>
            </a:xfrm>
          </p:grpSpPr>
          <p:sp>
            <p:nvSpPr>
              <p:cNvPr id="48" name="îṡḻíḋe">
                <a:extLst>
                  <a:ext uri="{FF2B5EF4-FFF2-40B4-BE49-F238E27FC236}">
                    <a16:creationId xmlns:a16="http://schemas.microsoft.com/office/drawing/2014/main" id="{83CAD913-B5D5-43BE-B990-22619C965584}"/>
                  </a:ext>
                </a:extLst>
              </p:cNvPr>
              <p:cNvSpPr/>
              <p:nvPr/>
            </p:nvSpPr>
            <p:spPr bwMode="auto">
              <a:xfrm>
                <a:off x="8272811" y="1138455"/>
                <a:ext cx="3258525" cy="439126"/>
              </a:xfrm>
              <a:prstGeom prst="rect">
                <a:avLst/>
              </a:prstGeom>
              <a:solidFill>
                <a:schemeClr val="accent3"/>
              </a:solidFill>
              <a:ln w="38100">
                <a:noFill/>
              </a:ln>
              <a:extLst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1600" b="1">
                    <a:solidFill>
                      <a:schemeClr val="bg1"/>
                    </a:solidFill>
                  </a:rPr>
                  <a:t>Text here</a:t>
                </a:r>
                <a:endParaRPr lang="zh-CN" altLang="en-US" sz="16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49" name="îŝļidè">
                <a:extLst>
                  <a:ext uri="{FF2B5EF4-FFF2-40B4-BE49-F238E27FC236}">
                    <a16:creationId xmlns:a16="http://schemas.microsoft.com/office/drawing/2014/main" id="{A2240C08-31CE-440A-B5FA-AF5EF19EBB5E}"/>
                  </a:ext>
                </a:extLst>
              </p:cNvPr>
              <p:cNvSpPr/>
              <p:nvPr/>
            </p:nvSpPr>
            <p:spPr bwMode="auto">
              <a:xfrm>
                <a:off x="8272811" y="1577581"/>
                <a:ext cx="3258525" cy="1400102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38100">
                <a:noFill/>
              </a:ln>
              <a:extLst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t"/>
              <a:lstStyle/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900" dirty="0"/>
                  <a:t>Supporting text here.</a:t>
                </a:r>
              </a:p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900" dirty="0"/>
                  <a:t>You can use the icon library in </a:t>
                </a:r>
                <a:r>
                  <a:rPr lang="en-US" altLang="zh-CN" sz="900" dirty="0" err="1"/>
                  <a:t>iSlide</a:t>
                </a:r>
                <a:r>
                  <a:rPr lang="en-US" altLang="zh-CN" sz="900" dirty="0"/>
                  <a:t>  (www.islide.cc) to filter and replace existing icon elements with one click.</a:t>
                </a:r>
              </a:p>
            </p:txBody>
          </p:sp>
        </p:grpSp>
        <p:grpSp>
          <p:nvGrpSpPr>
            <p:cNvPr id="45" name="íŝliḍè">
              <a:extLst>
                <a:ext uri="{FF2B5EF4-FFF2-40B4-BE49-F238E27FC236}">
                  <a16:creationId xmlns:a16="http://schemas.microsoft.com/office/drawing/2014/main" id="{AD6F6550-3FC2-444C-89C0-ADA0DCF9A76D}"/>
                </a:ext>
              </a:extLst>
            </p:cNvPr>
            <p:cNvGrpSpPr/>
            <p:nvPr/>
          </p:nvGrpSpPr>
          <p:grpSpPr>
            <a:xfrm>
              <a:off x="8876909" y="2709000"/>
              <a:ext cx="2645166" cy="1620000"/>
              <a:chOff x="8272811" y="1138455"/>
              <a:chExt cx="3258525" cy="1839228"/>
            </a:xfrm>
          </p:grpSpPr>
          <p:sp>
            <p:nvSpPr>
              <p:cNvPr id="46" name="îṣľîḓè">
                <a:extLst>
                  <a:ext uri="{FF2B5EF4-FFF2-40B4-BE49-F238E27FC236}">
                    <a16:creationId xmlns:a16="http://schemas.microsoft.com/office/drawing/2014/main" id="{9622D48A-34B3-4BC0-B2D6-BCE618E9A8C7}"/>
                  </a:ext>
                </a:extLst>
              </p:cNvPr>
              <p:cNvSpPr/>
              <p:nvPr/>
            </p:nvSpPr>
            <p:spPr bwMode="auto">
              <a:xfrm>
                <a:off x="8272811" y="1138455"/>
                <a:ext cx="3258525" cy="439126"/>
              </a:xfrm>
              <a:prstGeom prst="rect">
                <a:avLst/>
              </a:prstGeom>
              <a:solidFill>
                <a:schemeClr val="accent4"/>
              </a:solidFill>
              <a:ln w="38100">
                <a:noFill/>
              </a:ln>
              <a:extLst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1600" b="1">
                    <a:solidFill>
                      <a:schemeClr val="bg1"/>
                    </a:solidFill>
                  </a:rPr>
                  <a:t>Text here</a:t>
                </a:r>
                <a:endParaRPr lang="zh-CN" altLang="en-US" sz="16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47" name="iṡḻïdê">
                <a:extLst>
                  <a:ext uri="{FF2B5EF4-FFF2-40B4-BE49-F238E27FC236}">
                    <a16:creationId xmlns:a16="http://schemas.microsoft.com/office/drawing/2014/main" id="{DEE672FB-BD80-451D-831C-D48C13999F1C}"/>
                  </a:ext>
                </a:extLst>
              </p:cNvPr>
              <p:cNvSpPr/>
              <p:nvPr/>
            </p:nvSpPr>
            <p:spPr bwMode="auto">
              <a:xfrm>
                <a:off x="8272811" y="1577581"/>
                <a:ext cx="3258525" cy="1400102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38100">
                <a:noFill/>
              </a:ln>
              <a:extLst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t"/>
              <a:lstStyle/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900" dirty="0"/>
                  <a:t>Supporting text here.</a:t>
                </a:r>
              </a:p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900" dirty="0"/>
                  <a:t>You can use the icon library in </a:t>
                </a:r>
                <a:r>
                  <a:rPr lang="en-US" altLang="zh-CN" sz="900" dirty="0" err="1"/>
                  <a:t>iSlide</a:t>
                </a:r>
                <a:r>
                  <a:rPr lang="en-US" altLang="zh-CN" sz="900" dirty="0"/>
                  <a:t>  (www.islide.cc) to filter and replace existing icon elements with one click.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169936156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 TOOLS.GUIDESSETTING" val="{&quot;Id&quot;:&quot;2d4375ee-8516-45e0-8956-45702a61a9b6&quot;,&quot;Name&quot;:&quot;iSlide&quot;,&quot;HeaderHeight&quot;:15.0,&quot;FooterHeight&quot;:9.0000000000000036,&quot;SideMargin&quot;:5.4999999999999982,&quot;TopMargin&quot;:0.0,&quot;BottomMargin&quot;:0.0,&quot;IntervalMargin&quot;:1.3999999999999997}"/>
  <p:tag name="ISLIDE.GUIDESSETTING" val="{&quot;Id&quot;:&quot;GuidesStyle_Normal&quot;,&quot;Name&quot;:&quot;正常&quot;,&quot;HeaderHeight&quot;:15.0,&quot;FooterHeight&quot;:9.0,&quot;SideMargin&quot;:5.5,&quot;TopMargin&quot;:0.0,&quot;BottomMargin&quot;:0.0,&quot;IntervalMargin&quot;:1.5}"/>
  <p:tag name="THINKCELLUNDODONOTDELETE" val="0"/>
  <p:tag name="ISLIDE.THEME" val="52e2a85a-4ae2-4d25-9835-ac43aa53fb4b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07679ef0-260f-498f-ac1b-1cfd86388bfc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a1e73f40-0fce-404c-9561-6cbbac204b3e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a7189c7-f532-4f9b-a27f-bf7d8855f749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9b10bcf4-16ab-4d5c-8ae0-9a1adbea847d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2aecac5-32bc-45f9-9441-9ce60d148f0d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ce7b5d9f-3bc0-4dd9-97ae-c84774a81e8d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9fe98f8b-66ae-4785-9341-48332d7b5d82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fe1f664-17ef-4856-aa84-dc49753f0efc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dc757227-04b2-4b08-b769-7e2fe8ee9967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50dec440-781f-4258-8461-b76cdda91cb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VECTOR" val="0fb97631-878f-4a84-bbab-c078414544da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3297948b-96f7-436e-a64e-f5ffe8562399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dc454a8-13c3-4d20-be3a-b92f52a2e274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6adab499-e560-49cf-a06e-bfc3e7fa7f02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eba16b91-cf32-498a-969d-1506365b947c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f03d89bc-c8dd-4963-b17e-aa3005480c30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a1d10c6-b8c2-4715-a5d8-5340a86b7dee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0d6588c1-0b3e-4acf-b691-f8900d7a1e71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7a049904-6d9c-44db-92f4-2e83aba97c86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470d4233-bf96-4b0c-b35c-5425b20cb384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4b736548-9893-44c3-b714-eb4547449cc9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VECTOR" val="0fb97631-878f-4a84-bbab-c078414544da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2" val="iSlide，让PPT设计简单起来！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VECTOR" val="0fb97631-878f-4a84-bbab-c078414544da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5f7104f9-89a6-455b-9af1-50e23fb95307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eab900af-a305-4958-8545-1b50d03e2fa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1b9a80c-0d68-4bf2-8a25-6b51834a4df3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0fd8bebb-7a96-4533-9b50-1fdcac53c870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02c409bd-0491-4e5e-8a19-a40a4a058ee5"/>
</p:tagLst>
</file>

<file path=ppt/theme/theme1.xml><?xml version="1.0" encoding="utf-8"?>
<a:theme xmlns:a="http://schemas.openxmlformats.org/drawingml/2006/main" name="主题5">
  <a:themeElements>
    <a:clrScheme name="房利美">
      <a:dk1>
        <a:srgbClr val="000000"/>
      </a:dk1>
      <a:lt1>
        <a:srgbClr val="FFFFFF"/>
      </a:lt1>
      <a:dk2>
        <a:srgbClr val="768394"/>
      </a:dk2>
      <a:lt2>
        <a:srgbClr val="F0F0F0"/>
      </a:lt2>
      <a:accent1>
        <a:srgbClr val="28D8FF"/>
      </a:accent1>
      <a:accent2>
        <a:srgbClr val="5682FF"/>
      </a:accent2>
      <a:accent3>
        <a:srgbClr val="E770CC"/>
      </a:accent3>
      <a:accent4>
        <a:srgbClr val="FA8E31"/>
      </a:accent4>
      <a:accent5>
        <a:srgbClr val="9573FF"/>
      </a:accent5>
      <a:accent6>
        <a:srgbClr val="FAC83A"/>
      </a:accent6>
      <a:hlink>
        <a:srgbClr val="4276AA"/>
      </a:hlink>
      <a:folHlink>
        <a:srgbClr val="BFBFBF"/>
      </a:folHlink>
    </a:clrScheme>
    <a:fontScheme name="Temp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主题5" id="{B8EDB911-D765-4A7B-BBC7-40DBB672FBA6}" vid="{AECAB1C0-5DF6-436C-85E8-20094DBE11C0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28D8FF"/>
    </a:accent1>
    <a:accent2>
      <a:srgbClr val="5682FF"/>
    </a:accent2>
    <a:accent3>
      <a:srgbClr val="E770CC"/>
    </a:accent3>
    <a:accent4>
      <a:srgbClr val="FA8E31"/>
    </a:accent4>
    <a:accent5>
      <a:srgbClr val="9573FF"/>
    </a:accent5>
    <a:accent6>
      <a:srgbClr val="FAC83A"/>
    </a:accent6>
    <a:hlink>
      <a:srgbClr val="4276AA"/>
    </a:hlink>
    <a:folHlink>
      <a:srgbClr val="BFBFBF"/>
    </a:folHlink>
  </a:clrScheme>
</a:themeOverride>
</file>

<file path=ppt/theme/themeOverride2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28D8FF"/>
    </a:accent1>
    <a:accent2>
      <a:srgbClr val="5682FF"/>
    </a:accent2>
    <a:accent3>
      <a:srgbClr val="E770CC"/>
    </a:accent3>
    <a:accent4>
      <a:srgbClr val="FA8E31"/>
    </a:accent4>
    <a:accent5>
      <a:srgbClr val="9573FF"/>
    </a:accent5>
    <a:accent6>
      <a:srgbClr val="FAC83A"/>
    </a:accent6>
    <a:hlink>
      <a:srgbClr val="4276AA"/>
    </a:hlink>
    <a:folHlink>
      <a:srgbClr val="BFBFBF"/>
    </a:folHlink>
  </a:clrScheme>
</a:themeOverride>
</file>

<file path=ppt/theme/themeOverride3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28D8FF"/>
    </a:accent1>
    <a:accent2>
      <a:srgbClr val="5682FF"/>
    </a:accent2>
    <a:accent3>
      <a:srgbClr val="E770CC"/>
    </a:accent3>
    <a:accent4>
      <a:srgbClr val="FA8E31"/>
    </a:accent4>
    <a:accent5>
      <a:srgbClr val="9573FF"/>
    </a:accent5>
    <a:accent6>
      <a:srgbClr val="FAC83A"/>
    </a:accent6>
    <a:hlink>
      <a:srgbClr val="4276AA"/>
    </a:hlink>
    <a:folHlink>
      <a:srgbClr val="BFBFBF"/>
    </a:folHlink>
  </a:clrScheme>
</a:themeOverride>
</file>

<file path=ppt/theme/themeOverride4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28D8FF"/>
    </a:accent1>
    <a:accent2>
      <a:srgbClr val="5682FF"/>
    </a:accent2>
    <a:accent3>
      <a:srgbClr val="E770CC"/>
    </a:accent3>
    <a:accent4>
      <a:srgbClr val="FA8E31"/>
    </a:accent4>
    <a:accent5>
      <a:srgbClr val="9573FF"/>
    </a:accent5>
    <a:accent6>
      <a:srgbClr val="FAC83A"/>
    </a:accent6>
    <a:hlink>
      <a:srgbClr val="4276AA"/>
    </a:hlink>
    <a:folHlink>
      <a:srgbClr val="BFBFBF"/>
    </a:folHlink>
  </a:clrScheme>
</a:themeOverride>
</file>

<file path=ppt/theme/themeOverride5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28D8FF"/>
    </a:accent1>
    <a:accent2>
      <a:srgbClr val="5682FF"/>
    </a:accent2>
    <a:accent3>
      <a:srgbClr val="E770CC"/>
    </a:accent3>
    <a:accent4>
      <a:srgbClr val="FA8E31"/>
    </a:accent4>
    <a:accent5>
      <a:srgbClr val="9573FF"/>
    </a:accent5>
    <a:accent6>
      <a:srgbClr val="FAC83A"/>
    </a:accent6>
    <a:hlink>
      <a:srgbClr val="4276AA"/>
    </a:hlink>
    <a:folHlink>
      <a:srgbClr val="BFBFBF"/>
    </a:folHlink>
  </a:clrScheme>
</a:themeOverride>
</file>

<file path=ppt/theme/themeOverride6.xml><?xml version="1.0" encoding="utf-8"?>
<a:themeOverride xmlns:a="http://schemas.openxmlformats.org/drawingml/2006/main">
  <a:clrScheme name="房利美">
    <a:dk1>
      <a:srgbClr val="000000"/>
    </a:dk1>
    <a:lt1>
      <a:srgbClr val="FFFFFF"/>
    </a:lt1>
    <a:dk2>
      <a:srgbClr val="768394"/>
    </a:dk2>
    <a:lt2>
      <a:srgbClr val="F0F0F0"/>
    </a:lt2>
    <a:accent1>
      <a:srgbClr val="28D8FF"/>
    </a:accent1>
    <a:accent2>
      <a:srgbClr val="5682FF"/>
    </a:accent2>
    <a:accent3>
      <a:srgbClr val="E770CC"/>
    </a:accent3>
    <a:accent4>
      <a:srgbClr val="FA8E31"/>
    </a:accent4>
    <a:accent5>
      <a:srgbClr val="9573FF"/>
    </a:accent5>
    <a:accent6>
      <a:srgbClr val="FAC83A"/>
    </a:accent6>
    <a:hlink>
      <a:srgbClr val="4276AA"/>
    </a:hlink>
    <a:folHlink>
      <a:srgbClr val="BFBFB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iSlide</Template>
  <TotalTime>2</TotalTime>
  <Words>2479</Words>
  <Application>Microsoft Office PowerPoint</Application>
  <PresentationFormat>宽屏</PresentationFormat>
  <Paragraphs>480</Paragraphs>
  <Slides>33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39" baseType="lpstr">
      <vt:lpstr>宋体</vt:lpstr>
      <vt:lpstr>微软雅黑</vt:lpstr>
      <vt:lpstr>Arial</vt:lpstr>
      <vt:lpstr>Calibri</vt:lpstr>
      <vt:lpstr>Impact</vt:lpstr>
      <vt:lpstr>主题5</vt:lpstr>
      <vt:lpstr>个性商务扁平化 主题模板</vt:lpstr>
      <vt:lpstr>PowerPoint 演示文稿</vt:lpstr>
      <vt:lpstr>Section Header Here</vt:lpstr>
      <vt:lpstr>Click to edit Master title style</vt:lpstr>
      <vt:lpstr>1.3 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Thanks And Your Slogan Here</vt:lpstr>
      <vt:lpstr>PowerPoint 演示文稿</vt:lpstr>
    </vt:vector>
  </TitlesOfParts>
  <Manager>iSlide</Manager>
  <Company>iSlide</Company>
  <LinksUpToDate>false</LinksUpToDate>
  <SharedDoc>false</SharedDoc>
  <HyperlinkBase>https://www.islide.cc</HyperlinkBase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iSlide</dc:creator>
  <cp:lastModifiedBy>iSlide</cp:lastModifiedBy>
  <cp:revision>2</cp:revision>
  <cp:lastPrinted>2018-12-02T16:00:00Z</cp:lastPrinted>
  <dcterms:created xsi:type="dcterms:W3CDTF">2018-12-02T16:00:00Z</dcterms:created>
  <dcterms:modified xsi:type="dcterms:W3CDTF">2019-06-19T07:47:56Z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Slide.Theme">
    <vt:lpwstr>48706f29-9ca0-418e-876d-de7b156ca083</vt:lpwstr>
  </property>
</Properties>
</file>