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</p:sldMasterIdLst>
  <p:notesMasterIdLst>
    <p:notesMasterId r:id="rId5"/>
  </p:notesMasterIdLst>
  <p:sldIdLst>
    <p:sldId id="275" r:id="rId6"/>
    <p:sldId id="276" r:id="rId7"/>
    <p:sldId id="277" r:id="rId8"/>
    <p:sldId id="278" r:id="rId9"/>
    <p:sldId id="279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5"/>
    <p:restoredTop sz="94625"/>
  </p:normalViewPr>
  <p:slideViewPr>
    <p:cSldViewPr snapToGrid="0">
      <p:cViewPr varScale="1">
        <p:scale>
          <a:sx n="64" d="100"/>
          <a:sy n="64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656" y="19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tags" Target="tags/tag1.xml" /><Relationship Id="rId12" Type="http://schemas.openxmlformats.org/officeDocument/2006/relationships/presProps" Target="presProps.xml" /><Relationship Id="rId13" Type="http://schemas.openxmlformats.org/officeDocument/2006/relationships/viewProps" Target="viewProps.xml" /><Relationship Id="rId14" Type="http://schemas.openxmlformats.org/officeDocument/2006/relationships/theme" Target="theme/theme1.xml" /><Relationship Id="rId15" Type="http://schemas.openxmlformats.org/officeDocument/2006/relationships/tableStyles" Target="tableStyles.xml" /><Relationship Id="rId2" Type="http://schemas.openxmlformats.org/officeDocument/2006/relationships/slideMaster" Target="slideMasters/slideMaster2.xml" /><Relationship Id="rId3" Type="http://schemas.openxmlformats.org/officeDocument/2006/relationships/slideMaster" Target="slideMasters/slideMaster3.xml" /><Relationship Id="rId4" Type="http://schemas.openxmlformats.org/officeDocument/2006/relationships/slideMaster" Target="slideMasters/slideMaster4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A070B-E552-AC43-8A5A-310D68D8BB8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06BBD-3170-E240-BFEB-DCB1C2CC535B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slideMaster" Target="../slideMasters/slideMaster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Relationship Id="rId4" Type="http://schemas.openxmlformats.org/officeDocument/2006/relationships/image" Target="../media/image7.png" /><Relationship Id="rId5" Type="http://schemas.microsoft.com/office/2007/relationships/hdphoto" Target="../media/image8.wdp" /><Relationship Id="rId6" Type="http://schemas.openxmlformats.org/officeDocument/2006/relationships/hyperlink" Target="http://www.officeplus.cn/Template/Home.shtml" TargetMode="External" /><Relationship Id="rId7" Type="http://schemas.openxmlformats.org/officeDocument/2006/relationships/slideMaster" Target="../slideMasters/slideMaster4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…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关注服务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办公模板更新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微软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7" name="图片 6">
            <a:hlinkClick r:id="rId4"/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使用小程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charset="-122"/>
                <a:ea typeface="微软雅黑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24" t="13924" r="13924" b="13924"/>
          <a:stretch>
            <a:fillRect/>
          </a:stretch>
        </p:blipFill>
        <p:spPr>
          <a:xfrm>
            <a:off x="4705130" y="1673081"/>
            <a:ext cx="2743200" cy="2743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39" r="14439"/>
          <a:stretch>
            <a:fillRect/>
          </a:stretch>
        </p:blipFill>
        <p:spPr>
          <a:xfrm>
            <a:off x="8519321" y="1673081"/>
            <a:ext cx="2743200" cy="2743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965" y="1673081"/>
            <a:ext cx="2743200" cy="2743200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OneDrive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微软听听文档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微软小蜜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 flipH="1"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6"/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垂直排列标题与&#10;文本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标注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字体使用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行距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背景图片出处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声明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英文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cs typeface="Segoe UI Light" panose="020b0502040204020203"/>
              </a:rPr>
              <a:t>Century Gothic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中文 微软雅黑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正文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1.3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cn.bing.com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slideLayout" Target="../slideLayouts/slideLayout7.xml" /><Relationship Id="rId5" Type="http://schemas.openxmlformats.org/officeDocument/2006/relationships/slideLayout" Target="../slideLayouts/slideLayout8.xml" /><Relationship Id="rId6" Type="http://schemas.openxmlformats.org/officeDocument/2006/relationships/theme" Target="../theme/theme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 30"/>
          <p:cNvGrpSpPr/>
          <p:nvPr/>
        </p:nvGrpSpPr>
        <p:grpSpPr>
          <a:xfrm>
            <a:off x="624840" y="1697419"/>
            <a:ext cx="4244311" cy="4244309"/>
            <a:chOff x="1113013" y="1847435"/>
            <a:chExt cx="3756138" cy="3756136"/>
          </a:xfrm>
        </p:grpSpPr>
        <p:sp>
          <p:nvSpPr>
            <p:cNvPr id="3" name="椭圆 2"/>
            <p:cNvSpPr/>
            <p:nvPr/>
          </p:nvSpPr>
          <p:spPr>
            <a:xfrm>
              <a:off x="2462075" y="3194984"/>
              <a:ext cx="1073254" cy="10732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1706991" y="2441412"/>
              <a:ext cx="2568182" cy="2568182"/>
            </a:xfrm>
            <a:prstGeom prst="donut">
              <a:avLst>
                <a:gd name="adj" fmla="val 313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113013" y="1847435"/>
              <a:ext cx="3756138" cy="3756136"/>
            </a:xfrm>
            <a:prstGeom prst="donut">
              <a:avLst>
                <a:gd name="adj" fmla="val 1884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8"/>
          <p:cNvCxnSpPr/>
          <p:nvPr/>
        </p:nvCxnSpPr>
        <p:spPr>
          <a:xfrm>
            <a:off x="3595542" y="4221841"/>
            <a:ext cx="4191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9"/>
          <p:cNvCxnSpPr/>
          <p:nvPr/>
        </p:nvCxnSpPr>
        <p:spPr>
          <a:xfrm>
            <a:off x="3508042" y="3004911"/>
            <a:ext cx="311694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3"/>
          <p:cNvCxnSpPr/>
          <p:nvPr/>
        </p:nvCxnSpPr>
        <p:spPr>
          <a:xfrm>
            <a:off x="2750080" y="1962896"/>
            <a:ext cx="2298700" cy="381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28409" y="2068443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8408" y="1563439"/>
            <a:ext cx="2492990" cy="4524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87764" y="3247126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87763" y="2742122"/>
            <a:ext cx="2492990" cy="4524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56369" y="4428988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56368" y="3923984"/>
            <a:ext cx="2492990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 30"/>
          <p:cNvGrpSpPr/>
          <p:nvPr/>
        </p:nvGrpSpPr>
        <p:grpSpPr>
          <a:xfrm>
            <a:off x="624840" y="1697419"/>
            <a:ext cx="4244311" cy="4244309"/>
            <a:chOff x="1113013" y="1847435"/>
            <a:chExt cx="3756138" cy="3756136"/>
          </a:xfrm>
        </p:grpSpPr>
        <p:sp>
          <p:nvSpPr>
            <p:cNvPr id="3" name="椭圆 2"/>
            <p:cNvSpPr/>
            <p:nvPr/>
          </p:nvSpPr>
          <p:spPr>
            <a:xfrm>
              <a:off x="2462075" y="3194984"/>
              <a:ext cx="1073254" cy="10732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1706991" y="2441412"/>
              <a:ext cx="2568182" cy="2568182"/>
            </a:xfrm>
            <a:prstGeom prst="donut">
              <a:avLst>
                <a:gd name="adj" fmla="val 313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113013" y="1847435"/>
              <a:ext cx="3756138" cy="3756136"/>
            </a:xfrm>
            <a:prstGeom prst="donut">
              <a:avLst>
                <a:gd name="adj" fmla="val 1884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8"/>
          <p:cNvCxnSpPr/>
          <p:nvPr/>
        </p:nvCxnSpPr>
        <p:spPr>
          <a:xfrm>
            <a:off x="3595542" y="4221841"/>
            <a:ext cx="4191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9"/>
          <p:cNvCxnSpPr/>
          <p:nvPr/>
        </p:nvCxnSpPr>
        <p:spPr>
          <a:xfrm>
            <a:off x="3508042" y="3004911"/>
            <a:ext cx="311694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3"/>
          <p:cNvCxnSpPr/>
          <p:nvPr/>
        </p:nvCxnSpPr>
        <p:spPr>
          <a:xfrm>
            <a:off x="2750080" y="1962896"/>
            <a:ext cx="2298700" cy="381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28409" y="2068443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8408" y="1563439"/>
            <a:ext cx="2492990" cy="4524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87764" y="3247126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87763" y="2742122"/>
            <a:ext cx="2492990" cy="4524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56369" y="4428988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56368" y="3923984"/>
            <a:ext cx="2492990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 30"/>
          <p:cNvGrpSpPr/>
          <p:nvPr/>
        </p:nvGrpSpPr>
        <p:grpSpPr>
          <a:xfrm>
            <a:off x="624840" y="1697419"/>
            <a:ext cx="4244311" cy="4244309"/>
            <a:chOff x="1113013" y="1847435"/>
            <a:chExt cx="3756138" cy="3756136"/>
          </a:xfrm>
        </p:grpSpPr>
        <p:sp>
          <p:nvSpPr>
            <p:cNvPr id="3" name="椭圆 2"/>
            <p:cNvSpPr/>
            <p:nvPr/>
          </p:nvSpPr>
          <p:spPr>
            <a:xfrm>
              <a:off x="2462075" y="3194984"/>
              <a:ext cx="1073254" cy="10732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1706991" y="2441412"/>
              <a:ext cx="2568182" cy="2568182"/>
            </a:xfrm>
            <a:prstGeom prst="donut">
              <a:avLst>
                <a:gd name="adj" fmla="val 313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113013" y="1847435"/>
              <a:ext cx="3756138" cy="3756136"/>
            </a:xfrm>
            <a:prstGeom prst="donut">
              <a:avLst>
                <a:gd name="adj" fmla="val 1884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8"/>
          <p:cNvCxnSpPr/>
          <p:nvPr/>
        </p:nvCxnSpPr>
        <p:spPr>
          <a:xfrm>
            <a:off x="3595542" y="4221841"/>
            <a:ext cx="4191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9"/>
          <p:cNvCxnSpPr/>
          <p:nvPr/>
        </p:nvCxnSpPr>
        <p:spPr>
          <a:xfrm>
            <a:off x="3508042" y="3004911"/>
            <a:ext cx="311694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3"/>
          <p:cNvCxnSpPr/>
          <p:nvPr/>
        </p:nvCxnSpPr>
        <p:spPr>
          <a:xfrm>
            <a:off x="2750080" y="1962896"/>
            <a:ext cx="2298700" cy="381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28409" y="2068443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8408" y="1563439"/>
            <a:ext cx="2492990" cy="4524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87764" y="3247126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87763" y="2742122"/>
            <a:ext cx="2492990" cy="4524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56369" y="4428988"/>
            <a:ext cx="3382192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微软雅黑" panose="020b0503020204020204" charset="-122"/>
                <a:ea typeface="微软雅黑"/>
              </a:rPr>
              <a:t>点击图表然后右键选择“编辑数据”即自动跳转到</a:t>
            </a:r>
            <a:r>
              <a:rPr lang="en-US" altLang="zh-CN" sz="1200">
                <a:latin typeface="微软雅黑" panose="020b0503020204020204" charset="-122"/>
                <a:ea typeface="微软雅黑"/>
              </a:rPr>
              <a:t>Excel</a:t>
            </a:r>
            <a:r>
              <a:rPr lang="zh-CN" altLang="en-US" sz="1200">
                <a:latin typeface="微软雅黑" panose="020b0503020204020204" charset="-122"/>
                <a:ea typeface="微软雅黑"/>
              </a:rPr>
              <a:t>中对图表的数据信息进行编辑。</a:t>
            </a:r>
            <a:endParaRPr lang="en-US" altLang="zh-CN" sz="1200">
              <a:latin typeface="微软雅黑" panose="020b0503020204020204" charset="-122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56368" y="3923984"/>
            <a:ext cx="2492990" cy="4524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点击此处添加文本信息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2_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PLUS">
      <a:majorFont>
        <a:latin typeface="Century Gothic"/>
        <a:ea typeface="微软雅黑"/>
        <a:cs typeface="Arial"/>
      </a:majorFont>
      <a:minorFont>
        <a:latin typeface="Century Gothic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3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Arial"/>
      </a:majorFont>
      <a:minorFont>
        <a:latin typeface="Century Gothic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4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Arial"/>
      </a:majorFont>
      <a:minorFont>
        <a:latin typeface="Century Gothic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18</Paragraphs>
  <Slides>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baseType="lpstr" size="12">
      <vt:lpstr>Arial</vt:lpstr>
      <vt:lpstr>Century Gothic</vt:lpstr>
      <vt:lpstr>微软雅黑</vt:lpstr>
      <vt:lpstr>Calibri Light</vt:lpstr>
      <vt:lpstr>Calibri</vt:lpstr>
      <vt:lpstr>Segoe UI Light</vt:lpstr>
      <vt:lpstr>2_Office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Asus</dc:creator>
  <cp:lastModifiedBy>明天 </cp:lastModifiedBy>
  <cp:revision>31</cp:revision>
  <dcterms:created xsi:type="dcterms:W3CDTF">2015-08-04T05:27:00Z</dcterms:created>
  <dcterms:modified xsi:type="dcterms:W3CDTF">2023-10-16T16:05:07Z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727A9F07452F4649BDBB37DBA0450FBE_12</vt:lpwstr>
  </property>
  <property fmtid="{D5CDD505-2E9C-101B-9397-08002B2CF9AE}" pid="3" name="KSOProductBuildVer">
    <vt:lpwstr>2052-12.1.0.15712</vt:lpwstr>
  </property>
  <property fmtid="{D5CDD505-2E9C-101B-9397-08002B2CF9AE}" pid="4" name="MSIP_Label_f42aa342-8706-4288-bd11-ebb85995028c_Application">
    <vt:lpwstr>Microsoft Azure Information Protection</vt:lpwstr>
  </property>
  <property fmtid="{D5CDD505-2E9C-101B-9397-08002B2CF9AE}" pid="5" name="MSIP_Label_f42aa342-8706-4288-bd11-ebb85995028c_Enabled">
    <vt:lpwstr>True</vt:lpwstr>
  </property>
  <property fmtid="{D5CDD505-2E9C-101B-9397-08002B2CF9AE}" pid="6" name="MSIP_Label_f42aa342-8706-4288-bd11-ebb85995028c_Extended_MSFT_Method">
    <vt:lpwstr>Automatic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Owner">
    <vt:lpwstr>v-yunxl@microsoft.com</vt:lpwstr>
  </property>
  <property fmtid="{D5CDD505-2E9C-101B-9397-08002B2CF9AE}" pid="9" name="MSIP_Label_f42aa342-8706-4288-bd11-ebb85995028c_SetDate">
    <vt:lpwstr>2017-12-20T12:52:19.5978529Z</vt:lpwstr>
  </property>
  <property fmtid="{D5CDD505-2E9C-101B-9397-08002B2CF9AE}" pid="10" name="MSIP_Label_f42aa342-8706-4288-bd11-ebb85995028c_SiteId">
    <vt:lpwstr>72f988bf-86f1-41af-91ab-2d7cd011db47</vt:lpwstr>
  </property>
  <property fmtid="{D5CDD505-2E9C-101B-9397-08002B2CF9AE}" pid="11" name="Sensitivity">
    <vt:lpwstr>General</vt:lpwstr>
  </property>
</Properties>
</file>