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2.xml" ContentType="application/vnd.openxmlformats-officedocument.presentationml.notesSlide+xml"/>
  <Override PartName="/ppt/tags/tag99.xml" ContentType="application/vnd.openxmlformats-officedocument.presentationml.tags+xml"/>
  <Override PartName="/ppt/notesSlides/notesSlide3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4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5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6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7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8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4" r:id="rId7"/>
    <p:sldId id="265" r:id="rId8"/>
    <p:sldId id="263" r:id="rId9"/>
    <p:sldId id="273" r:id="rId10"/>
    <p:sldId id="266" r:id="rId11"/>
    <p:sldId id="267" r:id="rId12"/>
    <p:sldId id="283" r:id="rId13"/>
    <p:sldId id="276" r:id="rId14"/>
    <p:sldId id="269" r:id="rId15"/>
    <p:sldId id="262" r:id="rId16"/>
    <p:sldId id="268" r:id="rId17"/>
    <p:sldId id="270" r:id="rId18"/>
    <p:sldId id="271" r:id="rId19"/>
    <p:sldId id="284" r:id="rId20"/>
    <p:sldId id="272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3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B3A4A"/>
    <a:srgbClr val="EB3646"/>
    <a:srgbClr val="EA3646"/>
    <a:srgbClr val="EA3848"/>
    <a:srgbClr val="E1E3EB"/>
    <a:srgbClr val="EA3645"/>
    <a:srgbClr val="EA3746"/>
    <a:srgbClr val="EB3747"/>
    <a:srgbClr val="EA3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891" autoAdjust="0"/>
  </p:normalViewPr>
  <p:slideViewPr>
    <p:cSldViewPr snapToGrid="0" showGuides="1">
      <p:cViewPr varScale="1">
        <p:scale>
          <a:sx n="70" d="100"/>
          <a:sy n="70" d="100"/>
        </p:scale>
        <p:origin x="331" y="58"/>
      </p:cViewPr>
      <p:guideLst>
        <p:guide orient="horz" pos="1743"/>
        <p:guide pos="3808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417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2024-09-15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6.xml"/><Relationship Id="rId7" Type="http://schemas.openxmlformats.org/officeDocument/2006/relationships/image" Target="../media/image1.jpe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4" Type="http://schemas.openxmlformats.org/officeDocument/2006/relationships/tags" Target="../tags/tag67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60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162.xml"/><Relationship Id="rId10" Type="http://schemas.openxmlformats.org/officeDocument/2006/relationships/image" Target="../media/image2.png"/><Relationship Id="rId4" Type="http://schemas.openxmlformats.org/officeDocument/2006/relationships/tags" Target="../tags/tag161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12" Type="http://schemas.openxmlformats.org/officeDocument/2006/relationships/image" Target="../media/image10.png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image" Target="../media/image9.png"/><Relationship Id="rId5" Type="http://schemas.openxmlformats.org/officeDocument/2006/relationships/tags" Target="../tags/tag167.xml"/><Relationship Id="rId10" Type="http://schemas.openxmlformats.org/officeDocument/2006/relationships/image" Target="../media/image8.png"/><Relationship Id="rId4" Type="http://schemas.openxmlformats.org/officeDocument/2006/relationships/tags" Target="../tags/tag166.xml"/><Relationship Id="rId9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82.xml"/><Relationship Id="rId18" Type="http://schemas.openxmlformats.org/officeDocument/2006/relationships/tags" Target="../tags/tag187.xml"/><Relationship Id="rId26" Type="http://schemas.openxmlformats.org/officeDocument/2006/relationships/tags" Target="../tags/tag195.xml"/><Relationship Id="rId21" Type="http://schemas.openxmlformats.org/officeDocument/2006/relationships/tags" Target="../tags/tag190.xml"/><Relationship Id="rId34" Type="http://schemas.openxmlformats.org/officeDocument/2006/relationships/tags" Target="../tags/tag203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17" Type="http://schemas.openxmlformats.org/officeDocument/2006/relationships/tags" Target="../tags/tag186.xml"/><Relationship Id="rId25" Type="http://schemas.openxmlformats.org/officeDocument/2006/relationships/tags" Target="../tags/tag194.xml"/><Relationship Id="rId33" Type="http://schemas.openxmlformats.org/officeDocument/2006/relationships/tags" Target="../tags/tag202.xml"/><Relationship Id="rId2" Type="http://schemas.openxmlformats.org/officeDocument/2006/relationships/tags" Target="../tags/tag171.xml"/><Relationship Id="rId16" Type="http://schemas.openxmlformats.org/officeDocument/2006/relationships/tags" Target="../tags/tag185.xml"/><Relationship Id="rId20" Type="http://schemas.openxmlformats.org/officeDocument/2006/relationships/tags" Target="../tags/tag189.xml"/><Relationship Id="rId29" Type="http://schemas.openxmlformats.org/officeDocument/2006/relationships/tags" Target="../tags/tag198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24" Type="http://schemas.openxmlformats.org/officeDocument/2006/relationships/tags" Target="../tags/tag193.xml"/><Relationship Id="rId32" Type="http://schemas.openxmlformats.org/officeDocument/2006/relationships/tags" Target="../tags/tag201.xml"/><Relationship Id="rId37" Type="http://schemas.openxmlformats.org/officeDocument/2006/relationships/image" Target="../media/image11.png"/><Relationship Id="rId5" Type="http://schemas.openxmlformats.org/officeDocument/2006/relationships/tags" Target="../tags/tag174.xml"/><Relationship Id="rId15" Type="http://schemas.openxmlformats.org/officeDocument/2006/relationships/tags" Target="../tags/tag184.xml"/><Relationship Id="rId23" Type="http://schemas.openxmlformats.org/officeDocument/2006/relationships/tags" Target="../tags/tag192.xml"/><Relationship Id="rId28" Type="http://schemas.openxmlformats.org/officeDocument/2006/relationships/tags" Target="../tags/tag197.xml"/><Relationship Id="rId36" Type="http://schemas.openxmlformats.org/officeDocument/2006/relationships/image" Target="../media/image1.jpeg"/><Relationship Id="rId10" Type="http://schemas.openxmlformats.org/officeDocument/2006/relationships/tags" Target="../tags/tag179.xml"/><Relationship Id="rId19" Type="http://schemas.openxmlformats.org/officeDocument/2006/relationships/tags" Target="../tags/tag188.xml"/><Relationship Id="rId31" Type="http://schemas.openxmlformats.org/officeDocument/2006/relationships/tags" Target="../tags/tag200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tags" Target="../tags/tag183.xml"/><Relationship Id="rId22" Type="http://schemas.openxmlformats.org/officeDocument/2006/relationships/tags" Target="../tags/tag191.xml"/><Relationship Id="rId27" Type="http://schemas.openxmlformats.org/officeDocument/2006/relationships/tags" Target="../tags/tag196.xml"/><Relationship Id="rId30" Type="http://schemas.openxmlformats.org/officeDocument/2006/relationships/tags" Target="../tags/tag199.xml"/><Relationship Id="rId35" Type="http://schemas.openxmlformats.org/officeDocument/2006/relationships/slideLayout" Target="../slideLayouts/slideLayout7.xml"/><Relationship Id="rId8" Type="http://schemas.openxmlformats.org/officeDocument/2006/relationships/tags" Target="../tags/tag177.xml"/><Relationship Id="rId3" Type="http://schemas.openxmlformats.org/officeDocument/2006/relationships/tags" Target="../tags/tag17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5.png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image" Target="../media/image14.png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image" Target="../media/image13.png"/><Relationship Id="rId5" Type="http://schemas.openxmlformats.org/officeDocument/2006/relationships/tags" Target="../tags/tag208.xml"/><Relationship Id="rId10" Type="http://schemas.openxmlformats.org/officeDocument/2006/relationships/image" Target="../media/image12.png"/><Relationship Id="rId4" Type="http://schemas.openxmlformats.org/officeDocument/2006/relationships/tags" Target="../tags/tag207.xml"/><Relationship Id="rId9" Type="http://schemas.openxmlformats.org/officeDocument/2006/relationships/image" Target="../media/image1.jpeg"/><Relationship Id="rId1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13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215.xml"/><Relationship Id="rId10" Type="http://schemas.openxmlformats.org/officeDocument/2006/relationships/image" Target="../media/image2.png"/><Relationship Id="rId4" Type="http://schemas.openxmlformats.org/officeDocument/2006/relationships/tags" Target="../tags/tag214.xml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tags" Target="../tags/tag231.xml"/><Relationship Id="rId18" Type="http://schemas.openxmlformats.org/officeDocument/2006/relationships/tags" Target="../tags/tag236.xml"/><Relationship Id="rId3" Type="http://schemas.openxmlformats.org/officeDocument/2006/relationships/tags" Target="../tags/tag221.xml"/><Relationship Id="rId21" Type="http://schemas.openxmlformats.org/officeDocument/2006/relationships/image" Target="../media/image18.png"/><Relationship Id="rId7" Type="http://schemas.openxmlformats.org/officeDocument/2006/relationships/tags" Target="../tags/tag225.xml"/><Relationship Id="rId12" Type="http://schemas.openxmlformats.org/officeDocument/2006/relationships/tags" Target="../tags/tag230.xml"/><Relationship Id="rId17" Type="http://schemas.openxmlformats.org/officeDocument/2006/relationships/tags" Target="../tags/tag235.xml"/><Relationship Id="rId2" Type="http://schemas.openxmlformats.org/officeDocument/2006/relationships/tags" Target="../tags/tag220.xml"/><Relationship Id="rId16" Type="http://schemas.openxmlformats.org/officeDocument/2006/relationships/tags" Target="../tags/tag234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5" Type="http://schemas.openxmlformats.org/officeDocument/2006/relationships/tags" Target="../tags/tag223.xml"/><Relationship Id="rId15" Type="http://schemas.openxmlformats.org/officeDocument/2006/relationships/tags" Target="../tags/tag233.xml"/><Relationship Id="rId10" Type="http://schemas.openxmlformats.org/officeDocument/2006/relationships/tags" Target="../tags/tag228.xml"/><Relationship Id="rId19" Type="http://schemas.openxmlformats.org/officeDocument/2006/relationships/tags" Target="../tags/tag237.xml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tags" Target="../tags/tag232.xml"/><Relationship Id="rId2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40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242.xml"/><Relationship Id="rId10" Type="http://schemas.openxmlformats.org/officeDocument/2006/relationships/image" Target="../media/image2.png"/><Relationship Id="rId4" Type="http://schemas.openxmlformats.org/officeDocument/2006/relationships/tags" Target="../tags/tag241.xml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tags" Target="../tags/tag255.xml"/><Relationship Id="rId18" Type="http://schemas.openxmlformats.org/officeDocument/2006/relationships/tags" Target="../tags/tag260.xml"/><Relationship Id="rId3" Type="http://schemas.openxmlformats.org/officeDocument/2006/relationships/tags" Target="../tags/tag245.xml"/><Relationship Id="rId21" Type="http://schemas.openxmlformats.org/officeDocument/2006/relationships/tags" Target="../tags/tag263.xml"/><Relationship Id="rId7" Type="http://schemas.openxmlformats.org/officeDocument/2006/relationships/tags" Target="../tags/tag249.xml"/><Relationship Id="rId12" Type="http://schemas.openxmlformats.org/officeDocument/2006/relationships/tags" Target="../tags/tag254.xml"/><Relationship Id="rId17" Type="http://schemas.openxmlformats.org/officeDocument/2006/relationships/tags" Target="../tags/tag259.xml"/><Relationship Id="rId2" Type="http://schemas.openxmlformats.org/officeDocument/2006/relationships/tags" Target="../tags/tag244.xml"/><Relationship Id="rId16" Type="http://schemas.openxmlformats.org/officeDocument/2006/relationships/tags" Target="../tags/tag258.xml"/><Relationship Id="rId20" Type="http://schemas.openxmlformats.org/officeDocument/2006/relationships/tags" Target="../tags/tag262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tags" Target="../tags/tag253.xml"/><Relationship Id="rId24" Type="http://schemas.openxmlformats.org/officeDocument/2006/relationships/image" Target="../media/image20.png"/><Relationship Id="rId5" Type="http://schemas.openxmlformats.org/officeDocument/2006/relationships/tags" Target="../tags/tag247.xml"/><Relationship Id="rId15" Type="http://schemas.openxmlformats.org/officeDocument/2006/relationships/tags" Target="../tags/tag257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252.xml"/><Relationship Id="rId19" Type="http://schemas.openxmlformats.org/officeDocument/2006/relationships/tags" Target="../tags/tag261.xml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tags" Target="../tags/tag256.xml"/><Relationship Id="rId22" Type="http://schemas.openxmlformats.org/officeDocument/2006/relationships/tags" Target="../tags/tag26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tags" Target="../tags/tag277.xml"/><Relationship Id="rId18" Type="http://schemas.openxmlformats.org/officeDocument/2006/relationships/tags" Target="../tags/tag282.xml"/><Relationship Id="rId3" Type="http://schemas.openxmlformats.org/officeDocument/2006/relationships/tags" Target="../tags/tag267.xml"/><Relationship Id="rId21" Type="http://schemas.openxmlformats.org/officeDocument/2006/relationships/tags" Target="../tags/tag285.xml"/><Relationship Id="rId7" Type="http://schemas.openxmlformats.org/officeDocument/2006/relationships/tags" Target="../tags/tag271.xml"/><Relationship Id="rId12" Type="http://schemas.openxmlformats.org/officeDocument/2006/relationships/tags" Target="../tags/tag276.xml"/><Relationship Id="rId17" Type="http://schemas.openxmlformats.org/officeDocument/2006/relationships/tags" Target="../tags/tag281.xml"/><Relationship Id="rId25" Type="http://schemas.openxmlformats.org/officeDocument/2006/relationships/image" Target="../media/image21.png"/><Relationship Id="rId2" Type="http://schemas.openxmlformats.org/officeDocument/2006/relationships/tags" Target="../tags/tag266.xml"/><Relationship Id="rId16" Type="http://schemas.openxmlformats.org/officeDocument/2006/relationships/tags" Target="../tags/tag280.xml"/><Relationship Id="rId20" Type="http://schemas.openxmlformats.org/officeDocument/2006/relationships/tags" Target="../tags/tag284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tags" Target="../tags/tag275.xml"/><Relationship Id="rId24" Type="http://schemas.openxmlformats.org/officeDocument/2006/relationships/image" Target="../media/image1.jpeg"/><Relationship Id="rId5" Type="http://schemas.openxmlformats.org/officeDocument/2006/relationships/tags" Target="../tags/tag269.xml"/><Relationship Id="rId15" Type="http://schemas.openxmlformats.org/officeDocument/2006/relationships/tags" Target="../tags/tag279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274.xml"/><Relationship Id="rId19" Type="http://schemas.openxmlformats.org/officeDocument/2006/relationships/tags" Target="../tags/tag283.xml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tags" Target="../tags/tag278.xml"/><Relationship Id="rId22" Type="http://schemas.openxmlformats.org/officeDocument/2006/relationships/tags" Target="../tags/tag28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tags" Target="../tags/tag85.xml"/><Relationship Id="rId26" Type="http://schemas.openxmlformats.org/officeDocument/2006/relationships/tags" Target="../tags/tag93.xml"/><Relationship Id="rId3" Type="http://schemas.openxmlformats.org/officeDocument/2006/relationships/tags" Target="../tags/tag70.xml"/><Relationship Id="rId21" Type="http://schemas.openxmlformats.org/officeDocument/2006/relationships/tags" Target="../tags/tag88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tags" Target="../tags/tag84.xml"/><Relationship Id="rId25" Type="http://schemas.openxmlformats.org/officeDocument/2006/relationships/tags" Target="../tags/tag92.xml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tags" Target="../tags/tag87.xml"/><Relationship Id="rId29" Type="http://schemas.openxmlformats.org/officeDocument/2006/relationships/image" Target="../media/image4.pn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24" Type="http://schemas.openxmlformats.org/officeDocument/2006/relationships/tags" Target="../tags/tag91.xml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tags" Target="../tags/tag90.xml"/><Relationship Id="rId28" Type="http://schemas.openxmlformats.org/officeDocument/2006/relationships/image" Target="../media/image5.jpeg"/><Relationship Id="rId10" Type="http://schemas.openxmlformats.org/officeDocument/2006/relationships/tags" Target="../tags/tag77.xml"/><Relationship Id="rId19" Type="http://schemas.openxmlformats.org/officeDocument/2006/relationships/tags" Target="../tags/tag86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tags" Target="../tags/tag89.xml"/><Relationship Id="rId27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89.xml"/><Relationship Id="rId7" Type="http://schemas.openxmlformats.org/officeDocument/2006/relationships/image" Target="../media/image1.jpeg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4" Type="http://schemas.openxmlformats.org/officeDocument/2006/relationships/tags" Target="../tags/tag290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96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98.xml"/><Relationship Id="rId10" Type="http://schemas.openxmlformats.org/officeDocument/2006/relationships/image" Target="../media/image2.png"/><Relationship Id="rId4" Type="http://schemas.openxmlformats.org/officeDocument/2006/relationships/tags" Target="../tags/tag97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02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104.xml"/><Relationship Id="rId10" Type="http://schemas.openxmlformats.org/officeDocument/2006/relationships/image" Target="../media/image2.png"/><Relationship Id="rId4" Type="http://schemas.openxmlformats.org/officeDocument/2006/relationships/tags" Target="../tags/tag103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3" Type="http://schemas.openxmlformats.org/officeDocument/2006/relationships/tags" Target="../tags/tag107.xml"/><Relationship Id="rId21" Type="http://schemas.openxmlformats.org/officeDocument/2006/relationships/tags" Target="../tags/tag125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12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5" Type="http://schemas.openxmlformats.org/officeDocument/2006/relationships/tags" Target="../tags/tag130.xml"/><Relationship Id="rId10" Type="http://schemas.openxmlformats.org/officeDocument/2006/relationships/image" Target="../media/image2.png"/><Relationship Id="rId4" Type="http://schemas.openxmlformats.org/officeDocument/2006/relationships/tags" Target="../tags/tag129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3" Type="http://schemas.openxmlformats.org/officeDocument/2006/relationships/tags" Target="../tags/tag13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tags" Target="../tags/tag150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10" Type="http://schemas.openxmlformats.org/officeDocument/2006/relationships/tags" Target="../tags/tag140.xml"/><Relationship Id="rId19" Type="http://schemas.openxmlformats.org/officeDocument/2006/relationships/tags" Target="../tags/tag149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Relationship Id="rId2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likzn_2"/>
          <p:cNvPicPr>
            <a:picLocks noChangeAspect="1"/>
          </p:cNvPicPr>
          <p:nvPr/>
        </p:nvPicPr>
        <p:blipFill rotWithShape="1">
          <a:blip r:embed="rId8">
            <a:alphaModFix amt="80000"/>
          </a:blip>
          <a:srcRect/>
          <a:stretch>
            <a:fillRect/>
          </a:stretch>
        </p:blipFill>
        <p:spPr>
          <a:xfrm>
            <a:off x="-1235" y="4720281"/>
            <a:ext cx="12193200" cy="2137719"/>
          </a:xfrm>
          <a:prstGeom prst="rect">
            <a:avLst/>
          </a:prstGeom>
        </p:spPr>
      </p:pic>
      <p:pic>
        <p:nvPicPr>
          <p:cNvPr id="52" name="likzn_3"/>
          <p:cNvPicPr>
            <a:picLocks noChangeAspect="1"/>
          </p:cNvPicPr>
          <p:nvPr/>
        </p:nvPicPr>
        <p:blipFill rotWithShape="1">
          <a:blip r:embed="rId8">
            <a:alphaModFix amt="80000"/>
          </a:blip>
          <a:srcRect/>
          <a:stretch>
            <a:fillRect/>
          </a:stretch>
        </p:blipFill>
        <p:spPr>
          <a:xfrm flipH="1">
            <a:off x="-1235" y="4720281"/>
            <a:ext cx="12193200" cy="2137719"/>
          </a:xfrm>
          <a:prstGeom prst="rect">
            <a:avLst/>
          </a:prstGeom>
        </p:spPr>
      </p:pic>
      <p:sp>
        <p:nvSpPr>
          <p:cNvPr id="3" name="likzn_4"/>
          <p:cNvSpPr/>
          <p:nvPr/>
        </p:nvSpPr>
        <p:spPr>
          <a:xfrm>
            <a:off x="-1270" y="-13335"/>
            <a:ext cx="12212955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likzn_5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  <p:sp>
        <p:nvSpPr>
          <p:cNvPr id="4" name="likzn_6"/>
          <p:cNvSpPr txBox="1"/>
          <p:nvPr/>
        </p:nvSpPr>
        <p:spPr>
          <a:xfrm>
            <a:off x="2610485" y="3114040"/>
            <a:ext cx="72605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1200">
                <a:solidFill>
                  <a:srgbClr val="FFFFFF"/>
                </a:solidFill>
                <a:uFillTx/>
                <a:cs typeface="+mn-ea"/>
                <a:sym typeface="+mn-lt"/>
              </a:rPr>
              <a:t>Weinan Normal University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0E93B8-3F20-DD2E-5CFE-B916256FF253}"/>
              </a:ext>
            </a:extLst>
          </p:cNvPr>
          <p:cNvSpPr txBox="1"/>
          <p:nvPr/>
        </p:nvSpPr>
        <p:spPr>
          <a:xfrm>
            <a:off x="2484333" y="1786328"/>
            <a:ext cx="7228678" cy="1443609"/>
          </a:xfrm>
          <a:custGeom>
            <a:avLst/>
            <a:gdLst/>
            <a:ahLst/>
            <a:cxnLst/>
            <a:rect l="l" t="t" r="r" b="b"/>
            <a:pathLst>
              <a:path w="7228678" h="1443609">
                <a:moveTo>
                  <a:pt x="3808136" y="1236958"/>
                </a:moveTo>
                <a:cubicBezTo>
                  <a:pt x="3808746" y="1236856"/>
                  <a:pt x="3810371" y="1239498"/>
                  <a:pt x="3813013" y="1244883"/>
                </a:cubicBezTo>
                <a:lnTo>
                  <a:pt x="3813731" y="1246422"/>
                </a:lnTo>
                <a:lnTo>
                  <a:pt x="3813318" y="1247397"/>
                </a:lnTo>
                <a:cubicBezTo>
                  <a:pt x="3812200" y="1250445"/>
                  <a:pt x="3811641" y="1252579"/>
                  <a:pt x="3811641" y="1253798"/>
                </a:cubicBezTo>
                <a:cubicBezTo>
                  <a:pt x="3811641" y="1256237"/>
                  <a:pt x="3810422" y="1251360"/>
                  <a:pt x="3807984" y="1239168"/>
                </a:cubicBezTo>
                <a:cubicBezTo>
                  <a:pt x="3807781" y="1237745"/>
                  <a:pt x="3807831" y="1237009"/>
                  <a:pt x="3808136" y="1236958"/>
                </a:cubicBezTo>
                <a:close/>
                <a:moveTo>
                  <a:pt x="647052" y="1219781"/>
                </a:moveTo>
                <a:lnTo>
                  <a:pt x="651424" y="1219781"/>
                </a:lnTo>
                <a:lnTo>
                  <a:pt x="671827" y="1222696"/>
                </a:lnTo>
                <a:cubicBezTo>
                  <a:pt x="671827" y="1226582"/>
                  <a:pt x="670855" y="1229497"/>
                  <a:pt x="668912" y="1231440"/>
                </a:cubicBezTo>
                <a:cubicBezTo>
                  <a:pt x="665997" y="1230468"/>
                  <a:pt x="658225" y="1229982"/>
                  <a:pt x="645595" y="1229982"/>
                </a:cubicBezTo>
                <a:lnTo>
                  <a:pt x="641223" y="1227068"/>
                </a:lnTo>
                <a:lnTo>
                  <a:pt x="641223" y="1222696"/>
                </a:lnTo>
                <a:cubicBezTo>
                  <a:pt x="643166" y="1220753"/>
                  <a:pt x="645109" y="1219781"/>
                  <a:pt x="647052" y="1219781"/>
                </a:cubicBezTo>
                <a:close/>
                <a:moveTo>
                  <a:pt x="1794373" y="1200153"/>
                </a:moveTo>
                <a:cubicBezTo>
                  <a:pt x="1798437" y="1201779"/>
                  <a:pt x="1802908" y="1206656"/>
                  <a:pt x="1807785" y="1214784"/>
                </a:cubicBezTo>
                <a:lnTo>
                  <a:pt x="1802908" y="1216003"/>
                </a:lnTo>
                <a:lnTo>
                  <a:pt x="1800469" y="1216003"/>
                </a:lnTo>
                <a:cubicBezTo>
                  <a:pt x="1796405" y="1216003"/>
                  <a:pt x="1793154" y="1214784"/>
                  <a:pt x="1790716" y="1212345"/>
                </a:cubicBezTo>
                <a:lnTo>
                  <a:pt x="1785839" y="1207469"/>
                </a:lnTo>
                <a:lnTo>
                  <a:pt x="1785839" y="1201373"/>
                </a:lnTo>
                <a:close/>
                <a:moveTo>
                  <a:pt x="6922" y="1162946"/>
                </a:moveTo>
                <a:cubicBezTo>
                  <a:pt x="7651" y="1163917"/>
                  <a:pt x="9230" y="1167318"/>
                  <a:pt x="11658" y="1173147"/>
                </a:cubicBezTo>
                <a:lnTo>
                  <a:pt x="13579" y="1177587"/>
                </a:lnTo>
                <a:lnTo>
                  <a:pt x="10201" y="1187720"/>
                </a:lnTo>
                <a:cubicBezTo>
                  <a:pt x="10201" y="1186749"/>
                  <a:pt x="9230" y="1179948"/>
                  <a:pt x="7287" y="1167318"/>
                </a:cubicBezTo>
                <a:cubicBezTo>
                  <a:pt x="6315" y="1163431"/>
                  <a:pt x="6194" y="1161974"/>
                  <a:pt x="6922" y="1162946"/>
                </a:cubicBezTo>
                <a:close/>
                <a:moveTo>
                  <a:pt x="4987547" y="1064705"/>
                </a:moveTo>
                <a:cubicBezTo>
                  <a:pt x="4996291" y="1065676"/>
                  <a:pt x="5006978" y="1076363"/>
                  <a:pt x="5019608" y="1096766"/>
                </a:cubicBezTo>
                <a:lnTo>
                  <a:pt x="5015236" y="1101138"/>
                </a:lnTo>
                <a:lnTo>
                  <a:pt x="4977346" y="1080735"/>
                </a:lnTo>
                <a:lnTo>
                  <a:pt x="4977346" y="1073449"/>
                </a:lnTo>
                <a:close/>
                <a:moveTo>
                  <a:pt x="3008620" y="1035107"/>
                </a:moveTo>
                <a:lnTo>
                  <a:pt x="3014450" y="1036565"/>
                </a:lnTo>
                <a:lnTo>
                  <a:pt x="3026108" y="1061339"/>
                </a:lnTo>
                <a:cubicBezTo>
                  <a:pt x="3020279" y="1057453"/>
                  <a:pt x="3015907" y="1055024"/>
                  <a:pt x="3012992" y="1054053"/>
                </a:cubicBezTo>
                <a:cubicBezTo>
                  <a:pt x="3010078" y="1053081"/>
                  <a:pt x="3007649" y="1051624"/>
                  <a:pt x="3005706" y="1049681"/>
                </a:cubicBezTo>
                <a:lnTo>
                  <a:pt x="3005706" y="1040937"/>
                </a:lnTo>
                <a:close/>
                <a:moveTo>
                  <a:pt x="4107907" y="1007520"/>
                </a:moveTo>
                <a:lnTo>
                  <a:pt x="4085961" y="1033123"/>
                </a:lnTo>
                <a:lnTo>
                  <a:pt x="4071331" y="1047753"/>
                </a:lnTo>
                <a:cubicBezTo>
                  <a:pt x="4075395" y="1045315"/>
                  <a:pt x="4080678" y="1041657"/>
                  <a:pt x="4087181" y="1036781"/>
                </a:cubicBezTo>
                <a:cubicBezTo>
                  <a:pt x="4093683" y="1031904"/>
                  <a:pt x="4100592" y="1027433"/>
                  <a:pt x="4107907" y="1023369"/>
                </a:cubicBezTo>
                <a:lnTo>
                  <a:pt x="4088400" y="1036781"/>
                </a:lnTo>
                <a:cubicBezTo>
                  <a:pt x="4085149" y="1046534"/>
                  <a:pt x="4083523" y="1051817"/>
                  <a:pt x="4083523" y="1052630"/>
                </a:cubicBezTo>
                <a:cubicBezTo>
                  <a:pt x="4083523" y="1052630"/>
                  <a:pt x="4083726" y="1052833"/>
                  <a:pt x="4084133" y="1053240"/>
                </a:cubicBezTo>
                <a:cubicBezTo>
                  <a:pt x="4084539" y="1053646"/>
                  <a:pt x="4084742" y="1053849"/>
                  <a:pt x="4084742" y="1053849"/>
                </a:cubicBezTo>
                <a:cubicBezTo>
                  <a:pt x="4086368" y="1053849"/>
                  <a:pt x="4088400" y="1053443"/>
                  <a:pt x="4090838" y="1052630"/>
                </a:cubicBezTo>
                <a:cubicBezTo>
                  <a:pt x="4093277" y="1051817"/>
                  <a:pt x="4094902" y="1051614"/>
                  <a:pt x="4095715" y="1052021"/>
                </a:cubicBezTo>
                <a:cubicBezTo>
                  <a:pt x="4096528" y="1052427"/>
                  <a:pt x="4096528" y="1054256"/>
                  <a:pt x="4095715" y="1057507"/>
                </a:cubicBezTo>
                <a:lnTo>
                  <a:pt x="4094496" y="1061165"/>
                </a:lnTo>
                <a:lnTo>
                  <a:pt x="4094496" y="1062384"/>
                </a:lnTo>
                <a:cubicBezTo>
                  <a:pt x="4096121" y="1061571"/>
                  <a:pt x="4098763" y="1059336"/>
                  <a:pt x="4102421" y="1055678"/>
                </a:cubicBezTo>
                <a:cubicBezTo>
                  <a:pt x="4106078" y="1052021"/>
                  <a:pt x="4107907" y="1051005"/>
                  <a:pt x="4107907" y="1052630"/>
                </a:cubicBezTo>
                <a:cubicBezTo>
                  <a:pt x="4089213" y="1081891"/>
                  <a:pt x="4080272" y="1097741"/>
                  <a:pt x="4081085" y="1100179"/>
                </a:cubicBezTo>
                <a:lnTo>
                  <a:pt x="4089619" y="1096521"/>
                </a:lnTo>
                <a:cubicBezTo>
                  <a:pt x="4092057" y="1102211"/>
                  <a:pt x="4094496" y="1106275"/>
                  <a:pt x="4096934" y="1108713"/>
                </a:cubicBezTo>
                <a:cubicBezTo>
                  <a:pt x="4084742" y="1116841"/>
                  <a:pt x="4063609" y="1141225"/>
                  <a:pt x="4033536" y="1181865"/>
                </a:cubicBezTo>
                <a:cubicBezTo>
                  <a:pt x="4000211" y="1225757"/>
                  <a:pt x="3983549" y="1251360"/>
                  <a:pt x="3983549" y="1258675"/>
                </a:cubicBezTo>
                <a:lnTo>
                  <a:pt x="3983549" y="1280621"/>
                </a:lnTo>
                <a:cubicBezTo>
                  <a:pt x="3983549" y="1290374"/>
                  <a:pt x="3976640" y="1299518"/>
                  <a:pt x="3962822" y="1308053"/>
                </a:cubicBezTo>
                <a:cubicBezTo>
                  <a:pt x="3949005" y="1316587"/>
                  <a:pt x="3935593" y="1320854"/>
                  <a:pt x="3922589" y="1320854"/>
                </a:cubicBezTo>
                <a:cubicBezTo>
                  <a:pt x="3909584" y="1320854"/>
                  <a:pt x="3898611" y="1316790"/>
                  <a:pt x="3889670" y="1308662"/>
                </a:cubicBezTo>
                <a:lnTo>
                  <a:pt x="3871382" y="1312320"/>
                </a:lnTo>
                <a:cubicBezTo>
                  <a:pt x="3851875" y="1307443"/>
                  <a:pt x="3840089" y="1303785"/>
                  <a:pt x="3836025" y="1301347"/>
                </a:cubicBezTo>
                <a:cubicBezTo>
                  <a:pt x="3826272" y="1296470"/>
                  <a:pt x="3820582" y="1286717"/>
                  <a:pt x="3818957" y="1272086"/>
                </a:cubicBezTo>
                <a:lnTo>
                  <a:pt x="3818957" y="1268429"/>
                </a:lnTo>
                <a:cubicBezTo>
                  <a:pt x="3818957" y="1263552"/>
                  <a:pt x="3818550" y="1259081"/>
                  <a:pt x="3817737" y="1255017"/>
                </a:cubicBezTo>
                <a:lnTo>
                  <a:pt x="3813731" y="1246422"/>
                </a:lnTo>
                <a:lnTo>
                  <a:pt x="3818347" y="1235510"/>
                </a:lnTo>
                <a:cubicBezTo>
                  <a:pt x="3822817" y="1225757"/>
                  <a:pt x="3828710" y="1215190"/>
                  <a:pt x="3836025" y="1203811"/>
                </a:cubicBezTo>
                <a:cubicBezTo>
                  <a:pt x="3839277" y="1198121"/>
                  <a:pt x="3854720" y="1179021"/>
                  <a:pt x="3882355" y="1146509"/>
                </a:cubicBezTo>
                <a:lnTo>
                  <a:pt x="3883574" y="1146509"/>
                </a:lnTo>
                <a:lnTo>
                  <a:pt x="3884793" y="1146509"/>
                </a:lnTo>
                <a:lnTo>
                  <a:pt x="3886013" y="1148947"/>
                </a:lnTo>
                <a:cubicBezTo>
                  <a:pt x="3877072" y="1157888"/>
                  <a:pt x="3872601" y="1166016"/>
                  <a:pt x="3872601" y="1173331"/>
                </a:cubicBezTo>
                <a:cubicBezTo>
                  <a:pt x="3871789" y="1182272"/>
                  <a:pt x="3870163" y="1189181"/>
                  <a:pt x="3867725" y="1194057"/>
                </a:cubicBezTo>
                <a:lnTo>
                  <a:pt x="3871382" y="1197715"/>
                </a:lnTo>
                <a:lnTo>
                  <a:pt x="3925027" y="1157481"/>
                </a:lnTo>
                <a:cubicBezTo>
                  <a:pt x="3969731" y="1124157"/>
                  <a:pt x="4018093" y="1085549"/>
                  <a:pt x="4070112" y="1041657"/>
                </a:cubicBezTo>
                <a:cubicBezTo>
                  <a:pt x="4070925" y="1041657"/>
                  <a:pt x="4071737" y="1041048"/>
                  <a:pt x="4072550" y="1039829"/>
                </a:cubicBezTo>
                <a:cubicBezTo>
                  <a:pt x="4073363" y="1038609"/>
                  <a:pt x="4074176" y="1038000"/>
                  <a:pt x="4074989" y="1038000"/>
                </a:cubicBezTo>
                <a:close/>
                <a:moveTo>
                  <a:pt x="2384885" y="994302"/>
                </a:moveTo>
                <a:cubicBezTo>
                  <a:pt x="2392658" y="997217"/>
                  <a:pt x="2400916" y="1004504"/>
                  <a:pt x="2409660" y="1016162"/>
                </a:cubicBezTo>
                <a:lnTo>
                  <a:pt x="2400916" y="1017619"/>
                </a:lnTo>
                <a:lnTo>
                  <a:pt x="2376141" y="1013248"/>
                </a:lnTo>
                <a:lnTo>
                  <a:pt x="2373227" y="1001589"/>
                </a:lnTo>
                <a:lnTo>
                  <a:pt x="2376141" y="995760"/>
                </a:lnTo>
                <a:close/>
                <a:moveTo>
                  <a:pt x="4013216" y="967151"/>
                </a:moveTo>
                <a:lnTo>
                  <a:pt x="4012962" y="967439"/>
                </a:lnTo>
                <a:cubicBezTo>
                  <a:pt x="4012454" y="967947"/>
                  <a:pt x="4012200" y="968099"/>
                  <a:pt x="4012200" y="967896"/>
                </a:cubicBezTo>
                <a:lnTo>
                  <a:pt x="4012424" y="967402"/>
                </a:lnTo>
                <a:lnTo>
                  <a:pt x="4012809" y="967286"/>
                </a:lnTo>
                <a:close/>
                <a:moveTo>
                  <a:pt x="4031097" y="961190"/>
                </a:moveTo>
                <a:lnTo>
                  <a:pt x="4013216" y="967151"/>
                </a:lnTo>
                <a:lnTo>
                  <a:pt x="4015248" y="964848"/>
                </a:lnTo>
                <a:close/>
                <a:moveTo>
                  <a:pt x="851078" y="910828"/>
                </a:moveTo>
                <a:cubicBezTo>
                  <a:pt x="840391" y="921515"/>
                  <a:pt x="820474" y="933174"/>
                  <a:pt x="791327" y="945804"/>
                </a:cubicBezTo>
                <a:cubicBezTo>
                  <a:pt x="761209" y="958434"/>
                  <a:pt x="742264" y="970093"/>
                  <a:pt x="734492" y="980780"/>
                </a:cubicBezTo>
                <a:lnTo>
                  <a:pt x="734492" y="1023042"/>
                </a:lnTo>
                <a:lnTo>
                  <a:pt x="738864" y="1023042"/>
                </a:lnTo>
                <a:cubicBezTo>
                  <a:pt x="793270" y="1001668"/>
                  <a:pt x="821445" y="990981"/>
                  <a:pt x="823389" y="990981"/>
                </a:cubicBezTo>
                <a:lnTo>
                  <a:pt x="853992" y="998268"/>
                </a:lnTo>
                <a:lnTo>
                  <a:pt x="853992" y="961835"/>
                </a:lnTo>
                <a:cubicBezTo>
                  <a:pt x="853992" y="937546"/>
                  <a:pt x="853021" y="920544"/>
                  <a:pt x="851078" y="910828"/>
                </a:cubicBezTo>
                <a:close/>
                <a:moveTo>
                  <a:pt x="1869964" y="895353"/>
                </a:moveTo>
                <a:lnTo>
                  <a:pt x="1879717" y="895353"/>
                </a:lnTo>
                <a:lnTo>
                  <a:pt x="1879717" y="900230"/>
                </a:lnTo>
                <a:lnTo>
                  <a:pt x="1858991" y="909984"/>
                </a:lnTo>
                <a:cubicBezTo>
                  <a:pt x="1858991" y="900230"/>
                  <a:pt x="1862649" y="895353"/>
                  <a:pt x="1869964" y="895353"/>
                </a:cubicBezTo>
                <a:close/>
                <a:moveTo>
                  <a:pt x="3914054" y="884381"/>
                </a:moveTo>
                <a:cubicBezTo>
                  <a:pt x="3914054" y="886006"/>
                  <a:pt x="3914664" y="888648"/>
                  <a:pt x="3915883" y="892305"/>
                </a:cubicBezTo>
                <a:cubicBezTo>
                  <a:pt x="3917102" y="895963"/>
                  <a:pt x="3918118" y="898605"/>
                  <a:pt x="3918931" y="900230"/>
                </a:cubicBezTo>
                <a:cubicBezTo>
                  <a:pt x="3922995" y="907545"/>
                  <a:pt x="3929904" y="909171"/>
                  <a:pt x="3939657" y="905107"/>
                </a:cubicBezTo>
                <a:lnTo>
                  <a:pt x="3943315" y="907545"/>
                </a:lnTo>
                <a:lnTo>
                  <a:pt x="3951849" y="905107"/>
                </a:lnTo>
                <a:cubicBezTo>
                  <a:pt x="3952662" y="893728"/>
                  <a:pt x="3955101" y="887225"/>
                  <a:pt x="3959165" y="885600"/>
                </a:cubicBezTo>
                <a:lnTo>
                  <a:pt x="3957945" y="901449"/>
                </a:lnTo>
                <a:cubicBezTo>
                  <a:pt x="3958758" y="903888"/>
                  <a:pt x="3959977" y="905107"/>
                  <a:pt x="3961603" y="905107"/>
                </a:cubicBezTo>
                <a:cubicBezTo>
                  <a:pt x="3964041" y="907545"/>
                  <a:pt x="3968918" y="908765"/>
                  <a:pt x="3976233" y="908765"/>
                </a:cubicBezTo>
                <a:lnTo>
                  <a:pt x="3978672" y="911203"/>
                </a:lnTo>
                <a:lnTo>
                  <a:pt x="3989645" y="919737"/>
                </a:lnTo>
                <a:cubicBezTo>
                  <a:pt x="3991270" y="919737"/>
                  <a:pt x="3993099" y="920550"/>
                  <a:pt x="3995131" y="922176"/>
                </a:cubicBezTo>
                <a:cubicBezTo>
                  <a:pt x="3997163" y="923801"/>
                  <a:pt x="3998585" y="925021"/>
                  <a:pt x="3999398" y="925833"/>
                </a:cubicBezTo>
                <a:lnTo>
                  <a:pt x="4009152" y="925833"/>
                </a:lnTo>
                <a:cubicBezTo>
                  <a:pt x="4009965" y="925833"/>
                  <a:pt x="4010777" y="925427"/>
                  <a:pt x="4011590" y="924614"/>
                </a:cubicBezTo>
                <a:cubicBezTo>
                  <a:pt x="4012403" y="923801"/>
                  <a:pt x="4013216" y="922989"/>
                  <a:pt x="4014029" y="922176"/>
                </a:cubicBezTo>
                <a:lnTo>
                  <a:pt x="4014029" y="923395"/>
                </a:lnTo>
                <a:cubicBezTo>
                  <a:pt x="4009965" y="929085"/>
                  <a:pt x="4008339" y="934368"/>
                  <a:pt x="4009152" y="939245"/>
                </a:cubicBezTo>
                <a:cubicBezTo>
                  <a:pt x="4012403" y="942496"/>
                  <a:pt x="4015248" y="943715"/>
                  <a:pt x="4017686" y="942902"/>
                </a:cubicBezTo>
                <a:cubicBezTo>
                  <a:pt x="4020125" y="942902"/>
                  <a:pt x="4021344" y="944121"/>
                  <a:pt x="4021344" y="946560"/>
                </a:cubicBezTo>
                <a:cubicBezTo>
                  <a:pt x="4021344" y="950624"/>
                  <a:pt x="4019312" y="955907"/>
                  <a:pt x="4015248" y="962409"/>
                </a:cubicBezTo>
                <a:cubicBezTo>
                  <a:pt x="4014232" y="964035"/>
                  <a:pt x="4013470" y="965305"/>
                  <a:pt x="4012962" y="966219"/>
                </a:cubicBezTo>
                <a:lnTo>
                  <a:pt x="4012424" y="967402"/>
                </a:lnTo>
                <a:lnTo>
                  <a:pt x="4008349" y="968624"/>
                </a:lnTo>
                <a:lnTo>
                  <a:pt x="4014333" y="970334"/>
                </a:lnTo>
                <a:cubicBezTo>
                  <a:pt x="4015756" y="971553"/>
                  <a:pt x="4016467" y="973382"/>
                  <a:pt x="4016467" y="975821"/>
                </a:cubicBezTo>
                <a:lnTo>
                  <a:pt x="4015248" y="990451"/>
                </a:lnTo>
                <a:cubicBezTo>
                  <a:pt x="4014435" y="991264"/>
                  <a:pt x="4014638" y="992889"/>
                  <a:pt x="4015857" y="995328"/>
                </a:cubicBezTo>
                <a:cubicBezTo>
                  <a:pt x="4017077" y="997766"/>
                  <a:pt x="4016873" y="999798"/>
                  <a:pt x="4015248" y="1001424"/>
                </a:cubicBezTo>
                <a:cubicBezTo>
                  <a:pt x="4012809" y="1002237"/>
                  <a:pt x="4009965" y="1002643"/>
                  <a:pt x="4006713" y="1002643"/>
                </a:cubicBezTo>
                <a:cubicBezTo>
                  <a:pt x="4003462" y="1002643"/>
                  <a:pt x="4001024" y="1003049"/>
                  <a:pt x="3999398" y="1003862"/>
                </a:cubicBezTo>
                <a:lnTo>
                  <a:pt x="3998179" y="1011177"/>
                </a:lnTo>
                <a:cubicBezTo>
                  <a:pt x="3997366" y="1017680"/>
                  <a:pt x="3996553" y="1022760"/>
                  <a:pt x="3995741" y="1026417"/>
                </a:cubicBezTo>
                <a:cubicBezTo>
                  <a:pt x="3994928" y="1030075"/>
                  <a:pt x="3994318" y="1032310"/>
                  <a:pt x="3993912" y="1033123"/>
                </a:cubicBezTo>
                <a:cubicBezTo>
                  <a:pt x="3993505" y="1033936"/>
                  <a:pt x="3993302" y="1033936"/>
                  <a:pt x="3993302" y="1033123"/>
                </a:cubicBezTo>
                <a:lnTo>
                  <a:pt x="3992083" y="1033123"/>
                </a:lnTo>
                <a:lnTo>
                  <a:pt x="3989645" y="1033123"/>
                </a:lnTo>
                <a:cubicBezTo>
                  <a:pt x="3987206" y="1033123"/>
                  <a:pt x="3985174" y="1031294"/>
                  <a:pt x="3983549" y="1027637"/>
                </a:cubicBezTo>
                <a:cubicBezTo>
                  <a:pt x="3981923" y="1023979"/>
                  <a:pt x="3980704" y="1021337"/>
                  <a:pt x="3979891" y="1019712"/>
                </a:cubicBezTo>
                <a:lnTo>
                  <a:pt x="3961603" y="1019712"/>
                </a:lnTo>
                <a:lnTo>
                  <a:pt x="3953069" y="1019712"/>
                </a:lnTo>
                <a:cubicBezTo>
                  <a:pt x="3948192" y="1021337"/>
                  <a:pt x="3944534" y="1022963"/>
                  <a:pt x="3942096" y="1024589"/>
                </a:cubicBezTo>
                <a:lnTo>
                  <a:pt x="3944534" y="1017273"/>
                </a:lnTo>
                <a:cubicBezTo>
                  <a:pt x="3942909" y="1016461"/>
                  <a:pt x="3940064" y="1015038"/>
                  <a:pt x="3936000" y="1013006"/>
                </a:cubicBezTo>
                <a:cubicBezTo>
                  <a:pt x="3931936" y="1010974"/>
                  <a:pt x="3927465" y="1009552"/>
                  <a:pt x="3922589" y="1008739"/>
                </a:cubicBezTo>
                <a:lnTo>
                  <a:pt x="3916493" y="1011177"/>
                </a:lnTo>
                <a:cubicBezTo>
                  <a:pt x="3914054" y="1009552"/>
                  <a:pt x="3908365" y="1014429"/>
                  <a:pt x="3899424" y="1025808"/>
                </a:cubicBezTo>
                <a:cubicBezTo>
                  <a:pt x="3892109" y="1033123"/>
                  <a:pt x="3886419" y="1040438"/>
                  <a:pt x="3882355" y="1047753"/>
                </a:cubicBezTo>
                <a:cubicBezTo>
                  <a:pt x="3883981" y="1042064"/>
                  <a:pt x="3888857" y="1034342"/>
                  <a:pt x="3896985" y="1024589"/>
                </a:cubicBezTo>
                <a:cubicBezTo>
                  <a:pt x="3905926" y="1015648"/>
                  <a:pt x="3910803" y="1008333"/>
                  <a:pt x="3911616" y="1002643"/>
                </a:cubicBezTo>
                <a:cubicBezTo>
                  <a:pt x="3906739" y="1002643"/>
                  <a:pt x="3903488" y="1003049"/>
                  <a:pt x="3901862" y="1003862"/>
                </a:cubicBezTo>
                <a:lnTo>
                  <a:pt x="3884793" y="1013616"/>
                </a:lnTo>
                <a:lnTo>
                  <a:pt x="3888451" y="1008739"/>
                </a:lnTo>
                <a:cubicBezTo>
                  <a:pt x="3888451" y="1007926"/>
                  <a:pt x="3889264" y="1007113"/>
                  <a:pt x="3890889" y="1006301"/>
                </a:cubicBezTo>
                <a:cubicBezTo>
                  <a:pt x="3892515" y="1005488"/>
                  <a:pt x="3894953" y="1003862"/>
                  <a:pt x="3898205" y="1001424"/>
                </a:cubicBezTo>
                <a:lnTo>
                  <a:pt x="3898205" y="997766"/>
                </a:lnTo>
                <a:cubicBezTo>
                  <a:pt x="3896579" y="993702"/>
                  <a:pt x="3892515" y="990045"/>
                  <a:pt x="3886013" y="986793"/>
                </a:cubicBezTo>
                <a:lnTo>
                  <a:pt x="3872601" y="990451"/>
                </a:lnTo>
                <a:cubicBezTo>
                  <a:pt x="3875853" y="988825"/>
                  <a:pt x="3879104" y="984761"/>
                  <a:pt x="3882355" y="978259"/>
                </a:cubicBezTo>
                <a:cubicBezTo>
                  <a:pt x="3880729" y="977446"/>
                  <a:pt x="3877681" y="979072"/>
                  <a:pt x="3873211" y="983136"/>
                </a:cubicBezTo>
                <a:cubicBezTo>
                  <a:pt x="3868741" y="987200"/>
                  <a:pt x="3865693" y="989232"/>
                  <a:pt x="3864067" y="989232"/>
                </a:cubicBezTo>
                <a:cubicBezTo>
                  <a:pt x="3863254" y="989232"/>
                  <a:pt x="3862238" y="988419"/>
                  <a:pt x="3861019" y="986793"/>
                </a:cubicBezTo>
                <a:cubicBezTo>
                  <a:pt x="3859800" y="985168"/>
                  <a:pt x="3857971" y="985574"/>
                  <a:pt x="3855533" y="988013"/>
                </a:cubicBezTo>
                <a:cubicBezTo>
                  <a:pt x="3847405" y="992077"/>
                  <a:pt x="3842121" y="994109"/>
                  <a:pt x="3839683" y="994109"/>
                </a:cubicBezTo>
                <a:cubicBezTo>
                  <a:pt x="3841309" y="992483"/>
                  <a:pt x="3842325" y="991061"/>
                  <a:pt x="3842731" y="989841"/>
                </a:cubicBezTo>
                <a:cubicBezTo>
                  <a:pt x="3843137" y="988622"/>
                  <a:pt x="3843747" y="987606"/>
                  <a:pt x="3844560" y="986793"/>
                </a:cubicBezTo>
                <a:cubicBezTo>
                  <a:pt x="3844560" y="985981"/>
                  <a:pt x="3840902" y="985168"/>
                  <a:pt x="3833587" y="984355"/>
                </a:cubicBezTo>
                <a:cubicBezTo>
                  <a:pt x="3826272" y="983542"/>
                  <a:pt x="3826272" y="981104"/>
                  <a:pt x="3833587" y="977040"/>
                </a:cubicBezTo>
                <a:lnTo>
                  <a:pt x="3828710" y="974601"/>
                </a:lnTo>
                <a:cubicBezTo>
                  <a:pt x="3823021" y="975414"/>
                  <a:pt x="3820582" y="975211"/>
                  <a:pt x="3821395" y="973992"/>
                </a:cubicBezTo>
                <a:cubicBezTo>
                  <a:pt x="3822208" y="972773"/>
                  <a:pt x="3820989" y="972569"/>
                  <a:pt x="3817737" y="973382"/>
                </a:cubicBezTo>
                <a:cubicBezTo>
                  <a:pt x="3812048" y="974195"/>
                  <a:pt x="3809203" y="970537"/>
                  <a:pt x="3809203" y="962409"/>
                </a:cubicBezTo>
                <a:cubicBezTo>
                  <a:pt x="3809203" y="955907"/>
                  <a:pt x="3810625" y="948185"/>
                  <a:pt x="3813470" y="939245"/>
                </a:cubicBezTo>
                <a:cubicBezTo>
                  <a:pt x="3816315" y="930304"/>
                  <a:pt x="3817737" y="925427"/>
                  <a:pt x="3817737" y="924614"/>
                </a:cubicBezTo>
                <a:cubicBezTo>
                  <a:pt x="3820989" y="916486"/>
                  <a:pt x="3823427" y="912829"/>
                  <a:pt x="3825053" y="913641"/>
                </a:cubicBezTo>
                <a:cubicBezTo>
                  <a:pt x="3826678" y="914454"/>
                  <a:pt x="3827897" y="914861"/>
                  <a:pt x="3828710" y="914861"/>
                </a:cubicBezTo>
                <a:lnTo>
                  <a:pt x="3833587" y="908765"/>
                </a:lnTo>
                <a:lnTo>
                  <a:pt x="3825053" y="889257"/>
                </a:lnTo>
                <a:cubicBezTo>
                  <a:pt x="3826678" y="891696"/>
                  <a:pt x="3830742" y="896979"/>
                  <a:pt x="3837245" y="905107"/>
                </a:cubicBezTo>
                <a:cubicBezTo>
                  <a:pt x="3843747" y="913235"/>
                  <a:pt x="3849437" y="916893"/>
                  <a:pt x="3854313" y="916080"/>
                </a:cubicBezTo>
                <a:cubicBezTo>
                  <a:pt x="3858377" y="916893"/>
                  <a:pt x="3865489" y="915877"/>
                  <a:pt x="3875649" y="913032"/>
                </a:cubicBezTo>
                <a:cubicBezTo>
                  <a:pt x="3885809" y="910187"/>
                  <a:pt x="3892109" y="908358"/>
                  <a:pt x="3894547" y="907545"/>
                </a:cubicBezTo>
                <a:cubicBezTo>
                  <a:pt x="3895360" y="907545"/>
                  <a:pt x="3896985" y="906326"/>
                  <a:pt x="3899424" y="903888"/>
                </a:cubicBezTo>
                <a:lnTo>
                  <a:pt x="3899424" y="901449"/>
                </a:lnTo>
                <a:cubicBezTo>
                  <a:pt x="3902675" y="903075"/>
                  <a:pt x="3905520" y="903888"/>
                  <a:pt x="3907958" y="903888"/>
                </a:cubicBezTo>
                <a:cubicBezTo>
                  <a:pt x="3909584" y="902262"/>
                  <a:pt x="3910803" y="898605"/>
                  <a:pt x="3911616" y="892915"/>
                </a:cubicBezTo>
                <a:cubicBezTo>
                  <a:pt x="3911616" y="887225"/>
                  <a:pt x="3912429" y="884381"/>
                  <a:pt x="3914054" y="884381"/>
                </a:cubicBezTo>
                <a:close/>
                <a:moveTo>
                  <a:pt x="4723603" y="864873"/>
                </a:moveTo>
                <a:lnTo>
                  <a:pt x="4728480" y="866093"/>
                </a:lnTo>
                <a:cubicBezTo>
                  <a:pt x="4730918" y="868531"/>
                  <a:pt x="4732137" y="870563"/>
                  <a:pt x="4732137" y="872189"/>
                </a:cubicBezTo>
                <a:lnTo>
                  <a:pt x="4730918" y="896573"/>
                </a:lnTo>
                <a:lnTo>
                  <a:pt x="4726041" y="899011"/>
                </a:lnTo>
                <a:cubicBezTo>
                  <a:pt x="4719539" y="892509"/>
                  <a:pt x="4716694" y="888038"/>
                  <a:pt x="4717507" y="885600"/>
                </a:cubicBezTo>
                <a:lnTo>
                  <a:pt x="4717507" y="880723"/>
                </a:lnTo>
                <a:cubicBezTo>
                  <a:pt x="4716694" y="878285"/>
                  <a:pt x="4716694" y="876659"/>
                  <a:pt x="4717507" y="875846"/>
                </a:cubicBezTo>
                <a:cubicBezTo>
                  <a:pt x="4717507" y="874221"/>
                  <a:pt x="4719539" y="870563"/>
                  <a:pt x="4723603" y="864873"/>
                </a:cubicBezTo>
                <a:close/>
                <a:moveTo>
                  <a:pt x="4919053" y="815502"/>
                </a:moveTo>
                <a:lnTo>
                  <a:pt x="4921968" y="815502"/>
                </a:lnTo>
                <a:lnTo>
                  <a:pt x="4926340" y="824246"/>
                </a:lnTo>
                <a:lnTo>
                  <a:pt x="4908852" y="840277"/>
                </a:lnTo>
                <a:lnTo>
                  <a:pt x="4898650" y="838819"/>
                </a:lnTo>
                <a:lnTo>
                  <a:pt x="4898650" y="831533"/>
                </a:lnTo>
                <a:cubicBezTo>
                  <a:pt x="4898650" y="820846"/>
                  <a:pt x="4905451" y="815502"/>
                  <a:pt x="4919053" y="815502"/>
                </a:cubicBezTo>
                <a:close/>
                <a:moveTo>
                  <a:pt x="3820176" y="811229"/>
                </a:moveTo>
                <a:lnTo>
                  <a:pt x="3823833" y="812448"/>
                </a:lnTo>
                <a:lnTo>
                  <a:pt x="3828710" y="812448"/>
                </a:lnTo>
                <a:cubicBezTo>
                  <a:pt x="3825459" y="822201"/>
                  <a:pt x="3818550" y="827078"/>
                  <a:pt x="3807984" y="827078"/>
                </a:cubicBezTo>
                <a:lnTo>
                  <a:pt x="3804326" y="820982"/>
                </a:lnTo>
                <a:lnTo>
                  <a:pt x="3812861" y="813667"/>
                </a:lnTo>
                <a:cubicBezTo>
                  <a:pt x="3812861" y="813667"/>
                  <a:pt x="3815299" y="812854"/>
                  <a:pt x="3820176" y="811229"/>
                </a:cubicBezTo>
                <a:close/>
                <a:moveTo>
                  <a:pt x="7144553" y="803634"/>
                </a:moveTo>
                <a:lnTo>
                  <a:pt x="7149430" y="806072"/>
                </a:lnTo>
                <a:cubicBezTo>
                  <a:pt x="7149430" y="910111"/>
                  <a:pt x="7151868" y="981231"/>
                  <a:pt x="7156745" y="1019432"/>
                </a:cubicBezTo>
                <a:cubicBezTo>
                  <a:pt x="7156745" y="982856"/>
                  <a:pt x="7160403" y="939778"/>
                  <a:pt x="7167718" y="890197"/>
                </a:cubicBezTo>
                <a:cubicBezTo>
                  <a:pt x="7167718" y="931650"/>
                  <a:pt x="7168937" y="956847"/>
                  <a:pt x="7171375" y="965788"/>
                </a:cubicBezTo>
                <a:lnTo>
                  <a:pt x="7168937" y="981637"/>
                </a:lnTo>
                <a:cubicBezTo>
                  <a:pt x="7168937" y="990578"/>
                  <a:pt x="7171782" y="1004802"/>
                  <a:pt x="7177471" y="1024309"/>
                </a:cubicBezTo>
                <a:cubicBezTo>
                  <a:pt x="7182348" y="1030812"/>
                  <a:pt x="7186412" y="1039346"/>
                  <a:pt x="7189663" y="1049912"/>
                </a:cubicBezTo>
                <a:cubicBezTo>
                  <a:pt x="7191289" y="1054789"/>
                  <a:pt x="7193321" y="1058447"/>
                  <a:pt x="7195759" y="1060885"/>
                </a:cubicBezTo>
                <a:cubicBezTo>
                  <a:pt x="7207951" y="1073077"/>
                  <a:pt x="7218518" y="1080392"/>
                  <a:pt x="7227459" y="1082831"/>
                </a:cubicBezTo>
                <a:lnTo>
                  <a:pt x="7227459" y="1090146"/>
                </a:lnTo>
                <a:lnTo>
                  <a:pt x="7220143" y="1104776"/>
                </a:lnTo>
                <a:cubicBezTo>
                  <a:pt x="7225833" y="1115343"/>
                  <a:pt x="7228678" y="1129160"/>
                  <a:pt x="7228678" y="1146229"/>
                </a:cubicBezTo>
                <a:lnTo>
                  <a:pt x="7228678" y="1165736"/>
                </a:lnTo>
                <a:cubicBezTo>
                  <a:pt x="7221363" y="1166549"/>
                  <a:pt x="7217705" y="1173864"/>
                  <a:pt x="7217705" y="1187682"/>
                </a:cubicBezTo>
                <a:cubicBezTo>
                  <a:pt x="7217705" y="1188495"/>
                  <a:pt x="7218518" y="1192965"/>
                  <a:pt x="7220143" y="1201093"/>
                </a:cubicBezTo>
                <a:cubicBezTo>
                  <a:pt x="7221769" y="1209221"/>
                  <a:pt x="7222582" y="1213692"/>
                  <a:pt x="7222582" y="1214504"/>
                </a:cubicBezTo>
                <a:lnTo>
                  <a:pt x="7222582" y="1227916"/>
                </a:lnTo>
                <a:lnTo>
                  <a:pt x="7218924" y="1225477"/>
                </a:lnTo>
                <a:lnTo>
                  <a:pt x="7216486" y="1225477"/>
                </a:lnTo>
                <a:cubicBezTo>
                  <a:pt x="7214047" y="1225477"/>
                  <a:pt x="7209577" y="1227916"/>
                  <a:pt x="7203075" y="1232792"/>
                </a:cubicBezTo>
                <a:lnTo>
                  <a:pt x="7199417" y="1242546"/>
                </a:lnTo>
                <a:lnTo>
                  <a:pt x="7189663" y="1241327"/>
                </a:lnTo>
                <a:lnTo>
                  <a:pt x="7166499" y="1244984"/>
                </a:lnTo>
                <a:cubicBezTo>
                  <a:pt x="7119356" y="1232792"/>
                  <a:pt x="7079123" y="1226696"/>
                  <a:pt x="7045798" y="1226696"/>
                </a:cubicBezTo>
                <a:cubicBezTo>
                  <a:pt x="7041734" y="1226696"/>
                  <a:pt x="7038483" y="1227103"/>
                  <a:pt x="7036044" y="1227916"/>
                </a:cubicBezTo>
                <a:cubicBezTo>
                  <a:pt x="7032793" y="1228728"/>
                  <a:pt x="7029135" y="1229135"/>
                  <a:pt x="7025071" y="1229135"/>
                </a:cubicBezTo>
                <a:cubicBezTo>
                  <a:pt x="6990121" y="1229135"/>
                  <a:pt x="6962283" y="1231167"/>
                  <a:pt x="6941556" y="1235231"/>
                </a:cubicBezTo>
                <a:cubicBezTo>
                  <a:pt x="6920830" y="1239295"/>
                  <a:pt x="6905590" y="1246204"/>
                  <a:pt x="6895836" y="1255957"/>
                </a:cubicBezTo>
                <a:cubicBezTo>
                  <a:pt x="6887708" y="1251893"/>
                  <a:pt x="6880799" y="1249861"/>
                  <a:pt x="6875110" y="1249861"/>
                </a:cubicBezTo>
                <a:cubicBezTo>
                  <a:pt x="6872671" y="1249861"/>
                  <a:pt x="6868201" y="1250674"/>
                  <a:pt x="6861699" y="1252300"/>
                </a:cubicBezTo>
                <a:cubicBezTo>
                  <a:pt x="6857635" y="1244984"/>
                  <a:pt x="6851945" y="1236856"/>
                  <a:pt x="6844630" y="1227916"/>
                </a:cubicBezTo>
                <a:lnTo>
                  <a:pt x="6839753" y="1225477"/>
                </a:lnTo>
                <a:cubicBezTo>
                  <a:pt x="6836502" y="1211660"/>
                  <a:pt x="6832844" y="1193778"/>
                  <a:pt x="6828780" y="1171832"/>
                </a:cubicBezTo>
                <a:cubicBezTo>
                  <a:pt x="6819027" y="1149887"/>
                  <a:pt x="6814150" y="1138101"/>
                  <a:pt x="6814150" y="1136476"/>
                </a:cubicBezTo>
                <a:lnTo>
                  <a:pt x="6811711" y="1131599"/>
                </a:lnTo>
                <a:lnTo>
                  <a:pt x="6806835" y="1129160"/>
                </a:lnTo>
                <a:cubicBezTo>
                  <a:pt x="6807647" y="1122658"/>
                  <a:pt x="6810492" y="1112092"/>
                  <a:pt x="6815369" y="1097461"/>
                </a:cubicBezTo>
                <a:cubicBezTo>
                  <a:pt x="6814556" y="1094210"/>
                  <a:pt x="6814150" y="1085269"/>
                  <a:pt x="6814150" y="1070639"/>
                </a:cubicBezTo>
                <a:cubicBezTo>
                  <a:pt x="6814150" y="1060072"/>
                  <a:pt x="6816588" y="1050725"/>
                  <a:pt x="6821465" y="1042597"/>
                </a:cubicBezTo>
                <a:cubicBezTo>
                  <a:pt x="6827967" y="1037720"/>
                  <a:pt x="6839347" y="1025935"/>
                  <a:pt x="6855603" y="1007240"/>
                </a:cubicBezTo>
                <a:lnTo>
                  <a:pt x="6879987" y="959692"/>
                </a:lnTo>
                <a:cubicBezTo>
                  <a:pt x="6890553" y="937746"/>
                  <a:pt x="6900713" y="925554"/>
                  <a:pt x="6910467" y="923116"/>
                </a:cubicBezTo>
                <a:cubicBezTo>
                  <a:pt x="6918595" y="924741"/>
                  <a:pt x="6927942" y="930431"/>
                  <a:pt x="6938508" y="940184"/>
                </a:cubicBezTo>
                <a:lnTo>
                  <a:pt x="6947043" y="967007"/>
                </a:lnTo>
                <a:lnTo>
                  <a:pt x="6943385" y="977980"/>
                </a:lnTo>
                <a:lnTo>
                  <a:pt x="6914124" y="1121845"/>
                </a:lnTo>
                <a:cubicBezTo>
                  <a:pt x="6910060" y="1128348"/>
                  <a:pt x="6908028" y="1133631"/>
                  <a:pt x="6908028" y="1137695"/>
                </a:cubicBezTo>
                <a:cubicBezTo>
                  <a:pt x="6908028" y="1145010"/>
                  <a:pt x="6912905" y="1148668"/>
                  <a:pt x="6922659" y="1148668"/>
                </a:cubicBezTo>
                <a:cubicBezTo>
                  <a:pt x="6927535" y="1148668"/>
                  <a:pt x="6931599" y="1148261"/>
                  <a:pt x="6934851" y="1147448"/>
                </a:cubicBezTo>
                <a:lnTo>
                  <a:pt x="7086031" y="1155983"/>
                </a:lnTo>
                <a:lnTo>
                  <a:pt x="7087251" y="1149887"/>
                </a:lnTo>
                <a:cubicBezTo>
                  <a:pt x="7089689" y="1147448"/>
                  <a:pt x="7094972" y="1145010"/>
                  <a:pt x="7103100" y="1142572"/>
                </a:cubicBezTo>
                <a:cubicBezTo>
                  <a:pt x="7107977" y="1121439"/>
                  <a:pt x="7110415" y="1067388"/>
                  <a:pt x="7110415" y="980418"/>
                </a:cubicBezTo>
                <a:cubicBezTo>
                  <a:pt x="7111228" y="969039"/>
                  <a:pt x="7111635" y="955628"/>
                  <a:pt x="7111635" y="940184"/>
                </a:cubicBezTo>
                <a:lnTo>
                  <a:pt x="7117731" y="940184"/>
                </a:lnTo>
                <a:lnTo>
                  <a:pt x="7117731" y="976760"/>
                </a:lnTo>
                <a:cubicBezTo>
                  <a:pt x="7117731" y="996268"/>
                  <a:pt x="7121388" y="1015775"/>
                  <a:pt x="7128703" y="1035282"/>
                </a:cubicBezTo>
                <a:cubicBezTo>
                  <a:pt x="7134393" y="1015775"/>
                  <a:pt x="7137238" y="1000332"/>
                  <a:pt x="7137238" y="988952"/>
                </a:cubicBezTo>
                <a:cubicBezTo>
                  <a:pt x="7137238" y="976760"/>
                  <a:pt x="7136831" y="965788"/>
                  <a:pt x="7136019" y="956034"/>
                </a:cubicBezTo>
                <a:cubicBezTo>
                  <a:pt x="7135206" y="946280"/>
                  <a:pt x="7134799" y="935308"/>
                  <a:pt x="7134799" y="923116"/>
                </a:cubicBezTo>
                <a:cubicBezTo>
                  <a:pt x="7134799" y="852402"/>
                  <a:pt x="7138051" y="812575"/>
                  <a:pt x="7144553" y="803634"/>
                </a:cubicBezTo>
                <a:close/>
                <a:moveTo>
                  <a:pt x="426996" y="802986"/>
                </a:moveTo>
                <a:lnTo>
                  <a:pt x="396392" y="843791"/>
                </a:lnTo>
                <a:lnTo>
                  <a:pt x="377447" y="865651"/>
                </a:lnTo>
                <a:cubicBezTo>
                  <a:pt x="387163" y="858850"/>
                  <a:pt x="403679" y="845735"/>
                  <a:pt x="426996" y="826304"/>
                </a:cubicBezTo>
                <a:lnTo>
                  <a:pt x="400764" y="851078"/>
                </a:lnTo>
                <a:cubicBezTo>
                  <a:pt x="399793" y="853021"/>
                  <a:pt x="398336" y="856664"/>
                  <a:pt x="396392" y="862008"/>
                </a:cubicBezTo>
                <a:cubicBezTo>
                  <a:pt x="394449" y="867351"/>
                  <a:pt x="393478" y="870995"/>
                  <a:pt x="393478" y="872938"/>
                </a:cubicBezTo>
                <a:cubicBezTo>
                  <a:pt x="393478" y="874881"/>
                  <a:pt x="394449" y="875853"/>
                  <a:pt x="396392" y="875853"/>
                </a:cubicBezTo>
                <a:cubicBezTo>
                  <a:pt x="398336" y="875853"/>
                  <a:pt x="401007" y="875124"/>
                  <a:pt x="404408" y="873667"/>
                </a:cubicBezTo>
                <a:cubicBezTo>
                  <a:pt x="407808" y="872209"/>
                  <a:pt x="410237" y="871966"/>
                  <a:pt x="411694" y="872938"/>
                </a:cubicBezTo>
                <a:cubicBezTo>
                  <a:pt x="413152" y="873909"/>
                  <a:pt x="412909" y="876824"/>
                  <a:pt x="410966" y="881682"/>
                </a:cubicBezTo>
                <a:lnTo>
                  <a:pt x="409508" y="887511"/>
                </a:lnTo>
                <a:cubicBezTo>
                  <a:pt x="409508" y="889454"/>
                  <a:pt x="412666" y="886783"/>
                  <a:pt x="418981" y="879496"/>
                </a:cubicBezTo>
                <a:cubicBezTo>
                  <a:pt x="425296" y="872209"/>
                  <a:pt x="428454" y="870023"/>
                  <a:pt x="428454" y="872938"/>
                </a:cubicBezTo>
                <a:cubicBezTo>
                  <a:pt x="426510" y="876824"/>
                  <a:pt x="419224" y="889697"/>
                  <a:pt x="406594" y="911557"/>
                </a:cubicBezTo>
                <a:cubicBezTo>
                  <a:pt x="393964" y="933417"/>
                  <a:pt x="388134" y="945318"/>
                  <a:pt x="389106" y="947262"/>
                </a:cubicBezTo>
                <a:lnTo>
                  <a:pt x="402222" y="941432"/>
                </a:lnTo>
                <a:cubicBezTo>
                  <a:pt x="404165" y="948233"/>
                  <a:pt x="408051" y="955034"/>
                  <a:pt x="413880" y="961835"/>
                </a:cubicBezTo>
                <a:cubicBezTo>
                  <a:pt x="397364" y="974465"/>
                  <a:pt x="367246" y="1012355"/>
                  <a:pt x="323526" y="1075506"/>
                </a:cubicBezTo>
                <a:cubicBezTo>
                  <a:pt x="299237" y="1110482"/>
                  <a:pt x="281507" y="1137442"/>
                  <a:pt x="270334" y="1156388"/>
                </a:cubicBezTo>
                <a:cubicBezTo>
                  <a:pt x="259161" y="1175333"/>
                  <a:pt x="253574" y="1188692"/>
                  <a:pt x="253574" y="1196464"/>
                </a:cubicBezTo>
                <a:lnTo>
                  <a:pt x="253574" y="1228525"/>
                </a:lnTo>
                <a:cubicBezTo>
                  <a:pt x="253574" y="1245042"/>
                  <a:pt x="243859" y="1260101"/>
                  <a:pt x="224428" y="1273702"/>
                </a:cubicBezTo>
                <a:cubicBezTo>
                  <a:pt x="204997" y="1287304"/>
                  <a:pt x="186052" y="1294105"/>
                  <a:pt x="167592" y="1294105"/>
                </a:cubicBezTo>
                <a:cubicBezTo>
                  <a:pt x="151076" y="1294105"/>
                  <a:pt x="136017" y="1287790"/>
                  <a:pt x="122415" y="1275160"/>
                </a:cubicBezTo>
                <a:lnTo>
                  <a:pt x="94726" y="1279532"/>
                </a:lnTo>
                <a:cubicBezTo>
                  <a:pt x="68494" y="1273702"/>
                  <a:pt x="52464" y="1268359"/>
                  <a:pt x="46634" y="1263501"/>
                </a:cubicBezTo>
                <a:cubicBezTo>
                  <a:pt x="32061" y="1254757"/>
                  <a:pt x="23803" y="1239212"/>
                  <a:pt x="21860" y="1216867"/>
                </a:cubicBezTo>
                <a:lnTo>
                  <a:pt x="21860" y="1211037"/>
                </a:lnTo>
                <a:cubicBezTo>
                  <a:pt x="21860" y="1203265"/>
                  <a:pt x="21374" y="1196950"/>
                  <a:pt x="20402" y="1192092"/>
                </a:cubicBezTo>
                <a:cubicBezTo>
                  <a:pt x="19917" y="1191606"/>
                  <a:pt x="18945" y="1189785"/>
                  <a:pt x="17488" y="1186627"/>
                </a:cubicBezTo>
                <a:lnTo>
                  <a:pt x="13579" y="1177587"/>
                </a:lnTo>
                <a:lnTo>
                  <a:pt x="13845" y="1176790"/>
                </a:lnTo>
                <a:cubicBezTo>
                  <a:pt x="15788" y="1171932"/>
                  <a:pt x="18460" y="1165860"/>
                  <a:pt x="21860" y="1158574"/>
                </a:cubicBezTo>
                <a:cubicBezTo>
                  <a:pt x="28661" y="1144000"/>
                  <a:pt x="36919" y="1127970"/>
                  <a:pt x="46634" y="1110482"/>
                </a:cubicBezTo>
                <a:cubicBezTo>
                  <a:pt x="49549" y="1103681"/>
                  <a:pt x="70923" y="1073563"/>
                  <a:pt x="110757" y="1020128"/>
                </a:cubicBezTo>
                <a:cubicBezTo>
                  <a:pt x="110757" y="1019156"/>
                  <a:pt x="111728" y="1018670"/>
                  <a:pt x="113671" y="1018670"/>
                </a:cubicBezTo>
                <a:lnTo>
                  <a:pt x="115129" y="1018670"/>
                </a:lnTo>
                <a:lnTo>
                  <a:pt x="116586" y="1024500"/>
                </a:lnTo>
                <a:cubicBezTo>
                  <a:pt x="103956" y="1040045"/>
                  <a:pt x="97155" y="1053160"/>
                  <a:pt x="96183" y="1063847"/>
                </a:cubicBezTo>
                <a:cubicBezTo>
                  <a:pt x="95212" y="1078421"/>
                  <a:pt x="93269" y="1088622"/>
                  <a:pt x="90354" y="1094451"/>
                </a:cubicBezTo>
                <a:lnTo>
                  <a:pt x="94726" y="1100281"/>
                </a:lnTo>
                <a:cubicBezTo>
                  <a:pt x="98612" y="1096394"/>
                  <a:pt x="106385" y="1090565"/>
                  <a:pt x="118043" y="1082793"/>
                </a:cubicBezTo>
                <a:lnTo>
                  <a:pt x="170507" y="1039073"/>
                </a:lnTo>
                <a:cubicBezTo>
                  <a:pt x="254060" y="965235"/>
                  <a:pt x="322069" y="904513"/>
                  <a:pt x="374532" y="856907"/>
                </a:cubicBezTo>
                <a:cubicBezTo>
                  <a:pt x="375504" y="856907"/>
                  <a:pt x="376961" y="855936"/>
                  <a:pt x="378904" y="853993"/>
                </a:cubicBezTo>
                <a:cubicBezTo>
                  <a:pt x="380847" y="852050"/>
                  <a:pt x="382305" y="851564"/>
                  <a:pt x="383277" y="852535"/>
                </a:cubicBezTo>
                <a:close/>
                <a:moveTo>
                  <a:pt x="846706" y="792785"/>
                </a:moveTo>
                <a:cubicBezTo>
                  <a:pt x="831161" y="794728"/>
                  <a:pt x="807116" y="809301"/>
                  <a:pt x="774568" y="836505"/>
                </a:cubicBezTo>
                <a:cubicBezTo>
                  <a:pt x="742021" y="863708"/>
                  <a:pt x="725748" y="883139"/>
                  <a:pt x="725748" y="894798"/>
                </a:cubicBezTo>
                <a:cubicBezTo>
                  <a:pt x="725748" y="911314"/>
                  <a:pt x="726234" y="921515"/>
                  <a:pt x="727205" y="925402"/>
                </a:cubicBezTo>
                <a:cubicBezTo>
                  <a:pt x="741778" y="914715"/>
                  <a:pt x="758780" y="905485"/>
                  <a:pt x="778212" y="897712"/>
                </a:cubicBezTo>
                <a:cubicBezTo>
                  <a:pt x="813187" y="884111"/>
                  <a:pt x="831161" y="876824"/>
                  <a:pt x="832132" y="875853"/>
                </a:cubicBezTo>
                <a:lnTo>
                  <a:pt x="829218" y="891883"/>
                </a:lnTo>
                <a:lnTo>
                  <a:pt x="839419" y="891883"/>
                </a:lnTo>
                <a:lnTo>
                  <a:pt x="842334" y="894798"/>
                </a:lnTo>
                <a:cubicBezTo>
                  <a:pt x="844277" y="900627"/>
                  <a:pt x="846706" y="904513"/>
                  <a:pt x="849620" y="906456"/>
                </a:cubicBezTo>
                <a:lnTo>
                  <a:pt x="853992" y="906456"/>
                </a:lnTo>
                <a:close/>
                <a:moveTo>
                  <a:pt x="7143334" y="753647"/>
                </a:moveTo>
                <a:lnTo>
                  <a:pt x="7150649" y="753647"/>
                </a:lnTo>
                <a:lnTo>
                  <a:pt x="7156745" y="758524"/>
                </a:lnTo>
                <a:lnTo>
                  <a:pt x="7157964" y="763400"/>
                </a:lnTo>
                <a:lnTo>
                  <a:pt x="7145772" y="793880"/>
                </a:lnTo>
                <a:cubicBezTo>
                  <a:pt x="7143334" y="793068"/>
                  <a:pt x="7141708" y="790223"/>
                  <a:pt x="7140895" y="785346"/>
                </a:cubicBezTo>
                <a:lnTo>
                  <a:pt x="7138457" y="778031"/>
                </a:lnTo>
                <a:cubicBezTo>
                  <a:pt x="7138457" y="765026"/>
                  <a:pt x="7140083" y="756898"/>
                  <a:pt x="7143334" y="753647"/>
                </a:cubicBezTo>
                <a:close/>
                <a:moveTo>
                  <a:pt x="297919" y="718253"/>
                </a:moveTo>
                <a:lnTo>
                  <a:pt x="295351" y="722105"/>
                </a:lnTo>
                <a:lnTo>
                  <a:pt x="295216" y="722061"/>
                </a:lnTo>
                <a:lnTo>
                  <a:pt x="297499" y="718393"/>
                </a:lnTo>
                <a:close/>
                <a:moveTo>
                  <a:pt x="323526" y="709718"/>
                </a:moveTo>
                <a:lnTo>
                  <a:pt x="297919" y="718253"/>
                </a:lnTo>
                <a:lnTo>
                  <a:pt x="301666" y="712632"/>
                </a:lnTo>
                <a:close/>
                <a:moveTo>
                  <a:pt x="6875110" y="631727"/>
                </a:moveTo>
                <a:lnTo>
                  <a:pt x="6872671" y="635384"/>
                </a:lnTo>
                <a:lnTo>
                  <a:pt x="6870233" y="640261"/>
                </a:lnTo>
                <a:cubicBezTo>
                  <a:pt x="6870233" y="642700"/>
                  <a:pt x="6877142" y="647170"/>
                  <a:pt x="6890959" y="653672"/>
                </a:cubicBezTo>
                <a:lnTo>
                  <a:pt x="6897055" y="648796"/>
                </a:lnTo>
                <a:lnTo>
                  <a:pt x="6899494" y="648796"/>
                </a:lnTo>
                <a:lnTo>
                  <a:pt x="6897055" y="660988"/>
                </a:lnTo>
                <a:cubicBezTo>
                  <a:pt x="6898681" y="661800"/>
                  <a:pt x="6901526" y="665458"/>
                  <a:pt x="6905590" y="671960"/>
                </a:cubicBezTo>
                <a:lnTo>
                  <a:pt x="6909247" y="674399"/>
                </a:lnTo>
                <a:cubicBezTo>
                  <a:pt x="6906809" y="676837"/>
                  <a:pt x="6902745" y="682527"/>
                  <a:pt x="6897055" y="691468"/>
                </a:cubicBezTo>
                <a:lnTo>
                  <a:pt x="6901932" y="695125"/>
                </a:lnTo>
                <a:lnTo>
                  <a:pt x="6898275" y="701221"/>
                </a:lnTo>
                <a:lnTo>
                  <a:pt x="6900713" y="704879"/>
                </a:lnTo>
                <a:cubicBezTo>
                  <a:pt x="6860073" y="719509"/>
                  <a:pt x="6829187" y="733327"/>
                  <a:pt x="6808054" y="746332"/>
                </a:cubicBezTo>
                <a:cubicBezTo>
                  <a:pt x="6804803" y="746332"/>
                  <a:pt x="6800332" y="746941"/>
                  <a:pt x="6794643" y="748160"/>
                </a:cubicBezTo>
                <a:cubicBezTo>
                  <a:pt x="6788953" y="749380"/>
                  <a:pt x="6784076" y="749989"/>
                  <a:pt x="6780012" y="749989"/>
                </a:cubicBezTo>
                <a:cubicBezTo>
                  <a:pt x="6765382" y="749989"/>
                  <a:pt x="6751158" y="744300"/>
                  <a:pt x="6737340" y="732920"/>
                </a:cubicBezTo>
                <a:cubicBezTo>
                  <a:pt x="6734902" y="729669"/>
                  <a:pt x="6732870" y="723980"/>
                  <a:pt x="6731244" y="715852"/>
                </a:cubicBezTo>
                <a:lnTo>
                  <a:pt x="6731244" y="713413"/>
                </a:lnTo>
                <a:cubicBezTo>
                  <a:pt x="6731244" y="706098"/>
                  <a:pt x="6734495" y="696344"/>
                  <a:pt x="6740998" y="684152"/>
                </a:cubicBezTo>
                <a:lnTo>
                  <a:pt x="6747094" y="675618"/>
                </a:lnTo>
                <a:cubicBezTo>
                  <a:pt x="6747907" y="674805"/>
                  <a:pt x="6748313" y="674805"/>
                  <a:pt x="6748313" y="675618"/>
                </a:cubicBezTo>
                <a:lnTo>
                  <a:pt x="6747094" y="678056"/>
                </a:lnTo>
                <a:cubicBezTo>
                  <a:pt x="6750345" y="679682"/>
                  <a:pt x="6754003" y="680495"/>
                  <a:pt x="6758067" y="680495"/>
                </a:cubicBezTo>
                <a:lnTo>
                  <a:pt x="6759286" y="681714"/>
                </a:lnTo>
                <a:cubicBezTo>
                  <a:pt x="6782857" y="669522"/>
                  <a:pt x="6821465" y="652860"/>
                  <a:pt x="6875110" y="631727"/>
                </a:cubicBezTo>
                <a:close/>
                <a:moveTo>
                  <a:pt x="3866505" y="613718"/>
                </a:moveTo>
                <a:cubicBezTo>
                  <a:pt x="3866505" y="614531"/>
                  <a:pt x="3868944" y="622659"/>
                  <a:pt x="3873821" y="638102"/>
                </a:cubicBezTo>
                <a:cubicBezTo>
                  <a:pt x="3878697" y="653545"/>
                  <a:pt x="3883981" y="662080"/>
                  <a:pt x="3889670" y="663705"/>
                </a:cubicBezTo>
                <a:cubicBezTo>
                  <a:pt x="3893734" y="666957"/>
                  <a:pt x="3907145" y="668582"/>
                  <a:pt x="3929904" y="668582"/>
                </a:cubicBezTo>
                <a:lnTo>
                  <a:pt x="3936000" y="668582"/>
                </a:lnTo>
                <a:lnTo>
                  <a:pt x="3937219" y="664925"/>
                </a:lnTo>
                <a:lnTo>
                  <a:pt x="3943315" y="673459"/>
                </a:lnTo>
                <a:cubicBezTo>
                  <a:pt x="3946566" y="671021"/>
                  <a:pt x="3949005" y="665331"/>
                  <a:pt x="3950630" y="656390"/>
                </a:cubicBezTo>
                <a:lnTo>
                  <a:pt x="3954288" y="644198"/>
                </a:lnTo>
                <a:cubicBezTo>
                  <a:pt x="3954288" y="657203"/>
                  <a:pt x="3954694" y="666550"/>
                  <a:pt x="3955507" y="672240"/>
                </a:cubicBezTo>
                <a:cubicBezTo>
                  <a:pt x="3957945" y="682806"/>
                  <a:pt x="3964854" y="688089"/>
                  <a:pt x="3976233" y="688089"/>
                </a:cubicBezTo>
                <a:lnTo>
                  <a:pt x="3978672" y="691747"/>
                </a:lnTo>
                <a:lnTo>
                  <a:pt x="3985987" y="692966"/>
                </a:lnTo>
                <a:cubicBezTo>
                  <a:pt x="3986800" y="685651"/>
                  <a:pt x="3988425" y="679758"/>
                  <a:pt x="3990864" y="675288"/>
                </a:cubicBezTo>
                <a:cubicBezTo>
                  <a:pt x="3993302" y="670817"/>
                  <a:pt x="3995334" y="668582"/>
                  <a:pt x="3996960" y="668582"/>
                </a:cubicBezTo>
                <a:lnTo>
                  <a:pt x="3993302" y="691747"/>
                </a:lnTo>
                <a:cubicBezTo>
                  <a:pt x="3993302" y="696624"/>
                  <a:pt x="3993709" y="699062"/>
                  <a:pt x="3994521" y="699062"/>
                </a:cubicBezTo>
                <a:cubicBezTo>
                  <a:pt x="3996960" y="701501"/>
                  <a:pt x="3999601" y="703736"/>
                  <a:pt x="4002446" y="705768"/>
                </a:cubicBezTo>
                <a:cubicBezTo>
                  <a:pt x="4005291" y="707800"/>
                  <a:pt x="4007933" y="709629"/>
                  <a:pt x="4010371" y="711254"/>
                </a:cubicBezTo>
                <a:lnTo>
                  <a:pt x="4010371" y="713693"/>
                </a:lnTo>
                <a:cubicBezTo>
                  <a:pt x="4011997" y="714505"/>
                  <a:pt x="4013622" y="716944"/>
                  <a:pt x="4015248" y="721008"/>
                </a:cubicBezTo>
                <a:cubicBezTo>
                  <a:pt x="4016873" y="725072"/>
                  <a:pt x="4018499" y="728323"/>
                  <a:pt x="4020125" y="730761"/>
                </a:cubicBezTo>
                <a:cubicBezTo>
                  <a:pt x="4024189" y="734825"/>
                  <a:pt x="4027033" y="739702"/>
                  <a:pt x="4028659" y="745392"/>
                </a:cubicBezTo>
                <a:lnTo>
                  <a:pt x="4037193" y="749049"/>
                </a:lnTo>
                <a:cubicBezTo>
                  <a:pt x="4038006" y="749049"/>
                  <a:pt x="4039632" y="747830"/>
                  <a:pt x="4042070" y="745392"/>
                </a:cubicBezTo>
                <a:lnTo>
                  <a:pt x="4042070" y="747830"/>
                </a:lnTo>
                <a:cubicBezTo>
                  <a:pt x="4036381" y="753520"/>
                  <a:pt x="4033536" y="759616"/>
                  <a:pt x="4033536" y="766118"/>
                </a:cubicBezTo>
                <a:cubicBezTo>
                  <a:pt x="4034349" y="767744"/>
                  <a:pt x="4035568" y="770182"/>
                  <a:pt x="4037193" y="773433"/>
                </a:cubicBezTo>
                <a:cubicBezTo>
                  <a:pt x="4038819" y="776685"/>
                  <a:pt x="4040445" y="778717"/>
                  <a:pt x="4042070" y="779529"/>
                </a:cubicBezTo>
                <a:cubicBezTo>
                  <a:pt x="4044509" y="780342"/>
                  <a:pt x="4045728" y="781561"/>
                  <a:pt x="4045728" y="783187"/>
                </a:cubicBezTo>
                <a:cubicBezTo>
                  <a:pt x="4045728" y="784813"/>
                  <a:pt x="4043493" y="787251"/>
                  <a:pt x="4039022" y="790502"/>
                </a:cubicBezTo>
                <a:cubicBezTo>
                  <a:pt x="4034552" y="793753"/>
                  <a:pt x="4031504" y="796395"/>
                  <a:pt x="4029878" y="798427"/>
                </a:cubicBezTo>
                <a:cubicBezTo>
                  <a:pt x="4028253" y="800459"/>
                  <a:pt x="4029878" y="802694"/>
                  <a:pt x="4034755" y="805133"/>
                </a:cubicBezTo>
                <a:lnTo>
                  <a:pt x="4050605" y="810009"/>
                </a:lnTo>
                <a:lnTo>
                  <a:pt x="4031097" y="810009"/>
                </a:lnTo>
                <a:lnTo>
                  <a:pt x="4028811" y="809792"/>
                </a:lnTo>
                <a:lnTo>
                  <a:pt x="4030488" y="811229"/>
                </a:lnTo>
                <a:cubicBezTo>
                  <a:pt x="4032520" y="813667"/>
                  <a:pt x="4033536" y="818137"/>
                  <a:pt x="4033536" y="824640"/>
                </a:cubicBezTo>
                <a:lnTo>
                  <a:pt x="4028659" y="844147"/>
                </a:lnTo>
                <a:cubicBezTo>
                  <a:pt x="4027846" y="844960"/>
                  <a:pt x="4027643" y="846789"/>
                  <a:pt x="4028049" y="849633"/>
                </a:cubicBezTo>
                <a:cubicBezTo>
                  <a:pt x="4028456" y="852478"/>
                  <a:pt x="4027846" y="854307"/>
                  <a:pt x="4026221" y="855120"/>
                </a:cubicBezTo>
                <a:cubicBezTo>
                  <a:pt x="4025408" y="855933"/>
                  <a:pt x="4023782" y="856339"/>
                  <a:pt x="4021344" y="856339"/>
                </a:cubicBezTo>
                <a:cubicBezTo>
                  <a:pt x="4019718" y="856339"/>
                  <a:pt x="4017686" y="855729"/>
                  <a:pt x="4015248" y="854510"/>
                </a:cubicBezTo>
                <a:cubicBezTo>
                  <a:pt x="4012809" y="853291"/>
                  <a:pt x="4011184" y="853088"/>
                  <a:pt x="4010371" y="853901"/>
                </a:cubicBezTo>
                <a:lnTo>
                  <a:pt x="4009152" y="864873"/>
                </a:lnTo>
                <a:cubicBezTo>
                  <a:pt x="4008339" y="864061"/>
                  <a:pt x="4007526" y="863045"/>
                  <a:pt x="4006713" y="861825"/>
                </a:cubicBezTo>
                <a:cubicBezTo>
                  <a:pt x="4005901" y="860606"/>
                  <a:pt x="4005494" y="859184"/>
                  <a:pt x="4005494" y="857558"/>
                </a:cubicBezTo>
                <a:lnTo>
                  <a:pt x="4004275" y="855120"/>
                </a:lnTo>
                <a:lnTo>
                  <a:pt x="4001837" y="855120"/>
                </a:lnTo>
                <a:cubicBezTo>
                  <a:pt x="4000211" y="855120"/>
                  <a:pt x="3998992" y="852072"/>
                  <a:pt x="3998179" y="845976"/>
                </a:cubicBezTo>
                <a:cubicBezTo>
                  <a:pt x="3997366" y="839880"/>
                  <a:pt x="3996553" y="835206"/>
                  <a:pt x="3995741" y="831955"/>
                </a:cubicBezTo>
                <a:lnTo>
                  <a:pt x="3978672" y="824640"/>
                </a:lnTo>
                <a:lnTo>
                  <a:pt x="3967699" y="819763"/>
                </a:lnTo>
                <a:lnTo>
                  <a:pt x="3957945" y="820982"/>
                </a:lnTo>
                <a:lnTo>
                  <a:pt x="3962822" y="813667"/>
                </a:lnTo>
                <a:lnTo>
                  <a:pt x="3943315" y="791721"/>
                </a:lnTo>
                <a:cubicBezTo>
                  <a:pt x="3942502" y="790909"/>
                  <a:pt x="3940470" y="790502"/>
                  <a:pt x="3937219" y="790502"/>
                </a:cubicBezTo>
                <a:cubicBezTo>
                  <a:pt x="3934781" y="790502"/>
                  <a:pt x="3927872" y="795379"/>
                  <a:pt x="3916493" y="805133"/>
                </a:cubicBezTo>
                <a:cubicBezTo>
                  <a:pt x="3910803" y="810009"/>
                  <a:pt x="3905926" y="814480"/>
                  <a:pt x="3901862" y="818544"/>
                </a:cubicBezTo>
                <a:cubicBezTo>
                  <a:pt x="3897798" y="822608"/>
                  <a:pt x="3895360" y="825046"/>
                  <a:pt x="3894547" y="825859"/>
                </a:cubicBezTo>
                <a:cubicBezTo>
                  <a:pt x="3895360" y="822608"/>
                  <a:pt x="3901862" y="814480"/>
                  <a:pt x="3914054" y="801475"/>
                </a:cubicBezTo>
                <a:cubicBezTo>
                  <a:pt x="3925433" y="791721"/>
                  <a:pt x="3931936" y="784406"/>
                  <a:pt x="3933561" y="779529"/>
                </a:cubicBezTo>
                <a:cubicBezTo>
                  <a:pt x="3931123" y="776278"/>
                  <a:pt x="3927465" y="775059"/>
                  <a:pt x="3922589" y="775872"/>
                </a:cubicBezTo>
                <a:lnTo>
                  <a:pt x="3905520" y="779529"/>
                </a:lnTo>
                <a:lnTo>
                  <a:pt x="3907958" y="775872"/>
                </a:lnTo>
                <a:cubicBezTo>
                  <a:pt x="3907958" y="774246"/>
                  <a:pt x="3911616" y="771808"/>
                  <a:pt x="3918931" y="768557"/>
                </a:cubicBezTo>
                <a:lnTo>
                  <a:pt x="3921369" y="762461"/>
                </a:lnTo>
                <a:cubicBezTo>
                  <a:pt x="3919744" y="755145"/>
                  <a:pt x="3916493" y="748237"/>
                  <a:pt x="3911616" y="741734"/>
                </a:cubicBezTo>
                <a:lnTo>
                  <a:pt x="3898205" y="741734"/>
                </a:lnTo>
                <a:cubicBezTo>
                  <a:pt x="3900643" y="741734"/>
                  <a:pt x="3904301" y="738483"/>
                  <a:pt x="3909177" y="731981"/>
                </a:cubicBezTo>
                <a:cubicBezTo>
                  <a:pt x="3905926" y="727104"/>
                  <a:pt x="3901862" y="724665"/>
                  <a:pt x="3896985" y="724665"/>
                </a:cubicBezTo>
                <a:cubicBezTo>
                  <a:pt x="3894547" y="724665"/>
                  <a:pt x="3892109" y="725072"/>
                  <a:pt x="3889670" y="725885"/>
                </a:cubicBezTo>
                <a:cubicBezTo>
                  <a:pt x="3887232" y="726697"/>
                  <a:pt x="3884793" y="727510"/>
                  <a:pt x="3882355" y="728323"/>
                </a:cubicBezTo>
                <a:cubicBezTo>
                  <a:pt x="3872601" y="731574"/>
                  <a:pt x="3867318" y="733200"/>
                  <a:pt x="3866505" y="733200"/>
                </a:cubicBezTo>
                <a:cubicBezTo>
                  <a:pt x="3866505" y="729949"/>
                  <a:pt x="3868537" y="727104"/>
                  <a:pt x="3872601" y="724665"/>
                </a:cubicBezTo>
                <a:cubicBezTo>
                  <a:pt x="3872601" y="723853"/>
                  <a:pt x="3868537" y="721211"/>
                  <a:pt x="3860409" y="716741"/>
                </a:cubicBezTo>
                <a:cubicBezTo>
                  <a:pt x="3852281" y="712270"/>
                  <a:pt x="3852688" y="708003"/>
                  <a:pt x="3861629" y="703939"/>
                </a:cubicBezTo>
                <a:lnTo>
                  <a:pt x="3859190" y="700281"/>
                </a:lnTo>
                <a:cubicBezTo>
                  <a:pt x="3853501" y="697843"/>
                  <a:pt x="3850859" y="696014"/>
                  <a:pt x="3851265" y="694795"/>
                </a:cubicBezTo>
                <a:cubicBezTo>
                  <a:pt x="3851672" y="693576"/>
                  <a:pt x="3850656" y="692966"/>
                  <a:pt x="3848217" y="692966"/>
                </a:cubicBezTo>
                <a:cubicBezTo>
                  <a:pt x="3843341" y="692153"/>
                  <a:pt x="3840902" y="689309"/>
                  <a:pt x="3840902" y="684432"/>
                </a:cubicBezTo>
                <a:cubicBezTo>
                  <a:pt x="3840902" y="680368"/>
                  <a:pt x="3842731" y="675694"/>
                  <a:pt x="3846389" y="670411"/>
                </a:cubicBezTo>
                <a:cubicBezTo>
                  <a:pt x="3850046" y="665128"/>
                  <a:pt x="3852688" y="661673"/>
                  <a:pt x="3854313" y="660048"/>
                </a:cubicBezTo>
                <a:cubicBezTo>
                  <a:pt x="3856752" y="652733"/>
                  <a:pt x="3858581" y="648669"/>
                  <a:pt x="3859800" y="647856"/>
                </a:cubicBezTo>
                <a:cubicBezTo>
                  <a:pt x="3861019" y="647043"/>
                  <a:pt x="3861832" y="647449"/>
                  <a:pt x="3862238" y="649075"/>
                </a:cubicBezTo>
                <a:cubicBezTo>
                  <a:pt x="3862645" y="650701"/>
                  <a:pt x="3863254" y="651513"/>
                  <a:pt x="3864067" y="651513"/>
                </a:cubicBezTo>
                <a:cubicBezTo>
                  <a:pt x="3867318" y="649075"/>
                  <a:pt x="3869757" y="647856"/>
                  <a:pt x="3871382" y="647856"/>
                </a:cubicBezTo>
                <a:close/>
                <a:moveTo>
                  <a:pt x="153019" y="582930"/>
                </a:moveTo>
                <a:cubicBezTo>
                  <a:pt x="153019" y="585845"/>
                  <a:pt x="153991" y="590217"/>
                  <a:pt x="155934" y="596046"/>
                </a:cubicBezTo>
                <a:cubicBezTo>
                  <a:pt x="157877" y="601875"/>
                  <a:pt x="159334" y="606733"/>
                  <a:pt x="160306" y="610619"/>
                </a:cubicBezTo>
                <a:cubicBezTo>
                  <a:pt x="164192" y="617420"/>
                  <a:pt x="170021" y="620821"/>
                  <a:pt x="177794" y="620821"/>
                </a:cubicBezTo>
                <a:cubicBezTo>
                  <a:pt x="180708" y="620821"/>
                  <a:pt x="185080" y="619849"/>
                  <a:pt x="190909" y="617906"/>
                </a:cubicBezTo>
                <a:lnTo>
                  <a:pt x="196739" y="620821"/>
                </a:lnTo>
                <a:lnTo>
                  <a:pt x="208398" y="617906"/>
                </a:lnTo>
                <a:cubicBezTo>
                  <a:pt x="210340" y="599447"/>
                  <a:pt x="213741" y="588759"/>
                  <a:pt x="218599" y="585845"/>
                </a:cubicBezTo>
                <a:lnTo>
                  <a:pt x="217141" y="612077"/>
                </a:lnTo>
                <a:cubicBezTo>
                  <a:pt x="218113" y="616934"/>
                  <a:pt x="220056" y="619363"/>
                  <a:pt x="222971" y="619363"/>
                </a:cubicBezTo>
                <a:cubicBezTo>
                  <a:pt x="224914" y="622278"/>
                  <a:pt x="228557" y="623492"/>
                  <a:pt x="233901" y="623007"/>
                </a:cubicBezTo>
                <a:cubicBezTo>
                  <a:pt x="239244" y="622521"/>
                  <a:pt x="242887" y="622278"/>
                  <a:pt x="244831" y="622278"/>
                </a:cubicBezTo>
                <a:lnTo>
                  <a:pt x="247745" y="628107"/>
                </a:lnTo>
                <a:lnTo>
                  <a:pt x="263776" y="641223"/>
                </a:lnTo>
                <a:cubicBezTo>
                  <a:pt x="266691" y="641223"/>
                  <a:pt x="269362" y="642681"/>
                  <a:pt x="271791" y="645595"/>
                </a:cubicBezTo>
                <a:cubicBezTo>
                  <a:pt x="274220" y="648510"/>
                  <a:pt x="276406" y="650939"/>
                  <a:pt x="278349" y="652882"/>
                </a:cubicBezTo>
                <a:lnTo>
                  <a:pt x="291465" y="652882"/>
                </a:lnTo>
                <a:cubicBezTo>
                  <a:pt x="293408" y="652882"/>
                  <a:pt x="294866" y="651910"/>
                  <a:pt x="295837" y="649967"/>
                </a:cubicBezTo>
                <a:cubicBezTo>
                  <a:pt x="296809" y="648024"/>
                  <a:pt x="297780" y="646567"/>
                  <a:pt x="298752" y="645595"/>
                </a:cubicBezTo>
                <a:lnTo>
                  <a:pt x="298752" y="648510"/>
                </a:lnTo>
                <a:cubicBezTo>
                  <a:pt x="292922" y="658225"/>
                  <a:pt x="290493" y="666484"/>
                  <a:pt x="291465" y="673284"/>
                </a:cubicBezTo>
                <a:cubicBezTo>
                  <a:pt x="296323" y="679114"/>
                  <a:pt x="300695" y="681543"/>
                  <a:pt x="304581" y="680571"/>
                </a:cubicBezTo>
                <a:cubicBezTo>
                  <a:pt x="308467" y="680571"/>
                  <a:pt x="310410" y="682514"/>
                  <a:pt x="310410" y="686400"/>
                </a:cubicBezTo>
                <a:cubicBezTo>
                  <a:pt x="310410" y="692958"/>
                  <a:pt x="307131" y="701975"/>
                  <a:pt x="300573" y="713452"/>
                </a:cubicBezTo>
                <a:lnTo>
                  <a:pt x="297499" y="718393"/>
                </a:lnTo>
                <a:lnTo>
                  <a:pt x="297294" y="718461"/>
                </a:lnTo>
                <a:lnTo>
                  <a:pt x="289826" y="720329"/>
                </a:lnTo>
                <a:lnTo>
                  <a:pt x="295216" y="722061"/>
                </a:lnTo>
                <a:lnTo>
                  <a:pt x="292922" y="725748"/>
                </a:lnTo>
                <a:lnTo>
                  <a:pt x="295351" y="722105"/>
                </a:lnTo>
                <a:lnTo>
                  <a:pt x="298752" y="723198"/>
                </a:lnTo>
                <a:cubicBezTo>
                  <a:pt x="301180" y="725384"/>
                  <a:pt x="302638" y="728663"/>
                  <a:pt x="303124" y="733035"/>
                </a:cubicBezTo>
                <a:lnTo>
                  <a:pt x="300209" y="756352"/>
                </a:lnTo>
                <a:lnTo>
                  <a:pt x="298752" y="759267"/>
                </a:lnTo>
                <a:cubicBezTo>
                  <a:pt x="298752" y="761210"/>
                  <a:pt x="299723" y="763639"/>
                  <a:pt x="301666" y="766553"/>
                </a:cubicBezTo>
                <a:cubicBezTo>
                  <a:pt x="303609" y="769468"/>
                  <a:pt x="303609" y="771897"/>
                  <a:pt x="301666" y="773840"/>
                </a:cubicBezTo>
                <a:cubicBezTo>
                  <a:pt x="297780" y="775783"/>
                  <a:pt x="293165" y="776997"/>
                  <a:pt x="287822" y="777483"/>
                </a:cubicBezTo>
                <a:cubicBezTo>
                  <a:pt x="282478" y="777969"/>
                  <a:pt x="279320" y="778698"/>
                  <a:pt x="278349" y="779669"/>
                </a:cubicBezTo>
                <a:lnTo>
                  <a:pt x="276892" y="789870"/>
                </a:lnTo>
                <a:cubicBezTo>
                  <a:pt x="275920" y="800557"/>
                  <a:pt x="274949" y="808816"/>
                  <a:pt x="273977" y="814645"/>
                </a:cubicBezTo>
                <a:cubicBezTo>
                  <a:pt x="273005" y="820474"/>
                  <a:pt x="272034" y="824118"/>
                  <a:pt x="271063" y="825575"/>
                </a:cubicBezTo>
                <a:cubicBezTo>
                  <a:pt x="270091" y="827032"/>
                  <a:pt x="269605" y="826789"/>
                  <a:pt x="269605" y="824846"/>
                </a:cubicBezTo>
                <a:lnTo>
                  <a:pt x="266691" y="823389"/>
                </a:lnTo>
                <a:lnTo>
                  <a:pt x="263776" y="824846"/>
                </a:lnTo>
                <a:lnTo>
                  <a:pt x="262318" y="824846"/>
                </a:lnTo>
                <a:cubicBezTo>
                  <a:pt x="259404" y="824846"/>
                  <a:pt x="256732" y="821689"/>
                  <a:pt x="254303" y="815374"/>
                </a:cubicBezTo>
                <a:cubicBezTo>
                  <a:pt x="251874" y="809058"/>
                  <a:pt x="250174" y="804929"/>
                  <a:pt x="249202" y="802986"/>
                </a:cubicBezTo>
                <a:cubicBezTo>
                  <a:pt x="245317" y="803958"/>
                  <a:pt x="241187" y="804201"/>
                  <a:pt x="236815" y="803715"/>
                </a:cubicBezTo>
                <a:cubicBezTo>
                  <a:pt x="232443" y="803229"/>
                  <a:pt x="227828" y="802986"/>
                  <a:pt x="222971" y="802986"/>
                </a:cubicBezTo>
                <a:lnTo>
                  <a:pt x="209855" y="804444"/>
                </a:lnTo>
                <a:cubicBezTo>
                  <a:pt x="202082" y="807358"/>
                  <a:pt x="196739" y="809787"/>
                  <a:pt x="193824" y="811730"/>
                </a:cubicBezTo>
                <a:lnTo>
                  <a:pt x="198196" y="800072"/>
                </a:lnTo>
                <a:cubicBezTo>
                  <a:pt x="185566" y="793271"/>
                  <a:pt x="174879" y="788899"/>
                  <a:pt x="166135" y="786956"/>
                </a:cubicBezTo>
                <a:lnTo>
                  <a:pt x="157391" y="789870"/>
                </a:lnTo>
                <a:lnTo>
                  <a:pt x="155934" y="789870"/>
                </a:lnTo>
                <a:cubicBezTo>
                  <a:pt x="150104" y="789870"/>
                  <a:pt x="141846" y="798129"/>
                  <a:pt x="131159" y="814645"/>
                </a:cubicBezTo>
                <a:cubicBezTo>
                  <a:pt x="121444" y="826304"/>
                  <a:pt x="113185" y="837476"/>
                  <a:pt x="106385" y="848163"/>
                </a:cubicBezTo>
                <a:cubicBezTo>
                  <a:pt x="111242" y="835533"/>
                  <a:pt x="118529" y="823875"/>
                  <a:pt x="128245" y="813188"/>
                </a:cubicBezTo>
                <a:cubicBezTo>
                  <a:pt x="139903" y="799586"/>
                  <a:pt x="147190" y="787927"/>
                  <a:pt x="150104" y="778212"/>
                </a:cubicBezTo>
                <a:cubicBezTo>
                  <a:pt x="149133" y="777240"/>
                  <a:pt x="146947" y="776754"/>
                  <a:pt x="143547" y="776754"/>
                </a:cubicBezTo>
                <a:cubicBezTo>
                  <a:pt x="140146" y="776754"/>
                  <a:pt x="137474" y="777726"/>
                  <a:pt x="135531" y="779669"/>
                </a:cubicBezTo>
                <a:lnTo>
                  <a:pt x="110757" y="792785"/>
                </a:lnTo>
                <a:lnTo>
                  <a:pt x="115129" y="786956"/>
                </a:lnTo>
                <a:cubicBezTo>
                  <a:pt x="115129" y="786956"/>
                  <a:pt x="119987" y="782584"/>
                  <a:pt x="129702" y="773840"/>
                </a:cubicBezTo>
                <a:lnTo>
                  <a:pt x="129702" y="766553"/>
                </a:lnTo>
                <a:cubicBezTo>
                  <a:pt x="127759" y="761695"/>
                  <a:pt x="121929" y="756352"/>
                  <a:pt x="112214" y="750523"/>
                </a:cubicBezTo>
                <a:lnTo>
                  <a:pt x="93269" y="757809"/>
                </a:lnTo>
                <a:cubicBezTo>
                  <a:pt x="98126" y="752951"/>
                  <a:pt x="102498" y="746636"/>
                  <a:pt x="106385" y="738864"/>
                </a:cubicBezTo>
                <a:lnTo>
                  <a:pt x="104928" y="738864"/>
                </a:lnTo>
                <a:cubicBezTo>
                  <a:pt x="102013" y="738864"/>
                  <a:pt x="97884" y="741293"/>
                  <a:pt x="92540" y="746151"/>
                </a:cubicBezTo>
                <a:cubicBezTo>
                  <a:pt x="87196" y="751008"/>
                  <a:pt x="83067" y="753923"/>
                  <a:pt x="80153" y="754895"/>
                </a:cubicBezTo>
                <a:cubicBezTo>
                  <a:pt x="79181" y="754895"/>
                  <a:pt x="77724" y="753437"/>
                  <a:pt x="75781" y="750523"/>
                </a:cubicBezTo>
                <a:cubicBezTo>
                  <a:pt x="73838" y="747608"/>
                  <a:pt x="70923" y="748094"/>
                  <a:pt x="67037" y="751980"/>
                </a:cubicBezTo>
                <a:cubicBezTo>
                  <a:pt x="58293" y="757809"/>
                  <a:pt x="51006" y="761210"/>
                  <a:pt x="45177" y="762181"/>
                </a:cubicBezTo>
                <a:cubicBezTo>
                  <a:pt x="46149" y="760238"/>
                  <a:pt x="47363" y="758295"/>
                  <a:pt x="48820" y="756352"/>
                </a:cubicBezTo>
                <a:cubicBezTo>
                  <a:pt x="50278" y="754409"/>
                  <a:pt x="51492" y="752466"/>
                  <a:pt x="52464" y="750523"/>
                </a:cubicBezTo>
                <a:cubicBezTo>
                  <a:pt x="53435" y="749551"/>
                  <a:pt x="50520" y="748579"/>
                  <a:pt x="43720" y="747608"/>
                </a:cubicBezTo>
                <a:cubicBezTo>
                  <a:pt x="36919" y="746636"/>
                  <a:pt x="32304" y="745179"/>
                  <a:pt x="29875" y="743236"/>
                </a:cubicBezTo>
                <a:cubicBezTo>
                  <a:pt x="27446" y="741293"/>
                  <a:pt x="29632" y="738378"/>
                  <a:pt x="36433" y="734492"/>
                </a:cubicBezTo>
                <a:lnTo>
                  <a:pt x="27689" y="731577"/>
                </a:lnTo>
                <a:lnTo>
                  <a:pt x="23317" y="731577"/>
                </a:lnTo>
                <a:cubicBezTo>
                  <a:pt x="18460" y="731577"/>
                  <a:pt x="16516" y="730849"/>
                  <a:pt x="17488" y="729391"/>
                </a:cubicBezTo>
                <a:cubicBezTo>
                  <a:pt x="18460" y="727934"/>
                  <a:pt x="16516" y="727691"/>
                  <a:pt x="11658" y="728663"/>
                </a:cubicBezTo>
                <a:cubicBezTo>
                  <a:pt x="3886" y="729634"/>
                  <a:pt x="0" y="724291"/>
                  <a:pt x="0" y="712632"/>
                </a:cubicBezTo>
                <a:cubicBezTo>
                  <a:pt x="0" y="701945"/>
                  <a:pt x="2186" y="689315"/>
                  <a:pt x="6558" y="674742"/>
                </a:cubicBezTo>
                <a:cubicBezTo>
                  <a:pt x="10930" y="660168"/>
                  <a:pt x="13116" y="651910"/>
                  <a:pt x="13116" y="649967"/>
                </a:cubicBezTo>
                <a:cubicBezTo>
                  <a:pt x="16031" y="640252"/>
                  <a:pt x="18216" y="634665"/>
                  <a:pt x="19674" y="633208"/>
                </a:cubicBezTo>
                <a:cubicBezTo>
                  <a:pt x="21131" y="631751"/>
                  <a:pt x="22588" y="631508"/>
                  <a:pt x="24046" y="632479"/>
                </a:cubicBezTo>
                <a:cubicBezTo>
                  <a:pt x="25503" y="633451"/>
                  <a:pt x="26718" y="633937"/>
                  <a:pt x="27689" y="633937"/>
                </a:cubicBezTo>
                <a:cubicBezTo>
                  <a:pt x="29632" y="631993"/>
                  <a:pt x="31333" y="630050"/>
                  <a:pt x="32790" y="628107"/>
                </a:cubicBezTo>
                <a:cubicBezTo>
                  <a:pt x="34247" y="626164"/>
                  <a:pt x="35461" y="625193"/>
                  <a:pt x="36433" y="625193"/>
                </a:cubicBezTo>
                <a:lnTo>
                  <a:pt x="23317" y="591674"/>
                </a:lnTo>
                <a:cubicBezTo>
                  <a:pt x="23317" y="591674"/>
                  <a:pt x="27932" y="599204"/>
                  <a:pt x="37162" y="614263"/>
                </a:cubicBezTo>
                <a:cubicBezTo>
                  <a:pt x="46391" y="629322"/>
                  <a:pt x="55864" y="636365"/>
                  <a:pt x="65580" y="635394"/>
                </a:cubicBezTo>
                <a:cubicBezTo>
                  <a:pt x="70437" y="636365"/>
                  <a:pt x="79181" y="635151"/>
                  <a:pt x="91812" y="631751"/>
                </a:cubicBezTo>
                <a:cubicBezTo>
                  <a:pt x="104442" y="628350"/>
                  <a:pt x="115129" y="624707"/>
                  <a:pt x="123873" y="620821"/>
                </a:cubicBezTo>
                <a:cubicBezTo>
                  <a:pt x="127759" y="620821"/>
                  <a:pt x="130188" y="619363"/>
                  <a:pt x="131159" y="616449"/>
                </a:cubicBezTo>
                <a:lnTo>
                  <a:pt x="132616" y="612077"/>
                </a:lnTo>
                <a:cubicBezTo>
                  <a:pt x="138446" y="614991"/>
                  <a:pt x="142332" y="616449"/>
                  <a:pt x="144275" y="616449"/>
                </a:cubicBezTo>
                <a:cubicBezTo>
                  <a:pt x="146218" y="614506"/>
                  <a:pt x="148161" y="608676"/>
                  <a:pt x="150104" y="598961"/>
                </a:cubicBezTo>
                <a:cubicBezTo>
                  <a:pt x="150104" y="588274"/>
                  <a:pt x="151076" y="582930"/>
                  <a:pt x="153019" y="582930"/>
                </a:cubicBezTo>
                <a:close/>
                <a:moveTo>
                  <a:pt x="4744329" y="568608"/>
                </a:moveTo>
                <a:cubicBezTo>
                  <a:pt x="4729699" y="592992"/>
                  <a:pt x="4722384" y="607216"/>
                  <a:pt x="4722384" y="611280"/>
                </a:cubicBezTo>
                <a:lnTo>
                  <a:pt x="4723603" y="619814"/>
                </a:lnTo>
                <a:cubicBezTo>
                  <a:pt x="4727667" y="614125"/>
                  <a:pt x="4736201" y="606809"/>
                  <a:pt x="4749206" y="597869"/>
                </a:cubicBezTo>
                <a:lnTo>
                  <a:pt x="4749206" y="599088"/>
                </a:lnTo>
                <a:lnTo>
                  <a:pt x="4745549" y="605184"/>
                </a:lnTo>
                <a:lnTo>
                  <a:pt x="4739453" y="614937"/>
                </a:lnTo>
                <a:lnTo>
                  <a:pt x="4738233" y="617376"/>
                </a:lnTo>
                <a:cubicBezTo>
                  <a:pt x="4739859" y="623065"/>
                  <a:pt x="4742907" y="629771"/>
                  <a:pt x="4747377" y="637493"/>
                </a:cubicBezTo>
                <a:cubicBezTo>
                  <a:pt x="4751848" y="645214"/>
                  <a:pt x="4756521" y="654358"/>
                  <a:pt x="4761398" y="664925"/>
                </a:cubicBezTo>
                <a:cubicBezTo>
                  <a:pt x="4770339" y="682806"/>
                  <a:pt x="4774809" y="699062"/>
                  <a:pt x="4774809" y="713693"/>
                </a:cubicBezTo>
                <a:cubicBezTo>
                  <a:pt x="4774809" y="722633"/>
                  <a:pt x="4771558" y="733606"/>
                  <a:pt x="4765056" y="746611"/>
                </a:cubicBezTo>
                <a:cubicBezTo>
                  <a:pt x="4759366" y="757990"/>
                  <a:pt x="4756521" y="765305"/>
                  <a:pt x="4756521" y="768557"/>
                </a:cubicBezTo>
                <a:cubicBezTo>
                  <a:pt x="4734576" y="768557"/>
                  <a:pt x="4710395" y="786235"/>
                  <a:pt x="4683979" y="821592"/>
                </a:cubicBezTo>
                <a:cubicBezTo>
                  <a:pt x="4657563" y="856949"/>
                  <a:pt x="4632163" y="907952"/>
                  <a:pt x="4607779" y="974601"/>
                </a:cubicBezTo>
                <a:lnTo>
                  <a:pt x="4593149" y="1031904"/>
                </a:lnTo>
                <a:cubicBezTo>
                  <a:pt x="4590710" y="1032717"/>
                  <a:pt x="4578518" y="1042064"/>
                  <a:pt x="4556573" y="1059945"/>
                </a:cubicBezTo>
                <a:cubicBezTo>
                  <a:pt x="4538691" y="1075389"/>
                  <a:pt x="4523248" y="1083110"/>
                  <a:pt x="4510243" y="1083110"/>
                </a:cubicBezTo>
                <a:cubicBezTo>
                  <a:pt x="4500489" y="1083110"/>
                  <a:pt x="4491549" y="1080265"/>
                  <a:pt x="4483421" y="1074576"/>
                </a:cubicBezTo>
                <a:lnTo>
                  <a:pt x="4462694" y="1059945"/>
                </a:lnTo>
                <a:cubicBezTo>
                  <a:pt x="4461069" y="1059133"/>
                  <a:pt x="4447657" y="1053037"/>
                  <a:pt x="4422461" y="1041657"/>
                </a:cubicBezTo>
                <a:cubicBezTo>
                  <a:pt x="4422461" y="1018899"/>
                  <a:pt x="4406205" y="1007520"/>
                  <a:pt x="4373693" y="1007520"/>
                </a:cubicBezTo>
                <a:lnTo>
                  <a:pt x="4373693" y="1005081"/>
                </a:lnTo>
                <a:lnTo>
                  <a:pt x="4374912" y="1003862"/>
                </a:lnTo>
                <a:lnTo>
                  <a:pt x="4381008" y="1003862"/>
                </a:lnTo>
                <a:lnTo>
                  <a:pt x="4387104" y="1006301"/>
                </a:lnTo>
                <a:lnTo>
                  <a:pt x="4391981" y="1002643"/>
                </a:lnTo>
                <a:cubicBezTo>
                  <a:pt x="4401734" y="1002643"/>
                  <a:pt x="4408643" y="1001017"/>
                  <a:pt x="4412707" y="997766"/>
                </a:cubicBezTo>
                <a:lnTo>
                  <a:pt x="4410269" y="990451"/>
                </a:lnTo>
                <a:cubicBezTo>
                  <a:pt x="4402141" y="985574"/>
                  <a:pt x="4390761" y="983136"/>
                  <a:pt x="4376131" y="983136"/>
                </a:cubicBezTo>
                <a:cubicBezTo>
                  <a:pt x="4360688" y="983136"/>
                  <a:pt x="4351747" y="984761"/>
                  <a:pt x="4349309" y="988013"/>
                </a:cubicBezTo>
                <a:lnTo>
                  <a:pt x="4355405" y="973382"/>
                </a:lnTo>
                <a:lnTo>
                  <a:pt x="4424899" y="973382"/>
                </a:lnTo>
                <a:cubicBezTo>
                  <a:pt x="4465539" y="973382"/>
                  <a:pt x="4495613" y="953062"/>
                  <a:pt x="4515120" y="912422"/>
                </a:cubicBezTo>
                <a:lnTo>
                  <a:pt x="4544381" y="846585"/>
                </a:lnTo>
                <a:cubicBezTo>
                  <a:pt x="4556573" y="818137"/>
                  <a:pt x="4564294" y="800662"/>
                  <a:pt x="4567545" y="794160"/>
                </a:cubicBezTo>
                <a:lnTo>
                  <a:pt x="4585051" y="714800"/>
                </a:lnTo>
                <a:lnTo>
                  <a:pt x="4555353" y="718265"/>
                </a:lnTo>
                <a:cubicBezTo>
                  <a:pt x="4532595" y="721313"/>
                  <a:pt x="4506992" y="725478"/>
                  <a:pt x="4478544" y="730761"/>
                </a:cubicBezTo>
                <a:cubicBezTo>
                  <a:pt x="4421648" y="741328"/>
                  <a:pt x="4375318" y="754333"/>
                  <a:pt x="4339555" y="769776"/>
                </a:cubicBezTo>
                <a:lnTo>
                  <a:pt x="4333164" y="772937"/>
                </a:lnTo>
                <a:lnTo>
                  <a:pt x="4321267" y="818544"/>
                </a:lnTo>
                <a:cubicBezTo>
                  <a:pt x="4326957" y="822608"/>
                  <a:pt x="4331427" y="828704"/>
                  <a:pt x="4334678" y="836832"/>
                </a:cubicBezTo>
                <a:lnTo>
                  <a:pt x="4331021" y="841709"/>
                </a:lnTo>
                <a:cubicBezTo>
                  <a:pt x="4336710" y="849024"/>
                  <a:pt x="4339555" y="856339"/>
                  <a:pt x="4339555" y="863654"/>
                </a:cubicBezTo>
                <a:lnTo>
                  <a:pt x="4339555" y="867312"/>
                </a:lnTo>
                <a:cubicBezTo>
                  <a:pt x="4339555" y="873814"/>
                  <a:pt x="4340774" y="879097"/>
                  <a:pt x="4343213" y="883161"/>
                </a:cubicBezTo>
                <a:cubicBezTo>
                  <a:pt x="4342400" y="888038"/>
                  <a:pt x="4341384" y="893525"/>
                  <a:pt x="4340165" y="899621"/>
                </a:cubicBezTo>
                <a:cubicBezTo>
                  <a:pt x="4338945" y="905717"/>
                  <a:pt x="4337523" y="913235"/>
                  <a:pt x="4335897" y="922176"/>
                </a:cubicBezTo>
                <a:lnTo>
                  <a:pt x="4326144" y="931929"/>
                </a:lnTo>
                <a:cubicBezTo>
                  <a:pt x="4324518" y="934368"/>
                  <a:pt x="4322486" y="937416"/>
                  <a:pt x="4320048" y="941073"/>
                </a:cubicBezTo>
                <a:cubicBezTo>
                  <a:pt x="4317609" y="944731"/>
                  <a:pt x="4314358" y="949405"/>
                  <a:pt x="4310294" y="955094"/>
                </a:cubicBezTo>
                <a:cubicBezTo>
                  <a:pt x="4309481" y="959971"/>
                  <a:pt x="4304198" y="974195"/>
                  <a:pt x="4294445" y="997766"/>
                </a:cubicBezTo>
                <a:cubicBezTo>
                  <a:pt x="4291193" y="1001830"/>
                  <a:pt x="4289568" y="1005488"/>
                  <a:pt x="4289568" y="1008739"/>
                </a:cubicBezTo>
                <a:cubicBezTo>
                  <a:pt x="4289568" y="1011177"/>
                  <a:pt x="4290787" y="1013616"/>
                  <a:pt x="4293225" y="1016054"/>
                </a:cubicBezTo>
                <a:cubicBezTo>
                  <a:pt x="4289974" y="1016054"/>
                  <a:pt x="4288349" y="1018899"/>
                  <a:pt x="4288349" y="1024589"/>
                </a:cubicBezTo>
                <a:cubicBezTo>
                  <a:pt x="4288349" y="1032717"/>
                  <a:pt x="4291600" y="1046534"/>
                  <a:pt x="4298102" y="1066041"/>
                </a:cubicBezTo>
                <a:lnTo>
                  <a:pt x="4287129" y="1164797"/>
                </a:lnTo>
                <a:lnTo>
                  <a:pt x="4289568" y="1170893"/>
                </a:lnTo>
                <a:lnTo>
                  <a:pt x="4285910" y="1173331"/>
                </a:lnTo>
                <a:lnTo>
                  <a:pt x="4287129" y="1178208"/>
                </a:lnTo>
                <a:lnTo>
                  <a:pt x="4293225" y="1185523"/>
                </a:lnTo>
                <a:cubicBezTo>
                  <a:pt x="4315171" y="1185523"/>
                  <a:pt x="4343213" y="1188368"/>
                  <a:pt x="4377350" y="1194057"/>
                </a:cubicBezTo>
                <a:lnTo>
                  <a:pt x="4378569" y="1190400"/>
                </a:lnTo>
                <a:lnTo>
                  <a:pt x="4381008" y="1190400"/>
                </a:lnTo>
                <a:lnTo>
                  <a:pt x="4384665" y="1190400"/>
                </a:lnTo>
                <a:lnTo>
                  <a:pt x="4385885" y="1195277"/>
                </a:lnTo>
                <a:lnTo>
                  <a:pt x="4393200" y="1191619"/>
                </a:lnTo>
                <a:cubicBezTo>
                  <a:pt x="4397264" y="1194057"/>
                  <a:pt x="4404579" y="1194464"/>
                  <a:pt x="4415145" y="1192838"/>
                </a:cubicBezTo>
                <a:lnTo>
                  <a:pt x="4421241" y="1192838"/>
                </a:lnTo>
                <a:cubicBezTo>
                  <a:pt x="4425305" y="1192838"/>
                  <a:pt x="4428963" y="1193651"/>
                  <a:pt x="4432214" y="1195277"/>
                </a:cubicBezTo>
                <a:cubicBezTo>
                  <a:pt x="4436278" y="1195277"/>
                  <a:pt x="4454566" y="1193651"/>
                  <a:pt x="4487078" y="1190400"/>
                </a:cubicBezTo>
                <a:cubicBezTo>
                  <a:pt x="4513088" y="1187961"/>
                  <a:pt x="4531376" y="1186742"/>
                  <a:pt x="4541942" y="1186742"/>
                </a:cubicBezTo>
                <a:cubicBezTo>
                  <a:pt x="4606153" y="1186742"/>
                  <a:pt x="4649638" y="1179833"/>
                  <a:pt x="4672397" y="1166016"/>
                </a:cubicBezTo>
                <a:cubicBezTo>
                  <a:pt x="4679712" y="1161139"/>
                  <a:pt x="4685605" y="1144070"/>
                  <a:pt x="4690075" y="1114809"/>
                </a:cubicBezTo>
                <a:cubicBezTo>
                  <a:pt x="4694545" y="1085549"/>
                  <a:pt x="4697187" y="1069699"/>
                  <a:pt x="4698000" y="1067261"/>
                </a:cubicBezTo>
                <a:cubicBezTo>
                  <a:pt x="4700438" y="1053443"/>
                  <a:pt x="4703689" y="1046128"/>
                  <a:pt x="4707753" y="1045315"/>
                </a:cubicBezTo>
                <a:cubicBezTo>
                  <a:pt x="4707753" y="1065635"/>
                  <a:pt x="4711411" y="1079046"/>
                  <a:pt x="4718726" y="1085549"/>
                </a:cubicBezTo>
                <a:cubicBezTo>
                  <a:pt x="4718726" y="1078233"/>
                  <a:pt x="4719945" y="1068480"/>
                  <a:pt x="4722384" y="1056288"/>
                </a:cubicBezTo>
                <a:cubicBezTo>
                  <a:pt x="4722384" y="1037593"/>
                  <a:pt x="4721977" y="1020525"/>
                  <a:pt x="4721165" y="1005081"/>
                </a:cubicBezTo>
                <a:cubicBezTo>
                  <a:pt x="4720352" y="989638"/>
                  <a:pt x="4719945" y="972569"/>
                  <a:pt x="4719945" y="953875"/>
                </a:cubicBezTo>
                <a:cubicBezTo>
                  <a:pt x="4719945" y="946560"/>
                  <a:pt x="4720758" y="937213"/>
                  <a:pt x="4722384" y="925833"/>
                </a:cubicBezTo>
                <a:lnTo>
                  <a:pt x="4728480" y="925833"/>
                </a:lnTo>
                <a:cubicBezTo>
                  <a:pt x="4728480" y="1015241"/>
                  <a:pt x="4735795" y="1068480"/>
                  <a:pt x="4750425" y="1085549"/>
                </a:cubicBezTo>
                <a:cubicBezTo>
                  <a:pt x="4747987" y="1064416"/>
                  <a:pt x="4746768" y="1027840"/>
                  <a:pt x="4746768" y="975821"/>
                </a:cubicBezTo>
                <a:lnTo>
                  <a:pt x="4756521" y="1025808"/>
                </a:lnTo>
                <a:cubicBezTo>
                  <a:pt x="4759773" y="1044502"/>
                  <a:pt x="4765869" y="1059539"/>
                  <a:pt x="4774809" y="1070918"/>
                </a:cubicBezTo>
                <a:lnTo>
                  <a:pt x="4784563" y="1069699"/>
                </a:lnTo>
                <a:cubicBezTo>
                  <a:pt x="4796755" y="1094083"/>
                  <a:pt x="4811385" y="1112371"/>
                  <a:pt x="4828454" y="1124563"/>
                </a:cubicBezTo>
                <a:cubicBezTo>
                  <a:pt x="4828454" y="1130253"/>
                  <a:pt x="4831299" y="1141225"/>
                  <a:pt x="4836989" y="1157481"/>
                </a:cubicBezTo>
                <a:cubicBezTo>
                  <a:pt x="4841865" y="1170486"/>
                  <a:pt x="4844304" y="1181053"/>
                  <a:pt x="4844304" y="1189181"/>
                </a:cubicBezTo>
                <a:cubicBezTo>
                  <a:pt x="4844304" y="1198934"/>
                  <a:pt x="4839427" y="1212345"/>
                  <a:pt x="4829673" y="1229414"/>
                </a:cubicBezTo>
                <a:lnTo>
                  <a:pt x="4818701" y="1250141"/>
                </a:lnTo>
                <a:cubicBezTo>
                  <a:pt x="4815449" y="1257456"/>
                  <a:pt x="4809353" y="1263552"/>
                  <a:pt x="4800413" y="1268429"/>
                </a:cubicBezTo>
                <a:cubicBezTo>
                  <a:pt x="4788221" y="1275744"/>
                  <a:pt x="4765869" y="1280214"/>
                  <a:pt x="4733357" y="1281840"/>
                </a:cubicBezTo>
                <a:cubicBezTo>
                  <a:pt x="4742297" y="1281027"/>
                  <a:pt x="4720758" y="1280621"/>
                  <a:pt x="4668739" y="1280621"/>
                </a:cubicBezTo>
                <a:cubicBezTo>
                  <a:pt x="4655734" y="1280621"/>
                  <a:pt x="4637853" y="1282246"/>
                  <a:pt x="4615094" y="1285497"/>
                </a:cubicBezTo>
                <a:cubicBezTo>
                  <a:pt x="4606966" y="1284685"/>
                  <a:pt x="4599245" y="1284481"/>
                  <a:pt x="4591929" y="1284888"/>
                </a:cubicBezTo>
                <a:cubicBezTo>
                  <a:pt x="4584614" y="1285294"/>
                  <a:pt x="4578112" y="1285497"/>
                  <a:pt x="4572422" y="1285497"/>
                </a:cubicBezTo>
                <a:cubicBezTo>
                  <a:pt x="4563481" y="1286310"/>
                  <a:pt x="4548038" y="1286717"/>
                  <a:pt x="4526093" y="1286717"/>
                </a:cubicBezTo>
                <a:cubicBezTo>
                  <a:pt x="4519590" y="1286717"/>
                  <a:pt x="4513494" y="1287123"/>
                  <a:pt x="4507805" y="1287936"/>
                </a:cubicBezTo>
                <a:cubicBezTo>
                  <a:pt x="4501302" y="1288749"/>
                  <a:pt x="4493987" y="1289155"/>
                  <a:pt x="4485859" y="1289155"/>
                </a:cubicBezTo>
                <a:lnTo>
                  <a:pt x="4422461" y="1285497"/>
                </a:lnTo>
                <a:cubicBezTo>
                  <a:pt x="4411894" y="1284685"/>
                  <a:pt x="4398483" y="1284278"/>
                  <a:pt x="4382227" y="1284278"/>
                </a:cubicBezTo>
                <a:cubicBezTo>
                  <a:pt x="4372473" y="1284278"/>
                  <a:pt x="4365971" y="1284685"/>
                  <a:pt x="4362720" y="1285497"/>
                </a:cubicBezTo>
                <a:lnTo>
                  <a:pt x="4354185" y="1281840"/>
                </a:lnTo>
                <a:lnTo>
                  <a:pt x="4346870" y="1285497"/>
                </a:lnTo>
                <a:lnTo>
                  <a:pt x="4335897" y="1280621"/>
                </a:lnTo>
                <a:lnTo>
                  <a:pt x="4332240" y="1280621"/>
                </a:lnTo>
                <a:lnTo>
                  <a:pt x="4328582" y="1281840"/>
                </a:lnTo>
                <a:lnTo>
                  <a:pt x="4326144" y="1283059"/>
                </a:lnTo>
                <a:lnTo>
                  <a:pt x="4323705" y="1286717"/>
                </a:lnTo>
                <a:cubicBezTo>
                  <a:pt x="4321267" y="1285091"/>
                  <a:pt x="4312733" y="1282246"/>
                  <a:pt x="4298102" y="1278182"/>
                </a:cubicBezTo>
                <a:cubicBezTo>
                  <a:pt x="4277782" y="1276557"/>
                  <a:pt x="4253805" y="1272493"/>
                  <a:pt x="4226169" y="1265990"/>
                </a:cubicBezTo>
                <a:cubicBezTo>
                  <a:pt x="4220480" y="1263552"/>
                  <a:pt x="4212758" y="1259081"/>
                  <a:pt x="4203005" y="1252579"/>
                </a:cubicBezTo>
                <a:cubicBezTo>
                  <a:pt x="4193251" y="1246077"/>
                  <a:pt x="4188374" y="1242013"/>
                  <a:pt x="4188374" y="1240387"/>
                </a:cubicBezTo>
                <a:cubicBezTo>
                  <a:pt x="4185123" y="1224944"/>
                  <a:pt x="4179433" y="1211939"/>
                  <a:pt x="4171305" y="1201373"/>
                </a:cubicBezTo>
                <a:lnTo>
                  <a:pt x="4172525" y="1184304"/>
                </a:lnTo>
                <a:cubicBezTo>
                  <a:pt x="4172525" y="1177801"/>
                  <a:pt x="4168867" y="1172518"/>
                  <a:pt x="4161552" y="1168454"/>
                </a:cubicBezTo>
                <a:cubicBezTo>
                  <a:pt x="4185936" y="1131065"/>
                  <a:pt x="4203411" y="1074169"/>
                  <a:pt x="4213977" y="997766"/>
                </a:cubicBezTo>
                <a:lnTo>
                  <a:pt x="4221293" y="946560"/>
                </a:lnTo>
                <a:lnTo>
                  <a:pt x="4218854" y="925833"/>
                </a:lnTo>
                <a:lnTo>
                  <a:pt x="4221293" y="916080"/>
                </a:lnTo>
                <a:lnTo>
                  <a:pt x="4216461" y="874743"/>
                </a:lnTo>
                <a:lnTo>
                  <a:pt x="4215197" y="879504"/>
                </a:lnTo>
                <a:cubicBezTo>
                  <a:pt x="4211133" y="892509"/>
                  <a:pt x="4206256" y="900230"/>
                  <a:pt x="4200566" y="902669"/>
                </a:cubicBezTo>
                <a:cubicBezTo>
                  <a:pt x="4187561" y="909171"/>
                  <a:pt x="4177808" y="911609"/>
                  <a:pt x="4171305" y="909984"/>
                </a:cubicBezTo>
                <a:cubicBezTo>
                  <a:pt x="4158301" y="905920"/>
                  <a:pt x="4147328" y="897792"/>
                  <a:pt x="4138387" y="885600"/>
                </a:cubicBezTo>
                <a:cubicBezTo>
                  <a:pt x="4122944" y="866093"/>
                  <a:pt x="4114816" y="855526"/>
                  <a:pt x="4114003" y="853901"/>
                </a:cubicBezTo>
                <a:cubicBezTo>
                  <a:pt x="4106688" y="849024"/>
                  <a:pt x="4097747" y="839677"/>
                  <a:pt x="4087181" y="825859"/>
                </a:cubicBezTo>
                <a:cubicBezTo>
                  <a:pt x="4087181" y="823421"/>
                  <a:pt x="4086977" y="819966"/>
                  <a:pt x="4086571" y="815496"/>
                </a:cubicBezTo>
                <a:cubicBezTo>
                  <a:pt x="4086165" y="811025"/>
                  <a:pt x="4086368" y="805945"/>
                  <a:pt x="4087181" y="800256"/>
                </a:cubicBezTo>
                <a:cubicBezTo>
                  <a:pt x="4088806" y="790502"/>
                  <a:pt x="4093277" y="781561"/>
                  <a:pt x="4100592" y="773433"/>
                </a:cubicBezTo>
                <a:cubicBezTo>
                  <a:pt x="4112784" y="758803"/>
                  <a:pt x="4118880" y="751488"/>
                  <a:pt x="4118880" y="751488"/>
                </a:cubicBezTo>
                <a:cubicBezTo>
                  <a:pt x="4122131" y="740109"/>
                  <a:pt x="4129446" y="725072"/>
                  <a:pt x="4140825" y="706377"/>
                </a:cubicBezTo>
                <a:cubicBezTo>
                  <a:pt x="4149766" y="699875"/>
                  <a:pt x="4159520" y="697843"/>
                  <a:pt x="4170086" y="700281"/>
                </a:cubicBezTo>
                <a:lnTo>
                  <a:pt x="4199347" y="708816"/>
                </a:lnTo>
                <a:lnTo>
                  <a:pt x="4242019" y="703939"/>
                </a:lnTo>
                <a:cubicBezTo>
                  <a:pt x="4248521" y="702313"/>
                  <a:pt x="4255227" y="700891"/>
                  <a:pt x="4262136" y="699672"/>
                </a:cubicBezTo>
                <a:cubicBezTo>
                  <a:pt x="4269045" y="698453"/>
                  <a:pt x="4275750" y="697030"/>
                  <a:pt x="4282253" y="695405"/>
                </a:cubicBezTo>
                <a:cubicBezTo>
                  <a:pt x="4302573" y="690528"/>
                  <a:pt x="4316390" y="689309"/>
                  <a:pt x="4323705" y="691747"/>
                </a:cubicBezTo>
                <a:lnTo>
                  <a:pt x="4328582" y="684432"/>
                </a:lnTo>
                <a:lnTo>
                  <a:pt x="4331021" y="684432"/>
                </a:lnTo>
                <a:cubicBezTo>
                  <a:pt x="4332646" y="682806"/>
                  <a:pt x="4336304" y="681587"/>
                  <a:pt x="4341993" y="680774"/>
                </a:cubicBezTo>
                <a:cubicBezTo>
                  <a:pt x="4347683" y="679961"/>
                  <a:pt x="4351747" y="679555"/>
                  <a:pt x="4354185" y="679555"/>
                </a:cubicBezTo>
                <a:cubicBezTo>
                  <a:pt x="4354998" y="679555"/>
                  <a:pt x="4358656" y="677929"/>
                  <a:pt x="4365158" y="674678"/>
                </a:cubicBezTo>
                <a:lnTo>
                  <a:pt x="4365158" y="678336"/>
                </a:lnTo>
                <a:lnTo>
                  <a:pt x="4367597" y="678336"/>
                </a:lnTo>
                <a:lnTo>
                  <a:pt x="4370035" y="672240"/>
                </a:lnTo>
                <a:cubicBezTo>
                  <a:pt x="4372473" y="672240"/>
                  <a:pt x="4380195" y="669395"/>
                  <a:pt x="4393200" y="663705"/>
                </a:cubicBezTo>
                <a:cubicBezTo>
                  <a:pt x="4426525" y="657203"/>
                  <a:pt x="4450096" y="650701"/>
                  <a:pt x="4463913" y="644198"/>
                </a:cubicBezTo>
                <a:lnTo>
                  <a:pt x="4468790" y="644198"/>
                </a:lnTo>
                <a:cubicBezTo>
                  <a:pt x="4475293" y="644198"/>
                  <a:pt x="4481795" y="642573"/>
                  <a:pt x="4488297" y="639321"/>
                </a:cubicBezTo>
                <a:cubicBezTo>
                  <a:pt x="4491549" y="640134"/>
                  <a:pt x="4522435" y="632413"/>
                  <a:pt x="4580957" y="616157"/>
                </a:cubicBezTo>
                <a:lnTo>
                  <a:pt x="4600658" y="610528"/>
                </a:lnTo>
                <a:lnTo>
                  <a:pt x="4597873" y="605489"/>
                </a:lnTo>
                <a:cubicBezTo>
                  <a:pt x="4597162" y="603660"/>
                  <a:pt x="4596806" y="601933"/>
                  <a:pt x="4596806" y="600307"/>
                </a:cubicBezTo>
                <a:cubicBezTo>
                  <a:pt x="4596806" y="594617"/>
                  <a:pt x="4601277" y="588928"/>
                  <a:pt x="4610217" y="583238"/>
                </a:cubicBezTo>
                <a:lnTo>
                  <a:pt x="4637040" y="579581"/>
                </a:lnTo>
                <a:lnTo>
                  <a:pt x="4678493" y="592992"/>
                </a:lnTo>
                <a:lnTo>
                  <a:pt x="4706534" y="584457"/>
                </a:lnTo>
                <a:lnTo>
                  <a:pt x="4700438" y="594211"/>
                </a:lnTo>
                <a:lnTo>
                  <a:pt x="4698000" y="601526"/>
                </a:lnTo>
                <a:lnTo>
                  <a:pt x="4701657" y="608841"/>
                </a:lnTo>
                <a:cubicBezTo>
                  <a:pt x="4708160" y="600713"/>
                  <a:pt x="4722384" y="587302"/>
                  <a:pt x="4744329" y="568608"/>
                </a:cubicBezTo>
                <a:close/>
                <a:moveTo>
                  <a:pt x="5622941" y="564842"/>
                </a:moveTo>
                <a:cubicBezTo>
                  <a:pt x="5630713" y="564842"/>
                  <a:pt x="5638000" y="569700"/>
                  <a:pt x="5644801" y="579415"/>
                </a:cubicBezTo>
                <a:lnTo>
                  <a:pt x="5662289" y="573586"/>
                </a:lnTo>
                <a:cubicBezTo>
                  <a:pt x="5658402" y="577472"/>
                  <a:pt x="5656459" y="579415"/>
                  <a:pt x="5656459" y="579415"/>
                </a:cubicBezTo>
                <a:lnTo>
                  <a:pt x="5655002" y="582330"/>
                </a:lnTo>
                <a:cubicBezTo>
                  <a:pt x="5653059" y="588159"/>
                  <a:pt x="5652087" y="591074"/>
                  <a:pt x="5652087" y="591074"/>
                </a:cubicBezTo>
                <a:lnTo>
                  <a:pt x="5657917" y="596903"/>
                </a:lnTo>
                <a:lnTo>
                  <a:pt x="5662289" y="598361"/>
                </a:lnTo>
                <a:lnTo>
                  <a:pt x="5663746" y="610019"/>
                </a:lnTo>
                <a:cubicBezTo>
                  <a:pt x="5682205" y="625564"/>
                  <a:pt x="5698236" y="635280"/>
                  <a:pt x="5711838" y="639166"/>
                </a:cubicBezTo>
                <a:lnTo>
                  <a:pt x="5732240" y="633337"/>
                </a:lnTo>
                <a:lnTo>
                  <a:pt x="5724954" y="650824"/>
                </a:lnTo>
                <a:cubicBezTo>
                  <a:pt x="5727868" y="665398"/>
                  <a:pt x="5731269" y="687258"/>
                  <a:pt x="5735155" y="716404"/>
                </a:cubicBezTo>
                <a:cubicBezTo>
                  <a:pt x="5733212" y="720290"/>
                  <a:pt x="5729811" y="732920"/>
                  <a:pt x="5724954" y="754294"/>
                </a:cubicBezTo>
                <a:cubicBezTo>
                  <a:pt x="5708437" y="754294"/>
                  <a:pt x="5690221" y="763767"/>
                  <a:pt x="5670304" y="782712"/>
                </a:cubicBezTo>
                <a:cubicBezTo>
                  <a:pt x="5650387" y="801658"/>
                  <a:pt x="5633385" y="824003"/>
                  <a:pt x="5619298" y="849749"/>
                </a:cubicBezTo>
                <a:cubicBezTo>
                  <a:pt x="5612254" y="862622"/>
                  <a:pt x="5606607" y="874585"/>
                  <a:pt x="5602356" y="885636"/>
                </a:cubicBezTo>
                <a:lnTo>
                  <a:pt x="5600419" y="891415"/>
                </a:lnTo>
                <a:lnTo>
                  <a:pt x="5601081" y="891283"/>
                </a:lnTo>
                <a:cubicBezTo>
                  <a:pt x="5611768" y="890311"/>
                  <a:pt x="5635571" y="885454"/>
                  <a:pt x="5672490" y="876710"/>
                </a:cubicBezTo>
                <a:lnTo>
                  <a:pt x="5719124" y="866509"/>
                </a:lnTo>
                <a:cubicBezTo>
                  <a:pt x="5779360" y="849021"/>
                  <a:pt x="5810936" y="834933"/>
                  <a:pt x="5813850" y="824246"/>
                </a:cubicBezTo>
                <a:lnTo>
                  <a:pt x="5819680" y="822789"/>
                </a:lnTo>
                <a:lnTo>
                  <a:pt x="5822594" y="825703"/>
                </a:lnTo>
                <a:lnTo>
                  <a:pt x="5821137" y="831533"/>
                </a:lnTo>
                <a:lnTo>
                  <a:pt x="5826966" y="841734"/>
                </a:lnTo>
                <a:lnTo>
                  <a:pt x="5840082" y="843191"/>
                </a:lnTo>
                <a:cubicBezTo>
                  <a:pt x="5842025" y="843191"/>
                  <a:pt x="5844454" y="842706"/>
                  <a:pt x="5847369" y="841734"/>
                </a:cubicBezTo>
                <a:cubicBezTo>
                  <a:pt x="5850283" y="840762"/>
                  <a:pt x="5853684" y="840277"/>
                  <a:pt x="5857570" y="840277"/>
                </a:cubicBezTo>
                <a:cubicBezTo>
                  <a:pt x="5859513" y="838334"/>
                  <a:pt x="5862428" y="838334"/>
                  <a:pt x="5866314" y="840277"/>
                </a:cubicBezTo>
                <a:lnTo>
                  <a:pt x="5845911" y="849021"/>
                </a:lnTo>
                <a:lnTo>
                  <a:pt x="5848826" y="850478"/>
                </a:lnTo>
                <a:cubicBezTo>
                  <a:pt x="5849798" y="851449"/>
                  <a:pt x="5851498" y="851449"/>
                  <a:pt x="5853927" y="850478"/>
                </a:cubicBezTo>
                <a:cubicBezTo>
                  <a:pt x="5856356" y="849506"/>
                  <a:pt x="5858542" y="849021"/>
                  <a:pt x="5860485" y="849021"/>
                </a:cubicBezTo>
                <a:lnTo>
                  <a:pt x="5867771" y="850478"/>
                </a:lnTo>
                <a:cubicBezTo>
                  <a:pt x="5867771" y="849506"/>
                  <a:pt x="5896918" y="843191"/>
                  <a:pt x="5955211" y="831533"/>
                </a:cubicBezTo>
                <a:lnTo>
                  <a:pt x="5956668" y="837362"/>
                </a:lnTo>
                <a:lnTo>
                  <a:pt x="5872143" y="857765"/>
                </a:lnTo>
                <a:lnTo>
                  <a:pt x="5918777" y="851935"/>
                </a:lnTo>
                <a:lnTo>
                  <a:pt x="5918777" y="854850"/>
                </a:lnTo>
                <a:cubicBezTo>
                  <a:pt x="5896432" y="860679"/>
                  <a:pt x="5885259" y="866023"/>
                  <a:pt x="5885259" y="870880"/>
                </a:cubicBezTo>
                <a:lnTo>
                  <a:pt x="5888174" y="875252"/>
                </a:lnTo>
                <a:lnTo>
                  <a:pt x="5901290" y="873795"/>
                </a:lnTo>
                <a:cubicBezTo>
                  <a:pt x="5888660" y="879624"/>
                  <a:pt x="5882345" y="883996"/>
                  <a:pt x="5882345" y="886911"/>
                </a:cubicBezTo>
                <a:cubicBezTo>
                  <a:pt x="5882345" y="891769"/>
                  <a:pt x="5885745" y="898084"/>
                  <a:pt x="5892546" y="905856"/>
                </a:cubicBezTo>
                <a:cubicBezTo>
                  <a:pt x="5899347" y="915572"/>
                  <a:pt x="5902747" y="921887"/>
                  <a:pt x="5902747" y="924802"/>
                </a:cubicBezTo>
                <a:cubicBezTo>
                  <a:pt x="5902747" y="927716"/>
                  <a:pt x="5902261" y="929659"/>
                  <a:pt x="5901290" y="930631"/>
                </a:cubicBezTo>
                <a:cubicBezTo>
                  <a:pt x="5894489" y="939375"/>
                  <a:pt x="5884774" y="944233"/>
                  <a:pt x="5872143" y="945204"/>
                </a:cubicBezTo>
                <a:lnTo>
                  <a:pt x="5835710" y="949576"/>
                </a:lnTo>
                <a:cubicBezTo>
                  <a:pt x="5795634" y="953948"/>
                  <a:pt x="5757743" y="961326"/>
                  <a:pt x="5722039" y="971709"/>
                </a:cubicBezTo>
                <a:lnTo>
                  <a:pt x="5710021" y="975621"/>
                </a:lnTo>
                <a:lnTo>
                  <a:pt x="5710380" y="975808"/>
                </a:lnTo>
                <a:cubicBezTo>
                  <a:pt x="5714266" y="979694"/>
                  <a:pt x="5716210" y="981637"/>
                  <a:pt x="5716210" y="981637"/>
                </a:cubicBezTo>
                <a:lnTo>
                  <a:pt x="5711838" y="1016613"/>
                </a:lnTo>
                <a:cubicBezTo>
                  <a:pt x="5711838" y="1032158"/>
                  <a:pt x="5714752" y="1051103"/>
                  <a:pt x="5720582" y="1073449"/>
                </a:cubicBezTo>
                <a:cubicBezTo>
                  <a:pt x="5713781" y="1096766"/>
                  <a:pt x="5705037" y="1122512"/>
                  <a:pt x="5694350" y="1150687"/>
                </a:cubicBezTo>
                <a:cubicBezTo>
                  <a:pt x="5683663" y="1178862"/>
                  <a:pt x="5671518" y="1200722"/>
                  <a:pt x="5657917" y="1216266"/>
                </a:cubicBezTo>
                <a:cubicBezTo>
                  <a:pt x="5613225" y="1268730"/>
                  <a:pt x="5569505" y="1310993"/>
                  <a:pt x="5526757" y="1343054"/>
                </a:cubicBezTo>
                <a:cubicBezTo>
                  <a:pt x="5497611" y="1365399"/>
                  <a:pt x="5446604" y="1398918"/>
                  <a:pt x="5373738" y="1443609"/>
                </a:cubicBezTo>
                <a:cubicBezTo>
                  <a:pt x="5365966" y="1436808"/>
                  <a:pt x="5359651" y="1433408"/>
                  <a:pt x="5354793" y="1433408"/>
                </a:cubicBezTo>
                <a:cubicBezTo>
                  <a:pt x="5345078" y="1439237"/>
                  <a:pt x="5338277" y="1442152"/>
                  <a:pt x="5334390" y="1442152"/>
                </a:cubicBezTo>
                <a:lnTo>
                  <a:pt x="5318360" y="1431951"/>
                </a:lnTo>
                <a:cubicBezTo>
                  <a:pt x="5316417" y="1419320"/>
                  <a:pt x="5306216" y="1406690"/>
                  <a:pt x="5287756" y="1394060"/>
                </a:cubicBezTo>
                <a:cubicBezTo>
                  <a:pt x="5269297" y="1381430"/>
                  <a:pt x="5254238" y="1376572"/>
                  <a:pt x="5242579" y="1379487"/>
                </a:cubicBezTo>
                <a:lnTo>
                  <a:pt x="5245494" y="1356170"/>
                </a:lnTo>
                <a:cubicBezTo>
                  <a:pt x="5244522" y="1354227"/>
                  <a:pt x="5237721" y="1348397"/>
                  <a:pt x="5225091" y="1338682"/>
                </a:cubicBezTo>
                <a:lnTo>
                  <a:pt x="5222176" y="1322651"/>
                </a:lnTo>
                <a:cubicBezTo>
                  <a:pt x="5219262" y="1318765"/>
                  <a:pt x="5215861" y="1315850"/>
                  <a:pt x="5211975" y="1313907"/>
                </a:cubicBezTo>
                <a:cubicBezTo>
                  <a:pt x="5208089" y="1311964"/>
                  <a:pt x="5203960" y="1310750"/>
                  <a:pt x="5199588" y="1310264"/>
                </a:cubicBezTo>
                <a:cubicBezTo>
                  <a:pt x="5195216" y="1309778"/>
                  <a:pt x="5191573" y="1309050"/>
                  <a:pt x="5188658" y="1308078"/>
                </a:cubicBezTo>
                <a:lnTo>
                  <a:pt x="5188658" y="1303706"/>
                </a:lnTo>
                <a:lnTo>
                  <a:pt x="5197402" y="1302249"/>
                </a:lnTo>
                <a:cubicBezTo>
                  <a:pt x="5200317" y="1301277"/>
                  <a:pt x="5203717" y="1298848"/>
                  <a:pt x="5207603" y="1294962"/>
                </a:cubicBezTo>
                <a:lnTo>
                  <a:pt x="5153682" y="1249785"/>
                </a:lnTo>
                <a:cubicBezTo>
                  <a:pt x="5179914" y="1264358"/>
                  <a:pt x="5197888" y="1274074"/>
                  <a:pt x="5207603" y="1278932"/>
                </a:cubicBezTo>
                <a:lnTo>
                  <a:pt x="5214890" y="1271645"/>
                </a:lnTo>
                <a:cubicBezTo>
                  <a:pt x="5156597" y="1222096"/>
                  <a:pt x="5115306" y="1193435"/>
                  <a:pt x="5091017" y="1185663"/>
                </a:cubicBezTo>
                <a:cubicBezTo>
                  <a:pt x="5110448" y="1188577"/>
                  <a:pt x="5136194" y="1197321"/>
                  <a:pt x="5168255" y="1211894"/>
                </a:cubicBezTo>
                <a:cubicBezTo>
                  <a:pt x="5201288" y="1227439"/>
                  <a:pt x="5226063" y="1238126"/>
                  <a:pt x="5242579" y="1243956"/>
                </a:cubicBezTo>
                <a:lnTo>
                  <a:pt x="5159511" y="1190035"/>
                </a:lnTo>
                <a:cubicBezTo>
                  <a:pt x="5133280" y="1176433"/>
                  <a:pt x="5090046" y="1148744"/>
                  <a:pt x="5029810" y="1106967"/>
                </a:cubicBezTo>
                <a:cubicBezTo>
                  <a:pt x="5062842" y="1118626"/>
                  <a:pt x="5109962" y="1142429"/>
                  <a:pt x="5171170" y="1178376"/>
                </a:cubicBezTo>
                <a:cubicBezTo>
                  <a:pt x="5232378" y="1213352"/>
                  <a:pt x="5280955" y="1234240"/>
                  <a:pt x="5316903" y="1241041"/>
                </a:cubicBezTo>
                <a:cubicBezTo>
                  <a:pt x="5353821" y="1230354"/>
                  <a:pt x="5401427" y="1206551"/>
                  <a:pt x="5459720" y="1169632"/>
                </a:cubicBezTo>
                <a:cubicBezTo>
                  <a:pt x="5526757" y="1126884"/>
                  <a:pt x="5560276" y="1092394"/>
                  <a:pt x="5560276" y="1066162"/>
                </a:cubicBezTo>
                <a:cubicBezTo>
                  <a:pt x="5560276" y="1053532"/>
                  <a:pt x="5558819" y="1037258"/>
                  <a:pt x="5555904" y="1017342"/>
                </a:cubicBezTo>
                <a:cubicBezTo>
                  <a:pt x="5555175" y="1012362"/>
                  <a:pt x="5554386" y="1008006"/>
                  <a:pt x="5553536" y="1004271"/>
                </a:cubicBezTo>
                <a:lnTo>
                  <a:pt x="5553448" y="1003972"/>
                </a:lnTo>
                <a:lnTo>
                  <a:pt x="5547160" y="1004954"/>
                </a:lnTo>
                <a:cubicBezTo>
                  <a:pt x="5535501" y="1005926"/>
                  <a:pt x="5506112" y="1012484"/>
                  <a:pt x="5458992" y="1024628"/>
                </a:cubicBezTo>
                <a:cubicBezTo>
                  <a:pt x="5411872" y="1036773"/>
                  <a:pt x="5385397" y="1044788"/>
                  <a:pt x="5379568" y="1048674"/>
                </a:cubicBezTo>
                <a:lnTo>
                  <a:pt x="5353336" y="1069077"/>
                </a:lnTo>
                <a:cubicBezTo>
                  <a:pt x="5345563" y="1074906"/>
                  <a:pt x="5333905" y="1078792"/>
                  <a:pt x="5318360" y="1080735"/>
                </a:cubicBezTo>
                <a:lnTo>
                  <a:pt x="5300872" y="1082193"/>
                </a:lnTo>
                <a:cubicBezTo>
                  <a:pt x="5287270" y="1082193"/>
                  <a:pt x="5276097" y="1080249"/>
                  <a:pt x="5267354" y="1076363"/>
                </a:cubicBezTo>
                <a:lnTo>
                  <a:pt x="5257152" y="1076363"/>
                </a:lnTo>
                <a:cubicBezTo>
                  <a:pt x="5252295" y="1076363"/>
                  <a:pt x="5247922" y="1075877"/>
                  <a:pt x="5244036" y="1074906"/>
                </a:cubicBezTo>
                <a:lnTo>
                  <a:pt x="5241122" y="1073449"/>
                </a:lnTo>
                <a:lnTo>
                  <a:pt x="5204689" y="1082193"/>
                </a:lnTo>
                <a:lnTo>
                  <a:pt x="5193030" y="1083650"/>
                </a:lnTo>
                <a:cubicBezTo>
                  <a:pt x="5187201" y="1079764"/>
                  <a:pt x="5170199" y="1067619"/>
                  <a:pt x="5142024" y="1047217"/>
                </a:cubicBezTo>
                <a:cubicBezTo>
                  <a:pt x="5142024" y="1038473"/>
                  <a:pt x="5144938" y="1031186"/>
                  <a:pt x="5150768" y="1025357"/>
                </a:cubicBezTo>
                <a:cubicBezTo>
                  <a:pt x="5164369" y="1011755"/>
                  <a:pt x="5176999" y="995725"/>
                  <a:pt x="5188658" y="977265"/>
                </a:cubicBezTo>
                <a:cubicBezTo>
                  <a:pt x="5191573" y="968521"/>
                  <a:pt x="5200802" y="962692"/>
                  <a:pt x="5216347" y="959777"/>
                </a:cubicBezTo>
                <a:lnTo>
                  <a:pt x="5239664" y="953948"/>
                </a:lnTo>
                <a:lnTo>
                  <a:pt x="5274640" y="937917"/>
                </a:lnTo>
                <a:lnTo>
                  <a:pt x="5276097" y="939375"/>
                </a:lnTo>
                <a:cubicBezTo>
                  <a:pt x="5275126" y="941318"/>
                  <a:pt x="5274640" y="945690"/>
                  <a:pt x="5274640" y="952491"/>
                </a:cubicBezTo>
                <a:lnTo>
                  <a:pt x="5276097" y="955405"/>
                </a:lnTo>
                <a:lnTo>
                  <a:pt x="5280470" y="956863"/>
                </a:lnTo>
                <a:lnTo>
                  <a:pt x="5284841" y="956863"/>
                </a:lnTo>
                <a:cubicBezTo>
                  <a:pt x="5290671" y="956863"/>
                  <a:pt x="5296014" y="956377"/>
                  <a:pt x="5300872" y="955405"/>
                </a:cubicBezTo>
                <a:cubicBezTo>
                  <a:pt x="5321275" y="953462"/>
                  <a:pt x="5342649" y="949090"/>
                  <a:pt x="5364994" y="942289"/>
                </a:cubicBezTo>
                <a:cubicBezTo>
                  <a:pt x="5367545" y="942289"/>
                  <a:pt x="5389807" y="937454"/>
                  <a:pt x="5431781" y="927784"/>
                </a:cubicBezTo>
                <a:lnTo>
                  <a:pt x="5438751" y="926172"/>
                </a:lnTo>
                <a:lnTo>
                  <a:pt x="5440047" y="924073"/>
                </a:lnTo>
                <a:cubicBezTo>
                  <a:pt x="5443447" y="916786"/>
                  <a:pt x="5446119" y="909742"/>
                  <a:pt x="5448062" y="902942"/>
                </a:cubicBezTo>
                <a:cubicBezTo>
                  <a:pt x="5450005" y="896141"/>
                  <a:pt x="5451948" y="890797"/>
                  <a:pt x="5453891" y="886911"/>
                </a:cubicBezTo>
                <a:cubicBezTo>
                  <a:pt x="5458749" y="867480"/>
                  <a:pt x="5464092" y="852421"/>
                  <a:pt x="5469922" y="841734"/>
                </a:cubicBezTo>
                <a:lnTo>
                  <a:pt x="5501983" y="787813"/>
                </a:lnTo>
                <a:cubicBezTo>
                  <a:pt x="5505869" y="781012"/>
                  <a:pt x="5519471" y="758666"/>
                  <a:pt x="5542788" y="720776"/>
                </a:cubicBezTo>
                <a:cubicBezTo>
                  <a:pt x="5566105" y="682886"/>
                  <a:pt x="5578735" y="659568"/>
                  <a:pt x="5580678" y="650824"/>
                </a:cubicBezTo>
                <a:cubicBezTo>
                  <a:pt x="5568048" y="654711"/>
                  <a:pt x="5550560" y="661269"/>
                  <a:pt x="5528215" y="670498"/>
                </a:cubicBezTo>
                <a:cubicBezTo>
                  <a:pt x="5505869" y="679728"/>
                  <a:pt x="5486924" y="688715"/>
                  <a:pt x="5471379" y="697459"/>
                </a:cubicBezTo>
                <a:cubicBezTo>
                  <a:pt x="5467493" y="696487"/>
                  <a:pt x="5454377" y="703774"/>
                  <a:pt x="5432031" y="719319"/>
                </a:cubicBezTo>
                <a:cubicBezTo>
                  <a:pt x="5404828" y="735835"/>
                  <a:pt x="5383939" y="747737"/>
                  <a:pt x="5369366" y="755023"/>
                </a:cubicBezTo>
                <a:cubicBezTo>
                  <a:pt x="5354793" y="762310"/>
                  <a:pt x="5345563" y="762553"/>
                  <a:pt x="5341677" y="755752"/>
                </a:cubicBezTo>
                <a:cubicBezTo>
                  <a:pt x="5340706" y="754780"/>
                  <a:pt x="5340948" y="754294"/>
                  <a:pt x="5342406" y="754294"/>
                </a:cubicBezTo>
                <a:cubicBezTo>
                  <a:pt x="5343863" y="754294"/>
                  <a:pt x="5345078" y="753809"/>
                  <a:pt x="5346049" y="752837"/>
                </a:cubicBezTo>
                <a:cubicBezTo>
                  <a:pt x="5346049" y="750894"/>
                  <a:pt x="5340706" y="748951"/>
                  <a:pt x="5330019" y="747008"/>
                </a:cubicBezTo>
                <a:lnTo>
                  <a:pt x="5334390" y="741179"/>
                </a:lnTo>
                <a:cubicBezTo>
                  <a:pt x="5340220" y="739235"/>
                  <a:pt x="5344592" y="737292"/>
                  <a:pt x="5347506" y="735349"/>
                </a:cubicBezTo>
                <a:lnTo>
                  <a:pt x="5350421" y="729520"/>
                </a:lnTo>
                <a:cubicBezTo>
                  <a:pt x="5343620" y="723691"/>
                  <a:pt x="5326618" y="718833"/>
                  <a:pt x="5299415" y="714947"/>
                </a:cubicBezTo>
                <a:lnTo>
                  <a:pt x="5295043" y="712032"/>
                </a:lnTo>
                <a:lnTo>
                  <a:pt x="5293585" y="709117"/>
                </a:lnTo>
                <a:lnTo>
                  <a:pt x="5337305" y="703288"/>
                </a:lnTo>
                <a:cubicBezTo>
                  <a:pt x="5335362" y="699402"/>
                  <a:pt x="5332447" y="695516"/>
                  <a:pt x="5328561" y="691630"/>
                </a:cubicBezTo>
                <a:cubicBezTo>
                  <a:pt x="5326618" y="690658"/>
                  <a:pt x="5318846" y="690172"/>
                  <a:pt x="5305244" y="690172"/>
                </a:cubicBezTo>
                <a:cubicBezTo>
                  <a:pt x="5285813" y="690172"/>
                  <a:pt x="5269297" y="690658"/>
                  <a:pt x="5255695" y="691630"/>
                </a:cubicBezTo>
                <a:cubicBezTo>
                  <a:pt x="5301358" y="670255"/>
                  <a:pt x="5335362" y="655196"/>
                  <a:pt x="5357708" y="646452"/>
                </a:cubicBezTo>
                <a:cubicBezTo>
                  <a:pt x="5382968" y="644509"/>
                  <a:pt x="5408714" y="640623"/>
                  <a:pt x="5434946" y="634794"/>
                </a:cubicBezTo>
                <a:close/>
                <a:moveTo>
                  <a:pt x="746150" y="492576"/>
                </a:moveTo>
                <a:lnTo>
                  <a:pt x="700973" y="517351"/>
                </a:lnTo>
                <a:lnTo>
                  <a:pt x="708260" y="644138"/>
                </a:lnTo>
                <a:lnTo>
                  <a:pt x="753437" y="631022"/>
                </a:lnTo>
                <a:cubicBezTo>
                  <a:pt x="754408" y="630050"/>
                  <a:pt x="754166" y="610619"/>
                  <a:pt x="752708" y="572729"/>
                </a:cubicBezTo>
                <a:cubicBezTo>
                  <a:pt x="751251" y="534838"/>
                  <a:pt x="750522" y="512979"/>
                  <a:pt x="750522" y="507149"/>
                </a:cubicBezTo>
                <a:lnTo>
                  <a:pt x="753437" y="502777"/>
                </a:lnTo>
                <a:close/>
                <a:moveTo>
                  <a:pt x="840877" y="456143"/>
                </a:moveTo>
                <a:cubicBezTo>
                  <a:pt x="836990" y="457114"/>
                  <a:pt x="830190" y="459543"/>
                  <a:pt x="820474" y="463430"/>
                </a:cubicBezTo>
                <a:cubicBezTo>
                  <a:pt x="810758" y="467316"/>
                  <a:pt x="801529" y="470230"/>
                  <a:pt x="792785" y="472173"/>
                </a:cubicBezTo>
                <a:cubicBezTo>
                  <a:pt x="788899" y="476060"/>
                  <a:pt x="786955" y="488690"/>
                  <a:pt x="786955" y="510064"/>
                </a:cubicBezTo>
                <a:cubicBezTo>
                  <a:pt x="786955" y="528523"/>
                  <a:pt x="787441" y="545040"/>
                  <a:pt x="788413" y="559613"/>
                </a:cubicBezTo>
                <a:cubicBezTo>
                  <a:pt x="789384" y="576129"/>
                  <a:pt x="789870" y="596532"/>
                  <a:pt x="789870" y="620821"/>
                </a:cubicBezTo>
                <a:lnTo>
                  <a:pt x="795699" y="620821"/>
                </a:lnTo>
                <a:cubicBezTo>
                  <a:pt x="802500" y="618878"/>
                  <a:pt x="809787" y="617663"/>
                  <a:pt x="817559" y="617177"/>
                </a:cubicBezTo>
                <a:cubicBezTo>
                  <a:pt x="825332" y="616692"/>
                  <a:pt x="831647" y="616934"/>
                  <a:pt x="836504" y="617906"/>
                </a:cubicBezTo>
                <a:lnTo>
                  <a:pt x="839419" y="578558"/>
                </a:lnTo>
                <a:cubicBezTo>
                  <a:pt x="841362" y="515407"/>
                  <a:pt x="844277" y="475574"/>
                  <a:pt x="848163" y="459058"/>
                </a:cubicBezTo>
                <a:cubicBezTo>
                  <a:pt x="846220" y="457114"/>
                  <a:pt x="843791" y="456143"/>
                  <a:pt x="840877" y="456143"/>
                </a:cubicBezTo>
                <a:close/>
                <a:moveTo>
                  <a:pt x="3435617" y="425946"/>
                </a:moveTo>
                <a:cubicBezTo>
                  <a:pt x="3391897" y="433718"/>
                  <a:pt x="3348663" y="446348"/>
                  <a:pt x="3305915" y="463836"/>
                </a:cubicBezTo>
                <a:cubicBezTo>
                  <a:pt x="3301057" y="470637"/>
                  <a:pt x="3295713" y="492497"/>
                  <a:pt x="3289884" y="529416"/>
                </a:cubicBezTo>
                <a:cubicBezTo>
                  <a:pt x="3284055" y="566334"/>
                  <a:pt x="3281140" y="592081"/>
                  <a:pt x="3281140" y="606654"/>
                </a:cubicBezTo>
                <a:cubicBezTo>
                  <a:pt x="3281140" y="617341"/>
                  <a:pt x="3279197" y="631914"/>
                  <a:pt x="3275311" y="650374"/>
                </a:cubicBezTo>
                <a:cubicBezTo>
                  <a:pt x="3271425" y="668833"/>
                  <a:pt x="3269482" y="684378"/>
                  <a:pt x="3269482" y="697008"/>
                </a:cubicBezTo>
                <a:cubicBezTo>
                  <a:pt x="3269482" y="705752"/>
                  <a:pt x="3270453" y="718868"/>
                  <a:pt x="3272396" y="736356"/>
                </a:cubicBezTo>
                <a:cubicBezTo>
                  <a:pt x="3293770" y="748986"/>
                  <a:pt x="3313201" y="755787"/>
                  <a:pt x="3330689" y="756758"/>
                </a:cubicBezTo>
                <a:cubicBezTo>
                  <a:pt x="3341376" y="746071"/>
                  <a:pt x="3350120" y="735384"/>
                  <a:pt x="3356921" y="724697"/>
                </a:cubicBezTo>
                <a:cubicBezTo>
                  <a:pt x="3367608" y="702352"/>
                  <a:pt x="3379024" y="666890"/>
                  <a:pt x="3391168" y="618312"/>
                </a:cubicBezTo>
                <a:cubicBezTo>
                  <a:pt x="3403313" y="569735"/>
                  <a:pt x="3418129" y="505613"/>
                  <a:pt x="3435617" y="425946"/>
                </a:cubicBezTo>
                <a:close/>
                <a:moveTo>
                  <a:pt x="695144" y="317697"/>
                </a:moveTo>
                <a:cubicBezTo>
                  <a:pt x="686400" y="321583"/>
                  <a:pt x="677170" y="330084"/>
                  <a:pt x="667455" y="343200"/>
                </a:cubicBezTo>
                <a:cubicBezTo>
                  <a:pt x="657739" y="356316"/>
                  <a:pt x="652396" y="368218"/>
                  <a:pt x="651424" y="378905"/>
                </a:cubicBezTo>
                <a:lnTo>
                  <a:pt x="695144" y="475088"/>
                </a:lnTo>
                <a:cubicBezTo>
                  <a:pt x="695144" y="477031"/>
                  <a:pt x="696601" y="478003"/>
                  <a:pt x="699516" y="478003"/>
                </a:cubicBezTo>
                <a:cubicBezTo>
                  <a:pt x="702431" y="478003"/>
                  <a:pt x="707531" y="475817"/>
                  <a:pt x="714818" y="471445"/>
                </a:cubicBezTo>
                <a:cubicBezTo>
                  <a:pt x="722104" y="467073"/>
                  <a:pt x="728177" y="463915"/>
                  <a:pt x="733034" y="461972"/>
                </a:cubicBezTo>
                <a:lnTo>
                  <a:pt x="730120" y="454686"/>
                </a:lnTo>
                <a:lnTo>
                  <a:pt x="731577" y="447399"/>
                </a:lnTo>
                <a:close/>
                <a:moveTo>
                  <a:pt x="2435892" y="313731"/>
                </a:moveTo>
                <a:cubicBezTo>
                  <a:pt x="2438806" y="313731"/>
                  <a:pt x="2440749" y="316160"/>
                  <a:pt x="2441721" y="321018"/>
                </a:cubicBezTo>
                <a:cubicBezTo>
                  <a:pt x="2441721" y="367653"/>
                  <a:pt x="2451922" y="399228"/>
                  <a:pt x="2472325" y="415744"/>
                </a:cubicBezTo>
                <a:lnTo>
                  <a:pt x="2533532" y="436147"/>
                </a:lnTo>
                <a:cubicBezTo>
                  <a:pt x="2557821" y="446834"/>
                  <a:pt x="2574580" y="471851"/>
                  <a:pt x="2583810" y="511199"/>
                </a:cubicBezTo>
                <a:cubicBezTo>
                  <a:pt x="2593040" y="550547"/>
                  <a:pt x="2597655" y="611026"/>
                  <a:pt x="2597655" y="692636"/>
                </a:cubicBezTo>
                <a:cubicBezTo>
                  <a:pt x="2597655" y="795620"/>
                  <a:pt x="2592311" y="870915"/>
                  <a:pt x="2581624" y="918521"/>
                </a:cubicBezTo>
                <a:lnTo>
                  <a:pt x="2577252" y="912692"/>
                </a:lnTo>
                <a:lnTo>
                  <a:pt x="2572880" y="911235"/>
                </a:lnTo>
                <a:lnTo>
                  <a:pt x="2567051" y="912692"/>
                </a:lnTo>
                <a:lnTo>
                  <a:pt x="2561222" y="911235"/>
                </a:lnTo>
                <a:lnTo>
                  <a:pt x="2552478" y="917064"/>
                </a:lnTo>
                <a:cubicBezTo>
                  <a:pt x="2547620" y="907349"/>
                  <a:pt x="2543734" y="902005"/>
                  <a:pt x="2540819" y="901033"/>
                </a:cubicBezTo>
                <a:lnTo>
                  <a:pt x="2537904" y="901033"/>
                </a:lnTo>
                <a:lnTo>
                  <a:pt x="2536447" y="903948"/>
                </a:lnTo>
                <a:lnTo>
                  <a:pt x="2537904" y="908320"/>
                </a:lnTo>
                <a:lnTo>
                  <a:pt x="2536447" y="915607"/>
                </a:lnTo>
                <a:lnTo>
                  <a:pt x="2518959" y="902491"/>
                </a:lnTo>
                <a:lnTo>
                  <a:pt x="2516045" y="906863"/>
                </a:lnTo>
                <a:cubicBezTo>
                  <a:pt x="2514102" y="915607"/>
                  <a:pt x="2513130" y="926780"/>
                  <a:pt x="2513130" y="940381"/>
                </a:cubicBezTo>
                <a:lnTo>
                  <a:pt x="2507301" y="940381"/>
                </a:lnTo>
                <a:cubicBezTo>
                  <a:pt x="2501471" y="908320"/>
                  <a:pt x="2491270" y="860228"/>
                  <a:pt x="2476697" y="796106"/>
                </a:cubicBezTo>
                <a:cubicBezTo>
                  <a:pt x="2470868" y="774732"/>
                  <a:pt x="2456294" y="746071"/>
                  <a:pt x="2432977" y="710124"/>
                </a:cubicBezTo>
                <a:lnTo>
                  <a:pt x="2402373" y="651831"/>
                </a:lnTo>
                <a:cubicBezTo>
                  <a:pt x="2401402" y="650859"/>
                  <a:pt x="2399944" y="642115"/>
                  <a:pt x="2398001" y="625599"/>
                </a:cubicBezTo>
                <a:cubicBezTo>
                  <a:pt x="2398001" y="612969"/>
                  <a:pt x="2397516" y="605682"/>
                  <a:pt x="2396544" y="603739"/>
                </a:cubicBezTo>
                <a:cubicBezTo>
                  <a:pt x="2389743" y="584308"/>
                  <a:pt x="2386343" y="571678"/>
                  <a:pt x="2386343" y="565849"/>
                </a:cubicBezTo>
                <a:cubicBezTo>
                  <a:pt x="2386343" y="548361"/>
                  <a:pt x="2388772" y="533788"/>
                  <a:pt x="2393629" y="522129"/>
                </a:cubicBezTo>
                <a:cubicBezTo>
                  <a:pt x="2394601" y="519214"/>
                  <a:pt x="2397030" y="515085"/>
                  <a:pt x="2400916" y="509742"/>
                </a:cubicBezTo>
                <a:cubicBezTo>
                  <a:pt x="2404802" y="504398"/>
                  <a:pt x="2409174" y="497840"/>
                  <a:pt x="2414032" y="490068"/>
                </a:cubicBezTo>
                <a:lnTo>
                  <a:pt x="2418404" y="374939"/>
                </a:lnTo>
                <a:lnTo>
                  <a:pt x="2421318" y="417202"/>
                </a:lnTo>
                <a:cubicBezTo>
                  <a:pt x="2422290" y="430803"/>
                  <a:pt x="2426662" y="442462"/>
                  <a:pt x="2434434" y="452177"/>
                </a:cubicBezTo>
                <a:lnTo>
                  <a:pt x="2440264" y="430318"/>
                </a:lnTo>
                <a:cubicBezTo>
                  <a:pt x="2434434" y="386598"/>
                  <a:pt x="2432491" y="359880"/>
                  <a:pt x="2434434" y="350165"/>
                </a:cubicBezTo>
                <a:lnTo>
                  <a:pt x="2434434" y="328305"/>
                </a:lnTo>
                <a:close/>
                <a:moveTo>
                  <a:pt x="6398403" y="264747"/>
                </a:moveTo>
                <a:cubicBezTo>
                  <a:pt x="6402467" y="267999"/>
                  <a:pt x="6415065" y="275720"/>
                  <a:pt x="6436198" y="287912"/>
                </a:cubicBezTo>
                <a:cubicBezTo>
                  <a:pt x="6436198" y="287099"/>
                  <a:pt x="6438230" y="285474"/>
                  <a:pt x="6442294" y="283035"/>
                </a:cubicBezTo>
                <a:lnTo>
                  <a:pt x="6445951" y="285474"/>
                </a:lnTo>
                <a:lnTo>
                  <a:pt x="6442294" y="295227"/>
                </a:lnTo>
                <a:lnTo>
                  <a:pt x="6450828" y="302543"/>
                </a:lnTo>
                <a:cubicBezTo>
                  <a:pt x="6467897" y="283848"/>
                  <a:pt x="6479683" y="274501"/>
                  <a:pt x="6486185" y="274501"/>
                </a:cubicBezTo>
                <a:cubicBezTo>
                  <a:pt x="6466678" y="289131"/>
                  <a:pt x="6456924" y="306607"/>
                  <a:pt x="6456924" y="326927"/>
                </a:cubicBezTo>
                <a:lnTo>
                  <a:pt x="6460582" y="334242"/>
                </a:lnTo>
                <a:cubicBezTo>
                  <a:pt x="6466271" y="323676"/>
                  <a:pt x="6473180" y="316767"/>
                  <a:pt x="6481308" y="313516"/>
                </a:cubicBezTo>
                <a:lnTo>
                  <a:pt x="6480089" y="319612"/>
                </a:lnTo>
                <a:cubicBezTo>
                  <a:pt x="6470335" y="325301"/>
                  <a:pt x="6465459" y="340744"/>
                  <a:pt x="6465459" y="365941"/>
                </a:cubicBezTo>
                <a:cubicBezTo>
                  <a:pt x="6465459" y="378133"/>
                  <a:pt x="6470335" y="389106"/>
                  <a:pt x="6480089" y="398860"/>
                </a:cubicBezTo>
                <a:cubicBezTo>
                  <a:pt x="6486591" y="394796"/>
                  <a:pt x="6493500" y="392764"/>
                  <a:pt x="6500815" y="392764"/>
                </a:cubicBezTo>
                <a:lnTo>
                  <a:pt x="6500815" y="396421"/>
                </a:lnTo>
                <a:cubicBezTo>
                  <a:pt x="6493500" y="402111"/>
                  <a:pt x="6489843" y="409020"/>
                  <a:pt x="6489843" y="417148"/>
                </a:cubicBezTo>
                <a:lnTo>
                  <a:pt x="6493500" y="429340"/>
                </a:lnTo>
                <a:lnTo>
                  <a:pt x="6489843" y="440312"/>
                </a:lnTo>
                <a:lnTo>
                  <a:pt x="6493500" y="459820"/>
                </a:lnTo>
                <a:cubicBezTo>
                  <a:pt x="6482934" y="460632"/>
                  <a:pt x="6474806" y="465103"/>
                  <a:pt x="6469116" y="473231"/>
                </a:cubicBezTo>
                <a:cubicBezTo>
                  <a:pt x="6458550" y="485423"/>
                  <a:pt x="6444529" y="515090"/>
                  <a:pt x="6427054" y="562232"/>
                </a:cubicBezTo>
                <a:cubicBezTo>
                  <a:pt x="6409579" y="609375"/>
                  <a:pt x="6400028" y="642700"/>
                  <a:pt x="6398403" y="662207"/>
                </a:cubicBezTo>
                <a:cubicBezTo>
                  <a:pt x="6402467" y="668709"/>
                  <a:pt x="6419942" y="682120"/>
                  <a:pt x="6450828" y="702440"/>
                </a:cubicBezTo>
                <a:lnTo>
                  <a:pt x="6486185" y="725605"/>
                </a:lnTo>
                <a:cubicBezTo>
                  <a:pt x="6501628" y="736172"/>
                  <a:pt x="6509756" y="741455"/>
                  <a:pt x="6510569" y="741455"/>
                </a:cubicBezTo>
                <a:lnTo>
                  <a:pt x="6555679" y="781688"/>
                </a:lnTo>
                <a:lnTo>
                  <a:pt x="6559337" y="778031"/>
                </a:lnTo>
                <a:cubicBezTo>
                  <a:pt x="6559337" y="776405"/>
                  <a:pt x="6560150" y="773967"/>
                  <a:pt x="6561775" y="770716"/>
                </a:cubicBezTo>
                <a:lnTo>
                  <a:pt x="6566652" y="771935"/>
                </a:lnTo>
                <a:cubicBezTo>
                  <a:pt x="6564214" y="774373"/>
                  <a:pt x="6562995" y="777624"/>
                  <a:pt x="6562995" y="781688"/>
                </a:cubicBezTo>
                <a:lnTo>
                  <a:pt x="6564214" y="796319"/>
                </a:lnTo>
                <a:cubicBezTo>
                  <a:pt x="6567465" y="802008"/>
                  <a:pt x="6571529" y="804853"/>
                  <a:pt x="6576406" y="804853"/>
                </a:cubicBezTo>
                <a:cubicBezTo>
                  <a:pt x="6576406" y="821109"/>
                  <a:pt x="6579657" y="836146"/>
                  <a:pt x="6586159" y="849964"/>
                </a:cubicBezTo>
                <a:cubicBezTo>
                  <a:pt x="6594287" y="871096"/>
                  <a:pt x="6598758" y="885320"/>
                  <a:pt x="6599571" y="892636"/>
                </a:cubicBezTo>
                <a:cubicBezTo>
                  <a:pt x="6596319" y="909704"/>
                  <a:pt x="6594694" y="927586"/>
                  <a:pt x="6594694" y="946280"/>
                </a:cubicBezTo>
                <a:cubicBezTo>
                  <a:pt x="6594694" y="986108"/>
                  <a:pt x="6586159" y="1019026"/>
                  <a:pt x="6569091" y="1045036"/>
                </a:cubicBezTo>
                <a:cubicBezTo>
                  <a:pt x="6567465" y="1045036"/>
                  <a:pt x="6552835" y="1039752"/>
                  <a:pt x="6525199" y="1029186"/>
                </a:cubicBezTo>
                <a:cubicBezTo>
                  <a:pt x="6516259" y="1025935"/>
                  <a:pt x="6508131" y="1023496"/>
                  <a:pt x="6500815" y="1021871"/>
                </a:cubicBezTo>
                <a:lnTo>
                  <a:pt x="6488218" y="1020296"/>
                </a:lnTo>
                <a:lnTo>
                  <a:pt x="6490909" y="1023166"/>
                </a:lnTo>
                <a:cubicBezTo>
                  <a:pt x="6510112" y="1043435"/>
                  <a:pt x="6521542" y="1054789"/>
                  <a:pt x="6525199" y="1057228"/>
                </a:cubicBezTo>
                <a:cubicBezTo>
                  <a:pt x="6547958" y="1079173"/>
                  <a:pt x="6569497" y="1094616"/>
                  <a:pt x="6589817" y="1103557"/>
                </a:cubicBezTo>
                <a:cubicBezTo>
                  <a:pt x="6605260" y="1091365"/>
                  <a:pt x="6628019" y="1071045"/>
                  <a:pt x="6658092" y="1042597"/>
                </a:cubicBezTo>
                <a:lnTo>
                  <a:pt x="6698326" y="1003583"/>
                </a:lnTo>
                <a:cubicBezTo>
                  <a:pt x="6730431" y="971477"/>
                  <a:pt x="6755831" y="946484"/>
                  <a:pt x="6774526" y="928602"/>
                </a:cubicBezTo>
                <a:lnTo>
                  <a:pt x="6779299" y="924085"/>
                </a:lnTo>
                <a:lnTo>
                  <a:pt x="6773097" y="926545"/>
                </a:lnTo>
                <a:cubicBezTo>
                  <a:pt x="6769782" y="927916"/>
                  <a:pt x="6766804" y="929212"/>
                  <a:pt x="6764163" y="930431"/>
                </a:cubicBezTo>
                <a:cubicBezTo>
                  <a:pt x="6759286" y="931244"/>
                  <a:pt x="6748719" y="935308"/>
                  <a:pt x="6732463" y="942623"/>
                </a:cubicBezTo>
                <a:cubicBezTo>
                  <a:pt x="6716207" y="949938"/>
                  <a:pt x="6705641" y="954408"/>
                  <a:pt x="6700764" y="956034"/>
                </a:cubicBezTo>
                <a:lnTo>
                  <a:pt x="6669065" y="971884"/>
                </a:lnTo>
                <a:cubicBezTo>
                  <a:pt x="6656060" y="971071"/>
                  <a:pt x="6646510" y="970258"/>
                  <a:pt x="6640414" y="969445"/>
                </a:cubicBezTo>
                <a:cubicBezTo>
                  <a:pt x="6634318" y="968632"/>
                  <a:pt x="6630457" y="968226"/>
                  <a:pt x="6628831" y="968226"/>
                </a:cubicBezTo>
                <a:cubicBezTo>
                  <a:pt x="6615827" y="962536"/>
                  <a:pt x="6608918" y="956034"/>
                  <a:pt x="6608105" y="948719"/>
                </a:cubicBezTo>
                <a:cubicBezTo>
                  <a:pt x="6608105" y="942216"/>
                  <a:pt x="6611356" y="937746"/>
                  <a:pt x="6617859" y="935308"/>
                </a:cubicBezTo>
                <a:cubicBezTo>
                  <a:pt x="6615420" y="933682"/>
                  <a:pt x="6611763" y="930024"/>
                  <a:pt x="6606886" y="924335"/>
                </a:cubicBezTo>
                <a:cubicBezTo>
                  <a:pt x="6606886" y="923522"/>
                  <a:pt x="6607292" y="920880"/>
                  <a:pt x="6608105" y="916410"/>
                </a:cubicBezTo>
                <a:cubicBezTo>
                  <a:pt x="6608918" y="911940"/>
                  <a:pt x="6612982" y="906860"/>
                  <a:pt x="6620297" y="901170"/>
                </a:cubicBezTo>
                <a:cubicBezTo>
                  <a:pt x="6619484" y="900357"/>
                  <a:pt x="6618468" y="899544"/>
                  <a:pt x="6617249" y="898732"/>
                </a:cubicBezTo>
                <a:cubicBezTo>
                  <a:pt x="6616030" y="897919"/>
                  <a:pt x="6615420" y="896700"/>
                  <a:pt x="6615420" y="895074"/>
                </a:cubicBezTo>
                <a:cubicBezTo>
                  <a:pt x="6615420" y="888572"/>
                  <a:pt x="6626393" y="880850"/>
                  <a:pt x="6648339" y="871909"/>
                </a:cubicBezTo>
                <a:lnTo>
                  <a:pt x="6647119" y="878005"/>
                </a:lnTo>
                <a:lnTo>
                  <a:pt x="6658092" y="878005"/>
                </a:lnTo>
                <a:cubicBezTo>
                  <a:pt x="6662969" y="877192"/>
                  <a:pt x="6677193" y="873128"/>
                  <a:pt x="6700764" y="865813"/>
                </a:cubicBezTo>
                <a:cubicBezTo>
                  <a:pt x="6717833" y="860124"/>
                  <a:pt x="6732057" y="856466"/>
                  <a:pt x="6743436" y="854840"/>
                </a:cubicBezTo>
                <a:lnTo>
                  <a:pt x="6745875" y="849964"/>
                </a:lnTo>
                <a:cubicBezTo>
                  <a:pt x="6750751" y="848338"/>
                  <a:pt x="6756847" y="845900"/>
                  <a:pt x="6764163" y="842648"/>
                </a:cubicBezTo>
                <a:lnTo>
                  <a:pt x="6776355" y="840210"/>
                </a:lnTo>
                <a:cubicBezTo>
                  <a:pt x="6777980" y="839397"/>
                  <a:pt x="6782451" y="837772"/>
                  <a:pt x="6789766" y="835333"/>
                </a:cubicBezTo>
                <a:cubicBezTo>
                  <a:pt x="6793830" y="834520"/>
                  <a:pt x="6797894" y="833301"/>
                  <a:pt x="6801958" y="831676"/>
                </a:cubicBezTo>
                <a:cubicBezTo>
                  <a:pt x="6806022" y="830050"/>
                  <a:pt x="6810899" y="828424"/>
                  <a:pt x="6816588" y="826799"/>
                </a:cubicBezTo>
                <a:cubicBezTo>
                  <a:pt x="6843411" y="817045"/>
                  <a:pt x="6861699" y="811356"/>
                  <a:pt x="6871452" y="809730"/>
                </a:cubicBezTo>
                <a:cubicBezTo>
                  <a:pt x="6887708" y="802415"/>
                  <a:pt x="6913311" y="793474"/>
                  <a:pt x="6948262" y="782908"/>
                </a:cubicBezTo>
                <a:lnTo>
                  <a:pt x="6956796" y="782908"/>
                </a:lnTo>
                <a:cubicBezTo>
                  <a:pt x="6967363" y="779656"/>
                  <a:pt x="6979961" y="772341"/>
                  <a:pt x="6994591" y="760962"/>
                </a:cubicBezTo>
                <a:lnTo>
                  <a:pt x="7011660" y="747551"/>
                </a:lnTo>
                <a:cubicBezTo>
                  <a:pt x="7011660" y="749989"/>
                  <a:pt x="7010441" y="753647"/>
                  <a:pt x="7008003" y="758524"/>
                </a:cubicBezTo>
                <a:cubicBezTo>
                  <a:pt x="7005564" y="761775"/>
                  <a:pt x="7004345" y="765839"/>
                  <a:pt x="7004345" y="770716"/>
                </a:cubicBezTo>
                <a:cubicBezTo>
                  <a:pt x="7005971" y="776405"/>
                  <a:pt x="7009628" y="779656"/>
                  <a:pt x="7015318" y="780469"/>
                </a:cubicBezTo>
                <a:cubicBezTo>
                  <a:pt x="7020195" y="776405"/>
                  <a:pt x="7030355" y="771935"/>
                  <a:pt x="7045798" y="767058"/>
                </a:cubicBezTo>
                <a:lnTo>
                  <a:pt x="7026291" y="786565"/>
                </a:lnTo>
                <a:lnTo>
                  <a:pt x="7029948" y="786565"/>
                </a:lnTo>
                <a:lnTo>
                  <a:pt x="7043359" y="781688"/>
                </a:lnTo>
                <a:cubicBezTo>
                  <a:pt x="7045798" y="781688"/>
                  <a:pt x="7047423" y="782095"/>
                  <a:pt x="7048236" y="782908"/>
                </a:cubicBezTo>
                <a:cubicBezTo>
                  <a:pt x="7043359" y="785346"/>
                  <a:pt x="7040108" y="788191"/>
                  <a:pt x="7038483" y="791442"/>
                </a:cubicBezTo>
                <a:cubicBezTo>
                  <a:pt x="7036857" y="794693"/>
                  <a:pt x="7036857" y="797538"/>
                  <a:pt x="7038483" y="799976"/>
                </a:cubicBezTo>
                <a:lnTo>
                  <a:pt x="7037263" y="802415"/>
                </a:lnTo>
                <a:cubicBezTo>
                  <a:pt x="7037263" y="805666"/>
                  <a:pt x="7041734" y="808511"/>
                  <a:pt x="7050675" y="810949"/>
                </a:cubicBezTo>
                <a:cubicBezTo>
                  <a:pt x="7044985" y="814200"/>
                  <a:pt x="7042547" y="817858"/>
                  <a:pt x="7043359" y="821922"/>
                </a:cubicBezTo>
                <a:cubicBezTo>
                  <a:pt x="7046611" y="825986"/>
                  <a:pt x="7047423" y="828831"/>
                  <a:pt x="7045798" y="830456"/>
                </a:cubicBezTo>
                <a:lnTo>
                  <a:pt x="7045798" y="834114"/>
                </a:lnTo>
                <a:lnTo>
                  <a:pt x="7039702" y="835333"/>
                </a:lnTo>
                <a:cubicBezTo>
                  <a:pt x="7031574" y="841023"/>
                  <a:pt x="7029542" y="845493"/>
                  <a:pt x="7033606" y="848744"/>
                </a:cubicBezTo>
                <a:cubicBezTo>
                  <a:pt x="7011051" y="853012"/>
                  <a:pt x="6978894" y="861165"/>
                  <a:pt x="6937137" y="873205"/>
                </a:cubicBezTo>
                <a:lnTo>
                  <a:pt x="6900029" y="884211"/>
                </a:lnTo>
                <a:lnTo>
                  <a:pt x="6898046" y="887149"/>
                </a:lnTo>
                <a:cubicBezTo>
                  <a:pt x="6894134" y="893042"/>
                  <a:pt x="6889740" y="899748"/>
                  <a:pt x="6884863" y="907266"/>
                </a:cubicBezTo>
                <a:cubicBezTo>
                  <a:pt x="6854790" y="955221"/>
                  <a:pt x="6833251" y="986920"/>
                  <a:pt x="6820246" y="1002364"/>
                </a:cubicBezTo>
                <a:lnTo>
                  <a:pt x="6801958" y="1023090"/>
                </a:lnTo>
                <a:cubicBezTo>
                  <a:pt x="6754003" y="1075922"/>
                  <a:pt x="6713363" y="1126722"/>
                  <a:pt x="6680038" y="1175490"/>
                </a:cubicBezTo>
                <a:cubicBezTo>
                  <a:pt x="6662969" y="1199874"/>
                  <a:pt x="6654028" y="1222632"/>
                  <a:pt x="6653215" y="1243765"/>
                </a:cubicBezTo>
                <a:cubicBezTo>
                  <a:pt x="6650777" y="1244578"/>
                  <a:pt x="6645494" y="1247423"/>
                  <a:pt x="6637366" y="1252300"/>
                </a:cubicBezTo>
                <a:cubicBezTo>
                  <a:pt x="6636553" y="1254738"/>
                  <a:pt x="6636553" y="1257176"/>
                  <a:pt x="6637366" y="1259615"/>
                </a:cubicBezTo>
                <a:lnTo>
                  <a:pt x="6631270" y="1259615"/>
                </a:lnTo>
                <a:cubicBezTo>
                  <a:pt x="6619891" y="1259615"/>
                  <a:pt x="6609731" y="1262866"/>
                  <a:pt x="6600790" y="1269368"/>
                </a:cubicBezTo>
                <a:lnTo>
                  <a:pt x="6580063" y="1260834"/>
                </a:lnTo>
                <a:lnTo>
                  <a:pt x="6575187" y="1262053"/>
                </a:lnTo>
                <a:cubicBezTo>
                  <a:pt x="6567059" y="1250674"/>
                  <a:pt x="6561775" y="1241733"/>
                  <a:pt x="6559337" y="1235231"/>
                </a:cubicBezTo>
                <a:cubicBezTo>
                  <a:pt x="6551209" y="1228728"/>
                  <a:pt x="6544707" y="1221007"/>
                  <a:pt x="6539830" y="1212066"/>
                </a:cubicBezTo>
                <a:lnTo>
                  <a:pt x="6542268" y="1196216"/>
                </a:lnTo>
                <a:cubicBezTo>
                  <a:pt x="6543081" y="1191340"/>
                  <a:pt x="6543487" y="1185650"/>
                  <a:pt x="6543487" y="1179148"/>
                </a:cubicBezTo>
                <a:lnTo>
                  <a:pt x="6527638" y="1142572"/>
                </a:lnTo>
                <a:lnTo>
                  <a:pt x="6530076" y="1141352"/>
                </a:lnTo>
                <a:cubicBezTo>
                  <a:pt x="6537391" y="1141352"/>
                  <a:pt x="6541455" y="1140946"/>
                  <a:pt x="6542268" y="1140133"/>
                </a:cubicBezTo>
                <a:cubicBezTo>
                  <a:pt x="6522761" y="1114936"/>
                  <a:pt x="6504067" y="1088927"/>
                  <a:pt x="6486185" y="1062104"/>
                </a:cubicBezTo>
                <a:lnTo>
                  <a:pt x="6487404" y="1058447"/>
                </a:lnTo>
                <a:lnTo>
                  <a:pt x="6488623" y="1058447"/>
                </a:lnTo>
                <a:cubicBezTo>
                  <a:pt x="6502441" y="1075516"/>
                  <a:pt x="6519510" y="1091772"/>
                  <a:pt x="6539830" y="1107215"/>
                </a:cubicBezTo>
                <a:cubicBezTo>
                  <a:pt x="6526419" y="1089536"/>
                  <a:pt x="6508664" y="1065229"/>
                  <a:pt x="6486566" y="1034291"/>
                </a:cubicBezTo>
                <a:lnTo>
                  <a:pt x="6477399" y="1021387"/>
                </a:lnTo>
                <a:lnTo>
                  <a:pt x="6469116" y="1025528"/>
                </a:lnTo>
                <a:lnTo>
                  <a:pt x="6460582" y="1016994"/>
                </a:lnTo>
                <a:cubicBezTo>
                  <a:pt x="6437823" y="1017807"/>
                  <a:pt x="6416691" y="1019432"/>
                  <a:pt x="6397183" y="1021871"/>
                </a:cubicBezTo>
                <a:cubicBezTo>
                  <a:pt x="6388243" y="1023496"/>
                  <a:pt x="6379302" y="1026544"/>
                  <a:pt x="6370361" y="1031015"/>
                </a:cubicBezTo>
                <a:cubicBezTo>
                  <a:pt x="6361420" y="1035485"/>
                  <a:pt x="6354918" y="1038533"/>
                  <a:pt x="6350854" y="1040159"/>
                </a:cubicBezTo>
                <a:lnTo>
                  <a:pt x="6328908" y="1040159"/>
                </a:lnTo>
                <a:cubicBezTo>
                  <a:pt x="6324844" y="1040159"/>
                  <a:pt x="6321999" y="1034876"/>
                  <a:pt x="6320374" y="1024309"/>
                </a:cubicBezTo>
                <a:cubicBezTo>
                  <a:pt x="6318748" y="1013743"/>
                  <a:pt x="6317935" y="1007647"/>
                  <a:pt x="6317935" y="1006021"/>
                </a:cubicBezTo>
                <a:cubicBezTo>
                  <a:pt x="6315497" y="996268"/>
                  <a:pt x="6314278" y="988140"/>
                  <a:pt x="6314278" y="981637"/>
                </a:cubicBezTo>
                <a:cubicBezTo>
                  <a:pt x="6314278" y="975135"/>
                  <a:pt x="6314887" y="970055"/>
                  <a:pt x="6316107" y="966397"/>
                </a:cubicBezTo>
                <a:cubicBezTo>
                  <a:pt x="6317326" y="962740"/>
                  <a:pt x="6318342" y="960911"/>
                  <a:pt x="6319155" y="960911"/>
                </a:cubicBezTo>
                <a:lnTo>
                  <a:pt x="6326470" y="943842"/>
                </a:lnTo>
                <a:cubicBezTo>
                  <a:pt x="6330534" y="942216"/>
                  <a:pt x="6338255" y="941404"/>
                  <a:pt x="6349635" y="941404"/>
                </a:cubicBezTo>
                <a:cubicBezTo>
                  <a:pt x="6361827" y="941404"/>
                  <a:pt x="6371580" y="941810"/>
                  <a:pt x="6378895" y="942623"/>
                </a:cubicBezTo>
                <a:lnTo>
                  <a:pt x="6419129" y="943842"/>
                </a:lnTo>
                <a:cubicBezTo>
                  <a:pt x="6441887" y="943842"/>
                  <a:pt x="6460175" y="942216"/>
                  <a:pt x="6473993" y="938965"/>
                </a:cubicBezTo>
                <a:cubicBezTo>
                  <a:pt x="6487811" y="935714"/>
                  <a:pt x="6498783" y="932463"/>
                  <a:pt x="6506911" y="929212"/>
                </a:cubicBezTo>
                <a:cubicBezTo>
                  <a:pt x="6515039" y="925960"/>
                  <a:pt x="6520729" y="923928"/>
                  <a:pt x="6523980" y="923116"/>
                </a:cubicBezTo>
                <a:cubicBezTo>
                  <a:pt x="6522355" y="909298"/>
                  <a:pt x="6512398" y="887759"/>
                  <a:pt x="6494110" y="858498"/>
                </a:cubicBezTo>
                <a:cubicBezTo>
                  <a:pt x="6475822" y="829237"/>
                  <a:pt x="6461801" y="811356"/>
                  <a:pt x="6452047" y="804853"/>
                </a:cubicBezTo>
                <a:cubicBezTo>
                  <a:pt x="6445545" y="799976"/>
                  <a:pt x="6441684" y="794084"/>
                  <a:pt x="6440465" y="787175"/>
                </a:cubicBezTo>
                <a:cubicBezTo>
                  <a:pt x="6439246" y="780266"/>
                  <a:pt x="6438027" y="775186"/>
                  <a:pt x="6436807" y="771935"/>
                </a:cubicBezTo>
                <a:cubicBezTo>
                  <a:pt x="6435588" y="768684"/>
                  <a:pt x="6432134" y="767058"/>
                  <a:pt x="6426444" y="767058"/>
                </a:cubicBezTo>
                <a:cubicBezTo>
                  <a:pt x="6419942" y="767058"/>
                  <a:pt x="6411814" y="768684"/>
                  <a:pt x="6402060" y="771935"/>
                </a:cubicBezTo>
                <a:cubicBezTo>
                  <a:pt x="6398809" y="767871"/>
                  <a:pt x="6395355" y="765026"/>
                  <a:pt x="6391697" y="763400"/>
                </a:cubicBezTo>
                <a:lnTo>
                  <a:pt x="6391394" y="763151"/>
                </a:lnTo>
                <a:lnTo>
                  <a:pt x="6388878" y="765115"/>
                </a:lnTo>
                <a:cubicBezTo>
                  <a:pt x="6386896" y="766512"/>
                  <a:pt x="6384382" y="768176"/>
                  <a:pt x="6381334" y="770106"/>
                </a:cubicBezTo>
                <a:cubicBezTo>
                  <a:pt x="6369142" y="777828"/>
                  <a:pt x="6362233" y="782095"/>
                  <a:pt x="6360607" y="782908"/>
                </a:cubicBezTo>
                <a:cubicBezTo>
                  <a:pt x="6358169" y="779656"/>
                  <a:pt x="6353902" y="777015"/>
                  <a:pt x="6347806" y="774983"/>
                </a:cubicBezTo>
                <a:cubicBezTo>
                  <a:pt x="6341710" y="772951"/>
                  <a:pt x="6336630" y="768277"/>
                  <a:pt x="6332566" y="760962"/>
                </a:cubicBezTo>
                <a:lnTo>
                  <a:pt x="6331347" y="737797"/>
                </a:lnTo>
                <a:cubicBezTo>
                  <a:pt x="6331347" y="726418"/>
                  <a:pt x="6332972" y="720322"/>
                  <a:pt x="6336223" y="719509"/>
                </a:cubicBezTo>
                <a:lnTo>
                  <a:pt x="6328908" y="702440"/>
                </a:lnTo>
                <a:cubicBezTo>
                  <a:pt x="6324844" y="693500"/>
                  <a:pt x="6323219" y="686184"/>
                  <a:pt x="6324031" y="680495"/>
                </a:cubicBezTo>
                <a:lnTo>
                  <a:pt x="6325251" y="668303"/>
                </a:lnTo>
                <a:lnTo>
                  <a:pt x="6330127" y="665864"/>
                </a:lnTo>
                <a:cubicBezTo>
                  <a:pt x="6331753" y="651234"/>
                  <a:pt x="6336630" y="632946"/>
                  <a:pt x="6344758" y="611000"/>
                </a:cubicBezTo>
                <a:cubicBezTo>
                  <a:pt x="6352886" y="589868"/>
                  <a:pt x="6364671" y="534597"/>
                  <a:pt x="6380115" y="445189"/>
                </a:cubicBezTo>
                <a:lnTo>
                  <a:pt x="6378895" y="397640"/>
                </a:lnTo>
                <a:cubicBezTo>
                  <a:pt x="6371580" y="400079"/>
                  <a:pt x="6360607" y="411052"/>
                  <a:pt x="6345977" y="430559"/>
                </a:cubicBezTo>
                <a:cubicBezTo>
                  <a:pt x="6331347" y="450066"/>
                  <a:pt x="6321999" y="465916"/>
                  <a:pt x="6317935" y="478108"/>
                </a:cubicBezTo>
                <a:cubicBezTo>
                  <a:pt x="6316310" y="482984"/>
                  <a:pt x="6311839" y="494364"/>
                  <a:pt x="6304524" y="512245"/>
                </a:cubicBezTo>
                <a:lnTo>
                  <a:pt x="6300867" y="520658"/>
                </a:lnTo>
                <a:lnTo>
                  <a:pt x="6300867" y="526876"/>
                </a:lnTo>
                <a:cubicBezTo>
                  <a:pt x="6300054" y="532565"/>
                  <a:pt x="6300054" y="537036"/>
                  <a:pt x="6300867" y="540287"/>
                </a:cubicBezTo>
                <a:cubicBezTo>
                  <a:pt x="6300867" y="542725"/>
                  <a:pt x="6300257" y="545773"/>
                  <a:pt x="6299038" y="549431"/>
                </a:cubicBezTo>
                <a:cubicBezTo>
                  <a:pt x="6297819" y="553088"/>
                  <a:pt x="6297209" y="556136"/>
                  <a:pt x="6297209" y="558575"/>
                </a:cubicBezTo>
                <a:lnTo>
                  <a:pt x="6297209" y="561013"/>
                </a:lnTo>
                <a:lnTo>
                  <a:pt x="6298428" y="653672"/>
                </a:lnTo>
                <a:cubicBezTo>
                  <a:pt x="6300054" y="699189"/>
                  <a:pt x="6300867" y="731295"/>
                  <a:pt x="6300867" y="749989"/>
                </a:cubicBezTo>
                <a:cubicBezTo>
                  <a:pt x="6300867" y="771122"/>
                  <a:pt x="6300054" y="788191"/>
                  <a:pt x="6298428" y="801196"/>
                </a:cubicBezTo>
                <a:lnTo>
                  <a:pt x="6298428" y="812168"/>
                </a:lnTo>
                <a:lnTo>
                  <a:pt x="6297209" y="820703"/>
                </a:lnTo>
                <a:lnTo>
                  <a:pt x="6297209" y="824360"/>
                </a:lnTo>
                <a:lnTo>
                  <a:pt x="6297209" y="835333"/>
                </a:lnTo>
                <a:cubicBezTo>
                  <a:pt x="6297209" y="856466"/>
                  <a:pt x="6295583" y="872722"/>
                  <a:pt x="6292332" y="884101"/>
                </a:cubicBezTo>
                <a:lnTo>
                  <a:pt x="6292332" y="895074"/>
                </a:lnTo>
                <a:lnTo>
                  <a:pt x="6292332" y="909704"/>
                </a:lnTo>
                <a:lnTo>
                  <a:pt x="6292332" y="910924"/>
                </a:lnTo>
                <a:cubicBezTo>
                  <a:pt x="6292332" y="927180"/>
                  <a:pt x="6291926" y="942216"/>
                  <a:pt x="6291113" y="956034"/>
                </a:cubicBezTo>
                <a:cubicBezTo>
                  <a:pt x="6289487" y="969039"/>
                  <a:pt x="6288675" y="983263"/>
                  <a:pt x="6288675" y="998706"/>
                </a:cubicBezTo>
                <a:cubicBezTo>
                  <a:pt x="6288675" y="1037720"/>
                  <a:pt x="6290707" y="1082831"/>
                  <a:pt x="6294771" y="1134037"/>
                </a:cubicBezTo>
                <a:lnTo>
                  <a:pt x="6304524" y="1197436"/>
                </a:lnTo>
                <a:lnTo>
                  <a:pt x="6299647" y="1231573"/>
                </a:lnTo>
                <a:cubicBezTo>
                  <a:pt x="6301273" y="1252706"/>
                  <a:pt x="6302086" y="1268962"/>
                  <a:pt x="6302086" y="1280341"/>
                </a:cubicBezTo>
                <a:cubicBezTo>
                  <a:pt x="6302086" y="1294972"/>
                  <a:pt x="6300054" y="1302287"/>
                  <a:pt x="6295990" y="1302287"/>
                </a:cubicBezTo>
                <a:cubicBezTo>
                  <a:pt x="6294364" y="1302287"/>
                  <a:pt x="6291316" y="1299239"/>
                  <a:pt x="6286846" y="1293143"/>
                </a:cubicBezTo>
                <a:cubicBezTo>
                  <a:pt x="6282375" y="1287047"/>
                  <a:pt x="6279734" y="1285624"/>
                  <a:pt x="6278921" y="1288876"/>
                </a:cubicBezTo>
                <a:cubicBezTo>
                  <a:pt x="6278921" y="1289688"/>
                  <a:pt x="6279124" y="1297004"/>
                  <a:pt x="6279531" y="1310821"/>
                </a:cubicBezTo>
                <a:cubicBezTo>
                  <a:pt x="6279937" y="1324639"/>
                  <a:pt x="6279734" y="1335205"/>
                  <a:pt x="6278921" y="1342520"/>
                </a:cubicBezTo>
                <a:lnTo>
                  <a:pt x="6278921" y="1343740"/>
                </a:lnTo>
                <a:cubicBezTo>
                  <a:pt x="6278108" y="1342114"/>
                  <a:pt x="6277295" y="1339066"/>
                  <a:pt x="6276483" y="1334596"/>
                </a:cubicBezTo>
                <a:cubicBezTo>
                  <a:pt x="6275670" y="1330125"/>
                  <a:pt x="6274857" y="1328703"/>
                  <a:pt x="6274044" y="1330328"/>
                </a:cubicBezTo>
                <a:lnTo>
                  <a:pt x="6270387" y="1366904"/>
                </a:lnTo>
                <a:cubicBezTo>
                  <a:pt x="6268761" y="1388850"/>
                  <a:pt x="6267542" y="1400636"/>
                  <a:pt x="6266729" y="1402261"/>
                </a:cubicBezTo>
                <a:cubicBezTo>
                  <a:pt x="6266729" y="1406325"/>
                  <a:pt x="6264291" y="1397791"/>
                  <a:pt x="6259414" y="1376658"/>
                </a:cubicBezTo>
                <a:cubicBezTo>
                  <a:pt x="6258601" y="1371781"/>
                  <a:pt x="6256772" y="1362840"/>
                  <a:pt x="6253927" y="1349836"/>
                </a:cubicBezTo>
                <a:cubicBezTo>
                  <a:pt x="6251083" y="1336831"/>
                  <a:pt x="6248847" y="1331954"/>
                  <a:pt x="6247222" y="1335205"/>
                </a:cubicBezTo>
                <a:cubicBezTo>
                  <a:pt x="6247222" y="1336018"/>
                  <a:pt x="6246409" y="1336424"/>
                  <a:pt x="6244783" y="1336424"/>
                </a:cubicBezTo>
                <a:cubicBezTo>
                  <a:pt x="6242345" y="1336424"/>
                  <a:pt x="6239907" y="1330328"/>
                  <a:pt x="6237468" y="1318136"/>
                </a:cubicBezTo>
                <a:lnTo>
                  <a:pt x="6235030" y="1286437"/>
                </a:lnTo>
                <a:cubicBezTo>
                  <a:pt x="6235030" y="1279935"/>
                  <a:pt x="6234827" y="1274042"/>
                  <a:pt x="6234420" y="1268759"/>
                </a:cubicBezTo>
                <a:cubicBezTo>
                  <a:pt x="6234014" y="1263476"/>
                  <a:pt x="6233404" y="1261240"/>
                  <a:pt x="6232591" y="1262053"/>
                </a:cubicBezTo>
                <a:cubicBezTo>
                  <a:pt x="6230153" y="1264492"/>
                  <a:pt x="6228934" y="1274652"/>
                  <a:pt x="6228934" y="1292533"/>
                </a:cubicBezTo>
                <a:cubicBezTo>
                  <a:pt x="6228934" y="1307976"/>
                  <a:pt x="6228121" y="1316511"/>
                  <a:pt x="6226495" y="1318136"/>
                </a:cubicBezTo>
                <a:cubicBezTo>
                  <a:pt x="6224870" y="1316511"/>
                  <a:pt x="6224057" y="1312040"/>
                  <a:pt x="6224057" y="1304725"/>
                </a:cubicBezTo>
                <a:lnTo>
                  <a:pt x="6224057" y="1293752"/>
                </a:lnTo>
                <a:cubicBezTo>
                  <a:pt x="6224057" y="1281560"/>
                  <a:pt x="6222431" y="1273839"/>
                  <a:pt x="6219180" y="1270588"/>
                </a:cubicBezTo>
                <a:cubicBezTo>
                  <a:pt x="6217555" y="1269775"/>
                  <a:pt x="6215726" y="1270994"/>
                  <a:pt x="6213694" y="1274245"/>
                </a:cubicBezTo>
                <a:cubicBezTo>
                  <a:pt x="6211662" y="1277496"/>
                  <a:pt x="6210646" y="1276684"/>
                  <a:pt x="6210646" y="1271807"/>
                </a:cubicBezTo>
                <a:cubicBezTo>
                  <a:pt x="6210646" y="1262866"/>
                  <a:pt x="6208614" y="1254332"/>
                  <a:pt x="6204550" y="1246204"/>
                </a:cubicBezTo>
                <a:cubicBezTo>
                  <a:pt x="6203737" y="1245391"/>
                  <a:pt x="6201908" y="1249861"/>
                  <a:pt x="6199063" y="1259615"/>
                </a:cubicBezTo>
                <a:cubicBezTo>
                  <a:pt x="6196219" y="1269368"/>
                  <a:pt x="6194390" y="1273026"/>
                  <a:pt x="6193577" y="1270588"/>
                </a:cubicBezTo>
                <a:cubicBezTo>
                  <a:pt x="6191951" y="1266524"/>
                  <a:pt x="6191139" y="1257989"/>
                  <a:pt x="6191139" y="1244984"/>
                </a:cubicBezTo>
                <a:lnTo>
                  <a:pt x="6189919" y="1240108"/>
                </a:lnTo>
                <a:lnTo>
                  <a:pt x="6188700" y="1179148"/>
                </a:lnTo>
                <a:lnTo>
                  <a:pt x="6200892" y="1141352"/>
                </a:lnTo>
                <a:cubicBezTo>
                  <a:pt x="6202518" y="1113717"/>
                  <a:pt x="6205363" y="1086488"/>
                  <a:pt x="6209427" y="1059666"/>
                </a:cubicBezTo>
                <a:lnTo>
                  <a:pt x="6208207" y="1019432"/>
                </a:lnTo>
                <a:cubicBezTo>
                  <a:pt x="6208207" y="918645"/>
                  <a:pt x="6210239" y="860124"/>
                  <a:pt x="6214303" y="843868"/>
                </a:cubicBezTo>
                <a:lnTo>
                  <a:pt x="6206988" y="668303"/>
                </a:lnTo>
                <a:cubicBezTo>
                  <a:pt x="6205363" y="663426"/>
                  <a:pt x="6203331" y="656720"/>
                  <a:pt x="6200892" y="648186"/>
                </a:cubicBezTo>
                <a:cubicBezTo>
                  <a:pt x="6198454" y="639652"/>
                  <a:pt x="6197641" y="634165"/>
                  <a:pt x="6198454" y="631727"/>
                </a:cubicBezTo>
                <a:lnTo>
                  <a:pt x="6200892" y="620754"/>
                </a:lnTo>
                <a:cubicBezTo>
                  <a:pt x="6201705" y="618316"/>
                  <a:pt x="6203127" y="615064"/>
                  <a:pt x="6205159" y="611000"/>
                </a:cubicBezTo>
                <a:cubicBezTo>
                  <a:pt x="6207191" y="606936"/>
                  <a:pt x="6208207" y="603685"/>
                  <a:pt x="6208207" y="601247"/>
                </a:cubicBezTo>
                <a:cubicBezTo>
                  <a:pt x="6208207" y="595557"/>
                  <a:pt x="6204143" y="587429"/>
                  <a:pt x="6196015" y="576863"/>
                </a:cubicBezTo>
                <a:cubicBezTo>
                  <a:pt x="6187887" y="566296"/>
                  <a:pt x="6180979" y="555324"/>
                  <a:pt x="6175289" y="543944"/>
                </a:cubicBezTo>
                <a:cubicBezTo>
                  <a:pt x="6154969" y="506556"/>
                  <a:pt x="6143590" y="486236"/>
                  <a:pt x="6141151" y="482984"/>
                </a:cubicBezTo>
                <a:lnTo>
                  <a:pt x="6141151" y="469573"/>
                </a:lnTo>
                <a:cubicBezTo>
                  <a:pt x="6141151" y="460632"/>
                  <a:pt x="6142777" y="451285"/>
                  <a:pt x="6146028" y="441532"/>
                </a:cubicBezTo>
                <a:lnTo>
                  <a:pt x="6141151" y="423243"/>
                </a:lnTo>
                <a:cubicBezTo>
                  <a:pt x="6145215" y="408613"/>
                  <a:pt x="6147247" y="399672"/>
                  <a:pt x="6147247" y="396421"/>
                </a:cubicBezTo>
                <a:cubicBezTo>
                  <a:pt x="6147247" y="384229"/>
                  <a:pt x="6143590" y="372850"/>
                  <a:pt x="6136275" y="362284"/>
                </a:cubicBezTo>
                <a:lnTo>
                  <a:pt x="6157001" y="367160"/>
                </a:lnTo>
                <a:cubicBezTo>
                  <a:pt x="6162691" y="366347"/>
                  <a:pt x="6172038" y="360658"/>
                  <a:pt x="6185043" y="350092"/>
                </a:cubicBezTo>
                <a:lnTo>
                  <a:pt x="6188700" y="346434"/>
                </a:lnTo>
                <a:cubicBezTo>
                  <a:pt x="6188700" y="350498"/>
                  <a:pt x="6191545" y="354155"/>
                  <a:pt x="6197235" y="357407"/>
                </a:cubicBezTo>
                <a:lnTo>
                  <a:pt x="6200892" y="359845"/>
                </a:lnTo>
                <a:cubicBezTo>
                  <a:pt x="6201705" y="359032"/>
                  <a:pt x="6204550" y="356594"/>
                  <a:pt x="6209427" y="352530"/>
                </a:cubicBezTo>
                <a:cubicBezTo>
                  <a:pt x="6214303" y="348466"/>
                  <a:pt x="6218774" y="347247"/>
                  <a:pt x="6222838" y="348872"/>
                </a:cubicBezTo>
                <a:lnTo>
                  <a:pt x="6272825" y="369599"/>
                </a:lnTo>
                <a:lnTo>
                  <a:pt x="6275468" y="381053"/>
                </a:lnTo>
                <a:lnTo>
                  <a:pt x="6282274" y="373866"/>
                </a:lnTo>
                <a:cubicBezTo>
                  <a:pt x="6296701" y="358016"/>
                  <a:pt x="6316310" y="334242"/>
                  <a:pt x="6341100" y="302543"/>
                </a:cubicBezTo>
                <a:cubicBezTo>
                  <a:pt x="6343539" y="296040"/>
                  <a:pt x="6348822" y="288319"/>
                  <a:pt x="6356950" y="279378"/>
                </a:cubicBezTo>
                <a:close/>
                <a:moveTo>
                  <a:pt x="1732194" y="254054"/>
                </a:moveTo>
                <a:cubicBezTo>
                  <a:pt x="1744386" y="254054"/>
                  <a:pt x="1756172" y="259744"/>
                  <a:pt x="1767551" y="271123"/>
                </a:cubicBezTo>
                <a:lnTo>
                  <a:pt x="1793154" y="299164"/>
                </a:lnTo>
                <a:cubicBezTo>
                  <a:pt x="1819164" y="322736"/>
                  <a:pt x="1832169" y="340617"/>
                  <a:pt x="1832169" y="352809"/>
                </a:cubicBezTo>
                <a:cubicBezTo>
                  <a:pt x="1833794" y="356873"/>
                  <a:pt x="1837045" y="361344"/>
                  <a:pt x="1841922" y="366221"/>
                </a:cubicBezTo>
                <a:lnTo>
                  <a:pt x="1838265" y="371097"/>
                </a:lnTo>
                <a:lnTo>
                  <a:pt x="1838265" y="374755"/>
                </a:lnTo>
                <a:cubicBezTo>
                  <a:pt x="1838265" y="378006"/>
                  <a:pt x="1839484" y="384102"/>
                  <a:pt x="1841922" y="393043"/>
                </a:cubicBezTo>
                <a:lnTo>
                  <a:pt x="1839484" y="393043"/>
                </a:lnTo>
                <a:lnTo>
                  <a:pt x="1840703" y="395481"/>
                </a:lnTo>
                <a:lnTo>
                  <a:pt x="1840703" y="396701"/>
                </a:lnTo>
                <a:lnTo>
                  <a:pt x="1838265" y="400358"/>
                </a:lnTo>
                <a:lnTo>
                  <a:pt x="1838265" y="402797"/>
                </a:lnTo>
                <a:lnTo>
                  <a:pt x="1841922" y="405235"/>
                </a:lnTo>
                <a:lnTo>
                  <a:pt x="1834063" y="471253"/>
                </a:lnTo>
                <a:lnTo>
                  <a:pt x="1836436" y="470462"/>
                </a:lnTo>
                <a:cubicBezTo>
                  <a:pt x="1837655" y="470056"/>
                  <a:pt x="1838265" y="469853"/>
                  <a:pt x="1838265" y="469853"/>
                </a:cubicBezTo>
                <a:cubicBezTo>
                  <a:pt x="1843141" y="469040"/>
                  <a:pt x="1848831" y="468633"/>
                  <a:pt x="1855333" y="468633"/>
                </a:cubicBezTo>
                <a:cubicBezTo>
                  <a:pt x="1855333" y="468633"/>
                  <a:pt x="1857772" y="467821"/>
                  <a:pt x="1862649" y="466195"/>
                </a:cubicBezTo>
                <a:lnTo>
                  <a:pt x="1882156" y="461318"/>
                </a:lnTo>
                <a:lnTo>
                  <a:pt x="1887033" y="462537"/>
                </a:lnTo>
                <a:cubicBezTo>
                  <a:pt x="1896786" y="459286"/>
                  <a:pt x="1917919" y="453597"/>
                  <a:pt x="1950431" y="445469"/>
                </a:cubicBezTo>
                <a:cubicBezTo>
                  <a:pt x="1982943" y="435715"/>
                  <a:pt x="2001231" y="429619"/>
                  <a:pt x="2005295" y="427181"/>
                </a:cubicBezTo>
                <a:lnTo>
                  <a:pt x="2008953" y="425961"/>
                </a:lnTo>
                <a:lnTo>
                  <a:pt x="2005295" y="438153"/>
                </a:lnTo>
                <a:lnTo>
                  <a:pt x="2012610" y="441811"/>
                </a:lnTo>
                <a:cubicBezTo>
                  <a:pt x="2067068" y="426368"/>
                  <a:pt x="2097141" y="418646"/>
                  <a:pt x="2102831" y="418646"/>
                </a:cubicBezTo>
                <a:lnTo>
                  <a:pt x="2107708" y="419865"/>
                </a:lnTo>
                <a:cubicBezTo>
                  <a:pt x="2079260" y="426368"/>
                  <a:pt x="2058940" y="432870"/>
                  <a:pt x="2046748" y="439373"/>
                </a:cubicBezTo>
                <a:cubicBezTo>
                  <a:pt x="2041058" y="441811"/>
                  <a:pt x="2038213" y="445062"/>
                  <a:pt x="2038213" y="449126"/>
                </a:cubicBezTo>
                <a:lnTo>
                  <a:pt x="2067474" y="441811"/>
                </a:lnTo>
                <a:cubicBezTo>
                  <a:pt x="2073977" y="440185"/>
                  <a:pt x="2083730" y="438153"/>
                  <a:pt x="2096735" y="435715"/>
                </a:cubicBezTo>
                <a:lnTo>
                  <a:pt x="2061378" y="449126"/>
                </a:lnTo>
                <a:cubicBezTo>
                  <a:pt x="2048373" y="454003"/>
                  <a:pt x="2041871" y="459693"/>
                  <a:pt x="2041871" y="466195"/>
                </a:cubicBezTo>
                <a:lnTo>
                  <a:pt x="2045529" y="471072"/>
                </a:lnTo>
                <a:lnTo>
                  <a:pt x="2058940" y="464976"/>
                </a:lnTo>
                <a:lnTo>
                  <a:pt x="2063817" y="466195"/>
                </a:lnTo>
                <a:cubicBezTo>
                  <a:pt x="2049999" y="471885"/>
                  <a:pt x="2043090" y="478793"/>
                  <a:pt x="2043090" y="486921"/>
                </a:cubicBezTo>
                <a:lnTo>
                  <a:pt x="2043090" y="489360"/>
                </a:lnTo>
                <a:lnTo>
                  <a:pt x="2056501" y="486921"/>
                </a:lnTo>
                <a:cubicBezTo>
                  <a:pt x="2050812" y="491798"/>
                  <a:pt x="2041871" y="505616"/>
                  <a:pt x="2029679" y="528374"/>
                </a:cubicBezTo>
                <a:cubicBezTo>
                  <a:pt x="1978473" y="536502"/>
                  <a:pt x="1912229" y="550117"/>
                  <a:pt x="1830949" y="569217"/>
                </a:cubicBezTo>
                <a:lnTo>
                  <a:pt x="1815883" y="572783"/>
                </a:lnTo>
                <a:lnTo>
                  <a:pt x="1810375" y="584343"/>
                </a:lnTo>
                <a:cubicBezTo>
                  <a:pt x="1807835" y="589804"/>
                  <a:pt x="1804940" y="596141"/>
                  <a:pt x="1801689" y="603355"/>
                </a:cubicBezTo>
                <a:cubicBezTo>
                  <a:pt x="1788684" y="632209"/>
                  <a:pt x="1781775" y="648669"/>
                  <a:pt x="1780962" y="652733"/>
                </a:cubicBezTo>
                <a:cubicBezTo>
                  <a:pt x="1779337" y="665737"/>
                  <a:pt x="1778524" y="672240"/>
                  <a:pt x="1778524" y="672240"/>
                </a:cubicBezTo>
                <a:lnTo>
                  <a:pt x="1780962" y="678336"/>
                </a:lnTo>
                <a:lnTo>
                  <a:pt x="1778524" y="680774"/>
                </a:lnTo>
                <a:cubicBezTo>
                  <a:pt x="1773647" y="692153"/>
                  <a:pt x="1771615" y="701501"/>
                  <a:pt x="1772428" y="708816"/>
                </a:cubicBezTo>
                <a:lnTo>
                  <a:pt x="1774837" y="714839"/>
                </a:lnTo>
                <a:lnTo>
                  <a:pt x="1775476" y="714836"/>
                </a:lnTo>
                <a:cubicBezTo>
                  <a:pt x="1791935" y="713464"/>
                  <a:pt x="1815709" y="708206"/>
                  <a:pt x="1846799" y="699062"/>
                </a:cubicBezTo>
                <a:lnTo>
                  <a:pt x="1918732" y="679555"/>
                </a:lnTo>
                <a:cubicBezTo>
                  <a:pt x="1943116" y="674678"/>
                  <a:pt x="1961404" y="669801"/>
                  <a:pt x="1973596" y="664925"/>
                </a:cubicBezTo>
                <a:cubicBezTo>
                  <a:pt x="1988226" y="663299"/>
                  <a:pt x="2004076" y="660454"/>
                  <a:pt x="2021145" y="656390"/>
                </a:cubicBezTo>
                <a:cubicBezTo>
                  <a:pt x="2094297" y="634445"/>
                  <a:pt x="2132905" y="623472"/>
                  <a:pt x="2136969" y="623472"/>
                </a:cubicBezTo>
                <a:cubicBezTo>
                  <a:pt x="2158914" y="623472"/>
                  <a:pt x="2178828" y="629974"/>
                  <a:pt x="2196709" y="642979"/>
                </a:cubicBezTo>
                <a:lnTo>
                  <a:pt x="2224751" y="628349"/>
                </a:lnTo>
                <a:cubicBezTo>
                  <a:pt x="2221500" y="635664"/>
                  <a:pt x="2220281" y="641760"/>
                  <a:pt x="2221093" y="646637"/>
                </a:cubicBezTo>
                <a:lnTo>
                  <a:pt x="2262546" y="617376"/>
                </a:lnTo>
                <a:lnTo>
                  <a:pt x="2263765" y="614937"/>
                </a:lnTo>
                <a:lnTo>
                  <a:pt x="2266204" y="613718"/>
                </a:lnTo>
                <a:lnTo>
                  <a:pt x="2268642" y="613718"/>
                </a:lnTo>
                <a:lnTo>
                  <a:pt x="2271081" y="617376"/>
                </a:lnTo>
                <a:cubicBezTo>
                  <a:pt x="2249948" y="633632"/>
                  <a:pt x="2239381" y="649481"/>
                  <a:pt x="2239381" y="664925"/>
                </a:cubicBezTo>
                <a:lnTo>
                  <a:pt x="2239381" y="671021"/>
                </a:lnTo>
                <a:lnTo>
                  <a:pt x="2241820" y="666144"/>
                </a:lnTo>
                <a:lnTo>
                  <a:pt x="2254012" y="658829"/>
                </a:lnTo>
                <a:cubicBezTo>
                  <a:pt x="2255637" y="654765"/>
                  <a:pt x="2258076" y="652326"/>
                  <a:pt x="2261327" y="651513"/>
                </a:cubicBezTo>
                <a:lnTo>
                  <a:pt x="2266204" y="653952"/>
                </a:lnTo>
                <a:cubicBezTo>
                  <a:pt x="2257263" y="661267"/>
                  <a:pt x="2252386" y="671427"/>
                  <a:pt x="2251573" y="684432"/>
                </a:cubicBezTo>
                <a:cubicBezTo>
                  <a:pt x="2249135" y="701501"/>
                  <a:pt x="2246697" y="711661"/>
                  <a:pt x="2244258" y="714912"/>
                </a:cubicBezTo>
                <a:cubicBezTo>
                  <a:pt x="2244258" y="716537"/>
                  <a:pt x="2245071" y="718976"/>
                  <a:pt x="2246697" y="722227"/>
                </a:cubicBezTo>
                <a:lnTo>
                  <a:pt x="2250354" y="725885"/>
                </a:lnTo>
                <a:lnTo>
                  <a:pt x="2256450" y="714912"/>
                </a:lnTo>
                <a:cubicBezTo>
                  <a:pt x="2254825" y="719789"/>
                  <a:pt x="2254012" y="731168"/>
                  <a:pt x="2254012" y="749049"/>
                </a:cubicBezTo>
                <a:lnTo>
                  <a:pt x="2256450" y="773433"/>
                </a:lnTo>
                <a:lnTo>
                  <a:pt x="2258889" y="799037"/>
                </a:lnTo>
                <a:cubicBezTo>
                  <a:pt x="2254012" y="800662"/>
                  <a:pt x="2248932" y="802491"/>
                  <a:pt x="2243649" y="804523"/>
                </a:cubicBezTo>
                <a:cubicBezTo>
                  <a:pt x="2238365" y="806555"/>
                  <a:pt x="2232066" y="808790"/>
                  <a:pt x="2224751" y="811229"/>
                </a:cubicBezTo>
                <a:cubicBezTo>
                  <a:pt x="2212559" y="816105"/>
                  <a:pt x="2204837" y="823827"/>
                  <a:pt x="2201586" y="834393"/>
                </a:cubicBezTo>
                <a:lnTo>
                  <a:pt x="2211340" y="836832"/>
                </a:lnTo>
                <a:cubicBezTo>
                  <a:pt x="2188581" y="847398"/>
                  <a:pt x="2169887" y="875440"/>
                  <a:pt x="2155257" y="920957"/>
                </a:cubicBezTo>
                <a:cubicBezTo>
                  <a:pt x="2145503" y="953469"/>
                  <a:pt x="2139407" y="988419"/>
                  <a:pt x="2136969" y="1025808"/>
                </a:cubicBezTo>
                <a:cubicBezTo>
                  <a:pt x="2132905" y="1039625"/>
                  <a:pt x="2127621" y="1065635"/>
                  <a:pt x="2121119" y="1103837"/>
                </a:cubicBezTo>
                <a:cubicBezTo>
                  <a:pt x="2117055" y="1152605"/>
                  <a:pt x="2115023" y="1190806"/>
                  <a:pt x="2115023" y="1218441"/>
                </a:cubicBezTo>
                <a:cubicBezTo>
                  <a:pt x="2115023" y="1223318"/>
                  <a:pt x="2111365" y="1240184"/>
                  <a:pt x="2104050" y="1269038"/>
                </a:cubicBezTo>
                <a:cubicBezTo>
                  <a:pt x="2096735" y="1297893"/>
                  <a:pt x="2091858" y="1313945"/>
                  <a:pt x="2089420" y="1317197"/>
                </a:cubicBezTo>
                <a:cubicBezTo>
                  <a:pt x="2081292" y="1322073"/>
                  <a:pt x="2067474" y="1333046"/>
                  <a:pt x="2047967" y="1350115"/>
                </a:cubicBezTo>
                <a:lnTo>
                  <a:pt x="2028460" y="1370841"/>
                </a:lnTo>
                <a:cubicBezTo>
                  <a:pt x="2017893" y="1379782"/>
                  <a:pt x="2009765" y="1384253"/>
                  <a:pt x="2004076" y="1384253"/>
                </a:cubicBezTo>
                <a:cubicBezTo>
                  <a:pt x="1993509" y="1384253"/>
                  <a:pt x="1981724" y="1378563"/>
                  <a:pt x="1968719" y="1367184"/>
                </a:cubicBezTo>
                <a:cubicBezTo>
                  <a:pt x="1958153" y="1359056"/>
                  <a:pt x="1948399" y="1350521"/>
                  <a:pt x="1939458" y="1341581"/>
                </a:cubicBezTo>
                <a:cubicBezTo>
                  <a:pt x="1924828" y="1331014"/>
                  <a:pt x="1913449" y="1322073"/>
                  <a:pt x="1905321" y="1314758"/>
                </a:cubicBezTo>
                <a:cubicBezTo>
                  <a:pt x="1900444" y="1292000"/>
                  <a:pt x="1893941" y="1277776"/>
                  <a:pt x="1885813" y="1272086"/>
                </a:cubicBezTo>
                <a:cubicBezTo>
                  <a:pt x="1878498" y="1265584"/>
                  <a:pt x="1866713" y="1256643"/>
                  <a:pt x="1850457" y="1245264"/>
                </a:cubicBezTo>
                <a:lnTo>
                  <a:pt x="1867525" y="1246483"/>
                </a:lnTo>
                <a:lnTo>
                  <a:pt x="1885813" y="1248921"/>
                </a:lnTo>
                <a:cubicBezTo>
                  <a:pt x="1880124" y="1242419"/>
                  <a:pt x="1869151" y="1235917"/>
                  <a:pt x="1852895" y="1229414"/>
                </a:cubicBezTo>
                <a:cubicBezTo>
                  <a:pt x="1842329" y="1225350"/>
                  <a:pt x="1833794" y="1222302"/>
                  <a:pt x="1827292" y="1220270"/>
                </a:cubicBezTo>
                <a:cubicBezTo>
                  <a:pt x="1820789" y="1218238"/>
                  <a:pt x="1817132" y="1216816"/>
                  <a:pt x="1816319" y="1216003"/>
                </a:cubicBezTo>
                <a:lnTo>
                  <a:pt x="1879717" y="1225757"/>
                </a:lnTo>
                <a:lnTo>
                  <a:pt x="1889471" y="1222099"/>
                </a:lnTo>
                <a:cubicBezTo>
                  <a:pt x="1881343" y="1210720"/>
                  <a:pt x="1860617" y="1200560"/>
                  <a:pt x="1827292" y="1191619"/>
                </a:cubicBezTo>
                <a:cubicBezTo>
                  <a:pt x="1783401" y="1178614"/>
                  <a:pt x="1759423" y="1170893"/>
                  <a:pt x="1755359" y="1168454"/>
                </a:cubicBezTo>
                <a:cubicBezTo>
                  <a:pt x="1780556" y="1169267"/>
                  <a:pt x="1816319" y="1174144"/>
                  <a:pt x="1862649" y="1183085"/>
                </a:cubicBezTo>
                <a:lnTo>
                  <a:pt x="1893129" y="1176989"/>
                </a:lnTo>
                <a:cubicBezTo>
                  <a:pt x="1903695" y="1148541"/>
                  <a:pt x="1912636" y="1118467"/>
                  <a:pt x="1919951" y="1086768"/>
                </a:cubicBezTo>
                <a:cubicBezTo>
                  <a:pt x="1928892" y="1053443"/>
                  <a:pt x="1934988" y="1030278"/>
                  <a:pt x="1938239" y="1017273"/>
                </a:cubicBezTo>
                <a:cubicBezTo>
                  <a:pt x="1941490" y="1004269"/>
                  <a:pt x="1943522" y="996547"/>
                  <a:pt x="1944335" y="994109"/>
                </a:cubicBezTo>
                <a:cubicBezTo>
                  <a:pt x="1949212" y="977040"/>
                  <a:pt x="1954901" y="944528"/>
                  <a:pt x="1961404" y="896573"/>
                </a:cubicBezTo>
                <a:cubicBezTo>
                  <a:pt x="1971970" y="819357"/>
                  <a:pt x="1982130" y="762054"/>
                  <a:pt x="1991884" y="724665"/>
                </a:cubicBezTo>
                <a:lnTo>
                  <a:pt x="1977253" y="723446"/>
                </a:lnTo>
                <a:cubicBezTo>
                  <a:pt x="1966687" y="722633"/>
                  <a:pt x="1936207" y="729949"/>
                  <a:pt x="1885813" y="745392"/>
                </a:cubicBezTo>
                <a:lnTo>
                  <a:pt x="1885813" y="747830"/>
                </a:lnTo>
                <a:cubicBezTo>
                  <a:pt x="1886626" y="751081"/>
                  <a:pt x="1888658" y="753520"/>
                  <a:pt x="1891909" y="755145"/>
                </a:cubicBezTo>
                <a:lnTo>
                  <a:pt x="1898005" y="834393"/>
                </a:lnTo>
                <a:cubicBezTo>
                  <a:pt x="1889065" y="842521"/>
                  <a:pt x="1885001" y="849837"/>
                  <a:pt x="1885813" y="856339"/>
                </a:cubicBezTo>
                <a:cubicBezTo>
                  <a:pt x="1855740" y="868531"/>
                  <a:pt x="1833794" y="883161"/>
                  <a:pt x="1819977" y="900230"/>
                </a:cubicBezTo>
                <a:lnTo>
                  <a:pt x="1805346" y="901449"/>
                </a:lnTo>
                <a:lnTo>
                  <a:pt x="1796812" y="902669"/>
                </a:lnTo>
                <a:lnTo>
                  <a:pt x="1769989" y="912422"/>
                </a:lnTo>
                <a:lnTo>
                  <a:pt x="1763893" y="917299"/>
                </a:lnTo>
                <a:lnTo>
                  <a:pt x="1745605" y="925833"/>
                </a:lnTo>
                <a:cubicBezTo>
                  <a:pt x="1743980" y="925833"/>
                  <a:pt x="1742354" y="924208"/>
                  <a:pt x="1740729" y="920957"/>
                </a:cubicBezTo>
                <a:cubicBezTo>
                  <a:pt x="1739103" y="917705"/>
                  <a:pt x="1737477" y="915267"/>
                  <a:pt x="1735852" y="913641"/>
                </a:cubicBezTo>
                <a:lnTo>
                  <a:pt x="1733413" y="894134"/>
                </a:lnTo>
                <a:cubicBezTo>
                  <a:pt x="1735039" y="890883"/>
                  <a:pt x="1736665" y="872189"/>
                  <a:pt x="1738290" y="838051"/>
                </a:cubicBezTo>
                <a:cubicBezTo>
                  <a:pt x="1739916" y="811229"/>
                  <a:pt x="1741135" y="795785"/>
                  <a:pt x="1741948" y="791721"/>
                </a:cubicBezTo>
                <a:lnTo>
                  <a:pt x="1739509" y="783187"/>
                </a:lnTo>
                <a:cubicBezTo>
                  <a:pt x="1701308" y="792128"/>
                  <a:pt x="1670828" y="803913"/>
                  <a:pt x="1648070" y="818544"/>
                </a:cubicBezTo>
                <a:cubicBezTo>
                  <a:pt x="1652133" y="828297"/>
                  <a:pt x="1656198" y="846992"/>
                  <a:pt x="1660261" y="874627"/>
                </a:cubicBezTo>
                <a:cubicBezTo>
                  <a:pt x="1664326" y="902262"/>
                  <a:pt x="1666764" y="921769"/>
                  <a:pt x="1667577" y="933149"/>
                </a:cubicBezTo>
                <a:lnTo>
                  <a:pt x="1662700" y="946560"/>
                </a:lnTo>
                <a:lnTo>
                  <a:pt x="1652946" y="958752"/>
                </a:lnTo>
                <a:lnTo>
                  <a:pt x="1646977" y="962731"/>
                </a:lnTo>
                <a:lnTo>
                  <a:pt x="1676111" y="955094"/>
                </a:lnTo>
                <a:cubicBezTo>
                  <a:pt x="1680175" y="951843"/>
                  <a:pt x="1685865" y="949405"/>
                  <a:pt x="1693180" y="947779"/>
                </a:cubicBezTo>
                <a:lnTo>
                  <a:pt x="1696705" y="947275"/>
                </a:lnTo>
                <a:lnTo>
                  <a:pt x="1698057" y="946560"/>
                </a:lnTo>
                <a:lnTo>
                  <a:pt x="1711419" y="943219"/>
                </a:lnTo>
                <a:lnTo>
                  <a:pt x="1712763" y="942712"/>
                </a:lnTo>
                <a:cubicBezTo>
                  <a:pt x="1717792" y="941111"/>
                  <a:pt x="1726708" y="938940"/>
                  <a:pt x="1739509" y="936197"/>
                </a:cubicBezTo>
                <a:cubicBezTo>
                  <a:pt x="1756578" y="932539"/>
                  <a:pt x="1767145" y="930304"/>
                  <a:pt x="1771209" y="929491"/>
                </a:cubicBezTo>
                <a:lnTo>
                  <a:pt x="1823634" y="920957"/>
                </a:lnTo>
                <a:lnTo>
                  <a:pt x="1844361" y="912422"/>
                </a:lnTo>
                <a:cubicBezTo>
                  <a:pt x="1841922" y="914861"/>
                  <a:pt x="1840703" y="917705"/>
                  <a:pt x="1840703" y="920957"/>
                </a:cubicBezTo>
                <a:cubicBezTo>
                  <a:pt x="1840703" y="923395"/>
                  <a:pt x="1841109" y="925021"/>
                  <a:pt x="1841922" y="925833"/>
                </a:cubicBezTo>
                <a:lnTo>
                  <a:pt x="1869964" y="918518"/>
                </a:lnTo>
                <a:lnTo>
                  <a:pt x="1871183" y="918518"/>
                </a:lnTo>
                <a:cubicBezTo>
                  <a:pt x="1872809" y="918518"/>
                  <a:pt x="1868745" y="921160"/>
                  <a:pt x="1858991" y="926443"/>
                </a:cubicBezTo>
                <a:cubicBezTo>
                  <a:pt x="1849237" y="931726"/>
                  <a:pt x="1845173" y="935181"/>
                  <a:pt x="1846799" y="936806"/>
                </a:cubicBezTo>
                <a:lnTo>
                  <a:pt x="1849237" y="940464"/>
                </a:lnTo>
                <a:lnTo>
                  <a:pt x="1860210" y="940464"/>
                </a:lnTo>
                <a:cubicBezTo>
                  <a:pt x="1854521" y="943715"/>
                  <a:pt x="1852895" y="947373"/>
                  <a:pt x="1855333" y="951437"/>
                </a:cubicBezTo>
                <a:cubicBezTo>
                  <a:pt x="1843141" y="962816"/>
                  <a:pt x="1823634" y="970944"/>
                  <a:pt x="1796812" y="975821"/>
                </a:cubicBezTo>
                <a:cubicBezTo>
                  <a:pt x="1770802" y="981510"/>
                  <a:pt x="1754546" y="985981"/>
                  <a:pt x="1748044" y="989232"/>
                </a:cubicBezTo>
                <a:lnTo>
                  <a:pt x="1745419" y="989994"/>
                </a:lnTo>
                <a:lnTo>
                  <a:pt x="1744386" y="1041657"/>
                </a:lnTo>
                <a:lnTo>
                  <a:pt x="1743126" y="1063325"/>
                </a:lnTo>
                <a:lnTo>
                  <a:pt x="1753197" y="1060879"/>
                </a:lnTo>
                <a:cubicBezTo>
                  <a:pt x="1759058" y="1059444"/>
                  <a:pt x="1765265" y="1057913"/>
                  <a:pt x="1771818" y="1056288"/>
                </a:cubicBezTo>
                <a:cubicBezTo>
                  <a:pt x="1824244" y="1043283"/>
                  <a:pt x="1853301" y="1035155"/>
                  <a:pt x="1858991" y="1031904"/>
                </a:cubicBezTo>
                <a:cubicBezTo>
                  <a:pt x="1861429" y="1039219"/>
                  <a:pt x="1869557" y="1043283"/>
                  <a:pt x="1883375" y="1044096"/>
                </a:cubicBezTo>
                <a:lnTo>
                  <a:pt x="1905321" y="1040438"/>
                </a:lnTo>
                <a:cubicBezTo>
                  <a:pt x="1904508" y="1040438"/>
                  <a:pt x="1901257" y="1043283"/>
                  <a:pt x="1895567" y="1048973"/>
                </a:cubicBezTo>
                <a:lnTo>
                  <a:pt x="1898005" y="1053849"/>
                </a:lnTo>
                <a:cubicBezTo>
                  <a:pt x="1897193" y="1054662"/>
                  <a:pt x="1896786" y="1055881"/>
                  <a:pt x="1896786" y="1057507"/>
                </a:cubicBezTo>
                <a:cubicBezTo>
                  <a:pt x="1896786" y="1060758"/>
                  <a:pt x="1900444" y="1065229"/>
                  <a:pt x="1907759" y="1070918"/>
                </a:cubicBezTo>
                <a:cubicBezTo>
                  <a:pt x="1893129" y="1077421"/>
                  <a:pt x="1886220" y="1084329"/>
                  <a:pt x="1887033" y="1091645"/>
                </a:cubicBezTo>
                <a:lnTo>
                  <a:pt x="1878498" y="1094083"/>
                </a:lnTo>
                <a:lnTo>
                  <a:pt x="1855333" y="1094083"/>
                </a:lnTo>
                <a:lnTo>
                  <a:pt x="1832169" y="1095302"/>
                </a:lnTo>
                <a:cubicBezTo>
                  <a:pt x="1828105" y="1095302"/>
                  <a:pt x="1825260" y="1095709"/>
                  <a:pt x="1823634" y="1096521"/>
                </a:cubicBezTo>
                <a:cubicBezTo>
                  <a:pt x="1804127" y="1097334"/>
                  <a:pt x="1783604" y="1099773"/>
                  <a:pt x="1762065" y="1103837"/>
                </a:cubicBezTo>
                <a:cubicBezTo>
                  <a:pt x="1756680" y="1104853"/>
                  <a:pt x="1751740" y="1105843"/>
                  <a:pt x="1747244" y="1106808"/>
                </a:cubicBezTo>
                <a:lnTo>
                  <a:pt x="1740507" y="1108371"/>
                </a:lnTo>
                <a:lnTo>
                  <a:pt x="1738290" y="1146509"/>
                </a:lnTo>
                <a:cubicBezTo>
                  <a:pt x="1737477" y="1171705"/>
                  <a:pt x="1740729" y="1195277"/>
                  <a:pt x="1748044" y="1217222"/>
                </a:cubicBezTo>
                <a:lnTo>
                  <a:pt x="1729756" y="1259894"/>
                </a:lnTo>
                <a:cubicBezTo>
                  <a:pt x="1720815" y="1264771"/>
                  <a:pt x="1711468" y="1269648"/>
                  <a:pt x="1701714" y="1274525"/>
                </a:cubicBezTo>
                <a:cubicBezTo>
                  <a:pt x="1696025" y="1272086"/>
                  <a:pt x="1683833" y="1264365"/>
                  <a:pt x="1665138" y="1251360"/>
                </a:cubicBezTo>
                <a:cubicBezTo>
                  <a:pt x="1661887" y="1248921"/>
                  <a:pt x="1657010" y="1242013"/>
                  <a:pt x="1650508" y="1230633"/>
                </a:cubicBezTo>
                <a:cubicBezTo>
                  <a:pt x="1647257" y="1224131"/>
                  <a:pt x="1639129" y="1217629"/>
                  <a:pt x="1626124" y="1211126"/>
                </a:cubicBezTo>
                <a:cubicBezTo>
                  <a:pt x="1627750" y="1210313"/>
                  <a:pt x="1635471" y="1204624"/>
                  <a:pt x="1649289" y="1194057"/>
                </a:cubicBezTo>
                <a:cubicBezTo>
                  <a:pt x="1649289" y="1186742"/>
                  <a:pt x="1650508" y="1175769"/>
                  <a:pt x="1652946" y="1161139"/>
                </a:cubicBezTo>
                <a:lnTo>
                  <a:pt x="1650726" y="1133011"/>
                </a:lnTo>
                <a:lnTo>
                  <a:pt x="1613932" y="1142851"/>
                </a:lnTo>
                <a:cubicBezTo>
                  <a:pt x="1601740" y="1145289"/>
                  <a:pt x="1590361" y="1149760"/>
                  <a:pt x="1579794" y="1156262"/>
                </a:cubicBezTo>
                <a:cubicBezTo>
                  <a:pt x="1558662" y="1153011"/>
                  <a:pt x="1539967" y="1146915"/>
                  <a:pt x="1523711" y="1137974"/>
                </a:cubicBezTo>
                <a:lnTo>
                  <a:pt x="1524930" y="1128221"/>
                </a:lnTo>
                <a:cubicBezTo>
                  <a:pt x="1524930" y="1124969"/>
                  <a:pt x="1521273" y="1121312"/>
                  <a:pt x="1513957" y="1117248"/>
                </a:cubicBezTo>
                <a:cubicBezTo>
                  <a:pt x="1523711" y="1111558"/>
                  <a:pt x="1545047" y="1104853"/>
                  <a:pt x="1577965" y="1097131"/>
                </a:cubicBezTo>
                <a:cubicBezTo>
                  <a:pt x="1594425" y="1093270"/>
                  <a:pt x="1611239" y="1089663"/>
                  <a:pt x="1628410" y="1086311"/>
                </a:cubicBezTo>
                <a:lnTo>
                  <a:pt x="1646782" y="1083062"/>
                </a:lnTo>
                <a:lnTo>
                  <a:pt x="1645631" y="1068480"/>
                </a:lnTo>
                <a:lnTo>
                  <a:pt x="1650508" y="1053849"/>
                </a:lnTo>
                <a:lnTo>
                  <a:pt x="1652125" y="1016655"/>
                </a:lnTo>
                <a:lnTo>
                  <a:pt x="1645631" y="1018493"/>
                </a:lnTo>
                <a:cubicBezTo>
                  <a:pt x="1639942" y="1019305"/>
                  <a:pt x="1630594" y="1022557"/>
                  <a:pt x="1617589" y="1028246"/>
                </a:cubicBezTo>
                <a:cubicBezTo>
                  <a:pt x="1607836" y="1033936"/>
                  <a:pt x="1599708" y="1038000"/>
                  <a:pt x="1593206" y="1040438"/>
                </a:cubicBezTo>
                <a:cubicBezTo>
                  <a:pt x="1588329" y="1041251"/>
                  <a:pt x="1581420" y="1041657"/>
                  <a:pt x="1572479" y="1041657"/>
                </a:cubicBezTo>
                <a:cubicBezTo>
                  <a:pt x="1553785" y="1041657"/>
                  <a:pt x="1538341" y="1039219"/>
                  <a:pt x="1526150" y="1034342"/>
                </a:cubicBezTo>
                <a:cubicBezTo>
                  <a:pt x="1526150" y="1034342"/>
                  <a:pt x="1525337" y="1031497"/>
                  <a:pt x="1523711" y="1025808"/>
                </a:cubicBezTo>
                <a:lnTo>
                  <a:pt x="1522492" y="1023369"/>
                </a:lnTo>
                <a:lnTo>
                  <a:pt x="1507862" y="1016054"/>
                </a:lnTo>
                <a:cubicBezTo>
                  <a:pt x="1522492" y="1004675"/>
                  <a:pt x="1533871" y="996547"/>
                  <a:pt x="1541999" y="991670"/>
                </a:cubicBezTo>
                <a:lnTo>
                  <a:pt x="1573699" y="983136"/>
                </a:lnTo>
                <a:cubicBezTo>
                  <a:pt x="1578575" y="981510"/>
                  <a:pt x="1591783" y="977649"/>
                  <a:pt x="1613322" y="971553"/>
                </a:cubicBezTo>
                <a:lnTo>
                  <a:pt x="1613895" y="971403"/>
                </a:lnTo>
                <a:lnTo>
                  <a:pt x="1582233" y="973382"/>
                </a:lnTo>
                <a:cubicBezTo>
                  <a:pt x="1581420" y="971757"/>
                  <a:pt x="1577762" y="959971"/>
                  <a:pt x="1571260" y="938025"/>
                </a:cubicBezTo>
                <a:cubicBezTo>
                  <a:pt x="1558255" y="892509"/>
                  <a:pt x="1549314" y="868531"/>
                  <a:pt x="1544437" y="866093"/>
                </a:cubicBezTo>
                <a:cubicBezTo>
                  <a:pt x="1543625" y="866905"/>
                  <a:pt x="1540780" y="867312"/>
                  <a:pt x="1535903" y="867312"/>
                </a:cubicBezTo>
                <a:cubicBezTo>
                  <a:pt x="1531026" y="868125"/>
                  <a:pt x="1527775" y="870969"/>
                  <a:pt x="1526150" y="875846"/>
                </a:cubicBezTo>
                <a:cubicBezTo>
                  <a:pt x="1518834" y="882349"/>
                  <a:pt x="1505017" y="890883"/>
                  <a:pt x="1484697" y="901449"/>
                </a:cubicBezTo>
                <a:cubicBezTo>
                  <a:pt x="1480633" y="902262"/>
                  <a:pt x="1473318" y="908765"/>
                  <a:pt x="1462751" y="920957"/>
                </a:cubicBezTo>
                <a:cubicBezTo>
                  <a:pt x="1461938" y="923395"/>
                  <a:pt x="1461938" y="927053"/>
                  <a:pt x="1462751" y="931929"/>
                </a:cubicBezTo>
                <a:lnTo>
                  <a:pt x="1462751" y="942902"/>
                </a:lnTo>
                <a:cubicBezTo>
                  <a:pt x="1464377" y="946153"/>
                  <a:pt x="1466612" y="962409"/>
                  <a:pt x="1469457" y="991670"/>
                </a:cubicBezTo>
                <a:cubicBezTo>
                  <a:pt x="1472301" y="1020931"/>
                  <a:pt x="1473318" y="1039219"/>
                  <a:pt x="1472505" y="1046534"/>
                </a:cubicBezTo>
                <a:lnTo>
                  <a:pt x="1474943" y="1051411"/>
                </a:lnTo>
                <a:cubicBezTo>
                  <a:pt x="1477382" y="1053849"/>
                  <a:pt x="1478601" y="1055881"/>
                  <a:pt x="1478601" y="1057507"/>
                </a:cubicBezTo>
                <a:lnTo>
                  <a:pt x="1477382" y="1062384"/>
                </a:lnTo>
                <a:lnTo>
                  <a:pt x="1484697" y="1074576"/>
                </a:lnTo>
                <a:lnTo>
                  <a:pt x="1483477" y="1085549"/>
                </a:lnTo>
                <a:cubicBezTo>
                  <a:pt x="1483477" y="1087174"/>
                  <a:pt x="1485510" y="1096115"/>
                  <a:pt x="1489574" y="1112371"/>
                </a:cubicBezTo>
                <a:cubicBezTo>
                  <a:pt x="1491199" y="1130253"/>
                  <a:pt x="1496482" y="1155856"/>
                  <a:pt x="1505423" y="1189181"/>
                </a:cubicBezTo>
                <a:cubicBezTo>
                  <a:pt x="1515177" y="1220880"/>
                  <a:pt x="1520054" y="1245670"/>
                  <a:pt x="1520054" y="1263552"/>
                </a:cubicBezTo>
                <a:cubicBezTo>
                  <a:pt x="1520054" y="1283872"/>
                  <a:pt x="1510706" y="1302160"/>
                  <a:pt x="1492012" y="1318416"/>
                </a:cubicBezTo>
                <a:lnTo>
                  <a:pt x="1489574" y="1330608"/>
                </a:lnTo>
                <a:cubicBezTo>
                  <a:pt x="1487135" y="1323293"/>
                  <a:pt x="1481852" y="1319229"/>
                  <a:pt x="1473724" y="1318416"/>
                </a:cubicBezTo>
                <a:cubicBezTo>
                  <a:pt x="1460719" y="1316790"/>
                  <a:pt x="1453810" y="1315571"/>
                  <a:pt x="1452998" y="1314758"/>
                </a:cubicBezTo>
                <a:lnTo>
                  <a:pt x="1434710" y="1318416"/>
                </a:lnTo>
                <a:cubicBezTo>
                  <a:pt x="1429020" y="1298096"/>
                  <a:pt x="1415202" y="1287936"/>
                  <a:pt x="1393257" y="1287936"/>
                </a:cubicBezTo>
                <a:cubicBezTo>
                  <a:pt x="1380252" y="1287936"/>
                  <a:pt x="1368873" y="1294032"/>
                  <a:pt x="1359119" y="1306224"/>
                </a:cubicBezTo>
                <a:cubicBezTo>
                  <a:pt x="1357494" y="1304598"/>
                  <a:pt x="1355462" y="1303785"/>
                  <a:pt x="1353023" y="1303785"/>
                </a:cubicBezTo>
                <a:lnTo>
                  <a:pt x="1355462" y="1302566"/>
                </a:lnTo>
                <a:cubicBezTo>
                  <a:pt x="1369279" y="1291187"/>
                  <a:pt x="1378626" y="1276963"/>
                  <a:pt x="1383503" y="1259894"/>
                </a:cubicBezTo>
                <a:cubicBezTo>
                  <a:pt x="1379439" y="1247702"/>
                  <a:pt x="1372124" y="1229821"/>
                  <a:pt x="1361558" y="1206249"/>
                </a:cubicBezTo>
                <a:cubicBezTo>
                  <a:pt x="1361558" y="1192432"/>
                  <a:pt x="1346115" y="1166422"/>
                  <a:pt x="1315228" y="1128221"/>
                </a:cubicBezTo>
                <a:cubicBezTo>
                  <a:pt x="1292470" y="1098960"/>
                  <a:pt x="1270117" y="1074982"/>
                  <a:pt x="1248172" y="1056288"/>
                </a:cubicBezTo>
                <a:cubicBezTo>
                  <a:pt x="1235167" y="1047347"/>
                  <a:pt x="1217692" y="1032310"/>
                  <a:pt x="1195746" y="1011177"/>
                </a:cubicBezTo>
                <a:cubicBezTo>
                  <a:pt x="1191682" y="1004675"/>
                  <a:pt x="1189650" y="999392"/>
                  <a:pt x="1189650" y="995328"/>
                </a:cubicBezTo>
                <a:cubicBezTo>
                  <a:pt x="1189650" y="988013"/>
                  <a:pt x="1192495" y="976633"/>
                  <a:pt x="1198185" y="961190"/>
                </a:cubicBezTo>
                <a:lnTo>
                  <a:pt x="1195746" y="956313"/>
                </a:lnTo>
                <a:lnTo>
                  <a:pt x="1195746" y="953875"/>
                </a:lnTo>
                <a:lnTo>
                  <a:pt x="1200623" y="953875"/>
                </a:lnTo>
                <a:cubicBezTo>
                  <a:pt x="1200623" y="946560"/>
                  <a:pt x="1203062" y="935587"/>
                  <a:pt x="1207938" y="920957"/>
                </a:cubicBezTo>
                <a:cubicBezTo>
                  <a:pt x="1212002" y="906326"/>
                  <a:pt x="1214034" y="896166"/>
                  <a:pt x="1214034" y="890477"/>
                </a:cubicBezTo>
                <a:cubicBezTo>
                  <a:pt x="1214034" y="884787"/>
                  <a:pt x="1210377" y="869344"/>
                  <a:pt x="1203062" y="844147"/>
                </a:cubicBezTo>
                <a:cubicBezTo>
                  <a:pt x="1194934" y="820576"/>
                  <a:pt x="1190869" y="802694"/>
                  <a:pt x="1190869" y="790502"/>
                </a:cubicBezTo>
                <a:cubicBezTo>
                  <a:pt x="1190869" y="778310"/>
                  <a:pt x="1191682" y="772214"/>
                  <a:pt x="1193308" y="772214"/>
                </a:cubicBezTo>
                <a:lnTo>
                  <a:pt x="1198185" y="775872"/>
                </a:lnTo>
                <a:cubicBezTo>
                  <a:pt x="1198998" y="795379"/>
                  <a:pt x="1200623" y="810822"/>
                  <a:pt x="1203062" y="822201"/>
                </a:cubicBezTo>
                <a:cubicBezTo>
                  <a:pt x="1206313" y="836019"/>
                  <a:pt x="1214441" y="849430"/>
                  <a:pt x="1227445" y="862435"/>
                </a:cubicBezTo>
                <a:lnTo>
                  <a:pt x="1231103" y="856339"/>
                </a:lnTo>
                <a:cubicBezTo>
                  <a:pt x="1218911" y="836832"/>
                  <a:pt x="1212815" y="820982"/>
                  <a:pt x="1212815" y="808790"/>
                </a:cubicBezTo>
                <a:lnTo>
                  <a:pt x="1214034" y="802694"/>
                </a:lnTo>
                <a:cubicBezTo>
                  <a:pt x="1218098" y="811635"/>
                  <a:pt x="1226226" y="824233"/>
                  <a:pt x="1238418" y="840489"/>
                </a:cubicBezTo>
                <a:lnTo>
                  <a:pt x="1249391" y="840489"/>
                </a:lnTo>
                <a:cubicBezTo>
                  <a:pt x="1244514" y="831549"/>
                  <a:pt x="1240450" y="821389"/>
                  <a:pt x="1237199" y="810009"/>
                </a:cubicBezTo>
                <a:cubicBezTo>
                  <a:pt x="1241263" y="814073"/>
                  <a:pt x="1247765" y="818950"/>
                  <a:pt x="1256706" y="824640"/>
                </a:cubicBezTo>
                <a:cubicBezTo>
                  <a:pt x="1259145" y="825453"/>
                  <a:pt x="1261989" y="825859"/>
                  <a:pt x="1265241" y="825859"/>
                </a:cubicBezTo>
                <a:lnTo>
                  <a:pt x="1268898" y="825859"/>
                </a:lnTo>
                <a:cubicBezTo>
                  <a:pt x="1278652" y="810416"/>
                  <a:pt x="1296127" y="802694"/>
                  <a:pt x="1321324" y="802694"/>
                </a:cubicBezTo>
                <a:lnTo>
                  <a:pt x="1333516" y="802694"/>
                </a:lnTo>
                <a:lnTo>
                  <a:pt x="1338393" y="805133"/>
                </a:lnTo>
                <a:cubicBezTo>
                  <a:pt x="1341644" y="810009"/>
                  <a:pt x="1344489" y="812854"/>
                  <a:pt x="1346927" y="813667"/>
                </a:cubicBezTo>
                <a:cubicBezTo>
                  <a:pt x="1347740" y="812854"/>
                  <a:pt x="1349366" y="812448"/>
                  <a:pt x="1351804" y="812448"/>
                </a:cubicBezTo>
                <a:cubicBezTo>
                  <a:pt x="1356681" y="812448"/>
                  <a:pt x="1365012" y="815293"/>
                  <a:pt x="1376797" y="820982"/>
                </a:cubicBezTo>
                <a:cubicBezTo>
                  <a:pt x="1388583" y="826672"/>
                  <a:pt x="1395289" y="831549"/>
                  <a:pt x="1396914" y="835613"/>
                </a:cubicBezTo>
                <a:lnTo>
                  <a:pt x="1418860" y="823421"/>
                </a:lnTo>
                <a:lnTo>
                  <a:pt x="1428614" y="824640"/>
                </a:lnTo>
                <a:cubicBezTo>
                  <a:pt x="1430239" y="823014"/>
                  <a:pt x="1432881" y="821592"/>
                  <a:pt x="1436538" y="820373"/>
                </a:cubicBezTo>
                <a:cubicBezTo>
                  <a:pt x="1440196" y="819153"/>
                  <a:pt x="1442838" y="818544"/>
                  <a:pt x="1444463" y="818544"/>
                </a:cubicBezTo>
                <a:lnTo>
                  <a:pt x="1449340" y="819763"/>
                </a:lnTo>
                <a:lnTo>
                  <a:pt x="1456655" y="810009"/>
                </a:lnTo>
                <a:cubicBezTo>
                  <a:pt x="1458281" y="810009"/>
                  <a:pt x="1468034" y="806758"/>
                  <a:pt x="1485916" y="800256"/>
                </a:cubicBezTo>
                <a:lnTo>
                  <a:pt x="1515177" y="790502"/>
                </a:lnTo>
                <a:lnTo>
                  <a:pt x="1521273" y="792941"/>
                </a:lnTo>
                <a:cubicBezTo>
                  <a:pt x="1552972" y="778310"/>
                  <a:pt x="1576543" y="772621"/>
                  <a:pt x="1591986" y="775872"/>
                </a:cubicBezTo>
                <a:cubicBezTo>
                  <a:pt x="1596050" y="770995"/>
                  <a:pt x="1603772" y="768557"/>
                  <a:pt x="1615151" y="768557"/>
                </a:cubicBezTo>
                <a:lnTo>
                  <a:pt x="1620028" y="761241"/>
                </a:lnTo>
                <a:lnTo>
                  <a:pt x="1628562" y="763680"/>
                </a:lnTo>
                <a:cubicBezTo>
                  <a:pt x="1640754" y="757177"/>
                  <a:pt x="1652337" y="752097"/>
                  <a:pt x="1663309" y="748440"/>
                </a:cubicBezTo>
                <a:lnTo>
                  <a:pt x="1677428" y="744540"/>
                </a:lnTo>
                <a:lnTo>
                  <a:pt x="1672454" y="725885"/>
                </a:lnTo>
                <a:lnTo>
                  <a:pt x="1668796" y="722227"/>
                </a:lnTo>
                <a:lnTo>
                  <a:pt x="1672454" y="710035"/>
                </a:lnTo>
                <a:lnTo>
                  <a:pt x="1666358" y="660048"/>
                </a:lnTo>
                <a:cubicBezTo>
                  <a:pt x="1665138" y="646027"/>
                  <a:pt x="1663944" y="632997"/>
                  <a:pt x="1662776" y="620957"/>
                </a:cubicBezTo>
                <a:lnTo>
                  <a:pt x="1661837" y="611881"/>
                </a:lnTo>
                <a:lnTo>
                  <a:pt x="1634582" y="616842"/>
                </a:lnTo>
                <a:cubicBezTo>
                  <a:pt x="1601511" y="623700"/>
                  <a:pt x="1560897" y="634445"/>
                  <a:pt x="1512738" y="649075"/>
                </a:cubicBezTo>
                <a:cubicBezTo>
                  <a:pt x="1491605" y="657203"/>
                  <a:pt x="1466815" y="665331"/>
                  <a:pt x="1438367" y="673459"/>
                </a:cubicBezTo>
                <a:lnTo>
                  <a:pt x="1428614" y="673459"/>
                </a:lnTo>
                <a:cubicBezTo>
                  <a:pt x="1423737" y="673459"/>
                  <a:pt x="1413170" y="672646"/>
                  <a:pt x="1396914" y="671021"/>
                </a:cubicBezTo>
                <a:cubicBezTo>
                  <a:pt x="1384722" y="663705"/>
                  <a:pt x="1375375" y="658422"/>
                  <a:pt x="1368873" y="655171"/>
                </a:cubicBezTo>
                <a:cubicBezTo>
                  <a:pt x="1354242" y="651920"/>
                  <a:pt x="1340425" y="647449"/>
                  <a:pt x="1327420" y="641760"/>
                </a:cubicBezTo>
                <a:cubicBezTo>
                  <a:pt x="1326607" y="640134"/>
                  <a:pt x="1325185" y="638509"/>
                  <a:pt x="1323153" y="636883"/>
                </a:cubicBezTo>
                <a:cubicBezTo>
                  <a:pt x="1321121" y="635257"/>
                  <a:pt x="1319292" y="633225"/>
                  <a:pt x="1317666" y="630787"/>
                </a:cubicBezTo>
                <a:lnTo>
                  <a:pt x="1317666" y="628349"/>
                </a:lnTo>
                <a:cubicBezTo>
                  <a:pt x="1317666" y="621846"/>
                  <a:pt x="1321731" y="614937"/>
                  <a:pt x="1329859" y="607622"/>
                </a:cubicBezTo>
                <a:cubicBezTo>
                  <a:pt x="1338799" y="598681"/>
                  <a:pt x="1344082" y="591773"/>
                  <a:pt x="1345708" y="586896"/>
                </a:cubicBezTo>
                <a:lnTo>
                  <a:pt x="1350585" y="572265"/>
                </a:lnTo>
                <a:cubicBezTo>
                  <a:pt x="1353836" y="568201"/>
                  <a:pt x="1369482" y="560073"/>
                  <a:pt x="1397524" y="547881"/>
                </a:cubicBezTo>
                <a:cubicBezTo>
                  <a:pt x="1425566" y="535689"/>
                  <a:pt x="1443244" y="529187"/>
                  <a:pt x="1450559" y="528374"/>
                </a:cubicBezTo>
                <a:cubicBezTo>
                  <a:pt x="1435116" y="535689"/>
                  <a:pt x="1425769" y="543005"/>
                  <a:pt x="1422517" y="550320"/>
                </a:cubicBezTo>
                <a:cubicBezTo>
                  <a:pt x="1430646" y="551945"/>
                  <a:pt x="1436742" y="552352"/>
                  <a:pt x="1440805" y="551539"/>
                </a:cubicBezTo>
                <a:lnTo>
                  <a:pt x="1461532" y="550320"/>
                </a:lnTo>
                <a:lnTo>
                  <a:pt x="1461532" y="549101"/>
                </a:lnTo>
                <a:lnTo>
                  <a:pt x="1463970" y="549101"/>
                </a:lnTo>
                <a:lnTo>
                  <a:pt x="1468847" y="549101"/>
                </a:lnTo>
                <a:cubicBezTo>
                  <a:pt x="1475349" y="547475"/>
                  <a:pt x="1482258" y="546662"/>
                  <a:pt x="1489574" y="546662"/>
                </a:cubicBezTo>
                <a:lnTo>
                  <a:pt x="1493231" y="545443"/>
                </a:lnTo>
                <a:lnTo>
                  <a:pt x="1498108" y="544224"/>
                </a:lnTo>
                <a:lnTo>
                  <a:pt x="1506642" y="543005"/>
                </a:lnTo>
                <a:lnTo>
                  <a:pt x="1509081" y="543005"/>
                </a:lnTo>
                <a:lnTo>
                  <a:pt x="1511519" y="543005"/>
                </a:lnTo>
                <a:cubicBezTo>
                  <a:pt x="1513145" y="541379"/>
                  <a:pt x="1515990" y="540566"/>
                  <a:pt x="1520054" y="540566"/>
                </a:cubicBezTo>
                <a:lnTo>
                  <a:pt x="1523711" y="540566"/>
                </a:lnTo>
                <a:lnTo>
                  <a:pt x="1528588" y="540566"/>
                </a:lnTo>
                <a:lnTo>
                  <a:pt x="1534684" y="538128"/>
                </a:lnTo>
                <a:lnTo>
                  <a:pt x="1535903" y="535689"/>
                </a:lnTo>
                <a:lnTo>
                  <a:pt x="1541999" y="538128"/>
                </a:lnTo>
                <a:cubicBezTo>
                  <a:pt x="1544437" y="534064"/>
                  <a:pt x="1554191" y="530813"/>
                  <a:pt x="1571260" y="528374"/>
                </a:cubicBezTo>
                <a:cubicBezTo>
                  <a:pt x="1581014" y="525936"/>
                  <a:pt x="1588938" y="524310"/>
                  <a:pt x="1595034" y="523497"/>
                </a:cubicBezTo>
                <a:cubicBezTo>
                  <a:pt x="1601130" y="522685"/>
                  <a:pt x="1604991" y="521872"/>
                  <a:pt x="1606617" y="521059"/>
                </a:cubicBezTo>
                <a:cubicBezTo>
                  <a:pt x="1606617" y="521059"/>
                  <a:pt x="1609461" y="520246"/>
                  <a:pt x="1615151" y="518621"/>
                </a:cubicBezTo>
                <a:lnTo>
                  <a:pt x="1618809" y="519840"/>
                </a:lnTo>
                <a:lnTo>
                  <a:pt x="1624905" y="516182"/>
                </a:lnTo>
                <a:cubicBezTo>
                  <a:pt x="1627343" y="516995"/>
                  <a:pt x="1631001" y="516995"/>
                  <a:pt x="1635878" y="516182"/>
                </a:cubicBezTo>
                <a:lnTo>
                  <a:pt x="1651734" y="512615"/>
                </a:lnTo>
                <a:lnTo>
                  <a:pt x="1650508" y="495456"/>
                </a:lnTo>
                <a:cubicBezTo>
                  <a:pt x="1648882" y="475949"/>
                  <a:pt x="1647257" y="461318"/>
                  <a:pt x="1645631" y="451565"/>
                </a:cubicBezTo>
                <a:lnTo>
                  <a:pt x="1646851" y="447907"/>
                </a:lnTo>
                <a:lnTo>
                  <a:pt x="1650508" y="447907"/>
                </a:lnTo>
                <a:cubicBezTo>
                  <a:pt x="1645631" y="434902"/>
                  <a:pt x="1643599" y="421491"/>
                  <a:pt x="1644412" y="407673"/>
                </a:cubicBezTo>
                <a:lnTo>
                  <a:pt x="1641973" y="405235"/>
                </a:lnTo>
                <a:lnTo>
                  <a:pt x="1637097" y="399139"/>
                </a:lnTo>
                <a:lnTo>
                  <a:pt x="1634658" y="399139"/>
                </a:lnTo>
                <a:cubicBezTo>
                  <a:pt x="1633033" y="395075"/>
                  <a:pt x="1633033" y="391824"/>
                  <a:pt x="1634658" y="389385"/>
                </a:cubicBezTo>
                <a:cubicBezTo>
                  <a:pt x="1620028" y="380445"/>
                  <a:pt x="1612713" y="368253"/>
                  <a:pt x="1612713" y="352809"/>
                </a:cubicBezTo>
                <a:cubicBezTo>
                  <a:pt x="1612713" y="325987"/>
                  <a:pt x="1626124" y="302416"/>
                  <a:pt x="1652946" y="282096"/>
                </a:cubicBezTo>
                <a:cubicBezTo>
                  <a:pt x="1678956" y="263401"/>
                  <a:pt x="1705372" y="254054"/>
                  <a:pt x="1732194" y="254054"/>
                </a:cubicBezTo>
                <a:close/>
                <a:moveTo>
                  <a:pt x="4538285" y="246739"/>
                </a:moveTo>
                <a:cubicBezTo>
                  <a:pt x="4548851" y="246739"/>
                  <a:pt x="4555353" y="249177"/>
                  <a:pt x="4557792" y="254054"/>
                </a:cubicBezTo>
                <a:cubicBezTo>
                  <a:pt x="4561043" y="261369"/>
                  <a:pt x="4564091" y="268888"/>
                  <a:pt x="4566936" y="276609"/>
                </a:cubicBezTo>
                <a:cubicBezTo>
                  <a:pt x="4569781" y="284331"/>
                  <a:pt x="4572016" y="289817"/>
                  <a:pt x="4573641" y="293068"/>
                </a:cubicBezTo>
                <a:cubicBezTo>
                  <a:pt x="4580144" y="302009"/>
                  <a:pt x="4591523" y="312169"/>
                  <a:pt x="4607779" y="323549"/>
                </a:cubicBezTo>
                <a:lnTo>
                  <a:pt x="4608998" y="328425"/>
                </a:lnTo>
                <a:cubicBezTo>
                  <a:pt x="4602496" y="340617"/>
                  <a:pt x="4593961" y="355654"/>
                  <a:pt x="4583395" y="373536"/>
                </a:cubicBezTo>
                <a:lnTo>
                  <a:pt x="4574861" y="379632"/>
                </a:lnTo>
                <a:lnTo>
                  <a:pt x="4510243" y="455222"/>
                </a:lnTo>
                <a:lnTo>
                  <a:pt x="4613875" y="446688"/>
                </a:lnTo>
                <a:cubicBezTo>
                  <a:pt x="4678899" y="440998"/>
                  <a:pt x="4712224" y="438153"/>
                  <a:pt x="4713849" y="438153"/>
                </a:cubicBezTo>
                <a:lnTo>
                  <a:pt x="4711411" y="444249"/>
                </a:lnTo>
                <a:lnTo>
                  <a:pt x="4716288" y="444249"/>
                </a:lnTo>
                <a:cubicBezTo>
                  <a:pt x="4729293" y="444249"/>
                  <a:pt x="4743517" y="443030"/>
                  <a:pt x="4758960" y="440592"/>
                </a:cubicBezTo>
                <a:cubicBezTo>
                  <a:pt x="4768713" y="438966"/>
                  <a:pt x="4783344" y="437340"/>
                  <a:pt x="4802851" y="435715"/>
                </a:cubicBezTo>
                <a:lnTo>
                  <a:pt x="4810166" y="436934"/>
                </a:lnTo>
                <a:cubicBezTo>
                  <a:pt x="4794723" y="438560"/>
                  <a:pt x="4768713" y="443030"/>
                  <a:pt x="4732137" y="450345"/>
                </a:cubicBezTo>
                <a:lnTo>
                  <a:pt x="4737014" y="451565"/>
                </a:lnTo>
                <a:lnTo>
                  <a:pt x="4743110" y="451565"/>
                </a:lnTo>
                <a:cubicBezTo>
                  <a:pt x="4747174" y="451565"/>
                  <a:pt x="4752254" y="451158"/>
                  <a:pt x="4758350" y="450345"/>
                </a:cubicBezTo>
                <a:cubicBezTo>
                  <a:pt x="4764446" y="449533"/>
                  <a:pt x="4771965" y="449126"/>
                  <a:pt x="4780905" y="449126"/>
                </a:cubicBezTo>
                <a:lnTo>
                  <a:pt x="4783344" y="451565"/>
                </a:lnTo>
                <a:cubicBezTo>
                  <a:pt x="4776029" y="451565"/>
                  <a:pt x="4770542" y="451971"/>
                  <a:pt x="4766885" y="452784"/>
                </a:cubicBezTo>
                <a:cubicBezTo>
                  <a:pt x="4763227" y="453597"/>
                  <a:pt x="4760585" y="454003"/>
                  <a:pt x="4758960" y="454003"/>
                </a:cubicBezTo>
                <a:cubicBezTo>
                  <a:pt x="4751645" y="454816"/>
                  <a:pt x="4745955" y="457254"/>
                  <a:pt x="4741891" y="461318"/>
                </a:cubicBezTo>
                <a:lnTo>
                  <a:pt x="4743110" y="461318"/>
                </a:lnTo>
                <a:lnTo>
                  <a:pt x="4749206" y="462537"/>
                </a:lnTo>
                <a:lnTo>
                  <a:pt x="4751645" y="463757"/>
                </a:lnTo>
                <a:lnTo>
                  <a:pt x="4772371" y="460099"/>
                </a:lnTo>
                <a:cubicBezTo>
                  <a:pt x="4773997" y="460912"/>
                  <a:pt x="4776435" y="461318"/>
                  <a:pt x="4779686" y="461318"/>
                </a:cubicBezTo>
                <a:cubicBezTo>
                  <a:pt x="4760179" y="466195"/>
                  <a:pt x="4750425" y="469853"/>
                  <a:pt x="4750425" y="472291"/>
                </a:cubicBezTo>
                <a:cubicBezTo>
                  <a:pt x="4750425" y="473104"/>
                  <a:pt x="4750629" y="473713"/>
                  <a:pt x="4751035" y="474120"/>
                </a:cubicBezTo>
                <a:cubicBezTo>
                  <a:pt x="4751441" y="474526"/>
                  <a:pt x="4751645" y="475136"/>
                  <a:pt x="4751645" y="475949"/>
                </a:cubicBezTo>
                <a:lnTo>
                  <a:pt x="4761398" y="477168"/>
                </a:lnTo>
                <a:cubicBezTo>
                  <a:pt x="4748393" y="482045"/>
                  <a:pt x="4740265" y="486921"/>
                  <a:pt x="4737014" y="491798"/>
                </a:cubicBezTo>
                <a:lnTo>
                  <a:pt x="4729699" y="508867"/>
                </a:lnTo>
                <a:cubicBezTo>
                  <a:pt x="4725635" y="515369"/>
                  <a:pt x="4713443" y="518621"/>
                  <a:pt x="4693123" y="518621"/>
                </a:cubicBezTo>
                <a:lnTo>
                  <a:pt x="4674835" y="517401"/>
                </a:lnTo>
                <a:lnTo>
                  <a:pt x="4655328" y="516182"/>
                </a:lnTo>
                <a:lnTo>
                  <a:pt x="4608998" y="516182"/>
                </a:lnTo>
                <a:cubicBezTo>
                  <a:pt x="4567545" y="516182"/>
                  <a:pt x="4536659" y="517401"/>
                  <a:pt x="4516339" y="519840"/>
                </a:cubicBezTo>
                <a:cubicBezTo>
                  <a:pt x="4507398" y="520653"/>
                  <a:pt x="4496222" y="521465"/>
                  <a:pt x="4482811" y="522278"/>
                </a:cubicBezTo>
                <a:cubicBezTo>
                  <a:pt x="4469400" y="523091"/>
                  <a:pt x="4459037" y="523497"/>
                  <a:pt x="4451721" y="523497"/>
                </a:cubicBezTo>
                <a:lnTo>
                  <a:pt x="4396857" y="588115"/>
                </a:lnTo>
                <a:lnTo>
                  <a:pt x="4402953" y="597869"/>
                </a:lnTo>
                <a:lnTo>
                  <a:pt x="4333459" y="623472"/>
                </a:lnTo>
                <a:lnTo>
                  <a:pt x="4326144" y="621033"/>
                </a:lnTo>
                <a:cubicBezTo>
                  <a:pt x="4322080" y="621846"/>
                  <a:pt x="4318219" y="622049"/>
                  <a:pt x="4314561" y="621643"/>
                </a:cubicBezTo>
                <a:cubicBezTo>
                  <a:pt x="4310904" y="621237"/>
                  <a:pt x="4307449" y="621440"/>
                  <a:pt x="4304198" y="622253"/>
                </a:cubicBezTo>
                <a:cubicBezTo>
                  <a:pt x="4296070" y="623878"/>
                  <a:pt x="4291600" y="626317"/>
                  <a:pt x="4290787" y="629568"/>
                </a:cubicBezTo>
                <a:cubicBezTo>
                  <a:pt x="4288349" y="625504"/>
                  <a:pt x="4287129" y="619814"/>
                  <a:pt x="4287129" y="612499"/>
                </a:cubicBezTo>
                <a:cubicBezTo>
                  <a:pt x="4287129" y="609248"/>
                  <a:pt x="4288145" y="604371"/>
                  <a:pt x="4290177" y="597869"/>
                </a:cubicBezTo>
                <a:cubicBezTo>
                  <a:pt x="4292209" y="591366"/>
                  <a:pt x="4294038" y="585677"/>
                  <a:pt x="4295664" y="580800"/>
                </a:cubicBezTo>
                <a:cubicBezTo>
                  <a:pt x="4297289" y="576736"/>
                  <a:pt x="4301963" y="571656"/>
                  <a:pt x="4309685" y="565560"/>
                </a:cubicBezTo>
                <a:cubicBezTo>
                  <a:pt x="4317406" y="559464"/>
                  <a:pt x="4321267" y="555197"/>
                  <a:pt x="4321267" y="552758"/>
                </a:cubicBezTo>
                <a:lnTo>
                  <a:pt x="4337117" y="524717"/>
                </a:lnTo>
                <a:lnTo>
                  <a:pt x="4252992" y="530813"/>
                </a:lnTo>
                <a:lnTo>
                  <a:pt x="4177401" y="540566"/>
                </a:lnTo>
                <a:lnTo>
                  <a:pt x="4187155" y="577142"/>
                </a:lnTo>
                <a:cubicBezTo>
                  <a:pt x="4163584" y="585270"/>
                  <a:pt x="4151798" y="591773"/>
                  <a:pt x="4151798" y="596649"/>
                </a:cubicBezTo>
                <a:cubicBezTo>
                  <a:pt x="4151798" y="598275"/>
                  <a:pt x="4152814" y="600510"/>
                  <a:pt x="4154846" y="603355"/>
                </a:cubicBezTo>
                <a:cubicBezTo>
                  <a:pt x="4156878" y="606200"/>
                  <a:pt x="4157894" y="608435"/>
                  <a:pt x="4157894" y="610061"/>
                </a:cubicBezTo>
                <a:cubicBezTo>
                  <a:pt x="4157894" y="610061"/>
                  <a:pt x="4157691" y="611280"/>
                  <a:pt x="4157285" y="613718"/>
                </a:cubicBezTo>
                <a:cubicBezTo>
                  <a:pt x="4156878" y="616157"/>
                  <a:pt x="4157081" y="619408"/>
                  <a:pt x="4157894" y="623472"/>
                </a:cubicBezTo>
                <a:cubicBezTo>
                  <a:pt x="4158707" y="626723"/>
                  <a:pt x="4158910" y="630584"/>
                  <a:pt x="4158504" y="635054"/>
                </a:cubicBezTo>
                <a:cubicBezTo>
                  <a:pt x="4158097" y="639525"/>
                  <a:pt x="4157894" y="642573"/>
                  <a:pt x="4157894" y="644198"/>
                </a:cubicBezTo>
                <a:cubicBezTo>
                  <a:pt x="4157894" y="649888"/>
                  <a:pt x="4156675" y="654358"/>
                  <a:pt x="4154237" y="657609"/>
                </a:cubicBezTo>
                <a:cubicBezTo>
                  <a:pt x="4152611" y="656797"/>
                  <a:pt x="4150173" y="655781"/>
                  <a:pt x="4146921" y="654561"/>
                </a:cubicBezTo>
                <a:cubicBezTo>
                  <a:pt x="4143670" y="653342"/>
                  <a:pt x="4141232" y="651920"/>
                  <a:pt x="4139606" y="650294"/>
                </a:cubicBezTo>
                <a:cubicBezTo>
                  <a:pt x="4130665" y="651107"/>
                  <a:pt x="4118880" y="655577"/>
                  <a:pt x="4104249" y="663705"/>
                </a:cubicBezTo>
                <a:lnTo>
                  <a:pt x="4093277" y="660048"/>
                </a:lnTo>
                <a:lnTo>
                  <a:pt x="4081085" y="661267"/>
                </a:lnTo>
                <a:cubicBezTo>
                  <a:pt x="4077021" y="658016"/>
                  <a:pt x="4073566" y="653342"/>
                  <a:pt x="4070721" y="647246"/>
                </a:cubicBezTo>
                <a:cubicBezTo>
                  <a:pt x="4067877" y="641150"/>
                  <a:pt x="4066048" y="637289"/>
                  <a:pt x="4065235" y="635664"/>
                </a:cubicBezTo>
                <a:cubicBezTo>
                  <a:pt x="4061171" y="621846"/>
                  <a:pt x="4055481" y="611686"/>
                  <a:pt x="4048166" y="605184"/>
                </a:cubicBezTo>
                <a:lnTo>
                  <a:pt x="4032317" y="552758"/>
                </a:lnTo>
                <a:cubicBezTo>
                  <a:pt x="3984361" y="554384"/>
                  <a:pt x="3950224" y="556822"/>
                  <a:pt x="3929904" y="560073"/>
                </a:cubicBezTo>
                <a:cubicBezTo>
                  <a:pt x="3925840" y="560073"/>
                  <a:pt x="3918525" y="562918"/>
                  <a:pt x="3907958" y="568608"/>
                </a:cubicBezTo>
                <a:cubicBezTo>
                  <a:pt x="3897392" y="573485"/>
                  <a:pt x="3885200" y="575517"/>
                  <a:pt x="3871382" y="574704"/>
                </a:cubicBezTo>
                <a:cubicBezTo>
                  <a:pt x="3866505" y="573891"/>
                  <a:pt x="3850249" y="571046"/>
                  <a:pt x="3822614" y="566169"/>
                </a:cubicBezTo>
                <a:cubicBezTo>
                  <a:pt x="3794979" y="561293"/>
                  <a:pt x="3780755" y="558448"/>
                  <a:pt x="3779942" y="557635"/>
                </a:cubicBezTo>
                <a:cubicBezTo>
                  <a:pt x="3774253" y="556822"/>
                  <a:pt x="3771001" y="551133"/>
                  <a:pt x="3770189" y="540566"/>
                </a:cubicBezTo>
                <a:cubicBezTo>
                  <a:pt x="3770189" y="539753"/>
                  <a:pt x="3768157" y="537315"/>
                  <a:pt x="3764093" y="533251"/>
                </a:cubicBezTo>
                <a:cubicBezTo>
                  <a:pt x="3760841" y="530000"/>
                  <a:pt x="3759216" y="527561"/>
                  <a:pt x="3759216" y="525936"/>
                </a:cubicBezTo>
                <a:cubicBezTo>
                  <a:pt x="3759216" y="522685"/>
                  <a:pt x="3764499" y="516995"/>
                  <a:pt x="3775065" y="508867"/>
                </a:cubicBezTo>
                <a:cubicBezTo>
                  <a:pt x="3788883" y="499113"/>
                  <a:pt x="3796605" y="494237"/>
                  <a:pt x="3798230" y="494237"/>
                </a:cubicBezTo>
                <a:cubicBezTo>
                  <a:pt x="3791728" y="487734"/>
                  <a:pt x="3784006" y="483670"/>
                  <a:pt x="3775065" y="482045"/>
                </a:cubicBezTo>
                <a:lnTo>
                  <a:pt x="3781161" y="482045"/>
                </a:lnTo>
                <a:cubicBezTo>
                  <a:pt x="3812861" y="487734"/>
                  <a:pt x="3838464" y="490985"/>
                  <a:pt x="3857971" y="491798"/>
                </a:cubicBezTo>
                <a:lnTo>
                  <a:pt x="4012809" y="489360"/>
                </a:lnTo>
                <a:lnTo>
                  <a:pt x="4005494" y="463757"/>
                </a:lnTo>
                <a:cubicBezTo>
                  <a:pt x="4003056" y="453190"/>
                  <a:pt x="3991677" y="444249"/>
                  <a:pt x="3971357" y="436934"/>
                </a:cubicBezTo>
                <a:cubicBezTo>
                  <a:pt x="3969731" y="432057"/>
                  <a:pt x="3968918" y="429213"/>
                  <a:pt x="3968918" y="428400"/>
                </a:cubicBezTo>
                <a:cubicBezTo>
                  <a:pt x="3968918" y="423523"/>
                  <a:pt x="3972982" y="417021"/>
                  <a:pt x="3981110" y="408893"/>
                </a:cubicBezTo>
                <a:cubicBezTo>
                  <a:pt x="3988425" y="401577"/>
                  <a:pt x="3992083" y="395075"/>
                  <a:pt x="3992083" y="389385"/>
                </a:cubicBezTo>
                <a:cubicBezTo>
                  <a:pt x="3992083" y="376381"/>
                  <a:pt x="3989238" y="366221"/>
                  <a:pt x="3983549" y="358905"/>
                </a:cubicBezTo>
                <a:lnTo>
                  <a:pt x="3987206" y="354029"/>
                </a:lnTo>
                <a:cubicBezTo>
                  <a:pt x="3997773" y="367033"/>
                  <a:pt x="4007933" y="375568"/>
                  <a:pt x="4017686" y="379632"/>
                </a:cubicBezTo>
                <a:lnTo>
                  <a:pt x="4020125" y="373536"/>
                </a:lnTo>
                <a:cubicBezTo>
                  <a:pt x="4009558" y="357280"/>
                  <a:pt x="4000617" y="340617"/>
                  <a:pt x="3993302" y="323549"/>
                </a:cubicBezTo>
                <a:lnTo>
                  <a:pt x="4029878" y="363782"/>
                </a:lnTo>
                <a:lnTo>
                  <a:pt x="4043289" y="365001"/>
                </a:lnTo>
                <a:cubicBezTo>
                  <a:pt x="4043289" y="358499"/>
                  <a:pt x="4039632" y="349965"/>
                  <a:pt x="4032317" y="339398"/>
                </a:cubicBezTo>
                <a:lnTo>
                  <a:pt x="4039632" y="338179"/>
                </a:lnTo>
                <a:cubicBezTo>
                  <a:pt x="4059952" y="349558"/>
                  <a:pt x="4080272" y="358092"/>
                  <a:pt x="4100592" y="363782"/>
                </a:cubicBezTo>
                <a:cubicBezTo>
                  <a:pt x="4116848" y="368659"/>
                  <a:pt x="4132291" y="374755"/>
                  <a:pt x="4146921" y="382070"/>
                </a:cubicBezTo>
                <a:lnTo>
                  <a:pt x="4145702" y="395481"/>
                </a:lnTo>
                <a:lnTo>
                  <a:pt x="4145702" y="407673"/>
                </a:lnTo>
                <a:cubicBezTo>
                  <a:pt x="4145702" y="427181"/>
                  <a:pt x="4148141" y="438966"/>
                  <a:pt x="4153017" y="443030"/>
                </a:cubicBezTo>
                <a:lnTo>
                  <a:pt x="4162771" y="480825"/>
                </a:lnTo>
                <a:cubicBezTo>
                  <a:pt x="4198534" y="475949"/>
                  <a:pt x="4228201" y="472697"/>
                  <a:pt x="4251773" y="471072"/>
                </a:cubicBezTo>
                <a:lnTo>
                  <a:pt x="4307856" y="466195"/>
                </a:lnTo>
                <a:cubicBezTo>
                  <a:pt x="4308669" y="467008"/>
                  <a:pt x="4311310" y="467211"/>
                  <a:pt x="4315781" y="466805"/>
                </a:cubicBezTo>
                <a:cubicBezTo>
                  <a:pt x="4320251" y="466398"/>
                  <a:pt x="4323705" y="466195"/>
                  <a:pt x="4326144" y="466195"/>
                </a:cubicBezTo>
                <a:lnTo>
                  <a:pt x="4371254" y="462537"/>
                </a:lnTo>
                <a:lnTo>
                  <a:pt x="4411488" y="390605"/>
                </a:lnTo>
                <a:lnTo>
                  <a:pt x="4410269" y="382070"/>
                </a:lnTo>
                <a:cubicBezTo>
                  <a:pt x="4398077" y="373129"/>
                  <a:pt x="4387510" y="361344"/>
                  <a:pt x="4378569" y="346713"/>
                </a:cubicBezTo>
                <a:cubicBezTo>
                  <a:pt x="4376131" y="345900"/>
                  <a:pt x="4373286" y="345494"/>
                  <a:pt x="4370035" y="345494"/>
                </a:cubicBezTo>
                <a:cubicBezTo>
                  <a:pt x="4370035" y="345494"/>
                  <a:pt x="4369425" y="345291"/>
                  <a:pt x="4368206" y="344885"/>
                </a:cubicBezTo>
                <a:cubicBezTo>
                  <a:pt x="4366987" y="344478"/>
                  <a:pt x="4365971" y="344681"/>
                  <a:pt x="4365158" y="345494"/>
                </a:cubicBezTo>
                <a:lnTo>
                  <a:pt x="4361501" y="347933"/>
                </a:lnTo>
                <a:lnTo>
                  <a:pt x="4357843" y="354029"/>
                </a:lnTo>
                <a:lnTo>
                  <a:pt x="4356624" y="345494"/>
                </a:lnTo>
                <a:lnTo>
                  <a:pt x="4367597" y="332083"/>
                </a:lnTo>
                <a:cubicBezTo>
                  <a:pt x="4357843" y="337773"/>
                  <a:pt x="4341993" y="345088"/>
                  <a:pt x="4320048" y="354029"/>
                </a:cubicBezTo>
                <a:lnTo>
                  <a:pt x="4333459" y="338179"/>
                </a:lnTo>
                <a:cubicBezTo>
                  <a:pt x="4339149" y="330864"/>
                  <a:pt x="4351747" y="320704"/>
                  <a:pt x="4371254" y="307699"/>
                </a:cubicBezTo>
                <a:cubicBezTo>
                  <a:pt x="4389949" y="293881"/>
                  <a:pt x="4400109" y="286160"/>
                  <a:pt x="4401734" y="284534"/>
                </a:cubicBezTo>
                <a:cubicBezTo>
                  <a:pt x="4404985" y="281283"/>
                  <a:pt x="4409862" y="276812"/>
                  <a:pt x="4416365" y="271123"/>
                </a:cubicBezTo>
                <a:cubicBezTo>
                  <a:pt x="4422867" y="265433"/>
                  <a:pt x="4428760" y="260760"/>
                  <a:pt x="4434043" y="257102"/>
                </a:cubicBezTo>
                <a:cubicBezTo>
                  <a:pt x="4439326" y="253444"/>
                  <a:pt x="4444813" y="251209"/>
                  <a:pt x="4450502" y="250396"/>
                </a:cubicBezTo>
                <a:cubicBezTo>
                  <a:pt x="4458630" y="252022"/>
                  <a:pt x="4465945" y="254054"/>
                  <a:pt x="4472448" y="256492"/>
                </a:cubicBezTo>
                <a:cubicBezTo>
                  <a:pt x="4491142" y="249990"/>
                  <a:pt x="4513088" y="246739"/>
                  <a:pt x="4538285" y="246739"/>
                </a:cubicBezTo>
                <a:close/>
                <a:moveTo>
                  <a:pt x="6782451" y="242802"/>
                </a:moveTo>
                <a:cubicBezTo>
                  <a:pt x="6788140" y="242802"/>
                  <a:pt x="6795049" y="246459"/>
                  <a:pt x="6803177" y="253775"/>
                </a:cubicBezTo>
                <a:cubicBezTo>
                  <a:pt x="6811305" y="260277"/>
                  <a:pt x="6818620" y="264341"/>
                  <a:pt x="6825123" y="265967"/>
                </a:cubicBezTo>
                <a:cubicBezTo>
                  <a:pt x="6829999" y="290351"/>
                  <a:pt x="6847881" y="309451"/>
                  <a:pt x="6878767" y="323269"/>
                </a:cubicBezTo>
                <a:cubicBezTo>
                  <a:pt x="6864137" y="345215"/>
                  <a:pt x="6856415" y="370412"/>
                  <a:pt x="6855603" y="398860"/>
                </a:cubicBezTo>
                <a:cubicBezTo>
                  <a:pt x="6860479" y="398860"/>
                  <a:pt x="6873484" y="393576"/>
                  <a:pt x="6894617" y="383010"/>
                </a:cubicBezTo>
                <a:cubicBezTo>
                  <a:pt x="6912499" y="374069"/>
                  <a:pt x="6926723" y="361471"/>
                  <a:pt x="6937289" y="345215"/>
                </a:cubicBezTo>
                <a:cubicBezTo>
                  <a:pt x="6947043" y="328959"/>
                  <a:pt x="6958015" y="320424"/>
                  <a:pt x="6970207" y="319612"/>
                </a:cubicBezTo>
                <a:cubicBezTo>
                  <a:pt x="6979148" y="329365"/>
                  <a:pt x="6993372" y="341151"/>
                  <a:pt x="7012879" y="354968"/>
                </a:cubicBezTo>
                <a:cubicBezTo>
                  <a:pt x="7020195" y="345215"/>
                  <a:pt x="7029135" y="337493"/>
                  <a:pt x="7039702" y="331804"/>
                </a:cubicBezTo>
                <a:lnTo>
                  <a:pt x="7031167" y="352530"/>
                </a:lnTo>
                <a:cubicBezTo>
                  <a:pt x="7031167" y="357407"/>
                  <a:pt x="7031574" y="360658"/>
                  <a:pt x="7032387" y="362284"/>
                </a:cubicBezTo>
                <a:lnTo>
                  <a:pt x="7037263" y="359845"/>
                </a:lnTo>
                <a:cubicBezTo>
                  <a:pt x="7039702" y="355781"/>
                  <a:pt x="7042953" y="352530"/>
                  <a:pt x="7047017" y="350092"/>
                </a:cubicBezTo>
                <a:lnTo>
                  <a:pt x="7054332" y="351311"/>
                </a:lnTo>
                <a:cubicBezTo>
                  <a:pt x="7049455" y="354562"/>
                  <a:pt x="7047017" y="360658"/>
                  <a:pt x="7047017" y="369599"/>
                </a:cubicBezTo>
                <a:cubicBezTo>
                  <a:pt x="7047017" y="374476"/>
                  <a:pt x="7047627" y="377727"/>
                  <a:pt x="7048846" y="379352"/>
                </a:cubicBezTo>
                <a:cubicBezTo>
                  <a:pt x="7050065" y="380978"/>
                  <a:pt x="7053113" y="383010"/>
                  <a:pt x="7057990" y="385448"/>
                </a:cubicBezTo>
                <a:lnTo>
                  <a:pt x="7092127" y="356188"/>
                </a:lnTo>
                <a:lnTo>
                  <a:pt x="7099443" y="356188"/>
                </a:lnTo>
                <a:cubicBezTo>
                  <a:pt x="7086438" y="368380"/>
                  <a:pt x="7076684" y="381791"/>
                  <a:pt x="7070182" y="396421"/>
                </a:cubicBezTo>
                <a:lnTo>
                  <a:pt x="7073839" y="406175"/>
                </a:lnTo>
                <a:lnTo>
                  <a:pt x="7077497" y="408613"/>
                </a:lnTo>
                <a:lnTo>
                  <a:pt x="7081155" y="409832"/>
                </a:lnTo>
                <a:cubicBezTo>
                  <a:pt x="7079529" y="414709"/>
                  <a:pt x="7078716" y="419180"/>
                  <a:pt x="7078716" y="423243"/>
                </a:cubicBezTo>
                <a:cubicBezTo>
                  <a:pt x="7078716" y="440312"/>
                  <a:pt x="7085625" y="452504"/>
                  <a:pt x="7099443" y="459820"/>
                </a:cubicBezTo>
                <a:cubicBezTo>
                  <a:pt x="7089689" y="477701"/>
                  <a:pt x="7086031" y="491519"/>
                  <a:pt x="7088470" y="501272"/>
                </a:cubicBezTo>
                <a:cubicBezTo>
                  <a:pt x="7042140" y="520780"/>
                  <a:pt x="7013286" y="561826"/>
                  <a:pt x="7001907" y="624412"/>
                </a:cubicBezTo>
                <a:lnTo>
                  <a:pt x="6995811" y="623192"/>
                </a:lnTo>
                <a:cubicBezTo>
                  <a:pt x="6990934" y="621567"/>
                  <a:pt x="6988089" y="620348"/>
                  <a:pt x="6987276" y="619535"/>
                </a:cubicBezTo>
                <a:lnTo>
                  <a:pt x="6984838" y="623192"/>
                </a:lnTo>
                <a:cubicBezTo>
                  <a:pt x="6979961" y="615064"/>
                  <a:pt x="6974271" y="607343"/>
                  <a:pt x="6967769" y="600028"/>
                </a:cubicBezTo>
                <a:lnTo>
                  <a:pt x="6961673" y="597589"/>
                </a:lnTo>
                <a:cubicBezTo>
                  <a:pt x="6952732" y="598402"/>
                  <a:pt x="6946230" y="605311"/>
                  <a:pt x="6942166" y="618316"/>
                </a:cubicBezTo>
                <a:lnTo>
                  <a:pt x="6939727" y="618316"/>
                </a:lnTo>
                <a:cubicBezTo>
                  <a:pt x="6937289" y="616690"/>
                  <a:pt x="6936070" y="615877"/>
                  <a:pt x="6936070" y="615877"/>
                </a:cubicBezTo>
                <a:lnTo>
                  <a:pt x="6937289" y="615877"/>
                </a:lnTo>
                <a:lnTo>
                  <a:pt x="6947043" y="591493"/>
                </a:lnTo>
                <a:lnTo>
                  <a:pt x="6937289" y="581740"/>
                </a:lnTo>
                <a:cubicBezTo>
                  <a:pt x="6921846" y="584991"/>
                  <a:pt x="6910873" y="599215"/>
                  <a:pt x="6904371" y="624412"/>
                </a:cubicBezTo>
                <a:cubicBezTo>
                  <a:pt x="6901932" y="623599"/>
                  <a:pt x="6900307" y="621973"/>
                  <a:pt x="6899494" y="619535"/>
                </a:cubicBezTo>
                <a:cubicBezTo>
                  <a:pt x="6901119" y="608968"/>
                  <a:pt x="6903964" y="598402"/>
                  <a:pt x="6908028" y="587836"/>
                </a:cubicBezTo>
                <a:cubicBezTo>
                  <a:pt x="6908841" y="583772"/>
                  <a:pt x="6910060" y="579098"/>
                  <a:pt x="6911686" y="573815"/>
                </a:cubicBezTo>
                <a:cubicBezTo>
                  <a:pt x="6913311" y="568532"/>
                  <a:pt x="6914937" y="563045"/>
                  <a:pt x="6916563" y="557356"/>
                </a:cubicBezTo>
                <a:lnTo>
                  <a:pt x="6948262" y="423243"/>
                </a:lnTo>
                <a:cubicBezTo>
                  <a:pt x="6944198" y="425682"/>
                  <a:pt x="6939321" y="428527"/>
                  <a:pt x="6933631" y="431778"/>
                </a:cubicBezTo>
                <a:cubicBezTo>
                  <a:pt x="6927942" y="435029"/>
                  <a:pt x="6921439" y="438687"/>
                  <a:pt x="6914124" y="442751"/>
                </a:cubicBezTo>
                <a:cubicBezTo>
                  <a:pt x="6871046" y="467948"/>
                  <a:pt x="6835892" y="489487"/>
                  <a:pt x="6808663" y="507368"/>
                </a:cubicBezTo>
                <a:cubicBezTo>
                  <a:pt x="6781435" y="525250"/>
                  <a:pt x="6759286" y="542725"/>
                  <a:pt x="6742217" y="559794"/>
                </a:cubicBezTo>
                <a:lnTo>
                  <a:pt x="6730025" y="571986"/>
                </a:lnTo>
                <a:cubicBezTo>
                  <a:pt x="6729212" y="577676"/>
                  <a:pt x="6722710" y="585804"/>
                  <a:pt x="6710518" y="596370"/>
                </a:cubicBezTo>
                <a:cubicBezTo>
                  <a:pt x="6704015" y="602060"/>
                  <a:pt x="6699342" y="620551"/>
                  <a:pt x="6696497" y="651844"/>
                </a:cubicBezTo>
                <a:cubicBezTo>
                  <a:pt x="6693652" y="683136"/>
                  <a:pt x="6692230" y="700002"/>
                  <a:pt x="6692230" y="702440"/>
                </a:cubicBezTo>
                <a:cubicBezTo>
                  <a:pt x="6691417" y="708130"/>
                  <a:pt x="6691417" y="715039"/>
                  <a:pt x="6692230" y="723167"/>
                </a:cubicBezTo>
                <a:lnTo>
                  <a:pt x="6693449" y="745112"/>
                </a:lnTo>
                <a:cubicBezTo>
                  <a:pt x="6693449" y="757304"/>
                  <a:pt x="6688166" y="769090"/>
                  <a:pt x="6677599" y="780469"/>
                </a:cubicBezTo>
                <a:cubicBezTo>
                  <a:pt x="6662969" y="795912"/>
                  <a:pt x="6655247" y="805666"/>
                  <a:pt x="6654435" y="809730"/>
                </a:cubicBezTo>
                <a:lnTo>
                  <a:pt x="6639804" y="812168"/>
                </a:lnTo>
                <a:cubicBezTo>
                  <a:pt x="6629238" y="812168"/>
                  <a:pt x="6615217" y="803837"/>
                  <a:pt x="6597742" y="787175"/>
                </a:cubicBezTo>
                <a:cubicBezTo>
                  <a:pt x="6580267" y="770512"/>
                  <a:pt x="6571935" y="757304"/>
                  <a:pt x="6572748" y="747551"/>
                </a:cubicBezTo>
                <a:lnTo>
                  <a:pt x="6575187" y="721948"/>
                </a:lnTo>
                <a:cubicBezTo>
                  <a:pt x="6575187" y="713007"/>
                  <a:pt x="6572748" y="705285"/>
                  <a:pt x="6567871" y="698783"/>
                </a:cubicBezTo>
                <a:cubicBezTo>
                  <a:pt x="6562995" y="692280"/>
                  <a:pt x="6559743" y="686184"/>
                  <a:pt x="6558118" y="680495"/>
                </a:cubicBezTo>
                <a:cubicBezTo>
                  <a:pt x="6550803" y="658549"/>
                  <a:pt x="6547145" y="639448"/>
                  <a:pt x="6547145" y="623192"/>
                </a:cubicBezTo>
                <a:cubicBezTo>
                  <a:pt x="6548771" y="615877"/>
                  <a:pt x="6555679" y="604498"/>
                  <a:pt x="6567871" y="589055"/>
                </a:cubicBezTo>
                <a:cubicBezTo>
                  <a:pt x="6579251" y="575237"/>
                  <a:pt x="6586566" y="565484"/>
                  <a:pt x="6589817" y="559794"/>
                </a:cubicBezTo>
                <a:cubicBezTo>
                  <a:pt x="6593881" y="553292"/>
                  <a:pt x="6604041" y="527688"/>
                  <a:pt x="6620297" y="482984"/>
                </a:cubicBezTo>
                <a:cubicBezTo>
                  <a:pt x="6621923" y="474856"/>
                  <a:pt x="6626393" y="456568"/>
                  <a:pt x="6633708" y="428120"/>
                </a:cubicBezTo>
                <a:lnTo>
                  <a:pt x="6638585" y="429340"/>
                </a:lnTo>
                <a:lnTo>
                  <a:pt x="6642243" y="453724"/>
                </a:lnTo>
                <a:cubicBezTo>
                  <a:pt x="6644681" y="459413"/>
                  <a:pt x="6650777" y="465509"/>
                  <a:pt x="6660531" y="472012"/>
                </a:cubicBezTo>
                <a:lnTo>
                  <a:pt x="6664188" y="470792"/>
                </a:lnTo>
                <a:cubicBezTo>
                  <a:pt x="6665001" y="469167"/>
                  <a:pt x="6667033" y="467541"/>
                  <a:pt x="6670284" y="465916"/>
                </a:cubicBezTo>
                <a:lnTo>
                  <a:pt x="6676380" y="467135"/>
                </a:lnTo>
                <a:lnTo>
                  <a:pt x="6676380" y="472012"/>
                </a:lnTo>
                <a:cubicBezTo>
                  <a:pt x="6676380" y="486642"/>
                  <a:pt x="6681663" y="493957"/>
                  <a:pt x="6692230" y="493957"/>
                </a:cubicBezTo>
                <a:cubicBezTo>
                  <a:pt x="6695481" y="493957"/>
                  <a:pt x="6699748" y="492128"/>
                  <a:pt x="6705031" y="488471"/>
                </a:cubicBezTo>
                <a:cubicBezTo>
                  <a:pt x="6710315" y="484813"/>
                  <a:pt x="6713769" y="482578"/>
                  <a:pt x="6715395" y="481765"/>
                </a:cubicBezTo>
                <a:cubicBezTo>
                  <a:pt x="6724335" y="475263"/>
                  <a:pt x="6732057" y="471199"/>
                  <a:pt x="6738559" y="469573"/>
                </a:cubicBezTo>
                <a:cubicBezTo>
                  <a:pt x="6738559" y="440312"/>
                  <a:pt x="6734089" y="403330"/>
                  <a:pt x="6725148" y="358626"/>
                </a:cubicBezTo>
                <a:cubicBezTo>
                  <a:pt x="6721897" y="352936"/>
                  <a:pt x="6714988" y="350092"/>
                  <a:pt x="6704422" y="350092"/>
                </a:cubicBezTo>
                <a:cubicBezTo>
                  <a:pt x="6694668" y="350092"/>
                  <a:pt x="6687759" y="348872"/>
                  <a:pt x="6683695" y="346434"/>
                </a:cubicBezTo>
                <a:lnTo>
                  <a:pt x="6683695" y="334242"/>
                </a:lnTo>
                <a:cubicBezTo>
                  <a:pt x="6746281" y="273282"/>
                  <a:pt x="6779199" y="242802"/>
                  <a:pt x="6782451" y="242802"/>
                </a:cubicBezTo>
                <a:close/>
                <a:moveTo>
                  <a:pt x="840877" y="187995"/>
                </a:moveTo>
                <a:cubicBezTo>
                  <a:pt x="834076" y="188967"/>
                  <a:pt x="825332" y="193339"/>
                  <a:pt x="814645" y="201111"/>
                </a:cubicBezTo>
                <a:cubicBezTo>
                  <a:pt x="806872" y="209855"/>
                  <a:pt x="795457" y="222971"/>
                  <a:pt x="780397" y="240459"/>
                </a:cubicBezTo>
                <a:cubicBezTo>
                  <a:pt x="765339" y="257947"/>
                  <a:pt x="757323" y="268148"/>
                  <a:pt x="756352" y="271063"/>
                </a:cubicBezTo>
                <a:cubicBezTo>
                  <a:pt x="758295" y="272034"/>
                  <a:pt x="759752" y="278835"/>
                  <a:pt x="760724" y="291465"/>
                </a:cubicBezTo>
                <a:cubicBezTo>
                  <a:pt x="761695" y="304095"/>
                  <a:pt x="762667" y="313325"/>
                  <a:pt x="763638" y="319154"/>
                </a:cubicBezTo>
                <a:cubicBezTo>
                  <a:pt x="767525" y="379390"/>
                  <a:pt x="773839" y="412423"/>
                  <a:pt x="782583" y="418253"/>
                </a:cubicBezTo>
                <a:cubicBezTo>
                  <a:pt x="782583" y="427968"/>
                  <a:pt x="783555" y="435740"/>
                  <a:pt x="785498" y="441570"/>
                </a:cubicBezTo>
                <a:lnTo>
                  <a:pt x="786955" y="441570"/>
                </a:lnTo>
                <a:lnTo>
                  <a:pt x="819017" y="428454"/>
                </a:lnTo>
                <a:lnTo>
                  <a:pt x="821931" y="432826"/>
                </a:lnTo>
                <a:lnTo>
                  <a:pt x="823389" y="426996"/>
                </a:lnTo>
                <a:cubicBezTo>
                  <a:pt x="825332" y="424082"/>
                  <a:pt x="828732" y="421653"/>
                  <a:pt x="833590" y="419710"/>
                </a:cubicBezTo>
                <a:lnTo>
                  <a:pt x="839419" y="419710"/>
                </a:lnTo>
                <a:cubicBezTo>
                  <a:pt x="840391" y="415824"/>
                  <a:pt x="840877" y="406594"/>
                  <a:pt x="840877" y="392021"/>
                </a:cubicBezTo>
                <a:cubicBezTo>
                  <a:pt x="840877" y="366760"/>
                  <a:pt x="840391" y="346358"/>
                  <a:pt x="839419" y="330813"/>
                </a:cubicBezTo>
                <a:lnTo>
                  <a:pt x="837962" y="247745"/>
                </a:lnTo>
                <a:cubicBezTo>
                  <a:pt x="837962" y="227343"/>
                  <a:pt x="838933" y="207426"/>
                  <a:pt x="840877" y="187995"/>
                </a:cubicBezTo>
                <a:close/>
                <a:moveTo>
                  <a:pt x="5512184" y="165535"/>
                </a:moveTo>
                <a:lnTo>
                  <a:pt x="5518013" y="168450"/>
                </a:lnTo>
                <a:cubicBezTo>
                  <a:pt x="5506355" y="180108"/>
                  <a:pt x="5500525" y="192739"/>
                  <a:pt x="5500525" y="206340"/>
                </a:cubicBezTo>
                <a:lnTo>
                  <a:pt x="5500525" y="213627"/>
                </a:lnTo>
                <a:cubicBezTo>
                  <a:pt x="5502469" y="219456"/>
                  <a:pt x="5504412" y="222857"/>
                  <a:pt x="5506355" y="223828"/>
                </a:cubicBezTo>
                <a:cubicBezTo>
                  <a:pt x="5508298" y="220913"/>
                  <a:pt x="5513156" y="215570"/>
                  <a:pt x="5520928" y="207797"/>
                </a:cubicBezTo>
                <a:lnTo>
                  <a:pt x="5529672" y="207797"/>
                </a:lnTo>
                <a:cubicBezTo>
                  <a:pt x="5521900" y="215570"/>
                  <a:pt x="5518013" y="227714"/>
                  <a:pt x="5518013" y="244231"/>
                </a:cubicBezTo>
                <a:cubicBezTo>
                  <a:pt x="5518013" y="260747"/>
                  <a:pt x="5526757" y="280664"/>
                  <a:pt x="5544245" y="303981"/>
                </a:cubicBezTo>
                <a:lnTo>
                  <a:pt x="5555904" y="303981"/>
                </a:lnTo>
                <a:lnTo>
                  <a:pt x="5554447" y="311268"/>
                </a:lnTo>
                <a:cubicBezTo>
                  <a:pt x="5555418" y="316125"/>
                  <a:pt x="5557847" y="320497"/>
                  <a:pt x="5561733" y="324384"/>
                </a:cubicBezTo>
                <a:cubicBezTo>
                  <a:pt x="5550075" y="347701"/>
                  <a:pt x="5544245" y="367618"/>
                  <a:pt x="5544245" y="384134"/>
                </a:cubicBezTo>
                <a:lnTo>
                  <a:pt x="5548617" y="391421"/>
                </a:lnTo>
                <a:lnTo>
                  <a:pt x="5536959" y="403079"/>
                </a:lnTo>
                <a:cubicBezTo>
                  <a:pt x="5530158" y="403079"/>
                  <a:pt x="5519471" y="405508"/>
                  <a:pt x="5504897" y="410366"/>
                </a:cubicBezTo>
                <a:lnTo>
                  <a:pt x="5483038" y="401622"/>
                </a:lnTo>
                <a:lnTo>
                  <a:pt x="5474294" y="403079"/>
                </a:lnTo>
                <a:cubicBezTo>
                  <a:pt x="5458749" y="385591"/>
                  <a:pt x="5444661" y="377333"/>
                  <a:pt x="5432031" y="378305"/>
                </a:cubicBezTo>
                <a:cubicBezTo>
                  <a:pt x="5429117" y="368589"/>
                  <a:pt x="5420373" y="357416"/>
                  <a:pt x="5405799" y="344786"/>
                </a:cubicBezTo>
                <a:lnTo>
                  <a:pt x="5395598" y="324384"/>
                </a:lnTo>
                <a:lnTo>
                  <a:pt x="5373738" y="298152"/>
                </a:lnTo>
                <a:cubicBezTo>
                  <a:pt x="5366937" y="290379"/>
                  <a:pt x="5363537" y="276778"/>
                  <a:pt x="5363537" y="257347"/>
                </a:cubicBezTo>
                <a:cubicBezTo>
                  <a:pt x="5363537" y="238887"/>
                  <a:pt x="5366937" y="225771"/>
                  <a:pt x="5373738" y="217999"/>
                </a:cubicBezTo>
                <a:lnTo>
                  <a:pt x="5395598" y="187395"/>
                </a:lnTo>
                <a:lnTo>
                  <a:pt x="5416001" y="178651"/>
                </a:lnTo>
                <a:lnTo>
                  <a:pt x="5465550" y="201968"/>
                </a:lnTo>
                <a:cubicBezTo>
                  <a:pt x="5484009" y="198082"/>
                  <a:pt x="5499554" y="185938"/>
                  <a:pt x="5512184" y="165535"/>
                </a:cubicBezTo>
                <a:close/>
                <a:moveTo>
                  <a:pt x="84525" y="102013"/>
                </a:moveTo>
                <a:cubicBezTo>
                  <a:pt x="84525" y="104927"/>
                  <a:pt x="86225" y="112457"/>
                  <a:pt x="89626" y="124601"/>
                </a:cubicBezTo>
                <a:cubicBezTo>
                  <a:pt x="93026" y="136746"/>
                  <a:pt x="97398" y="149376"/>
                  <a:pt x="102741" y="162492"/>
                </a:cubicBezTo>
                <a:cubicBezTo>
                  <a:pt x="108085" y="175608"/>
                  <a:pt x="113185" y="183137"/>
                  <a:pt x="118043" y="185080"/>
                </a:cubicBezTo>
                <a:cubicBezTo>
                  <a:pt x="124844" y="191881"/>
                  <a:pt x="144275" y="195282"/>
                  <a:pt x="176336" y="195282"/>
                </a:cubicBezTo>
                <a:cubicBezTo>
                  <a:pt x="180223" y="195282"/>
                  <a:pt x="183138" y="194796"/>
                  <a:pt x="185080" y="193824"/>
                </a:cubicBezTo>
                <a:lnTo>
                  <a:pt x="186537" y="187995"/>
                </a:lnTo>
                <a:cubicBezTo>
                  <a:pt x="188481" y="191881"/>
                  <a:pt x="191881" y="196253"/>
                  <a:pt x="196739" y="201111"/>
                </a:cubicBezTo>
                <a:cubicBezTo>
                  <a:pt x="200625" y="197225"/>
                  <a:pt x="204026" y="188481"/>
                  <a:pt x="206940" y="174879"/>
                </a:cubicBezTo>
                <a:cubicBezTo>
                  <a:pt x="208883" y="164192"/>
                  <a:pt x="210340" y="157391"/>
                  <a:pt x="211312" y="154477"/>
                </a:cubicBezTo>
                <a:cubicBezTo>
                  <a:pt x="211312" y="165164"/>
                  <a:pt x="212284" y="180223"/>
                  <a:pt x="214227" y="199654"/>
                </a:cubicBezTo>
                <a:cubicBezTo>
                  <a:pt x="217141" y="217142"/>
                  <a:pt x="226857" y="225886"/>
                  <a:pt x="243373" y="225886"/>
                </a:cubicBezTo>
                <a:lnTo>
                  <a:pt x="247745" y="230257"/>
                </a:lnTo>
                <a:lnTo>
                  <a:pt x="257947" y="233172"/>
                </a:lnTo>
                <a:cubicBezTo>
                  <a:pt x="262804" y="208883"/>
                  <a:pt x="268148" y="195767"/>
                  <a:pt x="273977" y="193824"/>
                </a:cubicBezTo>
                <a:lnTo>
                  <a:pt x="268148" y="230257"/>
                </a:lnTo>
                <a:cubicBezTo>
                  <a:pt x="270091" y="239001"/>
                  <a:pt x="271063" y="243373"/>
                  <a:pt x="271063" y="243373"/>
                </a:cubicBezTo>
                <a:cubicBezTo>
                  <a:pt x="275920" y="250174"/>
                  <a:pt x="283693" y="256004"/>
                  <a:pt x="294380" y="260861"/>
                </a:cubicBezTo>
                <a:lnTo>
                  <a:pt x="294380" y="266691"/>
                </a:lnTo>
                <a:cubicBezTo>
                  <a:pt x="298266" y="271548"/>
                  <a:pt x="302638" y="280778"/>
                  <a:pt x="307496" y="294380"/>
                </a:cubicBezTo>
                <a:cubicBezTo>
                  <a:pt x="313325" y="299238"/>
                  <a:pt x="317697" y="307010"/>
                  <a:pt x="320612" y="317697"/>
                </a:cubicBezTo>
                <a:lnTo>
                  <a:pt x="333727" y="323526"/>
                </a:lnTo>
                <a:cubicBezTo>
                  <a:pt x="334699" y="324498"/>
                  <a:pt x="336642" y="322555"/>
                  <a:pt x="339557" y="317697"/>
                </a:cubicBezTo>
                <a:cubicBezTo>
                  <a:pt x="340528" y="318669"/>
                  <a:pt x="341014" y="320126"/>
                  <a:pt x="341014" y="322069"/>
                </a:cubicBezTo>
                <a:cubicBezTo>
                  <a:pt x="332270" y="332756"/>
                  <a:pt x="327898" y="342957"/>
                  <a:pt x="327898" y="352673"/>
                </a:cubicBezTo>
                <a:cubicBezTo>
                  <a:pt x="328870" y="355588"/>
                  <a:pt x="330570" y="359717"/>
                  <a:pt x="332999" y="365060"/>
                </a:cubicBezTo>
                <a:cubicBezTo>
                  <a:pt x="335427" y="370404"/>
                  <a:pt x="337613" y="373561"/>
                  <a:pt x="339557" y="374533"/>
                </a:cubicBezTo>
                <a:cubicBezTo>
                  <a:pt x="342471" y="375504"/>
                  <a:pt x="343929" y="377447"/>
                  <a:pt x="343929" y="380362"/>
                </a:cubicBezTo>
                <a:cubicBezTo>
                  <a:pt x="343929" y="382305"/>
                  <a:pt x="340771" y="385706"/>
                  <a:pt x="334456" y="390563"/>
                </a:cubicBezTo>
                <a:cubicBezTo>
                  <a:pt x="328141" y="395421"/>
                  <a:pt x="324012" y="399793"/>
                  <a:pt x="322069" y="403679"/>
                </a:cubicBezTo>
                <a:cubicBezTo>
                  <a:pt x="320126" y="407565"/>
                  <a:pt x="322554" y="411452"/>
                  <a:pt x="329356" y="415338"/>
                </a:cubicBezTo>
                <a:lnTo>
                  <a:pt x="352673" y="421167"/>
                </a:lnTo>
                <a:lnTo>
                  <a:pt x="323526" y="421167"/>
                </a:lnTo>
                <a:lnTo>
                  <a:pt x="320346" y="420902"/>
                </a:lnTo>
                <a:lnTo>
                  <a:pt x="322798" y="423353"/>
                </a:lnTo>
                <a:cubicBezTo>
                  <a:pt x="326198" y="427725"/>
                  <a:pt x="327898" y="435255"/>
                  <a:pt x="327898" y="445942"/>
                </a:cubicBezTo>
                <a:lnTo>
                  <a:pt x="320612" y="478003"/>
                </a:lnTo>
                <a:cubicBezTo>
                  <a:pt x="319640" y="478974"/>
                  <a:pt x="319154" y="480432"/>
                  <a:pt x="319154" y="482375"/>
                </a:cubicBezTo>
                <a:cubicBezTo>
                  <a:pt x="319154" y="484318"/>
                  <a:pt x="319640" y="486990"/>
                  <a:pt x="320612" y="490390"/>
                </a:cubicBezTo>
                <a:cubicBezTo>
                  <a:pt x="321583" y="493790"/>
                  <a:pt x="320126" y="496462"/>
                  <a:pt x="316239" y="498405"/>
                </a:cubicBezTo>
                <a:cubicBezTo>
                  <a:pt x="315268" y="499377"/>
                  <a:pt x="313325" y="499863"/>
                  <a:pt x="310410" y="499863"/>
                </a:cubicBezTo>
                <a:cubicBezTo>
                  <a:pt x="307496" y="499863"/>
                  <a:pt x="304338" y="499134"/>
                  <a:pt x="300938" y="497677"/>
                </a:cubicBezTo>
                <a:cubicBezTo>
                  <a:pt x="297538" y="496219"/>
                  <a:pt x="295351" y="495976"/>
                  <a:pt x="294380" y="496948"/>
                </a:cubicBezTo>
                <a:lnTo>
                  <a:pt x="292922" y="511521"/>
                </a:lnTo>
                <a:cubicBezTo>
                  <a:pt x="289036" y="507635"/>
                  <a:pt x="287093" y="503749"/>
                  <a:pt x="287093" y="499863"/>
                </a:cubicBezTo>
                <a:lnTo>
                  <a:pt x="285636" y="498405"/>
                </a:lnTo>
                <a:lnTo>
                  <a:pt x="281264" y="498405"/>
                </a:lnTo>
                <a:cubicBezTo>
                  <a:pt x="278349" y="498405"/>
                  <a:pt x="276406" y="493062"/>
                  <a:pt x="275434" y="482375"/>
                </a:cubicBezTo>
                <a:cubicBezTo>
                  <a:pt x="274463" y="471688"/>
                  <a:pt x="273491" y="463915"/>
                  <a:pt x="272520" y="459058"/>
                </a:cubicBezTo>
                <a:lnTo>
                  <a:pt x="247745" y="445942"/>
                </a:lnTo>
                <a:cubicBezTo>
                  <a:pt x="237058" y="442055"/>
                  <a:pt x="231715" y="439627"/>
                  <a:pt x="231715" y="438655"/>
                </a:cubicBezTo>
                <a:lnTo>
                  <a:pt x="217141" y="441570"/>
                </a:lnTo>
                <a:lnTo>
                  <a:pt x="224428" y="429911"/>
                </a:lnTo>
                <a:cubicBezTo>
                  <a:pt x="222485" y="426996"/>
                  <a:pt x="212769" y="414852"/>
                  <a:pt x="195282" y="393478"/>
                </a:cubicBezTo>
                <a:cubicBezTo>
                  <a:pt x="194310" y="392506"/>
                  <a:pt x="192853" y="392021"/>
                  <a:pt x="190909" y="392021"/>
                </a:cubicBezTo>
                <a:cubicBezTo>
                  <a:pt x="188966" y="392021"/>
                  <a:pt x="187509" y="391535"/>
                  <a:pt x="186537" y="390563"/>
                </a:cubicBezTo>
                <a:cubicBezTo>
                  <a:pt x="180708" y="390563"/>
                  <a:pt x="170993" y="398821"/>
                  <a:pt x="157391" y="415338"/>
                </a:cubicBezTo>
                <a:cubicBezTo>
                  <a:pt x="146704" y="425053"/>
                  <a:pt x="138932" y="432826"/>
                  <a:pt x="134074" y="438655"/>
                </a:cubicBezTo>
                <a:cubicBezTo>
                  <a:pt x="129216" y="444484"/>
                  <a:pt x="125816" y="447885"/>
                  <a:pt x="123873" y="448856"/>
                </a:cubicBezTo>
                <a:cubicBezTo>
                  <a:pt x="126787" y="441084"/>
                  <a:pt x="136503" y="428454"/>
                  <a:pt x="153019" y="410966"/>
                </a:cubicBezTo>
                <a:cubicBezTo>
                  <a:pt x="168564" y="395421"/>
                  <a:pt x="178279" y="383277"/>
                  <a:pt x="182166" y="374533"/>
                </a:cubicBezTo>
                <a:cubicBezTo>
                  <a:pt x="178279" y="365789"/>
                  <a:pt x="172936" y="362874"/>
                  <a:pt x="166135" y="365789"/>
                </a:cubicBezTo>
                <a:lnTo>
                  <a:pt x="141361" y="375990"/>
                </a:lnTo>
                <a:lnTo>
                  <a:pt x="144275" y="365789"/>
                </a:lnTo>
                <a:cubicBezTo>
                  <a:pt x="144275" y="364817"/>
                  <a:pt x="149619" y="361903"/>
                  <a:pt x="160306" y="357045"/>
                </a:cubicBezTo>
                <a:lnTo>
                  <a:pt x="164678" y="346844"/>
                </a:lnTo>
                <a:cubicBezTo>
                  <a:pt x="158849" y="330327"/>
                  <a:pt x="153991" y="319154"/>
                  <a:pt x="150104" y="313325"/>
                </a:cubicBezTo>
                <a:cubicBezTo>
                  <a:pt x="148161" y="311382"/>
                  <a:pt x="141361" y="311382"/>
                  <a:pt x="129702" y="313325"/>
                </a:cubicBezTo>
                <a:cubicBezTo>
                  <a:pt x="134560" y="310410"/>
                  <a:pt x="139903" y="305067"/>
                  <a:pt x="145732" y="297294"/>
                </a:cubicBezTo>
                <a:cubicBezTo>
                  <a:pt x="141846" y="288550"/>
                  <a:pt x="136017" y="284179"/>
                  <a:pt x="128245" y="284179"/>
                </a:cubicBezTo>
                <a:cubicBezTo>
                  <a:pt x="123387" y="284179"/>
                  <a:pt x="116100" y="286607"/>
                  <a:pt x="106385" y="291465"/>
                </a:cubicBezTo>
                <a:cubicBezTo>
                  <a:pt x="94726" y="296323"/>
                  <a:pt x="86954" y="298752"/>
                  <a:pt x="83067" y="298752"/>
                </a:cubicBezTo>
                <a:cubicBezTo>
                  <a:pt x="84039" y="291951"/>
                  <a:pt x="86954" y="287093"/>
                  <a:pt x="91812" y="284179"/>
                </a:cubicBezTo>
                <a:cubicBezTo>
                  <a:pt x="92783" y="284179"/>
                  <a:pt x="90111" y="281750"/>
                  <a:pt x="83796" y="276892"/>
                </a:cubicBezTo>
                <a:cubicBezTo>
                  <a:pt x="77481" y="272034"/>
                  <a:pt x="73109" y="267419"/>
                  <a:pt x="70680" y="263047"/>
                </a:cubicBezTo>
                <a:cubicBezTo>
                  <a:pt x="68251" y="258675"/>
                  <a:pt x="70437" y="255032"/>
                  <a:pt x="77238" y="252117"/>
                </a:cubicBezTo>
                <a:lnTo>
                  <a:pt x="72866" y="244831"/>
                </a:lnTo>
                <a:cubicBezTo>
                  <a:pt x="65094" y="241916"/>
                  <a:pt x="61451" y="239244"/>
                  <a:pt x="61936" y="236815"/>
                </a:cubicBezTo>
                <a:cubicBezTo>
                  <a:pt x="62422" y="234387"/>
                  <a:pt x="60722" y="233172"/>
                  <a:pt x="56836" y="233172"/>
                </a:cubicBezTo>
                <a:cubicBezTo>
                  <a:pt x="50035" y="232201"/>
                  <a:pt x="46634" y="227829"/>
                  <a:pt x="46634" y="220056"/>
                </a:cubicBezTo>
                <a:cubicBezTo>
                  <a:pt x="46634" y="212284"/>
                  <a:pt x="49549" y="203783"/>
                  <a:pt x="55378" y="194553"/>
                </a:cubicBezTo>
                <a:cubicBezTo>
                  <a:pt x="61208" y="185323"/>
                  <a:pt x="64608" y="179737"/>
                  <a:pt x="65580" y="177794"/>
                </a:cubicBezTo>
                <a:cubicBezTo>
                  <a:pt x="69466" y="166135"/>
                  <a:pt x="72137" y="159820"/>
                  <a:pt x="73595" y="158849"/>
                </a:cubicBezTo>
                <a:cubicBezTo>
                  <a:pt x="75052" y="157877"/>
                  <a:pt x="76267" y="158606"/>
                  <a:pt x="77238" y="161035"/>
                </a:cubicBezTo>
                <a:cubicBezTo>
                  <a:pt x="78210" y="163463"/>
                  <a:pt x="79181" y="164678"/>
                  <a:pt x="80153" y="164678"/>
                </a:cubicBezTo>
                <a:lnTo>
                  <a:pt x="90354" y="157391"/>
                </a:lnTo>
                <a:close/>
                <a:moveTo>
                  <a:pt x="3477879" y="84931"/>
                </a:moveTo>
                <a:lnTo>
                  <a:pt x="3480794" y="86389"/>
                </a:lnTo>
                <a:cubicBezTo>
                  <a:pt x="3474964" y="92218"/>
                  <a:pt x="3472050" y="95618"/>
                  <a:pt x="3472050" y="96590"/>
                </a:cubicBezTo>
                <a:cubicBezTo>
                  <a:pt x="3473021" y="98533"/>
                  <a:pt x="3476422" y="99990"/>
                  <a:pt x="3482251" y="100962"/>
                </a:cubicBezTo>
                <a:cubicBezTo>
                  <a:pt x="3488080" y="101934"/>
                  <a:pt x="3491967" y="102419"/>
                  <a:pt x="3493910" y="102419"/>
                </a:cubicBezTo>
                <a:lnTo>
                  <a:pt x="3521599" y="93675"/>
                </a:lnTo>
                <a:lnTo>
                  <a:pt x="3530343" y="93675"/>
                </a:lnTo>
                <a:cubicBezTo>
                  <a:pt x="3513827" y="99505"/>
                  <a:pt x="3505568" y="105820"/>
                  <a:pt x="3505568" y="112621"/>
                </a:cubicBezTo>
                <a:cubicBezTo>
                  <a:pt x="3506540" y="120393"/>
                  <a:pt x="3511398" y="125251"/>
                  <a:pt x="3520142" y="127194"/>
                </a:cubicBezTo>
                <a:lnTo>
                  <a:pt x="3525971" y="121364"/>
                </a:lnTo>
                <a:lnTo>
                  <a:pt x="3531800" y="121364"/>
                </a:lnTo>
                <a:cubicBezTo>
                  <a:pt x="3520142" y="130108"/>
                  <a:pt x="3514312" y="137395"/>
                  <a:pt x="3514312" y="143224"/>
                </a:cubicBezTo>
                <a:cubicBezTo>
                  <a:pt x="3514312" y="146139"/>
                  <a:pt x="3515284" y="149539"/>
                  <a:pt x="3517227" y="153426"/>
                </a:cubicBezTo>
                <a:lnTo>
                  <a:pt x="3528885" y="151968"/>
                </a:lnTo>
                <a:cubicBezTo>
                  <a:pt x="3518199" y="156826"/>
                  <a:pt x="3510912" y="166056"/>
                  <a:pt x="3507026" y="179657"/>
                </a:cubicBezTo>
                <a:cubicBezTo>
                  <a:pt x="3505083" y="180629"/>
                  <a:pt x="3497796" y="186458"/>
                  <a:pt x="3485166" y="197145"/>
                </a:cubicBezTo>
                <a:cubicBezTo>
                  <a:pt x="3485166" y="198117"/>
                  <a:pt x="3484680" y="199817"/>
                  <a:pt x="3483708" y="202246"/>
                </a:cubicBezTo>
                <a:cubicBezTo>
                  <a:pt x="3482737" y="204675"/>
                  <a:pt x="3481279" y="207347"/>
                  <a:pt x="3479336" y="210261"/>
                </a:cubicBezTo>
                <a:lnTo>
                  <a:pt x="3458934" y="211719"/>
                </a:lnTo>
                <a:cubicBezTo>
                  <a:pt x="3428816" y="215605"/>
                  <a:pt x="3390440" y="223863"/>
                  <a:pt x="3343805" y="236493"/>
                </a:cubicBezTo>
                <a:cubicBezTo>
                  <a:pt x="3332147" y="239651"/>
                  <a:pt x="3321277" y="242717"/>
                  <a:pt x="3311197" y="245693"/>
                </a:cubicBezTo>
                <a:lnTo>
                  <a:pt x="3283891" y="254170"/>
                </a:lnTo>
                <a:lnTo>
                  <a:pt x="3298628" y="272926"/>
                </a:lnTo>
                <a:lnTo>
                  <a:pt x="3291341" y="294786"/>
                </a:lnTo>
                <a:cubicBezTo>
                  <a:pt x="3294256" y="302559"/>
                  <a:pt x="3298871" y="318832"/>
                  <a:pt x="3305186" y="343607"/>
                </a:cubicBezTo>
                <a:cubicBezTo>
                  <a:pt x="3311501" y="368381"/>
                  <a:pt x="3319031" y="389027"/>
                  <a:pt x="3327775" y="405543"/>
                </a:cubicBezTo>
                <a:cubicBezTo>
                  <a:pt x="3327775" y="401657"/>
                  <a:pt x="3330203" y="399714"/>
                  <a:pt x="3335061" y="399714"/>
                </a:cubicBezTo>
                <a:cubicBezTo>
                  <a:pt x="3337976" y="399714"/>
                  <a:pt x="3350120" y="395827"/>
                  <a:pt x="3371494" y="388055"/>
                </a:cubicBezTo>
                <a:cubicBezTo>
                  <a:pt x="3401612" y="378339"/>
                  <a:pt x="3416671" y="373482"/>
                  <a:pt x="3416671" y="373482"/>
                </a:cubicBezTo>
                <a:cubicBezTo>
                  <a:pt x="3422501" y="368624"/>
                  <a:pt x="3432702" y="362795"/>
                  <a:pt x="3447275" y="355994"/>
                </a:cubicBezTo>
                <a:cubicBezTo>
                  <a:pt x="3448247" y="355022"/>
                  <a:pt x="3460877" y="354537"/>
                  <a:pt x="3485166" y="354537"/>
                </a:cubicBezTo>
                <a:lnTo>
                  <a:pt x="3521599" y="353079"/>
                </a:lnTo>
                <a:cubicBezTo>
                  <a:pt x="3529371" y="326847"/>
                  <a:pt x="3537629" y="311303"/>
                  <a:pt x="3546373" y="306445"/>
                </a:cubicBezTo>
                <a:lnTo>
                  <a:pt x="3547831" y="313731"/>
                </a:lnTo>
                <a:lnTo>
                  <a:pt x="3547831" y="316646"/>
                </a:lnTo>
                <a:lnTo>
                  <a:pt x="3544916" y="329762"/>
                </a:lnTo>
                <a:lnTo>
                  <a:pt x="3542001" y="347250"/>
                </a:lnTo>
                <a:cubicBezTo>
                  <a:pt x="3542001" y="369596"/>
                  <a:pt x="3559975" y="387084"/>
                  <a:pt x="3595922" y="399714"/>
                </a:cubicBezTo>
                <a:lnTo>
                  <a:pt x="3603209" y="398256"/>
                </a:lnTo>
                <a:lnTo>
                  <a:pt x="3614868" y="388055"/>
                </a:lnTo>
                <a:lnTo>
                  <a:pt x="3623612" y="386598"/>
                </a:lnTo>
                <a:lnTo>
                  <a:pt x="3619240" y="407000"/>
                </a:lnTo>
                <a:lnTo>
                  <a:pt x="3623612" y="414287"/>
                </a:lnTo>
                <a:lnTo>
                  <a:pt x="3629441" y="412830"/>
                </a:lnTo>
                <a:lnTo>
                  <a:pt x="3642557" y="399714"/>
                </a:lnTo>
                <a:lnTo>
                  <a:pt x="3649843" y="399714"/>
                </a:lnTo>
                <a:cubicBezTo>
                  <a:pt x="3646929" y="402628"/>
                  <a:pt x="3643043" y="409915"/>
                  <a:pt x="3638185" y="421574"/>
                </a:cubicBezTo>
                <a:lnTo>
                  <a:pt x="3638185" y="428860"/>
                </a:lnTo>
                <a:cubicBezTo>
                  <a:pt x="3638185" y="444405"/>
                  <a:pt x="3642557" y="458007"/>
                  <a:pt x="3651301" y="469665"/>
                </a:cubicBezTo>
                <a:cubicBezTo>
                  <a:pt x="3651301" y="479381"/>
                  <a:pt x="3655673" y="491039"/>
                  <a:pt x="3664417" y="504641"/>
                </a:cubicBezTo>
                <a:lnTo>
                  <a:pt x="3657130" y="542532"/>
                </a:lnTo>
                <a:cubicBezTo>
                  <a:pt x="3639642" y="544475"/>
                  <a:pt x="3627012" y="549818"/>
                  <a:pt x="3619240" y="558562"/>
                </a:cubicBezTo>
                <a:cubicBezTo>
                  <a:pt x="3598837" y="580908"/>
                  <a:pt x="3579406" y="614426"/>
                  <a:pt x="3560947" y="659118"/>
                </a:cubicBezTo>
                <a:cubicBezTo>
                  <a:pt x="3542487" y="703809"/>
                  <a:pt x="3526457" y="758216"/>
                  <a:pt x="3512855" y="822338"/>
                </a:cubicBezTo>
                <a:lnTo>
                  <a:pt x="3499739" y="887918"/>
                </a:lnTo>
                <a:cubicBezTo>
                  <a:pt x="3493910" y="915121"/>
                  <a:pt x="3486137" y="935038"/>
                  <a:pt x="3476422" y="947668"/>
                </a:cubicBezTo>
                <a:lnTo>
                  <a:pt x="3469135" y="937467"/>
                </a:lnTo>
                <a:lnTo>
                  <a:pt x="3456019" y="934552"/>
                </a:lnTo>
                <a:lnTo>
                  <a:pt x="3447275" y="936009"/>
                </a:lnTo>
                <a:cubicBezTo>
                  <a:pt x="3439503" y="941838"/>
                  <a:pt x="3433674" y="949611"/>
                  <a:pt x="3429787" y="959327"/>
                </a:cubicBezTo>
                <a:lnTo>
                  <a:pt x="3432702" y="940381"/>
                </a:lnTo>
                <a:cubicBezTo>
                  <a:pt x="3422015" y="929694"/>
                  <a:pt x="3410842" y="922893"/>
                  <a:pt x="3399183" y="919979"/>
                </a:cubicBezTo>
                <a:lnTo>
                  <a:pt x="3390440" y="921436"/>
                </a:lnTo>
                <a:cubicBezTo>
                  <a:pt x="3389468" y="916578"/>
                  <a:pt x="3385096" y="912206"/>
                  <a:pt x="3377324" y="908320"/>
                </a:cubicBezTo>
                <a:lnTo>
                  <a:pt x="3368580" y="911235"/>
                </a:lnTo>
                <a:cubicBezTo>
                  <a:pt x="3366637" y="913178"/>
                  <a:pt x="3364693" y="916093"/>
                  <a:pt x="3362750" y="919979"/>
                </a:cubicBezTo>
                <a:lnTo>
                  <a:pt x="3362750" y="912692"/>
                </a:lnTo>
                <a:cubicBezTo>
                  <a:pt x="3362750" y="894233"/>
                  <a:pt x="3356921" y="883060"/>
                  <a:pt x="3345262" y="879174"/>
                </a:cubicBezTo>
                <a:cubicBezTo>
                  <a:pt x="3343319" y="873344"/>
                  <a:pt x="3340405" y="862414"/>
                  <a:pt x="3336519" y="846384"/>
                </a:cubicBezTo>
                <a:cubicBezTo>
                  <a:pt x="3332632" y="830353"/>
                  <a:pt x="3327775" y="819423"/>
                  <a:pt x="3321945" y="813594"/>
                </a:cubicBezTo>
                <a:cubicBezTo>
                  <a:pt x="3316116" y="807765"/>
                  <a:pt x="3303972" y="798049"/>
                  <a:pt x="3285512" y="784447"/>
                </a:cubicBezTo>
                <a:lnTo>
                  <a:pt x="3292799" y="781533"/>
                </a:lnTo>
                <a:cubicBezTo>
                  <a:pt x="3296685" y="781533"/>
                  <a:pt x="3305915" y="783962"/>
                  <a:pt x="3320488" y="788819"/>
                </a:cubicBezTo>
                <a:lnTo>
                  <a:pt x="3320488" y="778618"/>
                </a:lnTo>
                <a:cubicBezTo>
                  <a:pt x="3314659" y="765988"/>
                  <a:pt x="3299600" y="754815"/>
                  <a:pt x="3275311" y="745100"/>
                </a:cubicBezTo>
                <a:lnTo>
                  <a:pt x="3269482" y="748014"/>
                </a:lnTo>
                <a:lnTo>
                  <a:pt x="3270939" y="753844"/>
                </a:lnTo>
                <a:cubicBezTo>
                  <a:pt x="3267053" y="762588"/>
                  <a:pt x="3265110" y="809708"/>
                  <a:pt x="3265110" y="895204"/>
                </a:cubicBezTo>
                <a:cubicBezTo>
                  <a:pt x="3265110" y="952526"/>
                  <a:pt x="3268024" y="1004504"/>
                  <a:pt x="3273854" y="1051138"/>
                </a:cubicBezTo>
                <a:cubicBezTo>
                  <a:pt x="3279683" y="1102630"/>
                  <a:pt x="3282112" y="1124490"/>
                  <a:pt x="3281140" y="1116717"/>
                </a:cubicBezTo>
                <a:lnTo>
                  <a:pt x="3289884" y="1204157"/>
                </a:lnTo>
                <a:cubicBezTo>
                  <a:pt x="3289884" y="1209986"/>
                  <a:pt x="3285026" y="1220673"/>
                  <a:pt x="3275311" y="1236218"/>
                </a:cubicBezTo>
                <a:cubicBezTo>
                  <a:pt x="3265595" y="1251763"/>
                  <a:pt x="3260738" y="1264393"/>
                  <a:pt x="3260738" y="1274109"/>
                </a:cubicBezTo>
                <a:cubicBezTo>
                  <a:pt x="3251994" y="1278966"/>
                  <a:pt x="3239364" y="1284310"/>
                  <a:pt x="3222847" y="1290139"/>
                </a:cubicBezTo>
                <a:cubicBezTo>
                  <a:pt x="3217018" y="1290139"/>
                  <a:pt x="3212646" y="1291597"/>
                  <a:pt x="3209731" y="1294511"/>
                </a:cubicBezTo>
                <a:cubicBezTo>
                  <a:pt x="3194186" y="1288682"/>
                  <a:pt x="3183014" y="1283824"/>
                  <a:pt x="3176213" y="1279938"/>
                </a:cubicBezTo>
                <a:cubicBezTo>
                  <a:pt x="3164554" y="1261478"/>
                  <a:pt x="3147066" y="1242533"/>
                  <a:pt x="3123749" y="1223102"/>
                </a:cubicBezTo>
                <a:cubicBezTo>
                  <a:pt x="3119863" y="1207557"/>
                  <a:pt x="3112576" y="1194442"/>
                  <a:pt x="3101889" y="1183755"/>
                </a:cubicBezTo>
                <a:lnTo>
                  <a:pt x="3072743" y="1151693"/>
                </a:lnTo>
                <a:cubicBezTo>
                  <a:pt x="3082458" y="1159466"/>
                  <a:pt x="3096546" y="1169181"/>
                  <a:pt x="3115005" y="1180840"/>
                </a:cubicBezTo>
                <a:cubicBezTo>
                  <a:pt x="3111119" y="1166267"/>
                  <a:pt x="3099460" y="1147807"/>
                  <a:pt x="3080029" y="1125462"/>
                </a:cubicBezTo>
                <a:cubicBezTo>
                  <a:pt x="3061570" y="1103116"/>
                  <a:pt x="3047968" y="1085142"/>
                  <a:pt x="3039224" y="1071540"/>
                </a:cubicBezTo>
                <a:cubicBezTo>
                  <a:pt x="3046025" y="1074455"/>
                  <a:pt x="3057684" y="1084171"/>
                  <a:pt x="3074200" y="1100687"/>
                </a:cubicBezTo>
                <a:cubicBezTo>
                  <a:pt x="3090716" y="1118175"/>
                  <a:pt x="3101889" y="1128862"/>
                  <a:pt x="3107719" y="1132748"/>
                </a:cubicBezTo>
                <a:cubicBezTo>
                  <a:pt x="3107719" y="1122061"/>
                  <a:pt x="3090716" y="1098258"/>
                  <a:pt x="3056712" y="1061339"/>
                </a:cubicBezTo>
                <a:cubicBezTo>
                  <a:pt x="3021736" y="1025392"/>
                  <a:pt x="3003763" y="1001103"/>
                  <a:pt x="3002791" y="988473"/>
                </a:cubicBezTo>
                <a:lnTo>
                  <a:pt x="3007163" y="984101"/>
                </a:lnTo>
                <a:cubicBezTo>
                  <a:pt x="3029509" y="1010333"/>
                  <a:pt x="3060113" y="1042880"/>
                  <a:pt x="3098975" y="1081742"/>
                </a:cubicBezTo>
                <a:lnTo>
                  <a:pt x="3115005" y="1081742"/>
                </a:lnTo>
                <a:cubicBezTo>
                  <a:pt x="3113062" y="1075912"/>
                  <a:pt x="3101889" y="1059882"/>
                  <a:pt x="3081487" y="1033650"/>
                </a:cubicBezTo>
                <a:cubicBezTo>
                  <a:pt x="3089259" y="1037536"/>
                  <a:pt x="3099946" y="1046766"/>
                  <a:pt x="3113548" y="1061339"/>
                </a:cubicBezTo>
                <a:cubicBezTo>
                  <a:pt x="3126178" y="1053567"/>
                  <a:pt x="3134436" y="1043366"/>
                  <a:pt x="3138322" y="1030735"/>
                </a:cubicBezTo>
                <a:cubicBezTo>
                  <a:pt x="3145123" y="1013248"/>
                  <a:pt x="3152896" y="946211"/>
                  <a:pt x="3161640" y="829625"/>
                </a:cubicBezTo>
                <a:lnTo>
                  <a:pt x="3168926" y="731984"/>
                </a:lnTo>
                <a:cubicBezTo>
                  <a:pt x="3170869" y="707695"/>
                  <a:pt x="3173541" y="671019"/>
                  <a:pt x="3176941" y="621956"/>
                </a:cubicBezTo>
                <a:cubicBezTo>
                  <a:pt x="3180342" y="572892"/>
                  <a:pt x="3182042" y="541074"/>
                  <a:pt x="3182042" y="526501"/>
                </a:cubicBezTo>
                <a:cubicBezTo>
                  <a:pt x="3166497" y="527472"/>
                  <a:pt x="3145123" y="533545"/>
                  <a:pt x="3117920" y="544717"/>
                </a:cubicBezTo>
                <a:cubicBezTo>
                  <a:pt x="3090716" y="555890"/>
                  <a:pt x="3077600" y="566820"/>
                  <a:pt x="3078572" y="577507"/>
                </a:cubicBezTo>
                <a:cubicBezTo>
                  <a:pt x="3078572" y="581394"/>
                  <a:pt x="3081001" y="592081"/>
                  <a:pt x="3085859" y="609568"/>
                </a:cubicBezTo>
                <a:cubicBezTo>
                  <a:pt x="3104318" y="683406"/>
                  <a:pt x="3113548" y="731498"/>
                  <a:pt x="3113548" y="753844"/>
                </a:cubicBezTo>
                <a:cubicBezTo>
                  <a:pt x="3113548" y="788819"/>
                  <a:pt x="3115005" y="810194"/>
                  <a:pt x="3117920" y="817966"/>
                </a:cubicBezTo>
                <a:cubicBezTo>
                  <a:pt x="3113062" y="829625"/>
                  <a:pt x="3104804" y="846141"/>
                  <a:pt x="3093145" y="867515"/>
                </a:cubicBezTo>
                <a:cubicBezTo>
                  <a:pt x="3081487" y="885974"/>
                  <a:pt x="3066428" y="893261"/>
                  <a:pt x="3047968" y="889375"/>
                </a:cubicBezTo>
                <a:lnTo>
                  <a:pt x="3031938" y="905405"/>
                </a:lnTo>
                <a:cubicBezTo>
                  <a:pt x="3016393" y="887918"/>
                  <a:pt x="3002305" y="877231"/>
                  <a:pt x="2989675" y="873344"/>
                </a:cubicBezTo>
                <a:cubicBezTo>
                  <a:pt x="2979960" y="846141"/>
                  <a:pt x="2969273" y="833997"/>
                  <a:pt x="2957614" y="836911"/>
                </a:cubicBezTo>
                <a:cubicBezTo>
                  <a:pt x="2958586" y="834968"/>
                  <a:pt x="2962472" y="828653"/>
                  <a:pt x="2969273" y="817966"/>
                </a:cubicBezTo>
                <a:lnTo>
                  <a:pt x="2970730" y="813594"/>
                </a:lnTo>
                <a:cubicBezTo>
                  <a:pt x="2964901" y="775704"/>
                  <a:pt x="2955671" y="748500"/>
                  <a:pt x="2943041" y="731984"/>
                </a:cubicBezTo>
                <a:cubicBezTo>
                  <a:pt x="2910980" y="688264"/>
                  <a:pt x="2894949" y="661546"/>
                  <a:pt x="2894949" y="651831"/>
                </a:cubicBezTo>
                <a:lnTo>
                  <a:pt x="2886205" y="647459"/>
                </a:lnTo>
                <a:cubicBezTo>
                  <a:pt x="2883290" y="636772"/>
                  <a:pt x="2881833" y="627542"/>
                  <a:pt x="2881833" y="619770"/>
                </a:cubicBezTo>
                <a:cubicBezTo>
                  <a:pt x="2881833" y="615884"/>
                  <a:pt x="2884748" y="609083"/>
                  <a:pt x="2890577" y="599367"/>
                </a:cubicBezTo>
                <a:lnTo>
                  <a:pt x="2899321" y="583337"/>
                </a:lnTo>
                <a:lnTo>
                  <a:pt x="2893492" y="551275"/>
                </a:lnTo>
                <a:lnTo>
                  <a:pt x="2910980" y="526501"/>
                </a:lnTo>
                <a:lnTo>
                  <a:pt x="2928468" y="516300"/>
                </a:lnTo>
                <a:lnTo>
                  <a:pt x="2947413" y="510470"/>
                </a:lnTo>
                <a:lnTo>
                  <a:pt x="2964901" y="516300"/>
                </a:lnTo>
                <a:lnTo>
                  <a:pt x="2999876" y="525044"/>
                </a:lnTo>
                <a:lnTo>
                  <a:pt x="3001334" y="520672"/>
                </a:lnTo>
                <a:lnTo>
                  <a:pt x="3010078" y="520672"/>
                </a:lnTo>
                <a:lnTo>
                  <a:pt x="3012992" y="525044"/>
                </a:lnTo>
                <a:lnTo>
                  <a:pt x="3059627" y="511928"/>
                </a:lnTo>
                <a:cubicBezTo>
                  <a:pt x="3076143" y="503184"/>
                  <a:pt x="3101403" y="493468"/>
                  <a:pt x="3135408" y="482781"/>
                </a:cubicBezTo>
                <a:cubicBezTo>
                  <a:pt x="3141237" y="475009"/>
                  <a:pt x="3154839" y="466265"/>
                  <a:pt x="3176213" y="456549"/>
                </a:cubicBezTo>
                <a:cubicBezTo>
                  <a:pt x="3177184" y="454606"/>
                  <a:pt x="3177670" y="451692"/>
                  <a:pt x="3177670" y="447805"/>
                </a:cubicBezTo>
                <a:cubicBezTo>
                  <a:pt x="3177670" y="443919"/>
                  <a:pt x="3177184" y="440519"/>
                  <a:pt x="3176213" y="437604"/>
                </a:cubicBezTo>
                <a:lnTo>
                  <a:pt x="3173298" y="425946"/>
                </a:lnTo>
                <a:lnTo>
                  <a:pt x="3173298" y="407000"/>
                </a:lnTo>
                <a:lnTo>
                  <a:pt x="3174755" y="386598"/>
                </a:lnTo>
                <a:lnTo>
                  <a:pt x="3174755" y="350165"/>
                </a:lnTo>
                <a:cubicBezTo>
                  <a:pt x="3176699" y="324904"/>
                  <a:pt x="3177184" y="311788"/>
                  <a:pt x="3176213" y="310817"/>
                </a:cubicBezTo>
                <a:lnTo>
                  <a:pt x="3185114" y="296353"/>
                </a:lnTo>
                <a:lnTo>
                  <a:pt x="3175029" y="301845"/>
                </a:lnTo>
                <a:cubicBezTo>
                  <a:pt x="3162459" y="309041"/>
                  <a:pt x="3155082" y="314460"/>
                  <a:pt x="3152896" y="318103"/>
                </a:cubicBezTo>
                <a:cubicBezTo>
                  <a:pt x="3140265" y="323933"/>
                  <a:pt x="3127635" y="328305"/>
                  <a:pt x="3115005" y="331219"/>
                </a:cubicBezTo>
                <a:lnTo>
                  <a:pt x="3075657" y="331219"/>
                </a:lnTo>
                <a:cubicBezTo>
                  <a:pt x="3072743" y="330248"/>
                  <a:pt x="3063999" y="326362"/>
                  <a:pt x="3049425" y="319561"/>
                </a:cubicBezTo>
                <a:lnTo>
                  <a:pt x="3042139" y="310817"/>
                </a:lnTo>
                <a:lnTo>
                  <a:pt x="3011535" y="303530"/>
                </a:lnTo>
                <a:cubicBezTo>
                  <a:pt x="3005706" y="302559"/>
                  <a:pt x="3000848" y="300858"/>
                  <a:pt x="2996962" y="298429"/>
                </a:cubicBezTo>
                <a:cubicBezTo>
                  <a:pt x="2993076" y="296001"/>
                  <a:pt x="2991133" y="293329"/>
                  <a:pt x="2991133" y="290414"/>
                </a:cubicBezTo>
                <a:lnTo>
                  <a:pt x="2991133" y="286042"/>
                </a:lnTo>
                <a:cubicBezTo>
                  <a:pt x="2991133" y="279241"/>
                  <a:pt x="2993561" y="271955"/>
                  <a:pt x="2998419" y="264182"/>
                </a:cubicBezTo>
                <a:cubicBezTo>
                  <a:pt x="2995504" y="262239"/>
                  <a:pt x="2987732" y="255924"/>
                  <a:pt x="2975102" y="245237"/>
                </a:cubicBezTo>
                <a:cubicBezTo>
                  <a:pt x="2975102" y="234550"/>
                  <a:pt x="2987246" y="222406"/>
                  <a:pt x="3011535" y="208804"/>
                </a:cubicBezTo>
                <a:cubicBezTo>
                  <a:pt x="3042625" y="193259"/>
                  <a:pt x="3060598" y="181601"/>
                  <a:pt x="3065456" y="173828"/>
                </a:cubicBezTo>
                <a:cubicBezTo>
                  <a:pt x="3065456" y="173828"/>
                  <a:pt x="3065699" y="173585"/>
                  <a:pt x="3066185" y="173100"/>
                </a:cubicBezTo>
                <a:cubicBezTo>
                  <a:pt x="3066670" y="172614"/>
                  <a:pt x="3066913" y="172371"/>
                  <a:pt x="3066913" y="172371"/>
                </a:cubicBezTo>
                <a:lnTo>
                  <a:pt x="3072743" y="172371"/>
                </a:lnTo>
                <a:cubicBezTo>
                  <a:pt x="3071771" y="174314"/>
                  <a:pt x="3070557" y="176257"/>
                  <a:pt x="3069099" y="178200"/>
                </a:cubicBezTo>
                <a:cubicBezTo>
                  <a:pt x="3067642" y="180143"/>
                  <a:pt x="3066913" y="182086"/>
                  <a:pt x="3066913" y="184029"/>
                </a:cubicBezTo>
                <a:cubicBezTo>
                  <a:pt x="3067885" y="187916"/>
                  <a:pt x="3077115" y="189373"/>
                  <a:pt x="3094603" y="188401"/>
                </a:cubicBezTo>
                <a:cubicBezTo>
                  <a:pt x="3105290" y="186458"/>
                  <a:pt x="3130550" y="178686"/>
                  <a:pt x="3170384" y="165084"/>
                </a:cubicBezTo>
                <a:lnTo>
                  <a:pt x="3196615" y="160712"/>
                </a:lnTo>
                <a:cubicBezTo>
                  <a:pt x="3235477" y="148082"/>
                  <a:pt x="3268996" y="138367"/>
                  <a:pt x="3297171" y="131566"/>
                </a:cubicBezTo>
                <a:cubicBezTo>
                  <a:pt x="3351577" y="117964"/>
                  <a:pt x="3385096" y="111163"/>
                  <a:pt x="3397726" y="111163"/>
                </a:cubicBezTo>
                <a:cubicBezTo>
                  <a:pt x="3415214" y="107277"/>
                  <a:pt x="3441932" y="98533"/>
                  <a:pt x="3477879" y="84931"/>
                </a:cubicBezTo>
                <a:close/>
                <a:moveTo>
                  <a:pt x="2787107" y="71815"/>
                </a:moveTo>
                <a:cubicBezTo>
                  <a:pt x="2803623" y="109706"/>
                  <a:pt x="2821597" y="137395"/>
                  <a:pt x="2841028" y="154883"/>
                </a:cubicBezTo>
                <a:cubicBezTo>
                  <a:pt x="2842971" y="195688"/>
                  <a:pt x="2847829" y="246209"/>
                  <a:pt x="2855601" y="306445"/>
                </a:cubicBezTo>
                <a:cubicBezTo>
                  <a:pt x="2853658" y="324904"/>
                  <a:pt x="2844914" y="361823"/>
                  <a:pt x="2829369" y="417202"/>
                </a:cubicBezTo>
                <a:cubicBezTo>
                  <a:pt x="2813825" y="467722"/>
                  <a:pt x="2805081" y="502212"/>
                  <a:pt x="2803138" y="520672"/>
                </a:cubicBezTo>
                <a:lnTo>
                  <a:pt x="2800223" y="557105"/>
                </a:lnTo>
                <a:lnTo>
                  <a:pt x="2791479" y="622684"/>
                </a:lnTo>
                <a:cubicBezTo>
                  <a:pt x="2790507" y="630457"/>
                  <a:pt x="2790022" y="643573"/>
                  <a:pt x="2790022" y="662032"/>
                </a:cubicBezTo>
                <a:lnTo>
                  <a:pt x="2790022" y="705752"/>
                </a:lnTo>
                <a:cubicBezTo>
                  <a:pt x="2790022" y="719354"/>
                  <a:pt x="2789536" y="730769"/>
                  <a:pt x="2788564" y="739999"/>
                </a:cubicBezTo>
                <a:cubicBezTo>
                  <a:pt x="2787593" y="749229"/>
                  <a:pt x="2787107" y="755787"/>
                  <a:pt x="2787107" y="759673"/>
                </a:cubicBezTo>
                <a:cubicBezTo>
                  <a:pt x="2787107" y="766474"/>
                  <a:pt x="2787350" y="771817"/>
                  <a:pt x="2787836" y="775704"/>
                </a:cubicBezTo>
                <a:cubicBezTo>
                  <a:pt x="2788321" y="779590"/>
                  <a:pt x="2788564" y="782504"/>
                  <a:pt x="2788564" y="784447"/>
                </a:cubicBezTo>
                <a:cubicBezTo>
                  <a:pt x="2788564" y="789305"/>
                  <a:pt x="2788321" y="800964"/>
                  <a:pt x="2787836" y="819423"/>
                </a:cubicBezTo>
                <a:cubicBezTo>
                  <a:pt x="2787350" y="837883"/>
                  <a:pt x="2787107" y="870915"/>
                  <a:pt x="2787107" y="918521"/>
                </a:cubicBezTo>
                <a:cubicBezTo>
                  <a:pt x="2786135" y="920465"/>
                  <a:pt x="2785650" y="924351"/>
                  <a:pt x="2785650" y="930180"/>
                </a:cubicBezTo>
                <a:lnTo>
                  <a:pt x="2788564" y="963698"/>
                </a:lnTo>
                <a:cubicBezTo>
                  <a:pt x="2789536" y="973414"/>
                  <a:pt x="2790022" y="984587"/>
                  <a:pt x="2790022" y="997217"/>
                </a:cubicBezTo>
                <a:cubicBezTo>
                  <a:pt x="2790022" y="1034136"/>
                  <a:pt x="2795851" y="1077370"/>
                  <a:pt x="2807510" y="1126919"/>
                </a:cubicBezTo>
                <a:cubicBezTo>
                  <a:pt x="2805567" y="1134691"/>
                  <a:pt x="2804109" y="1149750"/>
                  <a:pt x="2803138" y="1172096"/>
                </a:cubicBezTo>
                <a:cubicBezTo>
                  <a:pt x="2798280" y="1176954"/>
                  <a:pt x="2784678" y="1210958"/>
                  <a:pt x="2762332" y="1274109"/>
                </a:cubicBezTo>
                <a:lnTo>
                  <a:pt x="2756503" y="1274109"/>
                </a:lnTo>
                <a:lnTo>
                  <a:pt x="2749217" y="1272651"/>
                </a:lnTo>
                <a:cubicBezTo>
                  <a:pt x="2747273" y="1271680"/>
                  <a:pt x="2744845" y="1271194"/>
                  <a:pt x="2741930" y="1271194"/>
                </a:cubicBezTo>
                <a:cubicBezTo>
                  <a:pt x="2731243" y="1271194"/>
                  <a:pt x="2722742" y="1268279"/>
                  <a:pt x="2716427" y="1262450"/>
                </a:cubicBezTo>
                <a:cubicBezTo>
                  <a:pt x="2710112" y="1256621"/>
                  <a:pt x="2704040" y="1247877"/>
                  <a:pt x="2698210" y="1236218"/>
                </a:cubicBezTo>
                <a:cubicBezTo>
                  <a:pt x="2692381" y="1225531"/>
                  <a:pt x="2687037" y="1217030"/>
                  <a:pt x="2682180" y="1210715"/>
                </a:cubicBezTo>
                <a:cubicBezTo>
                  <a:pt x="2677322" y="1204400"/>
                  <a:pt x="2670521" y="1198814"/>
                  <a:pt x="2661777" y="1193956"/>
                </a:cubicBezTo>
                <a:lnTo>
                  <a:pt x="2671978" y="1188127"/>
                </a:lnTo>
                <a:cubicBezTo>
                  <a:pt x="2671007" y="1173553"/>
                  <a:pt x="2665178" y="1163352"/>
                  <a:pt x="2654490" y="1157523"/>
                </a:cubicBezTo>
                <a:cubicBezTo>
                  <a:pt x="2643803" y="1151693"/>
                  <a:pt x="2637974" y="1147321"/>
                  <a:pt x="2637003" y="1144407"/>
                </a:cubicBezTo>
                <a:lnTo>
                  <a:pt x="2648661" y="1138578"/>
                </a:lnTo>
                <a:cubicBezTo>
                  <a:pt x="2643803" y="1131777"/>
                  <a:pt x="2637003" y="1125462"/>
                  <a:pt x="2628259" y="1119632"/>
                </a:cubicBezTo>
                <a:cubicBezTo>
                  <a:pt x="2623401" y="1117689"/>
                  <a:pt x="2614657" y="1115260"/>
                  <a:pt x="2602027" y="1112346"/>
                </a:cubicBezTo>
                <a:lnTo>
                  <a:pt x="2581624" y="1096315"/>
                </a:lnTo>
                <a:cubicBezTo>
                  <a:pt x="2575795" y="1096315"/>
                  <a:pt x="2568508" y="1093400"/>
                  <a:pt x="2559764" y="1087571"/>
                </a:cubicBezTo>
                <a:cubicBezTo>
                  <a:pt x="2601541" y="1091457"/>
                  <a:pt x="2636517" y="1102144"/>
                  <a:pt x="2664692" y="1119632"/>
                </a:cubicBezTo>
                <a:cubicBezTo>
                  <a:pt x="2638460" y="1097287"/>
                  <a:pt x="2609799" y="1079799"/>
                  <a:pt x="2578710" y="1067168"/>
                </a:cubicBezTo>
                <a:cubicBezTo>
                  <a:pt x="2535961" y="1049681"/>
                  <a:pt x="2506329" y="1034622"/>
                  <a:pt x="2489813" y="1021991"/>
                </a:cubicBezTo>
                <a:cubicBezTo>
                  <a:pt x="2515073" y="1032678"/>
                  <a:pt x="2569966" y="1052595"/>
                  <a:pt x="2654490" y="1081742"/>
                </a:cubicBezTo>
                <a:lnTo>
                  <a:pt x="2673436" y="1077370"/>
                </a:lnTo>
                <a:cubicBezTo>
                  <a:pt x="2688980" y="1016162"/>
                  <a:pt x="2697239" y="940381"/>
                  <a:pt x="2698210" y="850027"/>
                </a:cubicBezTo>
                <a:cubicBezTo>
                  <a:pt x="2698210" y="747043"/>
                  <a:pt x="2698696" y="669805"/>
                  <a:pt x="2699668" y="618312"/>
                </a:cubicBezTo>
                <a:cubicBezTo>
                  <a:pt x="2700639" y="519214"/>
                  <a:pt x="2705983" y="428374"/>
                  <a:pt x="2715698" y="345793"/>
                </a:cubicBezTo>
                <a:cubicBezTo>
                  <a:pt x="2707926" y="297215"/>
                  <a:pt x="2698210" y="275355"/>
                  <a:pt x="2686552" y="280213"/>
                </a:cubicBezTo>
                <a:cubicBezTo>
                  <a:pt x="2686552" y="260782"/>
                  <a:pt x="2678779" y="238922"/>
                  <a:pt x="2663234" y="214633"/>
                </a:cubicBezTo>
                <a:cubicBezTo>
                  <a:pt x="2663234" y="214633"/>
                  <a:pt x="2661291" y="198117"/>
                  <a:pt x="2657405" y="165084"/>
                </a:cubicBezTo>
                <a:cubicBezTo>
                  <a:pt x="2668092" y="143710"/>
                  <a:pt x="2679751" y="128165"/>
                  <a:pt x="2692381" y="118450"/>
                </a:cubicBezTo>
                <a:cubicBezTo>
                  <a:pt x="2712783" y="101934"/>
                  <a:pt x="2725899" y="89789"/>
                  <a:pt x="2731729" y="82017"/>
                </a:cubicBezTo>
                <a:lnTo>
                  <a:pt x="2734643" y="80559"/>
                </a:lnTo>
                <a:cubicBezTo>
                  <a:pt x="2742416" y="84446"/>
                  <a:pt x="2748731" y="86389"/>
                  <a:pt x="2753589" y="86389"/>
                </a:cubicBezTo>
                <a:cubicBezTo>
                  <a:pt x="2757475" y="86389"/>
                  <a:pt x="2768648" y="81531"/>
                  <a:pt x="2787107" y="71815"/>
                </a:cubicBezTo>
                <a:close/>
                <a:moveTo>
                  <a:pt x="5787619" y="67894"/>
                </a:moveTo>
                <a:cubicBezTo>
                  <a:pt x="5809964" y="67894"/>
                  <a:pt x="5827938" y="77610"/>
                  <a:pt x="5841540" y="97041"/>
                </a:cubicBezTo>
                <a:cubicBezTo>
                  <a:pt x="5855141" y="117443"/>
                  <a:pt x="5868257" y="127645"/>
                  <a:pt x="5880887" y="127645"/>
                </a:cubicBezTo>
                <a:cubicBezTo>
                  <a:pt x="5877973" y="131531"/>
                  <a:pt x="5876515" y="137360"/>
                  <a:pt x="5876515" y="145133"/>
                </a:cubicBezTo>
                <a:cubicBezTo>
                  <a:pt x="5876515" y="156791"/>
                  <a:pt x="5881373" y="168935"/>
                  <a:pt x="5891089" y="181566"/>
                </a:cubicBezTo>
                <a:cubicBezTo>
                  <a:pt x="5900804" y="195167"/>
                  <a:pt x="5905662" y="205369"/>
                  <a:pt x="5905662" y="212169"/>
                </a:cubicBezTo>
                <a:cubicBezTo>
                  <a:pt x="5905662" y="219942"/>
                  <a:pt x="5900804" y="239859"/>
                  <a:pt x="5891089" y="271920"/>
                </a:cubicBezTo>
                <a:lnTo>
                  <a:pt x="5880887" y="271920"/>
                </a:lnTo>
                <a:cubicBezTo>
                  <a:pt x="5845911" y="271920"/>
                  <a:pt x="5807049" y="302524"/>
                  <a:pt x="5764301" y="363731"/>
                </a:cubicBezTo>
                <a:cubicBezTo>
                  <a:pt x="5766244" y="361788"/>
                  <a:pt x="5798306" y="357416"/>
                  <a:pt x="5860485" y="350615"/>
                </a:cubicBezTo>
                <a:cubicBezTo>
                  <a:pt x="5917806" y="342843"/>
                  <a:pt x="5953753" y="327784"/>
                  <a:pt x="5968327" y="305438"/>
                </a:cubicBezTo>
                <a:lnTo>
                  <a:pt x="5968327" y="321469"/>
                </a:lnTo>
                <a:cubicBezTo>
                  <a:pt x="5967355" y="326327"/>
                  <a:pt x="5966869" y="331670"/>
                  <a:pt x="5966869" y="337500"/>
                </a:cubicBezTo>
                <a:lnTo>
                  <a:pt x="5968327" y="347701"/>
                </a:lnTo>
                <a:lnTo>
                  <a:pt x="5985815" y="369561"/>
                </a:lnTo>
                <a:cubicBezTo>
                  <a:pt x="5993587" y="366646"/>
                  <a:pt x="6007675" y="357902"/>
                  <a:pt x="6028077" y="343329"/>
                </a:cubicBezTo>
                <a:cubicBezTo>
                  <a:pt x="6010589" y="361788"/>
                  <a:pt x="6000388" y="377819"/>
                  <a:pt x="5997473" y="391421"/>
                </a:cubicBezTo>
                <a:lnTo>
                  <a:pt x="6000388" y="398707"/>
                </a:lnTo>
                <a:cubicBezTo>
                  <a:pt x="6008160" y="392878"/>
                  <a:pt x="6016418" y="387049"/>
                  <a:pt x="6025162" y="381219"/>
                </a:cubicBezTo>
                <a:lnTo>
                  <a:pt x="6020790" y="392878"/>
                </a:lnTo>
                <a:lnTo>
                  <a:pt x="6016418" y="404536"/>
                </a:lnTo>
                <a:cubicBezTo>
                  <a:pt x="6016418" y="410366"/>
                  <a:pt x="6016904" y="413766"/>
                  <a:pt x="6017876" y="414738"/>
                </a:cubicBezTo>
                <a:cubicBezTo>
                  <a:pt x="6015933" y="418624"/>
                  <a:pt x="6018361" y="426639"/>
                  <a:pt x="6025162" y="438784"/>
                </a:cubicBezTo>
                <a:cubicBezTo>
                  <a:pt x="6031963" y="450928"/>
                  <a:pt x="6040221" y="462101"/>
                  <a:pt x="6049937" y="472302"/>
                </a:cubicBezTo>
                <a:cubicBezTo>
                  <a:pt x="6059652" y="482503"/>
                  <a:pt x="6068396" y="487604"/>
                  <a:pt x="6076169" y="487604"/>
                </a:cubicBezTo>
                <a:cubicBezTo>
                  <a:pt x="6068396" y="498291"/>
                  <a:pt x="6064510" y="505578"/>
                  <a:pt x="6064510" y="509464"/>
                </a:cubicBezTo>
                <a:lnTo>
                  <a:pt x="6064510" y="519665"/>
                </a:lnTo>
                <a:lnTo>
                  <a:pt x="6064510" y="522580"/>
                </a:lnTo>
                <a:cubicBezTo>
                  <a:pt x="6064510" y="525494"/>
                  <a:pt x="6066453" y="531810"/>
                  <a:pt x="6070339" y="541525"/>
                </a:cubicBezTo>
                <a:cubicBezTo>
                  <a:pt x="6079083" y="553184"/>
                  <a:pt x="6083455" y="559499"/>
                  <a:pt x="6083455" y="560470"/>
                </a:cubicBezTo>
                <a:cubicBezTo>
                  <a:pt x="6077626" y="576015"/>
                  <a:pt x="6067425" y="597875"/>
                  <a:pt x="6052851" y="626050"/>
                </a:cubicBezTo>
                <a:cubicBezTo>
                  <a:pt x="6049937" y="627021"/>
                  <a:pt x="6045565" y="627507"/>
                  <a:pt x="6039736" y="627507"/>
                </a:cubicBezTo>
                <a:lnTo>
                  <a:pt x="6013504" y="624593"/>
                </a:lnTo>
                <a:cubicBezTo>
                  <a:pt x="5997959" y="622649"/>
                  <a:pt x="5988729" y="621678"/>
                  <a:pt x="5985815" y="621678"/>
                </a:cubicBezTo>
                <a:cubicBezTo>
                  <a:pt x="5983871" y="621678"/>
                  <a:pt x="5979985" y="622649"/>
                  <a:pt x="5974156" y="624593"/>
                </a:cubicBezTo>
                <a:cubicBezTo>
                  <a:pt x="5966384" y="622649"/>
                  <a:pt x="5961040" y="621678"/>
                  <a:pt x="5958125" y="621678"/>
                </a:cubicBezTo>
                <a:cubicBezTo>
                  <a:pt x="5942581" y="621678"/>
                  <a:pt x="5918049" y="629936"/>
                  <a:pt x="5884531" y="646452"/>
                </a:cubicBezTo>
                <a:cubicBezTo>
                  <a:pt x="5851012" y="662969"/>
                  <a:pt x="5831338" y="677056"/>
                  <a:pt x="5825509" y="688715"/>
                </a:cubicBezTo>
                <a:lnTo>
                  <a:pt x="5818222" y="684343"/>
                </a:lnTo>
                <a:lnTo>
                  <a:pt x="5818222" y="675599"/>
                </a:lnTo>
                <a:lnTo>
                  <a:pt x="5806564" y="668312"/>
                </a:lnTo>
                <a:cubicBezTo>
                  <a:pt x="5806564" y="657625"/>
                  <a:pt x="5803649" y="650339"/>
                  <a:pt x="5797820" y="646452"/>
                </a:cubicBezTo>
                <a:lnTo>
                  <a:pt x="5771588" y="652282"/>
                </a:lnTo>
                <a:lnTo>
                  <a:pt x="5786161" y="636251"/>
                </a:lnTo>
                <a:cubicBezTo>
                  <a:pt x="5784218" y="632365"/>
                  <a:pt x="5782275" y="629936"/>
                  <a:pt x="5780332" y="628965"/>
                </a:cubicBezTo>
                <a:cubicBezTo>
                  <a:pt x="5774503" y="628965"/>
                  <a:pt x="5770131" y="629450"/>
                  <a:pt x="5767216" y="630422"/>
                </a:cubicBezTo>
                <a:lnTo>
                  <a:pt x="5755557" y="630422"/>
                </a:lnTo>
                <a:lnTo>
                  <a:pt x="5748271" y="630422"/>
                </a:lnTo>
                <a:lnTo>
                  <a:pt x="5777417" y="615849"/>
                </a:lnTo>
                <a:cubicBezTo>
                  <a:pt x="5777417" y="611962"/>
                  <a:pt x="5776931" y="608562"/>
                  <a:pt x="5775960" y="605647"/>
                </a:cubicBezTo>
                <a:lnTo>
                  <a:pt x="5771588" y="601275"/>
                </a:lnTo>
                <a:cubicBezTo>
                  <a:pt x="5744384" y="604190"/>
                  <a:pt x="5723496" y="611477"/>
                  <a:pt x="5708923" y="623135"/>
                </a:cubicBezTo>
                <a:lnTo>
                  <a:pt x="5703094" y="618763"/>
                </a:lnTo>
                <a:cubicBezTo>
                  <a:pt x="5712809" y="611962"/>
                  <a:pt x="5733697" y="589131"/>
                  <a:pt x="5765759" y="550269"/>
                </a:cubicBezTo>
                <a:cubicBezTo>
                  <a:pt x="5814336" y="491004"/>
                  <a:pt x="5849312" y="453600"/>
                  <a:pt x="5870686" y="438055"/>
                </a:cubicBezTo>
                <a:lnTo>
                  <a:pt x="5870686" y="430768"/>
                </a:lnTo>
                <a:lnTo>
                  <a:pt x="5860485" y="424939"/>
                </a:lnTo>
                <a:lnTo>
                  <a:pt x="5856113" y="424939"/>
                </a:lnTo>
                <a:lnTo>
                  <a:pt x="5856113" y="427854"/>
                </a:lnTo>
                <a:cubicBezTo>
                  <a:pt x="5856113" y="427854"/>
                  <a:pt x="5855141" y="426882"/>
                  <a:pt x="5853198" y="424939"/>
                </a:cubicBezTo>
                <a:lnTo>
                  <a:pt x="5793448" y="426396"/>
                </a:lnTo>
                <a:lnTo>
                  <a:pt x="5646258" y="449714"/>
                </a:lnTo>
                <a:cubicBezTo>
                  <a:pt x="5590880" y="458458"/>
                  <a:pt x="5542302" y="468659"/>
                  <a:pt x="5500525" y="480317"/>
                </a:cubicBezTo>
                <a:cubicBezTo>
                  <a:pt x="5351878" y="524037"/>
                  <a:pt x="5235778" y="564356"/>
                  <a:pt x="5152225" y="601275"/>
                </a:cubicBezTo>
                <a:cubicBezTo>
                  <a:pt x="5158054" y="617792"/>
                  <a:pt x="5171413" y="644752"/>
                  <a:pt x="5192301" y="682157"/>
                </a:cubicBezTo>
                <a:cubicBezTo>
                  <a:pt x="5213190" y="719562"/>
                  <a:pt x="5228492" y="739721"/>
                  <a:pt x="5238207" y="742636"/>
                </a:cubicBezTo>
                <a:cubicBezTo>
                  <a:pt x="5233349" y="750408"/>
                  <a:pt x="5228492" y="768382"/>
                  <a:pt x="5223634" y="796557"/>
                </a:cubicBezTo>
                <a:cubicBezTo>
                  <a:pt x="5219748" y="819874"/>
                  <a:pt x="5212461" y="836876"/>
                  <a:pt x="5201774" y="847563"/>
                </a:cubicBezTo>
                <a:lnTo>
                  <a:pt x="5201774" y="863594"/>
                </a:lnTo>
                <a:lnTo>
                  <a:pt x="5187201" y="857765"/>
                </a:lnTo>
                <a:cubicBezTo>
                  <a:pt x="5163883" y="863594"/>
                  <a:pt x="5154654" y="866509"/>
                  <a:pt x="5159511" y="866509"/>
                </a:cubicBezTo>
                <a:cubicBezTo>
                  <a:pt x="5154654" y="866509"/>
                  <a:pt x="5147853" y="865051"/>
                  <a:pt x="5139109" y="862137"/>
                </a:cubicBezTo>
                <a:cubicBezTo>
                  <a:pt x="5129393" y="859222"/>
                  <a:pt x="5122593" y="857765"/>
                  <a:pt x="5118706" y="857765"/>
                </a:cubicBezTo>
                <a:lnTo>
                  <a:pt x="5101219" y="862137"/>
                </a:lnTo>
                <a:lnTo>
                  <a:pt x="5089560" y="882539"/>
                </a:lnTo>
                <a:cubicBezTo>
                  <a:pt x="5087617" y="876710"/>
                  <a:pt x="5087617" y="868452"/>
                  <a:pt x="5089560" y="857765"/>
                </a:cubicBezTo>
                <a:cubicBezTo>
                  <a:pt x="5083731" y="855821"/>
                  <a:pt x="5074987" y="850478"/>
                  <a:pt x="5063328" y="841734"/>
                </a:cubicBezTo>
                <a:lnTo>
                  <a:pt x="5050212" y="821331"/>
                </a:lnTo>
                <a:cubicBezTo>
                  <a:pt x="5041468" y="823275"/>
                  <a:pt x="5029810" y="831533"/>
                  <a:pt x="5015236" y="846106"/>
                </a:cubicBezTo>
                <a:cubicBezTo>
                  <a:pt x="5018151" y="837362"/>
                  <a:pt x="5021551" y="829104"/>
                  <a:pt x="5025438" y="821331"/>
                </a:cubicBezTo>
                <a:lnTo>
                  <a:pt x="5025438" y="814045"/>
                </a:lnTo>
                <a:cubicBezTo>
                  <a:pt x="5025438" y="792671"/>
                  <a:pt x="5018151" y="775669"/>
                  <a:pt x="5003578" y="763038"/>
                </a:cubicBezTo>
                <a:lnTo>
                  <a:pt x="4997748" y="763038"/>
                </a:lnTo>
                <a:cubicBezTo>
                  <a:pt x="4987061" y="763038"/>
                  <a:pt x="4975403" y="767896"/>
                  <a:pt x="4962773" y="777612"/>
                </a:cubicBezTo>
                <a:cubicBezTo>
                  <a:pt x="4946256" y="793157"/>
                  <a:pt x="4936541" y="801415"/>
                  <a:pt x="4933626" y="802386"/>
                </a:cubicBezTo>
                <a:cubicBezTo>
                  <a:pt x="4943342" y="779069"/>
                  <a:pt x="4958886" y="761581"/>
                  <a:pt x="4980261" y="749923"/>
                </a:cubicBezTo>
                <a:cubicBezTo>
                  <a:pt x="4981232" y="747979"/>
                  <a:pt x="4981718" y="745065"/>
                  <a:pt x="4981718" y="741179"/>
                </a:cubicBezTo>
                <a:cubicBezTo>
                  <a:pt x="4981718" y="738264"/>
                  <a:pt x="4979289" y="731706"/>
                  <a:pt x="4974431" y="721505"/>
                </a:cubicBezTo>
                <a:cubicBezTo>
                  <a:pt x="4969573" y="711303"/>
                  <a:pt x="4966659" y="705231"/>
                  <a:pt x="4965687" y="703288"/>
                </a:cubicBezTo>
                <a:lnTo>
                  <a:pt x="4946742" y="698916"/>
                </a:lnTo>
                <a:cubicBezTo>
                  <a:pt x="4943827" y="698916"/>
                  <a:pt x="4938484" y="701345"/>
                  <a:pt x="4930711" y="706203"/>
                </a:cubicBezTo>
                <a:cubicBezTo>
                  <a:pt x="4925854" y="710089"/>
                  <a:pt x="4920510" y="713489"/>
                  <a:pt x="4914681" y="716404"/>
                </a:cubicBezTo>
                <a:cubicBezTo>
                  <a:pt x="4919539" y="706689"/>
                  <a:pt x="4923425" y="697459"/>
                  <a:pt x="4926340" y="688715"/>
                </a:cubicBezTo>
                <a:lnTo>
                  <a:pt x="4905937" y="665398"/>
                </a:lnTo>
                <a:cubicBezTo>
                  <a:pt x="4897193" y="654711"/>
                  <a:pt x="4892821" y="647910"/>
                  <a:pt x="4892821" y="644995"/>
                </a:cubicBezTo>
                <a:cubicBezTo>
                  <a:pt x="4892821" y="640137"/>
                  <a:pt x="4890878" y="637223"/>
                  <a:pt x="4886992" y="636251"/>
                </a:cubicBezTo>
                <a:lnTo>
                  <a:pt x="4872418" y="636251"/>
                </a:lnTo>
                <a:lnTo>
                  <a:pt x="4868047" y="633337"/>
                </a:lnTo>
                <a:lnTo>
                  <a:pt x="4879705" y="630422"/>
                </a:lnTo>
                <a:cubicBezTo>
                  <a:pt x="4891364" y="618763"/>
                  <a:pt x="4902051" y="596903"/>
                  <a:pt x="4911766" y="564842"/>
                </a:cubicBezTo>
                <a:cubicBezTo>
                  <a:pt x="4907880" y="555127"/>
                  <a:pt x="4888449" y="535210"/>
                  <a:pt x="4853473" y="505092"/>
                </a:cubicBezTo>
                <a:cubicBezTo>
                  <a:pt x="4854445" y="504120"/>
                  <a:pt x="4856388" y="503635"/>
                  <a:pt x="4859303" y="503635"/>
                </a:cubicBezTo>
                <a:cubicBezTo>
                  <a:pt x="4866103" y="505578"/>
                  <a:pt x="4875333" y="509950"/>
                  <a:pt x="4886992" y="516751"/>
                </a:cubicBezTo>
                <a:cubicBezTo>
                  <a:pt x="4898650" y="524523"/>
                  <a:pt x="4908852" y="528409"/>
                  <a:pt x="4917596" y="528409"/>
                </a:cubicBezTo>
                <a:lnTo>
                  <a:pt x="4921968" y="528409"/>
                </a:lnTo>
                <a:lnTo>
                  <a:pt x="4958401" y="493433"/>
                </a:lnTo>
                <a:lnTo>
                  <a:pt x="4951114" y="452628"/>
                </a:lnTo>
                <a:cubicBezTo>
                  <a:pt x="4948199" y="433197"/>
                  <a:pt x="4946742" y="419110"/>
                  <a:pt x="4946742" y="410366"/>
                </a:cubicBezTo>
                <a:lnTo>
                  <a:pt x="4952571" y="410366"/>
                </a:lnTo>
                <a:lnTo>
                  <a:pt x="4956943" y="414738"/>
                </a:lnTo>
                <a:lnTo>
                  <a:pt x="4968602" y="457000"/>
                </a:lnTo>
                <a:cubicBezTo>
                  <a:pt x="4974431" y="475460"/>
                  <a:pt x="4982204" y="486632"/>
                  <a:pt x="4991919" y="490519"/>
                </a:cubicBezTo>
                <a:cubicBezTo>
                  <a:pt x="4997748" y="494405"/>
                  <a:pt x="5006007" y="498291"/>
                  <a:pt x="5016694" y="502177"/>
                </a:cubicBezTo>
                <a:lnTo>
                  <a:pt x="5032724" y="496348"/>
                </a:lnTo>
                <a:lnTo>
                  <a:pt x="5037096" y="490519"/>
                </a:lnTo>
                <a:cubicBezTo>
                  <a:pt x="5037096" y="487604"/>
                  <a:pt x="5038068" y="483232"/>
                  <a:pt x="5040011" y="477403"/>
                </a:cubicBezTo>
                <a:lnTo>
                  <a:pt x="5045840" y="477403"/>
                </a:lnTo>
                <a:cubicBezTo>
                  <a:pt x="5045840" y="494891"/>
                  <a:pt x="5049241" y="507035"/>
                  <a:pt x="5056041" y="513836"/>
                </a:cubicBezTo>
                <a:cubicBezTo>
                  <a:pt x="5063814" y="511893"/>
                  <a:pt x="5069643" y="510921"/>
                  <a:pt x="5073529" y="510921"/>
                </a:cubicBezTo>
                <a:cubicBezTo>
                  <a:pt x="5088103" y="510921"/>
                  <a:pt x="5103162" y="515779"/>
                  <a:pt x="5118706" y="525494"/>
                </a:cubicBezTo>
                <a:cubicBezTo>
                  <a:pt x="5129393" y="514807"/>
                  <a:pt x="5160483" y="502177"/>
                  <a:pt x="5211975" y="487604"/>
                </a:cubicBezTo>
                <a:lnTo>
                  <a:pt x="5220719" y="489061"/>
                </a:lnTo>
                <a:lnTo>
                  <a:pt x="5220719" y="483232"/>
                </a:lnTo>
                <a:lnTo>
                  <a:pt x="5219262" y="480317"/>
                </a:lnTo>
                <a:lnTo>
                  <a:pt x="5166798" y="451171"/>
                </a:lnTo>
                <a:lnTo>
                  <a:pt x="5158054" y="452628"/>
                </a:lnTo>
                <a:cubicBezTo>
                  <a:pt x="5153196" y="455543"/>
                  <a:pt x="5147367" y="460401"/>
                  <a:pt x="5140566" y="467201"/>
                </a:cubicBezTo>
                <a:lnTo>
                  <a:pt x="5140566" y="462829"/>
                </a:lnTo>
                <a:cubicBezTo>
                  <a:pt x="5140566" y="457972"/>
                  <a:pt x="5142995" y="452142"/>
                  <a:pt x="5147853" y="445342"/>
                </a:cubicBezTo>
                <a:lnTo>
                  <a:pt x="5147853" y="438055"/>
                </a:lnTo>
                <a:lnTo>
                  <a:pt x="5105590" y="407451"/>
                </a:lnTo>
                <a:cubicBezTo>
                  <a:pt x="5099761" y="403565"/>
                  <a:pt x="5087617" y="389477"/>
                  <a:pt x="5069157" y="365189"/>
                </a:cubicBezTo>
                <a:lnTo>
                  <a:pt x="5076444" y="318554"/>
                </a:lnTo>
                <a:lnTo>
                  <a:pt x="5098304" y="247145"/>
                </a:lnTo>
                <a:lnTo>
                  <a:pt x="5093932" y="219456"/>
                </a:lnTo>
                <a:lnTo>
                  <a:pt x="5096846" y="220913"/>
                </a:lnTo>
                <a:cubicBezTo>
                  <a:pt x="5097818" y="224800"/>
                  <a:pt x="5102676" y="231115"/>
                  <a:pt x="5111420" y="239859"/>
                </a:cubicBezTo>
                <a:lnTo>
                  <a:pt x="5123078" y="229657"/>
                </a:lnTo>
                <a:lnTo>
                  <a:pt x="5123078" y="220913"/>
                </a:lnTo>
                <a:cubicBezTo>
                  <a:pt x="5137652" y="221885"/>
                  <a:pt x="5158540" y="227228"/>
                  <a:pt x="5185743" y="236944"/>
                </a:cubicBezTo>
                <a:cubicBezTo>
                  <a:pt x="5201288" y="241802"/>
                  <a:pt x="5221205" y="248117"/>
                  <a:pt x="5245494" y="255889"/>
                </a:cubicBezTo>
                <a:lnTo>
                  <a:pt x="5258610" y="247145"/>
                </a:lnTo>
                <a:lnTo>
                  <a:pt x="5255695" y="264633"/>
                </a:lnTo>
                <a:lnTo>
                  <a:pt x="5257152" y="267548"/>
                </a:lnTo>
                <a:cubicBezTo>
                  <a:pt x="5259095" y="268519"/>
                  <a:pt x="5264439" y="272406"/>
                  <a:pt x="5273183" y="279206"/>
                </a:cubicBezTo>
                <a:lnTo>
                  <a:pt x="5303787" y="254432"/>
                </a:lnTo>
                <a:cubicBezTo>
                  <a:pt x="5303787" y="253460"/>
                  <a:pt x="5304758" y="252975"/>
                  <a:pt x="5306701" y="252975"/>
                </a:cubicBezTo>
                <a:lnTo>
                  <a:pt x="5309616" y="252975"/>
                </a:lnTo>
                <a:lnTo>
                  <a:pt x="5309616" y="258804"/>
                </a:lnTo>
                <a:lnTo>
                  <a:pt x="5299415" y="273377"/>
                </a:lnTo>
                <a:lnTo>
                  <a:pt x="5308159" y="305438"/>
                </a:lnTo>
                <a:cubicBezTo>
                  <a:pt x="5312045" y="322926"/>
                  <a:pt x="5313988" y="333613"/>
                  <a:pt x="5313988" y="337500"/>
                </a:cubicBezTo>
                <a:cubicBezTo>
                  <a:pt x="5332447" y="359845"/>
                  <a:pt x="5343620" y="380248"/>
                  <a:pt x="5347506" y="398707"/>
                </a:cubicBezTo>
                <a:cubicBezTo>
                  <a:pt x="5337791" y="413280"/>
                  <a:pt x="5330019" y="433683"/>
                  <a:pt x="5324189" y="459915"/>
                </a:cubicBezTo>
                <a:cubicBezTo>
                  <a:pt x="5330019" y="459915"/>
                  <a:pt x="5333419" y="460401"/>
                  <a:pt x="5334390" y="461372"/>
                </a:cubicBezTo>
                <a:cubicBezTo>
                  <a:pt x="5434460" y="428339"/>
                  <a:pt x="5522385" y="406965"/>
                  <a:pt x="5598166" y="397250"/>
                </a:cubicBezTo>
                <a:lnTo>
                  <a:pt x="5646258" y="305438"/>
                </a:lnTo>
                <a:cubicBezTo>
                  <a:pt x="5668604" y="263662"/>
                  <a:pt x="5679776" y="234029"/>
                  <a:pt x="5679776" y="216541"/>
                </a:cubicBezTo>
                <a:cubicBezTo>
                  <a:pt x="5679776" y="192253"/>
                  <a:pt x="5670061" y="182537"/>
                  <a:pt x="5650630" y="187395"/>
                </a:cubicBezTo>
                <a:lnTo>
                  <a:pt x="5655002" y="178651"/>
                </a:lnTo>
                <a:cubicBezTo>
                  <a:pt x="5640429" y="172822"/>
                  <a:pt x="5631199" y="170393"/>
                  <a:pt x="5627313" y="171364"/>
                </a:cubicBezTo>
                <a:lnTo>
                  <a:pt x="5618569" y="169907"/>
                </a:lnTo>
                <a:cubicBezTo>
                  <a:pt x="5616626" y="169907"/>
                  <a:pt x="5611768" y="171364"/>
                  <a:pt x="5603996" y="174279"/>
                </a:cubicBezTo>
                <a:lnTo>
                  <a:pt x="5602538" y="171364"/>
                </a:lnTo>
                <a:lnTo>
                  <a:pt x="5660831" y="124730"/>
                </a:lnTo>
                <a:cubicBezTo>
                  <a:pt x="5692892" y="112100"/>
                  <a:pt x="5730783" y="93640"/>
                  <a:pt x="5774503" y="69352"/>
                </a:cubicBezTo>
                <a:cubicBezTo>
                  <a:pt x="5777417" y="68380"/>
                  <a:pt x="5781789" y="67894"/>
                  <a:pt x="5787619" y="67894"/>
                </a:cubicBezTo>
                <a:close/>
                <a:moveTo>
                  <a:pt x="961834" y="0"/>
                </a:moveTo>
                <a:cubicBezTo>
                  <a:pt x="965721" y="0"/>
                  <a:pt x="971064" y="2429"/>
                  <a:pt x="977865" y="7287"/>
                </a:cubicBezTo>
                <a:cubicBezTo>
                  <a:pt x="995353" y="12144"/>
                  <a:pt x="1010412" y="19917"/>
                  <a:pt x="1023042" y="30604"/>
                </a:cubicBezTo>
                <a:lnTo>
                  <a:pt x="1037615" y="26232"/>
                </a:lnTo>
                <a:lnTo>
                  <a:pt x="1039073" y="32061"/>
                </a:lnTo>
                <a:cubicBezTo>
                  <a:pt x="1036158" y="35947"/>
                  <a:pt x="1034701" y="40319"/>
                  <a:pt x="1034701" y="45177"/>
                </a:cubicBezTo>
                <a:cubicBezTo>
                  <a:pt x="1036644" y="50035"/>
                  <a:pt x="1038587" y="52950"/>
                  <a:pt x="1040530" y="53921"/>
                </a:cubicBezTo>
                <a:cubicBezTo>
                  <a:pt x="1060933" y="40319"/>
                  <a:pt x="1079392" y="29147"/>
                  <a:pt x="1095909" y="20403"/>
                </a:cubicBezTo>
                <a:lnTo>
                  <a:pt x="1078420" y="42263"/>
                </a:lnTo>
                <a:cubicBezTo>
                  <a:pt x="1070648" y="51978"/>
                  <a:pt x="1066762" y="60236"/>
                  <a:pt x="1066762" y="67037"/>
                </a:cubicBezTo>
                <a:lnTo>
                  <a:pt x="1075506" y="71409"/>
                </a:lnTo>
                <a:lnTo>
                  <a:pt x="1091537" y="58293"/>
                </a:lnTo>
                <a:cubicBezTo>
                  <a:pt x="1085707" y="64122"/>
                  <a:pt x="1082793" y="73352"/>
                  <a:pt x="1082793" y="85982"/>
                </a:cubicBezTo>
                <a:cubicBezTo>
                  <a:pt x="1082793" y="93755"/>
                  <a:pt x="1084250" y="101527"/>
                  <a:pt x="1087164" y="109299"/>
                </a:cubicBezTo>
                <a:lnTo>
                  <a:pt x="1094451" y="116586"/>
                </a:lnTo>
                <a:lnTo>
                  <a:pt x="1098823" y="107842"/>
                </a:lnTo>
                <a:lnTo>
                  <a:pt x="1103195" y="104927"/>
                </a:lnTo>
                <a:lnTo>
                  <a:pt x="1107567" y="106385"/>
                </a:lnTo>
                <a:cubicBezTo>
                  <a:pt x="1102709" y="113186"/>
                  <a:pt x="1100280" y="122901"/>
                  <a:pt x="1100280" y="135531"/>
                </a:cubicBezTo>
                <a:lnTo>
                  <a:pt x="1100280" y="147190"/>
                </a:lnTo>
                <a:lnTo>
                  <a:pt x="1129427" y="187995"/>
                </a:lnTo>
                <a:cubicBezTo>
                  <a:pt x="1138171" y="202568"/>
                  <a:pt x="1144486" y="217627"/>
                  <a:pt x="1148372" y="233172"/>
                </a:cubicBezTo>
                <a:cubicBezTo>
                  <a:pt x="1143514" y="255518"/>
                  <a:pt x="1134771" y="273977"/>
                  <a:pt x="1122140" y="288550"/>
                </a:cubicBezTo>
                <a:lnTo>
                  <a:pt x="1098823" y="288550"/>
                </a:lnTo>
                <a:cubicBezTo>
                  <a:pt x="1053160" y="327413"/>
                  <a:pt x="1019156" y="386677"/>
                  <a:pt x="996810" y="466344"/>
                </a:cubicBezTo>
                <a:cubicBezTo>
                  <a:pt x="987095" y="512007"/>
                  <a:pt x="973493" y="581473"/>
                  <a:pt x="956005" y="674742"/>
                </a:cubicBezTo>
                <a:lnTo>
                  <a:pt x="969121" y="671827"/>
                </a:lnTo>
                <a:cubicBezTo>
                  <a:pt x="971064" y="671827"/>
                  <a:pt x="978351" y="676685"/>
                  <a:pt x="990981" y="686400"/>
                </a:cubicBezTo>
                <a:cubicBezTo>
                  <a:pt x="1007497" y="669884"/>
                  <a:pt x="1026442" y="653368"/>
                  <a:pt x="1047817" y="636851"/>
                </a:cubicBezTo>
                <a:lnTo>
                  <a:pt x="1056561" y="635394"/>
                </a:lnTo>
                <a:cubicBezTo>
                  <a:pt x="1041016" y="652882"/>
                  <a:pt x="1024014" y="676685"/>
                  <a:pt x="1005554" y="706803"/>
                </a:cubicBezTo>
                <a:lnTo>
                  <a:pt x="1024499" y="714089"/>
                </a:lnTo>
                <a:cubicBezTo>
                  <a:pt x="1028386" y="708260"/>
                  <a:pt x="1040044" y="701945"/>
                  <a:pt x="1059475" y="695144"/>
                </a:cubicBezTo>
                <a:lnTo>
                  <a:pt x="1063847" y="698059"/>
                </a:lnTo>
                <a:cubicBezTo>
                  <a:pt x="1055103" y="704860"/>
                  <a:pt x="1046359" y="716518"/>
                  <a:pt x="1037615" y="733035"/>
                </a:cubicBezTo>
                <a:cubicBezTo>
                  <a:pt x="1037615" y="734006"/>
                  <a:pt x="1047331" y="748579"/>
                  <a:pt x="1066762" y="776754"/>
                </a:cubicBezTo>
                <a:cubicBezTo>
                  <a:pt x="1082307" y="799100"/>
                  <a:pt x="1090079" y="816102"/>
                  <a:pt x="1090079" y="827761"/>
                </a:cubicBezTo>
                <a:lnTo>
                  <a:pt x="1090079" y="839419"/>
                </a:lnTo>
                <a:cubicBezTo>
                  <a:pt x="1040530" y="853993"/>
                  <a:pt x="1009440" y="896741"/>
                  <a:pt x="996810" y="967664"/>
                </a:cubicBezTo>
                <a:cubicBezTo>
                  <a:pt x="990981" y="993896"/>
                  <a:pt x="988066" y="1051217"/>
                  <a:pt x="988066" y="1139628"/>
                </a:cubicBezTo>
                <a:cubicBezTo>
                  <a:pt x="988066" y="1170718"/>
                  <a:pt x="991467" y="1196464"/>
                  <a:pt x="998268" y="1216867"/>
                </a:cubicBezTo>
                <a:cubicBezTo>
                  <a:pt x="993410" y="1245042"/>
                  <a:pt x="991467" y="1262044"/>
                  <a:pt x="992438" y="1267873"/>
                </a:cubicBezTo>
                <a:cubicBezTo>
                  <a:pt x="980780" y="1282446"/>
                  <a:pt x="971550" y="1293133"/>
                  <a:pt x="964749" y="1299934"/>
                </a:cubicBezTo>
                <a:cubicBezTo>
                  <a:pt x="955034" y="1304792"/>
                  <a:pt x="942404" y="1313536"/>
                  <a:pt x="926859" y="1326166"/>
                </a:cubicBezTo>
                <a:cubicBezTo>
                  <a:pt x="921029" y="1320337"/>
                  <a:pt x="915200" y="1316936"/>
                  <a:pt x="909371" y="1315965"/>
                </a:cubicBezTo>
                <a:lnTo>
                  <a:pt x="890426" y="1310135"/>
                </a:lnTo>
                <a:cubicBezTo>
                  <a:pt x="886539" y="1304306"/>
                  <a:pt x="879253" y="1298477"/>
                  <a:pt x="868566" y="1292647"/>
                </a:cubicBezTo>
                <a:lnTo>
                  <a:pt x="859822" y="1294105"/>
                </a:lnTo>
                <a:cubicBezTo>
                  <a:pt x="853021" y="1283418"/>
                  <a:pt x="842577" y="1274917"/>
                  <a:pt x="828489" y="1268602"/>
                </a:cubicBezTo>
                <a:cubicBezTo>
                  <a:pt x="814402" y="1262286"/>
                  <a:pt x="799586" y="1257186"/>
                  <a:pt x="784041" y="1253300"/>
                </a:cubicBezTo>
                <a:cubicBezTo>
                  <a:pt x="768496" y="1249414"/>
                  <a:pt x="757323" y="1246499"/>
                  <a:pt x="750522" y="1244556"/>
                </a:cubicBezTo>
                <a:lnTo>
                  <a:pt x="788413" y="1246013"/>
                </a:lnTo>
                <a:lnTo>
                  <a:pt x="826303" y="1246013"/>
                </a:lnTo>
                <a:lnTo>
                  <a:pt x="821931" y="1238726"/>
                </a:lnTo>
                <a:cubicBezTo>
                  <a:pt x="806386" y="1232897"/>
                  <a:pt x="783555" y="1229982"/>
                  <a:pt x="753437" y="1229982"/>
                </a:cubicBezTo>
                <a:cubicBezTo>
                  <a:pt x="718461" y="1229982"/>
                  <a:pt x="695144" y="1228039"/>
                  <a:pt x="683485" y="1224153"/>
                </a:cubicBezTo>
                <a:lnTo>
                  <a:pt x="689315" y="1218324"/>
                </a:lnTo>
                <a:cubicBezTo>
                  <a:pt x="699030" y="1218324"/>
                  <a:pt x="707774" y="1218810"/>
                  <a:pt x="715547" y="1219781"/>
                </a:cubicBezTo>
                <a:lnTo>
                  <a:pt x="736173" y="1221070"/>
                </a:lnTo>
                <a:lnTo>
                  <a:pt x="737042" y="1220419"/>
                </a:lnTo>
                <a:cubicBezTo>
                  <a:pt x="739228" y="1219508"/>
                  <a:pt x="744693" y="1218324"/>
                  <a:pt x="753437" y="1216867"/>
                </a:cubicBezTo>
                <a:lnTo>
                  <a:pt x="789870" y="1213952"/>
                </a:lnTo>
                <a:lnTo>
                  <a:pt x="794242" y="1209580"/>
                </a:lnTo>
                <a:lnTo>
                  <a:pt x="768010" y="1202293"/>
                </a:lnTo>
                <a:cubicBezTo>
                  <a:pt x="764124" y="1203265"/>
                  <a:pt x="736921" y="1205208"/>
                  <a:pt x="686400" y="1208123"/>
                </a:cubicBezTo>
                <a:lnTo>
                  <a:pt x="633936" y="1203751"/>
                </a:lnTo>
                <a:cubicBezTo>
                  <a:pt x="589245" y="1199864"/>
                  <a:pt x="567871" y="1197921"/>
                  <a:pt x="569814" y="1197921"/>
                </a:cubicBezTo>
                <a:lnTo>
                  <a:pt x="566899" y="1189177"/>
                </a:lnTo>
                <a:lnTo>
                  <a:pt x="679113" y="1190635"/>
                </a:lnTo>
                <a:cubicBezTo>
                  <a:pt x="730605" y="1191606"/>
                  <a:pt x="767281" y="1188692"/>
                  <a:pt x="789142" y="1181891"/>
                </a:cubicBezTo>
                <a:cubicBezTo>
                  <a:pt x="811001" y="1175090"/>
                  <a:pt x="826546" y="1161245"/>
                  <a:pt x="835776" y="1140357"/>
                </a:cubicBezTo>
                <a:cubicBezTo>
                  <a:pt x="845005" y="1119469"/>
                  <a:pt x="851564" y="1084250"/>
                  <a:pt x="855450" y="1034701"/>
                </a:cubicBezTo>
                <a:lnTo>
                  <a:pt x="800071" y="1052189"/>
                </a:lnTo>
                <a:cubicBezTo>
                  <a:pt x="790356" y="1057047"/>
                  <a:pt x="772868" y="1066762"/>
                  <a:pt x="747608" y="1081335"/>
                </a:cubicBezTo>
                <a:cubicBezTo>
                  <a:pt x="745665" y="1085222"/>
                  <a:pt x="739350" y="1090565"/>
                  <a:pt x="728663" y="1097366"/>
                </a:cubicBezTo>
                <a:cubicBezTo>
                  <a:pt x="726720" y="1099309"/>
                  <a:pt x="724776" y="1109996"/>
                  <a:pt x="722833" y="1129427"/>
                </a:cubicBezTo>
                <a:cubicBezTo>
                  <a:pt x="721861" y="1148858"/>
                  <a:pt x="715061" y="1162460"/>
                  <a:pt x="702431" y="1170232"/>
                </a:cubicBezTo>
                <a:cubicBezTo>
                  <a:pt x="667455" y="1156630"/>
                  <a:pt x="643652" y="1149830"/>
                  <a:pt x="631022" y="1149830"/>
                </a:cubicBezTo>
                <a:cubicBezTo>
                  <a:pt x="633936" y="1149830"/>
                  <a:pt x="629564" y="1151287"/>
                  <a:pt x="617906" y="1154202"/>
                </a:cubicBezTo>
                <a:lnTo>
                  <a:pt x="596046" y="1151287"/>
                </a:lnTo>
                <a:cubicBezTo>
                  <a:pt x="592160" y="1101738"/>
                  <a:pt x="589731" y="1066276"/>
                  <a:pt x="588759" y="1044902"/>
                </a:cubicBezTo>
                <a:cubicBezTo>
                  <a:pt x="582930" y="1004097"/>
                  <a:pt x="567385" y="972522"/>
                  <a:pt x="542125" y="950176"/>
                </a:cubicBezTo>
                <a:cubicBezTo>
                  <a:pt x="541153" y="949205"/>
                  <a:pt x="537753" y="948719"/>
                  <a:pt x="531924" y="948719"/>
                </a:cubicBezTo>
                <a:lnTo>
                  <a:pt x="512978" y="954548"/>
                </a:lnTo>
                <a:lnTo>
                  <a:pt x="507149" y="954548"/>
                </a:lnTo>
                <a:cubicBezTo>
                  <a:pt x="491604" y="935117"/>
                  <a:pt x="483832" y="923458"/>
                  <a:pt x="483832" y="919572"/>
                </a:cubicBezTo>
                <a:cubicBezTo>
                  <a:pt x="483832" y="916658"/>
                  <a:pt x="495005" y="880710"/>
                  <a:pt x="517350" y="811730"/>
                </a:cubicBezTo>
                <a:lnTo>
                  <a:pt x="508606" y="782584"/>
                </a:lnTo>
                <a:lnTo>
                  <a:pt x="515893" y="781126"/>
                </a:lnTo>
                <a:cubicBezTo>
                  <a:pt x="520751" y="785984"/>
                  <a:pt x="529980" y="790356"/>
                  <a:pt x="543582" y="794242"/>
                </a:cubicBezTo>
                <a:lnTo>
                  <a:pt x="587302" y="753437"/>
                </a:lnTo>
                <a:cubicBezTo>
                  <a:pt x="613534" y="754409"/>
                  <a:pt x="645109" y="770439"/>
                  <a:pt x="682028" y="801529"/>
                </a:cubicBezTo>
                <a:lnTo>
                  <a:pt x="689315" y="798614"/>
                </a:lnTo>
                <a:lnTo>
                  <a:pt x="705345" y="786956"/>
                </a:lnTo>
                <a:lnTo>
                  <a:pt x="711174" y="789870"/>
                </a:lnTo>
                <a:cubicBezTo>
                  <a:pt x="713118" y="786956"/>
                  <a:pt x="721376" y="781612"/>
                  <a:pt x="735949" y="773840"/>
                </a:cubicBezTo>
                <a:lnTo>
                  <a:pt x="740321" y="778212"/>
                </a:lnTo>
                <a:cubicBezTo>
                  <a:pt x="746150" y="772382"/>
                  <a:pt x="760724" y="763639"/>
                  <a:pt x="784041" y="751980"/>
                </a:cubicBezTo>
                <a:cubicBezTo>
                  <a:pt x="806386" y="742264"/>
                  <a:pt x="823389" y="731577"/>
                  <a:pt x="835047" y="719919"/>
                </a:cubicBezTo>
                <a:cubicBezTo>
                  <a:pt x="829218" y="715061"/>
                  <a:pt x="826303" y="707289"/>
                  <a:pt x="826303" y="696602"/>
                </a:cubicBezTo>
                <a:lnTo>
                  <a:pt x="808815" y="687858"/>
                </a:lnTo>
                <a:cubicBezTo>
                  <a:pt x="797157" y="688829"/>
                  <a:pt x="740807" y="703888"/>
                  <a:pt x="639766" y="733035"/>
                </a:cubicBezTo>
                <a:cubicBezTo>
                  <a:pt x="634908" y="728177"/>
                  <a:pt x="626650" y="715061"/>
                  <a:pt x="614991" y="693687"/>
                </a:cubicBezTo>
                <a:cubicBezTo>
                  <a:pt x="605276" y="676199"/>
                  <a:pt x="596046" y="663569"/>
                  <a:pt x="587302" y="655796"/>
                </a:cubicBezTo>
                <a:cubicBezTo>
                  <a:pt x="587302" y="636365"/>
                  <a:pt x="572729" y="600904"/>
                  <a:pt x="543582" y="549412"/>
                </a:cubicBezTo>
                <a:cubicBezTo>
                  <a:pt x="514436" y="497920"/>
                  <a:pt x="492090" y="466344"/>
                  <a:pt x="476545" y="454686"/>
                </a:cubicBezTo>
                <a:lnTo>
                  <a:pt x="472173" y="453228"/>
                </a:lnTo>
                <a:cubicBezTo>
                  <a:pt x="434283" y="400765"/>
                  <a:pt x="415338" y="356073"/>
                  <a:pt x="415338" y="319154"/>
                </a:cubicBezTo>
                <a:cubicBezTo>
                  <a:pt x="415338" y="317211"/>
                  <a:pt x="416309" y="313325"/>
                  <a:pt x="418252" y="307496"/>
                </a:cubicBezTo>
                <a:lnTo>
                  <a:pt x="428454" y="313325"/>
                </a:lnTo>
                <a:lnTo>
                  <a:pt x="435740" y="306038"/>
                </a:lnTo>
                <a:cubicBezTo>
                  <a:pt x="431854" y="290494"/>
                  <a:pt x="420195" y="272520"/>
                  <a:pt x="400764" y="252117"/>
                </a:cubicBezTo>
                <a:cubicBezTo>
                  <a:pt x="383277" y="232686"/>
                  <a:pt x="373561" y="219570"/>
                  <a:pt x="371618" y="212770"/>
                </a:cubicBezTo>
                <a:cubicBezTo>
                  <a:pt x="383277" y="214713"/>
                  <a:pt x="396878" y="225400"/>
                  <a:pt x="412423" y="244831"/>
                </a:cubicBezTo>
                <a:cubicBezTo>
                  <a:pt x="427968" y="265233"/>
                  <a:pt x="443027" y="276406"/>
                  <a:pt x="457600" y="278349"/>
                </a:cubicBezTo>
                <a:lnTo>
                  <a:pt x="438655" y="239001"/>
                </a:lnTo>
                <a:lnTo>
                  <a:pt x="445941" y="239001"/>
                </a:lnTo>
                <a:lnTo>
                  <a:pt x="482374" y="273977"/>
                </a:lnTo>
                <a:lnTo>
                  <a:pt x="491119" y="269605"/>
                </a:lnTo>
                <a:cubicBezTo>
                  <a:pt x="495976" y="264748"/>
                  <a:pt x="503748" y="258918"/>
                  <a:pt x="514436" y="252117"/>
                </a:cubicBezTo>
                <a:cubicBezTo>
                  <a:pt x="520265" y="256975"/>
                  <a:pt x="526580" y="260376"/>
                  <a:pt x="533381" y="262319"/>
                </a:cubicBezTo>
                <a:lnTo>
                  <a:pt x="553784" y="262319"/>
                </a:lnTo>
                <a:cubicBezTo>
                  <a:pt x="570300" y="262319"/>
                  <a:pt x="589731" y="269605"/>
                  <a:pt x="612077" y="284179"/>
                </a:cubicBezTo>
                <a:cubicBezTo>
                  <a:pt x="625678" y="268634"/>
                  <a:pt x="649481" y="250174"/>
                  <a:pt x="683485" y="228800"/>
                </a:cubicBezTo>
                <a:lnTo>
                  <a:pt x="692229" y="215684"/>
                </a:lnTo>
                <a:cubicBezTo>
                  <a:pt x="811730" y="133102"/>
                  <a:pt x="901598" y="61208"/>
                  <a:pt x="9618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11500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7" name="likzn_13"/>
          <p:cNvGrpSpPr/>
          <p:nvPr/>
        </p:nvGrpSpPr>
        <p:grpSpPr>
          <a:xfrm>
            <a:off x="4904740" y="3917315"/>
            <a:ext cx="2405380" cy="411480"/>
            <a:chOff x="7724" y="6169"/>
            <a:chExt cx="3788" cy="648"/>
          </a:xfrm>
        </p:grpSpPr>
        <p:sp>
          <p:nvSpPr>
            <p:cNvPr id="12" name="圆角矩形 11"/>
            <p:cNvSpPr/>
            <p:nvPr/>
          </p:nvSpPr>
          <p:spPr>
            <a:xfrm>
              <a:off x="7724" y="6169"/>
              <a:ext cx="3788" cy="649"/>
            </a:xfrm>
            <a:prstGeom prst="roundRect">
              <a:avLst>
                <a:gd name="adj" fmla="val 50000"/>
              </a:avLst>
            </a:prstGeom>
            <a:solidFill>
              <a:srgbClr val="E63242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60" y="6170"/>
              <a:ext cx="3735" cy="64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600">
                  <a:solidFill>
                    <a:srgbClr val="FFFFFF"/>
                  </a:solidFill>
                  <a:cs typeface="+mn-ea"/>
                  <a:sym typeface="+mn-lt"/>
                </a:rPr>
                <a:t>分享人：木子在做</a:t>
              </a:r>
              <a:r>
                <a:rPr lang="en-US" altLang="zh-CN" sz="1600">
                  <a:solidFill>
                    <a:srgbClr val="FFFFFF"/>
                  </a:solidFill>
                  <a:cs typeface="+mn-ea"/>
                  <a:sym typeface="+mn-lt"/>
                </a:rPr>
                <a:t>PPT</a:t>
              </a:r>
            </a:p>
          </p:txBody>
        </p:sp>
      </p:grpSp>
      <p:sp>
        <p:nvSpPr>
          <p:cNvPr id="14" name="likzn_14"/>
          <p:cNvSpPr/>
          <p:nvPr/>
        </p:nvSpPr>
        <p:spPr>
          <a:xfrm flipV="1">
            <a:off x="7465695" y="4087495"/>
            <a:ext cx="2405380" cy="361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FAFAFA"/>
              </a:gs>
            </a:gsLst>
            <a:lin ang="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kzn_15"/>
          <p:cNvSpPr/>
          <p:nvPr/>
        </p:nvSpPr>
        <p:spPr>
          <a:xfrm flipH="1" flipV="1">
            <a:off x="2343785" y="4087495"/>
            <a:ext cx="2405380" cy="361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FAFAFA"/>
              </a:gs>
            </a:gsLst>
            <a:lin ang="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likzn_16" descr="logo05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kzn_2"/>
          <p:cNvSpPr/>
          <p:nvPr/>
        </p:nvSpPr>
        <p:spPr>
          <a:xfrm>
            <a:off x="-22225" y="-13335"/>
            <a:ext cx="12233910" cy="69068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likzn_3" descr="logo05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2" name="likzn_4"/>
          <p:cNvSpPr txBox="1"/>
          <p:nvPr/>
        </p:nvSpPr>
        <p:spPr>
          <a:xfrm>
            <a:off x="4354195" y="782955"/>
            <a:ext cx="3551555" cy="263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b="1"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04</a:t>
            </a:r>
          </a:p>
        </p:txBody>
      </p:sp>
      <p:grpSp>
        <p:nvGrpSpPr>
          <p:cNvPr id="19" name="likzn_5"/>
          <p:cNvGrpSpPr/>
          <p:nvPr/>
        </p:nvGrpSpPr>
        <p:grpSpPr>
          <a:xfrm flipH="1">
            <a:off x="-21590" y="1377950"/>
            <a:ext cx="12204065" cy="4198620"/>
            <a:chOff x="-16" y="2368"/>
            <a:chExt cx="19219" cy="6612"/>
          </a:xfrm>
        </p:grpSpPr>
        <p:pic>
          <p:nvPicPr>
            <p:cNvPr id="16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H="1">
              <a:off x="-16" y="2368"/>
              <a:ext cx="19202" cy="3366"/>
            </a:xfrm>
            <a:prstGeom prst="rect">
              <a:avLst/>
            </a:prstGeom>
          </p:spPr>
        </p:pic>
        <p:pic>
          <p:nvPicPr>
            <p:cNvPr id="18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V="1">
              <a:off x="1" y="5614"/>
              <a:ext cx="19202" cy="3366"/>
            </a:xfrm>
            <a:prstGeom prst="rect">
              <a:avLst/>
            </a:prstGeom>
          </p:spPr>
        </p:pic>
      </p:grpSp>
      <p:grpSp>
        <p:nvGrpSpPr>
          <p:cNvPr id="53" name="likzn_6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pic>
        <p:nvPicPr>
          <p:cNvPr id="3" name="likzn_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0088766-7E18-710D-0A75-4E4C9F9600A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355558" y="2506618"/>
            <a:ext cx="5391271" cy="1621921"/>
          </a:xfrm>
          <a:custGeom>
            <a:avLst/>
            <a:gdLst/>
            <a:ahLst/>
            <a:cxnLst/>
            <a:rect l="l" t="t" r="r" b="b"/>
            <a:pathLst>
              <a:path w="5391271" h="1621921">
                <a:moveTo>
                  <a:pt x="725987" y="1152553"/>
                </a:moveTo>
                <a:cubicBezTo>
                  <a:pt x="626673" y="1202995"/>
                  <a:pt x="553493" y="1228216"/>
                  <a:pt x="506446" y="1228216"/>
                </a:cubicBezTo>
                <a:lnTo>
                  <a:pt x="470272" y="1226491"/>
                </a:lnTo>
                <a:cubicBezTo>
                  <a:pt x="437392" y="1226491"/>
                  <a:pt x="411943" y="1236961"/>
                  <a:pt x="393924" y="1257901"/>
                </a:cubicBezTo>
                <a:cubicBezTo>
                  <a:pt x="375905" y="1278841"/>
                  <a:pt x="366896" y="1298056"/>
                  <a:pt x="366896" y="1315545"/>
                </a:cubicBezTo>
                <a:cubicBezTo>
                  <a:pt x="366896" y="1347713"/>
                  <a:pt x="399451" y="1376338"/>
                  <a:pt x="464562" y="1401422"/>
                </a:cubicBezTo>
                <a:cubicBezTo>
                  <a:pt x="529673" y="1426506"/>
                  <a:pt x="580822" y="1439049"/>
                  <a:pt x="618010" y="1439049"/>
                </a:cubicBezTo>
                <a:cubicBezTo>
                  <a:pt x="655198" y="1439049"/>
                  <a:pt x="683021" y="1422390"/>
                  <a:pt x="701478" y="1389072"/>
                </a:cubicBezTo>
                <a:cubicBezTo>
                  <a:pt x="719935" y="1355754"/>
                  <a:pt x="730825" y="1307293"/>
                  <a:pt x="734148" y="1243688"/>
                </a:cubicBezTo>
                <a:cubicBezTo>
                  <a:pt x="698621" y="1244820"/>
                  <a:pt x="680858" y="1236112"/>
                  <a:pt x="680858" y="1217564"/>
                </a:cubicBezTo>
                <a:cubicBezTo>
                  <a:pt x="680858" y="1209002"/>
                  <a:pt x="687151" y="1201745"/>
                  <a:pt x="699739" y="1195793"/>
                </a:cubicBezTo>
                <a:cubicBezTo>
                  <a:pt x="712327" y="1189842"/>
                  <a:pt x="722080" y="1182493"/>
                  <a:pt x="728999" y="1173749"/>
                </a:cubicBezTo>
                <a:cubicBezTo>
                  <a:pt x="728032" y="1166976"/>
                  <a:pt x="727028" y="1159911"/>
                  <a:pt x="725987" y="1152553"/>
                </a:cubicBezTo>
                <a:close/>
                <a:moveTo>
                  <a:pt x="4342791" y="1015130"/>
                </a:moveTo>
                <a:lnTo>
                  <a:pt x="4339111" y="1026239"/>
                </a:lnTo>
                <a:cubicBezTo>
                  <a:pt x="4336830" y="1032296"/>
                  <a:pt x="4334168" y="1038670"/>
                  <a:pt x="4331126" y="1045360"/>
                </a:cubicBezTo>
                <a:cubicBezTo>
                  <a:pt x="4318958" y="1072124"/>
                  <a:pt x="4272884" y="1140028"/>
                  <a:pt x="4192903" y="1249073"/>
                </a:cubicBezTo>
                <a:cubicBezTo>
                  <a:pt x="4221584" y="1266015"/>
                  <a:pt x="4246563" y="1274486"/>
                  <a:pt x="4267841" y="1274486"/>
                </a:cubicBezTo>
                <a:cubicBezTo>
                  <a:pt x="4289118" y="1274486"/>
                  <a:pt x="4303669" y="1266676"/>
                  <a:pt x="4311491" y="1251058"/>
                </a:cubicBezTo>
                <a:cubicBezTo>
                  <a:pt x="4319314" y="1235440"/>
                  <a:pt x="4327187" y="1190607"/>
                  <a:pt x="4335110" y="1116560"/>
                </a:cubicBezTo>
                <a:close/>
                <a:moveTo>
                  <a:pt x="2144820" y="1001013"/>
                </a:moveTo>
                <a:cubicBezTo>
                  <a:pt x="2137262" y="1001013"/>
                  <a:pt x="2126975" y="1004016"/>
                  <a:pt x="2113958" y="1010023"/>
                </a:cubicBezTo>
                <a:cubicBezTo>
                  <a:pt x="2071403" y="1031300"/>
                  <a:pt x="2036893" y="1044599"/>
                  <a:pt x="2010430" y="1049918"/>
                </a:cubicBezTo>
                <a:lnTo>
                  <a:pt x="1993102" y="1051856"/>
                </a:lnTo>
                <a:lnTo>
                  <a:pt x="2015807" y="1060033"/>
                </a:lnTo>
                <a:cubicBezTo>
                  <a:pt x="2051760" y="1074264"/>
                  <a:pt x="2088867" y="1092765"/>
                  <a:pt x="2127130" y="1115535"/>
                </a:cubicBezTo>
                <a:cubicBezTo>
                  <a:pt x="2145587" y="1092660"/>
                  <a:pt x="2154815" y="1060675"/>
                  <a:pt x="2154815" y="1019580"/>
                </a:cubicBezTo>
                <a:cubicBezTo>
                  <a:pt x="2154815" y="1007202"/>
                  <a:pt x="2151484" y="1001013"/>
                  <a:pt x="2144820" y="1001013"/>
                </a:cubicBezTo>
                <a:close/>
                <a:moveTo>
                  <a:pt x="4706305" y="979419"/>
                </a:moveTo>
                <a:cubicBezTo>
                  <a:pt x="4680546" y="996123"/>
                  <a:pt x="4648369" y="1017511"/>
                  <a:pt x="4609776" y="1043580"/>
                </a:cubicBezTo>
                <a:cubicBezTo>
                  <a:pt x="4595536" y="1053530"/>
                  <a:pt x="4578722" y="1058505"/>
                  <a:pt x="4559334" y="1058505"/>
                </a:cubicBezTo>
                <a:cubicBezTo>
                  <a:pt x="4539945" y="1058505"/>
                  <a:pt x="4522346" y="1052855"/>
                  <a:pt x="4506537" y="1041554"/>
                </a:cubicBezTo>
                <a:lnTo>
                  <a:pt x="4496555" y="1032696"/>
                </a:lnTo>
                <a:lnTo>
                  <a:pt x="4495614" y="1071406"/>
                </a:lnTo>
                <a:cubicBezTo>
                  <a:pt x="4492389" y="1135565"/>
                  <a:pt x="4484328" y="1193264"/>
                  <a:pt x="4471430" y="1244500"/>
                </a:cubicBezTo>
                <a:cubicBezTo>
                  <a:pt x="4480631" y="1244993"/>
                  <a:pt x="4558923" y="1156632"/>
                  <a:pt x="4706305" y="979419"/>
                </a:cubicBezTo>
                <a:close/>
                <a:moveTo>
                  <a:pt x="3516594" y="953469"/>
                </a:moveTo>
                <a:lnTo>
                  <a:pt x="3519281" y="1034862"/>
                </a:lnTo>
                <a:cubicBezTo>
                  <a:pt x="3521107" y="1061352"/>
                  <a:pt x="3523845" y="1086685"/>
                  <a:pt x="3527496" y="1110860"/>
                </a:cubicBezTo>
                <a:cubicBezTo>
                  <a:pt x="3534799" y="1159212"/>
                  <a:pt x="3545629" y="1201886"/>
                  <a:pt x="3559988" y="1238882"/>
                </a:cubicBezTo>
                <a:cubicBezTo>
                  <a:pt x="3574346" y="1275879"/>
                  <a:pt x="3587947" y="1301789"/>
                  <a:pt x="3600791" y="1316613"/>
                </a:cubicBezTo>
                <a:cubicBezTo>
                  <a:pt x="3613634" y="1331437"/>
                  <a:pt x="3637198" y="1341222"/>
                  <a:pt x="3671483" y="1345969"/>
                </a:cubicBezTo>
                <a:cubicBezTo>
                  <a:pt x="3705769" y="1350716"/>
                  <a:pt x="3729497" y="1353089"/>
                  <a:pt x="3742669" y="1353089"/>
                </a:cubicBezTo>
                <a:cubicBezTo>
                  <a:pt x="3755841" y="1353089"/>
                  <a:pt x="3763171" y="1352509"/>
                  <a:pt x="3764659" y="1351350"/>
                </a:cubicBezTo>
                <a:cubicBezTo>
                  <a:pt x="3766147" y="1350191"/>
                  <a:pt x="3766891" y="1342459"/>
                  <a:pt x="3766891" y="1328155"/>
                </a:cubicBezTo>
                <a:cubicBezTo>
                  <a:pt x="3766891" y="1313852"/>
                  <a:pt x="3760432" y="1294591"/>
                  <a:pt x="3747516" y="1270375"/>
                </a:cubicBezTo>
                <a:cubicBezTo>
                  <a:pt x="3734600" y="1246158"/>
                  <a:pt x="3708133" y="1208322"/>
                  <a:pt x="3668115" y="1156866"/>
                </a:cubicBezTo>
                <a:cubicBezTo>
                  <a:pt x="3633100" y="1111843"/>
                  <a:pt x="3582849" y="1044396"/>
                  <a:pt x="3517362" y="954526"/>
                </a:cubicBezTo>
                <a:close/>
                <a:moveTo>
                  <a:pt x="2875707" y="941091"/>
                </a:moveTo>
                <a:cubicBezTo>
                  <a:pt x="2852074" y="941091"/>
                  <a:pt x="2833403" y="953076"/>
                  <a:pt x="2819692" y="977047"/>
                </a:cubicBezTo>
                <a:cubicBezTo>
                  <a:pt x="2818889" y="989753"/>
                  <a:pt x="2818487" y="1004303"/>
                  <a:pt x="2818487" y="1020697"/>
                </a:cubicBezTo>
                <a:cubicBezTo>
                  <a:pt x="2820550" y="1058689"/>
                  <a:pt x="2823234" y="1098725"/>
                  <a:pt x="2826539" y="1140805"/>
                </a:cubicBezTo>
                <a:cubicBezTo>
                  <a:pt x="2832034" y="1149368"/>
                  <a:pt x="2838414" y="1153649"/>
                  <a:pt x="2845680" y="1153649"/>
                </a:cubicBezTo>
                <a:cubicBezTo>
                  <a:pt x="2874945" y="1153649"/>
                  <a:pt x="2916095" y="1104804"/>
                  <a:pt x="2969129" y="1007115"/>
                </a:cubicBezTo>
                <a:cubicBezTo>
                  <a:pt x="2930480" y="963099"/>
                  <a:pt x="2899340" y="941091"/>
                  <a:pt x="2875707" y="941091"/>
                </a:cubicBezTo>
                <a:close/>
                <a:moveTo>
                  <a:pt x="4345188" y="891734"/>
                </a:moveTo>
                <a:lnTo>
                  <a:pt x="4340779" y="942149"/>
                </a:lnTo>
                <a:lnTo>
                  <a:pt x="4344340" y="951067"/>
                </a:lnTo>
                <a:close/>
                <a:moveTo>
                  <a:pt x="4315366" y="804049"/>
                </a:moveTo>
                <a:cubicBezTo>
                  <a:pt x="4307137" y="828175"/>
                  <a:pt x="4293404" y="851022"/>
                  <a:pt x="4274166" y="872591"/>
                </a:cubicBezTo>
                <a:lnTo>
                  <a:pt x="4253606" y="893220"/>
                </a:lnTo>
                <a:lnTo>
                  <a:pt x="4257955" y="894034"/>
                </a:lnTo>
                <a:cubicBezTo>
                  <a:pt x="4262136" y="895020"/>
                  <a:pt x="4268877" y="896891"/>
                  <a:pt x="4278178" y="899648"/>
                </a:cubicBezTo>
                <a:cubicBezTo>
                  <a:pt x="4297712" y="873450"/>
                  <a:pt x="4316060" y="847600"/>
                  <a:pt x="4333221" y="822096"/>
                </a:cubicBezTo>
                <a:cubicBezTo>
                  <a:pt x="4330117" y="818554"/>
                  <a:pt x="4324166" y="812538"/>
                  <a:pt x="4315366" y="804049"/>
                </a:cubicBezTo>
                <a:close/>
                <a:moveTo>
                  <a:pt x="4836476" y="792946"/>
                </a:moveTo>
                <a:lnTo>
                  <a:pt x="4819834" y="802540"/>
                </a:lnTo>
                <a:cubicBezTo>
                  <a:pt x="4808584" y="808612"/>
                  <a:pt x="4800225" y="812192"/>
                  <a:pt x="4794757" y="813278"/>
                </a:cubicBezTo>
                <a:cubicBezTo>
                  <a:pt x="4753279" y="823647"/>
                  <a:pt x="4717141" y="839567"/>
                  <a:pt x="4686342" y="861036"/>
                </a:cubicBezTo>
                <a:cubicBezTo>
                  <a:pt x="4686342" y="860087"/>
                  <a:pt x="4685201" y="865509"/>
                  <a:pt x="4682919" y="877303"/>
                </a:cubicBezTo>
                <a:cubicBezTo>
                  <a:pt x="4730605" y="849133"/>
                  <a:pt x="4778445" y="826176"/>
                  <a:pt x="4826441" y="808431"/>
                </a:cubicBezTo>
                <a:close/>
                <a:moveTo>
                  <a:pt x="4713206" y="785305"/>
                </a:moveTo>
                <a:cubicBezTo>
                  <a:pt x="4713206" y="786336"/>
                  <a:pt x="4710851" y="786852"/>
                  <a:pt x="4706141" y="786852"/>
                </a:cubicBezTo>
                <a:cubicBezTo>
                  <a:pt x="4701431" y="786852"/>
                  <a:pt x="4697132" y="787181"/>
                  <a:pt x="4693243" y="787838"/>
                </a:cubicBezTo>
                <a:cubicBezTo>
                  <a:pt x="4693243" y="794793"/>
                  <a:pt x="4692093" y="802835"/>
                  <a:pt x="4689793" y="811963"/>
                </a:cubicBezTo>
                <a:cubicBezTo>
                  <a:pt x="4705402" y="793160"/>
                  <a:pt x="4713206" y="784273"/>
                  <a:pt x="4713206" y="785305"/>
                </a:cubicBezTo>
                <a:close/>
                <a:moveTo>
                  <a:pt x="4938164" y="719342"/>
                </a:moveTo>
                <a:lnTo>
                  <a:pt x="4932240" y="725840"/>
                </a:lnTo>
                <a:cubicBezTo>
                  <a:pt x="4925946" y="731782"/>
                  <a:pt x="4916968" y="739003"/>
                  <a:pt x="4905304" y="747504"/>
                </a:cubicBezTo>
                <a:lnTo>
                  <a:pt x="4895037" y="754720"/>
                </a:lnTo>
                <a:lnTo>
                  <a:pt x="4897931" y="755271"/>
                </a:lnTo>
                <a:cubicBezTo>
                  <a:pt x="4901274" y="756417"/>
                  <a:pt x="4904952" y="758135"/>
                  <a:pt x="4908964" y="760426"/>
                </a:cubicBezTo>
                <a:cubicBezTo>
                  <a:pt x="4916987" y="765008"/>
                  <a:pt x="4921396" y="767300"/>
                  <a:pt x="4922190" y="767300"/>
                </a:cubicBezTo>
                <a:cubicBezTo>
                  <a:pt x="4922984" y="767300"/>
                  <a:pt x="4925139" y="763397"/>
                  <a:pt x="4928653" y="755593"/>
                </a:cubicBezTo>
                <a:cubicBezTo>
                  <a:pt x="4930410" y="751690"/>
                  <a:pt x="4933348" y="740657"/>
                  <a:pt x="4937467" y="722492"/>
                </a:cubicBezTo>
                <a:close/>
                <a:moveTo>
                  <a:pt x="2410914" y="709808"/>
                </a:moveTo>
                <a:cubicBezTo>
                  <a:pt x="2436236" y="709808"/>
                  <a:pt x="2464464" y="728238"/>
                  <a:pt x="2495601" y="765097"/>
                </a:cubicBezTo>
                <a:cubicBezTo>
                  <a:pt x="2526737" y="801956"/>
                  <a:pt x="2542304" y="837022"/>
                  <a:pt x="2542304" y="870294"/>
                </a:cubicBezTo>
                <a:cubicBezTo>
                  <a:pt x="2542304" y="903566"/>
                  <a:pt x="2525573" y="920202"/>
                  <a:pt x="2492109" y="920202"/>
                </a:cubicBezTo>
                <a:cubicBezTo>
                  <a:pt x="2476701" y="920202"/>
                  <a:pt x="2450293" y="911307"/>
                  <a:pt x="2412886" y="893516"/>
                </a:cubicBezTo>
                <a:cubicBezTo>
                  <a:pt x="2375479" y="875725"/>
                  <a:pt x="2343745" y="849153"/>
                  <a:pt x="2317684" y="813800"/>
                </a:cubicBezTo>
                <a:cubicBezTo>
                  <a:pt x="2291623" y="778447"/>
                  <a:pt x="2278593" y="752272"/>
                  <a:pt x="2278593" y="735275"/>
                </a:cubicBezTo>
                <a:cubicBezTo>
                  <a:pt x="2278593" y="718279"/>
                  <a:pt x="2289629" y="710670"/>
                  <a:pt x="2311701" y="712450"/>
                </a:cubicBezTo>
                <a:cubicBezTo>
                  <a:pt x="2333772" y="714230"/>
                  <a:pt x="2346214" y="715075"/>
                  <a:pt x="2349026" y="714983"/>
                </a:cubicBezTo>
                <a:close/>
                <a:moveTo>
                  <a:pt x="305117" y="624719"/>
                </a:moveTo>
                <a:cubicBezTo>
                  <a:pt x="282990" y="624719"/>
                  <a:pt x="257664" y="633975"/>
                  <a:pt x="229139" y="652487"/>
                </a:cubicBezTo>
                <a:cubicBezTo>
                  <a:pt x="200613" y="670999"/>
                  <a:pt x="186351" y="694303"/>
                  <a:pt x="186351" y="722399"/>
                </a:cubicBezTo>
                <a:cubicBezTo>
                  <a:pt x="186351" y="733262"/>
                  <a:pt x="185666" y="740601"/>
                  <a:pt x="184297" y="744417"/>
                </a:cubicBezTo>
                <a:cubicBezTo>
                  <a:pt x="219495" y="706407"/>
                  <a:pt x="273834" y="671738"/>
                  <a:pt x="347316" y="640411"/>
                </a:cubicBezTo>
                <a:cubicBezTo>
                  <a:pt x="341310" y="629950"/>
                  <a:pt x="327243" y="624719"/>
                  <a:pt x="305117" y="624719"/>
                </a:cubicBezTo>
                <a:close/>
                <a:moveTo>
                  <a:pt x="4526297" y="622300"/>
                </a:moveTo>
                <a:lnTo>
                  <a:pt x="4507853" y="654262"/>
                </a:lnTo>
                <a:cubicBezTo>
                  <a:pt x="4491115" y="682350"/>
                  <a:pt x="4472101" y="712554"/>
                  <a:pt x="4450809" y="744872"/>
                </a:cubicBezTo>
                <a:cubicBezTo>
                  <a:pt x="4493219" y="765045"/>
                  <a:pt x="4510799" y="795588"/>
                  <a:pt x="4503552" y="836500"/>
                </a:cubicBezTo>
                <a:cubicBezTo>
                  <a:pt x="4500916" y="849690"/>
                  <a:pt x="4499104" y="876588"/>
                  <a:pt x="4498115" y="917195"/>
                </a:cubicBezTo>
                <a:lnTo>
                  <a:pt x="4497733" y="937317"/>
                </a:lnTo>
                <a:lnTo>
                  <a:pt x="4501062" y="931643"/>
                </a:lnTo>
                <a:cubicBezTo>
                  <a:pt x="4508276" y="921628"/>
                  <a:pt x="4517531" y="914970"/>
                  <a:pt x="4528827" y="911670"/>
                </a:cubicBezTo>
                <a:cubicBezTo>
                  <a:pt x="4543889" y="907270"/>
                  <a:pt x="4564080" y="895824"/>
                  <a:pt x="4589402" y="877330"/>
                </a:cubicBezTo>
                <a:cubicBezTo>
                  <a:pt x="4569922" y="842570"/>
                  <a:pt x="4560183" y="801165"/>
                  <a:pt x="4560183" y="753114"/>
                </a:cubicBezTo>
                <a:lnTo>
                  <a:pt x="4563606" y="689747"/>
                </a:lnTo>
                <a:cubicBezTo>
                  <a:pt x="4563606" y="685037"/>
                  <a:pt x="4559124" y="679779"/>
                  <a:pt x="4550160" y="673974"/>
                </a:cubicBezTo>
                <a:cubicBezTo>
                  <a:pt x="4541196" y="668168"/>
                  <a:pt x="4534606" y="657885"/>
                  <a:pt x="4530388" y="643125"/>
                </a:cubicBezTo>
                <a:close/>
                <a:moveTo>
                  <a:pt x="2945332" y="562831"/>
                </a:moveTo>
                <a:cubicBezTo>
                  <a:pt x="2919061" y="580923"/>
                  <a:pt x="2892503" y="620105"/>
                  <a:pt x="2865657" y="680378"/>
                </a:cubicBezTo>
                <a:cubicBezTo>
                  <a:pt x="2838811" y="740651"/>
                  <a:pt x="2825388" y="791335"/>
                  <a:pt x="2825388" y="832430"/>
                </a:cubicBezTo>
                <a:lnTo>
                  <a:pt x="2825286" y="835121"/>
                </a:lnTo>
                <a:lnTo>
                  <a:pt x="2836599" y="825988"/>
                </a:lnTo>
                <a:cubicBezTo>
                  <a:pt x="2852215" y="816335"/>
                  <a:pt x="2872832" y="811508"/>
                  <a:pt x="2898450" y="811508"/>
                </a:cubicBezTo>
                <a:cubicBezTo>
                  <a:pt x="2932607" y="811508"/>
                  <a:pt x="2980375" y="822955"/>
                  <a:pt x="3041752" y="845848"/>
                </a:cubicBezTo>
                <a:cubicBezTo>
                  <a:pt x="3074723" y="736548"/>
                  <a:pt x="3091208" y="673943"/>
                  <a:pt x="3091208" y="658032"/>
                </a:cubicBezTo>
                <a:cubicBezTo>
                  <a:pt x="3091208" y="642122"/>
                  <a:pt x="3078858" y="626098"/>
                  <a:pt x="3054157" y="609959"/>
                </a:cubicBezTo>
                <a:cubicBezTo>
                  <a:pt x="3038731" y="599663"/>
                  <a:pt x="3031018" y="587983"/>
                  <a:pt x="3031018" y="574921"/>
                </a:cubicBezTo>
                <a:cubicBezTo>
                  <a:pt x="3031018" y="573288"/>
                  <a:pt x="3031342" y="571757"/>
                  <a:pt x="3031990" y="570329"/>
                </a:cubicBezTo>
                <a:lnTo>
                  <a:pt x="3033865" y="567772"/>
                </a:lnTo>
                <a:lnTo>
                  <a:pt x="3013451" y="569704"/>
                </a:lnTo>
                <a:cubicBezTo>
                  <a:pt x="2984688" y="569704"/>
                  <a:pt x="2961982" y="567413"/>
                  <a:pt x="2945332" y="562831"/>
                </a:cubicBezTo>
                <a:close/>
                <a:moveTo>
                  <a:pt x="4973139" y="511749"/>
                </a:moveTo>
                <a:cubicBezTo>
                  <a:pt x="4970820" y="511749"/>
                  <a:pt x="4962819" y="517773"/>
                  <a:pt x="4949136" y="529822"/>
                </a:cubicBezTo>
                <a:cubicBezTo>
                  <a:pt x="4935453" y="541871"/>
                  <a:pt x="4904678" y="554176"/>
                  <a:pt x="4856810" y="566736"/>
                </a:cubicBezTo>
                <a:cubicBezTo>
                  <a:pt x="4808942" y="579297"/>
                  <a:pt x="4761549" y="587339"/>
                  <a:pt x="4714630" y="590862"/>
                </a:cubicBezTo>
                <a:cubicBezTo>
                  <a:pt x="4695772" y="592304"/>
                  <a:pt x="4686342" y="602509"/>
                  <a:pt x="4686342" y="621478"/>
                </a:cubicBezTo>
                <a:cubicBezTo>
                  <a:pt x="4686342" y="631007"/>
                  <a:pt x="4687045" y="640063"/>
                  <a:pt x="4688451" y="648643"/>
                </a:cubicBezTo>
                <a:cubicBezTo>
                  <a:pt x="4731956" y="640190"/>
                  <a:pt x="4773242" y="626453"/>
                  <a:pt x="4812310" y="607430"/>
                </a:cubicBezTo>
                <a:cubicBezTo>
                  <a:pt x="4825984" y="600547"/>
                  <a:pt x="4845281" y="597106"/>
                  <a:pt x="4870201" y="597106"/>
                </a:cubicBezTo>
                <a:cubicBezTo>
                  <a:pt x="4895121" y="597106"/>
                  <a:pt x="4914838" y="608863"/>
                  <a:pt x="4929351" y="632377"/>
                </a:cubicBezTo>
                <a:cubicBezTo>
                  <a:pt x="4936608" y="644134"/>
                  <a:pt x="4942051" y="654633"/>
                  <a:pt x="4945679" y="663876"/>
                </a:cubicBezTo>
                <a:lnTo>
                  <a:pt x="4948236" y="671968"/>
                </a:lnTo>
                <a:lnTo>
                  <a:pt x="4948728" y="669587"/>
                </a:lnTo>
                <a:cubicBezTo>
                  <a:pt x="4950201" y="662371"/>
                  <a:pt x="4951747" y="654710"/>
                  <a:pt x="4953367" y="646603"/>
                </a:cubicBezTo>
                <a:cubicBezTo>
                  <a:pt x="4966329" y="581748"/>
                  <a:pt x="4972810" y="543058"/>
                  <a:pt x="4972810" y="530534"/>
                </a:cubicBezTo>
                <a:cubicBezTo>
                  <a:pt x="4972810" y="518010"/>
                  <a:pt x="4972920" y="511749"/>
                  <a:pt x="4973139" y="511749"/>
                </a:cubicBezTo>
                <a:close/>
                <a:moveTo>
                  <a:pt x="4539535" y="492853"/>
                </a:moveTo>
                <a:cubicBezTo>
                  <a:pt x="4524729" y="523122"/>
                  <a:pt x="4452169" y="584317"/>
                  <a:pt x="4321856" y="676438"/>
                </a:cubicBezTo>
                <a:cubicBezTo>
                  <a:pt x="4340843" y="678702"/>
                  <a:pt x="4367479" y="691783"/>
                  <a:pt x="4401764" y="715680"/>
                </a:cubicBezTo>
                <a:cubicBezTo>
                  <a:pt x="4480868" y="593327"/>
                  <a:pt x="4526792" y="519051"/>
                  <a:pt x="4539535" y="492853"/>
                </a:cubicBezTo>
                <a:close/>
                <a:moveTo>
                  <a:pt x="4253642" y="468782"/>
                </a:moveTo>
                <a:cubicBezTo>
                  <a:pt x="4226221" y="493994"/>
                  <a:pt x="4209416" y="507185"/>
                  <a:pt x="4203227" y="508353"/>
                </a:cubicBezTo>
                <a:cubicBezTo>
                  <a:pt x="4227508" y="523670"/>
                  <a:pt x="4245618" y="546937"/>
                  <a:pt x="4257558" y="578156"/>
                </a:cubicBezTo>
                <a:lnTo>
                  <a:pt x="4279931" y="546116"/>
                </a:lnTo>
                <a:cubicBezTo>
                  <a:pt x="4275622" y="525413"/>
                  <a:pt x="4266859" y="499635"/>
                  <a:pt x="4253642" y="468782"/>
                </a:cubicBezTo>
                <a:close/>
                <a:moveTo>
                  <a:pt x="4449714" y="343280"/>
                </a:moveTo>
                <a:cubicBezTo>
                  <a:pt x="4441407" y="343280"/>
                  <a:pt x="4428208" y="345188"/>
                  <a:pt x="4410116" y="349003"/>
                </a:cubicBezTo>
                <a:cubicBezTo>
                  <a:pt x="4382695" y="372353"/>
                  <a:pt x="4368182" y="384283"/>
                  <a:pt x="4366575" y="384795"/>
                </a:cubicBezTo>
                <a:cubicBezTo>
                  <a:pt x="4372198" y="403672"/>
                  <a:pt x="4382230" y="418833"/>
                  <a:pt x="4396670" y="430280"/>
                </a:cubicBezTo>
                <a:cubicBezTo>
                  <a:pt x="4408409" y="417209"/>
                  <a:pt x="4422261" y="399756"/>
                  <a:pt x="4438226" y="377921"/>
                </a:cubicBezTo>
                <a:cubicBezTo>
                  <a:pt x="4454191" y="356087"/>
                  <a:pt x="4462174" y="344854"/>
                  <a:pt x="4462174" y="344225"/>
                </a:cubicBezTo>
                <a:cubicBezTo>
                  <a:pt x="4462174" y="343595"/>
                  <a:pt x="4458021" y="343280"/>
                  <a:pt x="4449714" y="343280"/>
                </a:cubicBezTo>
                <a:close/>
                <a:moveTo>
                  <a:pt x="3370940" y="194264"/>
                </a:moveTo>
                <a:cubicBezTo>
                  <a:pt x="3397375" y="194264"/>
                  <a:pt x="3436498" y="203904"/>
                  <a:pt x="3488309" y="223182"/>
                </a:cubicBezTo>
                <a:cubicBezTo>
                  <a:pt x="3540120" y="242461"/>
                  <a:pt x="3579271" y="265660"/>
                  <a:pt x="3605761" y="292780"/>
                </a:cubicBezTo>
                <a:cubicBezTo>
                  <a:pt x="3632251" y="319899"/>
                  <a:pt x="3645496" y="346024"/>
                  <a:pt x="3645496" y="371154"/>
                </a:cubicBezTo>
                <a:cubicBezTo>
                  <a:pt x="3645496" y="396284"/>
                  <a:pt x="3638759" y="414663"/>
                  <a:pt x="3625286" y="426292"/>
                </a:cubicBezTo>
                <a:cubicBezTo>
                  <a:pt x="3611813" y="437921"/>
                  <a:pt x="3601913" y="452700"/>
                  <a:pt x="3595588" y="470628"/>
                </a:cubicBezTo>
                <a:cubicBezTo>
                  <a:pt x="3589262" y="488555"/>
                  <a:pt x="3577601" y="535748"/>
                  <a:pt x="3560604" y="612205"/>
                </a:cubicBezTo>
                <a:cubicBezTo>
                  <a:pt x="3543607" y="688662"/>
                  <a:pt x="3532015" y="749994"/>
                  <a:pt x="3525826" y="796200"/>
                </a:cubicBezTo>
                <a:cubicBezTo>
                  <a:pt x="3521184" y="830855"/>
                  <a:pt x="3518283" y="868717"/>
                  <a:pt x="3517123" y="909785"/>
                </a:cubicBezTo>
                <a:lnTo>
                  <a:pt x="3516857" y="929078"/>
                </a:lnTo>
                <a:lnTo>
                  <a:pt x="3528513" y="934985"/>
                </a:lnTo>
                <a:cubicBezTo>
                  <a:pt x="3567132" y="955826"/>
                  <a:pt x="3601160" y="978149"/>
                  <a:pt x="3630598" y="1001953"/>
                </a:cubicBezTo>
                <a:cubicBezTo>
                  <a:pt x="3669849" y="1033691"/>
                  <a:pt x="3726371" y="1087041"/>
                  <a:pt x="3800162" y="1162001"/>
                </a:cubicBezTo>
                <a:lnTo>
                  <a:pt x="4004779" y="1371656"/>
                </a:lnTo>
                <a:cubicBezTo>
                  <a:pt x="4013323" y="1380127"/>
                  <a:pt x="4019762" y="1389410"/>
                  <a:pt x="4024098" y="1399505"/>
                </a:cubicBezTo>
                <a:cubicBezTo>
                  <a:pt x="4028434" y="1409601"/>
                  <a:pt x="4030602" y="1419441"/>
                  <a:pt x="4030602" y="1429026"/>
                </a:cubicBezTo>
                <a:cubicBezTo>
                  <a:pt x="4030602" y="1464735"/>
                  <a:pt x="4011556" y="1492918"/>
                  <a:pt x="3973465" y="1513575"/>
                </a:cubicBezTo>
                <a:cubicBezTo>
                  <a:pt x="3935373" y="1534232"/>
                  <a:pt x="3882672" y="1544561"/>
                  <a:pt x="3815361" y="1544561"/>
                </a:cubicBezTo>
                <a:cubicBezTo>
                  <a:pt x="3713765" y="1544561"/>
                  <a:pt x="3628431" y="1526542"/>
                  <a:pt x="3559358" y="1490504"/>
                </a:cubicBezTo>
                <a:cubicBezTo>
                  <a:pt x="3490285" y="1454466"/>
                  <a:pt x="3440551" y="1396813"/>
                  <a:pt x="3410154" y="1317544"/>
                </a:cubicBezTo>
                <a:cubicBezTo>
                  <a:pt x="3379758" y="1238275"/>
                  <a:pt x="3364559" y="1116114"/>
                  <a:pt x="3364559" y="951059"/>
                </a:cubicBezTo>
                <a:cubicBezTo>
                  <a:pt x="3364559" y="873616"/>
                  <a:pt x="3367745" y="793759"/>
                  <a:pt x="3374116" y="711487"/>
                </a:cubicBezTo>
                <a:cubicBezTo>
                  <a:pt x="3380488" y="629215"/>
                  <a:pt x="3389662" y="552753"/>
                  <a:pt x="3401638" y="482102"/>
                </a:cubicBezTo>
                <a:cubicBezTo>
                  <a:pt x="3413614" y="411450"/>
                  <a:pt x="3419602" y="363746"/>
                  <a:pt x="3419602" y="338991"/>
                </a:cubicBezTo>
                <a:cubicBezTo>
                  <a:pt x="3419602" y="336928"/>
                  <a:pt x="3420852" y="335896"/>
                  <a:pt x="3423353" y="335896"/>
                </a:cubicBezTo>
                <a:cubicBezTo>
                  <a:pt x="3407909" y="335896"/>
                  <a:pt x="3364614" y="363281"/>
                  <a:pt x="3293469" y="418049"/>
                </a:cubicBezTo>
                <a:cubicBezTo>
                  <a:pt x="3222325" y="472818"/>
                  <a:pt x="3165060" y="511786"/>
                  <a:pt x="3121674" y="534953"/>
                </a:cubicBezTo>
                <a:cubicBezTo>
                  <a:pt x="3110827" y="540745"/>
                  <a:pt x="3100438" y="545813"/>
                  <a:pt x="3090505" y="550157"/>
                </a:cubicBezTo>
                <a:lnTo>
                  <a:pt x="3075581" y="555858"/>
                </a:lnTo>
                <a:lnTo>
                  <a:pt x="3078674" y="555634"/>
                </a:lnTo>
                <a:cubicBezTo>
                  <a:pt x="3083212" y="555429"/>
                  <a:pt x="3088075" y="555327"/>
                  <a:pt x="3093262" y="555327"/>
                </a:cubicBezTo>
                <a:cubicBezTo>
                  <a:pt x="3247071" y="555327"/>
                  <a:pt x="3323976" y="584656"/>
                  <a:pt x="3323976" y="643313"/>
                </a:cubicBezTo>
                <a:cubicBezTo>
                  <a:pt x="3323976" y="655874"/>
                  <a:pt x="3319411" y="672578"/>
                  <a:pt x="3310283" y="693427"/>
                </a:cubicBezTo>
                <a:cubicBezTo>
                  <a:pt x="3288905" y="741806"/>
                  <a:pt x="3263091" y="817350"/>
                  <a:pt x="3232840" y="920060"/>
                </a:cubicBezTo>
                <a:cubicBezTo>
                  <a:pt x="3275870" y="943848"/>
                  <a:pt x="3309553" y="977343"/>
                  <a:pt x="3333889" y="1020547"/>
                </a:cubicBezTo>
                <a:cubicBezTo>
                  <a:pt x="3358224" y="1063750"/>
                  <a:pt x="3370392" y="1120249"/>
                  <a:pt x="3370392" y="1190042"/>
                </a:cubicBezTo>
                <a:cubicBezTo>
                  <a:pt x="3370392" y="1238403"/>
                  <a:pt x="3355951" y="1262584"/>
                  <a:pt x="3327070" y="1262584"/>
                </a:cubicBezTo>
                <a:cubicBezTo>
                  <a:pt x="3314966" y="1262584"/>
                  <a:pt x="3293588" y="1255537"/>
                  <a:pt x="3262936" y="1241443"/>
                </a:cubicBezTo>
                <a:cubicBezTo>
                  <a:pt x="3232284" y="1227349"/>
                  <a:pt x="3204598" y="1207947"/>
                  <a:pt x="3179879" y="1183237"/>
                </a:cubicBezTo>
                <a:cubicBezTo>
                  <a:pt x="3155160" y="1158528"/>
                  <a:pt x="3137406" y="1142567"/>
                  <a:pt x="3126616" y="1135356"/>
                </a:cubicBezTo>
                <a:cubicBezTo>
                  <a:pt x="3033473" y="1262584"/>
                  <a:pt x="2965615" y="1326198"/>
                  <a:pt x="2923041" y="1326198"/>
                </a:cubicBezTo>
                <a:cubicBezTo>
                  <a:pt x="2884301" y="1326198"/>
                  <a:pt x="2848483" y="1286079"/>
                  <a:pt x="2815585" y="1205843"/>
                </a:cubicBezTo>
                <a:cubicBezTo>
                  <a:pt x="2814909" y="1239471"/>
                  <a:pt x="2808866" y="1272186"/>
                  <a:pt x="2797456" y="1303989"/>
                </a:cubicBezTo>
                <a:cubicBezTo>
                  <a:pt x="2786046" y="1335791"/>
                  <a:pt x="2769378" y="1365919"/>
                  <a:pt x="2747452" y="1394371"/>
                </a:cubicBezTo>
                <a:cubicBezTo>
                  <a:pt x="2725527" y="1422823"/>
                  <a:pt x="2705445" y="1445511"/>
                  <a:pt x="2687207" y="1462435"/>
                </a:cubicBezTo>
                <a:cubicBezTo>
                  <a:pt x="2668969" y="1479358"/>
                  <a:pt x="2653597" y="1487820"/>
                  <a:pt x="2641092" y="1487820"/>
                </a:cubicBezTo>
                <a:cubicBezTo>
                  <a:pt x="2627545" y="1487820"/>
                  <a:pt x="2615921" y="1482152"/>
                  <a:pt x="2606217" y="1470814"/>
                </a:cubicBezTo>
                <a:cubicBezTo>
                  <a:pt x="2596514" y="1459477"/>
                  <a:pt x="2590672" y="1448218"/>
                  <a:pt x="2588691" y="1437036"/>
                </a:cubicBezTo>
                <a:cubicBezTo>
                  <a:pt x="2586711" y="1425854"/>
                  <a:pt x="2585720" y="1408049"/>
                  <a:pt x="2585720" y="1383623"/>
                </a:cubicBezTo>
                <a:cubicBezTo>
                  <a:pt x="2585720" y="1359196"/>
                  <a:pt x="2584287" y="1334646"/>
                  <a:pt x="2581421" y="1309972"/>
                </a:cubicBezTo>
                <a:cubicBezTo>
                  <a:pt x="2578555" y="1285299"/>
                  <a:pt x="2577122" y="1264711"/>
                  <a:pt x="2577122" y="1248207"/>
                </a:cubicBezTo>
                <a:cubicBezTo>
                  <a:pt x="2577122" y="1231703"/>
                  <a:pt x="2582726" y="1208764"/>
                  <a:pt x="2593936" y="1179390"/>
                </a:cubicBezTo>
                <a:cubicBezTo>
                  <a:pt x="2610626" y="1201256"/>
                  <a:pt x="2622732" y="1224730"/>
                  <a:pt x="2630252" y="1249811"/>
                </a:cubicBezTo>
                <a:lnTo>
                  <a:pt x="2632507" y="1259447"/>
                </a:lnTo>
                <a:lnTo>
                  <a:pt x="2658754" y="1184867"/>
                </a:lnTo>
                <a:cubicBezTo>
                  <a:pt x="2678836" y="1129076"/>
                  <a:pt x="2688877" y="1067945"/>
                  <a:pt x="2688877" y="1001474"/>
                </a:cubicBezTo>
                <a:lnTo>
                  <a:pt x="2685454" y="854776"/>
                </a:lnTo>
                <a:cubicBezTo>
                  <a:pt x="2685454" y="758328"/>
                  <a:pt x="2688033" y="690054"/>
                  <a:pt x="2693190" y="649954"/>
                </a:cubicBezTo>
                <a:cubicBezTo>
                  <a:pt x="2698348" y="609854"/>
                  <a:pt x="2700926" y="586153"/>
                  <a:pt x="2700926" y="578851"/>
                </a:cubicBezTo>
                <a:cubicBezTo>
                  <a:pt x="2700926" y="571548"/>
                  <a:pt x="2691757" y="560731"/>
                  <a:pt x="2673419" y="546400"/>
                </a:cubicBezTo>
                <a:cubicBezTo>
                  <a:pt x="2655080" y="532069"/>
                  <a:pt x="2645911" y="515935"/>
                  <a:pt x="2645911" y="497998"/>
                </a:cubicBezTo>
                <a:cubicBezTo>
                  <a:pt x="2645911" y="480061"/>
                  <a:pt x="2653775" y="471093"/>
                  <a:pt x="2669503" y="471093"/>
                </a:cubicBezTo>
                <a:cubicBezTo>
                  <a:pt x="2685231" y="471093"/>
                  <a:pt x="2713190" y="476191"/>
                  <a:pt x="2753381" y="486387"/>
                </a:cubicBezTo>
                <a:cubicBezTo>
                  <a:pt x="2793572" y="496583"/>
                  <a:pt x="2827232" y="512672"/>
                  <a:pt x="2854361" y="534652"/>
                </a:cubicBezTo>
                <a:cubicBezTo>
                  <a:pt x="2866118" y="508491"/>
                  <a:pt x="2881298" y="486725"/>
                  <a:pt x="2899901" y="469354"/>
                </a:cubicBezTo>
                <a:cubicBezTo>
                  <a:pt x="2918504" y="451983"/>
                  <a:pt x="2951475" y="430290"/>
                  <a:pt x="2998814" y="404275"/>
                </a:cubicBezTo>
                <a:cubicBezTo>
                  <a:pt x="3091519" y="353395"/>
                  <a:pt x="3157976" y="311584"/>
                  <a:pt x="3198185" y="278841"/>
                </a:cubicBezTo>
                <a:cubicBezTo>
                  <a:pt x="3238395" y="246098"/>
                  <a:pt x="3270631" y="223817"/>
                  <a:pt x="3294893" y="211996"/>
                </a:cubicBezTo>
                <a:cubicBezTo>
                  <a:pt x="3319156" y="200175"/>
                  <a:pt x="3344505" y="194264"/>
                  <a:pt x="3370940" y="194264"/>
                </a:cubicBezTo>
                <a:close/>
                <a:moveTo>
                  <a:pt x="4330126" y="70997"/>
                </a:moveTo>
                <a:cubicBezTo>
                  <a:pt x="4345024" y="70997"/>
                  <a:pt x="4377456" y="87236"/>
                  <a:pt x="4427423" y="119714"/>
                </a:cubicBezTo>
                <a:cubicBezTo>
                  <a:pt x="4477390" y="152192"/>
                  <a:pt x="4502374" y="185473"/>
                  <a:pt x="4502374" y="219557"/>
                </a:cubicBezTo>
                <a:cubicBezTo>
                  <a:pt x="4502374" y="253642"/>
                  <a:pt x="4488052" y="272884"/>
                  <a:pt x="4459408" y="277283"/>
                </a:cubicBezTo>
                <a:cubicBezTo>
                  <a:pt x="4471110" y="273851"/>
                  <a:pt x="4485323" y="272135"/>
                  <a:pt x="4502045" y="272135"/>
                </a:cubicBezTo>
                <a:cubicBezTo>
                  <a:pt x="4545696" y="272135"/>
                  <a:pt x="4577585" y="289346"/>
                  <a:pt x="4597713" y="323768"/>
                </a:cubicBezTo>
                <a:cubicBezTo>
                  <a:pt x="4617840" y="358191"/>
                  <a:pt x="4627904" y="384119"/>
                  <a:pt x="4627904" y="401554"/>
                </a:cubicBezTo>
                <a:cubicBezTo>
                  <a:pt x="4627904" y="418989"/>
                  <a:pt x="4617608" y="437993"/>
                  <a:pt x="4597014" y="458568"/>
                </a:cubicBezTo>
                <a:cubicBezTo>
                  <a:pt x="4595476" y="466268"/>
                  <a:pt x="4593369" y="474496"/>
                  <a:pt x="4590693" y="483253"/>
                </a:cubicBezTo>
                <a:lnTo>
                  <a:pt x="4587697" y="491824"/>
                </a:lnTo>
                <a:lnTo>
                  <a:pt x="4589248" y="491218"/>
                </a:lnTo>
                <a:cubicBezTo>
                  <a:pt x="4603696" y="482852"/>
                  <a:pt x="4622282" y="453812"/>
                  <a:pt x="4645006" y="404101"/>
                </a:cubicBezTo>
                <a:cubicBezTo>
                  <a:pt x="4670975" y="347287"/>
                  <a:pt x="4683960" y="312057"/>
                  <a:pt x="4683960" y="298411"/>
                </a:cubicBezTo>
                <a:cubicBezTo>
                  <a:pt x="4683960" y="284764"/>
                  <a:pt x="4682349" y="277941"/>
                  <a:pt x="4679126" y="277941"/>
                </a:cubicBezTo>
                <a:cubicBezTo>
                  <a:pt x="4675904" y="277941"/>
                  <a:pt x="4669998" y="280807"/>
                  <a:pt x="4661409" y="286539"/>
                </a:cubicBezTo>
                <a:cubicBezTo>
                  <a:pt x="4652819" y="292272"/>
                  <a:pt x="4643258" y="295138"/>
                  <a:pt x="4632724" y="295138"/>
                </a:cubicBezTo>
                <a:cubicBezTo>
                  <a:pt x="4622190" y="295138"/>
                  <a:pt x="4616923" y="286649"/>
                  <a:pt x="4616923" y="269671"/>
                </a:cubicBezTo>
                <a:cubicBezTo>
                  <a:pt x="4616923" y="252692"/>
                  <a:pt x="4622929" y="233961"/>
                  <a:pt x="4634942" y="213478"/>
                </a:cubicBezTo>
                <a:cubicBezTo>
                  <a:pt x="4646954" y="192994"/>
                  <a:pt x="4668698" y="182753"/>
                  <a:pt x="4700171" y="182753"/>
                </a:cubicBezTo>
                <a:cubicBezTo>
                  <a:pt x="4731645" y="182753"/>
                  <a:pt x="4763858" y="195998"/>
                  <a:pt x="4796811" y="222487"/>
                </a:cubicBezTo>
                <a:cubicBezTo>
                  <a:pt x="4829763" y="248977"/>
                  <a:pt x="4846240" y="278808"/>
                  <a:pt x="4846240" y="311979"/>
                </a:cubicBezTo>
                <a:cubicBezTo>
                  <a:pt x="4846240" y="332226"/>
                  <a:pt x="4839439" y="350509"/>
                  <a:pt x="4825838" y="366830"/>
                </a:cubicBezTo>
                <a:cubicBezTo>
                  <a:pt x="4791991" y="405187"/>
                  <a:pt x="4767847" y="436085"/>
                  <a:pt x="4753407" y="459527"/>
                </a:cubicBezTo>
                <a:cubicBezTo>
                  <a:pt x="4825866" y="414835"/>
                  <a:pt x="4891479" y="392490"/>
                  <a:pt x="4950246" y="392490"/>
                </a:cubicBezTo>
                <a:cubicBezTo>
                  <a:pt x="5009012" y="392490"/>
                  <a:pt x="5060814" y="412421"/>
                  <a:pt x="5105652" y="452283"/>
                </a:cubicBezTo>
                <a:cubicBezTo>
                  <a:pt x="5150489" y="492146"/>
                  <a:pt x="5172908" y="530772"/>
                  <a:pt x="5172908" y="568160"/>
                </a:cubicBezTo>
                <a:cubicBezTo>
                  <a:pt x="5172908" y="591200"/>
                  <a:pt x="5166504" y="606243"/>
                  <a:pt x="5153698" y="613290"/>
                </a:cubicBezTo>
                <a:cubicBezTo>
                  <a:pt x="5140891" y="620337"/>
                  <a:pt x="5130654" y="632810"/>
                  <a:pt x="5122986" y="650711"/>
                </a:cubicBezTo>
                <a:cubicBezTo>
                  <a:pt x="5115318" y="668611"/>
                  <a:pt x="5103009" y="708528"/>
                  <a:pt x="5086058" y="770462"/>
                </a:cubicBezTo>
                <a:cubicBezTo>
                  <a:pt x="5069107" y="832397"/>
                  <a:pt x="5047222" y="875212"/>
                  <a:pt x="5020404" y="898909"/>
                </a:cubicBezTo>
                <a:cubicBezTo>
                  <a:pt x="4993586" y="922605"/>
                  <a:pt x="4963618" y="936060"/>
                  <a:pt x="4930501" y="939273"/>
                </a:cubicBezTo>
                <a:cubicBezTo>
                  <a:pt x="4979775" y="948383"/>
                  <a:pt x="5004412" y="969679"/>
                  <a:pt x="5004412" y="1003161"/>
                </a:cubicBezTo>
                <a:cubicBezTo>
                  <a:pt x="5004412" y="1019008"/>
                  <a:pt x="4997703" y="1034388"/>
                  <a:pt x="4984284" y="1049304"/>
                </a:cubicBezTo>
                <a:cubicBezTo>
                  <a:pt x="4920917" y="1120339"/>
                  <a:pt x="4889233" y="1185760"/>
                  <a:pt x="4889233" y="1245568"/>
                </a:cubicBezTo>
                <a:cubicBezTo>
                  <a:pt x="4889233" y="1262382"/>
                  <a:pt x="4901848" y="1276850"/>
                  <a:pt x="4927078" y="1288972"/>
                </a:cubicBezTo>
                <a:cubicBezTo>
                  <a:pt x="4952308" y="1301094"/>
                  <a:pt x="4991158" y="1307155"/>
                  <a:pt x="5043626" y="1307155"/>
                </a:cubicBezTo>
                <a:cubicBezTo>
                  <a:pt x="5132479" y="1307155"/>
                  <a:pt x="5186226" y="1294312"/>
                  <a:pt x="5204865" y="1268625"/>
                </a:cubicBezTo>
                <a:cubicBezTo>
                  <a:pt x="5223505" y="1242939"/>
                  <a:pt x="5238484" y="1185998"/>
                  <a:pt x="5249803" y="1097801"/>
                </a:cubicBezTo>
                <a:cubicBezTo>
                  <a:pt x="5253016" y="1068884"/>
                  <a:pt x="5262811" y="1054425"/>
                  <a:pt x="5279186" y="1054425"/>
                </a:cubicBezTo>
                <a:cubicBezTo>
                  <a:pt x="5296822" y="1054425"/>
                  <a:pt x="5319912" y="1096022"/>
                  <a:pt x="5348455" y="1179215"/>
                </a:cubicBezTo>
                <a:cubicBezTo>
                  <a:pt x="5376999" y="1262409"/>
                  <a:pt x="5391271" y="1318337"/>
                  <a:pt x="5391271" y="1346999"/>
                </a:cubicBezTo>
                <a:cubicBezTo>
                  <a:pt x="5391271" y="1375205"/>
                  <a:pt x="5377989" y="1395438"/>
                  <a:pt x="5351426" y="1407697"/>
                </a:cubicBezTo>
                <a:cubicBezTo>
                  <a:pt x="5324864" y="1419956"/>
                  <a:pt x="5286480" y="1429294"/>
                  <a:pt x="5236275" y="1435711"/>
                </a:cubicBezTo>
                <a:cubicBezTo>
                  <a:pt x="5186070" y="1442128"/>
                  <a:pt x="5129878" y="1445337"/>
                  <a:pt x="5067697" y="1445337"/>
                </a:cubicBezTo>
                <a:cubicBezTo>
                  <a:pt x="5005516" y="1445337"/>
                  <a:pt x="4952564" y="1441087"/>
                  <a:pt x="4908840" y="1432589"/>
                </a:cubicBezTo>
                <a:cubicBezTo>
                  <a:pt x="4865117" y="1424091"/>
                  <a:pt x="4829316" y="1403361"/>
                  <a:pt x="4801439" y="1370399"/>
                </a:cubicBezTo>
                <a:cubicBezTo>
                  <a:pt x="4773562" y="1337438"/>
                  <a:pt x="4759623" y="1295827"/>
                  <a:pt x="4759623" y="1245568"/>
                </a:cubicBezTo>
                <a:cubicBezTo>
                  <a:pt x="4759623" y="1222382"/>
                  <a:pt x="4766136" y="1190352"/>
                  <a:pt x="4779162" y="1149476"/>
                </a:cubicBezTo>
                <a:cubicBezTo>
                  <a:pt x="4792187" y="1108600"/>
                  <a:pt x="4803648" y="1080467"/>
                  <a:pt x="4813543" y="1065077"/>
                </a:cubicBezTo>
                <a:cubicBezTo>
                  <a:pt x="4816016" y="1061230"/>
                  <a:pt x="4818181" y="1057928"/>
                  <a:pt x="4820036" y="1055171"/>
                </a:cubicBezTo>
                <a:lnTo>
                  <a:pt x="4823906" y="1049636"/>
                </a:lnTo>
                <a:lnTo>
                  <a:pt x="4816938" y="1051549"/>
                </a:lnTo>
                <a:cubicBezTo>
                  <a:pt x="4780864" y="1083260"/>
                  <a:pt x="4730121" y="1132105"/>
                  <a:pt x="4664709" y="1198083"/>
                </a:cubicBezTo>
                <a:cubicBezTo>
                  <a:pt x="4599297" y="1264061"/>
                  <a:pt x="4558831" y="1306753"/>
                  <a:pt x="4543314" y="1326160"/>
                </a:cubicBezTo>
                <a:cubicBezTo>
                  <a:pt x="4534971" y="1335690"/>
                  <a:pt x="4520717" y="1340455"/>
                  <a:pt x="4500553" y="1340455"/>
                </a:cubicBezTo>
                <a:cubicBezTo>
                  <a:pt x="4480389" y="1340455"/>
                  <a:pt x="4465113" y="1329565"/>
                  <a:pt x="4454725" y="1307785"/>
                </a:cubicBezTo>
                <a:cubicBezTo>
                  <a:pt x="4442895" y="1366533"/>
                  <a:pt x="4419413" y="1411599"/>
                  <a:pt x="4384279" y="1442982"/>
                </a:cubicBezTo>
                <a:cubicBezTo>
                  <a:pt x="4349145" y="1474364"/>
                  <a:pt x="4320204" y="1490055"/>
                  <a:pt x="4297457" y="1490055"/>
                </a:cubicBezTo>
                <a:cubicBezTo>
                  <a:pt x="4282049" y="1490055"/>
                  <a:pt x="4271067" y="1483501"/>
                  <a:pt x="4264513" y="1470393"/>
                </a:cubicBezTo>
                <a:cubicBezTo>
                  <a:pt x="4237166" y="1426651"/>
                  <a:pt x="4198873" y="1373024"/>
                  <a:pt x="4149636" y="1309510"/>
                </a:cubicBezTo>
                <a:cubicBezTo>
                  <a:pt x="4136382" y="1337022"/>
                  <a:pt x="4122087" y="1350778"/>
                  <a:pt x="4106752" y="1350778"/>
                </a:cubicBezTo>
                <a:cubicBezTo>
                  <a:pt x="4091417" y="1350778"/>
                  <a:pt x="4079194" y="1338163"/>
                  <a:pt x="4070084" y="1312933"/>
                </a:cubicBezTo>
                <a:cubicBezTo>
                  <a:pt x="4060974" y="1287703"/>
                  <a:pt x="4056420" y="1265823"/>
                  <a:pt x="4056420" y="1247293"/>
                </a:cubicBezTo>
                <a:cubicBezTo>
                  <a:pt x="4056420" y="1209119"/>
                  <a:pt x="4068980" y="1175683"/>
                  <a:pt x="4094101" y="1146984"/>
                </a:cubicBezTo>
                <a:cubicBezTo>
                  <a:pt x="4119221" y="1118285"/>
                  <a:pt x="4142434" y="1087824"/>
                  <a:pt x="4163739" y="1055602"/>
                </a:cubicBezTo>
                <a:cubicBezTo>
                  <a:pt x="4185044" y="1023380"/>
                  <a:pt x="4195696" y="1006351"/>
                  <a:pt x="4195696" y="1004517"/>
                </a:cubicBezTo>
                <a:cubicBezTo>
                  <a:pt x="4195696" y="1002682"/>
                  <a:pt x="4194925" y="1001765"/>
                  <a:pt x="4193383" y="1001765"/>
                </a:cubicBezTo>
                <a:cubicBezTo>
                  <a:pt x="4191840" y="1001765"/>
                  <a:pt x="4188330" y="1002066"/>
                  <a:pt x="4182853" y="1002668"/>
                </a:cubicBezTo>
                <a:cubicBezTo>
                  <a:pt x="4147929" y="1047122"/>
                  <a:pt x="4111604" y="1087601"/>
                  <a:pt x="4073877" y="1124104"/>
                </a:cubicBezTo>
                <a:cubicBezTo>
                  <a:pt x="4036151" y="1160608"/>
                  <a:pt x="4011527" y="1178859"/>
                  <a:pt x="4000008" y="1178859"/>
                </a:cubicBezTo>
                <a:cubicBezTo>
                  <a:pt x="3976877" y="1178859"/>
                  <a:pt x="3965312" y="1148946"/>
                  <a:pt x="3965312" y="1089121"/>
                </a:cubicBezTo>
                <a:cubicBezTo>
                  <a:pt x="3965312" y="1053630"/>
                  <a:pt x="3976206" y="1026798"/>
                  <a:pt x="3997995" y="1008624"/>
                </a:cubicBezTo>
                <a:cubicBezTo>
                  <a:pt x="4019784" y="990450"/>
                  <a:pt x="4043777" y="961861"/>
                  <a:pt x="4069975" y="922856"/>
                </a:cubicBezTo>
                <a:cubicBezTo>
                  <a:pt x="4096173" y="883852"/>
                  <a:pt x="4113434" y="854564"/>
                  <a:pt x="4121759" y="834994"/>
                </a:cubicBezTo>
                <a:cubicBezTo>
                  <a:pt x="4007821" y="939237"/>
                  <a:pt x="3943016" y="998538"/>
                  <a:pt x="3927343" y="1012896"/>
                </a:cubicBezTo>
                <a:cubicBezTo>
                  <a:pt x="3911670" y="1027255"/>
                  <a:pt x="3898074" y="1034434"/>
                  <a:pt x="3886554" y="1034434"/>
                </a:cubicBezTo>
                <a:cubicBezTo>
                  <a:pt x="3861105" y="1034434"/>
                  <a:pt x="3848380" y="1001080"/>
                  <a:pt x="3848380" y="934372"/>
                </a:cubicBezTo>
                <a:cubicBezTo>
                  <a:pt x="3848380" y="914381"/>
                  <a:pt x="3850562" y="898567"/>
                  <a:pt x="3854925" y="886928"/>
                </a:cubicBezTo>
                <a:cubicBezTo>
                  <a:pt x="3859289" y="875290"/>
                  <a:pt x="3869147" y="868649"/>
                  <a:pt x="3884500" y="867006"/>
                </a:cubicBezTo>
                <a:cubicBezTo>
                  <a:pt x="3970341" y="807363"/>
                  <a:pt x="4056876" y="742681"/>
                  <a:pt x="4144104" y="672960"/>
                </a:cubicBezTo>
                <a:cubicBezTo>
                  <a:pt x="4137861" y="654978"/>
                  <a:pt x="4116501" y="637379"/>
                  <a:pt x="4080025" y="620163"/>
                </a:cubicBezTo>
                <a:cubicBezTo>
                  <a:pt x="4053718" y="607621"/>
                  <a:pt x="4030313" y="588534"/>
                  <a:pt x="4009811" y="562903"/>
                </a:cubicBezTo>
                <a:cubicBezTo>
                  <a:pt x="3989310" y="537271"/>
                  <a:pt x="3979059" y="516901"/>
                  <a:pt x="3979059" y="501794"/>
                </a:cubicBezTo>
                <a:cubicBezTo>
                  <a:pt x="3979059" y="486687"/>
                  <a:pt x="3982591" y="477016"/>
                  <a:pt x="3989656" y="472781"/>
                </a:cubicBezTo>
                <a:cubicBezTo>
                  <a:pt x="3996722" y="468545"/>
                  <a:pt x="4011153" y="466427"/>
                  <a:pt x="4032951" y="466427"/>
                </a:cubicBezTo>
                <a:cubicBezTo>
                  <a:pt x="4054749" y="466427"/>
                  <a:pt x="4077725" y="459860"/>
                  <a:pt x="4101878" y="446724"/>
                </a:cubicBezTo>
                <a:cubicBezTo>
                  <a:pt x="4126031" y="433589"/>
                  <a:pt x="4155930" y="407254"/>
                  <a:pt x="4191575" y="367720"/>
                </a:cubicBezTo>
                <a:cubicBezTo>
                  <a:pt x="4227220" y="328186"/>
                  <a:pt x="4258881" y="288214"/>
                  <a:pt x="4286558" y="247804"/>
                </a:cubicBezTo>
                <a:cubicBezTo>
                  <a:pt x="4314234" y="207394"/>
                  <a:pt x="4328073" y="182429"/>
                  <a:pt x="4328073" y="172908"/>
                </a:cubicBezTo>
                <a:cubicBezTo>
                  <a:pt x="4328073" y="163387"/>
                  <a:pt x="4323773" y="150895"/>
                  <a:pt x="4315175" y="135432"/>
                </a:cubicBezTo>
                <a:cubicBezTo>
                  <a:pt x="4306576" y="119969"/>
                  <a:pt x="4302276" y="105364"/>
                  <a:pt x="4302276" y="91617"/>
                </a:cubicBezTo>
                <a:cubicBezTo>
                  <a:pt x="4302276" y="77870"/>
                  <a:pt x="4311560" y="70997"/>
                  <a:pt x="4330126" y="70997"/>
                </a:cubicBezTo>
                <a:close/>
                <a:moveTo>
                  <a:pt x="777470" y="53919"/>
                </a:moveTo>
                <a:cubicBezTo>
                  <a:pt x="747329" y="53919"/>
                  <a:pt x="721688" y="66005"/>
                  <a:pt x="700547" y="90176"/>
                </a:cubicBezTo>
                <a:cubicBezTo>
                  <a:pt x="679406" y="114348"/>
                  <a:pt x="667293" y="152576"/>
                  <a:pt x="664208" y="204862"/>
                </a:cubicBezTo>
                <a:cubicBezTo>
                  <a:pt x="679178" y="256728"/>
                  <a:pt x="686663" y="296006"/>
                  <a:pt x="686663" y="322697"/>
                </a:cubicBezTo>
                <a:cubicBezTo>
                  <a:pt x="686663" y="349388"/>
                  <a:pt x="682656" y="379930"/>
                  <a:pt x="674641" y="414325"/>
                </a:cubicBezTo>
                <a:cubicBezTo>
                  <a:pt x="679497" y="392564"/>
                  <a:pt x="698703" y="355234"/>
                  <a:pt x="732258" y="302337"/>
                </a:cubicBezTo>
                <a:cubicBezTo>
                  <a:pt x="765813" y="249439"/>
                  <a:pt x="788273" y="210015"/>
                  <a:pt x="799637" y="184064"/>
                </a:cubicBezTo>
                <a:cubicBezTo>
                  <a:pt x="811002" y="158112"/>
                  <a:pt x="816684" y="134968"/>
                  <a:pt x="816684" y="114631"/>
                </a:cubicBezTo>
                <a:cubicBezTo>
                  <a:pt x="816684" y="94293"/>
                  <a:pt x="812700" y="79090"/>
                  <a:pt x="804731" y="69022"/>
                </a:cubicBezTo>
                <a:cubicBezTo>
                  <a:pt x="796762" y="58953"/>
                  <a:pt x="787675" y="53919"/>
                  <a:pt x="777470" y="53919"/>
                </a:cubicBezTo>
                <a:close/>
                <a:moveTo>
                  <a:pt x="801541" y="0"/>
                </a:moveTo>
                <a:cubicBezTo>
                  <a:pt x="851271" y="0"/>
                  <a:pt x="895565" y="20054"/>
                  <a:pt x="934424" y="60163"/>
                </a:cubicBezTo>
                <a:cubicBezTo>
                  <a:pt x="973282" y="100272"/>
                  <a:pt x="992711" y="144507"/>
                  <a:pt x="992711" y="192868"/>
                </a:cubicBezTo>
                <a:cubicBezTo>
                  <a:pt x="992711" y="224232"/>
                  <a:pt x="985838" y="240736"/>
                  <a:pt x="972091" y="242379"/>
                </a:cubicBezTo>
                <a:cubicBezTo>
                  <a:pt x="913726" y="331999"/>
                  <a:pt x="862142" y="403061"/>
                  <a:pt x="817342" y="455566"/>
                </a:cubicBezTo>
                <a:cubicBezTo>
                  <a:pt x="853945" y="448720"/>
                  <a:pt x="890513" y="445297"/>
                  <a:pt x="927043" y="445297"/>
                </a:cubicBezTo>
                <a:cubicBezTo>
                  <a:pt x="1004669" y="445297"/>
                  <a:pt x="1069981" y="466862"/>
                  <a:pt x="1122979" y="509993"/>
                </a:cubicBezTo>
                <a:cubicBezTo>
                  <a:pt x="1175977" y="553123"/>
                  <a:pt x="1202476" y="596988"/>
                  <a:pt x="1202476" y="641588"/>
                </a:cubicBezTo>
                <a:cubicBezTo>
                  <a:pt x="1202476" y="663167"/>
                  <a:pt x="1195967" y="681227"/>
                  <a:pt x="1182951" y="695768"/>
                </a:cubicBezTo>
                <a:lnTo>
                  <a:pt x="1179411" y="698293"/>
                </a:lnTo>
                <a:lnTo>
                  <a:pt x="1221310" y="702934"/>
                </a:lnTo>
                <a:cubicBezTo>
                  <a:pt x="1252765" y="702934"/>
                  <a:pt x="1286548" y="690885"/>
                  <a:pt x="1322659" y="666787"/>
                </a:cubicBezTo>
                <a:cubicBezTo>
                  <a:pt x="1445359" y="570759"/>
                  <a:pt x="1533838" y="505000"/>
                  <a:pt x="1588096" y="469510"/>
                </a:cubicBezTo>
                <a:cubicBezTo>
                  <a:pt x="1595800" y="384582"/>
                  <a:pt x="1600770" y="334870"/>
                  <a:pt x="1603007" y="320375"/>
                </a:cubicBezTo>
                <a:cubicBezTo>
                  <a:pt x="1605243" y="305879"/>
                  <a:pt x="1606361" y="291552"/>
                  <a:pt x="1606361" y="277395"/>
                </a:cubicBezTo>
                <a:cubicBezTo>
                  <a:pt x="1606361" y="263237"/>
                  <a:pt x="1604641" y="250426"/>
                  <a:pt x="1601199" y="238961"/>
                </a:cubicBezTo>
                <a:cubicBezTo>
                  <a:pt x="1597758" y="227496"/>
                  <a:pt x="1596037" y="216624"/>
                  <a:pt x="1596037" y="206346"/>
                </a:cubicBezTo>
                <a:cubicBezTo>
                  <a:pt x="1596037" y="176351"/>
                  <a:pt x="1607617" y="161353"/>
                  <a:pt x="1630775" y="161353"/>
                </a:cubicBezTo>
                <a:cubicBezTo>
                  <a:pt x="1653933" y="161353"/>
                  <a:pt x="1677762" y="169733"/>
                  <a:pt x="1702261" y="186492"/>
                </a:cubicBezTo>
                <a:cubicBezTo>
                  <a:pt x="1726761" y="203252"/>
                  <a:pt x="1747961" y="226756"/>
                  <a:pt x="1765862" y="257007"/>
                </a:cubicBezTo>
                <a:cubicBezTo>
                  <a:pt x="1783762" y="287258"/>
                  <a:pt x="1792712" y="318225"/>
                  <a:pt x="1792712" y="349909"/>
                </a:cubicBezTo>
                <a:cubicBezTo>
                  <a:pt x="1792712" y="381592"/>
                  <a:pt x="1788121" y="413007"/>
                  <a:pt x="1778938" y="444152"/>
                </a:cubicBezTo>
                <a:cubicBezTo>
                  <a:pt x="1805300" y="494630"/>
                  <a:pt x="1818481" y="532111"/>
                  <a:pt x="1818481" y="556592"/>
                </a:cubicBezTo>
                <a:cubicBezTo>
                  <a:pt x="1818481" y="581074"/>
                  <a:pt x="1810822" y="601639"/>
                  <a:pt x="1795505" y="618289"/>
                </a:cubicBezTo>
                <a:cubicBezTo>
                  <a:pt x="1780188" y="634939"/>
                  <a:pt x="1755971" y="652885"/>
                  <a:pt x="1722854" y="672127"/>
                </a:cubicBezTo>
                <a:cubicBezTo>
                  <a:pt x="1708669" y="723792"/>
                  <a:pt x="1701577" y="755709"/>
                  <a:pt x="1701577" y="767876"/>
                </a:cubicBezTo>
                <a:cubicBezTo>
                  <a:pt x="1701577" y="780044"/>
                  <a:pt x="1703097" y="789168"/>
                  <a:pt x="1706136" y="795247"/>
                </a:cubicBezTo>
                <a:lnTo>
                  <a:pt x="1708041" y="800747"/>
                </a:lnTo>
                <a:lnTo>
                  <a:pt x="1723184" y="789777"/>
                </a:lnTo>
                <a:cubicBezTo>
                  <a:pt x="1744504" y="775441"/>
                  <a:pt x="1760529" y="768273"/>
                  <a:pt x="1771256" y="768273"/>
                </a:cubicBezTo>
                <a:cubicBezTo>
                  <a:pt x="1785560" y="768273"/>
                  <a:pt x="1792712" y="775822"/>
                  <a:pt x="1792712" y="790920"/>
                </a:cubicBezTo>
                <a:cubicBezTo>
                  <a:pt x="1792712" y="801399"/>
                  <a:pt x="1780645" y="833718"/>
                  <a:pt x="1756510" y="887875"/>
                </a:cubicBezTo>
                <a:cubicBezTo>
                  <a:pt x="1732375" y="942032"/>
                  <a:pt x="1707373" y="992615"/>
                  <a:pt x="1681504" y="1039625"/>
                </a:cubicBezTo>
                <a:cubicBezTo>
                  <a:pt x="1675393" y="1049995"/>
                  <a:pt x="1670045" y="1061832"/>
                  <a:pt x="1665462" y="1075136"/>
                </a:cubicBezTo>
                <a:lnTo>
                  <a:pt x="1663931" y="1080250"/>
                </a:lnTo>
                <a:lnTo>
                  <a:pt x="1670876" y="1073270"/>
                </a:lnTo>
                <a:cubicBezTo>
                  <a:pt x="1681809" y="1063866"/>
                  <a:pt x="1698209" y="1055307"/>
                  <a:pt x="1720075" y="1047594"/>
                </a:cubicBezTo>
                <a:cubicBezTo>
                  <a:pt x="1763808" y="1032168"/>
                  <a:pt x="1805674" y="1024454"/>
                  <a:pt x="1845673" y="1024454"/>
                </a:cubicBezTo>
                <a:cubicBezTo>
                  <a:pt x="1877775" y="1024454"/>
                  <a:pt x="1911031" y="1028724"/>
                  <a:pt x="1945443" y="1037262"/>
                </a:cubicBezTo>
                <a:lnTo>
                  <a:pt x="1951407" y="1038970"/>
                </a:lnTo>
                <a:lnTo>
                  <a:pt x="1942606" y="1028872"/>
                </a:lnTo>
                <a:cubicBezTo>
                  <a:pt x="1939314" y="1023604"/>
                  <a:pt x="1936555" y="1017458"/>
                  <a:pt x="1934330" y="1010433"/>
                </a:cubicBezTo>
                <a:cubicBezTo>
                  <a:pt x="1925430" y="982337"/>
                  <a:pt x="1920980" y="944127"/>
                  <a:pt x="1920980" y="895802"/>
                </a:cubicBezTo>
                <a:cubicBezTo>
                  <a:pt x="1920980" y="874187"/>
                  <a:pt x="1924728" y="858135"/>
                  <a:pt x="1932222" y="847647"/>
                </a:cubicBezTo>
                <a:cubicBezTo>
                  <a:pt x="1939716" y="837159"/>
                  <a:pt x="1951760" y="828483"/>
                  <a:pt x="1968355" y="821618"/>
                </a:cubicBezTo>
                <a:cubicBezTo>
                  <a:pt x="1980802" y="816470"/>
                  <a:pt x="1993410" y="806077"/>
                  <a:pt x="2006179" y="790439"/>
                </a:cubicBezTo>
                <a:lnTo>
                  <a:pt x="2017235" y="775449"/>
                </a:lnTo>
                <a:lnTo>
                  <a:pt x="2013692" y="778178"/>
                </a:lnTo>
                <a:cubicBezTo>
                  <a:pt x="1985955" y="797207"/>
                  <a:pt x="1961468" y="806721"/>
                  <a:pt x="1940232" y="806721"/>
                </a:cubicBezTo>
                <a:cubicBezTo>
                  <a:pt x="1925225" y="806721"/>
                  <a:pt x="1908256" y="800637"/>
                  <a:pt x="1889324" y="788469"/>
                </a:cubicBezTo>
                <a:cubicBezTo>
                  <a:pt x="1870392" y="776302"/>
                  <a:pt x="1852885" y="754440"/>
                  <a:pt x="1836801" y="722884"/>
                </a:cubicBezTo>
                <a:cubicBezTo>
                  <a:pt x="1820717" y="691328"/>
                  <a:pt x="1812675" y="665591"/>
                  <a:pt x="1812675" y="645674"/>
                </a:cubicBezTo>
                <a:cubicBezTo>
                  <a:pt x="1812675" y="625756"/>
                  <a:pt x="1825847" y="597358"/>
                  <a:pt x="1852191" y="560481"/>
                </a:cubicBezTo>
                <a:cubicBezTo>
                  <a:pt x="1878535" y="523603"/>
                  <a:pt x="1927480" y="462947"/>
                  <a:pt x="1999026" y="378512"/>
                </a:cubicBezTo>
                <a:cubicBezTo>
                  <a:pt x="2023800" y="349612"/>
                  <a:pt x="2036186" y="327869"/>
                  <a:pt x="2036186" y="313282"/>
                </a:cubicBezTo>
                <a:cubicBezTo>
                  <a:pt x="2036186" y="298695"/>
                  <a:pt x="2021782" y="276998"/>
                  <a:pt x="1992974" y="248189"/>
                </a:cubicBezTo>
                <a:cubicBezTo>
                  <a:pt x="1985087" y="240339"/>
                  <a:pt x="1981144" y="231549"/>
                  <a:pt x="1981144" y="221818"/>
                </a:cubicBezTo>
                <a:cubicBezTo>
                  <a:pt x="1981144" y="191823"/>
                  <a:pt x="2016214" y="176826"/>
                  <a:pt x="2086355" y="176826"/>
                </a:cubicBezTo>
                <a:cubicBezTo>
                  <a:pt x="2137764" y="176826"/>
                  <a:pt x="2180762" y="191558"/>
                  <a:pt x="2215349" y="221024"/>
                </a:cubicBezTo>
                <a:cubicBezTo>
                  <a:pt x="2249935" y="250490"/>
                  <a:pt x="2267228" y="278399"/>
                  <a:pt x="2267228" y="304752"/>
                </a:cubicBezTo>
                <a:cubicBezTo>
                  <a:pt x="2267228" y="331105"/>
                  <a:pt x="2260423" y="353592"/>
                  <a:pt x="2246813" y="372213"/>
                </a:cubicBezTo>
                <a:cubicBezTo>
                  <a:pt x="2233203" y="390835"/>
                  <a:pt x="2215559" y="401350"/>
                  <a:pt x="2193879" y="403760"/>
                </a:cubicBezTo>
                <a:cubicBezTo>
                  <a:pt x="2172200" y="406170"/>
                  <a:pt x="2147358" y="416800"/>
                  <a:pt x="2119353" y="435649"/>
                </a:cubicBezTo>
                <a:cubicBezTo>
                  <a:pt x="2091348" y="454499"/>
                  <a:pt x="2067930" y="474193"/>
                  <a:pt x="2049098" y="494731"/>
                </a:cubicBezTo>
                <a:cubicBezTo>
                  <a:pt x="2030267" y="515269"/>
                  <a:pt x="2010313" y="533370"/>
                  <a:pt x="1989236" y="549034"/>
                </a:cubicBezTo>
                <a:cubicBezTo>
                  <a:pt x="1968159" y="564698"/>
                  <a:pt x="1950601" y="575332"/>
                  <a:pt x="1936562" y="580937"/>
                </a:cubicBezTo>
                <a:cubicBezTo>
                  <a:pt x="1920697" y="587737"/>
                  <a:pt x="1908799" y="593593"/>
                  <a:pt x="1900867" y="598504"/>
                </a:cubicBezTo>
                <a:lnTo>
                  <a:pt x="1892317" y="604883"/>
                </a:lnTo>
                <a:lnTo>
                  <a:pt x="1899840" y="603228"/>
                </a:lnTo>
                <a:cubicBezTo>
                  <a:pt x="1907087" y="603228"/>
                  <a:pt x="1932217" y="593849"/>
                  <a:pt x="1975229" y="575090"/>
                </a:cubicBezTo>
                <a:cubicBezTo>
                  <a:pt x="2018241" y="556332"/>
                  <a:pt x="2059573" y="534247"/>
                  <a:pt x="2099225" y="508834"/>
                </a:cubicBezTo>
                <a:cubicBezTo>
                  <a:pt x="2120019" y="494959"/>
                  <a:pt x="2141525" y="488022"/>
                  <a:pt x="2163743" y="488022"/>
                </a:cubicBezTo>
                <a:cubicBezTo>
                  <a:pt x="2205349" y="488022"/>
                  <a:pt x="2236435" y="501618"/>
                  <a:pt x="2257000" y="528811"/>
                </a:cubicBezTo>
                <a:cubicBezTo>
                  <a:pt x="2277566" y="556003"/>
                  <a:pt x="2287849" y="586633"/>
                  <a:pt x="2287849" y="620699"/>
                </a:cubicBezTo>
                <a:cubicBezTo>
                  <a:pt x="2287849" y="635833"/>
                  <a:pt x="2284627" y="650489"/>
                  <a:pt x="2278182" y="664665"/>
                </a:cubicBezTo>
                <a:cubicBezTo>
                  <a:pt x="2271738" y="678841"/>
                  <a:pt x="2256430" y="703030"/>
                  <a:pt x="2232259" y="737233"/>
                </a:cubicBezTo>
                <a:cubicBezTo>
                  <a:pt x="2208087" y="771436"/>
                  <a:pt x="2181917" y="801737"/>
                  <a:pt x="2153748" y="828136"/>
                </a:cubicBezTo>
                <a:cubicBezTo>
                  <a:pt x="2186627" y="834215"/>
                  <a:pt x="2222355" y="859304"/>
                  <a:pt x="2260930" y="903402"/>
                </a:cubicBezTo>
                <a:cubicBezTo>
                  <a:pt x="2299505" y="947500"/>
                  <a:pt x="2318793" y="988444"/>
                  <a:pt x="2318793" y="1026234"/>
                </a:cubicBezTo>
                <a:cubicBezTo>
                  <a:pt x="2318793" y="1064025"/>
                  <a:pt x="2302801" y="1109976"/>
                  <a:pt x="2270816" y="1164087"/>
                </a:cubicBezTo>
                <a:cubicBezTo>
                  <a:pt x="2267274" y="1169053"/>
                  <a:pt x="2265503" y="1173535"/>
                  <a:pt x="2265503" y="1177533"/>
                </a:cubicBezTo>
                <a:cubicBezTo>
                  <a:pt x="2265503" y="1181531"/>
                  <a:pt x="2266708" y="1184041"/>
                  <a:pt x="2269118" y="1185064"/>
                </a:cubicBezTo>
                <a:cubicBezTo>
                  <a:pt x="2348861" y="1225520"/>
                  <a:pt x="2404369" y="1259289"/>
                  <a:pt x="2435642" y="1286372"/>
                </a:cubicBezTo>
                <a:cubicBezTo>
                  <a:pt x="2466915" y="1313455"/>
                  <a:pt x="2491940" y="1346969"/>
                  <a:pt x="2510717" y="1386914"/>
                </a:cubicBezTo>
                <a:cubicBezTo>
                  <a:pt x="2529493" y="1426859"/>
                  <a:pt x="2538881" y="1465941"/>
                  <a:pt x="2538881" y="1504160"/>
                </a:cubicBezTo>
                <a:cubicBezTo>
                  <a:pt x="2538881" y="1542380"/>
                  <a:pt x="2521575" y="1561489"/>
                  <a:pt x="2486961" y="1561489"/>
                </a:cubicBezTo>
                <a:cubicBezTo>
                  <a:pt x="2464633" y="1561489"/>
                  <a:pt x="2445546" y="1550408"/>
                  <a:pt x="2429700" y="1528245"/>
                </a:cubicBezTo>
                <a:cubicBezTo>
                  <a:pt x="2399577" y="1488099"/>
                  <a:pt x="2374475" y="1457173"/>
                  <a:pt x="2354393" y="1435466"/>
                </a:cubicBezTo>
                <a:cubicBezTo>
                  <a:pt x="2334311" y="1413760"/>
                  <a:pt x="2305909" y="1390387"/>
                  <a:pt x="2269186" y="1365349"/>
                </a:cubicBezTo>
                <a:cubicBezTo>
                  <a:pt x="2232464" y="1340310"/>
                  <a:pt x="2207873" y="1325194"/>
                  <a:pt x="2195413" y="1320000"/>
                </a:cubicBezTo>
                <a:cubicBezTo>
                  <a:pt x="2182953" y="1314806"/>
                  <a:pt x="2172182" y="1312209"/>
                  <a:pt x="2163099" y="1312209"/>
                </a:cubicBezTo>
                <a:cubicBezTo>
                  <a:pt x="2154017" y="1312209"/>
                  <a:pt x="2142575" y="1318042"/>
                  <a:pt x="2128773" y="1329708"/>
                </a:cubicBezTo>
                <a:cubicBezTo>
                  <a:pt x="2068034" y="1379931"/>
                  <a:pt x="1999747" y="1405042"/>
                  <a:pt x="1923911" y="1405042"/>
                </a:cubicBezTo>
                <a:cubicBezTo>
                  <a:pt x="1848074" y="1405042"/>
                  <a:pt x="1788509" y="1380921"/>
                  <a:pt x="1745214" y="1332679"/>
                </a:cubicBezTo>
                <a:cubicBezTo>
                  <a:pt x="1701919" y="1284437"/>
                  <a:pt x="1680272" y="1251708"/>
                  <a:pt x="1680272" y="1234492"/>
                </a:cubicBezTo>
                <a:cubicBezTo>
                  <a:pt x="1680272" y="1220545"/>
                  <a:pt x="1685648" y="1213571"/>
                  <a:pt x="1696401" y="1213571"/>
                </a:cubicBezTo>
                <a:cubicBezTo>
                  <a:pt x="1707154" y="1213571"/>
                  <a:pt x="1716227" y="1216337"/>
                  <a:pt x="1723621" y="1221868"/>
                </a:cubicBezTo>
                <a:cubicBezTo>
                  <a:pt x="1758582" y="1242644"/>
                  <a:pt x="1790216" y="1256770"/>
                  <a:pt x="1818522" y="1264246"/>
                </a:cubicBezTo>
                <a:cubicBezTo>
                  <a:pt x="1846828" y="1271722"/>
                  <a:pt x="1880515" y="1275460"/>
                  <a:pt x="1919584" y="1275460"/>
                </a:cubicBezTo>
                <a:cubicBezTo>
                  <a:pt x="1968766" y="1275460"/>
                  <a:pt x="2007634" y="1262005"/>
                  <a:pt x="2036186" y="1235095"/>
                </a:cubicBezTo>
                <a:cubicBezTo>
                  <a:pt x="1975850" y="1205684"/>
                  <a:pt x="1862533" y="1175707"/>
                  <a:pt x="1696237" y="1145165"/>
                </a:cubicBezTo>
                <a:cubicBezTo>
                  <a:pt x="1675356" y="1141235"/>
                  <a:pt x="1662306" y="1132538"/>
                  <a:pt x="1657086" y="1119073"/>
                </a:cubicBezTo>
                <a:lnTo>
                  <a:pt x="1655770" y="1111483"/>
                </a:lnTo>
                <a:lnTo>
                  <a:pt x="1654003" y="1119451"/>
                </a:lnTo>
                <a:cubicBezTo>
                  <a:pt x="1647892" y="1151929"/>
                  <a:pt x="1644836" y="1190276"/>
                  <a:pt x="1644836" y="1234492"/>
                </a:cubicBezTo>
                <a:cubicBezTo>
                  <a:pt x="1644836" y="1274784"/>
                  <a:pt x="1650569" y="1331634"/>
                  <a:pt x="1662034" y="1405042"/>
                </a:cubicBezTo>
                <a:lnTo>
                  <a:pt x="1692978" y="1563516"/>
                </a:lnTo>
                <a:cubicBezTo>
                  <a:pt x="1692978" y="1587395"/>
                  <a:pt x="1683444" y="1599335"/>
                  <a:pt x="1664375" y="1599335"/>
                </a:cubicBezTo>
                <a:cubicBezTo>
                  <a:pt x="1645307" y="1599335"/>
                  <a:pt x="1618547" y="1583383"/>
                  <a:pt x="1584098" y="1551480"/>
                </a:cubicBezTo>
                <a:cubicBezTo>
                  <a:pt x="1549648" y="1519577"/>
                  <a:pt x="1532423" y="1460751"/>
                  <a:pt x="1532423" y="1375002"/>
                </a:cubicBezTo>
                <a:lnTo>
                  <a:pt x="1535442" y="1296373"/>
                </a:lnTo>
                <a:lnTo>
                  <a:pt x="1531473" y="1303054"/>
                </a:lnTo>
                <a:cubicBezTo>
                  <a:pt x="1492838" y="1364164"/>
                  <a:pt x="1456012" y="1394718"/>
                  <a:pt x="1420997" y="1394718"/>
                </a:cubicBezTo>
                <a:cubicBezTo>
                  <a:pt x="1389176" y="1394718"/>
                  <a:pt x="1361965" y="1369306"/>
                  <a:pt x="1339364" y="1318480"/>
                </a:cubicBezTo>
                <a:cubicBezTo>
                  <a:pt x="1316762" y="1267655"/>
                  <a:pt x="1305462" y="1231594"/>
                  <a:pt x="1305462" y="1210298"/>
                </a:cubicBezTo>
                <a:cubicBezTo>
                  <a:pt x="1305462" y="1189002"/>
                  <a:pt x="1313709" y="1174726"/>
                  <a:pt x="1330204" y="1167469"/>
                </a:cubicBezTo>
                <a:cubicBezTo>
                  <a:pt x="1346698" y="1160212"/>
                  <a:pt x="1372613" y="1139761"/>
                  <a:pt x="1407948" y="1106114"/>
                </a:cubicBezTo>
                <a:cubicBezTo>
                  <a:pt x="1443283" y="1072468"/>
                  <a:pt x="1476062" y="1034765"/>
                  <a:pt x="1506285" y="993003"/>
                </a:cubicBezTo>
                <a:cubicBezTo>
                  <a:pt x="1536508" y="951242"/>
                  <a:pt x="1552670" y="916222"/>
                  <a:pt x="1554769" y="887943"/>
                </a:cubicBezTo>
                <a:lnTo>
                  <a:pt x="1563368" y="779227"/>
                </a:lnTo>
                <a:cubicBezTo>
                  <a:pt x="1448938" y="901873"/>
                  <a:pt x="1367670" y="963195"/>
                  <a:pt x="1319565" y="963195"/>
                </a:cubicBezTo>
                <a:cubicBezTo>
                  <a:pt x="1302696" y="963195"/>
                  <a:pt x="1285636" y="956486"/>
                  <a:pt x="1268383" y="943068"/>
                </a:cubicBezTo>
                <a:cubicBezTo>
                  <a:pt x="1251131" y="929650"/>
                  <a:pt x="1230552" y="909531"/>
                  <a:pt x="1206645" y="882713"/>
                </a:cubicBezTo>
                <a:cubicBezTo>
                  <a:pt x="1182739" y="855894"/>
                  <a:pt x="1160567" y="829163"/>
                  <a:pt x="1140129" y="802518"/>
                </a:cubicBezTo>
                <a:cubicBezTo>
                  <a:pt x="1119691" y="775873"/>
                  <a:pt x="1109472" y="755385"/>
                  <a:pt x="1109472" y="741053"/>
                </a:cubicBezTo>
                <a:lnTo>
                  <a:pt x="1121603" y="716963"/>
                </a:lnTo>
                <a:lnTo>
                  <a:pt x="1106028" y="715855"/>
                </a:lnTo>
                <a:cubicBezTo>
                  <a:pt x="1094198" y="715855"/>
                  <a:pt x="1078192" y="719305"/>
                  <a:pt x="1058009" y="726206"/>
                </a:cubicBezTo>
                <a:cubicBezTo>
                  <a:pt x="1037827" y="733107"/>
                  <a:pt x="1022195" y="740592"/>
                  <a:pt x="1011114" y="748661"/>
                </a:cubicBezTo>
                <a:cubicBezTo>
                  <a:pt x="986376" y="766899"/>
                  <a:pt x="963145" y="776018"/>
                  <a:pt x="941420" y="776018"/>
                </a:cubicBezTo>
                <a:cubicBezTo>
                  <a:pt x="919695" y="776018"/>
                  <a:pt x="908139" y="774877"/>
                  <a:pt x="906752" y="772595"/>
                </a:cubicBezTo>
                <a:cubicBezTo>
                  <a:pt x="911334" y="774621"/>
                  <a:pt x="913625" y="783677"/>
                  <a:pt x="913625" y="799760"/>
                </a:cubicBezTo>
                <a:cubicBezTo>
                  <a:pt x="913625" y="837295"/>
                  <a:pt x="904451" y="858920"/>
                  <a:pt x="886104" y="864634"/>
                </a:cubicBezTo>
                <a:cubicBezTo>
                  <a:pt x="818483" y="933296"/>
                  <a:pt x="784672" y="972419"/>
                  <a:pt x="784672" y="982003"/>
                </a:cubicBezTo>
                <a:cubicBezTo>
                  <a:pt x="784672" y="983555"/>
                  <a:pt x="784900" y="984021"/>
                  <a:pt x="785356" y="983400"/>
                </a:cubicBezTo>
                <a:cubicBezTo>
                  <a:pt x="794211" y="983418"/>
                  <a:pt x="804188" y="983427"/>
                  <a:pt x="815288" y="983427"/>
                </a:cubicBezTo>
                <a:cubicBezTo>
                  <a:pt x="873471" y="983427"/>
                  <a:pt x="922174" y="999557"/>
                  <a:pt x="961397" y="1031815"/>
                </a:cubicBezTo>
                <a:cubicBezTo>
                  <a:pt x="1000621" y="1064074"/>
                  <a:pt x="1020233" y="1097219"/>
                  <a:pt x="1020233" y="1131248"/>
                </a:cubicBezTo>
                <a:cubicBezTo>
                  <a:pt x="1020233" y="1165278"/>
                  <a:pt x="1006696" y="1191092"/>
                  <a:pt x="979622" y="1208691"/>
                </a:cubicBezTo>
                <a:cubicBezTo>
                  <a:pt x="952547" y="1226290"/>
                  <a:pt x="921813" y="1235090"/>
                  <a:pt x="887418" y="1235090"/>
                </a:cubicBezTo>
                <a:cubicBezTo>
                  <a:pt x="871188" y="1369273"/>
                  <a:pt x="845616" y="1467291"/>
                  <a:pt x="810701" y="1529143"/>
                </a:cubicBezTo>
                <a:cubicBezTo>
                  <a:pt x="775785" y="1590995"/>
                  <a:pt x="726307" y="1621921"/>
                  <a:pt x="662264" y="1621921"/>
                </a:cubicBezTo>
                <a:cubicBezTo>
                  <a:pt x="634240" y="1621921"/>
                  <a:pt x="602374" y="1613446"/>
                  <a:pt x="566665" y="1596495"/>
                </a:cubicBezTo>
                <a:cubicBezTo>
                  <a:pt x="530956" y="1579544"/>
                  <a:pt x="494954" y="1557317"/>
                  <a:pt x="458661" y="1529814"/>
                </a:cubicBezTo>
                <a:cubicBezTo>
                  <a:pt x="422367" y="1502311"/>
                  <a:pt x="389333" y="1472206"/>
                  <a:pt x="359557" y="1439500"/>
                </a:cubicBezTo>
                <a:cubicBezTo>
                  <a:pt x="329781" y="1406794"/>
                  <a:pt x="306828" y="1377420"/>
                  <a:pt x="290699" y="1351377"/>
                </a:cubicBezTo>
                <a:cubicBezTo>
                  <a:pt x="274569" y="1325335"/>
                  <a:pt x="266505" y="1303076"/>
                  <a:pt x="266505" y="1284601"/>
                </a:cubicBezTo>
                <a:cubicBezTo>
                  <a:pt x="266505" y="1242337"/>
                  <a:pt x="292054" y="1199308"/>
                  <a:pt x="343154" y="1155511"/>
                </a:cubicBezTo>
                <a:cubicBezTo>
                  <a:pt x="394253" y="1111714"/>
                  <a:pt x="473001" y="1078442"/>
                  <a:pt x="579398" y="1055695"/>
                </a:cubicBezTo>
                <a:cubicBezTo>
                  <a:pt x="574816" y="1056680"/>
                  <a:pt x="572525" y="1046206"/>
                  <a:pt x="572525" y="1024271"/>
                </a:cubicBezTo>
                <a:cubicBezTo>
                  <a:pt x="572525" y="1002336"/>
                  <a:pt x="578641" y="976887"/>
                  <a:pt x="590873" y="947924"/>
                </a:cubicBezTo>
                <a:cubicBezTo>
                  <a:pt x="603104" y="918960"/>
                  <a:pt x="616582" y="902023"/>
                  <a:pt x="631306" y="897112"/>
                </a:cubicBezTo>
                <a:cubicBezTo>
                  <a:pt x="646029" y="892201"/>
                  <a:pt x="657394" y="885300"/>
                  <a:pt x="665399" y="876409"/>
                </a:cubicBezTo>
                <a:lnTo>
                  <a:pt x="672984" y="868596"/>
                </a:lnTo>
                <a:lnTo>
                  <a:pt x="671164" y="868878"/>
                </a:lnTo>
                <a:cubicBezTo>
                  <a:pt x="667001" y="868878"/>
                  <a:pt x="652008" y="875337"/>
                  <a:pt x="626185" y="888253"/>
                </a:cubicBezTo>
                <a:cubicBezTo>
                  <a:pt x="600361" y="901169"/>
                  <a:pt x="576090" y="917787"/>
                  <a:pt x="553370" y="938106"/>
                </a:cubicBezTo>
                <a:cubicBezTo>
                  <a:pt x="530650" y="958425"/>
                  <a:pt x="507122" y="968585"/>
                  <a:pt x="482786" y="968585"/>
                </a:cubicBezTo>
                <a:cubicBezTo>
                  <a:pt x="458451" y="968585"/>
                  <a:pt x="439245" y="961173"/>
                  <a:pt x="425170" y="946349"/>
                </a:cubicBezTo>
                <a:cubicBezTo>
                  <a:pt x="411094" y="931525"/>
                  <a:pt x="404056" y="914209"/>
                  <a:pt x="404056" y="894401"/>
                </a:cubicBezTo>
                <a:cubicBezTo>
                  <a:pt x="404056" y="874593"/>
                  <a:pt x="407813" y="853096"/>
                  <a:pt x="415325" y="829910"/>
                </a:cubicBezTo>
                <a:cubicBezTo>
                  <a:pt x="422837" y="806725"/>
                  <a:pt x="431464" y="790262"/>
                  <a:pt x="441203" y="780523"/>
                </a:cubicBezTo>
                <a:cubicBezTo>
                  <a:pt x="450943" y="770783"/>
                  <a:pt x="464777" y="765219"/>
                  <a:pt x="482704" y="763832"/>
                </a:cubicBezTo>
                <a:cubicBezTo>
                  <a:pt x="521827" y="760400"/>
                  <a:pt x="577418" y="748269"/>
                  <a:pt x="649475" y="727438"/>
                </a:cubicBezTo>
                <a:cubicBezTo>
                  <a:pt x="721532" y="706608"/>
                  <a:pt x="784877" y="679461"/>
                  <a:pt x="839509" y="645997"/>
                </a:cubicBezTo>
                <a:cubicBezTo>
                  <a:pt x="894141" y="612533"/>
                  <a:pt x="928066" y="587673"/>
                  <a:pt x="941283" y="571416"/>
                </a:cubicBezTo>
                <a:cubicBezTo>
                  <a:pt x="954501" y="555159"/>
                  <a:pt x="961110" y="546227"/>
                  <a:pt x="961110" y="544620"/>
                </a:cubicBezTo>
                <a:cubicBezTo>
                  <a:pt x="961110" y="543014"/>
                  <a:pt x="952511" y="542210"/>
                  <a:pt x="935314" y="542210"/>
                </a:cubicBezTo>
                <a:cubicBezTo>
                  <a:pt x="918116" y="542210"/>
                  <a:pt x="888774" y="548376"/>
                  <a:pt x="847286" y="560708"/>
                </a:cubicBezTo>
                <a:cubicBezTo>
                  <a:pt x="805799" y="573041"/>
                  <a:pt x="765530" y="589389"/>
                  <a:pt x="726480" y="609754"/>
                </a:cubicBezTo>
                <a:cubicBezTo>
                  <a:pt x="687430" y="630119"/>
                  <a:pt x="642305" y="650013"/>
                  <a:pt x="591105" y="669438"/>
                </a:cubicBezTo>
                <a:cubicBezTo>
                  <a:pt x="539906" y="688863"/>
                  <a:pt x="474658" y="710218"/>
                  <a:pt x="395362" y="733504"/>
                </a:cubicBezTo>
                <a:cubicBezTo>
                  <a:pt x="316066" y="756790"/>
                  <a:pt x="260416" y="795009"/>
                  <a:pt x="228413" y="848162"/>
                </a:cubicBezTo>
                <a:cubicBezTo>
                  <a:pt x="196410" y="901315"/>
                  <a:pt x="171837" y="983354"/>
                  <a:pt x="154694" y="1094279"/>
                </a:cubicBezTo>
                <a:cubicBezTo>
                  <a:pt x="149017" y="1135429"/>
                  <a:pt x="134247" y="1156004"/>
                  <a:pt x="110386" y="1156004"/>
                </a:cubicBezTo>
                <a:cubicBezTo>
                  <a:pt x="85430" y="1156004"/>
                  <a:pt x="60793" y="1127953"/>
                  <a:pt x="36476" y="1071851"/>
                </a:cubicBezTo>
                <a:cubicBezTo>
                  <a:pt x="12159" y="1015750"/>
                  <a:pt x="0" y="964030"/>
                  <a:pt x="0" y="916692"/>
                </a:cubicBezTo>
                <a:cubicBezTo>
                  <a:pt x="0" y="892812"/>
                  <a:pt x="7047" y="874442"/>
                  <a:pt x="21141" y="861581"/>
                </a:cubicBezTo>
                <a:cubicBezTo>
                  <a:pt x="35234" y="848719"/>
                  <a:pt x="45983" y="834890"/>
                  <a:pt x="53386" y="820093"/>
                </a:cubicBezTo>
                <a:cubicBezTo>
                  <a:pt x="60789" y="805297"/>
                  <a:pt x="71231" y="773855"/>
                  <a:pt x="84713" y="725768"/>
                </a:cubicBezTo>
                <a:cubicBezTo>
                  <a:pt x="98196" y="677681"/>
                  <a:pt x="121952" y="640406"/>
                  <a:pt x="155981" y="613944"/>
                </a:cubicBezTo>
                <a:cubicBezTo>
                  <a:pt x="190011" y="587481"/>
                  <a:pt x="230403" y="574250"/>
                  <a:pt x="277157" y="574250"/>
                </a:cubicBezTo>
                <a:cubicBezTo>
                  <a:pt x="291744" y="574250"/>
                  <a:pt x="299649" y="574807"/>
                  <a:pt x="300872" y="575920"/>
                </a:cubicBezTo>
                <a:cubicBezTo>
                  <a:pt x="261913" y="531777"/>
                  <a:pt x="242434" y="469998"/>
                  <a:pt x="242434" y="390583"/>
                </a:cubicBezTo>
                <a:cubicBezTo>
                  <a:pt x="242434" y="365901"/>
                  <a:pt x="246144" y="339046"/>
                  <a:pt x="253566" y="310018"/>
                </a:cubicBezTo>
                <a:cubicBezTo>
                  <a:pt x="260987" y="280991"/>
                  <a:pt x="271548" y="266477"/>
                  <a:pt x="285249" y="266477"/>
                </a:cubicBezTo>
                <a:cubicBezTo>
                  <a:pt x="298951" y="266477"/>
                  <a:pt x="309242" y="271634"/>
                  <a:pt x="316125" y="281949"/>
                </a:cubicBezTo>
                <a:cubicBezTo>
                  <a:pt x="323008" y="292264"/>
                  <a:pt x="327444" y="297421"/>
                  <a:pt x="329434" y="297421"/>
                </a:cubicBezTo>
                <a:cubicBezTo>
                  <a:pt x="331424" y="297421"/>
                  <a:pt x="341301" y="287394"/>
                  <a:pt x="359064" y="267340"/>
                </a:cubicBezTo>
                <a:cubicBezTo>
                  <a:pt x="376827" y="247285"/>
                  <a:pt x="391943" y="237258"/>
                  <a:pt x="404412" y="237258"/>
                </a:cubicBezTo>
                <a:cubicBezTo>
                  <a:pt x="416881" y="237258"/>
                  <a:pt x="423773" y="241826"/>
                  <a:pt x="425087" y="250964"/>
                </a:cubicBezTo>
                <a:cubicBezTo>
                  <a:pt x="426402" y="260101"/>
                  <a:pt x="427059" y="273519"/>
                  <a:pt x="427059" y="291219"/>
                </a:cubicBezTo>
                <a:cubicBezTo>
                  <a:pt x="427059" y="308918"/>
                  <a:pt x="433212" y="346841"/>
                  <a:pt x="445516" y="404987"/>
                </a:cubicBezTo>
                <a:cubicBezTo>
                  <a:pt x="457821" y="463133"/>
                  <a:pt x="467825" y="506355"/>
                  <a:pt x="475530" y="534652"/>
                </a:cubicBezTo>
                <a:cubicBezTo>
                  <a:pt x="513959" y="513073"/>
                  <a:pt x="562338" y="486638"/>
                  <a:pt x="620667" y="455347"/>
                </a:cubicBezTo>
                <a:cubicBezTo>
                  <a:pt x="553356" y="427159"/>
                  <a:pt x="511312" y="378908"/>
                  <a:pt x="494534" y="310593"/>
                </a:cubicBezTo>
                <a:cubicBezTo>
                  <a:pt x="477757" y="242278"/>
                  <a:pt x="469368" y="190421"/>
                  <a:pt x="469368" y="155022"/>
                </a:cubicBezTo>
                <a:cubicBezTo>
                  <a:pt x="469368" y="125028"/>
                  <a:pt x="479304" y="110030"/>
                  <a:pt x="499176" y="110030"/>
                </a:cubicBezTo>
                <a:cubicBezTo>
                  <a:pt x="519048" y="110030"/>
                  <a:pt x="547286" y="124918"/>
                  <a:pt x="583890" y="154694"/>
                </a:cubicBezTo>
                <a:cubicBezTo>
                  <a:pt x="654870" y="51564"/>
                  <a:pt x="727420" y="0"/>
                  <a:pt x="80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schemeClr val="bg1">
                <a:lumMod val="9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-20320"/>
            <a:ext cx="12202160" cy="691451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23000"/>
                </a:schemeClr>
              </a:gs>
              <a:gs pos="85000">
                <a:srgbClr val="EE7C88">
                  <a:alpha val="62000"/>
                </a:srgbClr>
              </a:gs>
              <a:gs pos="17000">
                <a:srgbClr val="EA3E4E">
                  <a:alpha val="61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学校风貌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likzn_5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grpSp>
        <p:nvGrpSpPr>
          <p:cNvPr id="23" name="likzn_6"/>
          <p:cNvGrpSpPr/>
          <p:nvPr/>
        </p:nvGrpSpPr>
        <p:grpSpPr>
          <a:xfrm>
            <a:off x="936625" y="1872615"/>
            <a:ext cx="10316210" cy="2599690"/>
            <a:chOff x="1475" y="3353"/>
            <a:chExt cx="16246" cy="4094"/>
          </a:xfrm>
          <a:effectLst>
            <a:reflection blurRad="57150" stA="39000" endA="300" dist="38100" dir="5400000" sy="-100000" algn="bl" rotWithShape="0"/>
          </a:effectLst>
        </p:grpSpPr>
        <p:cxnSp>
          <p:nvCxnSpPr>
            <p:cNvPr id="57" name="直接连接符"/>
            <p:cNvCxnSpPr/>
            <p:nvPr/>
          </p:nvCxnSpPr>
          <p:spPr>
            <a:xfrm>
              <a:off x="3608" y="5400"/>
              <a:ext cx="510" cy="0"/>
            </a:xfrm>
            <a:prstGeom prst="line">
              <a:avLst/>
            </a:prstGeom>
            <a:ln w="12700">
              <a:solidFill>
                <a:srgbClr val="EB3A4A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"/>
            <p:cNvCxnSpPr/>
            <p:nvPr/>
          </p:nvCxnSpPr>
          <p:spPr>
            <a:xfrm>
              <a:off x="7013" y="5400"/>
              <a:ext cx="510" cy="0"/>
            </a:xfrm>
            <a:prstGeom prst="line">
              <a:avLst/>
            </a:prstGeom>
            <a:ln w="12700">
              <a:solidFill>
                <a:srgbClr val="EB3646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"/>
            <p:cNvCxnSpPr/>
            <p:nvPr/>
          </p:nvCxnSpPr>
          <p:spPr>
            <a:xfrm>
              <a:off x="11669" y="5400"/>
              <a:ext cx="510" cy="0"/>
            </a:xfrm>
            <a:prstGeom prst="line">
              <a:avLst/>
            </a:prstGeom>
            <a:ln w="12700">
              <a:solidFill>
                <a:srgbClr val="EA3646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"/>
            <p:cNvCxnSpPr/>
            <p:nvPr/>
          </p:nvCxnSpPr>
          <p:spPr>
            <a:xfrm>
              <a:off x="15074" y="5400"/>
              <a:ext cx="510" cy="0"/>
            </a:xfrm>
            <a:prstGeom prst="line">
              <a:avLst/>
            </a:prstGeom>
            <a:ln w="12700">
              <a:solidFill>
                <a:srgbClr val="EB3646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"/>
            <p:cNvSpPr/>
            <p:nvPr/>
          </p:nvSpPr>
          <p:spPr>
            <a:xfrm>
              <a:off x="1475" y="4354"/>
              <a:ext cx="2116" cy="2117"/>
            </a:xfrm>
            <a:prstGeom prst="ellipse">
              <a:avLst/>
            </a:prstGeom>
            <a:noFill/>
            <a:ln w="12700">
              <a:solidFill>
                <a:srgbClr val="EA384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0" name="椭圆"/>
            <p:cNvSpPr/>
            <p:nvPr/>
          </p:nvSpPr>
          <p:spPr>
            <a:xfrm>
              <a:off x="4129" y="3977"/>
              <a:ext cx="2871" cy="2871"/>
            </a:xfrm>
            <a:prstGeom prst="ellipse">
              <a:avLst/>
            </a:prstGeom>
            <a:noFill/>
            <a:ln w="12700">
              <a:solidFill>
                <a:srgbClr val="EA364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1" name="椭圆"/>
            <p:cNvSpPr/>
            <p:nvPr/>
          </p:nvSpPr>
          <p:spPr>
            <a:xfrm flipH="1">
              <a:off x="15605" y="4354"/>
              <a:ext cx="2116" cy="2117"/>
            </a:xfrm>
            <a:prstGeom prst="ellipse">
              <a:avLst/>
            </a:prstGeom>
            <a:noFill/>
            <a:ln w="12700">
              <a:solidFill>
                <a:srgbClr val="EA374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"/>
            <p:cNvSpPr/>
            <p:nvPr/>
          </p:nvSpPr>
          <p:spPr>
            <a:xfrm flipH="1">
              <a:off x="12197" y="3977"/>
              <a:ext cx="2871" cy="2871"/>
            </a:xfrm>
            <a:prstGeom prst="ellipse">
              <a:avLst/>
            </a:prstGeom>
            <a:noFill/>
            <a:ln w="12700">
              <a:solidFill>
                <a:srgbClr val="EB374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弧形"/>
            <p:cNvSpPr/>
            <p:nvPr/>
          </p:nvSpPr>
          <p:spPr>
            <a:xfrm>
              <a:off x="7540" y="3353"/>
              <a:ext cx="4105" cy="4094"/>
            </a:xfrm>
            <a:prstGeom prst="arc">
              <a:avLst>
                <a:gd name="adj1" fmla="val 49290"/>
                <a:gd name="adj2" fmla="val 16215601"/>
              </a:avLst>
            </a:prstGeom>
            <a:ln w="12700">
              <a:solidFill>
                <a:srgbClr val="EA374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5" name="椭圆"/>
            <p:cNvSpPr/>
            <p:nvPr>
              <p:custDataLst>
                <p:tags r:id="rId3"/>
              </p:custDataLst>
            </p:nvPr>
          </p:nvSpPr>
          <p:spPr>
            <a:xfrm>
              <a:off x="7770" y="3573"/>
              <a:ext cx="3679" cy="3679"/>
            </a:xfrm>
            <a:prstGeom prst="ellipse">
              <a:avLst/>
            </a:prstGeom>
            <a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06" name="椭圆"/>
            <p:cNvSpPr/>
            <p:nvPr>
              <p:custDataLst>
                <p:tags r:id="rId4"/>
              </p:custDataLst>
            </p:nvPr>
          </p:nvSpPr>
          <p:spPr>
            <a:xfrm>
              <a:off x="12446" y="4227"/>
              <a:ext cx="2372" cy="2372"/>
            </a:xfrm>
            <a:prstGeom prst="ellipse">
              <a:avLst/>
            </a:prstGeom>
            <a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07" name="椭圆"/>
            <p:cNvSpPr/>
            <p:nvPr>
              <p:custDataLst>
                <p:tags r:id="rId5"/>
              </p:custDataLst>
            </p:nvPr>
          </p:nvSpPr>
          <p:spPr>
            <a:xfrm>
              <a:off x="4378" y="4227"/>
              <a:ext cx="2372" cy="2372"/>
            </a:xfrm>
            <a:prstGeom prst="ellipse">
              <a:avLst/>
            </a:prstGeom>
            <a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8" name="椭圆"/>
            <p:cNvSpPr/>
            <p:nvPr>
              <p:custDataLst>
                <p:tags r:id="rId6"/>
              </p:custDataLst>
            </p:nvPr>
          </p:nvSpPr>
          <p:spPr>
            <a:xfrm>
              <a:off x="1654" y="4534"/>
              <a:ext cx="1757" cy="1757"/>
            </a:xfrm>
            <a:prstGeom prst="ellipse">
              <a:avLst/>
            </a:prstGeom>
            <a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9" name="椭圆"/>
            <p:cNvSpPr/>
            <p:nvPr>
              <p:custDataLst>
                <p:tags r:id="rId7"/>
              </p:custDataLst>
            </p:nvPr>
          </p:nvSpPr>
          <p:spPr>
            <a:xfrm>
              <a:off x="15784" y="4534"/>
              <a:ext cx="1757" cy="1757"/>
            </a:xfrm>
            <a:prstGeom prst="ellipse">
              <a:avLst/>
            </a:prstGeom>
            <a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24" name="likzn_7"/>
          <p:cNvSpPr txBox="1"/>
          <p:nvPr/>
        </p:nvSpPr>
        <p:spPr>
          <a:xfrm>
            <a:off x="689264" y="5453771"/>
            <a:ext cx="10813472" cy="787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单击此处添加您的文字内容，或复制文本粘贴至此，字间距和行间距均可自行调节。本模板的所有文字和图片素材，均可自由编辑替换和移动。单击此处添加您的文字内容，或复制文本粘贴至此。</a:t>
            </a:r>
          </a:p>
        </p:txBody>
      </p:sp>
      <p:sp>
        <p:nvSpPr>
          <p:cNvPr id="25" name="likzn_8"/>
          <p:cNvSpPr/>
          <p:nvPr/>
        </p:nvSpPr>
        <p:spPr>
          <a:xfrm>
            <a:off x="5022629" y="4856614"/>
            <a:ext cx="214674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6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-20320"/>
            <a:ext cx="12202160" cy="691451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23000"/>
                </a:schemeClr>
              </a:gs>
              <a:gs pos="85000">
                <a:srgbClr val="EE7C88">
                  <a:alpha val="62000"/>
                </a:srgbClr>
              </a:gs>
              <a:gs pos="17000">
                <a:srgbClr val="EA3E4E">
                  <a:alpha val="61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学校风貌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likzn_5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sp>
        <p:nvSpPr>
          <p:cNvPr id="28" name="likzn_6"/>
          <p:cNvSpPr/>
          <p:nvPr>
            <p:custDataLst>
              <p:tags r:id="rId3"/>
            </p:custDataLst>
          </p:nvPr>
        </p:nvSpPr>
        <p:spPr>
          <a:xfrm>
            <a:off x="882523" y="4126510"/>
            <a:ext cx="2256961" cy="1894778"/>
          </a:xfrm>
          <a:prstGeom prst="rect">
            <a:avLst/>
          </a:prstGeom>
          <a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rgbClr val="EA8792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9" name="likzn_7"/>
          <p:cNvGrpSpPr/>
          <p:nvPr>
            <p:custDataLst>
              <p:tags r:id="rId4"/>
            </p:custDataLst>
          </p:nvPr>
        </p:nvGrpSpPr>
        <p:grpSpPr>
          <a:xfrm>
            <a:off x="685528" y="3284984"/>
            <a:ext cx="2472983" cy="720080"/>
            <a:chOff x="685528" y="3284984"/>
            <a:chExt cx="2472983" cy="720080"/>
          </a:xfrm>
          <a:solidFill>
            <a:srgbClr val="EA3747"/>
          </a:solidFill>
        </p:grpSpPr>
        <p:grpSp>
          <p:nvGrpSpPr>
            <p:cNvPr id="30" name="Group 3"/>
            <p:cNvGrpSpPr/>
            <p:nvPr/>
          </p:nvGrpSpPr>
          <p:grpSpPr>
            <a:xfrm>
              <a:off x="685528" y="3284984"/>
              <a:ext cx="2472983" cy="653509"/>
              <a:chOff x="1424694" y="3437117"/>
              <a:chExt cx="1499779" cy="396331"/>
            </a:xfrm>
            <a:grpFill/>
          </p:grpSpPr>
          <p:sp>
            <p:nvSpPr>
              <p:cNvPr id="31" name="Round Same Side Corner Rectangle 4"/>
              <p:cNvSpPr/>
              <p:nvPr>
                <p:custDataLst>
                  <p:tags r:id="rId33"/>
                </p:custDataLst>
              </p:nvPr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Oval 13"/>
              <p:cNvSpPr/>
              <p:nvPr>
                <p:custDataLst>
                  <p:tags r:id="rId34"/>
                </p:custDataLst>
              </p:nvPr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70"/>
            <p:cNvSpPr txBox="1"/>
            <p:nvPr>
              <p:custDataLst>
                <p:tags r:id="rId32"/>
              </p:custDataLst>
            </p:nvPr>
          </p:nvSpPr>
          <p:spPr>
            <a:xfrm>
              <a:off x="1485900" y="3420289"/>
              <a:ext cx="86409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likzn_8"/>
          <p:cNvGrpSpPr/>
          <p:nvPr>
            <p:custDataLst>
              <p:tags r:id="rId5"/>
            </p:custDataLst>
          </p:nvPr>
        </p:nvGrpSpPr>
        <p:grpSpPr>
          <a:xfrm>
            <a:off x="621665" y="1437005"/>
            <a:ext cx="2734945" cy="1296035"/>
            <a:chOff x="979" y="2263"/>
            <a:chExt cx="4307" cy="2041"/>
          </a:xfrm>
        </p:grpSpPr>
        <p:sp>
          <p:nvSpPr>
            <p:cNvPr id="34" name="MH_Text_1"/>
            <p:cNvSpPr/>
            <p:nvPr>
              <p:custDataLst>
                <p:tags r:id="rId30"/>
              </p:custDataLst>
            </p:nvPr>
          </p:nvSpPr>
          <p:spPr>
            <a:xfrm>
              <a:off x="979" y="2263"/>
              <a:ext cx="4232" cy="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>
                <a:lnSpc>
                  <a:spcPct val="120000"/>
                </a:lnSpc>
                <a:buClr>
                  <a:schemeClr val="accent1"/>
                </a:buClr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35" name="MH_Text_1"/>
            <p:cNvSpPr/>
            <p:nvPr>
              <p:custDataLst>
                <p:tags r:id="rId31"/>
              </p:custDataLst>
            </p:nvPr>
          </p:nvSpPr>
          <p:spPr>
            <a:xfrm>
              <a:off x="1080" y="3126"/>
              <a:ext cx="4206" cy="11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单击此处添加文字阐述，添加简短问题说明文字，具体说明文字在此处添加此处单击此处添加文字阐述</a:t>
              </a:r>
            </a:p>
          </p:txBody>
        </p:sp>
      </p:grpSp>
      <p:sp>
        <p:nvSpPr>
          <p:cNvPr id="36" name="likzn_9"/>
          <p:cNvSpPr/>
          <p:nvPr>
            <p:custDataLst>
              <p:tags r:id="rId6"/>
            </p:custDataLst>
          </p:nvPr>
        </p:nvSpPr>
        <p:spPr>
          <a:xfrm>
            <a:off x="3603779" y="1390206"/>
            <a:ext cx="2256961" cy="1894778"/>
          </a:xfrm>
          <a:prstGeom prst="rect">
            <a:avLst/>
          </a:prstGeom>
          <a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rgbClr val="E5828C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7" name="likzn_10"/>
          <p:cNvGrpSpPr/>
          <p:nvPr>
            <p:custDataLst>
              <p:tags r:id="rId7"/>
            </p:custDataLst>
          </p:nvPr>
        </p:nvGrpSpPr>
        <p:grpSpPr>
          <a:xfrm>
            <a:off x="3495768" y="3461701"/>
            <a:ext cx="2472984" cy="684181"/>
            <a:chOff x="3495768" y="3461701"/>
            <a:chExt cx="2472984" cy="684181"/>
          </a:xfrm>
          <a:solidFill>
            <a:srgbClr val="EA3747"/>
          </a:solidFill>
        </p:grpSpPr>
        <p:grpSp>
          <p:nvGrpSpPr>
            <p:cNvPr id="38" name="Group 10"/>
            <p:cNvGrpSpPr/>
            <p:nvPr/>
          </p:nvGrpSpPr>
          <p:grpSpPr>
            <a:xfrm>
              <a:off x="3495768" y="3510515"/>
              <a:ext cx="2472984" cy="635367"/>
              <a:chOff x="2993261" y="3583747"/>
              <a:chExt cx="1499779" cy="385328"/>
            </a:xfrm>
            <a:grpFill/>
          </p:grpSpPr>
          <p:sp>
            <p:nvSpPr>
              <p:cNvPr id="39" name="Round Same Side Corner Rectangle 6"/>
              <p:cNvSpPr/>
              <p:nvPr>
                <p:custDataLst>
                  <p:tags r:id="rId28"/>
                </p:custDataLst>
              </p:nvPr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Oval 14"/>
              <p:cNvSpPr/>
              <p:nvPr>
                <p:custDataLst>
                  <p:tags r:id="rId29"/>
                </p:custDataLst>
              </p:nvPr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70"/>
            <p:cNvSpPr txBox="1"/>
            <p:nvPr>
              <p:custDataLst>
                <p:tags r:id="rId27"/>
              </p:custDataLst>
            </p:nvPr>
          </p:nvSpPr>
          <p:spPr>
            <a:xfrm>
              <a:off x="4244388" y="3461701"/>
              <a:ext cx="86409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likzn_11"/>
          <p:cNvGrpSpPr/>
          <p:nvPr>
            <p:custDataLst>
              <p:tags r:id="rId8"/>
            </p:custDataLst>
          </p:nvPr>
        </p:nvGrpSpPr>
        <p:grpSpPr>
          <a:xfrm>
            <a:off x="3455035" y="4364990"/>
            <a:ext cx="2734310" cy="1296035"/>
            <a:chOff x="5441" y="6874"/>
            <a:chExt cx="4306" cy="2041"/>
          </a:xfrm>
        </p:grpSpPr>
        <p:sp>
          <p:nvSpPr>
            <p:cNvPr id="41" name="MH_Text_1"/>
            <p:cNvSpPr/>
            <p:nvPr>
              <p:custDataLst>
                <p:tags r:id="rId25"/>
              </p:custDataLst>
            </p:nvPr>
          </p:nvSpPr>
          <p:spPr>
            <a:xfrm>
              <a:off x="5441" y="6874"/>
              <a:ext cx="4232" cy="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>
                <a:lnSpc>
                  <a:spcPct val="120000"/>
                </a:lnSpc>
                <a:buClr>
                  <a:schemeClr val="accent1"/>
                </a:buClr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42" name="MH_Text_1"/>
            <p:cNvSpPr/>
            <p:nvPr>
              <p:custDataLst>
                <p:tags r:id="rId26"/>
              </p:custDataLst>
            </p:nvPr>
          </p:nvSpPr>
          <p:spPr>
            <a:xfrm>
              <a:off x="5541" y="7737"/>
              <a:ext cx="4206" cy="11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单击此处添加文字阐述，添加简短问题说明文字，具体说明文字在此处添加此处单击此处添加文字阐述</a:t>
              </a:r>
            </a:p>
          </p:txBody>
        </p:sp>
      </p:grpSp>
      <p:sp>
        <p:nvSpPr>
          <p:cNvPr id="48" name="likzn_12"/>
          <p:cNvSpPr/>
          <p:nvPr>
            <p:custDataLst>
              <p:tags r:id="rId9"/>
            </p:custDataLst>
          </p:nvPr>
        </p:nvSpPr>
        <p:spPr>
          <a:xfrm>
            <a:off x="6389556" y="4126510"/>
            <a:ext cx="2256961" cy="1894778"/>
          </a:xfrm>
          <a:prstGeom prst="rect">
            <a:avLst/>
          </a:prstGeom>
          <a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rgbClr val="E6848F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likzn_13"/>
          <p:cNvGrpSpPr/>
          <p:nvPr>
            <p:custDataLst>
              <p:tags r:id="rId10"/>
            </p:custDataLst>
          </p:nvPr>
        </p:nvGrpSpPr>
        <p:grpSpPr>
          <a:xfrm>
            <a:off x="6306009" y="3255566"/>
            <a:ext cx="2472985" cy="733828"/>
            <a:chOff x="6306009" y="3255566"/>
            <a:chExt cx="2472985" cy="733828"/>
          </a:xfrm>
          <a:solidFill>
            <a:srgbClr val="EA3747"/>
          </a:solidFill>
        </p:grpSpPr>
        <p:grpSp>
          <p:nvGrpSpPr>
            <p:cNvPr id="50" name="Group 11"/>
            <p:cNvGrpSpPr/>
            <p:nvPr/>
          </p:nvGrpSpPr>
          <p:grpSpPr>
            <a:xfrm>
              <a:off x="6306009" y="3255566"/>
              <a:ext cx="2472985" cy="653508"/>
              <a:chOff x="4561827" y="3437117"/>
              <a:chExt cx="1499779" cy="396330"/>
            </a:xfrm>
            <a:grpFill/>
          </p:grpSpPr>
          <p:sp>
            <p:nvSpPr>
              <p:cNvPr id="54" name="Round Same Side Corner Rectangle 7"/>
              <p:cNvSpPr/>
              <p:nvPr>
                <p:custDataLst>
                  <p:tags r:id="rId23"/>
                </p:custDataLst>
              </p:nvPr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15"/>
              <p:cNvSpPr/>
              <p:nvPr>
                <p:custDataLst>
                  <p:tags r:id="rId24"/>
                </p:custDataLst>
              </p:nvPr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70"/>
            <p:cNvSpPr txBox="1"/>
            <p:nvPr>
              <p:custDataLst>
                <p:tags r:id="rId22"/>
              </p:custDataLst>
            </p:nvPr>
          </p:nvSpPr>
          <p:spPr>
            <a:xfrm>
              <a:off x="7215625" y="3404619"/>
              <a:ext cx="86409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likzn_14"/>
          <p:cNvGrpSpPr/>
          <p:nvPr>
            <p:custDataLst>
              <p:tags r:id="rId11"/>
            </p:custDataLst>
          </p:nvPr>
        </p:nvGrpSpPr>
        <p:grpSpPr>
          <a:xfrm>
            <a:off x="6142355" y="1437005"/>
            <a:ext cx="2734310" cy="1296035"/>
            <a:chOff x="9673" y="2263"/>
            <a:chExt cx="4306" cy="2041"/>
          </a:xfrm>
        </p:grpSpPr>
        <p:sp>
          <p:nvSpPr>
            <p:cNvPr id="58" name="MH_Text_1"/>
            <p:cNvSpPr/>
            <p:nvPr>
              <p:custDataLst>
                <p:tags r:id="rId20"/>
              </p:custDataLst>
            </p:nvPr>
          </p:nvSpPr>
          <p:spPr>
            <a:xfrm>
              <a:off x="9673" y="2263"/>
              <a:ext cx="4232" cy="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>
                <a:lnSpc>
                  <a:spcPct val="120000"/>
                </a:lnSpc>
                <a:buClr>
                  <a:schemeClr val="accent1"/>
                </a:buClr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59" name="MH_Text_1"/>
            <p:cNvSpPr/>
            <p:nvPr>
              <p:custDataLst>
                <p:tags r:id="rId21"/>
              </p:custDataLst>
            </p:nvPr>
          </p:nvSpPr>
          <p:spPr>
            <a:xfrm>
              <a:off x="9773" y="3126"/>
              <a:ext cx="4206" cy="11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单击此处添加文字阐述，添加简短问题说明文字，具体说明文字在此处添加此处单击此处添加文字阐述</a:t>
              </a:r>
            </a:p>
          </p:txBody>
        </p:sp>
      </p:grpSp>
      <p:sp>
        <p:nvSpPr>
          <p:cNvPr id="60" name="likzn_15"/>
          <p:cNvSpPr/>
          <p:nvPr>
            <p:custDataLst>
              <p:tags r:id="rId12"/>
            </p:custDataLst>
          </p:nvPr>
        </p:nvSpPr>
        <p:spPr>
          <a:xfrm>
            <a:off x="9215473" y="1328142"/>
            <a:ext cx="2256961" cy="1894778"/>
          </a:xfrm>
          <a:prstGeom prst="rect">
            <a:avLst/>
          </a:prstGeom>
          <a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rgbClr val="E3828C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" name="likzn_16"/>
          <p:cNvGrpSpPr/>
          <p:nvPr>
            <p:custDataLst>
              <p:tags r:id="rId13"/>
            </p:custDataLst>
          </p:nvPr>
        </p:nvGrpSpPr>
        <p:grpSpPr>
          <a:xfrm>
            <a:off x="9116251" y="3429000"/>
            <a:ext cx="2472984" cy="697510"/>
            <a:chOff x="9116251" y="3429000"/>
            <a:chExt cx="2472984" cy="697510"/>
          </a:xfrm>
          <a:solidFill>
            <a:srgbClr val="EA3747"/>
          </a:solidFill>
        </p:grpSpPr>
        <p:grpSp>
          <p:nvGrpSpPr>
            <p:cNvPr id="62" name="Group 12"/>
            <p:cNvGrpSpPr/>
            <p:nvPr/>
          </p:nvGrpSpPr>
          <p:grpSpPr>
            <a:xfrm>
              <a:off x="9116251" y="3491143"/>
              <a:ext cx="2472984" cy="635367"/>
              <a:chOff x="6130393" y="3583747"/>
              <a:chExt cx="1499779" cy="385328"/>
            </a:xfrm>
            <a:grpFill/>
          </p:grpSpPr>
          <p:sp>
            <p:nvSpPr>
              <p:cNvPr id="63" name="Round Same Side Corner Rectangle 8"/>
              <p:cNvSpPr/>
              <p:nvPr>
                <p:custDataLst>
                  <p:tags r:id="rId18"/>
                </p:custDataLst>
              </p:nvPr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Oval 16"/>
              <p:cNvSpPr/>
              <p:nvPr>
                <p:custDataLst>
                  <p:tags r:id="rId19"/>
                </p:custDataLst>
              </p:nvPr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文本框 70"/>
            <p:cNvSpPr txBox="1"/>
            <p:nvPr>
              <p:custDataLst>
                <p:tags r:id="rId17"/>
              </p:custDataLst>
            </p:nvPr>
          </p:nvSpPr>
          <p:spPr>
            <a:xfrm>
              <a:off x="9911905" y="3429000"/>
              <a:ext cx="86409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likzn_17"/>
          <p:cNvGrpSpPr/>
          <p:nvPr>
            <p:custDataLst>
              <p:tags r:id="rId14"/>
            </p:custDataLst>
          </p:nvPr>
        </p:nvGrpSpPr>
        <p:grpSpPr>
          <a:xfrm>
            <a:off x="9052560" y="4364990"/>
            <a:ext cx="2734310" cy="1296035"/>
            <a:chOff x="14256" y="6874"/>
            <a:chExt cx="4306" cy="2041"/>
          </a:xfrm>
        </p:grpSpPr>
        <p:sp>
          <p:nvSpPr>
            <p:cNvPr id="66" name="MH_Text_1"/>
            <p:cNvSpPr/>
            <p:nvPr>
              <p:custDataLst>
                <p:tags r:id="rId15"/>
              </p:custDataLst>
            </p:nvPr>
          </p:nvSpPr>
          <p:spPr>
            <a:xfrm>
              <a:off x="14256" y="6874"/>
              <a:ext cx="4232" cy="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>
                <a:lnSpc>
                  <a:spcPct val="120000"/>
                </a:lnSpc>
                <a:buClr>
                  <a:schemeClr val="accent1"/>
                </a:buClr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67" name="MH_Text_1"/>
            <p:cNvSpPr/>
            <p:nvPr>
              <p:custDataLst>
                <p:tags r:id="rId16"/>
              </p:custDataLst>
            </p:nvPr>
          </p:nvSpPr>
          <p:spPr>
            <a:xfrm>
              <a:off x="14356" y="7737"/>
              <a:ext cx="4206" cy="11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59981" tIns="0" rIns="159981" bIns="0" rtlCol="0" anchor="t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单击此处添加文字阐述，添加简短问题说明文字，具体说明文字在此处添加此处单击此处添加文字阐述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6" grpId="0" animBg="1"/>
      <p:bldP spid="48" grpId="0" animBg="1"/>
      <p:bldP spid="48" grpId="1" animBg="1"/>
      <p:bldP spid="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-20320"/>
            <a:ext cx="12202160" cy="691451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23000"/>
                </a:schemeClr>
              </a:gs>
              <a:gs pos="85000">
                <a:srgbClr val="EE7C88">
                  <a:alpha val="62000"/>
                </a:srgbClr>
              </a:gs>
              <a:gs pos="17000">
                <a:srgbClr val="EA3E4E">
                  <a:alpha val="61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学校风貌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likzn_5"/>
          <p:cNvSpPr/>
          <p:nvPr/>
        </p:nvSpPr>
        <p:spPr>
          <a:xfrm>
            <a:off x="210820" y="1402080"/>
            <a:ext cx="11840210" cy="1056640"/>
          </a:xfrm>
          <a:custGeom>
            <a:avLst/>
            <a:gdLst>
              <a:gd name="connisteX0" fmla="*/ 0 w 10908030"/>
              <a:gd name="connsiteY0" fmla="*/ 0 h 1056946"/>
              <a:gd name="connisteX1" fmla="*/ 5421630 w 10908030"/>
              <a:gd name="connsiteY1" fmla="*/ 1056005 h 1056946"/>
              <a:gd name="connisteX2" fmla="*/ 10908030 w 10908030"/>
              <a:gd name="connsiteY2" fmla="*/ 196215 h 1056946"/>
              <a:gd name="connisteX3" fmla="*/ 17036415 w 10908030"/>
              <a:gd name="connsiteY3" fmla="*/ 2612390 h 10569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0908030" h="1056946">
                <a:moveTo>
                  <a:pt x="0" y="0"/>
                </a:moveTo>
                <a:cubicBezTo>
                  <a:pt x="974725" y="228600"/>
                  <a:pt x="3239770" y="1016635"/>
                  <a:pt x="5421630" y="1056005"/>
                </a:cubicBezTo>
                <a:cubicBezTo>
                  <a:pt x="7603490" y="1095375"/>
                  <a:pt x="8585200" y="-114935"/>
                  <a:pt x="10908030" y="196215"/>
                </a:cubicBezTo>
              </a:path>
            </a:pathLst>
          </a:custGeom>
          <a:noFill/>
          <a:ln w="28575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alpha val="0"/>
                  </a:schemeClr>
                </a:gs>
                <a:gs pos="22000">
                  <a:srgbClr val="F9FAFD">
                    <a:alpha val="54000"/>
                  </a:srgbClr>
                </a:gs>
                <a:gs pos="82000">
                  <a:schemeClr val="bg1">
                    <a:alpha val="47000"/>
                  </a:schemeClr>
                </a:gs>
                <a:gs pos="41000">
                  <a:srgbClr val="FBFCFE">
                    <a:alpha val="10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prstDash val="solid"/>
          </a:ln>
          <a:effectLst>
            <a:glow rad="25400">
              <a:schemeClr val="bg1">
                <a:alpha val="40000"/>
              </a:schemeClr>
            </a:glo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likzn_6"/>
          <p:cNvGrpSpPr/>
          <p:nvPr/>
        </p:nvGrpSpPr>
        <p:grpSpPr>
          <a:xfrm>
            <a:off x="553085" y="1632585"/>
            <a:ext cx="1664970" cy="3309620"/>
            <a:chOff x="2096" y="2913"/>
            <a:chExt cx="2622" cy="5212"/>
          </a:xfrm>
        </p:grpSpPr>
        <p:sp>
          <p:nvSpPr>
            <p:cNvPr id="20" name="矩形 19"/>
            <p:cNvSpPr/>
            <p:nvPr/>
          </p:nvSpPr>
          <p:spPr>
            <a:xfrm>
              <a:off x="2216" y="4399"/>
              <a:ext cx="2382" cy="3617"/>
            </a:xfrm>
            <a:prstGeom prst="rect">
              <a:avLst/>
            </a:prstGeom>
            <a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96" y="4289"/>
              <a:ext cx="2622" cy="383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rgbClr val="FBFCFE">
                      <a:alpha val="46000"/>
                    </a:srgbClr>
                  </a:gs>
                  <a:gs pos="75000">
                    <a:srgbClr val="FFFFFF">
                      <a:alpha val="9000"/>
                    </a:srgbClr>
                  </a:gs>
                  <a:gs pos="59000">
                    <a:srgbClr val="FFFFFF">
                      <a:alpha val="2000"/>
                    </a:srgbClr>
                  </a:gs>
                  <a:gs pos="28000">
                    <a:schemeClr val="bg1">
                      <a:alpha val="50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glow rad="254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7"/>
              </p:custDataLst>
            </p:nvPr>
          </p:nvSpPr>
          <p:spPr>
            <a:xfrm>
              <a:off x="3322" y="291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27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396" y="2988"/>
              <a:ext cx="21" cy="1399"/>
            </a:xfrm>
            <a:prstGeom prst="line">
              <a:avLst/>
            </a:prstGeom>
            <a:ln w="38100"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100000"/>
                    </a:schemeClr>
                  </a:gs>
                </a:gsLst>
                <a:lin ang="5400000" scaled="1"/>
              </a:gradFill>
            </a:ln>
            <a:effectLst>
              <a:glow rad="12700">
                <a:schemeClr val="bg1">
                  <a:alpha val="20000"/>
                </a:schemeClr>
              </a:glow>
              <a:softEdge rad="12700"/>
            </a:effectLst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28" name="likzn_7"/>
          <p:cNvGrpSpPr/>
          <p:nvPr/>
        </p:nvGrpSpPr>
        <p:grpSpPr>
          <a:xfrm>
            <a:off x="2865120" y="2177415"/>
            <a:ext cx="1664970" cy="3309620"/>
            <a:chOff x="2096" y="2913"/>
            <a:chExt cx="2622" cy="5212"/>
          </a:xfrm>
        </p:grpSpPr>
        <p:sp>
          <p:nvSpPr>
            <p:cNvPr id="29" name="矩形 28"/>
            <p:cNvSpPr/>
            <p:nvPr/>
          </p:nvSpPr>
          <p:spPr>
            <a:xfrm>
              <a:off x="2216" y="4399"/>
              <a:ext cx="2382" cy="3617"/>
            </a:xfrm>
            <a:prstGeom prst="rect">
              <a:avLst/>
            </a:prstGeom>
            <a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096" y="4289"/>
              <a:ext cx="2622" cy="383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rgbClr val="FBFCFE">
                      <a:alpha val="46000"/>
                    </a:srgbClr>
                  </a:gs>
                  <a:gs pos="75000">
                    <a:srgbClr val="FFFFFF">
                      <a:alpha val="9000"/>
                    </a:srgbClr>
                  </a:gs>
                  <a:gs pos="59000">
                    <a:srgbClr val="FFFFFF">
                      <a:alpha val="2000"/>
                    </a:srgbClr>
                  </a:gs>
                  <a:gs pos="28000">
                    <a:schemeClr val="bg1">
                      <a:alpha val="50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glow rad="254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6"/>
              </p:custDataLst>
            </p:nvPr>
          </p:nvSpPr>
          <p:spPr>
            <a:xfrm>
              <a:off x="3322" y="291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27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396" y="2988"/>
              <a:ext cx="21" cy="1399"/>
            </a:xfrm>
            <a:prstGeom prst="line">
              <a:avLst/>
            </a:prstGeom>
            <a:ln w="38100"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100000"/>
                    </a:schemeClr>
                  </a:gs>
                </a:gsLst>
                <a:lin ang="5400000" scaled="1"/>
              </a:gradFill>
            </a:ln>
            <a:effectLst>
              <a:glow rad="12700">
                <a:schemeClr val="bg1">
                  <a:alpha val="20000"/>
                </a:schemeClr>
              </a:glow>
              <a:softEdge rad="12700"/>
            </a:effectLst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33" name="likzn_8"/>
          <p:cNvGrpSpPr/>
          <p:nvPr/>
        </p:nvGrpSpPr>
        <p:grpSpPr>
          <a:xfrm>
            <a:off x="7665720" y="2000250"/>
            <a:ext cx="1664970" cy="3309620"/>
            <a:chOff x="2096" y="2913"/>
            <a:chExt cx="2622" cy="5212"/>
          </a:xfrm>
        </p:grpSpPr>
        <p:sp>
          <p:nvSpPr>
            <p:cNvPr id="34" name="矩形 33"/>
            <p:cNvSpPr/>
            <p:nvPr/>
          </p:nvSpPr>
          <p:spPr>
            <a:xfrm>
              <a:off x="2216" y="4399"/>
              <a:ext cx="2382" cy="3617"/>
            </a:xfrm>
            <a:prstGeom prst="rect">
              <a:avLst/>
            </a:prstGeom>
            <a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96" y="4289"/>
              <a:ext cx="2622" cy="383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rgbClr val="FBFCFE">
                      <a:alpha val="46000"/>
                    </a:srgbClr>
                  </a:gs>
                  <a:gs pos="75000">
                    <a:srgbClr val="FFFFFF">
                      <a:alpha val="9000"/>
                    </a:srgbClr>
                  </a:gs>
                  <a:gs pos="59000">
                    <a:srgbClr val="FFFFFF">
                      <a:alpha val="2000"/>
                    </a:srgbClr>
                  </a:gs>
                  <a:gs pos="28000">
                    <a:schemeClr val="bg1">
                      <a:alpha val="50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glow rad="254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5"/>
              </p:custDataLst>
            </p:nvPr>
          </p:nvSpPr>
          <p:spPr>
            <a:xfrm>
              <a:off x="3322" y="291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27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396" y="2988"/>
              <a:ext cx="21" cy="1399"/>
            </a:xfrm>
            <a:prstGeom prst="line">
              <a:avLst/>
            </a:prstGeom>
            <a:ln w="38100"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100000"/>
                    </a:schemeClr>
                  </a:gs>
                </a:gsLst>
                <a:lin ang="5400000" scaled="1"/>
              </a:gradFill>
            </a:ln>
            <a:effectLst>
              <a:glow rad="12700">
                <a:schemeClr val="bg1">
                  <a:alpha val="20000"/>
                </a:schemeClr>
              </a:glow>
              <a:softEdge rad="12700"/>
            </a:effectLst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38" name="likzn_9"/>
          <p:cNvGrpSpPr/>
          <p:nvPr/>
        </p:nvGrpSpPr>
        <p:grpSpPr>
          <a:xfrm>
            <a:off x="9836785" y="1515745"/>
            <a:ext cx="1664970" cy="3309620"/>
            <a:chOff x="2096" y="2913"/>
            <a:chExt cx="2622" cy="5212"/>
          </a:xfrm>
        </p:grpSpPr>
        <p:sp>
          <p:nvSpPr>
            <p:cNvPr id="39" name="矩形 38"/>
            <p:cNvSpPr/>
            <p:nvPr/>
          </p:nvSpPr>
          <p:spPr>
            <a:xfrm>
              <a:off x="2216" y="4399"/>
              <a:ext cx="2382" cy="3617"/>
            </a:xfrm>
            <a:prstGeom prst="rect">
              <a:avLst/>
            </a:prstGeom>
            <a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096" y="4289"/>
              <a:ext cx="2622" cy="383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rgbClr val="FBFCFE">
                      <a:alpha val="46000"/>
                    </a:srgbClr>
                  </a:gs>
                  <a:gs pos="75000">
                    <a:srgbClr val="FFFFFF">
                      <a:alpha val="9000"/>
                    </a:srgbClr>
                  </a:gs>
                  <a:gs pos="59000">
                    <a:srgbClr val="FFFFFF">
                      <a:alpha val="2000"/>
                    </a:srgbClr>
                  </a:gs>
                  <a:gs pos="28000">
                    <a:schemeClr val="bg1">
                      <a:alpha val="50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glow rad="254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>
              <p:custDataLst>
                <p:tags r:id="rId4"/>
              </p:custDataLst>
            </p:nvPr>
          </p:nvSpPr>
          <p:spPr>
            <a:xfrm>
              <a:off x="3322" y="291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27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396" y="2988"/>
              <a:ext cx="21" cy="1399"/>
            </a:xfrm>
            <a:prstGeom prst="line">
              <a:avLst/>
            </a:prstGeom>
            <a:ln w="38100"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100000"/>
                    </a:schemeClr>
                  </a:gs>
                </a:gsLst>
                <a:lin ang="5400000" scaled="1"/>
              </a:gradFill>
            </a:ln>
            <a:effectLst>
              <a:glow rad="12700">
                <a:schemeClr val="bg1">
                  <a:alpha val="20000"/>
                </a:schemeClr>
              </a:glow>
              <a:softEdge rad="12700"/>
            </a:effectLst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43" name="likzn_10"/>
          <p:cNvGrpSpPr/>
          <p:nvPr/>
        </p:nvGrpSpPr>
        <p:grpSpPr>
          <a:xfrm>
            <a:off x="5177155" y="2389505"/>
            <a:ext cx="1905635" cy="3309620"/>
            <a:chOff x="1906" y="2913"/>
            <a:chExt cx="3001" cy="5212"/>
          </a:xfrm>
        </p:grpSpPr>
        <p:sp>
          <p:nvSpPr>
            <p:cNvPr id="44" name="矩形 43"/>
            <p:cNvSpPr/>
            <p:nvPr/>
          </p:nvSpPr>
          <p:spPr>
            <a:xfrm>
              <a:off x="2029" y="4399"/>
              <a:ext cx="2758" cy="3617"/>
            </a:xfrm>
            <a:prstGeom prst="rect">
              <a:avLst/>
            </a:prstGeom>
            <a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906" y="4289"/>
              <a:ext cx="3001" cy="3836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7000">
                    <a:srgbClr val="FBFCFE">
                      <a:alpha val="46000"/>
                    </a:srgbClr>
                  </a:gs>
                  <a:gs pos="75000">
                    <a:srgbClr val="FFFFFF">
                      <a:alpha val="9000"/>
                    </a:srgbClr>
                  </a:gs>
                  <a:gs pos="59000">
                    <a:srgbClr val="FFFFFF">
                      <a:alpha val="2000"/>
                    </a:srgbClr>
                  </a:gs>
                  <a:gs pos="28000">
                    <a:schemeClr val="bg1">
                      <a:alpha val="50000"/>
                    </a:schemeClr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effectLst>
              <a:glow rad="254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>
              <p:custDataLst>
                <p:tags r:id="rId3"/>
              </p:custDataLst>
            </p:nvPr>
          </p:nvSpPr>
          <p:spPr>
            <a:xfrm>
              <a:off x="3322" y="2913"/>
              <a:ext cx="170" cy="1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27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3396" y="2988"/>
              <a:ext cx="21" cy="1399"/>
            </a:xfrm>
            <a:prstGeom prst="line">
              <a:avLst/>
            </a:prstGeom>
            <a:ln w="38100">
              <a:gradFill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alpha val="100000"/>
                    </a:schemeClr>
                  </a:gs>
                </a:gsLst>
                <a:lin ang="5400000" scaled="1"/>
              </a:gradFill>
            </a:ln>
            <a:effectLst>
              <a:glow rad="12700">
                <a:schemeClr val="bg1">
                  <a:alpha val="20000"/>
                </a:schemeClr>
              </a:glow>
              <a:softEdge rad="12700"/>
            </a:effectLst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53" name="likzn_11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kzn_2"/>
          <p:cNvSpPr/>
          <p:nvPr/>
        </p:nvSpPr>
        <p:spPr>
          <a:xfrm>
            <a:off x="-20955" y="-20955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likzn_3" descr="logo05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5" name="likzn_4"/>
          <p:cNvSpPr txBox="1"/>
          <p:nvPr/>
        </p:nvSpPr>
        <p:spPr>
          <a:xfrm>
            <a:off x="4354195" y="782955"/>
            <a:ext cx="3551555" cy="263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b="1"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05</a:t>
            </a:r>
          </a:p>
        </p:txBody>
      </p:sp>
      <p:grpSp>
        <p:nvGrpSpPr>
          <p:cNvPr id="19" name="likzn_5"/>
          <p:cNvGrpSpPr/>
          <p:nvPr/>
        </p:nvGrpSpPr>
        <p:grpSpPr>
          <a:xfrm flipH="1">
            <a:off x="-12065" y="1352550"/>
            <a:ext cx="12204065" cy="4198620"/>
            <a:chOff x="-16" y="2368"/>
            <a:chExt cx="19219" cy="6612"/>
          </a:xfrm>
        </p:grpSpPr>
        <p:pic>
          <p:nvPicPr>
            <p:cNvPr id="16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H="1">
              <a:off x="-16" y="2368"/>
              <a:ext cx="19202" cy="3366"/>
            </a:xfrm>
            <a:prstGeom prst="rect">
              <a:avLst/>
            </a:prstGeom>
          </p:spPr>
        </p:pic>
        <p:pic>
          <p:nvPicPr>
            <p:cNvPr id="18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V="1">
              <a:off x="1" y="5614"/>
              <a:ext cx="19202" cy="3366"/>
            </a:xfrm>
            <a:prstGeom prst="rect">
              <a:avLst/>
            </a:prstGeom>
          </p:spPr>
        </p:pic>
      </p:grpSp>
      <p:grpSp>
        <p:nvGrpSpPr>
          <p:cNvPr id="53" name="likzn_6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pic>
        <p:nvPicPr>
          <p:cNvPr id="3" name="likzn_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-10160" y="4715510"/>
            <a:ext cx="12192000" cy="22548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F8F96C-B99B-7B56-7756-864899ECC42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481554" y="2618105"/>
            <a:ext cx="4844408" cy="1584131"/>
          </a:xfrm>
          <a:custGeom>
            <a:avLst/>
            <a:gdLst/>
            <a:ahLst/>
            <a:cxnLst/>
            <a:rect l="l" t="t" r="r" b="b"/>
            <a:pathLst>
              <a:path w="4844408" h="1584131">
                <a:moveTo>
                  <a:pt x="4051945" y="918780"/>
                </a:moveTo>
                <a:lnTo>
                  <a:pt x="4057142" y="944418"/>
                </a:lnTo>
                <a:cubicBezTo>
                  <a:pt x="4063637" y="974851"/>
                  <a:pt x="4070270" y="1002752"/>
                  <a:pt x="4077043" y="1028119"/>
                </a:cubicBezTo>
                <a:cubicBezTo>
                  <a:pt x="4142985" y="978261"/>
                  <a:pt x="4178484" y="953268"/>
                  <a:pt x="4183541" y="953140"/>
                </a:cubicBezTo>
                <a:cubicBezTo>
                  <a:pt x="4169575" y="957722"/>
                  <a:pt x="4153432" y="960014"/>
                  <a:pt x="4135112" y="960014"/>
                </a:cubicBezTo>
                <a:cubicBezTo>
                  <a:pt x="4116792" y="960014"/>
                  <a:pt x="4096213" y="952401"/>
                  <a:pt x="4073374" y="937175"/>
                </a:cubicBezTo>
                <a:cubicBezTo>
                  <a:pt x="4067664" y="933369"/>
                  <a:pt x="4062668" y="929550"/>
                  <a:pt x="4058386" y="925718"/>
                </a:cubicBezTo>
                <a:close/>
                <a:moveTo>
                  <a:pt x="4199865" y="781799"/>
                </a:moveTo>
                <a:lnTo>
                  <a:pt x="4183641" y="792706"/>
                </a:lnTo>
                <a:cubicBezTo>
                  <a:pt x="4164848" y="802998"/>
                  <a:pt x="4141054" y="809625"/>
                  <a:pt x="4112260" y="812590"/>
                </a:cubicBezTo>
                <a:cubicBezTo>
                  <a:pt x="4073867" y="816542"/>
                  <a:pt x="4052265" y="820239"/>
                  <a:pt x="4047455" y="823681"/>
                </a:cubicBezTo>
                <a:cubicBezTo>
                  <a:pt x="4042644" y="827122"/>
                  <a:pt x="4039518" y="834401"/>
                  <a:pt x="4038076" y="845520"/>
                </a:cubicBezTo>
                <a:lnTo>
                  <a:pt x="4043644" y="875848"/>
                </a:lnTo>
                <a:lnTo>
                  <a:pt x="4049110" y="867232"/>
                </a:lnTo>
                <a:cubicBezTo>
                  <a:pt x="4069097" y="843633"/>
                  <a:pt x="4119065" y="820230"/>
                  <a:pt x="4199013" y="797022"/>
                </a:cubicBezTo>
                <a:cubicBezTo>
                  <a:pt x="4199013" y="790833"/>
                  <a:pt x="4199160" y="786420"/>
                  <a:pt x="4199452" y="783782"/>
                </a:cubicBezTo>
                <a:close/>
                <a:moveTo>
                  <a:pt x="4442447" y="708981"/>
                </a:moveTo>
                <a:cubicBezTo>
                  <a:pt x="4426591" y="708981"/>
                  <a:pt x="4393808" y="716996"/>
                  <a:pt x="4344096" y="733025"/>
                </a:cubicBezTo>
                <a:cubicBezTo>
                  <a:pt x="4345246" y="740811"/>
                  <a:pt x="4345677" y="747803"/>
                  <a:pt x="4345390" y="754001"/>
                </a:cubicBezTo>
                <a:lnTo>
                  <a:pt x="4342786" y="767983"/>
                </a:lnTo>
                <a:lnTo>
                  <a:pt x="4343370" y="767666"/>
                </a:lnTo>
                <a:cubicBezTo>
                  <a:pt x="4345643" y="767100"/>
                  <a:pt x="4349856" y="766817"/>
                  <a:pt x="4356008" y="766817"/>
                </a:cubicBezTo>
                <a:cubicBezTo>
                  <a:pt x="4368313" y="766817"/>
                  <a:pt x="4382302" y="779423"/>
                  <a:pt x="4397975" y="804635"/>
                </a:cubicBezTo>
                <a:cubicBezTo>
                  <a:pt x="4413648" y="829847"/>
                  <a:pt x="4421484" y="849025"/>
                  <a:pt x="4421484" y="862169"/>
                </a:cubicBezTo>
                <a:cubicBezTo>
                  <a:pt x="4421484" y="875314"/>
                  <a:pt x="4413250" y="886897"/>
                  <a:pt x="4396783" y="896920"/>
                </a:cubicBezTo>
                <a:cubicBezTo>
                  <a:pt x="4380316" y="906943"/>
                  <a:pt x="4361275" y="916190"/>
                  <a:pt x="4339660" y="924660"/>
                </a:cubicBezTo>
                <a:cubicBezTo>
                  <a:pt x="4339185" y="926541"/>
                  <a:pt x="4338948" y="928467"/>
                  <a:pt x="4338948" y="930439"/>
                </a:cubicBezTo>
                <a:cubicBezTo>
                  <a:pt x="4338948" y="931388"/>
                  <a:pt x="4345287" y="931862"/>
                  <a:pt x="4357966" y="931862"/>
                </a:cubicBezTo>
                <a:cubicBezTo>
                  <a:pt x="4370645" y="931862"/>
                  <a:pt x="4390850" y="930484"/>
                  <a:pt x="4418581" y="927727"/>
                </a:cubicBezTo>
                <a:cubicBezTo>
                  <a:pt x="4433935" y="909654"/>
                  <a:pt x="4448745" y="881950"/>
                  <a:pt x="4463012" y="844616"/>
                </a:cubicBezTo>
                <a:cubicBezTo>
                  <a:pt x="4477280" y="807282"/>
                  <a:pt x="4484413" y="780194"/>
                  <a:pt x="4484413" y="763353"/>
                </a:cubicBezTo>
                <a:cubicBezTo>
                  <a:pt x="4484413" y="746511"/>
                  <a:pt x="4481383" y="733239"/>
                  <a:pt x="4475322" y="723536"/>
                </a:cubicBezTo>
                <a:cubicBezTo>
                  <a:pt x="4469261" y="713833"/>
                  <a:pt x="4458302" y="708981"/>
                  <a:pt x="4442447" y="708981"/>
                </a:cubicBezTo>
                <a:close/>
                <a:moveTo>
                  <a:pt x="4209441" y="630362"/>
                </a:moveTo>
                <a:lnTo>
                  <a:pt x="4100512" y="662031"/>
                </a:lnTo>
                <a:cubicBezTo>
                  <a:pt x="4080603" y="668310"/>
                  <a:pt x="4061394" y="674507"/>
                  <a:pt x="4042883" y="680624"/>
                </a:cubicBezTo>
                <a:lnTo>
                  <a:pt x="4000296" y="695053"/>
                </a:lnTo>
                <a:lnTo>
                  <a:pt x="4008104" y="695624"/>
                </a:lnTo>
                <a:cubicBezTo>
                  <a:pt x="4020052" y="697664"/>
                  <a:pt x="4026026" y="702765"/>
                  <a:pt x="4026026" y="710925"/>
                </a:cubicBezTo>
                <a:cubicBezTo>
                  <a:pt x="4026026" y="721806"/>
                  <a:pt x="4023735" y="729825"/>
                  <a:pt x="4019153" y="734983"/>
                </a:cubicBezTo>
                <a:cubicBezTo>
                  <a:pt x="4014571" y="740140"/>
                  <a:pt x="4012279" y="742828"/>
                  <a:pt x="4012279" y="743047"/>
                </a:cubicBezTo>
                <a:cubicBezTo>
                  <a:pt x="4012279" y="751117"/>
                  <a:pt x="4013548" y="768770"/>
                  <a:pt x="4016086" y="796009"/>
                </a:cubicBezTo>
                <a:cubicBezTo>
                  <a:pt x="4017309" y="773700"/>
                  <a:pt x="4028810" y="755083"/>
                  <a:pt x="4050590" y="740158"/>
                </a:cubicBezTo>
                <a:cubicBezTo>
                  <a:pt x="4072370" y="725234"/>
                  <a:pt x="4112826" y="704636"/>
                  <a:pt x="4171958" y="678365"/>
                </a:cubicBezTo>
                <a:cubicBezTo>
                  <a:pt x="4181816" y="657416"/>
                  <a:pt x="4193756" y="641705"/>
                  <a:pt x="4207776" y="631230"/>
                </a:cubicBezTo>
                <a:close/>
                <a:moveTo>
                  <a:pt x="4383211" y="591346"/>
                </a:moveTo>
                <a:lnTo>
                  <a:pt x="4331218" y="600850"/>
                </a:lnTo>
                <a:lnTo>
                  <a:pt x="4266093" y="616397"/>
                </a:lnTo>
                <a:lnTo>
                  <a:pt x="4271965" y="616913"/>
                </a:lnTo>
                <a:cubicBezTo>
                  <a:pt x="4287328" y="619703"/>
                  <a:pt x="4301130" y="626677"/>
                  <a:pt x="4313371" y="637836"/>
                </a:cubicBezTo>
                <a:cubicBezTo>
                  <a:pt x="4329057" y="635262"/>
                  <a:pt x="4343820" y="633010"/>
                  <a:pt x="4357658" y="631079"/>
                </a:cubicBezTo>
                <a:lnTo>
                  <a:pt x="4389760" y="627080"/>
                </a:lnTo>
                <a:lnTo>
                  <a:pt x="4382126" y="624442"/>
                </a:lnTo>
                <a:cubicBezTo>
                  <a:pt x="4375814" y="620807"/>
                  <a:pt x="4372658" y="615354"/>
                  <a:pt x="4372658" y="608083"/>
                </a:cubicBezTo>
                <a:cubicBezTo>
                  <a:pt x="4372658" y="602630"/>
                  <a:pt x="4375357" y="597624"/>
                  <a:pt x="4380756" y="593065"/>
                </a:cubicBezTo>
                <a:close/>
                <a:moveTo>
                  <a:pt x="1005527" y="585204"/>
                </a:moveTo>
                <a:cubicBezTo>
                  <a:pt x="999868" y="585204"/>
                  <a:pt x="982360" y="593656"/>
                  <a:pt x="953004" y="610562"/>
                </a:cubicBezTo>
                <a:cubicBezTo>
                  <a:pt x="954081" y="687183"/>
                  <a:pt x="952411" y="752458"/>
                  <a:pt x="947993" y="806387"/>
                </a:cubicBezTo>
                <a:cubicBezTo>
                  <a:pt x="954583" y="825210"/>
                  <a:pt x="963716" y="840225"/>
                  <a:pt x="975391" y="851435"/>
                </a:cubicBezTo>
                <a:cubicBezTo>
                  <a:pt x="987066" y="862644"/>
                  <a:pt x="994391" y="868249"/>
                  <a:pt x="997367" y="868249"/>
                </a:cubicBezTo>
                <a:cubicBezTo>
                  <a:pt x="1000343" y="868249"/>
                  <a:pt x="1002278" y="867651"/>
                  <a:pt x="1003172" y="866455"/>
                </a:cubicBezTo>
                <a:cubicBezTo>
                  <a:pt x="1004067" y="865259"/>
                  <a:pt x="1007015" y="844091"/>
                  <a:pt x="1012018" y="802951"/>
                </a:cubicBezTo>
                <a:cubicBezTo>
                  <a:pt x="1017020" y="761810"/>
                  <a:pt x="1019521" y="719844"/>
                  <a:pt x="1019521" y="677051"/>
                </a:cubicBezTo>
                <a:cubicBezTo>
                  <a:pt x="1019521" y="634258"/>
                  <a:pt x="1018604" y="608252"/>
                  <a:pt x="1016769" y="599033"/>
                </a:cubicBezTo>
                <a:cubicBezTo>
                  <a:pt x="1014934" y="589813"/>
                  <a:pt x="1011187" y="585204"/>
                  <a:pt x="1005527" y="585204"/>
                </a:cubicBezTo>
                <a:close/>
                <a:moveTo>
                  <a:pt x="3252145" y="543935"/>
                </a:moveTo>
                <a:cubicBezTo>
                  <a:pt x="3228065" y="543935"/>
                  <a:pt x="3199658" y="549714"/>
                  <a:pt x="3166925" y="561270"/>
                </a:cubicBezTo>
                <a:cubicBezTo>
                  <a:pt x="3068688" y="785968"/>
                  <a:pt x="2990606" y="940580"/>
                  <a:pt x="2932679" y="1025106"/>
                </a:cubicBezTo>
                <a:cubicBezTo>
                  <a:pt x="2965212" y="1066055"/>
                  <a:pt x="3002231" y="1100012"/>
                  <a:pt x="3043736" y="1126976"/>
                </a:cubicBezTo>
                <a:cubicBezTo>
                  <a:pt x="3085242" y="1153941"/>
                  <a:pt x="3118035" y="1167423"/>
                  <a:pt x="3142115" y="1167423"/>
                </a:cubicBezTo>
                <a:cubicBezTo>
                  <a:pt x="3149709" y="1167423"/>
                  <a:pt x="3156044" y="1165077"/>
                  <a:pt x="3161119" y="1160385"/>
                </a:cubicBezTo>
                <a:cubicBezTo>
                  <a:pt x="3166195" y="1155693"/>
                  <a:pt x="3183762" y="1122449"/>
                  <a:pt x="3213821" y="1060651"/>
                </a:cubicBezTo>
                <a:cubicBezTo>
                  <a:pt x="3243880" y="998854"/>
                  <a:pt x="3266896" y="913766"/>
                  <a:pt x="3282870" y="805388"/>
                </a:cubicBezTo>
                <a:cubicBezTo>
                  <a:pt x="3298845" y="697010"/>
                  <a:pt x="3306832" y="625796"/>
                  <a:pt x="3306832" y="591749"/>
                </a:cubicBezTo>
                <a:cubicBezTo>
                  <a:pt x="3306832" y="559873"/>
                  <a:pt x="3288603" y="543935"/>
                  <a:pt x="3252145" y="543935"/>
                </a:cubicBezTo>
                <a:close/>
                <a:moveTo>
                  <a:pt x="4128987" y="320313"/>
                </a:moveTo>
                <a:lnTo>
                  <a:pt x="4130280" y="356813"/>
                </a:lnTo>
                <a:cubicBezTo>
                  <a:pt x="4132187" y="392485"/>
                  <a:pt x="4135701" y="419104"/>
                  <a:pt x="4140822" y="436671"/>
                </a:cubicBezTo>
                <a:lnTo>
                  <a:pt x="4153047" y="433137"/>
                </a:lnTo>
                <a:lnTo>
                  <a:pt x="4150382" y="429203"/>
                </a:lnTo>
                <a:cubicBezTo>
                  <a:pt x="4149558" y="427014"/>
                  <a:pt x="4149146" y="424460"/>
                  <a:pt x="4149146" y="421541"/>
                </a:cubicBezTo>
                <a:cubicBezTo>
                  <a:pt x="4149146" y="409866"/>
                  <a:pt x="4156600" y="395717"/>
                  <a:pt x="4171506" y="379095"/>
                </a:cubicBezTo>
                <a:cubicBezTo>
                  <a:pt x="4186412" y="362473"/>
                  <a:pt x="4193865" y="353632"/>
                  <a:pt x="4193865" y="352573"/>
                </a:cubicBezTo>
                <a:cubicBezTo>
                  <a:pt x="4193865" y="351514"/>
                  <a:pt x="4181542" y="345855"/>
                  <a:pt x="4156896" y="335595"/>
                </a:cubicBezTo>
                <a:cubicBezTo>
                  <a:pt x="4147581" y="331866"/>
                  <a:pt x="4139430" y="327744"/>
                  <a:pt x="4132444" y="323228"/>
                </a:cubicBezTo>
                <a:close/>
                <a:moveTo>
                  <a:pt x="2188819" y="279085"/>
                </a:moveTo>
                <a:lnTo>
                  <a:pt x="2185130" y="282332"/>
                </a:lnTo>
                <a:lnTo>
                  <a:pt x="2064338" y="352382"/>
                </a:lnTo>
                <a:cubicBezTo>
                  <a:pt x="2073503" y="361893"/>
                  <a:pt x="2078085" y="373057"/>
                  <a:pt x="2078085" y="385873"/>
                </a:cubicBezTo>
                <a:cubicBezTo>
                  <a:pt x="2078085" y="398689"/>
                  <a:pt x="2075794" y="405307"/>
                  <a:pt x="2071211" y="405726"/>
                </a:cubicBezTo>
                <a:cubicBezTo>
                  <a:pt x="2088829" y="402002"/>
                  <a:pt x="2112895" y="384362"/>
                  <a:pt x="2143410" y="352806"/>
                </a:cubicBezTo>
                <a:cubicBezTo>
                  <a:pt x="2166297" y="329139"/>
                  <a:pt x="2180601" y="309033"/>
                  <a:pt x="2186323" y="292488"/>
                </a:cubicBezTo>
                <a:close/>
                <a:moveTo>
                  <a:pt x="1451914" y="223511"/>
                </a:moveTo>
                <a:cubicBezTo>
                  <a:pt x="1490015" y="223511"/>
                  <a:pt x="1530539" y="233187"/>
                  <a:pt x="1573487" y="252538"/>
                </a:cubicBezTo>
                <a:cubicBezTo>
                  <a:pt x="1616435" y="271890"/>
                  <a:pt x="1647082" y="291401"/>
                  <a:pt x="1665430" y="311072"/>
                </a:cubicBezTo>
                <a:cubicBezTo>
                  <a:pt x="1683777" y="330743"/>
                  <a:pt x="1692951" y="354956"/>
                  <a:pt x="1692951" y="383709"/>
                </a:cubicBezTo>
                <a:cubicBezTo>
                  <a:pt x="1692951" y="413011"/>
                  <a:pt x="1688866" y="438446"/>
                  <a:pt x="1680697" y="460016"/>
                </a:cubicBezTo>
                <a:cubicBezTo>
                  <a:pt x="1672527" y="481586"/>
                  <a:pt x="1653426" y="492371"/>
                  <a:pt x="1623395" y="492371"/>
                </a:cubicBezTo>
                <a:lnTo>
                  <a:pt x="1580319" y="487195"/>
                </a:lnTo>
                <a:cubicBezTo>
                  <a:pt x="1564254" y="487195"/>
                  <a:pt x="1545130" y="493384"/>
                  <a:pt x="1522949" y="505762"/>
                </a:cubicBezTo>
                <a:cubicBezTo>
                  <a:pt x="1500768" y="518139"/>
                  <a:pt x="1471690" y="550220"/>
                  <a:pt x="1435716" y="602004"/>
                </a:cubicBezTo>
                <a:cubicBezTo>
                  <a:pt x="1408735" y="640842"/>
                  <a:pt x="1391873" y="670230"/>
                  <a:pt x="1385128" y="690167"/>
                </a:cubicBezTo>
                <a:lnTo>
                  <a:pt x="1382652" y="702488"/>
                </a:lnTo>
                <a:lnTo>
                  <a:pt x="1393576" y="700807"/>
                </a:lnTo>
                <a:cubicBezTo>
                  <a:pt x="1411233" y="696015"/>
                  <a:pt x="1435148" y="684034"/>
                  <a:pt x="1465318" y="664865"/>
                </a:cubicBezTo>
                <a:cubicBezTo>
                  <a:pt x="1505546" y="639306"/>
                  <a:pt x="1551538" y="595071"/>
                  <a:pt x="1603295" y="532160"/>
                </a:cubicBezTo>
                <a:cubicBezTo>
                  <a:pt x="1611163" y="522393"/>
                  <a:pt x="1620912" y="517510"/>
                  <a:pt x="1632541" y="517510"/>
                </a:cubicBezTo>
                <a:cubicBezTo>
                  <a:pt x="1644170" y="517510"/>
                  <a:pt x="1649985" y="524493"/>
                  <a:pt x="1649985" y="538459"/>
                </a:cubicBezTo>
                <a:cubicBezTo>
                  <a:pt x="1649985" y="551548"/>
                  <a:pt x="1625823" y="605833"/>
                  <a:pt x="1577499" y="701313"/>
                </a:cubicBezTo>
                <a:cubicBezTo>
                  <a:pt x="1529174" y="796794"/>
                  <a:pt x="1493670" y="860914"/>
                  <a:pt x="1470987" y="893675"/>
                </a:cubicBezTo>
                <a:cubicBezTo>
                  <a:pt x="1448304" y="926436"/>
                  <a:pt x="1426026" y="942816"/>
                  <a:pt x="1404155" y="942816"/>
                </a:cubicBezTo>
                <a:cubicBezTo>
                  <a:pt x="1382284" y="942816"/>
                  <a:pt x="1358935" y="923072"/>
                  <a:pt x="1334106" y="883584"/>
                </a:cubicBezTo>
                <a:cubicBezTo>
                  <a:pt x="1309278" y="844096"/>
                  <a:pt x="1296863" y="802982"/>
                  <a:pt x="1296863" y="760245"/>
                </a:cubicBezTo>
                <a:cubicBezTo>
                  <a:pt x="1296863" y="729063"/>
                  <a:pt x="1314504" y="682309"/>
                  <a:pt x="1349784" y="619982"/>
                </a:cubicBezTo>
                <a:cubicBezTo>
                  <a:pt x="1385064" y="557655"/>
                  <a:pt x="1415150" y="510727"/>
                  <a:pt x="1440043" y="479199"/>
                </a:cubicBezTo>
                <a:cubicBezTo>
                  <a:pt x="1464935" y="447670"/>
                  <a:pt x="1477381" y="429925"/>
                  <a:pt x="1477381" y="425964"/>
                </a:cubicBezTo>
                <a:cubicBezTo>
                  <a:pt x="1477381" y="422002"/>
                  <a:pt x="1474688" y="416945"/>
                  <a:pt x="1469303" y="410793"/>
                </a:cubicBezTo>
                <a:cubicBezTo>
                  <a:pt x="1446172" y="386512"/>
                  <a:pt x="1425689" y="359602"/>
                  <a:pt x="1407852" y="330063"/>
                </a:cubicBezTo>
                <a:cubicBezTo>
                  <a:pt x="1390016" y="300525"/>
                  <a:pt x="1381098" y="281730"/>
                  <a:pt x="1381098" y="273679"/>
                </a:cubicBezTo>
                <a:cubicBezTo>
                  <a:pt x="1381098" y="258088"/>
                  <a:pt x="1387985" y="245829"/>
                  <a:pt x="1401759" y="236902"/>
                </a:cubicBezTo>
                <a:cubicBezTo>
                  <a:pt x="1415534" y="227974"/>
                  <a:pt x="1432252" y="223511"/>
                  <a:pt x="1451914" y="223511"/>
                </a:cubicBezTo>
                <a:close/>
                <a:moveTo>
                  <a:pt x="3030359" y="146150"/>
                </a:moveTo>
                <a:cubicBezTo>
                  <a:pt x="3089710" y="146150"/>
                  <a:pt x="3141855" y="164872"/>
                  <a:pt x="3186792" y="202315"/>
                </a:cubicBezTo>
                <a:cubicBezTo>
                  <a:pt x="3231730" y="239759"/>
                  <a:pt x="3254199" y="269832"/>
                  <a:pt x="3254199" y="292533"/>
                </a:cubicBezTo>
                <a:cubicBezTo>
                  <a:pt x="3254199" y="315235"/>
                  <a:pt x="3243309" y="349525"/>
                  <a:pt x="3221529" y="395403"/>
                </a:cubicBezTo>
                <a:cubicBezTo>
                  <a:pt x="3235860" y="394289"/>
                  <a:pt x="3259621" y="393732"/>
                  <a:pt x="3292811" y="393732"/>
                </a:cubicBezTo>
                <a:cubicBezTo>
                  <a:pt x="3326001" y="393732"/>
                  <a:pt x="3366557" y="402828"/>
                  <a:pt x="3414480" y="421021"/>
                </a:cubicBezTo>
                <a:cubicBezTo>
                  <a:pt x="3462402" y="439213"/>
                  <a:pt x="3495236" y="458172"/>
                  <a:pt x="3512981" y="477898"/>
                </a:cubicBezTo>
                <a:cubicBezTo>
                  <a:pt x="3530726" y="497624"/>
                  <a:pt x="3539599" y="523301"/>
                  <a:pt x="3539599" y="554930"/>
                </a:cubicBezTo>
                <a:cubicBezTo>
                  <a:pt x="3539599" y="586559"/>
                  <a:pt x="3527961" y="665810"/>
                  <a:pt x="3504684" y="792681"/>
                </a:cubicBezTo>
                <a:cubicBezTo>
                  <a:pt x="3481407" y="919553"/>
                  <a:pt x="3449450" y="1032628"/>
                  <a:pt x="3408811" y="1131905"/>
                </a:cubicBezTo>
                <a:cubicBezTo>
                  <a:pt x="3368173" y="1231183"/>
                  <a:pt x="3318552" y="1311314"/>
                  <a:pt x="3259950" y="1372299"/>
                </a:cubicBezTo>
                <a:cubicBezTo>
                  <a:pt x="3201347" y="1433284"/>
                  <a:pt x="3159203" y="1463777"/>
                  <a:pt x="3133516" y="1463777"/>
                </a:cubicBezTo>
                <a:cubicBezTo>
                  <a:pt x="3116373" y="1463777"/>
                  <a:pt x="3100185" y="1454502"/>
                  <a:pt x="3084950" y="1435954"/>
                </a:cubicBezTo>
                <a:cubicBezTo>
                  <a:pt x="3069715" y="1417406"/>
                  <a:pt x="3045612" y="1382965"/>
                  <a:pt x="3012641" y="1332633"/>
                </a:cubicBezTo>
                <a:cubicBezTo>
                  <a:pt x="2979671" y="1282300"/>
                  <a:pt x="2953815" y="1236651"/>
                  <a:pt x="2935075" y="1195684"/>
                </a:cubicBezTo>
                <a:cubicBezTo>
                  <a:pt x="2916335" y="1154717"/>
                  <a:pt x="2903588" y="1108254"/>
                  <a:pt x="2896833" y="1056297"/>
                </a:cubicBezTo>
                <a:cubicBezTo>
                  <a:pt x="2821416" y="1176222"/>
                  <a:pt x="2756200" y="1261940"/>
                  <a:pt x="2701185" y="1313450"/>
                </a:cubicBezTo>
                <a:cubicBezTo>
                  <a:pt x="2646170" y="1364960"/>
                  <a:pt x="2582264" y="1408620"/>
                  <a:pt x="2509467" y="1444430"/>
                </a:cubicBezTo>
                <a:cubicBezTo>
                  <a:pt x="2436670" y="1480239"/>
                  <a:pt x="2391372" y="1498144"/>
                  <a:pt x="2373572" y="1498144"/>
                </a:cubicBezTo>
                <a:cubicBezTo>
                  <a:pt x="2359606" y="1498144"/>
                  <a:pt x="2352623" y="1491161"/>
                  <a:pt x="2352623" y="1477195"/>
                </a:cubicBezTo>
                <a:cubicBezTo>
                  <a:pt x="2352623" y="1466095"/>
                  <a:pt x="2367520" y="1452942"/>
                  <a:pt x="2397314" y="1437734"/>
                </a:cubicBezTo>
                <a:cubicBezTo>
                  <a:pt x="2464169" y="1390523"/>
                  <a:pt x="2544195" y="1296746"/>
                  <a:pt x="2637393" y="1156401"/>
                </a:cubicBezTo>
                <a:cubicBezTo>
                  <a:pt x="2730591" y="1016056"/>
                  <a:pt x="2820777" y="857751"/>
                  <a:pt x="2907951" y="681487"/>
                </a:cubicBezTo>
                <a:cubicBezTo>
                  <a:pt x="2878284" y="710149"/>
                  <a:pt x="2847030" y="724481"/>
                  <a:pt x="2814187" y="724481"/>
                </a:cubicBezTo>
                <a:cubicBezTo>
                  <a:pt x="2781344" y="724481"/>
                  <a:pt x="2740331" y="707356"/>
                  <a:pt x="2691149" y="673108"/>
                </a:cubicBezTo>
                <a:cubicBezTo>
                  <a:pt x="2641966" y="638859"/>
                  <a:pt x="2617375" y="610238"/>
                  <a:pt x="2617375" y="587244"/>
                </a:cubicBezTo>
                <a:cubicBezTo>
                  <a:pt x="2617375" y="564250"/>
                  <a:pt x="2631980" y="550453"/>
                  <a:pt x="2661190" y="545852"/>
                </a:cubicBezTo>
                <a:cubicBezTo>
                  <a:pt x="2714499" y="536596"/>
                  <a:pt x="2756707" y="525433"/>
                  <a:pt x="2787816" y="512361"/>
                </a:cubicBezTo>
                <a:cubicBezTo>
                  <a:pt x="2895327" y="469368"/>
                  <a:pt x="2968087" y="443371"/>
                  <a:pt x="3006097" y="434371"/>
                </a:cubicBezTo>
                <a:cubicBezTo>
                  <a:pt x="3030067" y="364522"/>
                  <a:pt x="3042052" y="321273"/>
                  <a:pt x="3042052" y="304623"/>
                </a:cubicBezTo>
                <a:cubicBezTo>
                  <a:pt x="3042052" y="298051"/>
                  <a:pt x="3038702" y="292337"/>
                  <a:pt x="3032002" y="287481"/>
                </a:cubicBezTo>
                <a:cubicBezTo>
                  <a:pt x="2991711" y="256573"/>
                  <a:pt x="2971565" y="225291"/>
                  <a:pt x="2971565" y="193634"/>
                </a:cubicBezTo>
                <a:cubicBezTo>
                  <a:pt x="2971565" y="161978"/>
                  <a:pt x="2991163" y="146150"/>
                  <a:pt x="3030359" y="146150"/>
                </a:cubicBezTo>
                <a:close/>
                <a:moveTo>
                  <a:pt x="1028421" y="55015"/>
                </a:moveTo>
                <a:cubicBezTo>
                  <a:pt x="1061538" y="55015"/>
                  <a:pt x="1098821" y="72915"/>
                  <a:pt x="1140272" y="108716"/>
                </a:cubicBezTo>
                <a:cubicBezTo>
                  <a:pt x="1181723" y="144516"/>
                  <a:pt x="1202449" y="171024"/>
                  <a:pt x="1202449" y="188240"/>
                </a:cubicBezTo>
                <a:cubicBezTo>
                  <a:pt x="1202449" y="205455"/>
                  <a:pt x="1187771" y="217149"/>
                  <a:pt x="1158414" y="223319"/>
                </a:cubicBezTo>
                <a:cubicBezTo>
                  <a:pt x="1080643" y="238198"/>
                  <a:pt x="997321" y="273341"/>
                  <a:pt x="908450" y="328749"/>
                </a:cubicBezTo>
                <a:cubicBezTo>
                  <a:pt x="925282" y="362760"/>
                  <a:pt x="935140" y="391861"/>
                  <a:pt x="938025" y="416050"/>
                </a:cubicBezTo>
                <a:cubicBezTo>
                  <a:pt x="980233" y="396589"/>
                  <a:pt x="1013816" y="386859"/>
                  <a:pt x="1038772" y="386859"/>
                </a:cubicBezTo>
                <a:cubicBezTo>
                  <a:pt x="1060515" y="386859"/>
                  <a:pt x="1088790" y="398045"/>
                  <a:pt x="1123595" y="420418"/>
                </a:cubicBezTo>
                <a:cubicBezTo>
                  <a:pt x="1158401" y="442791"/>
                  <a:pt x="1182248" y="463005"/>
                  <a:pt x="1195137" y="481061"/>
                </a:cubicBezTo>
                <a:cubicBezTo>
                  <a:pt x="1208026" y="499116"/>
                  <a:pt x="1214470" y="525122"/>
                  <a:pt x="1214470" y="559079"/>
                </a:cubicBezTo>
                <a:cubicBezTo>
                  <a:pt x="1214470" y="635500"/>
                  <a:pt x="1209806" y="716297"/>
                  <a:pt x="1200477" y="801472"/>
                </a:cubicBezTo>
                <a:cubicBezTo>
                  <a:pt x="1191148" y="886646"/>
                  <a:pt x="1176506" y="958873"/>
                  <a:pt x="1156552" y="1018151"/>
                </a:cubicBezTo>
                <a:cubicBezTo>
                  <a:pt x="1136598" y="1077429"/>
                  <a:pt x="1120378" y="1116086"/>
                  <a:pt x="1107890" y="1134123"/>
                </a:cubicBezTo>
                <a:cubicBezTo>
                  <a:pt x="1095403" y="1152161"/>
                  <a:pt x="1081679" y="1161179"/>
                  <a:pt x="1066718" y="1161179"/>
                </a:cubicBezTo>
                <a:cubicBezTo>
                  <a:pt x="1051757" y="1161179"/>
                  <a:pt x="1036600" y="1144876"/>
                  <a:pt x="1021246" y="1112271"/>
                </a:cubicBezTo>
                <a:cubicBezTo>
                  <a:pt x="974145" y="1038443"/>
                  <a:pt x="946286" y="988265"/>
                  <a:pt x="937669" y="961739"/>
                </a:cubicBezTo>
                <a:cubicBezTo>
                  <a:pt x="937669" y="1099993"/>
                  <a:pt x="926323" y="1235706"/>
                  <a:pt x="903630" y="1368876"/>
                </a:cubicBezTo>
                <a:cubicBezTo>
                  <a:pt x="880938" y="1502046"/>
                  <a:pt x="859655" y="1568631"/>
                  <a:pt x="839783" y="1568631"/>
                </a:cubicBezTo>
                <a:cubicBezTo>
                  <a:pt x="819911" y="1568631"/>
                  <a:pt x="801345" y="1500476"/>
                  <a:pt x="784083" y="1364166"/>
                </a:cubicBezTo>
                <a:cubicBezTo>
                  <a:pt x="766822" y="1227856"/>
                  <a:pt x="758766" y="1010611"/>
                  <a:pt x="759916" y="712432"/>
                </a:cubicBezTo>
                <a:cubicBezTo>
                  <a:pt x="757288" y="717342"/>
                  <a:pt x="747133" y="740961"/>
                  <a:pt x="729451" y="783289"/>
                </a:cubicBezTo>
                <a:cubicBezTo>
                  <a:pt x="711770" y="825616"/>
                  <a:pt x="681944" y="914273"/>
                  <a:pt x="639973" y="1049259"/>
                </a:cubicBezTo>
                <a:cubicBezTo>
                  <a:pt x="630954" y="1074581"/>
                  <a:pt x="619763" y="1087241"/>
                  <a:pt x="606400" y="1087241"/>
                </a:cubicBezTo>
                <a:cubicBezTo>
                  <a:pt x="593036" y="1087241"/>
                  <a:pt x="572872" y="1069912"/>
                  <a:pt x="545908" y="1035252"/>
                </a:cubicBezTo>
                <a:cubicBezTo>
                  <a:pt x="518943" y="1000593"/>
                  <a:pt x="505461" y="960497"/>
                  <a:pt x="505461" y="914966"/>
                </a:cubicBezTo>
                <a:cubicBezTo>
                  <a:pt x="505461" y="901110"/>
                  <a:pt x="507131" y="890850"/>
                  <a:pt x="510472" y="884186"/>
                </a:cubicBezTo>
                <a:cubicBezTo>
                  <a:pt x="532964" y="842544"/>
                  <a:pt x="548642" y="805945"/>
                  <a:pt x="557505" y="774389"/>
                </a:cubicBezTo>
                <a:cubicBezTo>
                  <a:pt x="566368" y="742833"/>
                  <a:pt x="570800" y="719999"/>
                  <a:pt x="570800" y="705887"/>
                </a:cubicBezTo>
                <a:cubicBezTo>
                  <a:pt x="570800" y="691775"/>
                  <a:pt x="563634" y="676987"/>
                  <a:pt x="549303" y="661524"/>
                </a:cubicBezTo>
                <a:cubicBezTo>
                  <a:pt x="534972" y="646061"/>
                  <a:pt x="527807" y="619936"/>
                  <a:pt x="527807" y="583150"/>
                </a:cubicBezTo>
                <a:cubicBezTo>
                  <a:pt x="527807" y="559088"/>
                  <a:pt x="533457" y="536117"/>
                  <a:pt x="544758" y="514237"/>
                </a:cubicBezTo>
                <a:cubicBezTo>
                  <a:pt x="556058" y="492357"/>
                  <a:pt x="568089" y="481417"/>
                  <a:pt x="580850" y="481417"/>
                </a:cubicBezTo>
                <a:cubicBezTo>
                  <a:pt x="593611" y="481417"/>
                  <a:pt x="601589" y="491326"/>
                  <a:pt x="604784" y="511143"/>
                </a:cubicBezTo>
                <a:cubicBezTo>
                  <a:pt x="607979" y="530960"/>
                  <a:pt x="618431" y="545437"/>
                  <a:pt x="636139" y="554574"/>
                </a:cubicBezTo>
                <a:cubicBezTo>
                  <a:pt x="653848" y="563712"/>
                  <a:pt x="668142" y="578860"/>
                  <a:pt x="679023" y="600019"/>
                </a:cubicBezTo>
                <a:cubicBezTo>
                  <a:pt x="707046" y="569257"/>
                  <a:pt x="733436" y="537975"/>
                  <a:pt x="758191" y="506172"/>
                </a:cubicBezTo>
                <a:cubicBezTo>
                  <a:pt x="756055" y="447278"/>
                  <a:pt x="741879" y="400852"/>
                  <a:pt x="715663" y="366895"/>
                </a:cubicBezTo>
                <a:cubicBezTo>
                  <a:pt x="690671" y="361145"/>
                  <a:pt x="665075" y="358269"/>
                  <a:pt x="638878" y="358269"/>
                </a:cubicBezTo>
                <a:cubicBezTo>
                  <a:pt x="612680" y="358269"/>
                  <a:pt x="585254" y="369410"/>
                  <a:pt x="556601" y="391692"/>
                </a:cubicBezTo>
                <a:cubicBezTo>
                  <a:pt x="527948" y="413974"/>
                  <a:pt x="496342" y="449423"/>
                  <a:pt x="461783" y="498039"/>
                </a:cubicBezTo>
                <a:cubicBezTo>
                  <a:pt x="440715" y="611173"/>
                  <a:pt x="428465" y="744033"/>
                  <a:pt x="425033" y="896619"/>
                </a:cubicBezTo>
                <a:cubicBezTo>
                  <a:pt x="423883" y="967325"/>
                  <a:pt x="410392" y="1053737"/>
                  <a:pt x="384559" y="1155853"/>
                </a:cubicBezTo>
                <a:cubicBezTo>
                  <a:pt x="358726" y="1257969"/>
                  <a:pt x="332656" y="1309027"/>
                  <a:pt x="306349" y="1309027"/>
                </a:cubicBezTo>
                <a:cubicBezTo>
                  <a:pt x="292073" y="1309027"/>
                  <a:pt x="271256" y="1295349"/>
                  <a:pt x="243899" y="1267992"/>
                </a:cubicBezTo>
                <a:cubicBezTo>
                  <a:pt x="216542" y="1240635"/>
                  <a:pt x="202864" y="1197463"/>
                  <a:pt x="202864" y="1138478"/>
                </a:cubicBezTo>
                <a:cubicBezTo>
                  <a:pt x="202864" y="1112280"/>
                  <a:pt x="204835" y="1080464"/>
                  <a:pt x="208779" y="1043029"/>
                </a:cubicBezTo>
                <a:cubicBezTo>
                  <a:pt x="212722" y="1005595"/>
                  <a:pt x="221718" y="986878"/>
                  <a:pt x="235766" y="986878"/>
                </a:cubicBezTo>
                <a:cubicBezTo>
                  <a:pt x="249814" y="986878"/>
                  <a:pt x="256838" y="1006366"/>
                  <a:pt x="256838" y="1045343"/>
                </a:cubicBezTo>
                <a:cubicBezTo>
                  <a:pt x="256838" y="1055088"/>
                  <a:pt x="256724" y="1063614"/>
                  <a:pt x="256494" y="1070922"/>
                </a:cubicBezTo>
                <a:lnTo>
                  <a:pt x="256316" y="1074072"/>
                </a:lnTo>
                <a:lnTo>
                  <a:pt x="259946" y="1059819"/>
                </a:lnTo>
                <a:cubicBezTo>
                  <a:pt x="263205" y="1045678"/>
                  <a:pt x="266934" y="1026996"/>
                  <a:pt x="271133" y="1003774"/>
                </a:cubicBezTo>
                <a:cubicBezTo>
                  <a:pt x="279531" y="957330"/>
                  <a:pt x="287445" y="852019"/>
                  <a:pt x="294875" y="687840"/>
                </a:cubicBezTo>
                <a:cubicBezTo>
                  <a:pt x="302305" y="523662"/>
                  <a:pt x="306021" y="389049"/>
                  <a:pt x="306021" y="284003"/>
                </a:cubicBezTo>
                <a:cubicBezTo>
                  <a:pt x="306021" y="238235"/>
                  <a:pt x="300964" y="207076"/>
                  <a:pt x="290850" y="190526"/>
                </a:cubicBezTo>
                <a:cubicBezTo>
                  <a:pt x="283264" y="178114"/>
                  <a:pt x="278541" y="170357"/>
                  <a:pt x="276681" y="167254"/>
                </a:cubicBezTo>
                <a:lnTo>
                  <a:pt x="276066" y="166202"/>
                </a:lnTo>
                <a:lnTo>
                  <a:pt x="217295" y="473119"/>
                </a:lnTo>
                <a:cubicBezTo>
                  <a:pt x="258554" y="526373"/>
                  <a:pt x="279184" y="580813"/>
                  <a:pt x="279184" y="636440"/>
                </a:cubicBezTo>
                <a:cubicBezTo>
                  <a:pt x="279184" y="651666"/>
                  <a:pt x="277459" y="661652"/>
                  <a:pt x="274008" y="666398"/>
                </a:cubicBezTo>
                <a:cubicBezTo>
                  <a:pt x="239632" y="805292"/>
                  <a:pt x="213754" y="923583"/>
                  <a:pt x="196374" y="1021273"/>
                </a:cubicBezTo>
                <a:cubicBezTo>
                  <a:pt x="190112" y="1057219"/>
                  <a:pt x="178063" y="1075192"/>
                  <a:pt x="160226" y="1075192"/>
                </a:cubicBezTo>
                <a:cubicBezTo>
                  <a:pt x="141167" y="1075192"/>
                  <a:pt x="114280" y="1049164"/>
                  <a:pt x="79566" y="997106"/>
                </a:cubicBezTo>
                <a:cubicBezTo>
                  <a:pt x="44851" y="945048"/>
                  <a:pt x="27494" y="898764"/>
                  <a:pt x="27494" y="858253"/>
                </a:cubicBezTo>
                <a:cubicBezTo>
                  <a:pt x="27494" y="847427"/>
                  <a:pt x="28955" y="837660"/>
                  <a:pt x="31876" y="828952"/>
                </a:cubicBezTo>
                <a:cubicBezTo>
                  <a:pt x="57617" y="764015"/>
                  <a:pt x="70488" y="714166"/>
                  <a:pt x="70488" y="679406"/>
                </a:cubicBezTo>
                <a:cubicBezTo>
                  <a:pt x="70488" y="644646"/>
                  <a:pt x="62071" y="616052"/>
                  <a:pt x="45239" y="593624"/>
                </a:cubicBezTo>
                <a:cubicBezTo>
                  <a:pt x="28407" y="571197"/>
                  <a:pt x="16659" y="546332"/>
                  <a:pt x="9996" y="519029"/>
                </a:cubicBezTo>
                <a:cubicBezTo>
                  <a:pt x="3332" y="491727"/>
                  <a:pt x="0" y="469541"/>
                  <a:pt x="0" y="452472"/>
                </a:cubicBezTo>
                <a:cubicBezTo>
                  <a:pt x="0" y="413312"/>
                  <a:pt x="16723" y="393732"/>
                  <a:pt x="50168" y="393732"/>
                </a:cubicBezTo>
                <a:cubicBezTo>
                  <a:pt x="61268" y="393732"/>
                  <a:pt x="73135" y="397338"/>
                  <a:pt x="85768" y="404549"/>
                </a:cubicBezTo>
                <a:cubicBezTo>
                  <a:pt x="118903" y="428063"/>
                  <a:pt x="146552" y="442212"/>
                  <a:pt x="168715" y="446995"/>
                </a:cubicBezTo>
                <a:cubicBezTo>
                  <a:pt x="178866" y="416981"/>
                  <a:pt x="190262" y="366307"/>
                  <a:pt x="202905" y="294970"/>
                </a:cubicBezTo>
                <a:cubicBezTo>
                  <a:pt x="215547" y="223634"/>
                  <a:pt x="222407" y="172293"/>
                  <a:pt x="223484" y="140947"/>
                </a:cubicBezTo>
                <a:cubicBezTo>
                  <a:pt x="224945" y="92842"/>
                  <a:pt x="248258" y="68789"/>
                  <a:pt x="293424" y="68789"/>
                </a:cubicBezTo>
                <a:cubicBezTo>
                  <a:pt x="338590" y="68789"/>
                  <a:pt x="384185" y="95169"/>
                  <a:pt x="430209" y="147930"/>
                </a:cubicBezTo>
                <a:cubicBezTo>
                  <a:pt x="476233" y="200691"/>
                  <a:pt x="499245" y="248914"/>
                  <a:pt x="499245" y="292602"/>
                </a:cubicBezTo>
                <a:cubicBezTo>
                  <a:pt x="499245" y="303957"/>
                  <a:pt x="497173" y="314491"/>
                  <a:pt x="493028" y="324203"/>
                </a:cubicBezTo>
                <a:cubicBezTo>
                  <a:pt x="483097" y="349561"/>
                  <a:pt x="475429" y="388201"/>
                  <a:pt x="470026" y="440121"/>
                </a:cubicBezTo>
                <a:cubicBezTo>
                  <a:pt x="509605" y="362459"/>
                  <a:pt x="536862" y="308685"/>
                  <a:pt x="551795" y="278800"/>
                </a:cubicBezTo>
                <a:cubicBezTo>
                  <a:pt x="580275" y="221840"/>
                  <a:pt x="618394" y="187710"/>
                  <a:pt x="666153" y="176410"/>
                </a:cubicBezTo>
                <a:cubicBezTo>
                  <a:pt x="724992" y="163722"/>
                  <a:pt x="783348" y="147264"/>
                  <a:pt x="841221" y="127036"/>
                </a:cubicBezTo>
                <a:cubicBezTo>
                  <a:pt x="899093" y="106808"/>
                  <a:pt x="936482" y="89747"/>
                  <a:pt x="953388" y="75854"/>
                </a:cubicBezTo>
                <a:cubicBezTo>
                  <a:pt x="970293" y="61961"/>
                  <a:pt x="995304" y="55015"/>
                  <a:pt x="1028421" y="55015"/>
                </a:cubicBezTo>
                <a:close/>
                <a:moveTo>
                  <a:pt x="4379887" y="15472"/>
                </a:moveTo>
                <a:cubicBezTo>
                  <a:pt x="4444788" y="15472"/>
                  <a:pt x="4506056" y="37854"/>
                  <a:pt x="4563691" y="82618"/>
                </a:cubicBezTo>
                <a:cubicBezTo>
                  <a:pt x="4621326" y="127383"/>
                  <a:pt x="4650144" y="167574"/>
                  <a:pt x="4650144" y="203192"/>
                </a:cubicBezTo>
                <a:cubicBezTo>
                  <a:pt x="4650144" y="217541"/>
                  <a:pt x="4646739" y="230845"/>
                  <a:pt x="4639929" y="243104"/>
                </a:cubicBezTo>
                <a:cubicBezTo>
                  <a:pt x="4633120" y="255363"/>
                  <a:pt x="4610842" y="284715"/>
                  <a:pt x="4573098" y="331159"/>
                </a:cubicBezTo>
                <a:cubicBezTo>
                  <a:pt x="4535353" y="377603"/>
                  <a:pt x="4507617" y="408775"/>
                  <a:pt x="4489890" y="424676"/>
                </a:cubicBezTo>
                <a:cubicBezTo>
                  <a:pt x="4472163" y="440578"/>
                  <a:pt x="4444578" y="458031"/>
                  <a:pt x="4407135" y="477035"/>
                </a:cubicBezTo>
                <a:cubicBezTo>
                  <a:pt x="4374372" y="493665"/>
                  <a:pt x="4312507" y="516570"/>
                  <a:pt x="4221542" y="545750"/>
                </a:cubicBezTo>
                <a:lnTo>
                  <a:pt x="4184780" y="557375"/>
                </a:lnTo>
                <a:lnTo>
                  <a:pt x="4192944" y="555438"/>
                </a:lnTo>
                <a:cubicBezTo>
                  <a:pt x="4214582" y="550620"/>
                  <a:pt x="4264633" y="540957"/>
                  <a:pt x="4343096" y="526450"/>
                </a:cubicBezTo>
                <a:cubicBezTo>
                  <a:pt x="4447714" y="507108"/>
                  <a:pt x="4535266" y="488327"/>
                  <a:pt x="4605754" y="470107"/>
                </a:cubicBezTo>
                <a:cubicBezTo>
                  <a:pt x="4646483" y="459300"/>
                  <a:pt x="4682188" y="453896"/>
                  <a:pt x="4712868" y="453896"/>
                </a:cubicBezTo>
                <a:cubicBezTo>
                  <a:pt x="4743547" y="453896"/>
                  <a:pt x="4765760" y="457332"/>
                  <a:pt x="4779507" y="464206"/>
                </a:cubicBezTo>
                <a:cubicBezTo>
                  <a:pt x="4793254" y="471079"/>
                  <a:pt x="4807508" y="481896"/>
                  <a:pt x="4822268" y="496656"/>
                </a:cubicBezTo>
                <a:cubicBezTo>
                  <a:pt x="4837028" y="511417"/>
                  <a:pt x="4844408" y="524301"/>
                  <a:pt x="4844408" y="535309"/>
                </a:cubicBezTo>
                <a:cubicBezTo>
                  <a:pt x="4844408" y="546318"/>
                  <a:pt x="4835161" y="554414"/>
                  <a:pt x="4816668" y="559599"/>
                </a:cubicBezTo>
                <a:cubicBezTo>
                  <a:pt x="4798174" y="564784"/>
                  <a:pt x="4732173" y="577796"/>
                  <a:pt x="4618665" y="598636"/>
                </a:cubicBezTo>
                <a:cubicBezTo>
                  <a:pt x="4561911" y="609055"/>
                  <a:pt x="4516190" y="616870"/>
                  <a:pt x="4481500" y="622080"/>
                </a:cubicBezTo>
                <a:lnTo>
                  <a:pt x="4469408" y="623807"/>
                </a:lnTo>
                <a:lnTo>
                  <a:pt x="4483866" y="625489"/>
                </a:lnTo>
                <a:cubicBezTo>
                  <a:pt x="4512222" y="631683"/>
                  <a:pt x="4545795" y="647168"/>
                  <a:pt x="4584585" y="671944"/>
                </a:cubicBezTo>
                <a:cubicBezTo>
                  <a:pt x="4636305" y="704978"/>
                  <a:pt x="4662165" y="738994"/>
                  <a:pt x="4662165" y="773992"/>
                </a:cubicBezTo>
                <a:cubicBezTo>
                  <a:pt x="4662165" y="794512"/>
                  <a:pt x="4655707" y="809943"/>
                  <a:pt x="4642791" y="820285"/>
                </a:cubicBezTo>
                <a:cubicBezTo>
                  <a:pt x="4629874" y="830627"/>
                  <a:pt x="4615877" y="847245"/>
                  <a:pt x="4600797" y="870138"/>
                </a:cubicBezTo>
                <a:cubicBezTo>
                  <a:pt x="4585717" y="893031"/>
                  <a:pt x="4573216" y="914113"/>
                  <a:pt x="4563294" y="933382"/>
                </a:cubicBezTo>
                <a:cubicBezTo>
                  <a:pt x="4553372" y="952652"/>
                  <a:pt x="4536955" y="972195"/>
                  <a:pt x="4514043" y="992012"/>
                </a:cubicBezTo>
                <a:cubicBezTo>
                  <a:pt x="4491132" y="1011829"/>
                  <a:pt x="4469653" y="1025088"/>
                  <a:pt x="4449608" y="1031788"/>
                </a:cubicBezTo>
                <a:cubicBezTo>
                  <a:pt x="4423574" y="1057821"/>
                  <a:pt x="4400467" y="1072431"/>
                  <a:pt x="4380284" y="1075617"/>
                </a:cubicBezTo>
                <a:cubicBezTo>
                  <a:pt x="4360102" y="1078802"/>
                  <a:pt x="4346898" y="1084476"/>
                  <a:pt x="4340673" y="1092636"/>
                </a:cubicBezTo>
                <a:cubicBezTo>
                  <a:pt x="4373187" y="1093439"/>
                  <a:pt x="4396875" y="1096876"/>
                  <a:pt x="4411735" y="1102946"/>
                </a:cubicBezTo>
                <a:cubicBezTo>
                  <a:pt x="4426596" y="1109017"/>
                  <a:pt x="4442538" y="1123183"/>
                  <a:pt x="4459562" y="1145447"/>
                </a:cubicBezTo>
                <a:cubicBezTo>
                  <a:pt x="4476586" y="1167710"/>
                  <a:pt x="4485098" y="1187217"/>
                  <a:pt x="4485098" y="1203967"/>
                </a:cubicBezTo>
                <a:cubicBezTo>
                  <a:pt x="4485098" y="1220717"/>
                  <a:pt x="4463893" y="1238230"/>
                  <a:pt x="4421484" y="1256504"/>
                </a:cubicBezTo>
                <a:cubicBezTo>
                  <a:pt x="4361877" y="1281242"/>
                  <a:pt x="4333890" y="1301396"/>
                  <a:pt x="4337524" y="1316969"/>
                </a:cubicBezTo>
                <a:cubicBezTo>
                  <a:pt x="4355214" y="1311255"/>
                  <a:pt x="4384428" y="1308398"/>
                  <a:pt x="4425167" y="1308398"/>
                </a:cubicBezTo>
                <a:cubicBezTo>
                  <a:pt x="4465906" y="1308398"/>
                  <a:pt x="4505577" y="1316184"/>
                  <a:pt x="4544180" y="1331756"/>
                </a:cubicBezTo>
                <a:cubicBezTo>
                  <a:pt x="4582783" y="1347329"/>
                  <a:pt x="4609806" y="1367338"/>
                  <a:pt x="4625251" y="1391783"/>
                </a:cubicBezTo>
                <a:cubicBezTo>
                  <a:pt x="4640696" y="1416228"/>
                  <a:pt x="4648418" y="1439496"/>
                  <a:pt x="4648418" y="1461586"/>
                </a:cubicBezTo>
                <a:cubicBezTo>
                  <a:pt x="4648418" y="1483676"/>
                  <a:pt x="4637204" y="1494721"/>
                  <a:pt x="4614777" y="1494721"/>
                </a:cubicBezTo>
                <a:cubicBezTo>
                  <a:pt x="4592349" y="1494721"/>
                  <a:pt x="4568849" y="1491106"/>
                  <a:pt x="4544276" y="1483877"/>
                </a:cubicBezTo>
                <a:cubicBezTo>
                  <a:pt x="4455824" y="1460162"/>
                  <a:pt x="4392813" y="1448304"/>
                  <a:pt x="4355241" y="1448304"/>
                </a:cubicBezTo>
                <a:cubicBezTo>
                  <a:pt x="4317670" y="1448304"/>
                  <a:pt x="4273467" y="1452996"/>
                  <a:pt x="4222632" y="1462380"/>
                </a:cubicBezTo>
                <a:cubicBezTo>
                  <a:pt x="4171798" y="1471764"/>
                  <a:pt x="4133254" y="1486999"/>
                  <a:pt x="4107002" y="1508085"/>
                </a:cubicBezTo>
                <a:cubicBezTo>
                  <a:pt x="4091393" y="1520955"/>
                  <a:pt x="4065022" y="1527390"/>
                  <a:pt x="4027888" y="1527390"/>
                </a:cubicBezTo>
                <a:cubicBezTo>
                  <a:pt x="3990755" y="1527390"/>
                  <a:pt x="3959560" y="1519878"/>
                  <a:pt x="3934302" y="1504853"/>
                </a:cubicBezTo>
                <a:cubicBezTo>
                  <a:pt x="3909045" y="1489828"/>
                  <a:pt x="3896416" y="1471385"/>
                  <a:pt x="3896416" y="1449523"/>
                </a:cubicBezTo>
                <a:cubicBezTo>
                  <a:pt x="3896416" y="1427661"/>
                  <a:pt x="3909004" y="1414019"/>
                  <a:pt x="3934179" y="1408597"/>
                </a:cubicBezTo>
                <a:cubicBezTo>
                  <a:pt x="3964539" y="1402116"/>
                  <a:pt x="4003535" y="1389099"/>
                  <a:pt x="4051165" y="1369547"/>
                </a:cubicBezTo>
                <a:cubicBezTo>
                  <a:pt x="4050015" y="1358940"/>
                  <a:pt x="4055793" y="1348598"/>
                  <a:pt x="4068500" y="1338520"/>
                </a:cubicBezTo>
                <a:cubicBezTo>
                  <a:pt x="4078029" y="1330962"/>
                  <a:pt x="4092178" y="1322367"/>
                  <a:pt x="4110944" y="1312735"/>
                </a:cubicBezTo>
                <a:lnTo>
                  <a:pt x="4119179" y="1308688"/>
                </a:lnTo>
                <a:lnTo>
                  <a:pt x="4097572" y="1312242"/>
                </a:lnTo>
                <a:cubicBezTo>
                  <a:pt x="4086082" y="1313531"/>
                  <a:pt x="4074862" y="1314176"/>
                  <a:pt x="4063913" y="1314176"/>
                </a:cubicBezTo>
                <a:cubicBezTo>
                  <a:pt x="4042014" y="1314176"/>
                  <a:pt x="4023525" y="1305559"/>
                  <a:pt x="4008446" y="1288325"/>
                </a:cubicBezTo>
                <a:cubicBezTo>
                  <a:pt x="3993366" y="1271091"/>
                  <a:pt x="3985826" y="1254711"/>
                  <a:pt x="3985826" y="1239184"/>
                </a:cubicBezTo>
                <a:cubicBezTo>
                  <a:pt x="3985826" y="1223657"/>
                  <a:pt x="3999509" y="1212470"/>
                  <a:pt x="4026875" y="1205624"/>
                </a:cubicBezTo>
                <a:cubicBezTo>
                  <a:pt x="4063004" y="1194999"/>
                  <a:pt x="4095829" y="1178947"/>
                  <a:pt x="4125349" y="1157469"/>
                </a:cubicBezTo>
                <a:cubicBezTo>
                  <a:pt x="4154870" y="1135990"/>
                  <a:pt x="4175417" y="1121180"/>
                  <a:pt x="4186992" y="1113038"/>
                </a:cubicBezTo>
                <a:cubicBezTo>
                  <a:pt x="4164281" y="1124502"/>
                  <a:pt x="4140758" y="1130235"/>
                  <a:pt x="4116422" y="1130235"/>
                </a:cubicBezTo>
                <a:cubicBezTo>
                  <a:pt x="4092087" y="1130235"/>
                  <a:pt x="4069896" y="1120208"/>
                  <a:pt x="4049851" y="1100153"/>
                </a:cubicBezTo>
                <a:cubicBezTo>
                  <a:pt x="4029805" y="1080099"/>
                  <a:pt x="4007670" y="1057004"/>
                  <a:pt x="3983444" y="1030871"/>
                </a:cubicBezTo>
                <a:cubicBezTo>
                  <a:pt x="3959218" y="1004737"/>
                  <a:pt x="3941810" y="958142"/>
                  <a:pt x="3931222" y="891087"/>
                </a:cubicBezTo>
                <a:cubicBezTo>
                  <a:pt x="3920633" y="824032"/>
                  <a:pt x="3915339" y="778834"/>
                  <a:pt x="3915339" y="755493"/>
                </a:cubicBezTo>
                <a:cubicBezTo>
                  <a:pt x="3915339" y="743823"/>
                  <a:pt x="3917296" y="733992"/>
                  <a:pt x="3921209" y="726000"/>
                </a:cubicBezTo>
                <a:lnTo>
                  <a:pt x="3923493" y="722700"/>
                </a:lnTo>
                <a:lnTo>
                  <a:pt x="3895150" y="733476"/>
                </a:lnTo>
                <a:cubicBezTo>
                  <a:pt x="3837875" y="755991"/>
                  <a:pt x="3791780" y="777205"/>
                  <a:pt x="3756865" y="797118"/>
                </a:cubicBezTo>
                <a:cubicBezTo>
                  <a:pt x="3687035" y="836944"/>
                  <a:pt x="3633809" y="856857"/>
                  <a:pt x="3597187" y="856857"/>
                </a:cubicBezTo>
                <a:cubicBezTo>
                  <a:pt x="3560565" y="856857"/>
                  <a:pt x="3542254" y="842192"/>
                  <a:pt x="3542254" y="812864"/>
                </a:cubicBezTo>
                <a:cubicBezTo>
                  <a:pt x="3542254" y="783535"/>
                  <a:pt x="3554289" y="753663"/>
                  <a:pt x="3578360" y="723248"/>
                </a:cubicBezTo>
                <a:cubicBezTo>
                  <a:pt x="3602431" y="692833"/>
                  <a:pt x="3642043" y="671702"/>
                  <a:pt x="3697195" y="659853"/>
                </a:cubicBezTo>
                <a:cubicBezTo>
                  <a:pt x="3752347" y="648005"/>
                  <a:pt x="3819827" y="628777"/>
                  <a:pt x="3899634" y="602168"/>
                </a:cubicBezTo>
                <a:cubicBezTo>
                  <a:pt x="3979441" y="575560"/>
                  <a:pt x="4032243" y="557034"/>
                  <a:pt x="4058039" y="546592"/>
                </a:cubicBezTo>
                <a:cubicBezTo>
                  <a:pt x="4037300" y="530033"/>
                  <a:pt x="4020198" y="508902"/>
                  <a:pt x="4006734" y="483197"/>
                </a:cubicBezTo>
                <a:cubicBezTo>
                  <a:pt x="3993270" y="457492"/>
                  <a:pt x="3980838" y="420418"/>
                  <a:pt x="3969437" y="371975"/>
                </a:cubicBezTo>
                <a:cubicBezTo>
                  <a:pt x="3958035" y="323532"/>
                  <a:pt x="3946457" y="289608"/>
                  <a:pt x="3934699" y="270201"/>
                </a:cubicBezTo>
                <a:cubicBezTo>
                  <a:pt x="3922942" y="250795"/>
                  <a:pt x="3917064" y="233004"/>
                  <a:pt x="3917064" y="216829"/>
                </a:cubicBezTo>
                <a:cubicBezTo>
                  <a:pt x="3917064" y="200654"/>
                  <a:pt x="3930354" y="192566"/>
                  <a:pt x="3956936" y="192566"/>
                </a:cubicBezTo>
                <a:cubicBezTo>
                  <a:pt x="3988939" y="192566"/>
                  <a:pt x="4025260" y="204634"/>
                  <a:pt x="4065898" y="228769"/>
                </a:cubicBezTo>
                <a:cubicBezTo>
                  <a:pt x="4081137" y="237819"/>
                  <a:pt x="4093616" y="247664"/>
                  <a:pt x="4103333" y="258304"/>
                </a:cubicBezTo>
                <a:lnTo>
                  <a:pt x="4103935" y="259050"/>
                </a:lnTo>
                <a:lnTo>
                  <a:pt x="4106578" y="253397"/>
                </a:lnTo>
                <a:cubicBezTo>
                  <a:pt x="4110293" y="247663"/>
                  <a:pt x="4115865" y="242379"/>
                  <a:pt x="4123296" y="237545"/>
                </a:cubicBezTo>
                <a:cubicBezTo>
                  <a:pt x="4138156" y="227879"/>
                  <a:pt x="4163300" y="218541"/>
                  <a:pt x="4198726" y="209531"/>
                </a:cubicBezTo>
                <a:cubicBezTo>
                  <a:pt x="4234152" y="200522"/>
                  <a:pt x="4265795" y="196017"/>
                  <a:pt x="4293654" y="196017"/>
                </a:cubicBezTo>
                <a:cubicBezTo>
                  <a:pt x="4321513" y="196017"/>
                  <a:pt x="4346054" y="202740"/>
                  <a:pt x="4367277" y="216186"/>
                </a:cubicBezTo>
                <a:cubicBezTo>
                  <a:pt x="4388500" y="229631"/>
                  <a:pt x="4399111" y="247080"/>
                  <a:pt x="4399111" y="268531"/>
                </a:cubicBezTo>
                <a:cubicBezTo>
                  <a:pt x="4399111" y="292209"/>
                  <a:pt x="4379641" y="320734"/>
                  <a:pt x="4340700" y="354107"/>
                </a:cubicBezTo>
                <a:cubicBezTo>
                  <a:pt x="4321230" y="370793"/>
                  <a:pt x="4302727" y="384761"/>
                  <a:pt x="4285192" y="396012"/>
                </a:cubicBezTo>
                <a:lnTo>
                  <a:pt x="4274204" y="402386"/>
                </a:lnTo>
                <a:lnTo>
                  <a:pt x="4280354" y="401242"/>
                </a:lnTo>
                <a:cubicBezTo>
                  <a:pt x="4289951" y="399668"/>
                  <a:pt x="4297579" y="398880"/>
                  <a:pt x="4303238" y="398880"/>
                </a:cubicBezTo>
                <a:lnTo>
                  <a:pt x="4327337" y="402331"/>
                </a:lnTo>
                <a:cubicBezTo>
                  <a:pt x="4332759" y="402331"/>
                  <a:pt x="4340203" y="399620"/>
                  <a:pt x="4349669" y="394198"/>
                </a:cubicBezTo>
                <a:cubicBezTo>
                  <a:pt x="4359134" y="388776"/>
                  <a:pt x="4378372" y="366361"/>
                  <a:pt x="4407381" y="326955"/>
                </a:cubicBezTo>
                <a:cubicBezTo>
                  <a:pt x="4436390" y="287549"/>
                  <a:pt x="4453903" y="253077"/>
                  <a:pt x="4459918" y="223538"/>
                </a:cubicBezTo>
                <a:cubicBezTo>
                  <a:pt x="4465933" y="194000"/>
                  <a:pt x="4468941" y="174023"/>
                  <a:pt x="4468941" y="163607"/>
                </a:cubicBezTo>
                <a:cubicBezTo>
                  <a:pt x="4468941" y="153192"/>
                  <a:pt x="4464094" y="143772"/>
                  <a:pt x="4454400" y="135347"/>
                </a:cubicBezTo>
                <a:cubicBezTo>
                  <a:pt x="4444706" y="126922"/>
                  <a:pt x="4431064" y="122709"/>
                  <a:pt x="4413474" y="122709"/>
                </a:cubicBezTo>
                <a:cubicBezTo>
                  <a:pt x="4395884" y="122709"/>
                  <a:pt x="4372192" y="133024"/>
                  <a:pt x="4342398" y="153653"/>
                </a:cubicBezTo>
                <a:cubicBezTo>
                  <a:pt x="4312604" y="174283"/>
                  <a:pt x="4272367" y="184598"/>
                  <a:pt x="4221688" y="184598"/>
                </a:cubicBezTo>
                <a:cubicBezTo>
                  <a:pt x="4202500" y="184598"/>
                  <a:pt x="4171287" y="181051"/>
                  <a:pt x="4128047" y="173959"/>
                </a:cubicBezTo>
                <a:cubicBezTo>
                  <a:pt x="4084807" y="166866"/>
                  <a:pt x="4063187" y="155935"/>
                  <a:pt x="4063187" y="141166"/>
                </a:cubicBezTo>
                <a:cubicBezTo>
                  <a:pt x="4063187" y="126397"/>
                  <a:pt x="4071466" y="112111"/>
                  <a:pt x="4088025" y="98309"/>
                </a:cubicBezTo>
                <a:cubicBezTo>
                  <a:pt x="4104583" y="84508"/>
                  <a:pt x="4149242" y="67251"/>
                  <a:pt x="4222003" y="46539"/>
                </a:cubicBezTo>
                <a:cubicBezTo>
                  <a:pt x="4294763" y="25828"/>
                  <a:pt x="4347391" y="15472"/>
                  <a:pt x="4379887" y="15472"/>
                </a:cubicBezTo>
                <a:close/>
                <a:moveTo>
                  <a:pt x="1910985" y="0"/>
                </a:moveTo>
                <a:cubicBezTo>
                  <a:pt x="1944504" y="0"/>
                  <a:pt x="1978725" y="7909"/>
                  <a:pt x="2013649" y="23728"/>
                </a:cubicBezTo>
                <a:cubicBezTo>
                  <a:pt x="2048574" y="39547"/>
                  <a:pt x="2066036" y="66699"/>
                  <a:pt x="2066036" y="105183"/>
                </a:cubicBezTo>
                <a:cubicBezTo>
                  <a:pt x="2066036" y="121741"/>
                  <a:pt x="2062074" y="135306"/>
                  <a:pt x="2054151" y="145876"/>
                </a:cubicBezTo>
                <a:cubicBezTo>
                  <a:pt x="2013622" y="202617"/>
                  <a:pt x="1988355" y="239951"/>
                  <a:pt x="1978351" y="257878"/>
                </a:cubicBezTo>
                <a:cubicBezTo>
                  <a:pt x="2097108" y="205172"/>
                  <a:pt x="2176659" y="178819"/>
                  <a:pt x="2217006" y="178819"/>
                </a:cubicBezTo>
                <a:cubicBezTo>
                  <a:pt x="2249064" y="178819"/>
                  <a:pt x="2280058" y="196971"/>
                  <a:pt x="2309989" y="233273"/>
                </a:cubicBezTo>
                <a:cubicBezTo>
                  <a:pt x="2339921" y="269576"/>
                  <a:pt x="2354886" y="301958"/>
                  <a:pt x="2354886" y="330419"/>
                </a:cubicBezTo>
                <a:cubicBezTo>
                  <a:pt x="2354886" y="356124"/>
                  <a:pt x="2346246" y="371742"/>
                  <a:pt x="2328967" y="377274"/>
                </a:cubicBezTo>
                <a:cubicBezTo>
                  <a:pt x="2311687" y="382806"/>
                  <a:pt x="2286617" y="399255"/>
                  <a:pt x="2253756" y="426621"/>
                </a:cubicBezTo>
                <a:cubicBezTo>
                  <a:pt x="2199279" y="471403"/>
                  <a:pt x="2122530" y="496049"/>
                  <a:pt x="2023508" y="500559"/>
                </a:cubicBezTo>
                <a:cubicBezTo>
                  <a:pt x="2014838" y="513003"/>
                  <a:pt x="2006111" y="525024"/>
                  <a:pt x="1997325" y="536623"/>
                </a:cubicBezTo>
                <a:lnTo>
                  <a:pt x="1987404" y="549163"/>
                </a:lnTo>
                <a:lnTo>
                  <a:pt x="1993631" y="548295"/>
                </a:lnTo>
                <a:cubicBezTo>
                  <a:pt x="2003665" y="547269"/>
                  <a:pt x="2015372" y="546756"/>
                  <a:pt x="2028752" y="546756"/>
                </a:cubicBezTo>
                <a:cubicBezTo>
                  <a:pt x="2082270" y="546756"/>
                  <a:pt x="2152712" y="552575"/>
                  <a:pt x="2240077" y="564214"/>
                </a:cubicBezTo>
                <a:cubicBezTo>
                  <a:pt x="2327442" y="575852"/>
                  <a:pt x="2401946" y="592771"/>
                  <a:pt x="2463588" y="614971"/>
                </a:cubicBezTo>
                <a:cubicBezTo>
                  <a:pt x="2525231" y="637170"/>
                  <a:pt x="2556052" y="666681"/>
                  <a:pt x="2556052" y="703504"/>
                </a:cubicBezTo>
                <a:cubicBezTo>
                  <a:pt x="2556052" y="743851"/>
                  <a:pt x="2543902" y="764024"/>
                  <a:pt x="2519603" y="764024"/>
                </a:cubicBezTo>
                <a:cubicBezTo>
                  <a:pt x="2511151" y="764024"/>
                  <a:pt x="2493460" y="759044"/>
                  <a:pt x="2466532" y="749086"/>
                </a:cubicBezTo>
                <a:cubicBezTo>
                  <a:pt x="2439604" y="739127"/>
                  <a:pt x="2401476" y="727913"/>
                  <a:pt x="2352148" y="715444"/>
                </a:cubicBezTo>
                <a:cubicBezTo>
                  <a:pt x="2302819" y="702975"/>
                  <a:pt x="2260410" y="695024"/>
                  <a:pt x="2224920" y="691592"/>
                </a:cubicBezTo>
                <a:cubicBezTo>
                  <a:pt x="2153301" y="682336"/>
                  <a:pt x="2089321" y="664089"/>
                  <a:pt x="2032983" y="636851"/>
                </a:cubicBezTo>
                <a:cubicBezTo>
                  <a:pt x="1997771" y="619827"/>
                  <a:pt x="1973563" y="604917"/>
                  <a:pt x="1960359" y="592122"/>
                </a:cubicBezTo>
                <a:lnTo>
                  <a:pt x="1955997" y="587219"/>
                </a:lnTo>
                <a:lnTo>
                  <a:pt x="1943916" y="601151"/>
                </a:lnTo>
                <a:cubicBezTo>
                  <a:pt x="1925880" y="620971"/>
                  <a:pt x="1907612" y="639102"/>
                  <a:pt x="1889113" y="655543"/>
                </a:cubicBezTo>
                <a:lnTo>
                  <a:pt x="1878450" y="664477"/>
                </a:lnTo>
                <a:lnTo>
                  <a:pt x="1913299" y="650776"/>
                </a:lnTo>
                <a:cubicBezTo>
                  <a:pt x="1938776" y="643318"/>
                  <a:pt x="1961793" y="639589"/>
                  <a:pt x="1982349" y="639589"/>
                </a:cubicBezTo>
                <a:cubicBezTo>
                  <a:pt x="2002906" y="639589"/>
                  <a:pt x="2026392" y="646189"/>
                  <a:pt x="2052809" y="659388"/>
                </a:cubicBezTo>
                <a:cubicBezTo>
                  <a:pt x="2079226" y="672587"/>
                  <a:pt x="2105127" y="692500"/>
                  <a:pt x="2130512" y="719127"/>
                </a:cubicBezTo>
                <a:cubicBezTo>
                  <a:pt x="2155897" y="745754"/>
                  <a:pt x="2169850" y="780418"/>
                  <a:pt x="2172369" y="823119"/>
                </a:cubicBezTo>
                <a:lnTo>
                  <a:pt x="2180968" y="974418"/>
                </a:lnTo>
                <a:cubicBezTo>
                  <a:pt x="2184583" y="1038223"/>
                  <a:pt x="2186390" y="1085817"/>
                  <a:pt x="2186390" y="1117200"/>
                </a:cubicBezTo>
                <a:cubicBezTo>
                  <a:pt x="2186390" y="1148582"/>
                  <a:pt x="2182862" y="1179572"/>
                  <a:pt x="2175806" y="1210170"/>
                </a:cubicBezTo>
                <a:cubicBezTo>
                  <a:pt x="2168750" y="1240767"/>
                  <a:pt x="2156231" y="1277097"/>
                  <a:pt x="2138248" y="1319160"/>
                </a:cubicBezTo>
                <a:cubicBezTo>
                  <a:pt x="2182228" y="1349903"/>
                  <a:pt x="2218156" y="1382847"/>
                  <a:pt x="2246033" y="1417990"/>
                </a:cubicBezTo>
                <a:cubicBezTo>
                  <a:pt x="2273910" y="1453133"/>
                  <a:pt x="2287849" y="1482608"/>
                  <a:pt x="2287849" y="1506414"/>
                </a:cubicBezTo>
                <a:cubicBezTo>
                  <a:pt x="2287849" y="1558225"/>
                  <a:pt x="2272258" y="1584131"/>
                  <a:pt x="2241077" y="1584131"/>
                </a:cubicBezTo>
                <a:cubicBezTo>
                  <a:pt x="2226380" y="1584131"/>
                  <a:pt x="2198540" y="1567253"/>
                  <a:pt x="2157554" y="1533497"/>
                </a:cubicBezTo>
                <a:cubicBezTo>
                  <a:pt x="2116569" y="1499741"/>
                  <a:pt x="2071764" y="1452910"/>
                  <a:pt x="2023138" y="1393002"/>
                </a:cubicBezTo>
                <a:cubicBezTo>
                  <a:pt x="1974513" y="1333094"/>
                  <a:pt x="1950200" y="1298685"/>
                  <a:pt x="1950200" y="1289776"/>
                </a:cubicBezTo>
                <a:cubicBezTo>
                  <a:pt x="1950200" y="1271228"/>
                  <a:pt x="1963217" y="1263095"/>
                  <a:pt x="1989250" y="1265377"/>
                </a:cubicBezTo>
                <a:cubicBezTo>
                  <a:pt x="2003326" y="1190307"/>
                  <a:pt x="2010363" y="1105767"/>
                  <a:pt x="2010363" y="1011756"/>
                </a:cubicBezTo>
                <a:cubicBezTo>
                  <a:pt x="2010363" y="917746"/>
                  <a:pt x="2008478" y="854296"/>
                  <a:pt x="2004708" y="821408"/>
                </a:cubicBezTo>
                <a:cubicBezTo>
                  <a:pt x="2000938" y="788519"/>
                  <a:pt x="1997716" y="770733"/>
                  <a:pt x="1995042" y="768049"/>
                </a:cubicBezTo>
                <a:cubicBezTo>
                  <a:pt x="1992367" y="765365"/>
                  <a:pt x="1984978" y="764024"/>
                  <a:pt x="1972874" y="764024"/>
                </a:cubicBezTo>
                <a:cubicBezTo>
                  <a:pt x="1886248" y="764024"/>
                  <a:pt x="1833488" y="770737"/>
                  <a:pt x="1814592" y="784165"/>
                </a:cubicBezTo>
                <a:cubicBezTo>
                  <a:pt x="1795697" y="797592"/>
                  <a:pt x="1779696" y="822973"/>
                  <a:pt x="1766588" y="860307"/>
                </a:cubicBezTo>
                <a:cubicBezTo>
                  <a:pt x="1765456" y="992537"/>
                  <a:pt x="1766515" y="1085744"/>
                  <a:pt x="1769764" y="1139929"/>
                </a:cubicBezTo>
                <a:lnTo>
                  <a:pt x="1777909" y="1262544"/>
                </a:lnTo>
                <a:lnTo>
                  <a:pt x="1781107" y="1257262"/>
                </a:lnTo>
                <a:cubicBezTo>
                  <a:pt x="1807810" y="1207157"/>
                  <a:pt x="1825841" y="1153409"/>
                  <a:pt x="1835199" y="1096018"/>
                </a:cubicBezTo>
                <a:cubicBezTo>
                  <a:pt x="1847677" y="1019497"/>
                  <a:pt x="1853916" y="976125"/>
                  <a:pt x="1853916" y="965901"/>
                </a:cubicBezTo>
                <a:cubicBezTo>
                  <a:pt x="1853916" y="955678"/>
                  <a:pt x="1853081" y="948900"/>
                  <a:pt x="1851411" y="945568"/>
                </a:cubicBezTo>
                <a:cubicBezTo>
                  <a:pt x="1849740" y="942237"/>
                  <a:pt x="1840571" y="934396"/>
                  <a:pt x="1823903" y="922045"/>
                </a:cubicBezTo>
                <a:cubicBezTo>
                  <a:pt x="1807235" y="909695"/>
                  <a:pt x="1798901" y="897627"/>
                  <a:pt x="1798901" y="885843"/>
                </a:cubicBezTo>
                <a:cubicBezTo>
                  <a:pt x="1798901" y="874059"/>
                  <a:pt x="1807637" y="858723"/>
                  <a:pt x="1825108" y="839837"/>
                </a:cubicBezTo>
                <a:cubicBezTo>
                  <a:pt x="1842579" y="820951"/>
                  <a:pt x="1862314" y="811508"/>
                  <a:pt x="1884313" y="811508"/>
                </a:cubicBezTo>
                <a:cubicBezTo>
                  <a:pt x="1906312" y="811508"/>
                  <a:pt x="1927485" y="819577"/>
                  <a:pt x="1947831" y="835716"/>
                </a:cubicBezTo>
                <a:cubicBezTo>
                  <a:pt x="1968178" y="851855"/>
                  <a:pt x="1978351" y="866478"/>
                  <a:pt x="1978351" y="879586"/>
                </a:cubicBezTo>
                <a:lnTo>
                  <a:pt x="1972929" y="1080587"/>
                </a:lnTo>
                <a:cubicBezTo>
                  <a:pt x="1971742" y="1152389"/>
                  <a:pt x="1963408" y="1211822"/>
                  <a:pt x="1947927" y="1258887"/>
                </a:cubicBezTo>
                <a:cubicBezTo>
                  <a:pt x="1932446" y="1305951"/>
                  <a:pt x="1903395" y="1355526"/>
                  <a:pt x="1860776" y="1407611"/>
                </a:cubicBezTo>
                <a:cubicBezTo>
                  <a:pt x="1818157" y="1459696"/>
                  <a:pt x="1772790" y="1499271"/>
                  <a:pt x="1724676" y="1526336"/>
                </a:cubicBezTo>
                <a:cubicBezTo>
                  <a:pt x="1676562" y="1553401"/>
                  <a:pt x="1633207" y="1566934"/>
                  <a:pt x="1594614" y="1566934"/>
                </a:cubicBezTo>
                <a:cubicBezTo>
                  <a:pt x="1574222" y="1566934"/>
                  <a:pt x="1556750" y="1562890"/>
                  <a:pt x="1542200" y="1554802"/>
                </a:cubicBezTo>
                <a:cubicBezTo>
                  <a:pt x="1527650" y="1546715"/>
                  <a:pt x="1520375" y="1533716"/>
                  <a:pt x="1520375" y="1515807"/>
                </a:cubicBezTo>
                <a:cubicBezTo>
                  <a:pt x="1520375" y="1497897"/>
                  <a:pt x="1532104" y="1486414"/>
                  <a:pt x="1555564" y="1481357"/>
                </a:cubicBezTo>
                <a:cubicBezTo>
                  <a:pt x="1605896" y="1469327"/>
                  <a:pt x="1640309" y="1453010"/>
                  <a:pt x="1658803" y="1432408"/>
                </a:cubicBezTo>
                <a:cubicBezTo>
                  <a:pt x="1672673" y="1416956"/>
                  <a:pt x="1693524" y="1389420"/>
                  <a:pt x="1721355" y="1349800"/>
                </a:cubicBezTo>
                <a:lnTo>
                  <a:pt x="1746847" y="1312905"/>
                </a:lnTo>
                <a:lnTo>
                  <a:pt x="1737493" y="1310103"/>
                </a:lnTo>
                <a:cubicBezTo>
                  <a:pt x="1723186" y="1301958"/>
                  <a:pt x="1706746" y="1281595"/>
                  <a:pt x="1688173" y="1249015"/>
                </a:cubicBezTo>
                <a:cubicBezTo>
                  <a:pt x="1663408" y="1205574"/>
                  <a:pt x="1652231" y="1168199"/>
                  <a:pt x="1654640" y="1136889"/>
                </a:cubicBezTo>
                <a:cubicBezTo>
                  <a:pt x="1667182" y="1038744"/>
                  <a:pt x="1675735" y="933177"/>
                  <a:pt x="1680300" y="820189"/>
                </a:cubicBezTo>
                <a:cubicBezTo>
                  <a:pt x="1682362" y="799505"/>
                  <a:pt x="1690569" y="789163"/>
                  <a:pt x="1704918" y="789163"/>
                </a:cubicBezTo>
                <a:cubicBezTo>
                  <a:pt x="1719267" y="789163"/>
                  <a:pt x="1729518" y="798893"/>
                  <a:pt x="1735671" y="818354"/>
                </a:cubicBezTo>
                <a:cubicBezTo>
                  <a:pt x="1752886" y="776693"/>
                  <a:pt x="1767144" y="749273"/>
                  <a:pt x="1778445" y="736092"/>
                </a:cubicBezTo>
                <a:lnTo>
                  <a:pt x="1786008" y="728191"/>
                </a:lnTo>
                <a:lnTo>
                  <a:pt x="1750041" y="747983"/>
                </a:lnTo>
                <a:cubicBezTo>
                  <a:pt x="1699119" y="773574"/>
                  <a:pt x="1658200" y="786369"/>
                  <a:pt x="1627283" y="786369"/>
                </a:cubicBezTo>
                <a:cubicBezTo>
                  <a:pt x="1601852" y="786369"/>
                  <a:pt x="1589137" y="778108"/>
                  <a:pt x="1589137" y="761586"/>
                </a:cubicBezTo>
                <a:cubicBezTo>
                  <a:pt x="1589137" y="745065"/>
                  <a:pt x="1599808" y="729948"/>
                  <a:pt x="1621149" y="716238"/>
                </a:cubicBezTo>
                <a:cubicBezTo>
                  <a:pt x="1753836" y="631492"/>
                  <a:pt x="1834291" y="551713"/>
                  <a:pt x="1862515" y="476899"/>
                </a:cubicBezTo>
                <a:cubicBezTo>
                  <a:pt x="1823994" y="533055"/>
                  <a:pt x="1795136" y="561133"/>
                  <a:pt x="1775939" y="561133"/>
                </a:cubicBezTo>
                <a:cubicBezTo>
                  <a:pt x="1756743" y="561133"/>
                  <a:pt x="1741440" y="545711"/>
                  <a:pt x="1730029" y="514867"/>
                </a:cubicBezTo>
                <a:cubicBezTo>
                  <a:pt x="1718619" y="484023"/>
                  <a:pt x="1712914" y="459792"/>
                  <a:pt x="1712914" y="442175"/>
                </a:cubicBezTo>
                <a:cubicBezTo>
                  <a:pt x="1712914" y="393504"/>
                  <a:pt x="1734840" y="358781"/>
                  <a:pt x="1778692" y="338005"/>
                </a:cubicBezTo>
                <a:cubicBezTo>
                  <a:pt x="1779623" y="319365"/>
                  <a:pt x="1784314" y="299192"/>
                  <a:pt x="1792767" y="277485"/>
                </a:cubicBezTo>
                <a:cubicBezTo>
                  <a:pt x="1801220" y="255779"/>
                  <a:pt x="1820425" y="214958"/>
                  <a:pt x="1850384" y="155022"/>
                </a:cubicBezTo>
                <a:cubicBezTo>
                  <a:pt x="1853871" y="148049"/>
                  <a:pt x="1855614" y="142325"/>
                  <a:pt x="1855614" y="137853"/>
                </a:cubicBezTo>
                <a:cubicBezTo>
                  <a:pt x="1855614" y="131189"/>
                  <a:pt x="1850000" y="127857"/>
                  <a:pt x="1838773" y="127857"/>
                </a:cubicBezTo>
                <a:cubicBezTo>
                  <a:pt x="1834355" y="127857"/>
                  <a:pt x="1829567" y="131299"/>
                  <a:pt x="1824410" y="138181"/>
                </a:cubicBezTo>
                <a:cubicBezTo>
                  <a:pt x="1819252" y="145064"/>
                  <a:pt x="1811252" y="148505"/>
                  <a:pt x="1800407" y="148505"/>
                </a:cubicBezTo>
                <a:cubicBezTo>
                  <a:pt x="1789563" y="148505"/>
                  <a:pt x="1782014" y="141271"/>
                  <a:pt x="1777760" y="126803"/>
                </a:cubicBezTo>
                <a:cubicBezTo>
                  <a:pt x="1773507" y="112335"/>
                  <a:pt x="1771380" y="99396"/>
                  <a:pt x="1771380" y="87985"/>
                </a:cubicBezTo>
                <a:cubicBezTo>
                  <a:pt x="1771380" y="61623"/>
                  <a:pt x="1785177" y="40369"/>
                  <a:pt x="1812771" y="24221"/>
                </a:cubicBezTo>
                <a:cubicBezTo>
                  <a:pt x="1840366" y="8073"/>
                  <a:pt x="1873104" y="0"/>
                  <a:pt x="19109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>
              <a:solidFill>
                <a:schemeClr val="bg1"/>
              </a:solidFill>
              <a:effectLst>
                <a:outerShdw blurRad="50800" dist="254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ikzn_1"/>
          <p:cNvSpPr/>
          <p:nvPr/>
        </p:nvSpPr>
        <p:spPr>
          <a:xfrm>
            <a:off x="-10160" y="716915"/>
            <a:ext cx="12202160" cy="6176645"/>
          </a:xfrm>
          <a:prstGeom prst="rect">
            <a:avLst/>
          </a:prstGeom>
          <a:solidFill>
            <a:srgbClr val="EB404F">
              <a:alpha val="34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-27940" y="0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85000">
                <a:srgbClr val="EE7C88">
                  <a:alpha val="30000"/>
                </a:srgbClr>
              </a:gs>
              <a:gs pos="17000">
                <a:srgbClr val="EA3E4E">
                  <a:alpha val="60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400" spc="-3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师资力量</a:t>
              </a:r>
              <a:endParaRPr kumimoji="0" lang="zh-CN" altLang="en-US" sz="4400" b="0" i="0" spc="-30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likzn_5"/>
          <p:cNvSpPr/>
          <p:nvPr/>
        </p:nvSpPr>
        <p:spPr>
          <a:xfrm>
            <a:off x="977900" y="1784350"/>
            <a:ext cx="4408170" cy="2513965"/>
          </a:xfrm>
          <a:prstGeom prst="roundRect">
            <a:avLst>
              <a:gd name="adj" fmla="val 8057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rgbClr val="EA3646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ikzn_6"/>
          <p:cNvSpPr/>
          <p:nvPr/>
        </p:nvSpPr>
        <p:spPr>
          <a:xfrm>
            <a:off x="6819900" y="1784350"/>
            <a:ext cx="4408170" cy="2513965"/>
          </a:xfrm>
          <a:prstGeom prst="roundRect">
            <a:avLst>
              <a:gd name="adj" fmla="val 8057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rgbClr val="EA3646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ikzn_7"/>
          <p:cNvSpPr/>
          <p:nvPr/>
        </p:nvSpPr>
        <p:spPr>
          <a:xfrm>
            <a:off x="2350770" y="4831715"/>
            <a:ext cx="1344930" cy="76200"/>
          </a:xfrm>
          <a:prstGeom prst="rect">
            <a:avLst/>
          </a:prstGeom>
          <a:solidFill>
            <a:srgbClr val="EA364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likzn_8"/>
          <p:cNvSpPr/>
          <p:nvPr/>
        </p:nvSpPr>
        <p:spPr>
          <a:xfrm>
            <a:off x="8351520" y="4831715"/>
            <a:ext cx="1344930" cy="76200"/>
          </a:xfrm>
          <a:prstGeom prst="rect">
            <a:avLst/>
          </a:prstGeom>
          <a:solidFill>
            <a:srgbClr val="EA364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likzn_9"/>
          <p:cNvSpPr txBox="1"/>
          <p:nvPr>
            <p:custDataLst>
              <p:tags r:id="rId2"/>
            </p:custDataLst>
          </p:nvPr>
        </p:nvSpPr>
        <p:spPr>
          <a:xfrm>
            <a:off x="977900" y="5001895"/>
            <a:ext cx="4408170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请在这里输入你想输入的文字内容。请在这里输入你想输入的文字内容。请在这里输入你想输入的文字内容。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likzn_10"/>
          <p:cNvSpPr txBox="1"/>
          <p:nvPr>
            <p:custDataLst>
              <p:tags r:id="rId3"/>
            </p:custDataLst>
          </p:nvPr>
        </p:nvSpPr>
        <p:spPr>
          <a:xfrm>
            <a:off x="6819900" y="5001895"/>
            <a:ext cx="4408170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请在这里输入你想输入的文字内容。请在这里输入你想输入的文字内容。请在这里输入你想输入的文字内容。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3" grpId="0"/>
      <p:bldP spid="13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kzn_1"/>
          <p:cNvSpPr/>
          <p:nvPr>
            <p:custDataLst>
              <p:tags r:id="rId2"/>
            </p:custDataLst>
          </p:nvPr>
        </p:nvSpPr>
        <p:spPr>
          <a:xfrm>
            <a:off x="0" y="3021965"/>
            <a:ext cx="12192000" cy="2484120"/>
          </a:xfrm>
          <a:prstGeom prst="rect">
            <a:avLst/>
          </a:prstGeom>
          <a:solidFill>
            <a:srgbClr val="EB364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-10160" y="122555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85000">
                <a:srgbClr val="EE7C88">
                  <a:alpha val="30000"/>
                </a:srgbClr>
              </a:gs>
              <a:gs pos="17000">
                <a:srgbClr val="EA3E4E">
                  <a:alpha val="60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师资力量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543560" y="1654175"/>
            <a:ext cx="3504565" cy="4568190"/>
            <a:chOff x="856" y="2605"/>
            <a:chExt cx="5519" cy="7194"/>
          </a:xfrm>
        </p:grpSpPr>
        <p:sp>
          <p:nvSpPr>
            <p:cNvPr id="6" name="likzn_5"/>
            <p:cNvSpPr/>
            <p:nvPr>
              <p:custDataLst>
                <p:tags r:id="rId15"/>
              </p:custDataLst>
            </p:nvPr>
          </p:nvSpPr>
          <p:spPr>
            <a:xfrm>
              <a:off x="856" y="4208"/>
              <a:ext cx="5519" cy="5591"/>
            </a:xfrm>
            <a:prstGeom prst="snipRoundRect">
              <a:avLst>
                <a:gd name="adj1" fmla="val 0"/>
                <a:gd name="adj2" fmla="val 7537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likzn_6"/>
            <p:cNvSpPr/>
            <p:nvPr>
              <p:custDataLst>
                <p:tags r:id="rId16"/>
              </p:custDataLst>
            </p:nvPr>
          </p:nvSpPr>
          <p:spPr>
            <a:xfrm>
              <a:off x="1296" y="2605"/>
              <a:ext cx="4632" cy="2796"/>
            </a:xfrm>
            <a:prstGeom prst="snipRoundRect">
              <a:avLst>
                <a:gd name="adj1" fmla="val 0"/>
                <a:gd name="adj2" fmla="val 7537"/>
              </a:avLst>
            </a:prstGeom>
            <a:blipFill rotWithShape="1">
              <a:blip r:embed="rId21"/>
              <a:stretch>
                <a:fillRect/>
              </a:stretch>
            </a:blipFill>
            <a:ln>
              <a:solidFill>
                <a:srgbClr val="EA3646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ikzn_11"/>
            <p:cNvSpPr txBox="1"/>
            <p:nvPr>
              <p:custDataLst>
                <p:tags r:id="rId17"/>
              </p:custDataLst>
            </p:nvPr>
          </p:nvSpPr>
          <p:spPr>
            <a:xfrm>
              <a:off x="1316" y="5411"/>
              <a:ext cx="4619" cy="9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8" name="likzn_12"/>
            <p:cNvSpPr txBox="1"/>
            <p:nvPr>
              <p:custDataLst>
                <p:tags r:id="rId18"/>
              </p:custDataLst>
            </p:nvPr>
          </p:nvSpPr>
          <p:spPr>
            <a:xfrm>
              <a:off x="1338" y="6130"/>
              <a:ext cx="4645" cy="56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Please enter a title</a:t>
              </a:r>
            </a:p>
          </p:txBody>
        </p:sp>
        <p:sp>
          <p:nvSpPr>
            <p:cNvPr id="19" name="likzn_13"/>
            <p:cNvSpPr txBox="1"/>
            <p:nvPr>
              <p:custDataLst>
                <p:tags r:id="rId19"/>
              </p:custDataLst>
            </p:nvPr>
          </p:nvSpPr>
          <p:spPr>
            <a:xfrm>
              <a:off x="1532" y="6910"/>
              <a:ext cx="4402" cy="2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r>
                <a:rPr lang="zh-CN" altLang="en-US" sz="16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请在这里输入你想输入的文字内容。请在这里输入你想输入的文字内容。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4330700" y="1654175"/>
            <a:ext cx="3504565" cy="4568190"/>
            <a:chOff x="6820" y="2605"/>
            <a:chExt cx="5519" cy="7194"/>
          </a:xfrm>
        </p:grpSpPr>
        <p:sp>
          <p:nvSpPr>
            <p:cNvPr id="10" name="likzn_7"/>
            <p:cNvSpPr/>
            <p:nvPr>
              <p:custDataLst>
                <p:tags r:id="rId10"/>
              </p:custDataLst>
            </p:nvPr>
          </p:nvSpPr>
          <p:spPr>
            <a:xfrm>
              <a:off x="6820" y="4208"/>
              <a:ext cx="5519" cy="5591"/>
            </a:xfrm>
            <a:prstGeom prst="snipRoundRect">
              <a:avLst>
                <a:gd name="adj1" fmla="val 0"/>
                <a:gd name="adj2" fmla="val 7537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likzn_8"/>
            <p:cNvSpPr/>
            <p:nvPr>
              <p:custDataLst>
                <p:tags r:id="rId11"/>
              </p:custDataLst>
            </p:nvPr>
          </p:nvSpPr>
          <p:spPr>
            <a:xfrm>
              <a:off x="7260" y="2605"/>
              <a:ext cx="4632" cy="2796"/>
            </a:xfrm>
            <a:prstGeom prst="snipRoundRect">
              <a:avLst>
                <a:gd name="adj1" fmla="val 0"/>
                <a:gd name="adj2" fmla="val 7537"/>
              </a:avLst>
            </a:prstGeom>
            <a:blipFill rotWithShape="1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rgbClr val="EA3646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ikzn_14"/>
            <p:cNvSpPr txBox="1"/>
            <p:nvPr>
              <p:custDataLst>
                <p:tags r:id="rId12"/>
              </p:custDataLst>
            </p:nvPr>
          </p:nvSpPr>
          <p:spPr>
            <a:xfrm>
              <a:off x="7228" y="5611"/>
              <a:ext cx="4619" cy="9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likzn_15"/>
            <p:cNvSpPr txBox="1"/>
            <p:nvPr>
              <p:custDataLst>
                <p:tags r:id="rId13"/>
              </p:custDataLst>
            </p:nvPr>
          </p:nvSpPr>
          <p:spPr>
            <a:xfrm>
              <a:off x="7250" y="6330"/>
              <a:ext cx="4645" cy="56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Please enter a title</a:t>
              </a:r>
            </a:p>
          </p:txBody>
        </p:sp>
        <p:sp>
          <p:nvSpPr>
            <p:cNvPr id="22" name="likzn_16"/>
            <p:cNvSpPr txBox="1"/>
            <p:nvPr>
              <p:custDataLst>
                <p:tags r:id="rId14"/>
              </p:custDataLst>
            </p:nvPr>
          </p:nvSpPr>
          <p:spPr>
            <a:xfrm>
              <a:off x="7444" y="7110"/>
              <a:ext cx="4402" cy="2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r>
                <a:rPr lang="zh-CN" altLang="en-US" sz="16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请在这里输入你想输入的文字内容。请在这里输入你想输入的文字内容。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17840" y="1654175"/>
            <a:ext cx="3504565" cy="4568190"/>
            <a:chOff x="12784" y="2605"/>
            <a:chExt cx="5519" cy="7194"/>
          </a:xfrm>
        </p:grpSpPr>
        <p:sp>
          <p:nvSpPr>
            <p:cNvPr id="15" name="likzn_9"/>
            <p:cNvSpPr/>
            <p:nvPr>
              <p:custDataLst>
                <p:tags r:id="rId5"/>
              </p:custDataLst>
            </p:nvPr>
          </p:nvSpPr>
          <p:spPr>
            <a:xfrm>
              <a:off x="12784" y="4208"/>
              <a:ext cx="5519" cy="5591"/>
            </a:xfrm>
            <a:prstGeom prst="snipRoundRect">
              <a:avLst>
                <a:gd name="adj1" fmla="val 0"/>
                <a:gd name="adj2" fmla="val 7537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likzn_10"/>
            <p:cNvSpPr/>
            <p:nvPr>
              <p:custDataLst>
                <p:tags r:id="rId6"/>
              </p:custDataLst>
            </p:nvPr>
          </p:nvSpPr>
          <p:spPr>
            <a:xfrm>
              <a:off x="13224" y="2605"/>
              <a:ext cx="4632" cy="2796"/>
            </a:xfrm>
            <a:prstGeom prst="snipRoundRect">
              <a:avLst>
                <a:gd name="adj1" fmla="val 0"/>
                <a:gd name="adj2" fmla="val 7537"/>
              </a:avLst>
            </a:prstGeom>
            <a:blipFill rotWithShape="1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rgbClr val="EA3646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ikzn_17"/>
            <p:cNvSpPr txBox="1"/>
            <p:nvPr>
              <p:custDataLst>
                <p:tags r:id="rId7"/>
              </p:custDataLst>
            </p:nvPr>
          </p:nvSpPr>
          <p:spPr>
            <a:xfrm>
              <a:off x="13225" y="5611"/>
              <a:ext cx="4619" cy="9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4" name="likzn_18"/>
            <p:cNvSpPr txBox="1"/>
            <p:nvPr>
              <p:custDataLst>
                <p:tags r:id="rId8"/>
              </p:custDataLst>
            </p:nvPr>
          </p:nvSpPr>
          <p:spPr>
            <a:xfrm>
              <a:off x="13247" y="6330"/>
              <a:ext cx="4645" cy="56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Please enter a title</a:t>
              </a:r>
            </a:p>
          </p:txBody>
        </p:sp>
        <p:sp>
          <p:nvSpPr>
            <p:cNvPr id="25" name="likzn_19"/>
            <p:cNvSpPr txBox="1"/>
            <p:nvPr>
              <p:custDataLst>
                <p:tags r:id="rId9"/>
              </p:custDataLst>
            </p:nvPr>
          </p:nvSpPr>
          <p:spPr>
            <a:xfrm>
              <a:off x="13441" y="7110"/>
              <a:ext cx="4402" cy="2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r>
                <a:rPr lang="zh-CN" altLang="en-US" sz="16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请在这里输入你想输入的文字内容。请在这里输入你想输入的文字内容。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kzn_2"/>
          <p:cNvSpPr/>
          <p:nvPr/>
        </p:nvSpPr>
        <p:spPr>
          <a:xfrm>
            <a:off x="-10795" y="-13335"/>
            <a:ext cx="12202160" cy="69068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likzn_3" descr="logo05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2" name="likzn_4"/>
          <p:cNvSpPr txBox="1"/>
          <p:nvPr/>
        </p:nvSpPr>
        <p:spPr>
          <a:xfrm>
            <a:off x="4354195" y="782955"/>
            <a:ext cx="3551555" cy="263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b="1"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06</a:t>
            </a:r>
          </a:p>
        </p:txBody>
      </p:sp>
      <p:grpSp>
        <p:nvGrpSpPr>
          <p:cNvPr id="19" name="likzn_5"/>
          <p:cNvGrpSpPr/>
          <p:nvPr/>
        </p:nvGrpSpPr>
        <p:grpSpPr>
          <a:xfrm flipH="1">
            <a:off x="-21590" y="1377950"/>
            <a:ext cx="12204065" cy="4198620"/>
            <a:chOff x="-16" y="2368"/>
            <a:chExt cx="19219" cy="6612"/>
          </a:xfrm>
        </p:grpSpPr>
        <p:pic>
          <p:nvPicPr>
            <p:cNvPr id="16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H="1">
              <a:off x="-16" y="2368"/>
              <a:ext cx="19202" cy="3366"/>
            </a:xfrm>
            <a:prstGeom prst="rect">
              <a:avLst/>
            </a:prstGeom>
          </p:spPr>
        </p:pic>
        <p:pic>
          <p:nvPicPr>
            <p:cNvPr id="18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V="1">
              <a:off x="1" y="5614"/>
              <a:ext cx="19202" cy="3366"/>
            </a:xfrm>
            <a:prstGeom prst="rect">
              <a:avLst/>
            </a:prstGeom>
          </p:spPr>
        </p:pic>
      </p:grpSp>
      <p:grpSp>
        <p:nvGrpSpPr>
          <p:cNvPr id="53" name="likzn_6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pic>
        <p:nvPicPr>
          <p:cNvPr id="3" name="likzn_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179B949-0955-DB1D-5467-3AA55F735AE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283345" y="2368719"/>
            <a:ext cx="5492817" cy="1929984"/>
          </a:xfrm>
          <a:custGeom>
            <a:avLst/>
            <a:gdLst/>
            <a:ahLst/>
            <a:cxnLst/>
            <a:rect l="l" t="t" r="r" b="b"/>
            <a:pathLst>
              <a:path w="5492817" h="1929984">
                <a:moveTo>
                  <a:pt x="4729458" y="1612675"/>
                </a:moveTo>
                <a:lnTo>
                  <a:pt x="4725096" y="1614242"/>
                </a:lnTo>
                <a:cubicBezTo>
                  <a:pt x="4629634" y="1651484"/>
                  <a:pt x="4562889" y="1671822"/>
                  <a:pt x="4524861" y="1675254"/>
                </a:cubicBezTo>
                <a:cubicBezTo>
                  <a:pt x="4534811" y="1701890"/>
                  <a:pt x="4539813" y="1716084"/>
                  <a:pt x="4539868" y="1717837"/>
                </a:cubicBezTo>
                <a:cubicBezTo>
                  <a:pt x="4561173" y="1711283"/>
                  <a:pt x="4584600" y="1706066"/>
                  <a:pt x="4610150" y="1702187"/>
                </a:cubicBezTo>
                <a:cubicBezTo>
                  <a:pt x="4635700" y="1698307"/>
                  <a:pt x="4657128" y="1691274"/>
                  <a:pt x="4674435" y="1681087"/>
                </a:cubicBezTo>
                <a:cubicBezTo>
                  <a:pt x="4691742" y="1670900"/>
                  <a:pt x="4705128" y="1658089"/>
                  <a:pt x="4714594" y="1642653"/>
                </a:cubicBezTo>
                <a:cubicBezTo>
                  <a:pt x="4724060" y="1627217"/>
                  <a:pt x="4728793" y="1618235"/>
                  <a:pt x="4728793" y="1615707"/>
                </a:cubicBezTo>
                <a:cubicBezTo>
                  <a:pt x="4728793" y="1614442"/>
                  <a:pt x="4728932" y="1613494"/>
                  <a:pt x="4729210" y="1612862"/>
                </a:cubicBezTo>
                <a:close/>
                <a:moveTo>
                  <a:pt x="1859753" y="1317704"/>
                </a:moveTo>
                <a:cubicBezTo>
                  <a:pt x="1844984" y="1328110"/>
                  <a:pt x="1814880" y="1358680"/>
                  <a:pt x="1769440" y="1409414"/>
                </a:cubicBezTo>
                <a:cubicBezTo>
                  <a:pt x="1762977" y="1450272"/>
                  <a:pt x="1758632" y="1487733"/>
                  <a:pt x="1756405" y="1521800"/>
                </a:cubicBezTo>
                <a:cubicBezTo>
                  <a:pt x="1755291" y="1538833"/>
                  <a:pt x="1754538" y="1556129"/>
                  <a:pt x="1754145" y="1573690"/>
                </a:cubicBezTo>
                <a:lnTo>
                  <a:pt x="1754113" y="1591950"/>
                </a:lnTo>
                <a:lnTo>
                  <a:pt x="1758115" y="1589655"/>
                </a:lnTo>
                <a:cubicBezTo>
                  <a:pt x="1763150" y="1587731"/>
                  <a:pt x="1769024" y="1586290"/>
                  <a:pt x="1775738" y="1585331"/>
                </a:cubicBezTo>
                <a:cubicBezTo>
                  <a:pt x="1837682" y="1572716"/>
                  <a:pt x="1888311" y="1545953"/>
                  <a:pt x="1927626" y="1505040"/>
                </a:cubicBezTo>
                <a:cubicBezTo>
                  <a:pt x="1962026" y="1469242"/>
                  <a:pt x="1981782" y="1429684"/>
                  <a:pt x="1986892" y="1386366"/>
                </a:cubicBezTo>
                <a:lnTo>
                  <a:pt x="1987962" y="1370831"/>
                </a:lnTo>
                <a:lnTo>
                  <a:pt x="1983366" y="1371021"/>
                </a:lnTo>
                <a:cubicBezTo>
                  <a:pt x="1962865" y="1371021"/>
                  <a:pt x="1921660" y="1353249"/>
                  <a:pt x="1859753" y="1317704"/>
                </a:cubicBezTo>
                <a:close/>
                <a:moveTo>
                  <a:pt x="3288851" y="1277349"/>
                </a:moveTo>
                <a:lnTo>
                  <a:pt x="3284994" y="1283451"/>
                </a:lnTo>
                <a:cubicBezTo>
                  <a:pt x="3279636" y="1290252"/>
                  <a:pt x="3271599" y="1297938"/>
                  <a:pt x="3260882" y="1306509"/>
                </a:cubicBezTo>
                <a:cubicBezTo>
                  <a:pt x="3239450" y="1323651"/>
                  <a:pt x="3215205" y="1340402"/>
                  <a:pt x="3188149" y="1356759"/>
                </a:cubicBezTo>
                <a:cubicBezTo>
                  <a:pt x="3224370" y="1362346"/>
                  <a:pt x="3249417" y="1365139"/>
                  <a:pt x="3263292" y="1365139"/>
                </a:cubicBezTo>
                <a:cubicBezTo>
                  <a:pt x="3277167" y="1365139"/>
                  <a:pt x="3284908" y="1363254"/>
                  <a:pt x="3286514" y="1359484"/>
                </a:cubicBezTo>
                <a:cubicBezTo>
                  <a:pt x="3288121" y="1355714"/>
                  <a:pt x="3288924" y="1337184"/>
                  <a:pt x="3288924" y="1303894"/>
                </a:cubicBezTo>
                <a:close/>
                <a:moveTo>
                  <a:pt x="4513360" y="996395"/>
                </a:moveTo>
                <a:cubicBezTo>
                  <a:pt x="4474419" y="1068946"/>
                  <a:pt x="4445009" y="1111136"/>
                  <a:pt x="4425128" y="1122966"/>
                </a:cubicBezTo>
                <a:cubicBezTo>
                  <a:pt x="4471389" y="1108772"/>
                  <a:pt x="4513091" y="1099007"/>
                  <a:pt x="4550233" y="1093672"/>
                </a:cubicBezTo>
                <a:lnTo>
                  <a:pt x="4591715" y="1089958"/>
                </a:lnTo>
                <a:lnTo>
                  <a:pt x="4573274" y="1089051"/>
                </a:lnTo>
                <a:cubicBezTo>
                  <a:pt x="4566681" y="1088629"/>
                  <a:pt x="4560657" y="1088135"/>
                  <a:pt x="4555203" y="1087572"/>
                </a:cubicBezTo>
                <a:cubicBezTo>
                  <a:pt x="4533387" y="1085317"/>
                  <a:pt x="4522479" y="1078882"/>
                  <a:pt x="4522479" y="1068266"/>
                </a:cubicBezTo>
                <a:cubicBezTo>
                  <a:pt x="4522479" y="1057650"/>
                  <a:pt x="4524195" y="1049192"/>
                  <a:pt x="4527627" y="1042894"/>
                </a:cubicBezTo>
                <a:cubicBezTo>
                  <a:pt x="4531059" y="1036596"/>
                  <a:pt x="4532775" y="1031301"/>
                  <a:pt x="4532775" y="1027011"/>
                </a:cubicBezTo>
                <a:cubicBezTo>
                  <a:pt x="4532775" y="1014451"/>
                  <a:pt x="4526304" y="1004246"/>
                  <a:pt x="4513360" y="996395"/>
                </a:cubicBezTo>
                <a:close/>
                <a:moveTo>
                  <a:pt x="4645517" y="889788"/>
                </a:moveTo>
                <a:lnTo>
                  <a:pt x="4552574" y="922102"/>
                </a:lnTo>
                <a:cubicBezTo>
                  <a:pt x="4549124" y="935009"/>
                  <a:pt x="4541602" y="942932"/>
                  <a:pt x="4530010" y="945871"/>
                </a:cubicBezTo>
                <a:cubicBezTo>
                  <a:pt x="4572875" y="928692"/>
                  <a:pt x="4611250" y="920103"/>
                  <a:pt x="4645134" y="920103"/>
                </a:cubicBezTo>
                <a:cubicBezTo>
                  <a:pt x="4679017" y="920103"/>
                  <a:pt x="4712431" y="929988"/>
                  <a:pt x="4745374" y="949760"/>
                </a:cubicBezTo>
                <a:cubicBezTo>
                  <a:pt x="4778318" y="969531"/>
                  <a:pt x="4794789" y="994707"/>
                  <a:pt x="4794789" y="1025286"/>
                </a:cubicBezTo>
                <a:cubicBezTo>
                  <a:pt x="4794789" y="1030690"/>
                  <a:pt x="4794360" y="1034510"/>
                  <a:pt x="4793502" y="1036746"/>
                </a:cubicBezTo>
                <a:lnTo>
                  <a:pt x="4792833" y="1037647"/>
                </a:lnTo>
                <a:lnTo>
                  <a:pt x="4794272" y="1037451"/>
                </a:lnTo>
                <a:cubicBezTo>
                  <a:pt x="4797844" y="1037173"/>
                  <a:pt x="4803443" y="1037034"/>
                  <a:pt x="4811069" y="1037034"/>
                </a:cubicBezTo>
                <a:cubicBezTo>
                  <a:pt x="4826322" y="1037034"/>
                  <a:pt x="4840156" y="1039882"/>
                  <a:pt x="4852570" y="1045578"/>
                </a:cubicBezTo>
                <a:cubicBezTo>
                  <a:pt x="4811603" y="998531"/>
                  <a:pt x="4779312" y="963735"/>
                  <a:pt x="4755698" y="941189"/>
                </a:cubicBezTo>
                <a:cubicBezTo>
                  <a:pt x="4732084" y="918642"/>
                  <a:pt x="4695356" y="901509"/>
                  <a:pt x="4645517" y="889788"/>
                </a:cubicBezTo>
                <a:close/>
                <a:moveTo>
                  <a:pt x="2409768" y="787542"/>
                </a:moveTo>
                <a:cubicBezTo>
                  <a:pt x="2428280" y="787542"/>
                  <a:pt x="2455062" y="792412"/>
                  <a:pt x="2490114" y="802152"/>
                </a:cubicBezTo>
                <a:cubicBezTo>
                  <a:pt x="2525166" y="811892"/>
                  <a:pt x="2547526" y="832234"/>
                  <a:pt x="2557192" y="863178"/>
                </a:cubicBezTo>
                <a:cubicBezTo>
                  <a:pt x="2566859" y="894122"/>
                  <a:pt x="2571692" y="923456"/>
                  <a:pt x="2571692" y="951178"/>
                </a:cubicBezTo>
                <a:cubicBezTo>
                  <a:pt x="2571692" y="978900"/>
                  <a:pt x="2559360" y="992761"/>
                  <a:pt x="2534696" y="992761"/>
                </a:cubicBezTo>
                <a:cubicBezTo>
                  <a:pt x="2510032" y="992761"/>
                  <a:pt x="2479626" y="983099"/>
                  <a:pt x="2443479" y="963775"/>
                </a:cubicBezTo>
                <a:cubicBezTo>
                  <a:pt x="2407331" y="944450"/>
                  <a:pt x="2383448" y="921566"/>
                  <a:pt x="2371827" y="895122"/>
                </a:cubicBezTo>
                <a:cubicBezTo>
                  <a:pt x="2360207" y="868678"/>
                  <a:pt x="2354397" y="844137"/>
                  <a:pt x="2354397" y="821499"/>
                </a:cubicBezTo>
                <a:cubicBezTo>
                  <a:pt x="2354397" y="798861"/>
                  <a:pt x="2372854" y="787542"/>
                  <a:pt x="2409768" y="787542"/>
                </a:cubicBezTo>
                <a:close/>
                <a:moveTo>
                  <a:pt x="2030957" y="776937"/>
                </a:moveTo>
                <a:lnTo>
                  <a:pt x="2023631" y="780412"/>
                </a:lnTo>
                <a:cubicBezTo>
                  <a:pt x="2004481" y="787868"/>
                  <a:pt x="1982894" y="791595"/>
                  <a:pt x="1958871" y="791595"/>
                </a:cubicBezTo>
                <a:cubicBezTo>
                  <a:pt x="1950863" y="791595"/>
                  <a:pt x="1943857" y="791152"/>
                  <a:pt x="1937851" y="790265"/>
                </a:cubicBezTo>
                <a:lnTo>
                  <a:pt x="1926660" y="787289"/>
                </a:lnTo>
                <a:lnTo>
                  <a:pt x="1933797" y="793591"/>
                </a:lnTo>
                <a:cubicBezTo>
                  <a:pt x="1944749" y="804506"/>
                  <a:pt x="1956238" y="820878"/>
                  <a:pt x="1968264" y="842708"/>
                </a:cubicBezTo>
                <a:cubicBezTo>
                  <a:pt x="1992317" y="886368"/>
                  <a:pt x="2004343" y="914323"/>
                  <a:pt x="2004343" y="926573"/>
                </a:cubicBezTo>
                <a:cubicBezTo>
                  <a:pt x="2004343" y="938823"/>
                  <a:pt x="2002864" y="947905"/>
                  <a:pt x="1999907" y="953820"/>
                </a:cubicBezTo>
                <a:cubicBezTo>
                  <a:pt x="1996949" y="959735"/>
                  <a:pt x="1978163" y="976120"/>
                  <a:pt x="1943550" y="1002975"/>
                </a:cubicBezTo>
                <a:cubicBezTo>
                  <a:pt x="1908936" y="1029830"/>
                  <a:pt x="1878073" y="1054723"/>
                  <a:pt x="1850963" y="1077652"/>
                </a:cubicBezTo>
                <a:cubicBezTo>
                  <a:pt x="1835153" y="1104343"/>
                  <a:pt x="1827248" y="1123489"/>
                  <a:pt x="1827248" y="1135091"/>
                </a:cubicBezTo>
                <a:cubicBezTo>
                  <a:pt x="1827248" y="1146693"/>
                  <a:pt x="1828394" y="1158505"/>
                  <a:pt x="1830685" y="1170527"/>
                </a:cubicBezTo>
                <a:cubicBezTo>
                  <a:pt x="1832976" y="1182548"/>
                  <a:pt x="1834122" y="1196008"/>
                  <a:pt x="1834122" y="1210905"/>
                </a:cubicBezTo>
                <a:cubicBezTo>
                  <a:pt x="1834122" y="1218353"/>
                  <a:pt x="1833261" y="1225909"/>
                  <a:pt x="1831541" y="1233572"/>
                </a:cubicBezTo>
                <a:lnTo>
                  <a:pt x="1826913" y="1247505"/>
                </a:lnTo>
                <a:lnTo>
                  <a:pt x="1830794" y="1240069"/>
                </a:lnTo>
                <a:cubicBezTo>
                  <a:pt x="1836792" y="1229718"/>
                  <a:pt x="1851853" y="1219777"/>
                  <a:pt x="1875979" y="1210248"/>
                </a:cubicBezTo>
                <a:cubicBezTo>
                  <a:pt x="1900104" y="1200718"/>
                  <a:pt x="1951445" y="1183749"/>
                  <a:pt x="2030002" y="1159340"/>
                </a:cubicBezTo>
                <a:cubicBezTo>
                  <a:pt x="2065182" y="1015408"/>
                  <a:pt x="2082772" y="917363"/>
                  <a:pt x="2082772" y="865204"/>
                </a:cubicBezTo>
                <a:cubicBezTo>
                  <a:pt x="2082772" y="842494"/>
                  <a:pt x="2077149" y="831138"/>
                  <a:pt x="2065903" y="831138"/>
                </a:cubicBezTo>
                <a:cubicBezTo>
                  <a:pt x="2039322" y="831138"/>
                  <a:pt x="2026031" y="822375"/>
                  <a:pt x="2026031" y="804849"/>
                </a:cubicBezTo>
                <a:cubicBezTo>
                  <a:pt x="2026031" y="796086"/>
                  <a:pt x="2027488" y="787238"/>
                  <a:pt x="2030403" y="778304"/>
                </a:cubicBezTo>
                <a:close/>
                <a:moveTo>
                  <a:pt x="1911961" y="762563"/>
                </a:moveTo>
                <a:lnTo>
                  <a:pt x="1902686" y="777236"/>
                </a:lnTo>
                <a:lnTo>
                  <a:pt x="1910063" y="778242"/>
                </a:lnTo>
                <a:lnTo>
                  <a:pt x="1914186" y="779883"/>
                </a:lnTo>
                <a:lnTo>
                  <a:pt x="1913828" y="779619"/>
                </a:lnTo>
                <a:cubicBezTo>
                  <a:pt x="1911826" y="776957"/>
                  <a:pt x="1910825" y="773852"/>
                  <a:pt x="1910825" y="770304"/>
                </a:cubicBezTo>
                <a:close/>
                <a:moveTo>
                  <a:pt x="376933" y="726179"/>
                </a:moveTo>
                <a:cubicBezTo>
                  <a:pt x="358850" y="726179"/>
                  <a:pt x="344633" y="729944"/>
                  <a:pt x="334281" y="737475"/>
                </a:cubicBezTo>
                <a:cubicBezTo>
                  <a:pt x="323930" y="745006"/>
                  <a:pt x="313022" y="756704"/>
                  <a:pt x="301557" y="772568"/>
                </a:cubicBezTo>
                <a:cubicBezTo>
                  <a:pt x="301557" y="812403"/>
                  <a:pt x="300982" y="838272"/>
                  <a:pt x="299832" y="850176"/>
                </a:cubicBezTo>
                <a:cubicBezTo>
                  <a:pt x="318234" y="849591"/>
                  <a:pt x="341922" y="834325"/>
                  <a:pt x="370894" y="804375"/>
                </a:cubicBezTo>
                <a:cubicBezTo>
                  <a:pt x="399867" y="774426"/>
                  <a:pt x="414353" y="749967"/>
                  <a:pt x="414353" y="730999"/>
                </a:cubicBezTo>
                <a:cubicBezTo>
                  <a:pt x="414353" y="730232"/>
                  <a:pt x="412637" y="729237"/>
                  <a:pt x="409205" y="728014"/>
                </a:cubicBezTo>
                <a:cubicBezTo>
                  <a:pt x="405773" y="726791"/>
                  <a:pt x="395015" y="726179"/>
                  <a:pt x="376933" y="726179"/>
                </a:cubicBezTo>
                <a:close/>
                <a:moveTo>
                  <a:pt x="3639458" y="715855"/>
                </a:moveTo>
                <a:cubicBezTo>
                  <a:pt x="3607847" y="715855"/>
                  <a:pt x="3548797" y="724509"/>
                  <a:pt x="3462308" y="741816"/>
                </a:cubicBezTo>
                <a:cubicBezTo>
                  <a:pt x="3419064" y="750469"/>
                  <a:pt x="3386630" y="757906"/>
                  <a:pt x="3365008" y="764127"/>
                </a:cubicBezTo>
                <a:lnTo>
                  <a:pt x="3355687" y="767042"/>
                </a:lnTo>
                <a:lnTo>
                  <a:pt x="3372943" y="770846"/>
                </a:lnTo>
                <a:cubicBezTo>
                  <a:pt x="3388098" y="775851"/>
                  <a:pt x="3402122" y="783933"/>
                  <a:pt x="3415015" y="795092"/>
                </a:cubicBezTo>
                <a:cubicBezTo>
                  <a:pt x="3440802" y="817410"/>
                  <a:pt x="3455284" y="842937"/>
                  <a:pt x="3458461" y="871672"/>
                </a:cubicBezTo>
                <a:cubicBezTo>
                  <a:pt x="3531906" y="835525"/>
                  <a:pt x="3589061" y="803472"/>
                  <a:pt x="3629928" y="775512"/>
                </a:cubicBezTo>
                <a:cubicBezTo>
                  <a:pt x="3670795" y="747553"/>
                  <a:pt x="3691228" y="728133"/>
                  <a:pt x="3691228" y="717252"/>
                </a:cubicBezTo>
                <a:cubicBezTo>
                  <a:pt x="3691228" y="718566"/>
                  <a:pt x="3690502" y="718662"/>
                  <a:pt x="3689051" y="717539"/>
                </a:cubicBezTo>
                <a:cubicBezTo>
                  <a:pt x="3687599" y="716417"/>
                  <a:pt x="3671068" y="715855"/>
                  <a:pt x="3639458" y="715855"/>
                </a:cubicBezTo>
                <a:close/>
                <a:moveTo>
                  <a:pt x="1933855" y="630000"/>
                </a:moveTo>
                <a:cubicBezTo>
                  <a:pt x="1936138" y="643327"/>
                  <a:pt x="1937279" y="655823"/>
                  <a:pt x="1937279" y="667489"/>
                </a:cubicBezTo>
                <a:cubicBezTo>
                  <a:pt x="1937279" y="688886"/>
                  <a:pt x="1934127" y="709155"/>
                  <a:pt x="1927824" y="728296"/>
                </a:cubicBezTo>
                <a:lnTo>
                  <a:pt x="1924968" y="735030"/>
                </a:lnTo>
                <a:lnTo>
                  <a:pt x="1940990" y="719822"/>
                </a:lnTo>
                <a:cubicBezTo>
                  <a:pt x="1982769" y="679603"/>
                  <a:pt x="2003658" y="655276"/>
                  <a:pt x="2003658" y="646841"/>
                </a:cubicBezTo>
                <a:cubicBezTo>
                  <a:pt x="2003658" y="644468"/>
                  <a:pt x="1980391" y="638854"/>
                  <a:pt x="1933855" y="630000"/>
                </a:cubicBezTo>
                <a:close/>
                <a:moveTo>
                  <a:pt x="4533707" y="511555"/>
                </a:moveTo>
                <a:cubicBezTo>
                  <a:pt x="4525199" y="519752"/>
                  <a:pt x="4515866" y="543901"/>
                  <a:pt x="4505706" y="584000"/>
                </a:cubicBezTo>
                <a:cubicBezTo>
                  <a:pt x="4495546" y="624100"/>
                  <a:pt x="4490467" y="661567"/>
                  <a:pt x="4490467" y="696400"/>
                </a:cubicBezTo>
                <a:cubicBezTo>
                  <a:pt x="4490467" y="713816"/>
                  <a:pt x="4490766" y="730279"/>
                  <a:pt x="4491363" y="745787"/>
                </a:cubicBezTo>
                <a:lnTo>
                  <a:pt x="4491735" y="751809"/>
                </a:lnTo>
                <a:lnTo>
                  <a:pt x="4494602" y="743829"/>
                </a:lnTo>
                <a:cubicBezTo>
                  <a:pt x="4501247" y="731817"/>
                  <a:pt x="4512479" y="727531"/>
                  <a:pt x="4528298" y="730972"/>
                </a:cubicBezTo>
                <a:cubicBezTo>
                  <a:pt x="4544117" y="734414"/>
                  <a:pt x="4559133" y="736134"/>
                  <a:pt x="4573345" y="736134"/>
                </a:cubicBezTo>
                <a:cubicBezTo>
                  <a:pt x="4587558" y="736134"/>
                  <a:pt x="4595239" y="737202"/>
                  <a:pt x="4596389" y="739338"/>
                </a:cubicBezTo>
                <a:cubicBezTo>
                  <a:pt x="4552848" y="688841"/>
                  <a:pt x="4531078" y="641457"/>
                  <a:pt x="4531078" y="597186"/>
                </a:cubicBezTo>
                <a:cubicBezTo>
                  <a:pt x="4531078" y="583275"/>
                  <a:pt x="4532511" y="569738"/>
                  <a:pt x="4535377" y="556575"/>
                </a:cubicBezTo>
                <a:cubicBezTo>
                  <a:pt x="4538243" y="543412"/>
                  <a:pt x="4539676" y="535744"/>
                  <a:pt x="4539676" y="533572"/>
                </a:cubicBezTo>
                <a:cubicBezTo>
                  <a:pt x="4539676" y="524626"/>
                  <a:pt x="4537686" y="517287"/>
                  <a:pt x="4533707" y="511555"/>
                </a:cubicBezTo>
                <a:close/>
                <a:moveTo>
                  <a:pt x="3397229" y="459702"/>
                </a:moveTo>
                <a:cubicBezTo>
                  <a:pt x="3339028" y="460779"/>
                  <a:pt x="3303292" y="465617"/>
                  <a:pt x="3290019" y="474215"/>
                </a:cubicBezTo>
                <a:cubicBezTo>
                  <a:pt x="3281293" y="501363"/>
                  <a:pt x="3271407" y="542293"/>
                  <a:pt x="3260362" y="597007"/>
                </a:cubicBezTo>
                <a:cubicBezTo>
                  <a:pt x="3258769" y="607363"/>
                  <a:pt x="3256458" y="616424"/>
                  <a:pt x="3253427" y="624191"/>
                </a:cubicBezTo>
                <a:lnTo>
                  <a:pt x="3243646" y="641076"/>
                </a:lnTo>
                <a:lnTo>
                  <a:pt x="3265416" y="627387"/>
                </a:lnTo>
                <a:cubicBezTo>
                  <a:pt x="3297610" y="605598"/>
                  <a:pt x="3322826" y="583554"/>
                  <a:pt x="3341064" y="561257"/>
                </a:cubicBezTo>
                <a:cubicBezTo>
                  <a:pt x="3365381" y="531526"/>
                  <a:pt x="3384103" y="497675"/>
                  <a:pt x="3397229" y="459702"/>
                </a:cubicBezTo>
                <a:close/>
                <a:moveTo>
                  <a:pt x="4863223" y="352753"/>
                </a:moveTo>
                <a:cubicBezTo>
                  <a:pt x="4912040" y="352753"/>
                  <a:pt x="4948370" y="378161"/>
                  <a:pt x="4972213" y="428977"/>
                </a:cubicBezTo>
                <a:cubicBezTo>
                  <a:pt x="4996055" y="479794"/>
                  <a:pt x="5007976" y="519652"/>
                  <a:pt x="5007976" y="548551"/>
                </a:cubicBezTo>
                <a:cubicBezTo>
                  <a:pt x="5007976" y="577451"/>
                  <a:pt x="4994019" y="600080"/>
                  <a:pt x="4966106" y="616437"/>
                </a:cubicBezTo>
                <a:cubicBezTo>
                  <a:pt x="4917508" y="647491"/>
                  <a:pt x="4879316" y="678216"/>
                  <a:pt x="4851530" y="708613"/>
                </a:cubicBezTo>
                <a:cubicBezTo>
                  <a:pt x="4877526" y="692584"/>
                  <a:pt x="4909096" y="684570"/>
                  <a:pt x="4946238" y="684570"/>
                </a:cubicBezTo>
                <a:cubicBezTo>
                  <a:pt x="4983381" y="684570"/>
                  <a:pt x="5016425" y="696080"/>
                  <a:pt x="5045370" y="719101"/>
                </a:cubicBezTo>
                <a:cubicBezTo>
                  <a:pt x="5074315" y="742122"/>
                  <a:pt x="5088788" y="764409"/>
                  <a:pt x="5088788" y="785960"/>
                </a:cubicBezTo>
                <a:cubicBezTo>
                  <a:pt x="5088788" y="807512"/>
                  <a:pt x="5078281" y="823043"/>
                  <a:pt x="5057268" y="832555"/>
                </a:cubicBezTo>
                <a:cubicBezTo>
                  <a:pt x="5036255" y="842066"/>
                  <a:pt x="5010300" y="844814"/>
                  <a:pt x="4979401" y="840797"/>
                </a:cubicBezTo>
                <a:cubicBezTo>
                  <a:pt x="4948502" y="836781"/>
                  <a:pt x="4919283" y="834773"/>
                  <a:pt x="4891744" y="834773"/>
                </a:cubicBezTo>
                <a:cubicBezTo>
                  <a:pt x="4864204" y="834773"/>
                  <a:pt x="4834752" y="838004"/>
                  <a:pt x="4803388" y="844467"/>
                </a:cubicBezTo>
                <a:cubicBezTo>
                  <a:pt x="4978374" y="1048846"/>
                  <a:pt x="5128194" y="1183038"/>
                  <a:pt x="5252847" y="1247045"/>
                </a:cubicBezTo>
                <a:cubicBezTo>
                  <a:pt x="5370089" y="1307436"/>
                  <a:pt x="5439394" y="1358700"/>
                  <a:pt x="5460763" y="1400835"/>
                </a:cubicBezTo>
                <a:cubicBezTo>
                  <a:pt x="5482132" y="1442971"/>
                  <a:pt x="5492817" y="1472350"/>
                  <a:pt x="5492817" y="1488972"/>
                </a:cubicBezTo>
                <a:cubicBezTo>
                  <a:pt x="5492817" y="1505594"/>
                  <a:pt x="5476660" y="1513905"/>
                  <a:pt x="5444346" y="1513905"/>
                </a:cubicBezTo>
                <a:cubicBezTo>
                  <a:pt x="5211378" y="1513905"/>
                  <a:pt x="5030286" y="1389544"/>
                  <a:pt x="4901068" y="1140821"/>
                </a:cubicBezTo>
                <a:cubicBezTo>
                  <a:pt x="4862935" y="1144189"/>
                  <a:pt x="4828422" y="1149208"/>
                  <a:pt x="4797529" y="1155878"/>
                </a:cubicBezTo>
                <a:lnTo>
                  <a:pt x="4768719" y="1162885"/>
                </a:lnTo>
                <a:lnTo>
                  <a:pt x="4786968" y="1168390"/>
                </a:lnTo>
                <a:cubicBezTo>
                  <a:pt x="4799507" y="1173442"/>
                  <a:pt x="4812005" y="1181021"/>
                  <a:pt x="4824460" y="1191126"/>
                </a:cubicBezTo>
                <a:cubicBezTo>
                  <a:pt x="4849371" y="1211335"/>
                  <a:pt x="4861826" y="1231084"/>
                  <a:pt x="4861826" y="1250372"/>
                </a:cubicBezTo>
                <a:cubicBezTo>
                  <a:pt x="4861826" y="1269660"/>
                  <a:pt x="4846477" y="1279988"/>
                  <a:pt x="4815779" y="1281357"/>
                </a:cubicBezTo>
                <a:cubicBezTo>
                  <a:pt x="4785081" y="1282726"/>
                  <a:pt x="4765095" y="1284443"/>
                  <a:pt x="4755821" y="1286506"/>
                </a:cubicBezTo>
                <a:cubicBezTo>
                  <a:pt x="4746547" y="1288568"/>
                  <a:pt x="4729016" y="1295903"/>
                  <a:pt x="4703230" y="1308509"/>
                </a:cubicBezTo>
                <a:cubicBezTo>
                  <a:pt x="4677443" y="1321115"/>
                  <a:pt x="4644266" y="1331936"/>
                  <a:pt x="4603701" y="1340973"/>
                </a:cubicBezTo>
                <a:lnTo>
                  <a:pt x="4595994" y="1345628"/>
                </a:lnTo>
                <a:lnTo>
                  <a:pt x="4630925" y="1335148"/>
                </a:lnTo>
                <a:cubicBezTo>
                  <a:pt x="4696211" y="1316357"/>
                  <a:pt x="4743448" y="1306962"/>
                  <a:pt x="4772635" y="1306962"/>
                </a:cubicBezTo>
                <a:cubicBezTo>
                  <a:pt x="4819335" y="1306962"/>
                  <a:pt x="4849604" y="1319061"/>
                  <a:pt x="4863442" y="1343260"/>
                </a:cubicBezTo>
                <a:cubicBezTo>
                  <a:pt x="4877280" y="1367458"/>
                  <a:pt x="4884199" y="1388768"/>
                  <a:pt x="4884199" y="1407188"/>
                </a:cubicBezTo>
                <a:cubicBezTo>
                  <a:pt x="4884199" y="1425609"/>
                  <a:pt x="4866828" y="1434819"/>
                  <a:pt x="4832087" y="1434819"/>
                </a:cubicBezTo>
                <a:lnTo>
                  <a:pt x="4782275" y="1429671"/>
                </a:lnTo>
                <a:cubicBezTo>
                  <a:pt x="4755273" y="1429671"/>
                  <a:pt x="4711262" y="1437786"/>
                  <a:pt x="4650241" y="1454016"/>
                </a:cubicBezTo>
                <a:cubicBezTo>
                  <a:pt x="4589219" y="1470245"/>
                  <a:pt x="4547047" y="1484066"/>
                  <a:pt x="4523725" y="1495476"/>
                </a:cubicBezTo>
                <a:cubicBezTo>
                  <a:pt x="4500403" y="1506886"/>
                  <a:pt x="4488741" y="1516927"/>
                  <a:pt x="4488741" y="1525598"/>
                </a:cubicBezTo>
                <a:cubicBezTo>
                  <a:pt x="4488741" y="1530838"/>
                  <a:pt x="4488449" y="1533595"/>
                  <a:pt x="4487865" y="1533869"/>
                </a:cubicBezTo>
                <a:cubicBezTo>
                  <a:pt x="4567188" y="1506192"/>
                  <a:pt x="4626695" y="1487242"/>
                  <a:pt x="4666384" y="1477019"/>
                </a:cubicBezTo>
                <a:cubicBezTo>
                  <a:pt x="4706073" y="1466795"/>
                  <a:pt x="4739774" y="1461683"/>
                  <a:pt x="4767487" y="1461683"/>
                </a:cubicBezTo>
                <a:cubicBezTo>
                  <a:pt x="4795200" y="1461683"/>
                  <a:pt x="4829029" y="1475955"/>
                  <a:pt x="4868973" y="1504499"/>
                </a:cubicBezTo>
                <a:cubicBezTo>
                  <a:pt x="4908918" y="1533042"/>
                  <a:pt x="4928890" y="1561992"/>
                  <a:pt x="4928890" y="1591348"/>
                </a:cubicBezTo>
                <a:cubicBezTo>
                  <a:pt x="4928890" y="1620704"/>
                  <a:pt x="4920392" y="1642329"/>
                  <a:pt x="4903396" y="1656222"/>
                </a:cubicBezTo>
                <a:cubicBezTo>
                  <a:pt x="4860019" y="1692169"/>
                  <a:pt x="4836998" y="1718804"/>
                  <a:pt x="4834332" y="1736130"/>
                </a:cubicBezTo>
                <a:cubicBezTo>
                  <a:pt x="4865277" y="1760940"/>
                  <a:pt x="4880749" y="1784837"/>
                  <a:pt x="4880749" y="1807822"/>
                </a:cubicBezTo>
                <a:cubicBezTo>
                  <a:pt x="4880749" y="1830806"/>
                  <a:pt x="4856294" y="1842299"/>
                  <a:pt x="4807386" y="1842299"/>
                </a:cubicBezTo>
                <a:lnTo>
                  <a:pt x="4664741" y="1837123"/>
                </a:lnTo>
                <a:cubicBezTo>
                  <a:pt x="4630218" y="1837123"/>
                  <a:pt x="4596198" y="1839752"/>
                  <a:pt x="4562679" y="1845010"/>
                </a:cubicBezTo>
                <a:cubicBezTo>
                  <a:pt x="4563756" y="1863722"/>
                  <a:pt x="4560123" y="1882563"/>
                  <a:pt x="4551780" y="1901531"/>
                </a:cubicBezTo>
                <a:cubicBezTo>
                  <a:pt x="4543437" y="1920499"/>
                  <a:pt x="4530338" y="1929984"/>
                  <a:pt x="4512484" y="1929984"/>
                </a:cubicBezTo>
                <a:cubicBezTo>
                  <a:pt x="4486815" y="1929984"/>
                  <a:pt x="4464766" y="1903553"/>
                  <a:pt x="4446337" y="1850692"/>
                </a:cubicBezTo>
                <a:cubicBezTo>
                  <a:pt x="4427907" y="1797831"/>
                  <a:pt x="4409053" y="1754167"/>
                  <a:pt x="4389774" y="1719699"/>
                </a:cubicBezTo>
                <a:cubicBezTo>
                  <a:pt x="4370496" y="1685231"/>
                  <a:pt x="4360856" y="1653201"/>
                  <a:pt x="4360856" y="1623607"/>
                </a:cubicBezTo>
                <a:cubicBezTo>
                  <a:pt x="4360856" y="1554069"/>
                  <a:pt x="4397533" y="1511806"/>
                  <a:pt x="4470887" y="1496818"/>
                </a:cubicBezTo>
                <a:cubicBezTo>
                  <a:pt x="4423275" y="1496635"/>
                  <a:pt x="4392746" y="1489068"/>
                  <a:pt x="4379300" y="1474116"/>
                </a:cubicBezTo>
                <a:cubicBezTo>
                  <a:pt x="4365854" y="1459164"/>
                  <a:pt x="4359131" y="1444805"/>
                  <a:pt x="4359131" y="1431040"/>
                </a:cubicBezTo>
                <a:cubicBezTo>
                  <a:pt x="4359131" y="1396864"/>
                  <a:pt x="4387346" y="1379183"/>
                  <a:pt x="4443776" y="1377997"/>
                </a:cubicBezTo>
                <a:cubicBezTo>
                  <a:pt x="4445474" y="1367828"/>
                  <a:pt x="4481448" y="1351260"/>
                  <a:pt x="4551698" y="1328294"/>
                </a:cubicBezTo>
                <a:cubicBezTo>
                  <a:pt x="4462297" y="1317468"/>
                  <a:pt x="4417597" y="1297277"/>
                  <a:pt x="4417597" y="1267720"/>
                </a:cubicBezTo>
                <a:cubicBezTo>
                  <a:pt x="4417597" y="1257222"/>
                  <a:pt x="4422394" y="1249354"/>
                  <a:pt x="4431987" y="1244114"/>
                </a:cubicBezTo>
                <a:cubicBezTo>
                  <a:pt x="4441581" y="1238875"/>
                  <a:pt x="4490540" y="1223681"/>
                  <a:pt x="4578863" y="1198533"/>
                </a:cubicBezTo>
                <a:cubicBezTo>
                  <a:pt x="4611985" y="1189103"/>
                  <a:pt x="4640671" y="1181440"/>
                  <a:pt x="4664923" y="1175546"/>
                </a:cubicBezTo>
                <a:lnTo>
                  <a:pt x="4669313" y="1174524"/>
                </a:lnTo>
                <a:lnTo>
                  <a:pt x="4664936" y="1169558"/>
                </a:lnTo>
                <a:cubicBezTo>
                  <a:pt x="4663948" y="1167540"/>
                  <a:pt x="4663454" y="1165186"/>
                  <a:pt x="4663454" y="1162495"/>
                </a:cubicBezTo>
                <a:lnTo>
                  <a:pt x="4663758" y="1160437"/>
                </a:lnTo>
                <a:lnTo>
                  <a:pt x="4640284" y="1169520"/>
                </a:lnTo>
                <a:cubicBezTo>
                  <a:pt x="4553740" y="1202703"/>
                  <a:pt x="4492536" y="1223934"/>
                  <a:pt x="4456674" y="1233216"/>
                </a:cubicBezTo>
                <a:cubicBezTo>
                  <a:pt x="4415689" y="1243822"/>
                  <a:pt x="4383266" y="1247985"/>
                  <a:pt x="4359405" y="1245703"/>
                </a:cubicBezTo>
                <a:cubicBezTo>
                  <a:pt x="4273345" y="1370320"/>
                  <a:pt x="4196386" y="1450187"/>
                  <a:pt x="4128527" y="1485302"/>
                </a:cubicBezTo>
                <a:cubicBezTo>
                  <a:pt x="4060669" y="1520418"/>
                  <a:pt x="3997238" y="1537976"/>
                  <a:pt x="3938233" y="1537976"/>
                </a:cubicBezTo>
                <a:cubicBezTo>
                  <a:pt x="3908220" y="1537976"/>
                  <a:pt x="3893213" y="1529788"/>
                  <a:pt x="3893213" y="1513412"/>
                </a:cubicBezTo>
                <a:cubicBezTo>
                  <a:pt x="3893213" y="1497037"/>
                  <a:pt x="3909964" y="1480360"/>
                  <a:pt x="3943464" y="1463381"/>
                </a:cubicBezTo>
                <a:cubicBezTo>
                  <a:pt x="4036352" y="1415550"/>
                  <a:pt x="4117765" y="1350179"/>
                  <a:pt x="4187705" y="1267268"/>
                </a:cubicBezTo>
                <a:cubicBezTo>
                  <a:pt x="4257645" y="1184357"/>
                  <a:pt x="4321669" y="1090050"/>
                  <a:pt x="4379779" y="984346"/>
                </a:cubicBezTo>
                <a:cubicBezTo>
                  <a:pt x="4367127" y="996870"/>
                  <a:pt x="4347169" y="1012612"/>
                  <a:pt x="4319903" y="1031571"/>
                </a:cubicBezTo>
                <a:cubicBezTo>
                  <a:pt x="4292637" y="1050530"/>
                  <a:pt x="4258370" y="1060009"/>
                  <a:pt x="4217102" y="1060009"/>
                </a:cubicBezTo>
                <a:cubicBezTo>
                  <a:pt x="4175834" y="1060009"/>
                  <a:pt x="4134456" y="1048522"/>
                  <a:pt x="4092969" y="1025546"/>
                </a:cubicBezTo>
                <a:cubicBezTo>
                  <a:pt x="4051481" y="1002571"/>
                  <a:pt x="4030738" y="983570"/>
                  <a:pt x="4030738" y="968546"/>
                </a:cubicBezTo>
                <a:cubicBezTo>
                  <a:pt x="4030738" y="953521"/>
                  <a:pt x="4050628" y="941517"/>
                  <a:pt x="4090408" y="932535"/>
                </a:cubicBezTo>
                <a:cubicBezTo>
                  <a:pt x="4130189" y="923553"/>
                  <a:pt x="4240393" y="890929"/>
                  <a:pt x="4421020" y="834663"/>
                </a:cubicBezTo>
                <a:cubicBezTo>
                  <a:pt x="4374759" y="815932"/>
                  <a:pt x="4343709" y="781898"/>
                  <a:pt x="4327872" y="732561"/>
                </a:cubicBezTo>
                <a:cubicBezTo>
                  <a:pt x="4312035" y="683223"/>
                  <a:pt x="4304116" y="622051"/>
                  <a:pt x="4304116" y="549044"/>
                </a:cubicBezTo>
                <a:cubicBezTo>
                  <a:pt x="4304116" y="514467"/>
                  <a:pt x="4310387" y="497178"/>
                  <a:pt x="4322929" y="497178"/>
                </a:cubicBezTo>
                <a:cubicBezTo>
                  <a:pt x="4335471" y="497178"/>
                  <a:pt x="4348451" y="504727"/>
                  <a:pt x="4361870" y="519825"/>
                </a:cubicBezTo>
                <a:cubicBezTo>
                  <a:pt x="4384161" y="545986"/>
                  <a:pt x="4401130" y="559067"/>
                  <a:pt x="4412777" y="559067"/>
                </a:cubicBezTo>
                <a:cubicBezTo>
                  <a:pt x="4414950" y="559067"/>
                  <a:pt x="4416118" y="558966"/>
                  <a:pt x="4416282" y="558766"/>
                </a:cubicBezTo>
                <a:cubicBezTo>
                  <a:pt x="4445785" y="524134"/>
                  <a:pt x="4467304" y="500049"/>
                  <a:pt x="4480841" y="486512"/>
                </a:cubicBezTo>
                <a:cubicBezTo>
                  <a:pt x="4494378" y="472975"/>
                  <a:pt x="4506030" y="466207"/>
                  <a:pt x="4515797" y="466207"/>
                </a:cubicBezTo>
                <a:lnTo>
                  <a:pt x="4517249" y="466234"/>
                </a:lnTo>
                <a:lnTo>
                  <a:pt x="4519587" y="454378"/>
                </a:lnTo>
                <a:cubicBezTo>
                  <a:pt x="4524333" y="442784"/>
                  <a:pt x="4535315" y="436987"/>
                  <a:pt x="4552533" y="436987"/>
                </a:cubicBezTo>
                <a:cubicBezTo>
                  <a:pt x="4575491" y="436987"/>
                  <a:pt x="4606339" y="453025"/>
                  <a:pt x="4645079" y="485102"/>
                </a:cubicBezTo>
                <a:cubicBezTo>
                  <a:pt x="4654554" y="466535"/>
                  <a:pt x="4668041" y="451871"/>
                  <a:pt x="4685539" y="441109"/>
                </a:cubicBezTo>
                <a:cubicBezTo>
                  <a:pt x="4703038" y="430347"/>
                  <a:pt x="4719601" y="424966"/>
                  <a:pt x="4735228" y="424966"/>
                </a:cubicBezTo>
                <a:cubicBezTo>
                  <a:pt x="4750856" y="424966"/>
                  <a:pt x="4758669" y="432414"/>
                  <a:pt x="4758669" y="447311"/>
                </a:cubicBezTo>
                <a:cubicBezTo>
                  <a:pt x="4758669" y="462208"/>
                  <a:pt x="4751946" y="481063"/>
                  <a:pt x="4738501" y="503874"/>
                </a:cubicBezTo>
                <a:cubicBezTo>
                  <a:pt x="4725055" y="526685"/>
                  <a:pt x="4716369" y="550970"/>
                  <a:pt x="4712444" y="576730"/>
                </a:cubicBezTo>
                <a:cubicBezTo>
                  <a:pt x="4708519" y="602489"/>
                  <a:pt x="4703298" y="637852"/>
                  <a:pt x="4696781" y="682817"/>
                </a:cubicBezTo>
                <a:cubicBezTo>
                  <a:pt x="4800640" y="570048"/>
                  <a:pt x="4852570" y="488205"/>
                  <a:pt x="4852570" y="437289"/>
                </a:cubicBezTo>
                <a:cubicBezTo>
                  <a:pt x="4852570" y="425970"/>
                  <a:pt x="4848846" y="414578"/>
                  <a:pt x="4841397" y="403113"/>
                </a:cubicBezTo>
                <a:cubicBezTo>
                  <a:pt x="4833949" y="391648"/>
                  <a:pt x="4830225" y="380388"/>
                  <a:pt x="4830225" y="369334"/>
                </a:cubicBezTo>
                <a:cubicBezTo>
                  <a:pt x="4830225" y="358280"/>
                  <a:pt x="4841224" y="352753"/>
                  <a:pt x="4863223" y="352753"/>
                </a:cubicBezTo>
                <a:close/>
                <a:moveTo>
                  <a:pt x="2132940" y="206418"/>
                </a:moveTo>
                <a:cubicBezTo>
                  <a:pt x="2193843" y="206418"/>
                  <a:pt x="2241218" y="228668"/>
                  <a:pt x="2275065" y="273168"/>
                </a:cubicBezTo>
                <a:cubicBezTo>
                  <a:pt x="2308912" y="317667"/>
                  <a:pt x="2325835" y="353400"/>
                  <a:pt x="2325835" y="380364"/>
                </a:cubicBezTo>
                <a:cubicBezTo>
                  <a:pt x="2325835" y="393691"/>
                  <a:pt x="2319829" y="407625"/>
                  <a:pt x="2307816" y="422166"/>
                </a:cubicBezTo>
                <a:cubicBezTo>
                  <a:pt x="2295804" y="436707"/>
                  <a:pt x="2284622" y="447739"/>
                  <a:pt x="2274271" y="455260"/>
                </a:cubicBezTo>
                <a:cubicBezTo>
                  <a:pt x="2294298" y="458985"/>
                  <a:pt x="2315343" y="468510"/>
                  <a:pt x="2337405" y="483836"/>
                </a:cubicBezTo>
                <a:cubicBezTo>
                  <a:pt x="2359468" y="499162"/>
                  <a:pt x="2377099" y="513420"/>
                  <a:pt x="2390298" y="526610"/>
                </a:cubicBezTo>
                <a:cubicBezTo>
                  <a:pt x="2403497" y="539800"/>
                  <a:pt x="2410097" y="553922"/>
                  <a:pt x="2410097" y="568974"/>
                </a:cubicBezTo>
                <a:cubicBezTo>
                  <a:pt x="2410097" y="584026"/>
                  <a:pt x="2405067" y="595665"/>
                  <a:pt x="2395008" y="603889"/>
                </a:cubicBezTo>
                <a:cubicBezTo>
                  <a:pt x="2384949" y="612113"/>
                  <a:pt x="2370956" y="616226"/>
                  <a:pt x="2353028" y="616226"/>
                </a:cubicBezTo>
                <a:lnTo>
                  <a:pt x="2327232" y="616226"/>
                </a:lnTo>
                <a:cubicBezTo>
                  <a:pt x="2239584" y="616226"/>
                  <a:pt x="2171515" y="643628"/>
                  <a:pt x="2123027" y="698434"/>
                </a:cubicBezTo>
                <a:cubicBezTo>
                  <a:pt x="2115359" y="707334"/>
                  <a:pt x="2107920" y="715535"/>
                  <a:pt x="2100708" y="723038"/>
                </a:cubicBezTo>
                <a:lnTo>
                  <a:pt x="2099282" y="724429"/>
                </a:lnTo>
                <a:lnTo>
                  <a:pt x="2105282" y="723928"/>
                </a:lnTo>
                <a:cubicBezTo>
                  <a:pt x="2134802" y="723928"/>
                  <a:pt x="2158754" y="731153"/>
                  <a:pt x="2177138" y="745603"/>
                </a:cubicBezTo>
                <a:cubicBezTo>
                  <a:pt x="2195522" y="760053"/>
                  <a:pt x="2212583" y="779551"/>
                  <a:pt x="2228320" y="804096"/>
                </a:cubicBezTo>
                <a:cubicBezTo>
                  <a:pt x="2244056" y="828642"/>
                  <a:pt x="2251925" y="848532"/>
                  <a:pt x="2251925" y="863767"/>
                </a:cubicBezTo>
                <a:cubicBezTo>
                  <a:pt x="2251925" y="879002"/>
                  <a:pt x="2248986" y="890535"/>
                  <a:pt x="2243107" y="898367"/>
                </a:cubicBezTo>
                <a:cubicBezTo>
                  <a:pt x="2226622" y="923104"/>
                  <a:pt x="2215805" y="949384"/>
                  <a:pt x="2210657" y="977206"/>
                </a:cubicBezTo>
                <a:cubicBezTo>
                  <a:pt x="2240542" y="997471"/>
                  <a:pt x="2257530" y="1007603"/>
                  <a:pt x="2261619" y="1007603"/>
                </a:cubicBezTo>
                <a:cubicBezTo>
                  <a:pt x="2265708" y="1007603"/>
                  <a:pt x="2270619" y="1006745"/>
                  <a:pt x="2276352" y="1005029"/>
                </a:cubicBezTo>
                <a:cubicBezTo>
                  <a:pt x="2282084" y="1003313"/>
                  <a:pt x="2290446" y="1002455"/>
                  <a:pt x="2301436" y="1002455"/>
                </a:cubicBezTo>
                <a:cubicBezTo>
                  <a:pt x="2328839" y="1002455"/>
                  <a:pt x="2360677" y="1013463"/>
                  <a:pt x="2396953" y="1035480"/>
                </a:cubicBezTo>
                <a:cubicBezTo>
                  <a:pt x="2433228" y="1057498"/>
                  <a:pt x="2451365" y="1082974"/>
                  <a:pt x="2451365" y="1111910"/>
                </a:cubicBezTo>
                <a:cubicBezTo>
                  <a:pt x="2451365" y="1140846"/>
                  <a:pt x="2439052" y="1158829"/>
                  <a:pt x="2414424" y="1165858"/>
                </a:cubicBezTo>
                <a:cubicBezTo>
                  <a:pt x="2348062" y="1184990"/>
                  <a:pt x="2303220" y="1200248"/>
                  <a:pt x="2279898" y="1211630"/>
                </a:cubicBezTo>
                <a:cubicBezTo>
                  <a:pt x="2256576" y="1223013"/>
                  <a:pt x="2233495" y="1238481"/>
                  <a:pt x="2210657" y="1258033"/>
                </a:cubicBezTo>
                <a:cubicBezTo>
                  <a:pt x="2358259" y="1405872"/>
                  <a:pt x="2496550" y="1503908"/>
                  <a:pt x="2625530" y="1552141"/>
                </a:cubicBezTo>
                <a:cubicBezTo>
                  <a:pt x="2670294" y="1569083"/>
                  <a:pt x="2705182" y="1587668"/>
                  <a:pt x="2730193" y="1607896"/>
                </a:cubicBezTo>
                <a:lnTo>
                  <a:pt x="2793670" y="1659488"/>
                </a:lnTo>
                <a:cubicBezTo>
                  <a:pt x="2815340" y="1676886"/>
                  <a:pt x="2826175" y="1692966"/>
                  <a:pt x="2826175" y="1707726"/>
                </a:cubicBezTo>
                <a:cubicBezTo>
                  <a:pt x="2826175" y="1722486"/>
                  <a:pt x="2820799" y="1735649"/>
                  <a:pt x="2810046" y="1747214"/>
                </a:cubicBezTo>
                <a:cubicBezTo>
                  <a:pt x="2799293" y="1758779"/>
                  <a:pt x="2764871" y="1765165"/>
                  <a:pt x="2706779" y="1766369"/>
                </a:cubicBezTo>
                <a:cubicBezTo>
                  <a:pt x="2648688" y="1767574"/>
                  <a:pt x="2617306" y="1768177"/>
                  <a:pt x="2612632" y="1768177"/>
                </a:cubicBezTo>
                <a:cubicBezTo>
                  <a:pt x="2568251" y="1768177"/>
                  <a:pt x="2532852" y="1764489"/>
                  <a:pt x="2506435" y="1757114"/>
                </a:cubicBezTo>
                <a:cubicBezTo>
                  <a:pt x="2480019" y="1749738"/>
                  <a:pt x="2438997" y="1726229"/>
                  <a:pt x="2383370" y="1686585"/>
                </a:cubicBezTo>
                <a:cubicBezTo>
                  <a:pt x="2327743" y="1646942"/>
                  <a:pt x="2292531" y="1613510"/>
                  <a:pt x="2277735" y="1586290"/>
                </a:cubicBezTo>
                <a:cubicBezTo>
                  <a:pt x="2262938" y="1559070"/>
                  <a:pt x="2241610" y="1528741"/>
                  <a:pt x="2213751" y="1495305"/>
                </a:cubicBezTo>
                <a:cubicBezTo>
                  <a:pt x="2185892" y="1461869"/>
                  <a:pt x="2167796" y="1441677"/>
                  <a:pt x="2159462" y="1434731"/>
                </a:cubicBezTo>
                <a:cubicBezTo>
                  <a:pt x="2155295" y="1431258"/>
                  <a:pt x="2151854" y="1428653"/>
                  <a:pt x="2149141" y="1426916"/>
                </a:cubicBezTo>
                <a:lnTo>
                  <a:pt x="2144415" y="1424850"/>
                </a:lnTo>
                <a:lnTo>
                  <a:pt x="2136124" y="1465614"/>
                </a:lnTo>
                <a:cubicBezTo>
                  <a:pt x="2126719" y="1504886"/>
                  <a:pt x="2115120" y="1534034"/>
                  <a:pt x="2101325" y="1553059"/>
                </a:cubicBezTo>
                <a:cubicBezTo>
                  <a:pt x="2082931" y="1578426"/>
                  <a:pt x="2042197" y="1606577"/>
                  <a:pt x="1979122" y="1637512"/>
                </a:cubicBezTo>
                <a:cubicBezTo>
                  <a:pt x="1916047" y="1668447"/>
                  <a:pt x="1869155" y="1683915"/>
                  <a:pt x="1838448" y="1683915"/>
                </a:cubicBezTo>
                <a:cubicBezTo>
                  <a:pt x="1807741" y="1683915"/>
                  <a:pt x="1782899" y="1678082"/>
                  <a:pt x="1763922" y="1666416"/>
                </a:cubicBezTo>
                <a:lnTo>
                  <a:pt x="1754514" y="1659268"/>
                </a:lnTo>
                <a:lnTo>
                  <a:pt x="1754789" y="1678281"/>
                </a:lnTo>
                <a:cubicBezTo>
                  <a:pt x="1754953" y="1694273"/>
                  <a:pt x="1755036" y="1709218"/>
                  <a:pt x="1755036" y="1723116"/>
                </a:cubicBezTo>
                <a:cubicBezTo>
                  <a:pt x="1755036" y="1750911"/>
                  <a:pt x="1749326" y="1782275"/>
                  <a:pt x="1737907" y="1817209"/>
                </a:cubicBezTo>
                <a:cubicBezTo>
                  <a:pt x="1726487" y="1852142"/>
                  <a:pt x="1710883" y="1869609"/>
                  <a:pt x="1691093" y="1869609"/>
                </a:cubicBezTo>
                <a:cubicBezTo>
                  <a:pt x="1677291" y="1869609"/>
                  <a:pt x="1667433" y="1864533"/>
                  <a:pt x="1661518" y="1854383"/>
                </a:cubicBezTo>
                <a:cubicBezTo>
                  <a:pt x="1655603" y="1844232"/>
                  <a:pt x="1641231" y="1806971"/>
                  <a:pt x="1618401" y="1742600"/>
                </a:cubicBezTo>
                <a:cubicBezTo>
                  <a:pt x="1595572" y="1678228"/>
                  <a:pt x="1584157" y="1641369"/>
                  <a:pt x="1584157" y="1632022"/>
                </a:cubicBezTo>
                <a:cubicBezTo>
                  <a:pt x="1584157" y="1608891"/>
                  <a:pt x="1594015" y="1597326"/>
                  <a:pt x="1613732" y="1597326"/>
                </a:cubicBezTo>
                <a:cubicBezTo>
                  <a:pt x="1621108" y="1597326"/>
                  <a:pt x="1627662" y="1600192"/>
                  <a:pt x="1633394" y="1605924"/>
                </a:cubicBezTo>
                <a:cubicBezTo>
                  <a:pt x="1639127" y="1611657"/>
                  <a:pt x="1641810" y="1614523"/>
                  <a:pt x="1641445" y="1614523"/>
                </a:cubicBezTo>
                <a:cubicBezTo>
                  <a:pt x="1641080" y="1614523"/>
                  <a:pt x="1640897" y="1611757"/>
                  <a:pt x="1640897" y="1606226"/>
                </a:cubicBezTo>
                <a:lnTo>
                  <a:pt x="1642623" y="1506848"/>
                </a:lnTo>
                <a:cubicBezTo>
                  <a:pt x="1644247" y="1514734"/>
                  <a:pt x="1617393" y="1541635"/>
                  <a:pt x="1562058" y="1587549"/>
                </a:cubicBezTo>
                <a:cubicBezTo>
                  <a:pt x="1506723" y="1633464"/>
                  <a:pt x="1467919" y="1656421"/>
                  <a:pt x="1445647" y="1656421"/>
                </a:cubicBezTo>
                <a:cubicBezTo>
                  <a:pt x="1423374" y="1656421"/>
                  <a:pt x="1412238" y="1648242"/>
                  <a:pt x="1412238" y="1631885"/>
                </a:cubicBezTo>
                <a:cubicBezTo>
                  <a:pt x="1412238" y="1615527"/>
                  <a:pt x="1418587" y="1585582"/>
                  <a:pt x="1431284" y="1542050"/>
                </a:cubicBezTo>
                <a:cubicBezTo>
                  <a:pt x="1443981" y="1498518"/>
                  <a:pt x="1464159" y="1467296"/>
                  <a:pt x="1491817" y="1448382"/>
                </a:cubicBezTo>
                <a:cubicBezTo>
                  <a:pt x="1536417" y="1418643"/>
                  <a:pt x="1583290" y="1375914"/>
                  <a:pt x="1632436" y="1320196"/>
                </a:cubicBezTo>
                <a:cubicBezTo>
                  <a:pt x="1649542" y="1282789"/>
                  <a:pt x="1658095" y="1248723"/>
                  <a:pt x="1658095" y="1217997"/>
                </a:cubicBezTo>
                <a:cubicBezTo>
                  <a:pt x="1605115" y="1276928"/>
                  <a:pt x="1558781" y="1316015"/>
                  <a:pt x="1519092" y="1335257"/>
                </a:cubicBezTo>
                <a:cubicBezTo>
                  <a:pt x="1479403" y="1354499"/>
                  <a:pt x="1439061" y="1364120"/>
                  <a:pt x="1398066" y="1364120"/>
                </a:cubicBezTo>
                <a:cubicBezTo>
                  <a:pt x="1357072" y="1364120"/>
                  <a:pt x="1336575" y="1349689"/>
                  <a:pt x="1336575" y="1320826"/>
                </a:cubicBezTo>
                <a:cubicBezTo>
                  <a:pt x="1336575" y="1300561"/>
                  <a:pt x="1349035" y="1284989"/>
                  <a:pt x="1373955" y="1274108"/>
                </a:cubicBezTo>
                <a:cubicBezTo>
                  <a:pt x="1435478" y="1244460"/>
                  <a:pt x="1530192" y="1163311"/>
                  <a:pt x="1658095" y="1030661"/>
                </a:cubicBezTo>
                <a:cubicBezTo>
                  <a:pt x="1657164" y="1032906"/>
                  <a:pt x="1653910" y="1034029"/>
                  <a:pt x="1648332" y="1034029"/>
                </a:cubicBezTo>
                <a:cubicBezTo>
                  <a:pt x="1642755" y="1034029"/>
                  <a:pt x="1627360" y="1043198"/>
                  <a:pt x="1602149" y="1061537"/>
                </a:cubicBezTo>
                <a:cubicBezTo>
                  <a:pt x="1576937" y="1079875"/>
                  <a:pt x="1550867" y="1089044"/>
                  <a:pt x="1523939" y="1089044"/>
                </a:cubicBezTo>
                <a:cubicBezTo>
                  <a:pt x="1497011" y="1089044"/>
                  <a:pt x="1460485" y="1083599"/>
                  <a:pt x="1414360" y="1072710"/>
                </a:cubicBezTo>
                <a:cubicBezTo>
                  <a:pt x="1368236" y="1061820"/>
                  <a:pt x="1345174" y="1048205"/>
                  <a:pt x="1345174" y="1031866"/>
                </a:cubicBezTo>
                <a:cubicBezTo>
                  <a:pt x="1345174" y="1015526"/>
                  <a:pt x="1365648" y="991926"/>
                  <a:pt x="1406597" y="961063"/>
                </a:cubicBezTo>
                <a:cubicBezTo>
                  <a:pt x="1447545" y="930201"/>
                  <a:pt x="1513697" y="914770"/>
                  <a:pt x="1605051" y="914770"/>
                </a:cubicBezTo>
                <a:cubicBezTo>
                  <a:pt x="1696406" y="914770"/>
                  <a:pt x="1744401" y="919918"/>
                  <a:pt x="1749038" y="930215"/>
                </a:cubicBezTo>
                <a:cubicBezTo>
                  <a:pt x="1772425" y="897664"/>
                  <a:pt x="1789677" y="870216"/>
                  <a:pt x="1800795" y="847870"/>
                </a:cubicBezTo>
                <a:cubicBezTo>
                  <a:pt x="1794515" y="815794"/>
                  <a:pt x="1783479" y="785580"/>
                  <a:pt x="1767687" y="757228"/>
                </a:cubicBezTo>
                <a:cubicBezTo>
                  <a:pt x="1749540" y="775648"/>
                  <a:pt x="1721120" y="792001"/>
                  <a:pt x="1682426" y="806287"/>
                </a:cubicBezTo>
                <a:cubicBezTo>
                  <a:pt x="1643732" y="820572"/>
                  <a:pt x="1616242" y="827715"/>
                  <a:pt x="1599958" y="827715"/>
                </a:cubicBezTo>
                <a:cubicBezTo>
                  <a:pt x="1557329" y="827715"/>
                  <a:pt x="1536015" y="797802"/>
                  <a:pt x="1536015" y="737977"/>
                </a:cubicBezTo>
                <a:cubicBezTo>
                  <a:pt x="1536015" y="711249"/>
                  <a:pt x="1539571" y="683021"/>
                  <a:pt x="1546681" y="653290"/>
                </a:cubicBezTo>
                <a:cubicBezTo>
                  <a:pt x="1553792" y="623560"/>
                  <a:pt x="1570392" y="610986"/>
                  <a:pt x="1596480" y="615568"/>
                </a:cubicBezTo>
                <a:cubicBezTo>
                  <a:pt x="1605991" y="619037"/>
                  <a:pt x="1615174" y="620771"/>
                  <a:pt x="1624029" y="620771"/>
                </a:cubicBezTo>
                <a:cubicBezTo>
                  <a:pt x="1642321" y="620771"/>
                  <a:pt x="1661778" y="614752"/>
                  <a:pt x="1682398" y="602711"/>
                </a:cubicBezTo>
                <a:cubicBezTo>
                  <a:pt x="1703019" y="590671"/>
                  <a:pt x="1722649" y="584651"/>
                  <a:pt x="1741289" y="584651"/>
                </a:cubicBezTo>
                <a:cubicBezTo>
                  <a:pt x="1759928" y="584651"/>
                  <a:pt x="1770024" y="586358"/>
                  <a:pt x="1771576" y="589772"/>
                </a:cubicBezTo>
                <a:cubicBezTo>
                  <a:pt x="1771576" y="576153"/>
                  <a:pt x="1769727" y="558769"/>
                  <a:pt x="1766030" y="537619"/>
                </a:cubicBezTo>
                <a:cubicBezTo>
                  <a:pt x="1762333" y="516469"/>
                  <a:pt x="1758367" y="503776"/>
                  <a:pt x="1754132" y="499541"/>
                </a:cubicBezTo>
                <a:cubicBezTo>
                  <a:pt x="1730873" y="476282"/>
                  <a:pt x="1712777" y="450185"/>
                  <a:pt x="1699842" y="421249"/>
                </a:cubicBezTo>
                <a:cubicBezTo>
                  <a:pt x="1686908" y="392313"/>
                  <a:pt x="1680440" y="367324"/>
                  <a:pt x="1680440" y="346284"/>
                </a:cubicBezTo>
                <a:cubicBezTo>
                  <a:pt x="1680440" y="325244"/>
                  <a:pt x="1687501" y="314724"/>
                  <a:pt x="1701622" y="314724"/>
                </a:cubicBezTo>
                <a:cubicBezTo>
                  <a:pt x="1715743" y="314724"/>
                  <a:pt x="1727040" y="318959"/>
                  <a:pt x="1735510" y="327430"/>
                </a:cubicBezTo>
                <a:cubicBezTo>
                  <a:pt x="1745351" y="338165"/>
                  <a:pt x="1763780" y="345613"/>
                  <a:pt x="1790800" y="349776"/>
                </a:cubicBezTo>
                <a:cubicBezTo>
                  <a:pt x="1836185" y="355891"/>
                  <a:pt x="1875385" y="379196"/>
                  <a:pt x="1908402" y="419688"/>
                </a:cubicBezTo>
                <a:cubicBezTo>
                  <a:pt x="1941418" y="460180"/>
                  <a:pt x="1956776" y="500828"/>
                  <a:pt x="1954476" y="541631"/>
                </a:cubicBezTo>
                <a:cubicBezTo>
                  <a:pt x="2006488" y="526204"/>
                  <a:pt x="2048769" y="510595"/>
                  <a:pt x="2081320" y="494803"/>
                </a:cubicBezTo>
                <a:cubicBezTo>
                  <a:pt x="2128129" y="401204"/>
                  <a:pt x="2151534" y="345294"/>
                  <a:pt x="2151534" y="327074"/>
                </a:cubicBezTo>
                <a:cubicBezTo>
                  <a:pt x="2151534" y="302063"/>
                  <a:pt x="2132155" y="289557"/>
                  <a:pt x="2093397" y="289557"/>
                </a:cubicBezTo>
                <a:cubicBezTo>
                  <a:pt x="2074848" y="289557"/>
                  <a:pt x="2065574" y="282803"/>
                  <a:pt x="2065574" y="269293"/>
                </a:cubicBezTo>
                <a:cubicBezTo>
                  <a:pt x="2065574" y="255783"/>
                  <a:pt x="2069910" y="241927"/>
                  <a:pt x="2078582" y="227724"/>
                </a:cubicBezTo>
                <a:cubicBezTo>
                  <a:pt x="2087254" y="213520"/>
                  <a:pt x="2105373" y="206418"/>
                  <a:pt x="2132940" y="206418"/>
                </a:cubicBezTo>
                <a:close/>
                <a:moveTo>
                  <a:pt x="976910" y="135827"/>
                </a:moveTo>
                <a:cubicBezTo>
                  <a:pt x="989380" y="135827"/>
                  <a:pt x="1014806" y="143567"/>
                  <a:pt x="1053190" y="159049"/>
                </a:cubicBezTo>
                <a:cubicBezTo>
                  <a:pt x="1091574" y="174530"/>
                  <a:pt x="1120031" y="195369"/>
                  <a:pt x="1138561" y="221567"/>
                </a:cubicBezTo>
                <a:cubicBezTo>
                  <a:pt x="1157091" y="247765"/>
                  <a:pt x="1166356" y="274127"/>
                  <a:pt x="1166356" y="300653"/>
                </a:cubicBezTo>
                <a:cubicBezTo>
                  <a:pt x="1166356" y="327180"/>
                  <a:pt x="1147397" y="344085"/>
                  <a:pt x="1109479" y="351369"/>
                </a:cubicBezTo>
                <a:cubicBezTo>
                  <a:pt x="1069735" y="364368"/>
                  <a:pt x="1037704" y="380378"/>
                  <a:pt x="1013387" y="399401"/>
                </a:cubicBezTo>
                <a:cubicBezTo>
                  <a:pt x="956336" y="443636"/>
                  <a:pt x="904744" y="474161"/>
                  <a:pt x="858610" y="490975"/>
                </a:cubicBezTo>
                <a:cubicBezTo>
                  <a:pt x="881540" y="512663"/>
                  <a:pt x="893005" y="534635"/>
                  <a:pt x="893005" y="556889"/>
                </a:cubicBezTo>
                <a:cubicBezTo>
                  <a:pt x="893005" y="579143"/>
                  <a:pt x="887491" y="596076"/>
                  <a:pt x="876465" y="607687"/>
                </a:cubicBezTo>
                <a:cubicBezTo>
                  <a:pt x="865438" y="619298"/>
                  <a:pt x="859486" y="645970"/>
                  <a:pt x="858610" y="687704"/>
                </a:cubicBezTo>
                <a:cubicBezTo>
                  <a:pt x="882708" y="674067"/>
                  <a:pt x="924323" y="652725"/>
                  <a:pt x="983455" y="623679"/>
                </a:cubicBezTo>
                <a:cubicBezTo>
                  <a:pt x="983455" y="597975"/>
                  <a:pt x="989051" y="577295"/>
                  <a:pt x="1000242" y="561640"/>
                </a:cubicBezTo>
                <a:cubicBezTo>
                  <a:pt x="1011433" y="545985"/>
                  <a:pt x="1032816" y="538158"/>
                  <a:pt x="1064390" y="538158"/>
                </a:cubicBezTo>
                <a:cubicBezTo>
                  <a:pt x="1095965" y="538158"/>
                  <a:pt x="1123116" y="546738"/>
                  <a:pt x="1145845" y="563899"/>
                </a:cubicBezTo>
                <a:cubicBezTo>
                  <a:pt x="1202768" y="549020"/>
                  <a:pt x="1248596" y="541581"/>
                  <a:pt x="1283328" y="541581"/>
                </a:cubicBezTo>
                <a:cubicBezTo>
                  <a:pt x="1318061" y="541581"/>
                  <a:pt x="1345934" y="556350"/>
                  <a:pt x="1366947" y="585889"/>
                </a:cubicBezTo>
                <a:cubicBezTo>
                  <a:pt x="1387959" y="615428"/>
                  <a:pt x="1398466" y="642027"/>
                  <a:pt x="1398466" y="665687"/>
                </a:cubicBezTo>
                <a:cubicBezTo>
                  <a:pt x="1398466" y="681205"/>
                  <a:pt x="1394062" y="692875"/>
                  <a:pt x="1385253" y="700698"/>
                </a:cubicBezTo>
                <a:cubicBezTo>
                  <a:pt x="1376444" y="708521"/>
                  <a:pt x="1365386" y="712432"/>
                  <a:pt x="1352077" y="712432"/>
                </a:cubicBezTo>
                <a:lnTo>
                  <a:pt x="1327842" y="710707"/>
                </a:lnTo>
                <a:cubicBezTo>
                  <a:pt x="1278842" y="710707"/>
                  <a:pt x="1225397" y="718557"/>
                  <a:pt x="1167506" y="734258"/>
                </a:cubicBezTo>
                <a:cubicBezTo>
                  <a:pt x="1158506" y="1129414"/>
                  <a:pt x="1144024" y="1373573"/>
                  <a:pt x="1124061" y="1466735"/>
                </a:cubicBezTo>
                <a:cubicBezTo>
                  <a:pt x="1104098" y="1559896"/>
                  <a:pt x="1084851" y="1606477"/>
                  <a:pt x="1066321" y="1606477"/>
                </a:cubicBezTo>
                <a:cubicBezTo>
                  <a:pt x="1042697" y="1606477"/>
                  <a:pt x="1025851" y="1525278"/>
                  <a:pt x="1015783" y="1362880"/>
                </a:cubicBezTo>
                <a:cubicBezTo>
                  <a:pt x="1005715" y="1200481"/>
                  <a:pt x="999083" y="1007161"/>
                  <a:pt x="995888" y="782920"/>
                </a:cubicBezTo>
                <a:cubicBezTo>
                  <a:pt x="931973" y="817972"/>
                  <a:pt x="886177" y="841312"/>
                  <a:pt x="858500" y="852941"/>
                </a:cubicBezTo>
                <a:cubicBezTo>
                  <a:pt x="859559" y="936884"/>
                  <a:pt x="857127" y="1002816"/>
                  <a:pt x="851202" y="1050739"/>
                </a:cubicBezTo>
                <a:cubicBezTo>
                  <a:pt x="845278" y="1098661"/>
                  <a:pt x="837675" y="1129437"/>
                  <a:pt x="828391" y="1143065"/>
                </a:cubicBezTo>
                <a:cubicBezTo>
                  <a:pt x="819108" y="1156693"/>
                  <a:pt x="806187" y="1179500"/>
                  <a:pt x="789629" y="1211485"/>
                </a:cubicBezTo>
                <a:cubicBezTo>
                  <a:pt x="778091" y="1235857"/>
                  <a:pt x="763974" y="1255054"/>
                  <a:pt x="747279" y="1269074"/>
                </a:cubicBezTo>
                <a:cubicBezTo>
                  <a:pt x="730583" y="1283095"/>
                  <a:pt x="712414" y="1290106"/>
                  <a:pt x="692770" y="1290106"/>
                </a:cubicBezTo>
                <a:cubicBezTo>
                  <a:pt x="673126" y="1290106"/>
                  <a:pt x="658563" y="1283392"/>
                  <a:pt x="649078" y="1269964"/>
                </a:cubicBezTo>
                <a:cubicBezTo>
                  <a:pt x="639594" y="1256537"/>
                  <a:pt x="631918" y="1216341"/>
                  <a:pt x="626048" y="1149377"/>
                </a:cubicBezTo>
                <a:cubicBezTo>
                  <a:pt x="620179" y="1082413"/>
                  <a:pt x="617244" y="1033432"/>
                  <a:pt x="617244" y="1002433"/>
                </a:cubicBezTo>
                <a:cubicBezTo>
                  <a:pt x="617244" y="971434"/>
                  <a:pt x="625688" y="955934"/>
                  <a:pt x="642575" y="955934"/>
                </a:cubicBezTo>
                <a:cubicBezTo>
                  <a:pt x="659462" y="955934"/>
                  <a:pt x="669430" y="972794"/>
                  <a:pt x="672478" y="1006513"/>
                </a:cubicBezTo>
                <a:cubicBezTo>
                  <a:pt x="675272" y="1042715"/>
                  <a:pt x="681041" y="1060816"/>
                  <a:pt x="689785" y="1060816"/>
                </a:cubicBezTo>
                <a:cubicBezTo>
                  <a:pt x="694495" y="1060816"/>
                  <a:pt x="700776" y="1052322"/>
                  <a:pt x="708626" y="1035335"/>
                </a:cubicBezTo>
                <a:cubicBezTo>
                  <a:pt x="716476" y="1018348"/>
                  <a:pt x="718849" y="965719"/>
                  <a:pt x="715746" y="877450"/>
                </a:cubicBezTo>
                <a:cubicBezTo>
                  <a:pt x="708516" y="876319"/>
                  <a:pt x="701068" y="876848"/>
                  <a:pt x="693400" y="879039"/>
                </a:cubicBezTo>
                <a:cubicBezTo>
                  <a:pt x="675308" y="904360"/>
                  <a:pt x="660096" y="917021"/>
                  <a:pt x="647764" y="917021"/>
                </a:cubicBezTo>
                <a:cubicBezTo>
                  <a:pt x="635432" y="917021"/>
                  <a:pt x="629266" y="909463"/>
                  <a:pt x="629266" y="894347"/>
                </a:cubicBezTo>
                <a:cubicBezTo>
                  <a:pt x="629266" y="881768"/>
                  <a:pt x="637865" y="856693"/>
                  <a:pt x="655062" y="819122"/>
                </a:cubicBezTo>
                <a:cubicBezTo>
                  <a:pt x="653912" y="792741"/>
                  <a:pt x="657380" y="774353"/>
                  <a:pt x="665468" y="763956"/>
                </a:cubicBezTo>
                <a:cubicBezTo>
                  <a:pt x="673556" y="753559"/>
                  <a:pt x="689082" y="742865"/>
                  <a:pt x="712049" y="731875"/>
                </a:cubicBezTo>
                <a:cubicBezTo>
                  <a:pt x="714185" y="651055"/>
                  <a:pt x="716969" y="596432"/>
                  <a:pt x="720401" y="568007"/>
                </a:cubicBezTo>
                <a:cubicBezTo>
                  <a:pt x="703980" y="569723"/>
                  <a:pt x="686982" y="568972"/>
                  <a:pt x="669408" y="565755"/>
                </a:cubicBezTo>
                <a:lnTo>
                  <a:pt x="642632" y="559082"/>
                </a:lnTo>
                <a:lnTo>
                  <a:pt x="648463" y="564946"/>
                </a:lnTo>
                <a:cubicBezTo>
                  <a:pt x="665916" y="585544"/>
                  <a:pt x="674642" y="606509"/>
                  <a:pt x="674642" y="627842"/>
                </a:cubicBezTo>
                <a:cubicBezTo>
                  <a:pt x="674642" y="645970"/>
                  <a:pt x="668581" y="661844"/>
                  <a:pt x="656459" y="675463"/>
                </a:cubicBezTo>
                <a:cubicBezTo>
                  <a:pt x="621954" y="712213"/>
                  <a:pt x="601169" y="737649"/>
                  <a:pt x="594104" y="751770"/>
                </a:cubicBezTo>
                <a:cubicBezTo>
                  <a:pt x="587039" y="765891"/>
                  <a:pt x="583506" y="780802"/>
                  <a:pt x="583506" y="796502"/>
                </a:cubicBezTo>
                <a:cubicBezTo>
                  <a:pt x="597272" y="804535"/>
                  <a:pt x="604154" y="818058"/>
                  <a:pt x="604154" y="837072"/>
                </a:cubicBezTo>
                <a:cubicBezTo>
                  <a:pt x="604154" y="856086"/>
                  <a:pt x="598098" y="873548"/>
                  <a:pt x="585985" y="889458"/>
                </a:cubicBezTo>
                <a:cubicBezTo>
                  <a:pt x="573872" y="905369"/>
                  <a:pt x="558623" y="913634"/>
                  <a:pt x="540239" y="914255"/>
                </a:cubicBezTo>
                <a:cubicBezTo>
                  <a:pt x="521855" y="914876"/>
                  <a:pt x="490550" y="923515"/>
                  <a:pt x="446325" y="940174"/>
                </a:cubicBezTo>
                <a:cubicBezTo>
                  <a:pt x="402099" y="956833"/>
                  <a:pt x="367152" y="965163"/>
                  <a:pt x="341483" y="965163"/>
                </a:cubicBezTo>
                <a:cubicBezTo>
                  <a:pt x="315815" y="965163"/>
                  <a:pt x="299923" y="955998"/>
                  <a:pt x="293807" y="937669"/>
                </a:cubicBezTo>
                <a:cubicBezTo>
                  <a:pt x="289481" y="1015988"/>
                  <a:pt x="274337" y="1087594"/>
                  <a:pt x="248377" y="1152485"/>
                </a:cubicBezTo>
                <a:cubicBezTo>
                  <a:pt x="222416" y="1217377"/>
                  <a:pt x="193092" y="1267714"/>
                  <a:pt x="160404" y="1303496"/>
                </a:cubicBezTo>
                <a:cubicBezTo>
                  <a:pt x="127716" y="1339279"/>
                  <a:pt x="101144" y="1357170"/>
                  <a:pt x="80688" y="1357170"/>
                </a:cubicBezTo>
                <a:cubicBezTo>
                  <a:pt x="60232" y="1357170"/>
                  <a:pt x="45399" y="1338749"/>
                  <a:pt x="36189" y="1301908"/>
                </a:cubicBezTo>
                <a:cubicBezTo>
                  <a:pt x="26978" y="1265067"/>
                  <a:pt x="22373" y="1226295"/>
                  <a:pt x="22373" y="1185593"/>
                </a:cubicBezTo>
                <a:cubicBezTo>
                  <a:pt x="22373" y="1144891"/>
                  <a:pt x="25860" y="1111628"/>
                  <a:pt x="32834" y="1085804"/>
                </a:cubicBezTo>
                <a:cubicBezTo>
                  <a:pt x="39808" y="1059981"/>
                  <a:pt x="50232" y="1047069"/>
                  <a:pt x="64107" y="1047069"/>
                </a:cubicBezTo>
                <a:cubicBezTo>
                  <a:pt x="77982" y="1047069"/>
                  <a:pt x="84919" y="1060917"/>
                  <a:pt x="84919" y="1088611"/>
                </a:cubicBezTo>
                <a:lnTo>
                  <a:pt x="84919" y="1141929"/>
                </a:lnTo>
                <a:cubicBezTo>
                  <a:pt x="84919" y="1145160"/>
                  <a:pt x="85951" y="1146776"/>
                  <a:pt x="88014" y="1146776"/>
                </a:cubicBezTo>
                <a:cubicBezTo>
                  <a:pt x="89565" y="1146776"/>
                  <a:pt x="93148" y="1141162"/>
                  <a:pt x="98762" y="1129934"/>
                </a:cubicBezTo>
                <a:cubicBezTo>
                  <a:pt x="104376" y="1118707"/>
                  <a:pt x="114252" y="1081984"/>
                  <a:pt x="128392" y="1019767"/>
                </a:cubicBezTo>
                <a:cubicBezTo>
                  <a:pt x="142531" y="957550"/>
                  <a:pt x="149601" y="914136"/>
                  <a:pt x="149601" y="889527"/>
                </a:cubicBezTo>
                <a:cubicBezTo>
                  <a:pt x="139268" y="889527"/>
                  <a:pt x="134102" y="883753"/>
                  <a:pt x="134102" y="872206"/>
                </a:cubicBezTo>
                <a:cubicBezTo>
                  <a:pt x="134102" y="860659"/>
                  <a:pt x="138693" y="849153"/>
                  <a:pt x="147876" y="837688"/>
                </a:cubicBezTo>
                <a:cubicBezTo>
                  <a:pt x="147876" y="748360"/>
                  <a:pt x="146867" y="693373"/>
                  <a:pt x="144850" y="672725"/>
                </a:cubicBezTo>
                <a:cubicBezTo>
                  <a:pt x="142833" y="652077"/>
                  <a:pt x="137497" y="639042"/>
                  <a:pt x="128844" y="633620"/>
                </a:cubicBezTo>
                <a:cubicBezTo>
                  <a:pt x="106717" y="620348"/>
                  <a:pt x="81241" y="574588"/>
                  <a:pt x="52414" y="496342"/>
                </a:cubicBezTo>
                <a:cubicBezTo>
                  <a:pt x="50844" y="491431"/>
                  <a:pt x="46540" y="484991"/>
                  <a:pt x="39502" y="477022"/>
                </a:cubicBezTo>
                <a:cubicBezTo>
                  <a:pt x="32464" y="469054"/>
                  <a:pt x="24121" y="462468"/>
                  <a:pt x="14473" y="457265"/>
                </a:cubicBezTo>
                <a:cubicBezTo>
                  <a:pt x="4825" y="452062"/>
                  <a:pt x="0" y="441030"/>
                  <a:pt x="0" y="424171"/>
                </a:cubicBezTo>
                <a:cubicBezTo>
                  <a:pt x="0" y="407311"/>
                  <a:pt x="9069" y="398881"/>
                  <a:pt x="27207" y="398881"/>
                </a:cubicBezTo>
                <a:cubicBezTo>
                  <a:pt x="45344" y="398881"/>
                  <a:pt x="61862" y="406334"/>
                  <a:pt x="76759" y="421240"/>
                </a:cubicBezTo>
                <a:cubicBezTo>
                  <a:pt x="91656" y="436147"/>
                  <a:pt x="106297" y="443600"/>
                  <a:pt x="120683" y="443600"/>
                </a:cubicBezTo>
                <a:cubicBezTo>
                  <a:pt x="147538" y="443600"/>
                  <a:pt x="172974" y="437333"/>
                  <a:pt x="196990" y="424800"/>
                </a:cubicBezTo>
                <a:cubicBezTo>
                  <a:pt x="221006" y="412267"/>
                  <a:pt x="251476" y="389237"/>
                  <a:pt x="288399" y="355710"/>
                </a:cubicBezTo>
                <a:cubicBezTo>
                  <a:pt x="325322" y="322182"/>
                  <a:pt x="351534" y="296377"/>
                  <a:pt x="367033" y="278294"/>
                </a:cubicBezTo>
                <a:cubicBezTo>
                  <a:pt x="382533" y="260211"/>
                  <a:pt x="390282" y="246163"/>
                  <a:pt x="390282" y="236149"/>
                </a:cubicBezTo>
                <a:cubicBezTo>
                  <a:pt x="390282" y="226136"/>
                  <a:pt x="384837" y="213680"/>
                  <a:pt x="373948" y="198783"/>
                </a:cubicBezTo>
                <a:cubicBezTo>
                  <a:pt x="363058" y="183886"/>
                  <a:pt x="357613" y="169957"/>
                  <a:pt x="357613" y="156995"/>
                </a:cubicBezTo>
                <a:cubicBezTo>
                  <a:pt x="357613" y="144033"/>
                  <a:pt x="365139" y="137552"/>
                  <a:pt x="380191" y="137552"/>
                </a:cubicBezTo>
                <a:cubicBezTo>
                  <a:pt x="395243" y="137552"/>
                  <a:pt x="426005" y="147027"/>
                  <a:pt x="472477" y="165977"/>
                </a:cubicBezTo>
                <a:cubicBezTo>
                  <a:pt x="518948" y="184927"/>
                  <a:pt x="551937" y="210445"/>
                  <a:pt x="571444" y="242530"/>
                </a:cubicBezTo>
                <a:cubicBezTo>
                  <a:pt x="590951" y="274615"/>
                  <a:pt x="600704" y="298485"/>
                  <a:pt x="600704" y="314140"/>
                </a:cubicBezTo>
                <a:cubicBezTo>
                  <a:pt x="600704" y="329795"/>
                  <a:pt x="594926" y="345577"/>
                  <a:pt x="583370" y="361488"/>
                </a:cubicBezTo>
                <a:cubicBezTo>
                  <a:pt x="571813" y="377398"/>
                  <a:pt x="558263" y="387526"/>
                  <a:pt x="542717" y="391871"/>
                </a:cubicBezTo>
                <a:cubicBezTo>
                  <a:pt x="527172" y="396216"/>
                  <a:pt x="511449" y="402633"/>
                  <a:pt x="495548" y="411122"/>
                </a:cubicBezTo>
                <a:cubicBezTo>
                  <a:pt x="479647" y="419611"/>
                  <a:pt x="465708" y="429839"/>
                  <a:pt x="453732" y="441806"/>
                </a:cubicBezTo>
                <a:cubicBezTo>
                  <a:pt x="441756" y="453773"/>
                  <a:pt x="422231" y="467703"/>
                  <a:pt x="395157" y="483595"/>
                </a:cubicBezTo>
                <a:cubicBezTo>
                  <a:pt x="368083" y="499487"/>
                  <a:pt x="320836" y="522202"/>
                  <a:pt x="253415" y="551741"/>
                </a:cubicBezTo>
                <a:cubicBezTo>
                  <a:pt x="270394" y="559408"/>
                  <a:pt x="283807" y="571448"/>
                  <a:pt x="293657" y="587861"/>
                </a:cubicBezTo>
                <a:cubicBezTo>
                  <a:pt x="298581" y="596067"/>
                  <a:pt x="302275" y="604620"/>
                  <a:pt x="304737" y="613520"/>
                </a:cubicBezTo>
                <a:lnTo>
                  <a:pt x="307100" y="625131"/>
                </a:lnTo>
                <a:lnTo>
                  <a:pt x="308088" y="620434"/>
                </a:lnTo>
                <a:cubicBezTo>
                  <a:pt x="310918" y="614465"/>
                  <a:pt x="316691" y="609467"/>
                  <a:pt x="325409" y="605441"/>
                </a:cubicBezTo>
                <a:cubicBezTo>
                  <a:pt x="402797" y="564018"/>
                  <a:pt x="443125" y="539226"/>
                  <a:pt x="446393" y="531065"/>
                </a:cubicBezTo>
                <a:cubicBezTo>
                  <a:pt x="453695" y="512864"/>
                  <a:pt x="475220" y="503763"/>
                  <a:pt x="510965" y="503763"/>
                </a:cubicBezTo>
                <a:cubicBezTo>
                  <a:pt x="522732" y="503763"/>
                  <a:pt x="533996" y="504611"/>
                  <a:pt x="544760" y="506307"/>
                </a:cubicBezTo>
                <a:lnTo>
                  <a:pt x="561196" y="510382"/>
                </a:lnTo>
                <a:lnTo>
                  <a:pt x="558778" y="502901"/>
                </a:lnTo>
                <a:cubicBezTo>
                  <a:pt x="558778" y="488670"/>
                  <a:pt x="567071" y="471883"/>
                  <a:pt x="583657" y="452541"/>
                </a:cubicBezTo>
                <a:cubicBezTo>
                  <a:pt x="600243" y="433198"/>
                  <a:pt x="623780" y="422934"/>
                  <a:pt x="654268" y="421747"/>
                </a:cubicBezTo>
                <a:cubicBezTo>
                  <a:pt x="684756" y="420560"/>
                  <a:pt x="705686" y="416996"/>
                  <a:pt x="717060" y="411053"/>
                </a:cubicBezTo>
                <a:cubicBezTo>
                  <a:pt x="728434" y="405111"/>
                  <a:pt x="751099" y="388082"/>
                  <a:pt x="785056" y="359968"/>
                </a:cubicBezTo>
                <a:lnTo>
                  <a:pt x="883338" y="277212"/>
                </a:lnTo>
                <a:cubicBezTo>
                  <a:pt x="913643" y="252128"/>
                  <a:pt x="930740" y="236779"/>
                  <a:pt x="934629" y="231165"/>
                </a:cubicBezTo>
                <a:cubicBezTo>
                  <a:pt x="938518" y="225552"/>
                  <a:pt x="940462" y="219760"/>
                  <a:pt x="940462" y="213790"/>
                </a:cubicBezTo>
                <a:cubicBezTo>
                  <a:pt x="940462" y="207820"/>
                  <a:pt x="935592" y="200824"/>
                  <a:pt x="925852" y="192800"/>
                </a:cubicBezTo>
                <a:cubicBezTo>
                  <a:pt x="916113" y="184776"/>
                  <a:pt x="911243" y="173275"/>
                  <a:pt x="911243" y="158296"/>
                </a:cubicBezTo>
                <a:cubicBezTo>
                  <a:pt x="911243" y="143316"/>
                  <a:pt x="933132" y="135827"/>
                  <a:pt x="976910" y="135827"/>
                </a:cubicBezTo>
                <a:close/>
                <a:moveTo>
                  <a:pt x="3472755" y="0"/>
                </a:moveTo>
                <a:cubicBezTo>
                  <a:pt x="3508191" y="0"/>
                  <a:pt x="3540395" y="4510"/>
                  <a:pt x="3569367" y="13528"/>
                </a:cubicBezTo>
                <a:cubicBezTo>
                  <a:pt x="3598340" y="22547"/>
                  <a:pt x="3617002" y="35066"/>
                  <a:pt x="3625355" y="51086"/>
                </a:cubicBezTo>
                <a:cubicBezTo>
                  <a:pt x="3633707" y="67106"/>
                  <a:pt x="3642876" y="87448"/>
                  <a:pt x="3652862" y="112112"/>
                </a:cubicBezTo>
                <a:cubicBezTo>
                  <a:pt x="3662849" y="136776"/>
                  <a:pt x="3667842" y="157634"/>
                  <a:pt x="3667842" y="174685"/>
                </a:cubicBezTo>
                <a:cubicBezTo>
                  <a:pt x="3667842" y="191737"/>
                  <a:pt x="3660950" y="207154"/>
                  <a:pt x="3647166" y="220937"/>
                </a:cubicBezTo>
                <a:cubicBezTo>
                  <a:pt x="3625405" y="241019"/>
                  <a:pt x="3615738" y="251608"/>
                  <a:pt x="3618166" y="252703"/>
                </a:cubicBezTo>
                <a:cubicBezTo>
                  <a:pt x="3646117" y="252794"/>
                  <a:pt x="3670936" y="256131"/>
                  <a:pt x="3692624" y="262712"/>
                </a:cubicBezTo>
                <a:cubicBezTo>
                  <a:pt x="3714313" y="269294"/>
                  <a:pt x="3736522" y="288677"/>
                  <a:pt x="3759251" y="320863"/>
                </a:cubicBezTo>
                <a:cubicBezTo>
                  <a:pt x="3781980" y="353049"/>
                  <a:pt x="3793344" y="378790"/>
                  <a:pt x="3793344" y="398087"/>
                </a:cubicBezTo>
                <a:cubicBezTo>
                  <a:pt x="3793344" y="417384"/>
                  <a:pt x="3772432" y="429314"/>
                  <a:pt x="3730607" y="433878"/>
                </a:cubicBezTo>
                <a:cubicBezTo>
                  <a:pt x="3688782" y="438442"/>
                  <a:pt x="3640622" y="441756"/>
                  <a:pt x="3586127" y="443819"/>
                </a:cubicBezTo>
                <a:cubicBezTo>
                  <a:pt x="3564183" y="490865"/>
                  <a:pt x="3536433" y="529422"/>
                  <a:pt x="3502878" y="559490"/>
                </a:cubicBezTo>
                <a:cubicBezTo>
                  <a:pt x="3482468" y="579901"/>
                  <a:pt x="3464668" y="599709"/>
                  <a:pt x="3449479" y="618914"/>
                </a:cubicBezTo>
                <a:cubicBezTo>
                  <a:pt x="3476863" y="613419"/>
                  <a:pt x="3524357" y="610097"/>
                  <a:pt x="3591959" y="608947"/>
                </a:cubicBezTo>
                <a:cubicBezTo>
                  <a:pt x="3659562" y="607796"/>
                  <a:pt x="3700557" y="606026"/>
                  <a:pt x="3714943" y="603634"/>
                </a:cubicBezTo>
                <a:cubicBezTo>
                  <a:pt x="3729329" y="601242"/>
                  <a:pt x="3741022" y="600047"/>
                  <a:pt x="3750022" y="600047"/>
                </a:cubicBezTo>
                <a:cubicBezTo>
                  <a:pt x="3771802" y="600047"/>
                  <a:pt x="3801920" y="612561"/>
                  <a:pt x="3840377" y="637591"/>
                </a:cubicBezTo>
                <a:cubicBezTo>
                  <a:pt x="3878834" y="662620"/>
                  <a:pt x="3902672" y="680452"/>
                  <a:pt x="3911891" y="691086"/>
                </a:cubicBezTo>
                <a:cubicBezTo>
                  <a:pt x="3921111" y="701720"/>
                  <a:pt x="3925720" y="726051"/>
                  <a:pt x="3925720" y="764079"/>
                </a:cubicBezTo>
                <a:cubicBezTo>
                  <a:pt x="3925720" y="802107"/>
                  <a:pt x="3922676" y="827647"/>
                  <a:pt x="3916588" y="840701"/>
                </a:cubicBezTo>
                <a:cubicBezTo>
                  <a:pt x="3910499" y="853754"/>
                  <a:pt x="3896273" y="860280"/>
                  <a:pt x="3873909" y="860280"/>
                </a:cubicBezTo>
                <a:lnTo>
                  <a:pt x="3836201" y="856857"/>
                </a:lnTo>
                <a:cubicBezTo>
                  <a:pt x="3820939" y="856857"/>
                  <a:pt x="3796137" y="863297"/>
                  <a:pt x="3761798" y="876177"/>
                </a:cubicBezTo>
                <a:cubicBezTo>
                  <a:pt x="3727457" y="889057"/>
                  <a:pt x="3670918" y="912110"/>
                  <a:pt x="3592179" y="945336"/>
                </a:cubicBezTo>
                <a:cubicBezTo>
                  <a:pt x="3632306" y="979950"/>
                  <a:pt x="3652369" y="1009101"/>
                  <a:pt x="3652369" y="1032788"/>
                </a:cubicBezTo>
                <a:cubicBezTo>
                  <a:pt x="3652369" y="1056476"/>
                  <a:pt x="3636140" y="1068319"/>
                  <a:pt x="3603680" y="1068319"/>
                </a:cubicBezTo>
                <a:lnTo>
                  <a:pt x="3567478" y="1064896"/>
                </a:lnTo>
                <a:cubicBezTo>
                  <a:pt x="3529906" y="1064896"/>
                  <a:pt x="3489222" y="1073459"/>
                  <a:pt x="3445426" y="1090583"/>
                </a:cubicBezTo>
                <a:cubicBezTo>
                  <a:pt x="3444878" y="1109478"/>
                  <a:pt x="3444536" y="1140316"/>
                  <a:pt x="3444399" y="1183098"/>
                </a:cubicBezTo>
                <a:lnTo>
                  <a:pt x="3444363" y="1207490"/>
                </a:lnTo>
                <a:lnTo>
                  <a:pt x="3445515" y="1204279"/>
                </a:lnTo>
                <a:cubicBezTo>
                  <a:pt x="3452648" y="1195756"/>
                  <a:pt x="3470482" y="1191494"/>
                  <a:pt x="3499017" y="1191494"/>
                </a:cubicBezTo>
                <a:cubicBezTo>
                  <a:pt x="3579947" y="1191494"/>
                  <a:pt x="3642356" y="1208423"/>
                  <a:pt x="3686244" y="1242279"/>
                </a:cubicBezTo>
                <a:cubicBezTo>
                  <a:pt x="3730132" y="1276135"/>
                  <a:pt x="3752076" y="1318330"/>
                  <a:pt x="3752076" y="1368863"/>
                </a:cubicBezTo>
                <a:cubicBezTo>
                  <a:pt x="3752076" y="1400757"/>
                  <a:pt x="3742240" y="1433431"/>
                  <a:pt x="3722569" y="1466885"/>
                </a:cubicBezTo>
                <a:cubicBezTo>
                  <a:pt x="3702898" y="1500340"/>
                  <a:pt x="3685153" y="1517067"/>
                  <a:pt x="3669334" y="1517067"/>
                </a:cubicBezTo>
                <a:cubicBezTo>
                  <a:pt x="3653515" y="1517067"/>
                  <a:pt x="3642502" y="1506383"/>
                  <a:pt x="3636295" y="1485014"/>
                </a:cubicBezTo>
                <a:cubicBezTo>
                  <a:pt x="3630088" y="1463645"/>
                  <a:pt x="3619435" y="1440286"/>
                  <a:pt x="3604337" y="1414937"/>
                </a:cubicBezTo>
                <a:cubicBezTo>
                  <a:pt x="3589239" y="1389588"/>
                  <a:pt x="3575018" y="1370880"/>
                  <a:pt x="3561672" y="1358813"/>
                </a:cubicBezTo>
                <a:cubicBezTo>
                  <a:pt x="3548327" y="1346746"/>
                  <a:pt x="3541654" y="1336034"/>
                  <a:pt x="3541654" y="1326677"/>
                </a:cubicBezTo>
                <a:cubicBezTo>
                  <a:pt x="3541654" y="1317321"/>
                  <a:pt x="3542800" y="1309772"/>
                  <a:pt x="3545091" y="1304030"/>
                </a:cubicBezTo>
                <a:cubicBezTo>
                  <a:pt x="3547382" y="1298289"/>
                  <a:pt x="3548528" y="1294688"/>
                  <a:pt x="3548528" y="1293227"/>
                </a:cubicBezTo>
                <a:cubicBezTo>
                  <a:pt x="3548528" y="1281890"/>
                  <a:pt x="3523088" y="1266783"/>
                  <a:pt x="3472208" y="1247906"/>
                </a:cubicBezTo>
                <a:cubicBezTo>
                  <a:pt x="3462121" y="1244255"/>
                  <a:pt x="3454556" y="1239622"/>
                  <a:pt x="3449513" y="1234009"/>
                </a:cubicBezTo>
                <a:lnTo>
                  <a:pt x="3444337" y="1225655"/>
                </a:lnTo>
                <a:lnTo>
                  <a:pt x="3444330" y="1229860"/>
                </a:lnTo>
                <a:lnTo>
                  <a:pt x="3447753" y="1429382"/>
                </a:lnTo>
                <a:cubicBezTo>
                  <a:pt x="3447753" y="1459524"/>
                  <a:pt x="3439155" y="1499436"/>
                  <a:pt x="3421957" y="1549121"/>
                </a:cubicBezTo>
                <a:cubicBezTo>
                  <a:pt x="3404760" y="1598805"/>
                  <a:pt x="3386992" y="1623647"/>
                  <a:pt x="3368654" y="1623647"/>
                </a:cubicBezTo>
                <a:cubicBezTo>
                  <a:pt x="3350315" y="1623647"/>
                  <a:pt x="3334053" y="1612000"/>
                  <a:pt x="3319868" y="1588705"/>
                </a:cubicBezTo>
                <a:cubicBezTo>
                  <a:pt x="3299367" y="1554127"/>
                  <a:pt x="3265688" y="1517496"/>
                  <a:pt x="3218834" y="1478811"/>
                </a:cubicBezTo>
                <a:cubicBezTo>
                  <a:pt x="3171979" y="1440126"/>
                  <a:pt x="3144042" y="1420784"/>
                  <a:pt x="3135024" y="1420784"/>
                </a:cubicBezTo>
                <a:cubicBezTo>
                  <a:pt x="3113664" y="1442144"/>
                  <a:pt x="3090949" y="1472988"/>
                  <a:pt x="3066878" y="1513316"/>
                </a:cubicBezTo>
                <a:cubicBezTo>
                  <a:pt x="3042807" y="1553644"/>
                  <a:pt x="3019151" y="1573808"/>
                  <a:pt x="2995911" y="1573808"/>
                </a:cubicBezTo>
                <a:cubicBezTo>
                  <a:pt x="2972671" y="1573808"/>
                  <a:pt x="2956094" y="1554986"/>
                  <a:pt x="2946181" y="1517341"/>
                </a:cubicBezTo>
                <a:cubicBezTo>
                  <a:pt x="2936268" y="1479697"/>
                  <a:pt x="2931311" y="1441117"/>
                  <a:pt x="2931311" y="1401601"/>
                </a:cubicBezTo>
                <a:cubicBezTo>
                  <a:pt x="2931311" y="1362085"/>
                  <a:pt x="2941626" y="1324925"/>
                  <a:pt x="2962256" y="1290119"/>
                </a:cubicBezTo>
                <a:cubicBezTo>
                  <a:pt x="2982885" y="1255314"/>
                  <a:pt x="3004359" y="1237911"/>
                  <a:pt x="3026678" y="1237911"/>
                </a:cubicBezTo>
                <a:cubicBezTo>
                  <a:pt x="3048996" y="1237911"/>
                  <a:pt x="3064742" y="1247938"/>
                  <a:pt x="3073916" y="1267993"/>
                </a:cubicBezTo>
                <a:cubicBezTo>
                  <a:pt x="3083089" y="1288047"/>
                  <a:pt x="3090113" y="1298074"/>
                  <a:pt x="3094988" y="1298074"/>
                </a:cubicBezTo>
                <a:cubicBezTo>
                  <a:pt x="3105576" y="1298074"/>
                  <a:pt x="3133801" y="1289480"/>
                  <a:pt x="3179660" y="1272292"/>
                </a:cubicBezTo>
                <a:cubicBezTo>
                  <a:pt x="3225520" y="1255104"/>
                  <a:pt x="3255880" y="1246510"/>
                  <a:pt x="3270741" y="1246510"/>
                </a:cubicBezTo>
                <a:cubicBezTo>
                  <a:pt x="3278171" y="1246510"/>
                  <a:pt x="3283744" y="1248109"/>
                  <a:pt x="3287459" y="1251309"/>
                </a:cubicBezTo>
                <a:lnTo>
                  <a:pt x="3288696" y="1253084"/>
                </a:lnTo>
                <a:lnTo>
                  <a:pt x="3288616" y="1241098"/>
                </a:lnTo>
                <a:cubicBezTo>
                  <a:pt x="3288411" y="1215879"/>
                  <a:pt x="3288103" y="1186374"/>
                  <a:pt x="3287692" y="1152581"/>
                </a:cubicBezTo>
                <a:cubicBezTo>
                  <a:pt x="3241211" y="1200723"/>
                  <a:pt x="3199688" y="1224794"/>
                  <a:pt x="3163120" y="1224794"/>
                </a:cubicBezTo>
                <a:cubicBezTo>
                  <a:pt x="3126553" y="1224794"/>
                  <a:pt x="3091670" y="1202868"/>
                  <a:pt x="3058471" y="1159017"/>
                </a:cubicBezTo>
                <a:cubicBezTo>
                  <a:pt x="3025272" y="1115165"/>
                  <a:pt x="3008672" y="1078967"/>
                  <a:pt x="3008672" y="1050424"/>
                </a:cubicBezTo>
                <a:cubicBezTo>
                  <a:pt x="3008672" y="1021880"/>
                  <a:pt x="3024683" y="1003966"/>
                  <a:pt x="3056705" y="996682"/>
                </a:cubicBezTo>
                <a:cubicBezTo>
                  <a:pt x="3133271" y="977842"/>
                  <a:pt x="3209080" y="957112"/>
                  <a:pt x="3284132" y="934492"/>
                </a:cubicBezTo>
                <a:cubicBezTo>
                  <a:pt x="3285026" y="906907"/>
                  <a:pt x="3284775" y="890029"/>
                  <a:pt x="3283379" y="883858"/>
                </a:cubicBezTo>
                <a:cubicBezTo>
                  <a:pt x="3281982" y="877688"/>
                  <a:pt x="3280444" y="874383"/>
                  <a:pt x="3278764" y="873945"/>
                </a:cubicBezTo>
                <a:cubicBezTo>
                  <a:pt x="3247711" y="869034"/>
                  <a:pt x="3232184" y="852914"/>
                  <a:pt x="3232184" y="825584"/>
                </a:cubicBezTo>
                <a:cubicBezTo>
                  <a:pt x="3232184" y="820829"/>
                  <a:pt x="3232686" y="816688"/>
                  <a:pt x="3233690" y="813162"/>
                </a:cubicBezTo>
                <a:lnTo>
                  <a:pt x="3234933" y="810760"/>
                </a:lnTo>
                <a:lnTo>
                  <a:pt x="3219866" y="817090"/>
                </a:lnTo>
                <a:cubicBezTo>
                  <a:pt x="3189069" y="828704"/>
                  <a:pt x="3162641" y="834512"/>
                  <a:pt x="3140583" y="834512"/>
                </a:cubicBezTo>
                <a:lnTo>
                  <a:pt x="3094248" y="832786"/>
                </a:lnTo>
                <a:cubicBezTo>
                  <a:pt x="3056312" y="832786"/>
                  <a:pt x="3018371" y="842663"/>
                  <a:pt x="2980425" y="862416"/>
                </a:cubicBezTo>
                <a:cubicBezTo>
                  <a:pt x="2942480" y="882170"/>
                  <a:pt x="2922156" y="901129"/>
                  <a:pt x="2919454" y="919294"/>
                </a:cubicBezTo>
                <a:cubicBezTo>
                  <a:pt x="2901983" y="1021730"/>
                  <a:pt x="2876917" y="1098826"/>
                  <a:pt x="2844257" y="1150582"/>
                </a:cubicBezTo>
                <a:cubicBezTo>
                  <a:pt x="2811596" y="1202339"/>
                  <a:pt x="2784559" y="1228217"/>
                  <a:pt x="2763144" y="1228217"/>
                </a:cubicBezTo>
                <a:cubicBezTo>
                  <a:pt x="2748557" y="1228217"/>
                  <a:pt x="2737882" y="1220713"/>
                  <a:pt x="2731118" y="1205707"/>
                </a:cubicBezTo>
                <a:cubicBezTo>
                  <a:pt x="2724354" y="1190700"/>
                  <a:pt x="2713907" y="1163476"/>
                  <a:pt x="2699777" y="1124033"/>
                </a:cubicBezTo>
                <a:cubicBezTo>
                  <a:pt x="2685646" y="1084590"/>
                  <a:pt x="2678581" y="1052546"/>
                  <a:pt x="2678581" y="1027900"/>
                </a:cubicBezTo>
                <a:cubicBezTo>
                  <a:pt x="2678581" y="1003254"/>
                  <a:pt x="2686833" y="985728"/>
                  <a:pt x="2703337" y="975322"/>
                </a:cubicBezTo>
                <a:cubicBezTo>
                  <a:pt x="2719840" y="964916"/>
                  <a:pt x="2730255" y="954916"/>
                  <a:pt x="2734582" y="945323"/>
                </a:cubicBezTo>
                <a:cubicBezTo>
                  <a:pt x="2738909" y="935729"/>
                  <a:pt x="2744126" y="916487"/>
                  <a:pt x="2750232" y="887596"/>
                </a:cubicBezTo>
                <a:cubicBezTo>
                  <a:pt x="2756339" y="858706"/>
                  <a:pt x="2759392" y="829436"/>
                  <a:pt x="2759392" y="799788"/>
                </a:cubicBezTo>
                <a:cubicBezTo>
                  <a:pt x="2759392" y="787319"/>
                  <a:pt x="2756526" y="776493"/>
                  <a:pt x="2750794" y="767310"/>
                </a:cubicBezTo>
                <a:cubicBezTo>
                  <a:pt x="2745061" y="758128"/>
                  <a:pt x="2742195" y="746005"/>
                  <a:pt x="2742195" y="730944"/>
                </a:cubicBezTo>
                <a:cubicBezTo>
                  <a:pt x="2742195" y="715883"/>
                  <a:pt x="2756627" y="708352"/>
                  <a:pt x="2785490" y="708352"/>
                </a:cubicBezTo>
                <a:cubicBezTo>
                  <a:pt x="2824978" y="708352"/>
                  <a:pt x="2867570" y="732414"/>
                  <a:pt x="2913265" y="780537"/>
                </a:cubicBezTo>
                <a:cubicBezTo>
                  <a:pt x="2986724" y="729465"/>
                  <a:pt x="3064644" y="692051"/>
                  <a:pt x="3147027" y="668295"/>
                </a:cubicBezTo>
                <a:lnTo>
                  <a:pt x="3194263" y="657480"/>
                </a:lnTo>
                <a:lnTo>
                  <a:pt x="3192447" y="657238"/>
                </a:lnTo>
                <a:cubicBezTo>
                  <a:pt x="3177807" y="653430"/>
                  <a:pt x="3162134" y="643910"/>
                  <a:pt x="3145430" y="628677"/>
                </a:cubicBezTo>
                <a:cubicBezTo>
                  <a:pt x="3123157" y="608367"/>
                  <a:pt x="3110643" y="589860"/>
                  <a:pt x="3107886" y="573155"/>
                </a:cubicBezTo>
                <a:cubicBezTo>
                  <a:pt x="3099744" y="584127"/>
                  <a:pt x="3080584" y="601790"/>
                  <a:pt x="3050406" y="626144"/>
                </a:cubicBezTo>
                <a:cubicBezTo>
                  <a:pt x="3013036" y="653875"/>
                  <a:pt x="2984250" y="667741"/>
                  <a:pt x="2964049" y="667741"/>
                </a:cubicBezTo>
                <a:cubicBezTo>
                  <a:pt x="2943849" y="667741"/>
                  <a:pt x="2923311" y="643068"/>
                  <a:pt x="2902435" y="593721"/>
                </a:cubicBezTo>
                <a:cubicBezTo>
                  <a:pt x="2881559" y="544374"/>
                  <a:pt x="2871121" y="507880"/>
                  <a:pt x="2871121" y="484238"/>
                </a:cubicBezTo>
                <a:cubicBezTo>
                  <a:pt x="2871121" y="460596"/>
                  <a:pt x="2875105" y="441605"/>
                  <a:pt x="2883074" y="427265"/>
                </a:cubicBezTo>
                <a:cubicBezTo>
                  <a:pt x="2891043" y="412925"/>
                  <a:pt x="2901832" y="405755"/>
                  <a:pt x="2915442" y="405755"/>
                </a:cubicBezTo>
                <a:cubicBezTo>
                  <a:pt x="2929052" y="405755"/>
                  <a:pt x="2938436" y="408333"/>
                  <a:pt x="2943593" y="413491"/>
                </a:cubicBezTo>
                <a:cubicBezTo>
                  <a:pt x="2948751" y="418648"/>
                  <a:pt x="2953365" y="421227"/>
                  <a:pt x="2957436" y="421227"/>
                </a:cubicBezTo>
                <a:cubicBezTo>
                  <a:pt x="2975346" y="421227"/>
                  <a:pt x="3027960" y="413194"/>
                  <a:pt x="3115280" y="397128"/>
                </a:cubicBezTo>
                <a:cubicBezTo>
                  <a:pt x="3112085" y="373815"/>
                  <a:pt x="3097243" y="340849"/>
                  <a:pt x="3070753" y="298230"/>
                </a:cubicBezTo>
                <a:cubicBezTo>
                  <a:pt x="3044263" y="255611"/>
                  <a:pt x="3031018" y="222475"/>
                  <a:pt x="3031018" y="198824"/>
                </a:cubicBezTo>
                <a:cubicBezTo>
                  <a:pt x="3031018" y="175173"/>
                  <a:pt x="3044112" y="163348"/>
                  <a:pt x="3070301" y="163348"/>
                </a:cubicBezTo>
                <a:cubicBezTo>
                  <a:pt x="3096489" y="163348"/>
                  <a:pt x="3131523" y="170765"/>
                  <a:pt x="3175402" y="185598"/>
                </a:cubicBezTo>
                <a:cubicBezTo>
                  <a:pt x="3219281" y="200431"/>
                  <a:pt x="3252147" y="225971"/>
                  <a:pt x="3274000" y="262219"/>
                </a:cubicBezTo>
                <a:cubicBezTo>
                  <a:pt x="3295852" y="298467"/>
                  <a:pt x="3305638" y="329115"/>
                  <a:pt x="3303356" y="354162"/>
                </a:cubicBezTo>
                <a:cubicBezTo>
                  <a:pt x="3312301" y="350347"/>
                  <a:pt x="3325167" y="343957"/>
                  <a:pt x="3341954" y="334993"/>
                </a:cubicBezTo>
                <a:cubicBezTo>
                  <a:pt x="3358740" y="326029"/>
                  <a:pt x="3388959" y="314282"/>
                  <a:pt x="3432610" y="299750"/>
                </a:cubicBezTo>
                <a:cubicBezTo>
                  <a:pt x="3451432" y="233844"/>
                  <a:pt x="3460843" y="189865"/>
                  <a:pt x="3460843" y="167812"/>
                </a:cubicBezTo>
                <a:cubicBezTo>
                  <a:pt x="3460843" y="162298"/>
                  <a:pt x="3461031" y="157474"/>
                  <a:pt x="3461406" y="153339"/>
                </a:cubicBezTo>
                <a:lnTo>
                  <a:pt x="3462021" y="149575"/>
                </a:lnTo>
                <a:lnTo>
                  <a:pt x="3457749" y="150231"/>
                </a:lnTo>
                <a:cubicBezTo>
                  <a:pt x="3442432" y="150231"/>
                  <a:pt x="3432245" y="137944"/>
                  <a:pt x="3427188" y="113372"/>
                </a:cubicBezTo>
                <a:cubicBezTo>
                  <a:pt x="3422131" y="88799"/>
                  <a:pt x="3419602" y="63715"/>
                  <a:pt x="3419602" y="38119"/>
                </a:cubicBezTo>
                <a:cubicBezTo>
                  <a:pt x="3419602" y="12707"/>
                  <a:pt x="3437320" y="0"/>
                  <a:pt x="34727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schemeClr val="bg1">
                <a:lumMod val="9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 dirty="0">
              <a:solidFill>
                <a:schemeClr val="bg1"/>
              </a:solidFill>
              <a:effectLst>
                <a:outerShdw blurRad="50800" dist="25400" dir="2700000" algn="tl" rotWithShape="0">
                  <a:schemeClr val="bg1">
                    <a:lumMod val="9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kzn_5"/>
          <p:cNvSpPr/>
          <p:nvPr/>
        </p:nvSpPr>
        <p:spPr>
          <a:xfrm>
            <a:off x="-27940" y="0"/>
            <a:ext cx="1223518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6000">
                <a:srgbClr val="EE7C88">
                  <a:alpha val="20000"/>
                </a:srgbClr>
              </a:gs>
              <a:gs pos="22000">
                <a:srgbClr val="EA3E4E">
                  <a:alpha val="5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3" name="likzn_6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grpSp>
        <p:nvGrpSpPr>
          <p:cNvPr id="26" name="组合 25"/>
          <p:cNvGrpSpPr/>
          <p:nvPr>
            <p:custDataLst>
              <p:tags r:id="rId2"/>
            </p:custDataLst>
          </p:nvPr>
        </p:nvGrpSpPr>
        <p:grpSpPr>
          <a:xfrm>
            <a:off x="610235" y="2008505"/>
            <a:ext cx="3389630" cy="3963035"/>
            <a:chOff x="961" y="3163"/>
            <a:chExt cx="5338" cy="6241"/>
          </a:xfrm>
        </p:grpSpPr>
        <p:sp>
          <p:nvSpPr>
            <p:cNvPr id="12" name="likzn_1"/>
            <p:cNvSpPr/>
            <p:nvPr>
              <p:custDataLst>
                <p:tags r:id="rId17"/>
              </p:custDataLst>
            </p:nvPr>
          </p:nvSpPr>
          <p:spPr>
            <a:xfrm>
              <a:off x="961" y="7204"/>
              <a:ext cx="5338" cy="2200"/>
            </a:xfrm>
            <a:prstGeom prst="rect">
              <a:avLst/>
            </a:prstGeom>
            <a:solidFill>
              <a:srgbClr val="EE566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likzn_3"/>
            <p:cNvSpPr/>
            <p:nvPr>
              <p:custDataLst>
                <p:tags r:id="rId18"/>
              </p:custDataLst>
            </p:nvPr>
          </p:nvSpPr>
          <p:spPr>
            <a:xfrm>
              <a:off x="970" y="3163"/>
              <a:ext cx="5329" cy="4041"/>
            </a:xfrm>
            <a:prstGeom prst="rect">
              <a:avLst/>
            </a:prstGeom>
            <a:blipFill rotWithShape="1"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likzn_7"/>
            <p:cNvSpPr/>
            <p:nvPr>
              <p:custDataLst>
                <p:tags r:id="rId19"/>
              </p:custDataLst>
            </p:nvPr>
          </p:nvSpPr>
          <p:spPr>
            <a:xfrm>
              <a:off x="2921" y="6379"/>
              <a:ext cx="1417" cy="1417"/>
            </a:xfrm>
            <a:prstGeom prst="ellipse">
              <a:avLst/>
            </a:prstGeom>
            <a:solidFill>
              <a:srgbClr val="F6AFB6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likzn_8"/>
            <p:cNvSpPr/>
            <p:nvPr>
              <p:custDataLst>
                <p:tags r:id="rId20"/>
              </p:custDataLst>
            </p:nvPr>
          </p:nvSpPr>
          <p:spPr>
            <a:xfrm>
              <a:off x="3205" y="6662"/>
              <a:ext cx="850" cy="850"/>
            </a:xfrm>
            <a:prstGeom prst="ellipse">
              <a:avLst/>
            </a:prstGeom>
            <a:solidFill>
              <a:srgbClr val="ED4B5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likzn_9"/>
            <p:cNvSpPr txBox="1"/>
            <p:nvPr>
              <p:custDataLst>
                <p:tags r:id="rId21"/>
              </p:custDataLst>
            </p:nvPr>
          </p:nvSpPr>
          <p:spPr>
            <a:xfrm>
              <a:off x="3205" y="6798"/>
              <a:ext cx="8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4" name="likzn_10"/>
            <p:cNvSpPr txBox="1"/>
            <p:nvPr>
              <p:custDataLst>
                <p:tags r:id="rId22"/>
              </p:custDataLst>
            </p:nvPr>
          </p:nvSpPr>
          <p:spPr>
            <a:xfrm>
              <a:off x="1154" y="7887"/>
              <a:ext cx="496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</a:p>
          </p:txBody>
        </p:sp>
      </p:grpSp>
      <p:grpSp>
        <p:nvGrpSpPr>
          <p:cNvPr id="27" name="组合 26"/>
          <p:cNvGrpSpPr/>
          <p:nvPr>
            <p:custDataLst>
              <p:tags r:id="rId3"/>
            </p:custDataLst>
          </p:nvPr>
        </p:nvGrpSpPr>
        <p:grpSpPr>
          <a:xfrm>
            <a:off x="4389755" y="2007870"/>
            <a:ext cx="3389630" cy="3963670"/>
            <a:chOff x="6913" y="3162"/>
            <a:chExt cx="5338" cy="6242"/>
          </a:xfrm>
        </p:grpSpPr>
        <p:sp>
          <p:nvSpPr>
            <p:cNvPr id="5" name="likzn_2"/>
            <p:cNvSpPr/>
            <p:nvPr>
              <p:custDataLst>
                <p:tags r:id="rId11"/>
              </p:custDataLst>
            </p:nvPr>
          </p:nvSpPr>
          <p:spPr>
            <a:xfrm>
              <a:off x="6913" y="3162"/>
              <a:ext cx="5329" cy="4042"/>
            </a:xfrm>
            <a:prstGeom prst="rect">
              <a:avLst/>
            </a:prstGeom>
            <a:blipFill rotWithShape="1"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likzn_11"/>
            <p:cNvSpPr/>
            <p:nvPr>
              <p:custDataLst>
                <p:tags r:id="rId12"/>
              </p:custDataLst>
            </p:nvPr>
          </p:nvSpPr>
          <p:spPr>
            <a:xfrm>
              <a:off x="6913" y="7204"/>
              <a:ext cx="5338" cy="2200"/>
            </a:xfrm>
            <a:prstGeom prst="rect">
              <a:avLst/>
            </a:prstGeom>
            <a:solidFill>
              <a:srgbClr val="EE566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likzn_12"/>
            <p:cNvSpPr/>
            <p:nvPr>
              <p:custDataLst>
                <p:tags r:id="rId13"/>
              </p:custDataLst>
            </p:nvPr>
          </p:nvSpPr>
          <p:spPr>
            <a:xfrm>
              <a:off x="8873" y="6379"/>
              <a:ext cx="1417" cy="1417"/>
            </a:xfrm>
            <a:prstGeom prst="ellipse">
              <a:avLst/>
            </a:prstGeom>
            <a:solidFill>
              <a:srgbClr val="F6AFB6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ikzn_13"/>
            <p:cNvSpPr/>
            <p:nvPr>
              <p:custDataLst>
                <p:tags r:id="rId14"/>
              </p:custDataLst>
            </p:nvPr>
          </p:nvSpPr>
          <p:spPr>
            <a:xfrm>
              <a:off x="9157" y="6662"/>
              <a:ext cx="850" cy="850"/>
            </a:xfrm>
            <a:prstGeom prst="ellipse">
              <a:avLst/>
            </a:prstGeom>
            <a:solidFill>
              <a:srgbClr val="ED4B5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ikzn_14"/>
            <p:cNvSpPr txBox="1"/>
            <p:nvPr>
              <p:custDataLst>
                <p:tags r:id="rId15"/>
              </p:custDataLst>
            </p:nvPr>
          </p:nvSpPr>
          <p:spPr>
            <a:xfrm>
              <a:off x="9157" y="6798"/>
              <a:ext cx="8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9" name="likzn_15"/>
            <p:cNvSpPr txBox="1"/>
            <p:nvPr>
              <p:custDataLst>
                <p:tags r:id="rId16"/>
              </p:custDataLst>
            </p:nvPr>
          </p:nvSpPr>
          <p:spPr>
            <a:xfrm>
              <a:off x="7106" y="7887"/>
              <a:ext cx="496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</a:p>
          </p:txBody>
        </p:sp>
      </p:grpSp>
      <p:grpSp>
        <p:nvGrpSpPr>
          <p:cNvPr id="28" name="组合 27"/>
          <p:cNvGrpSpPr/>
          <p:nvPr>
            <p:custDataLst>
              <p:tags r:id="rId4"/>
            </p:custDataLst>
          </p:nvPr>
        </p:nvGrpSpPr>
        <p:grpSpPr>
          <a:xfrm>
            <a:off x="8163560" y="2007870"/>
            <a:ext cx="3389630" cy="3963670"/>
            <a:chOff x="12856" y="3162"/>
            <a:chExt cx="5338" cy="6242"/>
          </a:xfrm>
        </p:grpSpPr>
        <p:sp>
          <p:nvSpPr>
            <p:cNvPr id="9" name="likzn_4"/>
            <p:cNvSpPr/>
            <p:nvPr>
              <p:custDataLst>
                <p:tags r:id="rId5"/>
              </p:custDataLst>
            </p:nvPr>
          </p:nvSpPr>
          <p:spPr>
            <a:xfrm>
              <a:off x="12856" y="3162"/>
              <a:ext cx="5329" cy="4042"/>
            </a:xfrm>
            <a:prstGeom prst="rect">
              <a:avLst/>
            </a:prstGeom>
            <a:blipFill rotWithShape="1"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ikzn_16"/>
            <p:cNvSpPr/>
            <p:nvPr>
              <p:custDataLst>
                <p:tags r:id="rId6"/>
              </p:custDataLst>
            </p:nvPr>
          </p:nvSpPr>
          <p:spPr>
            <a:xfrm>
              <a:off x="12856" y="7204"/>
              <a:ext cx="5338" cy="2200"/>
            </a:xfrm>
            <a:prstGeom prst="rect">
              <a:avLst/>
            </a:prstGeom>
            <a:solidFill>
              <a:srgbClr val="EE566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ikzn_17"/>
            <p:cNvSpPr/>
            <p:nvPr>
              <p:custDataLst>
                <p:tags r:id="rId7"/>
              </p:custDataLst>
            </p:nvPr>
          </p:nvSpPr>
          <p:spPr>
            <a:xfrm>
              <a:off x="14816" y="6379"/>
              <a:ext cx="1417" cy="1417"/>
            </a:xfrm>
            <a:prstGeom prst="ellipse">
              <a:avLst/>
            </a:prstGeom>
            <a:solidFill>
              <a:srgbClr val="F6AFB6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likzn_18"/>
            <p:cNvSpPr/>
            <p:nvPr>
              <p:custDataLst>
                <p:tags r:id="rId8"/>
              </p:custDataLst>
            </p:nvPr>
          </p:nvSpPr>
          <p:spPr>
            <a:xfrm>
              <a:off x="15100" y="6662"/>
              <a:ext cx="850" cy="850"/>
            </a:xfrm>
            <a:prstGeom prst="ellipse">
              <a:avLst/>
            </a:prstGeom>
            <a:solidFill>
              <a:srgbClr val="ED4B5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ikzn_19"/>
            <p:cNvSpPr txBox="1"/>
            <p:nvPr>
              <p:custDataLst>
                <p:tags r:id="rId9"/>
              </p:custDataLst>
            </p:nvPr>
          </p:nvSpPr>
          <p:spPr>
            <a:xfrm>
              <a:off x="15100" y="6798"/>
              <a:ext cx="8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4" name="likzn_20"/>
            <p:cNvSpPr txBox="1"/>
            <p:nvPr>
              <p:custDataLst>
                <p:tags r:id="rId10"/>
              </p:custDataLst>
            </p:nvPr>
          </p:nvSpPr>
          <p:spPr>
            <a:xfrm>
              <a:off x="13049" y="7887"/>
              <a:ext cx="496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</a:p>
          </p:txBody>
        </p:sp>
      </p:grpSp>
      <p:sp>
        <p:nvSpPr>
          <p:cNvPr id="2" name="likzn_21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likzn_22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6" name="文本框 5"/>
            <p:cNvSpPr txBox="1"/>
            <p:nvPr/>
          </p:nvSpPr>
          <p:spPr>
            <a:xfrm>
              <a:off x="324716" y="246079"/>
              <a:ext cx="242062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4400" b="1">
                  <a:solidFill>
                    <a:schemeClr val="bg1"/>
                  </a:solidFill>
                  <a:cs typeface="+mn-ea"/>
                  <a:sym typeface="+mn-lt"/>
                </a:rPr>
                <a:t>所获荣誉</a:t>
              </a:r>
              <a:endParaRPr kumimoji="0" lang="zh-CN" altLang="en-US" sz="4400" b="0" i="0" spc="-30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4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121285"/>
            <a:ext cx="12202160" cy="691451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23000"/>
                </a:schemeClr>
              </a:gs>
              <a:gs pos="85000">
                <a:srgbClr val="EE7C88">
                  <a:alpha val="62000"/>
                </a:srgbClr>
              </a:gs>
              <a:gs pos="17000">
                <a:srgbClr val="EA3E4E">
                  <a:alpha val="61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42062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4400" b="1">
                  <a:solidFill>
                    <a:schemeClr val="bg1"/>
                  </a:solidFill>
                  <a:cs typeface="+mn-ea"/>
                  <a:sym typeface="+mn-lt"/>
                </a:rPr>
                <a:t>所获荣誉</a:t>
              </a:r>
              <a:endParaRPr kumimoji="0" lang="zh-CN" altLang="en-US" sz="4400" b="0" i="0" spc="-30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likzn_5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sp>
        <p:nvSpPr>
          <p:cNvPr id="10" name="likzn_6"/>
          <p:cNvSpPr/>
          <p:nvPr>
            <p:custDataLst>
              <p:tags r:id="rId3"/>
            </p:custDataLst>
          </p:nvPr>
        </p:nvSpPr>
        <p:spPr>
          <a:xfrm>
            <a:off x="4407535" y="1746250"/>
            <a:ext cx="3388360" cy="3388360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likzn_7"/>
          <p:cNvSpPr txBox="1"/>
          <p:nvPr>
            <p:custDataLst>
              <p:tags r:id="rId4"/>
            </p:custDataLst>
          </p:nvPr>
        </p:nvSpPr>
        <p:spPr>
          <a:xfrm>
            <a:off x="1880235" y="2030730"/>
            <a:ext cx="25273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13" name="likzn_8"/>
          <p:cNvSpPr txBox="1"/>
          <p:nvPr>
            <p:custDataLst>
              <p:tags r:id="rId5"/>
            </p:custDataLst>
          </p:nvPr>
        </p:nvSpPr>
        <p:spPr>
          <a:xfrm>
            <a:off x="6831965" y="1911350"/>
            <a:ext cx="2671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3" name="likzn_9"/>
          <p:cNvSpPr txBox="1"/>
          <p:nvPr>
            <p:custDataLst>
              <p:tags r:id="rId6"/>
            </p:custDataLst>
          </p:nvPr>
        </p:nvSpPr>
        <p:spPr>
          <a:xfrm>
            <a:off x="7740015" y="3208020"/>
            <a:ext cx="2386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15" name="likzn_10"/>
          <p:cNvSpPr txBox="1"/>
          <p:nvPr>
            <p:custDataLst>
              <p:tags r:id="rId7"/>
            </p:custDataLst>
          </p:nvPr>
        </p:nvSpPr>
        <p:spPr>
          <a:xfrm>
            <a:off x="7463790" y="4425315"/>
            <a:ext cx="2411095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>
              <a:buClrTx/>
              <a:buSzTx/>
              <a:buFontTx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likzn_11"/>
          <p:cNvSpPr txBox="1"/>
          <p:nvPr>
            <p:custDataLst>
              <p:tags r:id="rId8"/>
            </p:custDataLst>
          </p:nvPr>
        </p:nvSpPr>
        <p:spPr>
          <a:xfrm>
            <a:off x="1558925" y="4449445"/>
            <a:ext cx="2637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likzn_12"/>
          <p:cNvSpPr txBox="1"/>
          <p:nvPr>
            <p:custDataLst>
              <p:tags r:id="rId9"/>
            </p:custDataLst>
          </p:nvPr>
        </p:nvSpPr>
        <p:spPr>
          <a:xfrm>
            <a:off x="733425" y="3253740"/>
            <a:ext cx="3187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输入标题内容</a:t>
            </a:r>
          </a:p>
        </p:txBody>
      </p:sp>
      <p:sp>
        <p:nvSpPr>
          <p:cNvPr id="18" name="likzn_13"/>
          <p:cNvSpPr/>
          <p:nvPr>
            <p:custDataLst>
              <p:tags r:id="rId10"/>
            </p:custDataLst>
          </p:nvPr>
        </p:nvSpPr>
        <p:spPr>
          <a:xfrm>
            <a:off x="4648835" y="2033270"/>
            <a:ext cx="477520" cy="477520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likzn_14"/>
          <p:cNvSpPr/>
          <p:nvPr>
            <p:custDataLst>
              <p:tags r:id="rId11"/>
            </p:custDataLst>
          </p:nvPr>
        </p:nvSpPr>
        <p:spPr>
          <a:xfrm>
            <a:off x="6996430" y="2033270"/>
            <a:ext cx="477520" cy="477520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likzn_15"/>
          <p:cNvSpPr/>
          <p:nvPr>
            <p:custDataLst>
              <p:tags r:id="rId12"/>
            </p:custDataLst>
          </p:nvPr>
        </p:nvSpPr>
        <p:spPr>
          <a:xfrm>
            <a:off x="7618095" y="3253740"/>
            <a:ext cx="477520" cy="477520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likzn_16"/>
          <p:cNvSpPr/>
          <p:nvPr>
            <p:custDataLst>
              <p:tags r:id="rId13"/>
            </p:custDataLst>
          </p:nvPr>
        </p:nvSpPr>
        <p:spPr>
          <a:xfrm>
            <a:off x="6996430" y="4385945"/>
            <a:ext cx="477520" cy="477520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likzn_17"/>
          <p:cNvSpPr/>
          <p:nvPr>
            <p:custDataLst>
              <p:tags r:id="rId14"/>
            </p:custDataLst>
          </p:nvPr>
        </p:nvSpPr>
        <p:spPr>
          <a:xfrm>
            <a:off x="4196080" y="3253740"/>
            <a:ext cx="477520" cy="477520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likzn_18"/>
          <p:cNvSpPr/>
          <p:nvPr>
            <p:custDataLst>
              <p:tags r:id="rId15"/>
            </p:custDataLst>
          </p:nvPr>
        </p:nvSpPr>
        <p:spPr>
          <a:xfrm>
            <a:off x="4648835" y="4370705"/>
            <a:ext cx="477520" cy="477520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likzn_19"/>
          <p:cNvSpPr/>
          <p:nvPr>
            <p:custDataLst>
              <p:tags r:id="rId16"/>
            </p:custDataLst>
          </p:nvPr>
        </p:nvSpPr>
        <p:spPr>
          <a:xfrm>
            <a:off x="5076190" y="2429510"/>
            <a:ext cx="1995170" cy="1995170"/>
          </a:xfrm>
          <a:prstGeom prst="ellipse">
            <a:avLst/>
          </a:prstGeom>
          <a:blipFill rotWithShape="1"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likzn_20"/>
          <p:cNvSpPr txBox="1"/>
          <p:nvPr>
            <p:custDataLst>
              <p:tags r:id="rId17"/>
            </p:custDataLst>
          </p:nvPr>
        </p:nvSpPr>
        <p:spPr>
          <a:xfrm>
            <a:off x="7783830" y="2284730"/>
            <a:ext cx="3493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likzn_21"/>
          <p:cNvSpPr txBox="1"/>
          <p:nvPr>
            <p:custDataLst>
              <p:tags r:id="rId18"/>
            </p:custDataLst>
          </p:nvPr>
        </p:nvSpPr>
        <p:spPr>
          <a:xfrm>
            <a:off x="8419465" y="3566795"/>
            <a:ext cx="3493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likzn_22"/>
          <p:cNvSpPr txBox="1"/>
          <p:nvPr>
            <p:custDataLst>
              <p:tags r:id="rId19"/>
            </p:custDataLst>
          </p:nvPr>
        </p:nvSpPr>
        <p:spPr>
          <a:xfrm>
            <a:off x="8167370" y="4848860"/>
            <a:ext cx="3493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likzn_23"/>
          <p:cNvSpPr txBox="1"/>
          <p:nvPr>
            <p:custDataLst>
              <p:tags r:id="rId20"/>
            </p:custDataLst>
          </p:nvPr>
        </p:nvSpPr>
        <p:spPr>
          <a:xfrm>
            <a:off x="913765" y="4824095"/>
            <a:ext cx="3493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likzn_24"/>
          <p:cNvSpPr txBox="1"/>
          <p:nvPr>
            <p:custDataLst>
              <p:tags r:id="rId21"/>
            </p:custDataLst>
          </p:nvPr>
        </p:nvSpPr>
        <p:spPr>
          <a:xfrm>
            <a:off x="1087755" y="2343785"/>
            <a:ext cx="3493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likzn_25"/>
          <p:cNvSpPr txBox="1"/>
          <p:nvPr>
            <p:custDataLst>
              <p:tags r:id="rId22"/>
            </p:custDataLst>
          </p:nvPr>
        </p:nvSpPr>
        <p:spPr>
          <a:xfrm>
            <a:off x="580390" y="3625850"/>
            <a:ext cx="34937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" grpId="0"/>
      <p:bldP spid="2" grpId="1"/>
      <p:bldP spid="13" grpId="0"/>
      <p:bldP spid="13" grpId="1"/>
      <p:bldP spid="3" grpId="0"/>
      <p:bldP spid="3" grpId="1"/>
      <p:bldP spid="15" grpId="0"/>
      <p:bldP spid="15" grpId="1"/>
      <p:bldP spid="16" grpId="0"/>
      <p:bldP spid="16" grpId="1"/>
      <p:bldP spid="17" grpId="0"/>
      <p:bldP spid="17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7" grpId="0"/>
      <p:bldP spid="7" grpId="1"/>
      <p:bldP spid="24" grpId="0"/>
      <p:bldP spid="24" grpId="1"/>
      <p:bldP spid="28" grpId="0"/>
      <p:bldP spid="28" grpId="1"/>
      <p:bldP spid="29" grpId="0"/>
      <p:bldP spid="29" grpId="1"/>
      <p:bldP spid="32" grpId="0"/>
      <p:bldP spid="32" grpId="1"/>
      <p:bldP spid="33" grpId="0"/>
      <p:bldP spid="3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likzn_1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>
          <a:xfrm>
            <a:off x="-10795" y="0"/>
            <a:ext cx="12193905" cy="3446780"/>
          </a:xfrm>
          <a:prstGeom prst="rect">
            <a:avLst/>
          </a:prstGeom>
        </p:spPr>
      </p:pic>
      <p:sp>
        <p:nvSpPr>
          <p:cNvPr id="4" name="likzn_2"/>
          <p:cNvSpPr/>
          <p:nvPr/>
        </p:nvSpPr>
        <p:spPr>
          <a:xfrm>
            <a:off x="-10795" y="1208405"/>
            <a:ext cx="12202795" cy="5549900"/>
          </a:xfrm>
          <a:prstGeom prst="wave">
            <a:avLst/>
          </a:prstGeom>
          <a:gradFill>
            <a:gsLst>
              <a:gs pos="0">
                <a:srgbClr val="F6ADB4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likzn_3"/>
          <p:cNvSpPr/>
          <p:nvPr/>
        </p:nvSpPr>
        <p:spPr>
          <a:xfrm>
            <a:off x="-10795" y="1308100"/>
            <a:ext cx="12203430" cy="5549900"/>
          </a:xfrm>
          <a:prstGeom prst="wave">
            <a:avLst/>
          </a:prstGeom>
          <a:gradFill>
            <a:gsLst>
              <a:gs pos="0">
                <a:srgbClr val="E83C4D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likzn_4"/>
          <p:cNvSpPr/>
          <p:nvPr/>
        </p:nvSpPr>
        <p:spPr>
          <a:xfrm>
            <a:off x="-10160" y="-10795"/>
            <a:ext cx="12219305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EE7C88">
                  <a:alpha val="26000"/>
                </a:srgbClr>
              </a:gs>
              <a:gs pos="45000">
                <a:srgbClr val="EA3E4E">
                  <a:alpha val="28000"/>
                </a:srgbClr>
              </a:gs>
              <a:gs pos="0">
                <a:srgbClr val="E60013">
                  <a:alpha val="3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kzn_5"/>
          <p:cNvSpPr txBox="1"/>
          <p:nvPr/>
        </p:nvSpPr>
        <p:spPr>
          <a:xfrm>
            <a:off x="3137535" y="2628900"/>
            <a:ext cx="2541270" cy="468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b="1">
                <a:solidFill>
                  <a:schemeClr val="bg1">
                    <a:alpha val="71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  <p:grpSp>
        <p:nvGrpSpPr>
          <p:cNvPr id="36" name="likzn_6"/>
          <p:cNvGrpSpPr/>
          <p:nvPr>
            <p:custDataLst>
              <p:tags r:id="rId2"/>
            </p:custDataLst>
          </p:nvPr>
        </p:nvGrpSpPr>
        <p:grpSpPr>
          <a:xfrm>
            <a:off x="1683385" y="4009390"/>
            <a:ext cx="2272030" cy="554355"/>
            <a:chOff x="3937" y="6023"/>
            <a:chExt cx="3578" cy="873"/>
          </a:xfrm>
        </p:grpSpPr>
        <p:grpSp>
          <p:nvGrpSpPr>
            <p:cNvPr id="10" name="组合 9"/>
            <p:cNvGrpSpPr/>
            <p:nvPr/>
          </p:nvGrpSpPr>
          <p:grpSpPr>
            <a:xfrm>
              <a:off x="3937" y="6023"/>
              <a:ext cx="3577" cy="853"/>
              <a:chOff x="6023" y="1438"/>
              <a:chExt cx="3995" cy="957"/>
            </a:xfrm>
          </p:grpSpPr>
          <p:sp>
            <p:nvSpPr>
              <p:cNvPr id="9" name="矩形 8"/>
              <p:cNvSpPr/>
              <p:nvPr>
                <p:custDataLst>
                  <p:tags r:id="rId25"/>
                </p:custDataLst>
              </p:nvPr>
            </p:nvSpPr>
            <p:spPr>
              <a:xfrm rot="240000">
                <a:off x="6023" y="1438"/>
                <a:ext cx="3548" cy="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26"/>
                </p:custDataLst>
              </p:nvPr>
            </p:nvSpPr>
            <p:spPr>
              <a:xfrm>
                <a:off x="6138" y="1495"/>
                <a:ext cx="3881" cy="901"/>
              </a:xfrm>
              <a:prstGeom prst="rect">
                <a:avLst/>
              </a:prstGeom>
              <a:solidFill>
                <a:srgbClr val="E8425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>
              <p:custDataLst>
                <p:tags r:id="rId24"/>
              </p:custDataLst>
            </p:nvPr>
          </p:nvSpPr>
          <p:spPr>
            <a:xfrm>
              <a:off x="4040" y="6074"/>
              <a:ext cx="34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1.</a:t>
              </a:r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学校简介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likzn_7"/>
          <p:cNvGrpSpPr/>
          <p:nvPr>
            <p:custDataLst>
              <p:tags r:id="rId3"/>
            </p:custDataLst>
          </p:nvPr>
        </p:nvGrpSpPr>
        <p:grpSpPr>
          <a:xfrm>
            <a:off x="4963795" y="3965575"/>
            <a:ext cx="2272030" cy="554355"/>
            <a:chOff x="8241" y="6024"/>
            <a:chExt cx="3578" cy="873"/>
          </a:xfrm>
        </p:grpSpPr>
        <p:grpSp>
          <p:nvGrpSpPr>
            <p:cNvPr id="17" name="组合 16"/>
            <p:cNvGrpSpPr/>
            <p:nvPr/>
          </p:nvGrpSpPr>
          <p:grpSpPr>
            <a:xfrm>
              <a:off x="8241" y="6024"/>
              <a:ext cx="3577" cy="853"/>
              <a:chOff x="6023" y="1438"/>
              <a:chExt cx="3995" cy="957"/>
            </a:xfrm>
          </p:grpSpPr>
          <p:sp>
            <p:nvSpPr>
              <p:cNvPr id="18" name="矩形 17"/>
              <p:cNvSpPr/>
              <p:nvPr>
                <p:custDataLst>
                  <p:tags r:id="rId22"/>
                </p:custDataLst>
              </p:nvPr>
            </p:nvSpPr>
            <p:spPr>
              <a:xfrm rot="240000">
                <a:off x="6023" y="1438"/>
                <a:ext cx="3548" cy="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23"/>
                </p:custDataLst>
              </p:nvPr>
            </p:nvSpPr>
            <p:spPr>
              <a:xfrm>
                <a:off x="6138" y="1495"/>
                <a:ext cx="3881" cy="901"/>
              </a:xfrm>
              <a:prstGeom prst="rect">
                <a:avLst/>
              </a:prstGeom>
              <a:solidFill>
                <a:srgbClr val="E8425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>
              <p:custDataLst>
                <p:tags r:id="rId21"/>
              </p:custDataLst>
            </p:nvPr>
          </p:nvSpPr>
          <p:spPr>
            <a:xfrm>
              <a:off x="8344" y="6075"/>
              <a:ext cx="34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2.历史沿革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likzn_8"/>
          <p:cNvGrpSpPr/>
          <p:nvPr>
            <p:custDataLst>
              <p:tags r:id="rId4"/>
            </p:custDataLst>
          </p:nvPr>
        </p:nvGrpSpPr>
        <p:grpSpPr>
          <a:xfrm>
            <a:off x="8309610" y="3965575"/>
            <a:ext cx="2272030" cy="554355"/>
            <a:chOff x="13545" y="6559"/>
            <a:chExt cx="3578" cy="873"/>
          </a:xfrm>
        </p:grpSpPr>
        <p:grpSp>
          <p:nvGrpSpPr>
            <p:cNvPr id="22" name="组合 21"/>
            <p:cNvGrpSpPr/>
            <p:nvPr/>
          </p:nvGrpSpPr>
          <p:grpSpPr>
            <a:xfrm>
              <a:off x="13545" y="6559"/>
              <a:ext cx="3577" cy="853"/>
              <a:chOff x="6023" y="1438"/>
              <a:chExt cx="3995" cy="957"/>
            </a:xfrm>
          </p:grpSpPr>
          <p:sp>
            <p:nvSpPr>
              <p:cNvPr id="24" name="矩形 23"/>
              <p:cNvSpPr/>
              <p:nvPr>
                <p:custDataLst>
                  <p:tags r:id="rId19"/>
                </p:custDataLst>
              </p:nvPr>
            </p:nvSpPr>
            <p:spPr>
              <a:xfrm rot="240000">
                <a:off x="6023" y="1438"/>
                <a:ext cx="3548" cy="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>
                <p:custDataLst>
                  <p:tags r:id="rId20"/>
                </p:custDataLst>
              </p:nvPr>
            </p:nvSpPr>
            <p:spPr>
              <a:xfrm>
                <a:off x="6138" y="1495"/>
                <a:ext cx="3881" cy="901"/>
              </a:xfrm>
              <a:prstGeom prst="rect">
                <a:avLst/>
              </a:prstGeom>
              <a:solidFill>
                <a:srgbClr val="E8425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13648" y="6610"/>
              <a:ext cx="34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3.文化传统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likzn_9"/>
          <p:cNvGrpSpPr/>
          <p:nvPr>
            <p:custDataLst>
              <p:tags r:id="rId5"/>
            </p:custDataLst>
          </p:nvPr>
        </p:nvGrpSpPr>
        <p:grpSpPr>
          <a:xfrm>
            <a:off x="1668145" y="5184140"/>
            <a:ext cx="2272030" cy="554355"/>
            <a:chOff x="4115" y="7761"/>
            <a:chExt cx="3578" cy="873"/>
          </a:xfrm>
        </p:grpSpPr>
        <p:grpSp>
          <p:nvGrpSpPr>
            <p:cNvPr id="28" name="组合 27"/>
            <p:cNvGrpSpPr/>
            <p:nvPr/>
          </p:nvGrpSpPr>
          <p:grpSpPr>
            <a:xfrm>
              <a:off x="4115" y="7761"/>
              <a:ext cx="3577" cy="853"/>
              <a:chOff x="6023" y="1438"/>
              <a:chExt cx="3995" cy="957"/>
            </a:xfrm>
          </p:grpSpPr>
          <p:sp>
            <p:nvSpPr>
              <p:cNvPr id="29" name="矩形 28"/>
              <p:cNvSpPr/>
              <p:nvPr>
                <p:custDataLst>
                  <p:tags r:id="rId16"/>
                </p:custDataLst>
              </p:nvPr>
            </p:nvSpPr>
            <p:spPr>
              <a:xfrm rot="240000">
                <a:off x="6023" y="1438"/>
                <a:ext cx="3548" cy="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>
                <p:custDataLst>
                  <p:tags r:id="rId17"/>
                </p:custDataLst>
              </p:nvPr>
            </p:nvSpPr>
            <p:spPr>
              <a:xfrm>
                <a:off x="6138" y="1495"/>
                <a:ext cx="3881" cy="901"/>
              </a:xfrm>
              <a:prstGeom prst="rect">
                <a:avLst/>
              </a:prstGeom>
              <a:solidFill>
                <a:srgbClr val="E8425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>
              <p:custDataLst>
                <p:tags r:id="rId15"/>
              </p:custDataLst>
            </p:nvPr>
          </p:nvSpPr>
          <p:spPr>
            <a:xfrm>
              <a:off x="4218" y="7812"/>
              <a:ext cx="34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4.学校风貌</a:t>
              </a:r>
            </a:p>
          </p:txBody>
        </p:sp>
      </p:grpSp>
      <p:grpSp>
        <p:nvGrpSpPr>
          <p:cNvPr id="39" name="likzn_10"/>
          <p:cNvGrpSpPr/>
          <p:nvPr>
            <p:custDataLst>
              <p:tags r:id="rId6"/>
            </p:custDataLst>
          </p:nvPr>
        </p:nvGrpSpPr>
        <p:grpSpPr>
          <a:xfrm>
            <a:off x="4949825" y="5207635"/>
            <a:ext cx="2272030" cy="554355"/>
            <a:chOff x="8745" y="7761"/>
            <a:chExt cx="3578" cy="873"/>
          </a:xfrm>
        </p:grpSpPr>
        <p:grpSp>
          <p:nvGrpSpPr>
            <p:cNvPr id="32" name="组合 31"/>
            <p:cNvGrpSpPr/>
            <p:nvPr/>
          </p:nvGrpSpPr>
          <p:grpSpPr>
            <a:xfrm>
              <a:off x="8745" y="7761"/>
              <a:ext cx="3577" cy="853"/>
              <a:chOff x="6023" y="1438"/>
              <a:chExt cx="3995" cy="957"/>
            </a:xfrm>
          </p:grpSpPr>
          <p:sp>
            <p:nvSpPr>
              <p:cNvPr id="33" name="矩形 32"/>
              <p:cNvSpPr/>
              <p:nvPr>
                <p:custDataLst>
                  <p:tags r:id="rId13"/>
                </p:custDataLst>
              </p:nvPr>
            </p:nvSpPr>
            <p:spPr>
              <a:xfrm rot="240000">
                <a:off x="6023" y="1438"/>
                <a:ext cx="3548" cy="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>
                <p:custDataLst>
                  <p:tags r:id="rId14"/>
                </p:custDataLst>
              </p:nvPr>
            </p:nvSpPr>
            <p:spPr>
              <a:xfrm>
                <a:off x="6138" y="1495"/>
                <a:ext cx="3881" cy="901"/>
              </a:xfrm>
              <a:prstGeom prst="rect">
                <a:avLst/>
              </a:prstGeom>
              <a:solidFill>
                <a:srgbClr val="E8425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8848" y="7812"/>
              <a:ext cx="34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5.师资力量</a:t>
              </a:r>
            </a:p>
          </p:txBody>
        </p:sp>
      </p:grpSp>
      <p:pic>
        <p:nvPicPr>
          <p:cNvPr id="41" name="likzn_11" descr="logo052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grpSp>
        <p:nvGrpSpPr>
          <p:cNvPr id="43" name="likzn_12"/>
          <p:cNvGrpSpPr/>
          <p:nvPr>
            <p:custDataLst>
              <p:tags r:id="rId8"/>
            </p:custDataLst>
          </p:nvPr>
        </p:nvGrpSpPr>
        <p:grpSpPr>
          <a:xfrm>
            <a:off x="8310880" y="5184140"/>
            <a:ext cx="2272030" cy="554355"/>
            <a:chOff x="8745" y="7761"/>
            <a:chExt cx="3578" cy="873"/>
          </a:xfrm>
        </p:grpSpPr>
        <p:grpSp>
          <p:nvGrpSpPr>
            <p:cNvPr id="44" name="组合 43"/>
            <p:cNvGrpSpPr/>
            <p:nvPr/>
          </p:nvGrpSpPr>
          <p:grpSpPr>
            <a:xfrm>
              <a:off x="8745" y="7761"/>
              <a:ext cx="3577" cy="853"/>
              <a:chOff x="6023" y="1438"/>
              <a:chExt cx="3995" cy="957"/>
            </a:xfrm>
          </p:grpSpPr>
          <p:sp>
            <p:nvSpPr>
              <p:cNvPr id="45" name="矩形 44"/>
              <p:cNvSpPr/>
              <p:nvPr>
                <p:custDataLst>
                  <p:tags r:id="rId10"/>
                </p:custDataLst>
              </p:nvPr>
            </p:nvSpPr>
            <p:spPr>
              <a:xfrm rot="240000">
                <a:off x="6023" y="1438"/>
                <a:ext cx="3548" cy="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6138" y="1495"/>
                <a:ext cx="3881" cy="901"/>
              </a:xfrm>
              <a:prstGeom prst="rect">
                <a:avLst/>
              </a:prstGeom>
              <a:solidFill>
                <a:srgbClr val="E84252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>
              <p:custDataLst>
                <p:tags r:id="rId9"/>
              </p:custDataLst>
            </p:nvPr>
          </p:nvSpPr>
          <p:spPr>
            <a:xfrm>
              <a:off x="8848" y="7812"/>
              <a:ext cx="34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cs typeface="+mn-ea"/>
                  <a:sym typeface="+mn-lt"/>
                </a:rPr>
                <a:t>6.所获荣誉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likzn_13"/>
          <p:cNvGrpSpPr/>
          <p:nvPr/>
        </p:nvGrpSpPr>
        <p:grpSpPr>
          <a:xfrm>
            <a:off x="-10160" y="6577817"/>
            <a:ext cx="12193905" cy="321256"/>
            <a:chOff x="-3" y="10423"/>
            <a:chExt cx="19203" cy="409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2" y="10445"/>
              <a:ext cx="19187" cy="3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sp>
        <p:nvSpPr>
          <p:cNvPr id="54" name="likzn_14"/>
          <p:cNvSpPr txBox="1"/>
          <p:nvPr/>
        </p:nvSpPr>
        <p:spPr>
          <a:xfrm>
            <a:off x="6358255" y="73025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537AC2-AEF8-F3CC-29A5-AB5460C71B44}"/>
              </a:ext>
            </a:extLst>
          </p:cNvPr>
          <p:cNvSpPr txBox="1"/>
          <p:nvPr/>
        </p:nvSpPr>
        <p:spPr>
          <a:xfrm>
            <a:off x="1242427" y="1897120"/>
            <a:ext cx="2079779" cy="1372155"/>
          </a:xfrm>
          <a:custGeom>
            <a:avLst/>
            <a:gdLst/>
            <a:ahLst/>
            <a:cxnLst/>
            <a:rect l="l" t="t" r="r" b="b"/>
            <a:pathLst>
              <a:path w="2079779" h="1372155">
                <a:moveTo>
                  <a:pt x="515901" y="1024740"/>
                </a:moveTo>
                <a:lnTo>
                  <a:pt x="513333" y="1027996"/>
                </a:lnTo>
                <a:cubicBezTo>
                  <a:pt x="507706" y="1034244"/>
                  <a:pt x="503433" y="1038349"/>
                  <a:pt x="500514" y="1040309"/>
                </a:cubicBezTo>
                <a:lnTo>
                  <a:pt x="499804" y="1040590"/>
                </a:lnTo>
                <a:lnTo>
                  <a:pt x="514032" y="1043564"/>
                </a:lnTo>
                <a:close/>
                <a:moveTo>
                  <a:pt x="1376744" y="1000652"/>
                </a:moveTo>
                <a:lnTo>
                  <a:pt x="1371837" y="1002769"/>
                </a:lnTo>
                <a:cubicBezTo>
                  <a:pt x="1372386" y="1002769"/>
                  <a:pt x="1373603" y="1002296"/>
                  <a:pt x="1375488" y="1001350"/>
                </a:cubicBezTo>
                <a:close/>
                <a:moveTo>
                  <a:pt x="1513084" y="1000446"/>
                </a:moveTo>
                <a:cubicBezTo>
                  <a:pt x="1450935" y="1064963"/>
                  <a:pt x="1414904" y="1099764"/>
                  <a:pt x="1404992" y="1104850"/>
                </a:cubicBezTo>
                <a:cubicBezTo>
                  <a:pt x="1418988" y="1111256"/>
                  <a:pt x="1435964" y="1118004"/>
                  <a:pt x="1455918" y="1125093"/>
                </a:cubicBezTo>
                <a:cubicBezTo>
                  <a:pt x="1475873" y="1132182"/>
                  <a:pt x="1488792" y="1135727"/>
                  <a:pt x="1494674" y="1135727"/>
                </a:cubicBezTo>
                <a:cubicBezTo>
                  <a:pt x="1500556" y="1135727"/>
                  <a:pt x="1504678" y="1134763"/>
                  <a:pt x="1507039" y="1132835"/>
                </a:cubicBezTo>
                <a:cubicBezTo>
                  <a:pt x="1509399" y="1130907"/>
                  <a:pt x="1510997" y="1123446"/>
                  <a:pt x="1511832" y="1110452"/>
                </a:cubicBezTo>
                <a:cubicBezTo>
                  <a:pt x="1512667" y="1097457"/>
                  <a:pt x="1513084" y="1060789"/>
                  <a:pt x="1513084" y="1000446"/>
                </a:cubicBezTo>
                <a:close/>
                <a:moveTo>
                  <a:pt x="138209" y="808688"/>
                </a:moveTo>
                <a:cubicBezTo>
                  <a:pt x="138209" y="826434"/>
                  <a:pt x="140399" y="856584"/>
                  <a:pt x="144781" y="899139"/>
                </a:cubicBezTo>
                <a:cubicBezTo>
                  <a:pt x="143065" y="898865"/>
                  <a:pt x="152891" y="886770"/>
                  <a:pt x="174260" y="862855"/>
                </a:cubicBezTo>
                <a:cubicBezTo>
                  <a:pt x="195629" y="838939"/>
                  <a:pt x="206313" y="826799"/>
                  <a:pt x="206313" y="826434"/>
                </a:cubicBezTo>
                <a:cubicBezTo>
                  <a:pt x="206313" y="826068"/>
                  <a:pt x="204666" y="826461"/>
                  <a:pt x="201371" y="827611"/>
                </a:cubicBezTo>
                <a:cubicBezTo>
                  <a:pt x="198075" y="828761"/>
                  <a:pt x="193525" y="829336"/>
                  <a:pt x="187719" y="829336"/>
                </a:cubicBezTo>
                <a:cubicBezTo>
                  <a:pt x="159824" y="829336"/>
                  <a:pt x="143320" y="822454"/>
                  <a:pt x="138209" y="808688"/>
                </a:cubicBezTo>
                <a:close/>
                <a:moveTo>
                  <a:pt x="1509281" y="697345"/>
                </a:moveTo>
                <a:cubicBezTo>
                  <a:pt x="1461463" y="714617"/>
                  <a:pt x="1399038" y="741452"/>
                  <a:pt x="1322008" y="777851"/>
                </a:cubicBezTo>
                <a:lnTo>
                  <a:pt x="1282434" y="796772"/>
                </a:lnTo>
                <a:lnTo>
                  <a:pt x="1305859" y="794053"/>
                </a:lnTo>
                <a:cubicBezTo>
                  <a:pt x="1329093" y="794053"/>
                  <a:pt x="1353568" y="806645"/>
                  <a:pt x="1379283" y="831829"/>
                </a:cubicBezTo>
                <a:cubicBezTo>
                  <a:pt x="1404999" y="857014"/>
                  <a:pt x="1417857" y="876722"/>
                  <a:pt x="1417857" y="890953"/>
                </a:cubicBezTo>
                <a:cubicBezTo>
                  <a:pt x="1417857" y="905185"/>
                  <a:pt x="1412840" y="921227"/>
                  <a:pt x="1402806" y="939079"/>
                </a:cubicBezTo>
                <a:cubicBezTo>
                  <a:pt x="1387109" y="968727"/>
                  <a:pt x="1379261" y="986753"/>
                  <a:pt x="1379261" y="993160"/>
                </a:cubicBezTo>
                <a:lnTo>
                  <a:pt x="1377430" y="1000271"/>
                </a:lnTo>
                <a:lnTo>
                  <a:pt x="1383147" y="997093"/>
                </a:lnTo>
                <a:cubicBezTo>
                  <a:pt x="1402477" y="985742"/>
                  <a:pt x="1445865" y="957364"/>
                  <a:pt x="1513312" y="911959"/>
                </a:cubicBezTo>
                <a:cubicBezTo>
                  <a:pt x="1515073" y="864566"/>
                  <a:pt x="1515953" y="826296"/>
                  <a:pt x="1515953" y="797149"/>
                </a:cubicBezTo>
                <a:cubicBezTo>
                  <a:pt x="1515953" y="733725"/>
                  <a:pt x="1513729" y="700457"/>
                  <a:pt x="1509281" y="697345"/>
                </a:cubicBezTo>
                <a:close/>
                <a:moveTo>
                  <a:pt x="155159" y="559381"/>
                </a:moveTo>
                <a:cubicBezTo>
                  <a:pt x="149135" y="597299"/>
                  <a:pt x="144060" y="629750"/>
                  <a:pt x="139934" y="656733"/>
                </a:cubicBezTo>
                <a:cubicBezTo>
                  <a:pt x="142398" y="654524"/>
                  <a:pt x="154365" y="642684"/>
                  <a:pt x="175835" y="621215"/>
                </a:cubicBezTo>
                <a:cubicBezTo>
                  <a:pt x="197304" y="599746"/>
                  <a:pt x="208039" y="587277"/>
                  <a:pt x="208039" y="583808"/>
                </a:cubicBezTo>
                <a:cubicBezTo>
                  <a:pt x="208039" y="580339"/>
                  <a:pt x="204597" y="577879"/>
                  <a:pt x="197715" y="576428"/>
                </a:cubicBezTo>
                <a:cubicBezTo>
                  <a:pt x="190832" y="574976"/>
                  <a:pt x="176647" y="569294"/>
                  <a:pt x="155159" y="559381"/>
                </a:cubicBezTo>
                <a:close/>
                <a:moveTo>
                  <a:pt x="1629783" y="484371"/>
                </a:moveTo>
                <a:lnTo>
                  <a:pt x="1617215" y="493092"/>
                </a:lnTo>
                <a:cubicBezTo>
                  <a:pt x="1592865" y="507924"/>
                  <a:pt x="1523551" y="549617"/>
                  <a:pt x="1409272" y="618172"/>
                </a:cubicBezTo>
                <a:cubicBezTo>
                  <a:pt x="1498048" y="590923"/>
                  <a:pt x="1558497" y="573913"/>
                  <a:pt x="1590618" y="567143"/>
                </a:cubicBezTo>
                <a:cubicBezTo>
                  <a:pt x="1601237" y="548463"/>
                  <a:pt x="1611851" y="526855"/>
                  <a:pt x="1622460" y="502320"/>
                </a:cubicBezTo>
                <a:close/>
                <a:moveTo>
                  <a:pt x="1714946" y="116396"/>
                </a:moveTo>
                <a:cubicBezTo>
                  <a:pt x="1738385" y="116396"/>
                  <a:pt x="1775744" y="135695"/>
                  <a:pt x="1827024" y="174291"/>
                </a:cubicBezTo>
                <a:cubicBezTo>
                  <a:pt x="1878303" y="212887"/>
                  <a:pt x="1903943" y="250379"/>
                  <a:pt x="1903943" y="286767"/>
                </a:cubicBezTo>
                <a:cubicBezTo>
                  <a:pt x="1903943" y="315503"/>
                  <a:pt x="1889924" y="337462"/>
                  <a:pt x="1861886" y="352643"/>
                </a:cubicBezTo>
                <a:cubicBezTo>
                  <a:pt x="1822022" y="374320"/>
                  <a:pt x="1791243" y="437577"/>
                  <a:pt x="1769551" y="542414"/>
                </a:cubicBezTo>
                <a:lnTo>
                  <a:pt x="1940308" y="519552"/>
                </a:lnTo>
                <a:cubicBezTo>
                  <a:pt x="1974722" y="519552"/>
                  <a:pt x="2006571" y="531529"/>
                  <a:pt x="2035854" y="555484"/>
                </a:cubicBezTo>
                <a:cubicBezTo>
                  <a:pt x="2065137" y="579439"/>
                  <a:pt x="2079779" y="603287"/>
                  <a:pt x="2079779" y="627030"/>
                </a:cubicBezTo>
                <a:cubicBezTo>
                  <a:pt x="2079779" y="651045"/>
                  <a:pt x="2067095" y="663053"/>
                  <a:pt x="2041729" y="663053"/>
                </a:cubicBezTo>
                <a:cubicBezTo>
                  <a:pt x="2016362" y="663053"/>
                  <a:pt x="1986521" y="659952"/>
                  <a:pt x="1952206" y="653751"/>
                </a:cubicBezTo>
                <a:cubicBezTo>
                  <a:pt x="1917890" y="647550"/>
                  <a:pt x="1869609" y="644449"/>
                  <a:pt x="1807361" y="644449"/>
                </a:cubicBezTo>
                <a:cubicBezTo>
                  <a:pt x="1745114" y="644449"/>
                  <a:pt x="1697261" y="648829"/>
                  <a:pt x="1663803" y="657588"/>
                </a:cubicBezTo>
                <a:cubicBezTo>
                  <a:pt x="1650429" y="708609"/>
                  <a:pt x="1643742" y="764094"/>
                  <a:pt x="1643742" y="824042"/>
                </a:cubicBezTo>
                <a:cubicBezTo>
                  <a:pt x="1682696" y="773855"/>
                  <a:pt x="1712267" y="741061"/>
                  <a:pt x="1732457" y="725661"/>
                </a:cubicBezTo>
                <a:cubicBezTo>
                  <a:pt x="1752647" y="710260"/>
                  <a:pt x="1775562" y="702560"/>
                  <a:pt x="1801202" y="702560"/>
                </a:cubicBezTo>
                <a:cubicBezTo>
                  <a:pt x="1826842" y="702560"/>
                  <a:pt x="1853711" y="716340"/>
                  <a:pt x="1881810" y="743900"/>
                </a:cubicBezTo>
                <a:cubicBezTo>
                  <a:pt x="1909909" y="771460"/>
                  <a:pt x="1923959" y="795180"/>
                  <a:pt x="1923959" y="815059"/>
                </a:cubicBezTo>
                <a:cubicBezTo>
                  <a:pt x="1923959" y="834937"/>
                  <a:pt x="1916368" y="851939"/>
                  <a:pt x="1901188" y="866065"/>
                </a:cubicBezTo>
                <a:cubicBezTo>
                  <a:pt x="1886007" y="880190"/>
                  <a:pt x="1870379" y="897815"/>
                  <a:pt x="1854303" y="918939"/>
                </a:cubicBezTo>
                <a:cubicBezTo>
                  <a:pt x="1838227" y="940062"/>
                  <a:pt x="1826993" y="956165"/>
                  <a:pt x="1820602" y="967247"/>
                </a:cubicBezTo>
                <a:cubicBezTo>
                  <a:pt x="1814212" y="978328"/>
                  <a:pt x="1811016" y="985008"/>
                  <a:pt x="1811016" y="987285"/>
                </a:cubicBezTo>
                <a:cubicBezTo>
                  <a:pt x="1811016" y="1005911"/>
                  <a:pt x="1847396" y="1017365"/>
                  <a:pt x="1920156" y="1021646"/>
                </a:cubicBezTo>
                <a:cubicBezTo>
                  <a:pt x="1941986" y="1022633"/>
                  <a:pt x="1959917" y="1025653"/>
                  <a:pt x="1973952" y="1030709"/>
                </a:cubicBezTo>
                <a:cubicBezTo>
                  <a:pt x="1987986" y="1035764"/>
                  <a:pt x="1999406" y="1044891"/>
                  <a:pt x="2008210" y="1058090"/>
                </a:cubicBezTo>
                <a:cubicBezTo>
                  <a:pt x="2017015" y="1071290"/>
                  <a:pt x="2025190" y="1092224"/>
                  <a:pt x="2032734" y="1120892"/>
                </a:cubicBezTo>
                <a:cubicBezTo>
                  <a:pt x="2040279" y="1149560"/>
                  <a:pt x="2044051" y="1168411"/>
                  <a:pt x="2044051" y="1177443"/>
                </a:cubicBezTo>
                <a:cubicBezTo>
                  <a:pt x="2044051" y="1201459"/>
                  <a:pt x="2028226" y="1213466"/>
                  <a:pt x="1996575" y="1213466"/>
                </a:cubicBezTo>
                <a:cubicBezTo>
                  <a:pt x="1959094" y="1213466"/>
                  <a:pt x="1895590" y="1193819"/>
                  <a:pt x="1806063" y="1154524"/>
                </a:cubicBezTo>
                <a:cubicBezTo>
                  <a:pt x="1716537" y="1115230"/>
                  <a:pt x="1671773" y="1059961"/>
                  <a:pt x="1671773" y="988719"/>
                </a:cubicBezTo>
                <a:cubicBezTo>
                  <a:pt x="1671773" y="972871"/>
                  <a:pt x="1675565" y="959262"/>
                  <a:pt x="1683147" y="947892"/>
                </a:cubicBezTo>
                <a:cubicBezTo>
                  <a:pt x="1690730" y="936521"/>
                  <a:pt x="1702605" y="922753"/>
                  <a:pt x="1718772" y="906585"/>
                </a:cubicBezTo>
                <a:cubicBezTo>
                  <a:pt x="1757027" y="868346"/>
                  <a:pt x="1776154" y="837112"/>
                  <a:pt x="1776154" y="812884"/>
                </a:cubicBezTo>
                <a:cubicBezTo>
                  <a:pt x="1776154" y="803017"/>
                  <a:pt x="1771888" y="795354"/>
                  <a:pt x="1763357" y="789897"/>
                </a:cubicBezTo>
                <a:cubicBezTo>
                  <a:pt x="1754825" y="784440"/>
                  <a:pt x="1748040" y="781711"/>
                  <a:pt x="1743000" y="781711"/>
                </a:cubicBezTo>
                <a:cubicBezTo>
                  <a:pt x="1737960" y="781711"/>
                  <a:pt x="1729114" y="788459"/>
                  <a:pt x="1716461" y="801954"/>
                </a:cubicBezTo>
                <a:cubicBezTo>
                  <a:pt x="1703808" y="815449"/>
                  <a:pt x="1679090" y="847313"/>
                  <a:pt x="1642308" y="897545"/>
                </a:cubicBezTo>
                <a:cubicBezTo>
                  <a:pt x="1648987" y="1047179"/>
                  <a:pt x="1652327" y="1151822"/>
                  <a:pt x="1652327" y="1211474"/>
                </a:cubicBezTo>
                <a:cubicBezTo>
                  <a:pt x="1652327" y="1271125"/>
                  <a:pt x="1646391" y="1312819"/>
                  <a:pt x="1634520" y="1336553"/>
                </a:cubicBezTo>
                <a:cubicBezTo>
                  <a:pt x="1622649" y="1360288"/>
                  <a:pt x="1610296" y="1372155"/>
                  <a:pt x="1597461" y="1372155"/>
                </a:cubicBezTo>
                <a:cubicBezTo>
                  <a:pt x="1584626" y="1372155"/>
                  <a:pt x="1572986" y="1364307"/>
                  <a:pt x="1562542" y="1348610"/>
                </a:cubicBezTo>
                <a:cubicBezTo>
                  <a:pt x="1511627" y="1273163"/>
                  <a:pt x="1450806" y="1200950"/>
                  <a:pt x="1380080" y="1131970"/>
                </a:cubicBezTo>
                <a:cubicBezTo>
                  <a:pt x="1346577" y="1185982"/>
                  <a:pt x="1321954" y="1221645"/>
                  <a:pt x="1306212" y="1238958"/>
                </a:cubicBezTo>
                <a:cubicBezTo>
                  <a:pt x="1290470" y="1256271"/>
                  <a:pt x="1272887" y="1264928"/>
                  <a:pt x="1253464" y="1264928"/>
                </a:cubicBezTo>
                <a:cubicBezTo>
                  <a:pt x="1234041" y="1264928"/>
                  <a:pt x="1216940" y="1251516"/>
                  <a:pt x="1202162" y="1224692"/>
                </a:cubicBezTo>
                <a:cubicBezTo>
                  <a:pt x="1187383" y="1197868"/>
                  <a:pt x="1179994" y="1171872"/>
                  <a:pt x="1179994" y="1146703"/>
                </a:cubicBezTo>
                <a:cubicBezTo>
                  <a:pt x="1179994" y="1121533"/>
                  <a:pt x="1184192" y="1098861"/>
                  <a:pt x="1192586" y="1078686"/>
                </a:cubicBezTo>
                <a:cubicBezTo>
                  <a:pt x="1200981" y="1058512"/>
                  <a:pt x="1211095" y="1047654"/>
                  <a:pt x="1222928" y="1046113"/>
                </a:cubicBezTo>
                <a:cubicBezTo>
                  <a:pt x="1234762" y="1044572"/>
                  <a:pt x="1242959" y="1040997"/>
                  <a:pt x="1247521" y="1035388"/>
                </a:cubicBezTo>
                <a:cubicBezTo>
                  <a:pt x="1252083" y="1029779"/>
                  <a:pt x="1260075" y="1012572"/>
                  <a:pt x="1271498" y="983767"/>
                </a:cubicBezTo>
                <a:cubicBezTo>
                  <a:pt x="1282922" y="954962"/>
                  <a:pt x="1288633" y="938502"/>
                  <a:pt x="1288633" y="934388"/>
                </a:cubicBezTo>
                <a:cubicBezTo>
                  <a:pt x="1288633" y="928468"/>
                  <a:pt x="1279183" y="922806"/>
                  <a:pt x="1260284" y="917402"/>
                </a:cubicBezTo>
                <a:cubicBezTo>
                  <a:pt x="1226765" y="907549"/>
                  <a:pt x="1210006" y="886532"/>
                  <a:pt x="1210006" y="854349"/>
                </a:cubicBezTo>
                <a:cubicBezTo>
                  <a:pt x="1210006" y="844702"/>
                  <a:pt x="1212548" y="836160"/>
                  <a:pt x="1217631" y="828724"/>
                </a:cubicBezTo>
                <a:lnTo>
                  <a:pt x="1221275" y="824777"/>
                </a:lnTo>
                <a:lnTo>
                  <a:pt x="1209824" y="829239"/>
                </a:lnTo>
                <a:cubicBezTo>
                  <a:pt x="1199342" y="831861"/>
                  <a:pt x="1188473" y="833173"/>
                  <a:pt x="1177216" y="833173"/>
                </a:cubicBezTo>
                <a:cubicBezTo>
                  <a:pt x="1154704" y="833173"/>
                  <a:pt x="1130236" y="818641"/>
                  <a:pt x="1103815" y="789578"/>
                </a:cubicBezTo>
                <a:cubicBezTo>
                  <a:pt x="1077393" y="760515"/>
                  <a:pt x="1064182" y="739691"/>
                  <a:pt x="1064182" y="727107"/>
                </a:cubicBezTo>
                <a:cubicBezTo>
                  <a:pt x="1064182" y="696564"/>
                  <a:pt x="1110468" y="676154"/>
                  <a:pt x="1203038" y="665876"/>
                </a:cubicBezTo>
                <a:cubicBezTo>
                  <a:pt x="1242948" y="649542"/>
                  <a:pt x="1282193" y="628438"/>
                  <a:pt x="1320774" y="602562"/>
                </a:cubicBezTo>
                <a:cubicBezTo>
                  <a:pt x="1359355" y="576687"/>
                  <a:pt x="1380801" y="561924"/>
                  <a:pt x="1385113" y="558273"/>
                </a:cubicBezTo>
                <a:lnTo>
                  <a:pt x="1388532" y="555839"/>
                </a:lnTo>
                <a:lnTo>
                  <a:pt x="1384017" y="555174"/>
                </a:lnTo>
                <a:cubicBezTo>
                  <a:pt x="1378975" y="554140"/>
                  <a:pt x="1371412" y="552152"/>
                  <a:pt x="1361329" y="549211"/>
                </a:cubicBezTo>
                <a:cubicBezTo>
                  <a:pt x="1341162" y="543328"/>
                  <a:pt x="1317571" y="530588"/>
                  <a:pt x="1290557" y="510990"/>
                </a:cubicBezTo>
                <a:cubicBezTo>
                  <a:pt x="1263544" y="491392"/>
                  <a:pt x="1250037" y="473711"/>
                  <a:pt x="1250037" y="457946"/>
                </a:cubicBezTo>
                <a:cubicBezTo>
                  <a:pt x="1250037" y="442181"/>
                  <a:pt x="1259813" y="432909"/>
                  <a:pt x="1279366" y="430131"/>
                </a:cubicBezTo>
                <a:cubicBezTo>
                  <a:pt x="1350623" y="420507"/>
                  <a:pt x="1419519" y="405250"/>
                  <a:pt x="1486055" y="384362"/>
                </a:cubicBezTo>
                <a:cubicBezTo>
                  <a:pt x="1512211" y="376316"/>
                  <a:pt x="1532637" y="372294"/>
                  <a:pt x="1547331" y="372294"/>
                </a:cubicBezTo>
                <a:cubicBezTo>
                  <a:pt x="1562026" y="372294"/>
                  <a:pt x="1583434" y="381493"/>
                  <a:pt x="1611556" y="399892"/>
                </a:cubicBezTo>
                <a:cubicBezTo>
                  <a:pt x="1625617" y="409091"/>
                  <a:pt x="1636163" y="417797"/>
                  <a:pt x="1643193" y="426010"/>
                </a:cubicBezTo>
                <a:lnTo>
                  <a:pt x="1648891" y="434618"/>
                </a:lnTo>
                <a:lnTo>
                  <a:pt x="1654274" y="419930"/>
                </a:lnTo>
                <a:cubicBezTo>
                  <a:pt x="1675473" y="359147"/>
                  <a:pt x="1686073" y="322521"/>
                  <a:pt x="1686073" y="310050"/>
                </a:cubicBezTo>
                <a:cubicBezTo>
                  <a:pt x="1686073" y="297579"/>
                  <a:pt x="1676639" y="291344"/>
                  <a:pt x="1657769" y="291344"/>
                </a:cubicBezTo>
                <a:cubicBezTo>
                  <a:pt x="1644760" y="291344"/>
                  <a:pt x="1625158" y="297215"/>
                  <a:pt x="1598964" y="308957"/>
                </a:cubicBezTo>
                <a:cubicBezTo>
                  <a:pt x="1572770" y="320699"/>
                  <a:pt x="1552891" y="332851"/>
                  <a:pt x="1539327" y="345413"/>
                </a:cubicBezTo>
                <a:cubicBezTo>
                  <a:pt x="1525764" y="357975"/>
                  <a:pt x="1508059" y="364256"/>
                  <a:pt x="1486215" y="364256"/>
                </a:cubicBezTo>
                <a:cubicBezTo>
                  <a:pt x="1454837" y="364256"/>
                  <a:pt x="1420495" y="348195"/>
                  <a:pt x="1383189" y="316073"/>
                </a:cubicBezTo>
                <a:cubicBezTo>
                  <a:pt x="1345883" y="283951"/>
                  <a:pt x="1327230" y="260888"/>
                  <a:pt x="1327230" y="246884"/>
                </a:cubicBezTo>
                <a:cubicBezTo>
                  <a:pt x="1327230" y="232880"/>
                  <a:pt x="1340179" y="225313"/>
                  <a:pt x="1366076" y="224182"/>
                </a:cubicBezTo>
                <a:cubicBezTo>
                  <a:pt x="1391974" y="223051"/>
                  <a:pt x="1439239" y="213381"/>
                  <a:pt x="1507870" y="195172"/>
                </a:cubicBezTo>
                <a:cubicBezTo>
                  <a:pt x="1576501" y="176963"/>
                  <a:pt x="1623795" y="159281"/>
                  <a:pt x="1649754" y="142127"/>
                </a:cubicBezTo>
                <a:cubicBezTo>
                  <a:pt x="1675712" y="124973"/>
                  <a:pt x="1697443" y="116396"/>
                  <a:pt x="1714946" y="116396"/>
                </a:cubicBezTo>
                <a:close/>
                <a:moveTo>
                  <a:pt x="483840" y="0"/>
                </a:moveTo>
                <a:cubicBezTo>
                  <a:pt x="539312" y="0"/>
                  <a:pt x="593574" y="20662"/>
                  <a:pt x="646627" y="61985"/>
                </a:cubicBezTo>
                <a:cubicBezTo>
                  <a:pt x="699679" y="103308"/>
                  <a:pt x="726206" y="145211"/>
                  <a:pt x="726206" y="187693"/>
                </a:cubicBezTo>
                <a:cubicBezTo>
                  <a:pt x="726206" y="206424"/>
                  <a:pt x="723052" y="221805"/>
                  <a:pt x="716744" y="233836"/>
                </a:cubicBezTo>
                <a:cubicBezTo>
                  <a:pt x="710437" y="245866"/>
                  <a:pt x="707283" y="275241"/>
                  <a:pt x="707283" y="321959"/>
                </a:cubicBezTo>
                <a:lnTo>
                  <a:pt x="722755" y="929125"/>
                </a:lnTo>
                <a:cubicBezTo>
                  <a:pt x="722755" y="1032547"/>
                  <a:pt x="710241" y="1125156"/>
                  <a:pt x="685211" y="1206953"/>
                </a:cubicBezTo>
                <a:cubicBezTo>
                  <a:pt x="660182" y="1288750"/>
                  <a:pt x="627312" y="1329649"/>
                  <a:pt x="586600" y="1329649"/>
                </a:cubicBezTo>
                <a:cubicBezTo>
                  <a:pt x="551347" y="1329649"/>
                  <a:pt x="524922" y="1299197"/>
                  <a:pt x="507322" y="1238294"/>
                </a:cubicBezTo>
                <a:cubicBezTo>
                  <a:pt x="502485" y="1217957"/>
                  <a:pt x="486885" y="1194607"/>
                  <a:pt x="460523" y="1168245"/>
                </a:cubicBezTo>
                <a:cubicBezTo>
                  <a:pt x="443745" y="1151468"/>
                  <a:pt x="431952" y="1137625"/>
                  <a:pt x="425142" y="1126717"/>
                </a:cubicBezTo>
                <a:cubicBezTo>
                  <a:pt x="418332" y="1115809"/>
                  <a:pt x="413558" y="1102436"/>
                  <a:pt x="410820" y="1086599"/>
                </a:cubicBezTo>
                <a:cubicBezTo>
                  <a:pt x="408082" y="1070762"/>
                  <a:pt x="400642" y="1056645"/>
                  <a:pt x="388502" y="1044249"/>
                </a:cubicBezTo>
                <a:cubicBezTo>
                  <a:pt x="309616" y="1048685"/>
                  <a:pt x="239366" y="1067489"/>
                  <a:pt x="177752" y="1100661"/>
                </a:cubicBezTo>
                <a:cubicBezTo>
                  <a:pt x="178902" y="1114444"/>
                  <a:pt x="179477" y="1127616"/>
                  <a:pt x="179477" y="1140176"/>
                </a:cubicBezTo>
                <a:cubicBezTo>
                  <a:pt x="179477" y="1202302"/>
                  <a:pt x="165611" y="1233365"/>
                  <a:pt x="137880" y="1233365"/>
                </a:cubicBezTo>
                <a:cubicBezTo>
                  <a:pt x="127036" y="1233365"/>
                  <a:pt x="115945" y="1227697"/>
                  <a:pt x="104608" y="1216360"/>
                </a:cubicBezTo>
                <a:cubicBezTo>
                  <a:pt x="93271" y="1205023"/>
                  <a:pt x="76872" y="1181166"/>
                  <a:pt x="55412" y="1144791"/>
                </a:cubicBezTo>
                <a:cubicBezTo>
                  <a:pt x="33952" y="1108415"/>
                  <a:pt x="19351" y="1074746"/>
                  <a:pt x="11610" y="1043783"/>
                </a:cubicBezTo>
                <a:cubicBezTo>
                  <a:pt x="3870" y="1012821"/>
                  <a:pt x="0" y="971776"/>
                  <a:pt x="0" y="920649"/>
                </a:cubicBezTo>
                <a:cubicBezTo>
                  <a:pt x="0" y="869523"/>
                  <a:pt x="4317" y="750611"/>
                  <a:pt x="12952" y="563913"/>
                </a:cubicBezTo>
                <a:cubicBezTo>
                  <a:pt x="21588" y="377216"/>
                  <a:pt x="29999" y="260910"/>
                  <a:pt x="38187" y="214995"/>
                </a:cubicBezTo>
                <a:cubicBezTo>
                  <a:pt x="46375" y="169081"/>
                  <a:pt x="64371" y="146123"/>
                  <a:pt x="92175" y="146123"/>
                </a:cubicBezTo>
                <a:cubicBezTo>
                  <a:pt x="119980" y="146123"/>
                  <a:pt x="147209" y="161080"/>
                  <a:pt x="173863" y="190993"/>
                </a:cubicBezTo>
                <a:cubicBezTo>
                  <a:pt x="200517" y="220906"/>
                  <a:pt x="213844" y="260499"/>
                  <a:pt x="213844" y="309772"/>
                </a:cubicBezTo>
                <a:cubicBezTo>
                  <a:pt x="213844" y="343035"/>
                  <a:pt x="207546" y="368138"/>
                  <a:pt x="194949" y="385079"/>
                </a:cubicBezTo>
                <a:cubicBezTo>
                  <a:pt x="225072" y="376828"/>
                  <a:pt x="256299" y="362086"/>
                  <a:pt x="288631" y="340854"/>
                </a:cubicBezTo>
                <a:cubicBezTo>
                  <a:pt x="300607" y="333679"/>
                  <a:pt x="312820" y="330092"/>
                  <a:pt x="325271" y="330092"/>
                </a:cubicBezTo>
                <a:cubicBezTo>
                  <a:pt x="357639" y="330092"/>
                  <a:pt x="393294" y="343181"/>
                  <a:pt x="432235" y="369361"/>
                </a:cubicBezTo>
                <a:cubicBezTo>
                  <a:pt x="471175" y="395540"/>
                  <a:pt x="490645" y="419999"/>
                  <a:pt x="490645" y="442737"/>
                </a:cubicBezTo>
                <a:cubicBezTo>
                  <a:pt x="490645" y="465475"/>
                  <a:pt x="479107" y="485498"/>
                  <a:pt x="456032" y="502805"/>
                </a:cubicBezTo>
                <a:cubicBezTo>
                  <a:pt x="399414" y="545675"/>
                  <a:pt x="364029" y="575000"/>
                  <a:pt x="349874" y="590781"/>
                </a:cubicBezTo>
                <a:lnTo>
                  <a:pt x="344652" y="597432"/>
                </a:lnTo>
                <a:lnTo>
                  <a:pt x="372028" y="600564"/>
                </a:lnTo>
                <a:cubicBezTo>
                  <a:pt x="401573" y="605870"/>
                  <a:pt x="426470" y="616423"/>
                  <a:pt x="446721" y="632223"/>
                </a:cubicBezTo>
                <a:cubicBezTo>
                  <a:pt x="473722" y="653291"/>
                  <a:pt x="487222" y="676317"/>
                  <a:pt x="487222" y="701301"/>
                </a:cubicBezTo>
                <a:cubicBezTo>
                  <a:pt x="487222" y="726284"/>
                  <a:pt x="477693" y="745120"/>
                  <a:pt x="458633" y="757808"/>
                </a:cubicBezTo>
                <a:cubicBezTo>
                  <a:pt x="400067" y="797260"/>
                  <a:pt x="358927" y="827428"/>
                  <a:pt x="335212" y="848314"/>
                </a:cubicBezTo>
                <a:cubicBezTo>
                  <a:pt x="311497" y="869199"/>
                  <a:pt x="287088" y="889007"/>
                  <a:pt x="261986" y="907738"/>
                </a:cubicBezTo>
                <a:cubicBezTo>
                  <a:pt x="288950" y="902498"/>
                  <a:pt x="309552" y="896611"/>
                  <a:pt x="323792" y="890075"/>
                </a:cubicBezTo>
                <a:cubicBezTo>
                  <a:pt x="338032" y="883539"/>
                  <a:pt x="352856" y="880271"/>
                  <a:pt x="368265" y="880271"/>
                </a:cubicBezTo>
                <a:cubicBezTo>
                  <a:pt x="402878" y="880271"/>
                  <a:pt x="438524" y="892494"/>
                  <a:pt x="475201" y="916939"/>
                </a:cubicBezTo>
                <a:cubicBezTo>
                  <a:pt x="493539" y="929161"/>
                  <a:pt x="507293" y="941411"/>
                  <a:pt x="516462" y="953689"/>
                </a:cubicBezTo>
                <a:lnTo>
                  <a:pt x="521860" y="963336"/>
                </a:lnTo>
                <a:lnTo>
                  <a:pt x="526950" y="887518"/>
                </a:lnTo>
                <a:cubicBezTo>
                  <a:pt x="529821" y="832633"/>
                  <a:pt x="531256" y="774878"/>
                  <a:pt x="531256" y="714253"/>
                </a:cubicBezTo>
                <a:cubicBezTo>
                  <a:pt x="531256" y="593005"/>
                  <a:pt x="529550" y="478342"/>
                  <a:pt x="526136" y="370265"/>
                </a:cubicBezTo>
                <a:cubicBezTo>
                  <a:pt x="522722" y="262188"/>
                  <a:pt x="518240" y="198204"/>
                  <a:pt x="512690" y="178314"/>
                </a:cubicBezTo>
                <a:cubicBezTo>
                  <a:pt x="507140" y="158424"/>
                  <a:pt x="501407" y="148478"/>
                  <a:pt x="495492" y="148478"/>
                </a:cubicBezTo>
                <a:cubicBezTo>
                  <a:pt x="493831" y="148478"/>
                  <a:pt x="491458" y="149254"/>
                  <a:pt x="488372" y="150806"/>
                </a:cubicBezTo>
                <a:cubicBezTo>
                  <a:pt x="361254" y="195096"/>
                  <a:pt x="278809" y="217241"/>
                  <a:pt x="241037" y="217241"/>
                </a:cubicBezTo>
                <a:cubicBezTo>
                  <a:pt x="215588" y="217241"/>
                  <a:pt x="202863" y="210513"/>
                  <a:pt x="202863" y="197058"/>
                </a:cubicBezTo>
                <a:cubicBezTo>
                  <a:pt x="202863" y="183603"/>
                  <a:pt x="209262" y="169564"/>
                  <a:pt x="222059" y="154941"/>
                </a:cubicBezTo>
                <a:cubicBezTo>
                  <a:pt x="234857" y="140318"/>
                  <a:pt x="246924" y="119880"/>
                  <a:pt x="258262" y="93627"/>
                </a:cubicBezTo>
                <a:cubicBezTo>
                  <a:pt x="269599" y="67375"/>
                  <a:pt x="296162" y="45207"/>
                  <a:pt x="337950" y="27125"/>
                </a:cubicBezTo>
                <a:cubicBezTo>
                  <a:pt x="379739" y="9042"/>
                  <a:pt x="428369" y="0"/>
                  <a:pt x="4838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likzn_2"/>
          <p:cNvPicPr>
            <a:picLocks noChangeAspect="1"/>
          </p:cNvPicPr>
          <p:nvPr/>
        </p:nvPicPr>
        <p:blipFill rotWithShape="1">
          <a:blip r:embed="rId8">
            <a:alphaModFix amt="80000"/>
          </a:blip>
          <a:srcRect/>
          <a:stretch>
            <a:fillRect/>
          </a:stretch>
        </p:blipFill>
        <p:spPr>
          <a:xfrm>
            <a:off x="-1235" y="4720281"/>
            <a:ext cx="12193200" cy="2137719"/>
          </a:xfrm>
          <a:prstGeom prst="rect">
            <a:avLst/>
          </a:prstGeom>
        </p:spPr>
      </p:pic>
      <p:pic>
        <p:nvPicPr>
          <p:cNvPr id="52" name="likzn_3"/>
          <p:cNvPicPr>
            <a:picLocks noChangeAspect="1"/>
          </p:cNvPicPr>
          <p:nvPr/>
        </p:nvPicPr>
        <p:blipFill rotWithShape="1">
          <a:blip r:embed="rId8">
            <a:alphaModFix amt="80000"/>
          </a:blip>
          <a:srcRect/>
          <a:stretch>
            <a:fillRect/>
          </a:stretch>
        </p:blipFill>
        <p:spPr>
          <a:xfrm flipH="1">
            <a:off x="-1235" y="4720281"/>
            <a:ext cx="12193200" cy="2137719"/>
          </a:xfrm>
          <a:prstGeom prst="rect">
            <a:avLst/>
          </a:prstGeom>
        </p:spPr>
      </p:pic>
      <p:sp>
        <p:nvSpPr>
          <p:cNvPr id="3" name="likzn_4"/>
          <p:cNvSpPr/>
          <p:nvPr/>
        </p:nvSpPr>
        <p:spPr>
          <a:xfrm>
            <a:off x="9525" y="-13335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likzn_5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340DA4-4DB6-DC16-BBFC-399B16E99423}"/>
              </a:ext>
            </a:extLst>
          </p:cNvPr>
          <p:cNvSpPr txBox="1"/>
          <p:nvPr/>
        </p:nvSpPr>
        <p:spPr>
          <a:xfrm>
            <a:off x="2414381" y="1757182"/>
            <a:ext cx="7494350" cy="1530613"/>
          </a:xfrm>
          <a:custGeom>
            <a:avLst/>
            <a:gdLst/>
            <a:ahLst/>
            <a:cxnLst/>
            <a:rect l="l" t="t" r="r" b="b"/>
            <a:pathLst>
              <a:path w="7494350" h="1530613">
                <a:moveTo>
                  <a:pt x="7054237" y="1299892"/>
                </a:moveTo>
                <a:lnTo>
                  <a:pt x="7048576" y="1302208"/>
                </a:lnTo>
                <a:lnTo>
                  <a:pt x="7049865" y="1316387"/>
                </a:lnTo>
                <a:lnTo>
                  <a:pt x="7049865" y="1330960"/>
                </a:lnTo>
                <a:lnTo>
                  <a:pt x="7052780" y="1330960"/>
                </a:lnTo>
                <a:lnTo>
                  <a:pt x="7052780" y="1326588"/>
                </a:lnTo>
                <a:cubicBezTo>
                  <a:pt x="7052780" y="1319787"/>
                  <a:pt x="7053266" y="1313958"/>
                  <a:pt x="7054237" y="1309100"/>
                </a:cubicBezTo>
                <a:close/>
                <a:moveTo>
                  <a:pt x="2545192" y="1295968"/>
                </a:moveTo>
                <a:cubicBezTo>
                  <a:pt x="2547135" y="1295968"/>
                  <a:pt x="2548592" y="1297425"/>
                  <a:pt x="2549563" y="1300340"/>
                </a:cubicBezTo>
                <a:lnTo>
                  <a:pt x="2549563" y="1303255"/>
                </a:lnTo>
                <a:lnTo>
                  <a:pt x="2542277" y="1333859"/>
                </a:lnTo>
                <a:cubicBezTo>
                  <a:pt x="2534504" y="1333859"/>
                  <a:pt x="2527704" y="1329972"/>
                  <a:pt x="2521874" y="1322200"/>
                </a:cubicBezTo>
                <a:lnTo>
                  <a:pt x="2523332" y="1313456"/>
                </a:lnTo>
                <a:cubicBezTo>
                  <a:pt x="2532076" y="1301797"/>
                  <a:pt x="2539362" y="1295968"/>
                  <a:pt x="2545192" y="1295968"/>
                </a:cubicBezTo>
                <a:close/>
                <a:moveTo>
                  <a:pt x="4383904" y="1223203"/>
                </a:moveTo>
                <a:lnTo>
                  <a:pt x="4388781" y="1223203"/>
                </a:lnTo>
                <a:cubicBezTo>
                  <a:pt x="4398534" y="1223203"/>
                  <a:pt x="4408288" y="1229299"/>
                  <a:pt x="4418041" y="1241491"/>
                </a:cubicBezTo>
                <a:lnTo>
                  <a:pt x="4382685" y="1232957"/>
                </a:lnTo>
                <a:lnTo>
                  <a:pt x="4380246" y="1229299"/>
                </a:lnTo>
                <a:lnTo>
                  <a:pt x="4382685" y="1224423"/>
                </a:lnTo>
                <a:close/>
                <a:moveTo>
                  <a:pt x="1967957" y="1191504"/>
                </a:moveTo>
                <a:lnTo>
                  <a:pt x="1976491" y="1191504"/>
                </a:lnTo>
                <a:lnTo>
                  <a:pt x="1989903" y="1207354"/>
                </a:lnTo>
                <a:lnTo>
                  <a:pt x="1989903" y="1213450"/>
                </a:lnTo>
                <a:lnTo>
                  <a:pt x="1967957" y="1197600"/>
                </a:lnTo>
                <a:close/>
                <a:moveTo>
                  <a:pt x="5216389" y="1171997"/>
                </a:moveTo>
                <a:cubicBezTo>
                  <a:pt x="5226955" y="1172810"/>
                  <a:pt x="5232238" y="1177687"/>
                  <a:pt x="5232238" y="1186627"/>
                </a:cubicBezTo>
                <a:lnTo>
                  <a:pt x="5232238" y="1187847"/>
                </a:lnTo>
                <a:lnTo>
                  <a:pt x="5216389" y="1182970"/>
                </a:lnTo>
                <a:lnTo>
                  <a:pt x="5212731" y="1179312"/>
                </a:lnTo>
                <a:lnTo>
                  <a:pt x="5212731" y="1173216"/>
                </a:lnTo>
                <a:close/>
                <a:moveTo>
                  <a:pt x="765096" y="1072591"/>
                </a:moveTo>
                <a:cubicBezTo>
                  <a:pt x="763152" y="1070648"/>
                  <a:pt x="778698" y="1089107"/>
                  <a:pt x="811730" y="1127969"/>
                </a:cubicBezTo>
                <a:cubicBezTo>
                  <a:pt x="832133" y="1151287"/>
                  <a:pt x="850106" y="1165374"/>
                  <a:pt x="865651" y="1170232"/>
                </a:cubicBezTo>
                <a:cubicBezTo>
                  <a:pt x="858850" y="1163431"/>
                  <a:pt x="842334" y="1144486"/>
                  <a:pt x="816102" y="1113396"/>
                </a:cubicBezTo>
                <a:lnTo>
                  <a:pt x="814645" y="1107567"/>
                </a:lnTo>
                <a:cubicBezTo>
                  <a:pt x="814645" y="1106595"/>
                  <a:pt x="815617" y="1106109"/>
                  <a:pt x="817559" y="1106109"/>
                </a:cubicBezTo>
                <a:lnTo>
                  <a:pt x="821932" y="1107567"/>
                </a:lnTo>
                <a:cubicBezTo>
                  <a:pt x="843305" y="1129912"/>
                  <a:pt x="871481" y="1153230"/>
                  <a:pt x="906456" y="1177518"/>
                </a:cubicBezTo>
                <a:lnTo>
                  <a:pt x="912285" y="1171689"/>
                </a:lnTo>
                <a:cubicBezTo>
                  <a:pt x="902570" y="1163917"/>
                  <a:pt x="894797" y="1154687"/>
                  <a:pt x="888969" y="1144000"/>
                </a:cubicBezTo>
                <a:cubicBezTo>
                  <a:pt x="920058" y="1162459"/>
                  <a:pt x="944346" y="1175575"/>
                  <a:pt x="961835" y="1183348"/>
                </a:cubicBezTo>
                <a:cubicBezTo>
                  <a:pt x="979322" y="1191120"/>
                  <a:pt x="998268" y="1194035"/>
                  <a:pt x="1018670" y="1192092"/>
                </a:cubicBezTo>
                <a:cubicBezTo>
                  <a:pt x="1025471" y="1198892"/>
                  <a:pt x="1044902" y="1211037"/>
                  <a:pt x="1076963" y="1228525"/>
                </a:cubicBezTo>
                <a:cubicBezTo>
                  <a:pt x="1075992" y="1230468"/>
                  <a:pt x="1075506" y="1232897"/>
                  <a:pt x="1075506" y="1235811"/>
                </a:cubicBezTo>
                <a:cubicBezTo>
                  <a:pt x="1077449" y="1245527"/>
                  <a:pt x="1081821" y="1255242"/>
                  <a:pt x="1088622" y="1264958"/>
                </a:cubicBezTo>
                <a:cubicBezTo>
                  <a:pt x="1071134" y="1306734"/>
                  <a:pt x="1049760" y="1332966"/>
                  <a:pt x="1024500" y="1343653"/>
                </a:cubicBezTo>
                <a:cubicBezTo>
                  <a:pt x="1012841" y="1349483"/>
                  <a:pt x="980294" y="1355798"/>
                  <a:pt x="926859" y="1362599"/>
                </a:cubicBezTo>
                <a:cubicBezTo>
                  <a:pt x="916172" y="1362599"/>
                  <a:pt x="901113" y="1364056"/>
                  <a:pt x="881682" y="1366971"/>
                </a:cubicBezTo>
                <a:cubicBezTo>
                  <a:pt x="867108" y="1362113"/>
                  <a:pt x="836019" y="1359684"/>
                  <a:pt x="788413" y="1359684"/>
                </a:cubicBezTo>
                <a:cubicBezTo>
                  <a:pt x="759266" y="1359684"/>
                  <a:pt x="724290" y="1351911"/>
                  <a:pt x="683486" y="1336367"/>
                </a:cubicBezTo>
                <a:cubicBezTo>
                  <a:pt x="647538" y="1324708"/>
                  <a:pt x="614506" y="1309163"/>
                  <a:pt x="584387" y="1289732"/>
                </a:cubicBezTo>
                <a:cubicBezTo>
                  <a:pt x="571757" y="1278074"/>
                  <a:pt x="545040" y="1260100"/>
                  <a:pt x="504235" y="1235811"/>
                </a:cubicBezTo>
                <a:cubicBezTo>
                  <a:pt x="503263" y="1232897"/>
                  <a:pt x="492090" y="1218323"/>
                  <a:pt x="470716" y="1192092"/>
                </a:cubicBezTo>
                <a:cubicBezTo>
                  <a:pt x="453228" y="1169746"/>
                  <a:pt x="444484" y="1153230"/>
                  <a:pt x="444484" y="1142542"/>
                </a:cubicBezTo>
                <a:cubicBezTo>
                  <a:pt x="444484" y="1138656"/>
                  <a:pt x="445942" y="1133313"/>
                  <a:pt x="448856" y="1126512"/>
                </a:cubicBezTo>
                <a:cubicBezTo>
                  <a:pt x="473145" y="1104166"/>
                  <a:pt x="484318" y="1087650"/>
                  <a:pt x="482375" y="1076963"/>
                </a:cubicBezTo>
                <a:cubicBezTo>
                  <a:pt x="513464" y="1106109"/>
                  <a:pt x="543582" y="1120683"/>
                  <a:pt x="572729" y="1120683"/>
                </a:cubicBezTo>
                <a:cubicBezTo>
                  <a:pt x="593131" y="1150801"/>
                  <a:pt x="612562" y="1171203"/>
                  <a:pt x="631022" y="1181890"/>
                </a:cubicBezTo>
                <a:cubicBezTo>
                  <a:pt x="633937" y="1183833"/>
                  <a:pt x="649481" y="1194035"/>
                  <a:pt x="677656" y="1212494"/>
                </a:cubicBezTo>
                <a:cubicBezTo>
                  <a:pt x="705831" y="1230954"/>
                  <a:pt x="729634" y="1240183"/>
                  <a:pt x="749065" y="1240183"/>
                </a:cubicBezTo>
                <a:cubicBezTo>
                  <a:pt x="774325" y="1240183"/>
                  <a:pt x="794242" y="1242612"/>
                  <a:pt x="808815" y="1247470"/>
                </a:cubicBezTo>
                <a:cubicBezTo>
                  <a:pt x="810759" y="1246498"/>
                  <a:pt x="817802" y="1245770"/>
                  <a:pt x="829947" y="1245284"/>
                </a:cubicBezTo>
                <a:cubicBezTo>
                  <a:pt x="842091" y="1244798"/>
                  <a:pt x="851806" y="1243584"/>
                  <a:pt x="859093" y="1241641"/>
                </a:cubicBezTo>
                <a:cubicBezTo>
                  <a:pt x="866380" y="1239698"/>
                  <a:pt x="870023" y="1235326"/>
                  <a:pt x="870023" y="1228525"/>
                </a:cubicBezTo>
                <a:cubicBezTo>
                  <a:pt x="870023" y="1219781"/>
                  <a:pt x="859336" y="1205208"/>
                  <a:pt x="837962" y="1184805"/>
                </a:cubicBezTo>
                <a:cubicBezTo>
                  <a:pt x="836991" y="1177032"/>
                  <a:pt x="824360" y="1157602"/>
                  <a:pt x="800072" y="1126512"/>
                </a:cubicBezTo>
                <a:cubicBezTo>
                  <a:pt x="775783" y="1098337"/>
                  <a:pt x="763638" y="1082792"/>
                  <a:pt x="763638" y="1079878"/>
                </a:cubicBezTo>
                <a:close/>
                <a:moveTo>
                  <a:pt x="198196" y="1060932"/>
                </a:moveTo>
                <a:lnTo>
                  <a:pt x="221514" y="1090079"/>
                </a:lnTo>
                <a:cubicBezTo>
                  <a:pt x="230257" y="1098823"/>
                  <a:pt x="241430" y="1105624"/>
                  <a:pt x="255032" y="1110481"/>
                </a:cubicBezTo>
                <a:lnTo>
                  <a:pt x="282721" y="1119225"/>
                </a:lnTo>
                <a:cubicBezTo>
                  <a:pt x="293408" y="1102709"/>
                  <a:pt x="306038" y="1087164"/>
                  <a:pt x="320612" y="1072591"/>
                </a:cubicBezTo>
                <a:lnTo>
                  <a:pt x="319154" y="1094451"/>
                </a:lnTo>
                <a:lnTo>
                  <a:pt x="322069" y="1117768"/>
                </a:lnTo>
                <a:lnTo>
                  <a:pt x="354130" y="1133798"/>
                </a:lnTo>
                <a:lnTo>
                  <a:pt x="361417" y="1132341"/>
                </a:lnTo>
                <a:lnTo>
                  <a:pt x="371618" y="1123597"/>
                </a:lnTo>
                <a:cubicBezTo>
                  <a:pt x="375504" y="1123597"/>
                  <a:pt x="378419" y="1124083"/>
                  <a:pt x="380362" y="1125055"/>
                </a:cubicBezTo>
                <a:lnTo>
                  <a:pt x="378904" y="1148372"/>
                </a:lnTo>
                <a:cubicBezTo>
                  <a:pt x="378904" y="1156144"/>
                  <a:pt x="389592" y="1177032"/>
                  <a:pt x="410966" y="1211037"/>
                </a:cubicBezTo>
                <a:cubicBezTo>
                  <a:pt x="432340" y="1245041"/>
                  <a:pt x="443027" y="1269330"/>
                  <a:pt x="443027" y="1283903"/>
                </a:cubicBezTo>
                <a:cubicBezTo>
                  <a:pt x="443027" y="1296533"/>
                  <a:pt x="435741" y="1310621"/>
                  <a:pt x="421167" y="1326165"/>
                </a:cubicBezTo>
                <a:cubicBezTo>
                  <a:pt x="406594" y="1340739"/>
                  <a:pt x="398335" y="1350940"/>
                  <a:pt x="396392" y="1356769"/>
                </a:cubicBezTo>
                <a:lnTo>
                  <a:pt x="383277" y="1359684"/>
                </a:lnTo>
                <a:cubicBezTo>
                  <a:pt x="377447" y="1359684"/>
                  <a:pt x="365789" y="1357255"/>
                  <a:pt x="348301" y="1352397"/>
                </a:cubicBezTo>
                <a:cubicBezTo>
                  <a:pt x="334699" y="1347540"/>
                  <a:pt x="322069" y="1345111"/>
                  <a:pt x="310410" y="1345111"/>
                </a:cubicBezTo>
                <a:lnTo>
                  <a:pt x="304581" y="1345111"/>
                </a:lnTo>
                <a:lnTo>
                  <a:pt x="295837" y="1350940"/>
                </a:lnTo>
                <a:cubicBezTo>
                  <a:pt x="273492" y="1337338"/>
                  <a:pt x="251146" y="1330538"/>
                  <a:pt x="228800" y="1330538"/>
                </a:cubicBezTo>
                <a:lnTo>
                  <a:pt x="218599" y="1327623"/>
                </a:lnTo>
                <a:cubicBezTo>
                  <a:pt x="212769" y="1329566"/>
                  <a:pt x="207912" y="1331509"/>
                  <a:pt x="204025" y="1333452"/>
                </a:cubicBezTo>
                <a:lnTo>
                  <a:pt x="198196" y="1331995"/>
                </a:lnTo>
                <a:cubicBezTo>
                  <a:pt x="199168" y="1330052"/>
                  <a:pt x="199654" y="1327623"/>
                  <a:pt x="199654" y="1324708"/>
                </a:cubicBezTo>
                <a:cubicBezTo>
                  <a:pt x="199654" y="1314993"/>
                  <a:pt x="195282" y="1304548"/>
                  <a:pt x="186538" y="1293376"/>
                </a:cubicBezTo>
                <a:cubicBezTo>
                  <a:pt x="177794" y="1282203"/>
                  <a:pt x="169050" y="1276616"/>
                  <a:pt x="160306" y="1276616"/>
                </a:cubicBezTo>
                <a:cubicBezTo>
                  <a:pt x="157391" y="1276616"/>
                  <a:pt x="154962" y="1277102"/>
                  <a:pt x="153019" y="1278074"/>
                </a:cubicBezTo>
                <a:lnTo>
                  <a:pt x="142818" y="1288275"/>
                </a:lnTo>
                <a:lnTo>
                  <a:pt x="129702" y="1286818"/>
                </a:lnTo>
                <a:cubicBezTo>
                  <a:pt x="149133" y="1256700"/>
                  <a:pt x="158848" y="1230954"/>
                  <a:pt x="158848" y="1209579"/>
                </a:cubicBezTo>
                <a:cubicBezTo>
                  <a:pt x="138446" y="1196949"/>
                  <a:pt x="113672" y="1191606"/>
                  <a:pt x="84525" y="1193549"/>
                </a:cubicBezTo>
                <a:lnTo>
                  <a:pt x="78696" y="1190634"/>
                </a:lnTo>
                <a:lnTo>
                  <a:pt x="80153" y="1187720"/>
                </a:lnTo>
                <a:lnTo>
                  <a:pt x="123873" y="1183348"/>
                </a:lnTo>
                <a:cubicBezTo>
                  <a:pt x="141361" y="1181404"/>
                  <a:pt x="155449" y="1175089"/>
                  <a:pt x="166135" y="1164402"/>
                </a:cubicBezTo>
                <a:lnTo>
                  <a:pt x="166135" y="1154201"/>
                </a:lnTo>
                <a:cubicBezTo>
                  <a:pt x="166135" y="1148372"/>
                  <a:pt x="169535" y="1142057"/>
                  <a:pt x="176336" y="1135256"/>
                </a:cubicBezTo>
                <a:lnTo>
                  <a:pt x="166135" y="1111939"/>
                </a:lnTo>
                <a:lnTo>
                  <a:pt x="173422" y="1111939"/>
                </a:lnTo>
                <a:cubicBezTo>
                  <a:pt x="185080" y="1111939"/>
                  <a:pt x="196739" y="1108053"/>
                  <a:pt x="208397" y="1100280"/>
                </a:cubicBezTo>
                <a:cubicBezTo>
                  <a:pt x="207426" y="1091536"/>
                  <a:pt x="202082" y="1079392"/>
                  <a:pt x="192367" y="1063847"/>
                </a:cubicBezTo>
                <a:close/>
                <a:moveTo>
                  <a:pt x="2564137" y="1038022"/>
                </a:moveTo>
                <a:lnTo>
                  <a:pt x="2572881" y="1042394"/>
                </a:lnTo>
                <a:cubicBezTo>
                  <a:pt x="2580653" y="1056967"/>
                  <a:pt x="2588911" y="1066682"/>
                  <a:pt x="2597655" y="1071540"/>
                </a:cubicBezTo>
                <a:cubicBezTo>
                  <a:pt x="2601541" y="1073483"/>
                  <a:pt x="2608828" y="1074455"/>
                  <a:pt x="2619515" y="1074455"/>
                </a:cubicBezTo>
                <a:cubicBezTo>
                  <a:pt x="2625344" y="1074455"/>
                  <a:pt x="2632631" y="1074212"/>
                  <a:pt x="2641375" y="1073726"/>
                </a:cubicBezTo>
                <a:cubicBezTo>
                  <a:pt x="2650119" y="1073240"/>
                  <a:pt x="2655948" y="1073483"/>
                  <a:pt x="2658863" y="1074455"/>
                </a:cubicBezTo>
                <a:lnTo>
                  <a:pt x="2670521" y="1052595"/>
                </a:lnTo>
                <a:cubicBezTo>
                  <a:pt x="2669550" y="1070083"/>
                  <a:pt x="2679265" y="1084170"/>
                  <a:pt x="2699668" y="1094857"/>
                </a:cubicBezTo>
                <a:lnTo>
                  <a:pt x="2705497" y="1097772"/>
                </a:lnTo>
                <a:cubicBezTo>
                  <a:pt x="2707440" y="1096800"/>
                  <a:pt x="2712298" y="1092428"/>
                  <a:pt x="2720071" y="1084656"/>
                </a:cubicBezTo>
                <a:lnTo>
                  <a:pt x="2721528" y="1084656"/>
                </a:lnTo>
                <a:lnTo>
                  <a:pt x="2724442" y="1090485"/>
                </a:lnTo>
                <a:cubicBezTo>
                  <a:pt x="2722499" y="1097286"/>
                  <a:pt x="2729300" y="1111859"/>
                  <a:pt x="2744845" y="1134205"/>
                </a:cubicBezTo>
                <a:cubicBezTo>
                  <a:pt x="2765248" y="1162380"/>
                  <a:pt x="2775449" y="1177925"/>
                  <a:pt x="2775449" y="1180839"/>
                </a:cubicBezTo>
                <a:lnTo>
                  <a:pt x="2788565" y="1217273"/>
                </a:lnTo>
                <a:cubicBezTo>
                  <a:pt x="2794394" y="1232817"/>
                  <a:pt x="2796823" y="1244962"/>
                  <a:pt x="2795851" y="1253706"/>
                </a:cubicBezTo>
                <a:cubicBezTo>
                  <a:pt x="2791965" y="1263421"/>
                  <a:pt x="2787593" y="1281395"/>
                  <a:pt x="2782735" y="1307627"/>
                </a:cubicBezTo>
                <a:cubicBezTo>
                  <a:pt x="2773020" y="1310541"/>
                  <a:pt x="2763790" y="1311999"/>
                  <a:pt x="2755046" y="1311999"/>
                </a:cubicBezTo>
                <a:cubicBezTo>
                  <a:pt x="2746302" y="1311999"/>
                  <a:pt x="2738530" y="1310056"/>
                  <a:pt x="2731729" y="1306169"/>
                </a:cubicBezTo>
                <a:cubicBezTo>
                  <a:pt x="2729786" y="1305198"/>
                  <a:pt x="2722499" y="1301312"/>
                  <a:pt x="2709869" y="1294511"/>
                </a:cubicBezTo>
                <a:cubicBezTo>
                  <a:pt x="2697239" y="1287710"/>
                  <a:pt x="2682666" y="1277994"/>
                  <a:pt x="2666149" y="1265364"/>
                </a:cubicBezTo>
                <a:lnTo>
                  <a:pt x="2654491" y="1246419"/>
                </a:lnTo>
                <a:lnTo>
                  <a:pt x="2642832" y="1240590"/>
                </a:lnTo>
                <a:cubicBezTo>
                  <a:pt x="2633117" y="1242533"/>
                  <a:pt x="2623887" y="1245933"/>
                  <a:pt x="2615143" y="1250791"/>
                </a:cubicBezTo>
                <a:lnTo>
                  <a:pt x="2618058" y="1244962"/>
                </a:lnTo>
                <a:cubicBezTo>
                  <a:pt x="2620001" y="1243019"/>
                  <a:pt x="2621944" y="1242533"/>
                  <a:pt x="2623887" y="1243504"/>
                </a:cubicBezTo>
                <a:cubicBezTo>
                  <a:pt x="2625830" y="1240590"/>
                  <a:pt x="2627287" y="1238647"/>
                  <a:pt x="2628259" y="1237675"/>
                </a:cubicBezTo>
                <a:cubicBezTo>
                  <a:pt x="2629231" y="1236703"/>
                  <a:pt x="2629716" y="1234760"/>
                  <a:pt x="2629716" y="1231846"/>
                </a:cubicBezTo>
                <a:cubicBezTo>
                  <a:pt x="2629716" y="1226988"/>
                  <a:pt x="2627530" y="1221402"/>
                  <a:pt x="2623158" y="1215086"/>
                </a:cubicBezTo>
                <a:cubicBezTo>
                  <a:pt x="2618786" y="1208771"/>
                  <a:pt x="2613686" y="1203671"/>
                  <a:pt x="2607856" y="1199785"/>
                </a:cubicBezTo>
                <a:cubicBezTo>
                  <a:pt x="2593283" y="1192984"/>
                  <a:pt x="2578710" y="1189583"/>
                  <a:pt x="2564137" y="1189583"/>
                </a:cubicBezTo>
                <a:cubicBezTo>
                  <a:pt x="2558307" y="1189583"/>
                  <a:pt x="2551507" y="1190555"/>
                  <a:pt x="2543734" y="1192498"/>
                </a:cubicBezTo>
                <a:lnTo>
                  <a:pt x="2539362" y="1191041"/>
                </a:lnTo>
                <a:cubicBezTo>
                  <a:pt x="2538391" y="1188126"/>
                  <a:pt x="2538391" y="1186669"/>
                  <a:pt x="2539362" y="1186669"/>
                </a:cubicBezTo>
                <a:lnTo>
                  <a:pt x="2568509" y="1185211"/>
                </a:lnTo>
                <a:cubicBezTo>
                  <a:pt x="2568509" y="1184240"/>
                  <a:pt x="2569480" y="1181811"/>
                  <a:pt x="2571423" y="1177925"/>
                </a:cubicBezTo>
                <a:cubicBezTo>
                  <a:pt x="2572395" y="1176953"/>
                  <a:pt x="2572638" y="1175496"/>
                  <a:pt x="2572152" y="1173553"/>
                </a:cubicBezTo>
                <a:cubicBezTo>
                  <a:pt x="2571666" y="1171610"/>
                  <a:pt x="2571909" y="1169667"/>
                  <a:pt x="2572881" y="1167724"/>
                </a:cubicBezTo>
                <a:cubicBezTo>
                  <a:pt x="2568994" y="1159951"/>
                  <a:pt x="2565594" y="1156065"/>
                  <a:pt x="2562679" y="1156065"/>
                </a:cubicBezTo>
                <a:cubicBezTo>
                  <a:pt x="2560736" y="1154122"/>
                  <a:pt x="2558793" y="1153150"/>
                  <a:pt x="2556850" y="1153150"/>
                </a:cubicBezTo>
                <a:cubicBezTo>
                  <a:pt x="2541305" y="1146349"/>
                  <a:pt x="2526732" y="1142949"/>
                  <a:pt x="2513130" y="1142949"/>
                </a:cubicBezTo>
                <a:cubicBezTo>
                  <a:pt x="2502443" y="1142949"/>
                  <a:pt x="2489813" y="1145378"/>
                  <a:pt x="2475240" y="1150236"/>
                </a:cubicBezTo>
                <a:lnTo>
                  <a:pt x="2465039" y="1145863"/>
                </a:lnTo>
                <a:lnTo>
                  <a:pt x="2463581" y="1145863"/>
                </a:lnTo>
                <a:cubicBezTo>
                  <a:pt x="2475240" y="1141006"/>
                  <a:pt x="2489327" y="1137120"/>
                  <a:pt x="2505844" y="1134205"/>
                </a:cubicBezTo>
                <a:cubicBezTo>
                  <a:pt x="2526246" y="1133233"/>
                  <a:pt x="2538391" y="1126918"/>
                  <a:pt x="2542277" y="1115260"/>
                </a:cubicBezTo>
                <a:cubicBezTo>
                  <a:pt x="2539362" y="1107487"/>
                  <a:pt x="2530618" y="1098743"/>
                  <a:pt x="2516045" y="1089028"/>
                </a:cubicBezTo>
                <a:cubicBezTo>
                  <a:pt x="2531590" y="1089028"/>
                  <a:pt x="2543734" y="1089999"/>
                  <a:pt x="2552478" y="1091943"/>
                </a:cubicBezTo>
                <a:cubicBezTo>
                  <a:pt x="2567051" y="1089999"/>
                  <a:pt x="2576767" y="1085627"/>
                  <a:pt x="2581625" y="1078827"/>
                </a:cubicBezTo>
                <a:cubicBezTo>
                  <a:pt x="2575795" y="1070083"/>
                  <a:pt x="2569966" y="1056481"/>
                  <a:pt x="2564137" y="1038022"/>
                </a:cubicBezTo>
                <a:close/>
                <a:moveTo>
                  <a:pt x="751980" y="1034700"/>
                </a:moveTo>
                <a:lnTo>
                  <a:pt x="754894" y="1037615"/>
                </a:lnTo>
                <a:cubicBezTo>
                  <a:pt x="754894" y="1053160"/>
                  <a:pt x="755380" y="1061904"/>
                  <a:pt x="756352" y="1063847"/>
                </a:cubicBezTo>
                <a:lnTo>
                  <a:pt x="738864" y="1047816"/>
                </a:lnTo>
                <a:lnTo>
                  <a:pt x="737406" y="1040530"/>
                </a:lnTo>
                <a:cubicBezTo>
                  <a:pt x="738378" y="1038587"/>
                  <a:pt x="743236" y="1036644"/>
                  <a:pt x="751980" y="1034700"/>
                </a:cubicBezTo>
                <a:close/>
                <a:moveTo>
                  <a:pt x="4140064" y="1024474"/>
                </a:moveTo>
                <a:cubicBezTo>
                  <a:pt x="4104301" y="1031789"/>
                  <a:pt x="4077072" y="1045200"/>
                  <a:pt x="4058377" y="1064707"/>
                </a:cubicBezTo>
                <a:cubicBezTo>
                  <a:pt x="4064067" y="1129731"/>
                  <a:pt x="4069757" y="1170371"/>
                  <a:pt x="4075446" y="1186627"/>
                </a:cubicBezTo>
                <a:cubicBezTo>
                  <a:pt x="4115273" y="1177687"/>
                  <a:pt x="4132749" y="1173216"/>
                  <a:pt x="4127872" y="1173216"/>
                </a:cubicBezTo>
                <a:cubicBezTo>
                  <a:pt x="4127872" y="1168339"/>
                  <a:pt x="4128685" y="1147003"/>
                  <a:pt x="4130310" y="1109208"/>
                </a:cubicBezTo>
                <a:cubicBezTo>
                  <a:pt x="4131936" y="1071413"/>
                  <a:pt x="4135187" y="1043168"/>
                  <a:pt x="4140064" y="1024474"/>
                </a:cubicBezTo>
                <a:close/>
                <a:moveTo>
                  <a:pt x="5692736" y="1009887"/>
                </a:moveTo>
                <a:lnTo>
                  <a:pt x="5685781" y="1029351"/>
                </a:lnTo>
                <a:cubicBezTo>
                  <a:pt x="5687203" y="1025490"/>
                  <a:pt x="5689121" y="1020143"/>
                  <a:pt x="5691534" y="1013310"/>
                </a:cubicBezTo>
                <a:close/>
                <a:moveTo>
                  <a:pt x="607705" y="998267"/>
                </a:moveTo>
                <a:lnTo>
                  <a:pt x="632479" y="1020127"/>
                </a:lnTo>
                <a:lnTo>
                  <a:pt x="645595" y="1018670"/>
                </a:lnTo>
                <a:cubicBezTo>
                  <a:pt x="647538" y="1019641"/>
                  <a:pt x="650453" y="1020127"/>
                  <a:pt x="654339" y="1020127"/>
                </a:cubicBezTo>
                <a:cubicBezTo>
                  <a:pt x="656282" y="1023042"/>
                  <a:pt x="661625" y="1027900"/>
                  <a:pt x="670369" y="1034700"/>
                </a:cubicBezTo>
                <a:cubicBezTo>
                  <a:pt x="674256" y="1034700"/>
                  <a:pt x="680571" y="1036158"/>
                  <a:pt x="689315" y="1039072"/>
                </a:cubicBezTo>
                <a:lnTo>
                  <a:pt x="706803" y="1017213"/>
                </a:lnTo>
                <a:lnTo>
                  <a:pt x="715547" y="1015755"/>
                </a:lnTo>
                <a:cubicBezTo>
                  <a:pt x="707774" y="1021585"/>
                  <a:pt x="703888" y="1028871"/>
                  <a:pt x="703888" y="1037615"/>
                </a:cubicBezTo>
                <a:lnTo>
                  <a:pt x="703888" y="1047816"/>
                </a:lnTo>
                <a:lnTo>
                  <a:pt x="724290" y="1066762"/>
                </a:lnTo>
                <a:cubicBezTo>
                  <a:pt x="727205" y="1075506"/>
                  <a:pt x="729634" y="1081821"/>
                  <a:pt x="731577" y="1085707"/>
                </a:cubicBezTo>
                <a:cubicBezTo>
                  <a:pt x="734492" y="1094451"/>
                  <a:pt x="735949" y="1100766"/>
                  <a:pt x="735949" y="1104652"/>
                </a:cubicBezTo>
                <a:cubicBezTo>
                  <a:pt x="735949" y="1112425"/>
                  <a:pt x="729148" y="1124083"/>
                  <a:pt x="715547" y="1139628"/>
                </a:cubicBezTo>
                <a:lnTo>
                  <a:pt x="696601" y="1138170"/>
                </a:lnTo>
                <a:lnTo>
                  <a:pt x="690772" y="1144000"/>
                </a:lnTo>
                <a:cubicBezTo>
                  <a:pt x="660654" y="1144000"/>
                  <a:pt x="634908" y="1135742"/>
                  <a:pt x="613534" y="1119225"/>
                </a:cubicBezTo>
                <a:cubicBezTo>
                  <a:pt x="592160" y="1100766"/>
                  <a:pt x="577101" y="1090565"/>
                  <a:pt x="568357" y="1088621"/>
                </a:cubicBezTo>
                <a:lnTo>
                  <a:pt x="561070" y="1091536"/>
                </a:lnTo>
                <a:lnTo>
                  <a:pt x="561070" y="1085707"/>
                </a:lnTo>
                <a:lnTo>
                  <a:pt x="574186" y="1076963"/>
                </a:lnTo>
                <a:cubicBezTo>
                  <a:pt x="574186" y="1059475"/>
                  <a:pt x="566900" y="1050731"/>
                  <a:pt x="552326" y="1050731"/>
                </a:cubicBezTo>
                <a:cubicBezTo>
                  <a:pt x="550383" y="1050731"/>
                  <a:pt x="546497" y="1051703"/>
                  <a:pt x="540668" y="1053646"/>
                </a:cubicBezTo>
                <a:lnTo>
                  <a:pt x="536296" y="1049274"/>
                </a:lnTo>
                <a:lnTo>
                  <a:pt x="550869" y="1040530"/>
                </a:lnTo>
                <a:cubicBezTo>
                  <a:pt x="559613" y="1040530"/>
                  <a:pt x="567385" y="1038587"/>
                  <a:pt x="574186" y="1034700"/>
                </a:cubicBezTo>
                <a:lnTo>
                  <a:pt x="571271" y="1027414"/>
                </a:lnTo>
                <a:cubicBezTo>
                  <a:pt x="564471" y="1022556"/>
                  <a:pt x="560585" y="1020127"/>
                  <a:pt x="559613" y="1020127"/>
                </a:cubicBezTo>
                <a:lnTo>
                  <a:pt x="561070" y="1018670"/>
                </a:lnTo>
                <a:lnTo>
                  <a:pt x="565442" y="1017213"/>
                </a:lnTo>
                <a:cubicBezTo>
                  <a:pt x="575158" y="1020127"/>
                  <a:pt x="582445" y="1022070"/>
                  <a:pt x="587302" y="1023042"/>
                </a:cubicBezTo>
                <a:cubicBezTo>
                  <a:pt x="598961" y="1017213"/>
                  <a:pt x="605761" y="1013326"/>
                  <a:pt x="607705" y="1011383"/>
                </a:cubicBezTo>
                <a:close/>
                <a:moveTo>
                  <a:pt x="3200988" y="992844"/>
                </a:moveTo>
                <a:lnTo>
                  <a:pt x="3205360" y="992844"/>
                </a:lnTo>
                <a:cubicBezTo>
                  <a:pt x="3216047" y="1004503"/>
                  <a:pt x="3227462" y="1016890"/>
                  <a:pt x="3239607" y="1030006"/>
                </a:cubicBezTo>
                <a:cubicBezTo>
                  <a:pt x="3251751" y="1043122"/>
                  <a:pt x="3264138" y="1056481"/>
                  <a:pt x="3276769" y="1070083"/>
                </a:cubicBezTo>
                <a:lnTo>
                  <a:pt x="3311744" y="1106516"/>
                </a:lnTo>
                <a:lnTo>
                  <a:pt x="3310287" y="1096314"/>
                </a:lnTo>
                <a:cubicBezTo>
                  <a:pt x="3305429" y="1090485"/>
                  <a:pt x="3301543" y="1086599"/>
                  <a:pt x="3298628" y="1084656"/>
                </a:cubicBezTo>
                <a:lnTo>
                  <a:pt x="3298628" y="1077369"/>
                </a:lnTo>
                <a:cubicBezTo>
                  <a:pt x="3300572" y="1075426"/>
                  <a:pt x="3302029" y="1074455"/>
                  <a:pt x="3303000" y="1074455"/>
                </a:cubicBezTo>
                <a:cubicBezTo>
                  <a:pt x="3324375" y="1098743"/>
                  <a:pt x="3347206" y="1121575"/>
                  <a:pt x="3371495" y="1142949"/>
                </a:cubicBezTo>
                <a:cubicBezTo>
                  <a:pt x="3372466" y="1141977"/>
                  <a:pt x="3373924" y="1141492"/>
                  <a:pt x="3375867" y="1141492"/>
                </a:cubicBezTo>
                <a:lnTo>
                  <a:pt x="3380239" y="1142949"/>
                </a:lnTo>
                <a:cubicBezTo>
                  <a:pt x="3394812" y="1156551"/>
                  <a:pt x="3403556" y="1163352"/>
                  <a:pt x="3406471" y="1163352"/>
                </a:cubicBezTo>
                <a:lnTo>
                  <a:pt x="3423958" y="1189583"/>
                </a:lnTo>
                <a:cubicBezTo>
                  <a:pt x="3431731" y="1202213"/>
                  <a:pt x="3435617" y="1210472"/>
                  <a:pt x="3435617" y="1214358"/>
                </a:cubicBezTo>
                <a:cubicBezTo>
                  <a:pt x="3435617" y="1223102"/>
                  <a:pt x="3429302" y="1236218"/>
                  <a:pt x="3416672" y="1253706"/>
                </a:cubicBezTo>
                <a:lnTo>
                  <a:pt x="3391897" y="1285767"/>
                </a:lnTo>
                <a:lnTo>
                  <a:pt x="3394812" y="1285767"/>
                </a:lnTo>
                <a:lnTo>
                  <a:pt x="3391897" y="1288681"/>
                </a:lnTo>
                <a:lnTo>
                  <a:pt x="3390440" y="1294511"/>
                </a:lnTo>
                <a:cubicBezTo>
                  <a:pt x="3304944" y="1312970"/>
                  <a:pt x="3236449" y="1322200"/>
                  <a:pt x="3184957" y="1322200"/>
                </a:cubicBezTo>
                <a:cubicBezTo>
                  <a:pt x="3123749" y="1322200"/>
                  <a:pt x="3070800" y="1315885"/>
                  <a:pt x="3026109" y="1303255"/>
                </a:cubicBezTo>
                <a:cubicBezTo>
                  <a:pt x="2985304" y="1290625"/>
                  <a:pt x="2940127" y="1264878"/>
                  <a:pt x="2890577" y="1226016"/>
                </a:cubicBezTo>
                <a:cubicBezTo>
                  <a:pt x="2838114" y="1182297"/>
                  <a:pt x="2813339" y="1140520"/>
                  <a:pt x="2816254" y="1100686"/>
                </a:cubicBezTo>
                <a:cubicBezTo>
                  <a:pt x="2812368" y="1089028"/>
                  <a:pt x="2810425" y="1076884"/>
                  <a:pt x="2810425" y="1064253"/>
                </a:cubicBezTo>
                <a:lnTo>
                  <a:pt x="2810425" y="1021991"/>
                </a:lnTo>
                <a:lnTo>
                  <a:pt x="2811882" y="1020534"/>
                </a:lnTo>
                <a:lnTo>
                  <a:pt x="2816254" y="1020534"/>
                </a:lnTo>
                <a:lnTo>
                  <a:pt x="2817711" y="1021991"/>
                </a:lnTo>
                <a:cubicBezTo>
                  <a:pt x="2822569" y="1039479"/>
                  <a:pt x="2828884" y="1052109"/>
                  <a:pt x="2836656" y="1059881"/>
                </a:cubicBezTo>
                <a:lnTo>
                  <a:pt x="2846858" y="1055509"/>
                </a:lnTo>
                <a:lnTo>
                  <a:pt x="2845400" y="1042394"/>
                </a:lnTo>
                <a:lnTo>
                  <a:pt x="2851230" y="1039479"/>
                </a:lnTo>
                <a:cubicBezTo>
                  <a:pt x="2858031" y="1055995"/>
                  <a:pt x="2867746" y="1069111"/>
                  <a:pt x="2880376" y="1078827"/>
                </a:cubicBezTo>
                <a:lnTo>
                  <a:pt x="2890577" y="1074455"/>
                </a:lnTo>
                <a:cubicBezTo>
                  <a:pt x="2890577" y="1074455"/>
                  <a:pt x="2895435" y="1078341"/>
                  <a:pt x="2905151" y="1086113"/>
                </a:cubicBezTo>
                <a:cubicBezTo>
                  <a:pt x="2914866" y="1093886"/>
                  <a:pt x="2924096" y="1104087"/>
                  <a:pt x="2932840" y="1116717"/>
                </a:cubicBezTo>
                <a:cubicBezTo>
                  <a:pt x="2956157" y="1148778"/>
                  <a:pt x="2976317" y="1171124"/>
                  <a:pt x="2993319" y="1183754"/>
                </a:cubicBezTo>
                <a:cubicBezTo>
                  <a:pt x="3010321" y="1196384"/>
                  <a:pt x="3034853" y="1204157"/>
                  <a:pt x="3066914" y="1207071"/>
                </a:cubicBezTo>
                <a:lnTo>
                  <a:pt x="3100432" y="1212901"/>
                </a:lnTo>
                <a:cubicBezTo>
                  <a:pt x="3102375" y="1211929"/>
                  <a:pt x="3105047" y="1211200"/>
                  <a:pt x="3108448" y="1210714"/>
                </a:cubicBezTo>
                <a:cubicBezTo>
                  <a:pt x="3111848" y="1210229"/>
                  <a:pt x="3116463" y="1209500"/>
                  <a:pt x="3122292" y="1208529"/>
                </a:cubicBezTo>
                <a:lnTo>
                  <a:pt x="3131036" y="1211443"/>
                </a:lnTo>
                <a:lnTo>
                  <a:pt x="3133951" y="1211443"/>
                </a:lnTo>
                <a:lnTo>
                  <a:pt x="3152896" y="1208529"/>
                </a:lnTo>
                <a:cubicBezTo>
                  <a:pt x="3164555" y="1210472"/>
                  <a:pt x="3171841" y="1211443"/>
                  <a:pt x="3174756" y="1211443"/>
                </a:cubicBezTo>
                <a:lnTo>
                  <a:pt x="3195158" y="1211443"/>
                </a:lnTo>
                <a:lnTo>
                  <a:pt x="3219933" y="1204157"/>
                </a:lnTo>
                <a:cubicBezTo>
                  <a:pt x="3219933" y="1204157"/>
                  <a:pt x="3224791" y="1205128"/>
                  <a:pt x="3234506" y="1207071"/>
                </a:cubicBezTo>
                <a:cubicBezTo>
                  <a:pt x="3240336" y="1209986"/>
                  <a:pt x="3244707" y="1211443"/>
                  <a:pt x="3247622" y="1211443"/>
                </a:cubicBezTo>
                <a:cubicBezTo>
                  <a:pt x="3265110" y="1211443"/>
                  <a:pt x="3273854" y="1202699"/>
                  <a:pt x="3273854" y="1185211"/>
                </a:cubicBezTo>
                <a:cubicBezTo>
                  <a:pt x="3273854" y="1174524"/>
                  <a:pt x="3270454" y="1159465"/>
                  <a:pt x="3263653" y="1140034"/>
                </a:cubicBezTo>
                <a:cubicBezTo>
                  <a:pt x="3263653" y="1132262"/>
                  <a:pt x="3262195" y="1122061"/>
                  <a:pt x="3259281" y="1109430"/>
                </a:cubicBezTo>
                <a:cubicBezTo>
                  <a:pt x="3246651" y="1090971"/>
                  <a:pt x="3234992" y="1070083"/>
                  <a:pt x="3224305" y="1046765"/>
                </a:cubicBezTo>
                <a:lnTo>
                  <a:pt x="3228677" y="1043851"/>
                </a:lnTo>
                <a:cubicBezTo>
                  <a:pt x="3249079" y="1072026"/>
                  <a:pt x="3268025" y="1094857"/>
                  <a:pt x="3285513" y="1112345"/>
                </a:cubicBezTo>
                <a:lnTo>
                  <a:pt x="3291342" y="1112345"/>
                </a:lnTo>
                <a:cubicBezTo>
                  <a:pt x="3282598" y="1096800"/>
                  <a:pt x="3252480" y="1056967"/>
                  <a:pt x="3200988" y="992844"/>
                </a:cubicBezTo>
                <a:close/>
                <a:moveTo>
                  <a:pt x="3348178" y="975357"/>
                </a:moveTo>
                <a:lnTo>
                  <a:pt x="3355464" y="975357"/>
                </a:lnTo>
                <a:lnTo>
                  <a:pt x="3361293" y="981186"/>
                </a:lnTo>
                <a:lnTo>
                  <a:pt x="3364208" y="1005960"/>
                </a:lnTo>
                <a:cubicBezTo>
                  <a:pt x="3352549" y="1001103"/>
                  <a:pt x="3345749" y="994302"/>
                  <a:pt x="3343806" y="985558"/>
                </a:cubicBezTo>
                <a:close/>
                <a:moveTo>
                  <a:pt x="3378781" y="963698"/>
                </a:moveTo>
                <a:cubicBezTo>
                  <a:pt x="3401127" y="963698"/>
                  <a:pt x="3423473" y="967584"/>
                  <a:pt x="3445818" y="975357"/>
                </a:cubicBezTo>
                <a:cubicBezTo>
                  <a:pt x="3451648" y="977300"/>
                  <a:pt x="3456505" y="979729"/>
                  <a:pt x="3460392" y="982643"/>
                </a:cubicBezTo>
                <a:lnTo>
                  <a:pt x="3473507" y="991387"/>
                </a:lnTo>
                <a:lnTo>
                  <a:pt x="3489538" y="979729"/>
                </a:lnTo>
                <a:lnTo>
                  <a:pt x="3492453" y="981186"/>
                </a:lnTo>
                <a:cubicBezTo>
                  <a:pt x="3492453" y="987987"/>
                  <a:pt x="3494396" y="993816"/>
                  <a:pt x="3498282" y="998674"/>
                </a:cubicBezTo>
                <a:cubicBezTo>
                  <a:pt x="3509941" y="1002560"/>
                  <a:pt x="3519170" y="1004503"/>
                  <a:pt x="3525971" y="1004503"/>
                </a:cubicBezTo>
                <a:cubicBezTo>
                  <a:pt x="3529857" y="1004503"/>
                  <a:pt x="3534715" y="1003531"/>
                  <a:pt x="3540544" y="1001588"/>
                </a:cubicBezTo>
                <a:lnTo>
                  <a:pt x="3543459" y="1001588"/>
                </a:lnTo>
                <a:cubicBezTo>
                  <a:pt x="3543459" y="1003531"/>
                  <a:pt x="3544431" y="1005475"/>
                  <a:pt x="3546374" y="1007418"/>
                </a:cubicBezTo>
                <a:lnTo>
                  <a:pt x="3549288" y="1010332"/>
                </a:lnTo>
                <a:cubicBezTo>
                  <a:pt x="3550260" y="1011304"/>
                  <a:pt x="3555118" y="1011790"/>
                  <a:pt x="3563862" y="1011790"/>
                </a:cubicBezTo>
                <a:lnTo>
                  <a:pt x="3574063" y="1011790"/>
                </a:lnTo>
                <a:lnTo>
                  <a:pt x="3574063" y="1017619"/>
                </a:lnTo>
                <a:lnTo>
                  <a:pt x="3566776" y="1026363"/>
                </a:lnTo>
                <a:lnTo>
                  <a:pt x="3563862" y="1035107"/>
                </a:lnTo>
                <a:cubicBezTo>
                  <a:pt x="3567748" y="1045794"/>
                  <a:pt x="3572606" y="1051623"/>
                  <a:pt x="3578435" y="1052595"/>
                </a:cubicBezTo>
                <a:lnTo>
                  <a:pt x="3617783" y="1046765"/>
                </a:lnTo>
                <a:lnTo>
                  <a:pt x="3597380" y="1070083"/>
                </a:lnTo>
                <a:cubicBezTo>
                  <a:pt x="3599323" y="1080770"/>
                  <a:pt x="3601266" y="1100686"/>
                  <a:pt x="3603209" y="1129833"/>
                </a:cubicBezTo>
                <a:cubicBezTo>
                  <a:pt x="3602238" y="1134691"/>
                  <a:pt x="3601023" y="1140763"/>
                  <a:pt x="3599566" y="1148050"/>
                </a:cubicBezTo>
                <a:cubicBezTo>
                  <a:pt x="3598109" y="1155336"/>
                  <a:pt x="3596409" y="1164809"/>
                  <a:pt x="3594466" y="1176467"/>
                </a:cubicBezTo>
                <a:cubicBezTo>
                  <a:pt x="3588636" y="1180354"/>
                  <a:pt x="3577463" y="1190555"/>
                  <a:pt x="3560947" y="1207071"/>
                </a:cubicBezTo>
                <a:cubicBezTo>
                  <a:pt x="3559004" y="1206100"/>
                  <a:pt x="3556575" y="1205371"/>
                  <a:pt x="3553660" y="1204885"/>
                </a:cubicBezTo>
                <a:cubicBezTo>
                  <a:pt x="3550746" y="1204399"/>
                  <a:pt x="3546859" y="1203671"/>
                  <a:pt x="3542002" y="1202699"/>
                </a:cubicBezTo>
                <a:lnTo>
                  <a:pt x="3534715" y="1202699"/>
                </a:lnTo>
                <a:cubicBezTo>
                  <a:pt x="3526943" y="1202699"/>
                  <a:pt x="3522571" y="1202213"/>
                  <a:pt x="3521599" y="1201242"/>
                </a:cubicBezTo>
                <a:cubicBezTo>
                  <a:pt x="3512855" y="1196384"/>
                  <a:pt x="3501440" y="1189097"/>
                  <a:pt x="3487352" y="1179382"/>
                </a:cubicBezTo>
                <a:cubicBezTo>
                  <a:pt x="3473265" y="1169667"/>
                  <a:pt x="3462820" y="1161894"/>
                  <a:pt x="3456020" y="1156065"/>
                </a:cubicBezTo>
                <a:cubicBezTo>
                  <a:pt x="3434645" y="1127890"/>
                  <a:pt x="3421044" y="1113317"/>
                  <a:pt x="3415214" y="1112345"/>
                </a:cubicBezTo>
                <a:cubicBezTo>
                  <a:pt x="3409385" y="1110402"/>
                  <a:pt x="3404527" y="1109916"/>
                  <a:pt x="3400641" y="1110888"/>
                </a:cubicBezTo>
                <a:lnTo>
                  <a:pt x="3397727" y="1106516"/>
                </a:lnTo>
                <a:lnTo>
                  <a:pt x="3396269" y="1103601"/>
                </a:lnTo>
                <a:lnTo>
                  <a:pt x="3397727" y="1102144"/>
                </a:lnTo>
                <a:cubicBezTo>
                  <a:pt x="3400641" y="1104087"/>
                  <a:pt x="3409385" y="1105058"/>
                  <a:pt x="3423958" y="1105058"/>
                </a:cubicBezTo>
                <a:lnTo>
                  <a:pt x="3397727" y="1046765"/>
                </a:lnTo>
                <a:cubicBezTo>
                  <a:pt x="3388983" y="1027334"/>
                  <a:pt x="3383639" y="1006446"/>
                  <a:pt x="3381696" y="984101"/>
                </a:cubicBezTo>
                <a:lnTo>
                  <a:pt x="3399184" y="982643"/>
                </a:lnTo>
                <a:lnTo>
                  <a:pt x="3381696" y="968070"/>
                </a:lnTo>
                <a:close/>
                <a:moveTo>
                  <a:pt x="2032575" y="948883"/>
                </a:moveTo>
                <a:lnTo>
                  <a:pt x="2059397" y="948883"/>
                </a:lnTo>
                <a:cubicBezTo>
                  <a:pt x="2067525" y="948883"/>
                  <a:pt x="2074840" y="950915"/>
                  <a:pt x="2081343" y="954979"/>
                </a:cubicBezTo>
                <a:cubicBezTo>
                  <a:pt x="2097599" y="979363"/>
                  <a:pt x="2109384" y="1006999"/>
                  <a:pt x="2116699" y="1037885"/>
                </a:cubicBezTo>
                <a:lnTo>
                  <a:pt x="2103288" y="1085434"/>
                </a:lnTo>
                <a:cubicBezTo>
                  <a:pt x="2101663" y="1084621"/>
                  <a:pt x="2099224" y="1084215"/>
                  <a:pt x="2095973" y="1084215"/>
                </a:cubicBezTo>
                <a:cubicBezTo>
                  <a:pt x="2089471" y="1084215"/>
                  <a:pt x="2082562" y="1088279"/>
                  <a:pt x="2075247" y="1096407"/>
                </a:cubicBezTo>
                <a:lnTo>
                  <a:pt x="2063055" y="1086653"/>
                </a:lnTo>
                <a:lnTo>
                  <a:pt x="2059397" y="1087872"/>
                </a:lnTo>
                <a:lnTo>
                  <a:pt x="2054520" y="1086653"/>
                </a:lnTo>
                <a:cubicBezTo>
                  <a:pt x="2051269" y="1086653"/>
                  <a:pt x="2047205" y="1089091"/>
                  <a:pt x="2042328" y="1093968"/>
                </a:cubicBezTo>
                <a:cubicBezTo>
                  <a:pt x="2035013" y="1098845"/>
                  <a:pt x="2030949" y="1101283"/>
                  <a:pt x="2030136" y="1101283"/>
                </a:cubicBezTo>
                <a:lnTo>
                  <a:pt x="2027698" y="1100064"/>
                </a:lnTo>
                <a:lnTo>
                  <a:pt x="2042328" y="1076899"/>
                </a:lnTo>
                <a:lnTo>
                  <a:pt x="2042328" y="1072023"/>
                </a:lnTo>
                <a:lnTo>
                  <a:pt x="2039890" y="1069584"/>
                </a:lnTo>
                <a:lnTo>
                  <a:pt x="2031355" y="1072023"/>
                </a:lnTo>
                <a:lnTo>
                  <a:pt x="2033794" y="1053735"/>
                </a:lnTo>
                <a:cubicBezTo>
                  <a:pt x="2030543" y="1042355"/>
                  <a:pt x="2025259" y="1033821"/>
                  <a:pt x="2017944" y="1028131"/>
                </a:cubicBezTo>
                <a:lnTo>
                  <a:pt x="2013067" y="1009843"/>
                </a:lnTo>
                <a:lnTo>
                  <a:pt x="2016725" y="984240"/>
                </a:lnTo>
                <a:cubicBezTo>
                  <a:pt x="2027291" y="975299"/>
                  <a:pt x="2032575" y="963514"/>
                  <a:pt x="2032575" y="948883"/>
                </a:cubicBezTo>
                <a:close/>
                <a:moveTo>
                  <a:pt x="6912102" y="945730"/>
                </a:moveTo>
                <a:lnTo>
                  <a:pt x="6882000" y="951873"/>
                </a:lnTo>
                <a:cubicBezTo>
                  <a:pt x="6871495" y="954423"/>
                  <a:pt x="6860899" y="957399"/>
                  <a:pt x="6850212" y="960799"/>
                </a:cubicBezTo>
                <a:cubicBezTo>
                  <a:pt x="6843411" y="962742"/>
                  <a:pt x="6825195" y="968572"/>
                  <a:pt x="6795562" y="978287"/>
                </a:cubicBezTo>
                <a:cubicBezTo>
                  <a:pt x="6765930" y="988003"/>
                  <a:pt x="6743098" y="996747"/>
                  <a:pt x="6727068" y="1004519"/>
                </a:cubicBezTo>
                <a:cubicBezTo>
                  <a:pt x="6711037" y="1012291"/>
                  <a:pt x="6702536" y="1019578"/>
                  <a:pt x="6701565" y="1026379"/>
                </a:cubicBezTo>
                <a:lnTo>
                  <a:pt x="6704479" y="1118190"/>
                </a:lnTo>
                <a:lnTo>
                  <a:pt x="6710309" y="1160453"/>
                </a:lnTo>
                <a:lnTo>
                  <a:pt x="6714681" y="1193971"/>
                </a:lnTo>
                <a:lnTo>
                  <a:pt x="6739455" y="1236234"/>
                </a:lnTo>
                <a:lnTo>
                  <a:pt x="6754790" y="1297574"/>
                </a:lnTo>
                <a:lnTo>
                  <a:pt x="6755486" y="1295984"/>
                </a:lnTo>
                <a:lnTo>
                  <a:pt x="6770059" y="1263923"/>
                </a:lnTo>
                <a:cubicBezTo>
                  <a:pt x="6771031" y="1262951"/>
                  <a:pt x="6771516" y="1260765"/>
                  <a:pt x="6771516" y="1257365"/>
                </a:cubicBezTo>
                <a:cubicBezTo>
                  <a:pt x="6771516" y="1253964"/>
                  <a:pt x="6772488" y="1250807"/>
                  <a:pt x="6774431" y="1247892"/>
                </a:cubicBezTo>
                <a:lnTo>
                  <a:pt x="6796291" y="1201258"/>
                </a:lnTo>
                <a:cubicBezTo>
                  <a:pt x="6796291" y="1196400"/>
                  <a:pt x="6803092" y="1177941"/>
                  <a:pt x="6816693" y="1145879"/>
                </a:cubicBezTo>
                <a:cubicBezTo>
                  <a:pt x="6824466" y="1125477"/>
                  <a:pt x="6831752" y="1104589"/>
                  <a:pt x="6838553" y="1083214"/>
                </a:cubicBezTo>
                <a:cubicBezTo>
                  <a:pt x="6846326" y="1053096"/>
                  <a:pt x="6848755" y="1035123"/>
                  <a:pt x="6845840" y="1029293"/>
                </a:cubicBezTo>
                <a:cubicBezTo>
                  <a:pt x="6844868" y="1028322"/>
                  <a:pt x="6842925" y="1027836"/>
                  <a:pt x="6840011" y="1027836"/>
                </a:cubicBezTo>
                <a:cubicBezTo>
                  <a:pt x="6834181" y="1027836"/>
                  <a:pt x="6827866" y="1030265"/>
                  <a:pt x="6821065" y="1035123"/>
                </a:cubicBezTo>
                <a:lnTo>
                  <a:pt x="6835639" y="1020550"/>
                </a:lnTo>
                <a:cubicBezTo>
                  <a:pt x="6838553" y="1003062"/>
                  <a:pt x="6840982" y="993832"/>
                  <a:pt x="6842925" y="992860"/>
                </a:cubicBezTo>
                <a:cubicBezTo>
                  <a:pt x="6851669" y="984116"/>
                  <a:pt x="6862356" y="976344"/>
                  <a:pt x="6874986" y="969543"/>
                </a:cubicBezTo>
                <a:cubicBezTo>
                  <a:pt x="6878873" y="967600"/>
                  <a:pt x="6884459" y="964200"/>
                  <a:pt x="6891746" y="959342"/>
                </a:cubicBezTo>
                <a:cubicBezTo>
                  <a:pt x="6899032" y="954484"/>
                  <a:pt x="6903647" y="950598"/>
                  <a:pt x="6905590" y="947683"/>
                </a:cubicBezTo>
                <a:close/>
                <a:moveTo>
                  <a:pt x="6974084" y="940397"/>
                </a:moveTo>
                <a:cubicBezTo>
                  <a:pt x="6964126" y="940397"/>
                  <a:pt x="6954077" y="940822"/>
                  <a:pt x="6943936" y="941672"/>
                </a:cubicBezTo>
                <a:lnTo>
                  <a:pt x="6937665" y="942453"/>
                </a:lnTo>
                <a:lnTo>
                  <a:pt x="6942023" y="947683"/>
                </a:lnTo>
                <a:cubicBezTo>
                  <a:pt x="6942023" y="948655"/>
                  <a:pt x="6942266" y="949383"/>
                  <a:pt x="6942752" y="949869"/>
                </a:cubicBezTo>
                <a:cubicBezTo>
                  <a:pt x="6943238" y="950355"/>
                  <a:pt x="6943966" y="950598"/>
                  <a:pt x="6944938" y="950598"/>
                </a:cubicBezTo>
                <a:cubicBezTo>
                  <a:pt x="6944938" y="950598"/>
                  <a:pt x="6947853" y="951569"/>
                  <a:pt x="6953682" y="953513"/>
                </a:cubicBezTo>
                <a:lnTo>
                  <a:pt x="6963883" y="956427"/>
                </a:lnTo>
                <a:lnTo>
                  <a:pt x="6963883" y="959342"/>
                </a:lnTo>
                <a:cubicBezTo>
                  <a:pt x="6963883" y="961285"/>
                  <a:pt x="6961697" y="963957"/>
                  <a:pt x="6957325" y="967357"/>
                </a:cubicBezTo>
                <a:cubicBezTo>
                  <a:pt x="6952953" y="970758"/>
                  <a:pt x="6950767" y="975858"/>
                  <a:pt x="6950767" y="982659"/>
                </a:cubicBezTo>
                <a:lnTo>
                  <a:pt x="6930365" y="1030751"/>
                </a:lnTo>
                <a:lnTo>
                  <a:pt x="6911419" y="1073013"/>
                </a:lnTo>
                <a:cubicBezTo>
                  <a:pt x="6891989" y="1112847"/>
                  <a:pt x="6878873" y="1141508"/>
                  <a:pt x="6872072" y="1158995"/>
                </a:cubicBezTo>
                <a:lnTo>
                  <a:pt x="6858946" y="1199424"/>
                </a:lnTo>
                <a:lnTo>
                  <a:pt x="6864785" y="1195429"/>
                </a:lnTo>
                <a:lnTo>
                  <a:pt x="6866242" y="1198343"/>
                </a:lnTo>
                <a:cubicBezTo>
                  <a:pt x="6869157" y="1203201"/>
                  <a:pt x="6872557" y="1206115"/>
                  <a:pt x="6876444" y="1207087"/>
                </a:cubicBezTo>
                <a:lnTo>
                  <a:pt x="6876444" y="1208544"/>
                </a:lnTo>
                <a:cubicBezTo>
                  <a:pt x="6876444" y="1209516"/>
                  <a:pt x="6876929" y="1209759"/>
                  <a:pt x="6877901" y="1209273"/>
                </a:cubicBezTo>
                <a:cubicBezTo>
                  <a:pt x="6878873" y="1208787"/>
                  <a:pt x="6879844" y="1209030"/>
                  <a:pt x="6880816" y="1210002"/>
                </a:cubicBezTo>
                <a:lnTo>
                  <a:pt x="6880816" y="1212916"/>
                </a:lnTo>
                <a:cubicBezTo>
                  <a:pt x="6890531" y="1220689"/>
                  <a:pt x="6920163" y="1246921"/>
                  <a:pt x="6969712" y="1291612"/>
                </a:cubicBezTo>
                <a:lnTo>
                  <a:pt x="7000316" y="1319301"/>
                </a:lnTo>
                <a:cubicBezTo>
                  <a:pt x="7003231" y="1323187"/>
                  <a:pt x="7007117" y="1327074"/>
                  <a:pt x="7011975" y="1330960"/>
                </a:cubicBezTo>
                <a:cubicBezTo>
                  <a:pt x="7011975" y="1330960"/>
                  <a:pt x="7015375" y="1334360"/>
                  <a:pt x="7022176" y="1341161"/>
                </a:cubicBezTo>
                <a:lnTo>
                  <a:pt x="7028005" y="1341161"/>
                </a:lnTo>
                <a:lnTo>
                  <a:pt x="7032377" y="1341161"/>
                </a:lnTo>
                <a:cubicBezTo>
                  <a:pt x="7032377" y="1330474"/>
                  <a:pt x="7033835" y="1319301"/>
                  <a:pt x="7036749" y="1307643"/>
                </a:cubicBezTo>
                <a:lnTo>
                  <a:pt x="7036749" y="1323673"/>
                </a:lnTo>
                <a:cubicBezTo>
                  <a:pt x="7038693" y="1337275"/>
                  <a:pt x="7040636" y="1347476"/>
                  <a:pt x="7042579" y="1354277"/>
                </a:cubicBezTo>
                <a:lnTo>
                  <a:pt x="7045493" y="1355734"/>
                </a:lnTo>
                <a:cubicBezTo>
                  <a:pt x="7044522" y="1349905"/>
                  <a:pt x="7044036" y="1338732"/>
                  <a:pt x="7044036" y="1322216"/>
                </a:cubicBezTo>
                <a:lnTo>
                  <a:pt x="7044118" y="1304032"/>
                </a:lnTo>
                <a:lnTo>
                  <a:pt x="7035292" y="1307643"/>
                </a:lnTo>
                <a:lnTo>
                  <a:pt x="6981371" y="1300356"/>
                </a:lnTo>
                <a:cubicBezTo>
                  <a:pt x="6976513" y="1293555"/>
                  <a:pt x="6971898" y="1287483"/>
                  <a:pt x="6967527" y="1282139"/>
                </a:cubicBezTo>
                <a:cubicBezTo>
                  <a:pt x="6963155" y="1276796"/>
                  <a:pt x="6959511" y="1272181"/>
                  <a:pt x="6956597" y="1268295"/>
                </a:cubicBezTo>
                <a:cubicBezTo>
                  <a:pt x="6952710" y="1267323"/>
                  <a:pt x="6962912" y="1266837"/>
                  <a:pt x="6987200" y="1266837"/>
                </a:cubicBezTo>
                <a:lnTo>
                  <a:pt x="6975542" y="1210002"/>
                </a:lnTo>
                <a:lnTo>
                  <a:pt x="6982828" y="1172111"/>
                </a:lnTo>
                <a:lnTo>
                  <a:pt x="6991572" y="1158995"/>
                </a:lnTo>
                <a:cubicBezTo>
                  <a:pt x="7006146" y="1064755"/>
                  <a:pt x="7021205" y="992375"/>
                  <a:pt x="7036749" y="941854"/>
                </a:cubicBezTo>
                <a:cubicBezTo>
                  <a:pt x="7030920" y="940882"/>
                  <a:pt x="7010032" y="940397"/>
                  <a:pt x="6974084" y="940397"/>
                </a:cubicBezTo>
                <a:close/>
                <a:moveTo>
                  <a:pt x="3034853" y="940381"/>
                </a:moveTo>
                <a:lnTo>
                  <a:pt x="3040682" y="940381"/>
                </a:lnTo>
                <a:cubicBezTo>
                  <a:pt x="3040682" y="950096"/>
                  <a:pt x="3047969" y="956411"/>
                  <a:pt x="3062542" y="959326"/>
                </a:cubicBezTo>
                <a:lnTo>
                  <a:pt x="3066914" y="953497"/>
                </a:lnTo>
                <a:lnTo>
                  <a:pt x="3069828" y="950582"/>
                </a:lnTo>
                <a:lnTo>
                  <a:pt x="3074200" y="952039"/>
                </a:lnTo>
                <a:cubicBezTo>
                  <a:pt x="3074200" y="978271"/>
                  <a:pt x="3090231" y="989930"/>
                  <a:pt x="3122292" y="987015"/>
                </a:cubicBezTo>
                <a:cubicBezTo>
                  <a:pt x="3129093" y="988958"/>
                  <a:pt x="3136865" y="992844"/>
                  <a:pt x="3145609" y="998674"/>
                </a:cubicBezTo>
                <a:cubicBezTo>
                  <a:pt x="3150467" y="1003531"/>
                  <a:pt x="3156782" y="1013976"/>
                  <a:pt x="3164555" y="1030006"/>
                </a:cubicBezTo>
                <a:cubicBezTo>
                  <a:pt x="3172327" y="1046037"/>
                  <a:pt x="3176213" y="1056967"/>
                  <a:pt x="3176213" y="1062796"/>
                </a:cubicBezTo>
                <a:cubicBezTo>
                  <a:pt x="3176213" y="1078341"/>
                  <a:pt x="3165040" y="1093400"/>
                  <a:pt x="3142695" y="1107973"/>
                </a:cubicBezTo>
                <a:lnTo>
                  <a:pt x="3135408" y="1106516"/>
                </a:lnTo>
                <a:cubicBezTo>
                  <a:pt x="3134437" y="1107487"/>
                  <a:pt x="3133222" y="1108702"/>
                  <a:pt x="3131765" y="1110159"/>
                </a:cubicBezTo>
                <a:cubicBezTo>
                  <a:pt x="3130307" y="1111616"/>
                  <a:pt x="3128607" y="1112831"/>
                  <a:pt x="3126664" y="1113802"/>
                </a:cubicBezTo>
                <a:cubicBezTo>
                  <a:pt x="3111119" y="1110888"/>
                  <a:pt x="3082459" y="1098743"/>
                  <a:pt x="3040682" y="1077369"/>
                </a:cubicBezTo>
                <a:cubicBezTo>
                  <a:pt x="3038739" y="1075426"/>
                  <a:pt x="3035338" y="1071783"/>
                  <a:pt x="3030481" y="1066439"/>
                </a:cubicBezTo>
                <a:cubicBezTo>
                  <a:pt x="3025623" y="1061096"/>
                  <a:pt x="3020279" y="1056724"/>
                  <a:pt x="3014450" y="1053323"/>
                </a:cubicBezTo>
                <a:cubicBezTo>
                  <a:pt x="3008621" y="1049923"/>
                  <a:pt x="3001820" y="1047251"/>
                  <a:pt x="2994048" y="1045308"/>
                </a:cubicBezTo>
                <a:cubicBezTo>
                  <a:pt x="3000848" y="1036564"/>
                  <a:pt x="3008621" y="1030249"/>
                  <a:pt x="3017365" y="1026363"/>
                </a:cubicBezTo>
                <a:cubicBezTo>
                  <a:pt x="3016393" y="1022477"/>
                  <a:pt x="3012507" y="1011790"/>
                  <a:pt x="3005706" y="994302"/>
                </a:cubicBezTo>
                <a:cubicBezTo>
                  <a:pt x="3029023" y="983615"/>
                  <a:pt x="3038739" y="965641"/>
                  <a:pt x="3034853" y="940381"/>
                </a:cubicBezTo>
                <a:close/>
                <a:moveTo>
                  <a:pt x="4524112" y="887923"/>
                </a:moveTo>
                <a:lnTo>
                  <a:pt x="4531427" y="891581"/>
                </a:lnTo>
                <a:cubicBezTo>
                  <a:pt x="4533865" y="894832"/>
                  <a:pt x="4536710" y="896458"/>
                  <a:pt x="4539961" y="896458"/>
                </a:cubicBezTo>
                <a:lnTo>
                  <a:pt x="4541181" y="900115"/>
                </a:lnTo>
                <a:lnTo>
                  <a:pt x="4559469" y="915965"/>
                </a:lnTo>
                <a:lnTo>
                  <a:pt x="4565565" y="918403"/>
                </a:lnTo>
                <a:cubicBezTo>
                  <a:pt x="4568003" y="924093"/>
                  <a:pt x="4572473" y="928563"/>
                  <a:pt x="4578976" y="931815"/>
                </a:cubicBezTo>
                <a:lnTo>
                  <a:pt x="4582633" y="933034"/>
                </a:lnTo>
                <a:lnTo>
                  <a:pt x="4591168" y="922061"/>
                </a:lnTo>
                <a:lnTo>
                  <a:pt x="4613113" y="973267"/>
                </a:lnTo>
                <a:cubicBezTo>
                  <a:pt x="4618803" y="986272"/>
                  <a:pt x="4623477" y="998871"/>
                  <a:pt x="4627134" y="1011063"/>
                </a:cubicBezTo>
                <a:cubicBezTo>
                  <a:pt x="4630792" y="1023255"/>
                  <a:pt x="4632214" y="1033415"/>
                  <a:pt x="4631401" y="1041543"/>
                </a:cubicBezTo>
                <a:lnTo>
                  <a:pt x="4628963" y="1096407"/>
                </a:lnTo>
                <a:cubicBezTo>
                  <a:pt x="4624086" y="1098032"/>
                  <a:pt x="4612301" y="1104128"/>
                  <a:pt x="4593606" y="1114695"/>
                </a:cubicBezTo>
                <a:lnTo>
                  <a:pt x="4591168" y="1118352"/>
                </a:lnTo>
                <a:cubicBezTo>
                  <a:pt x="4586291" y="1114288"/>
                  <a:pt x="4578569" y="1110631"/>
                  <a:pt x="4568003" y="1107379"/>
                </a:cubicBezTo>
                <a:cubicBezTo>
                  <a:pt x="4556624" y="1104941"/>
                  <a:pt x="4548089" y="1101690"/>
                  <a:pt x="4542400" y="1097626"/>
                </a:cubicBezTo>
                <a:lnTo>
                  <a:pt x="4535085" y="1101283"/>
                </a:lnTo>
                <a:cubicBezTo>
                  <a:pt x="4535085" y="1100471"/>
                  <a:pt x="4534678" y="1098439"/>
                  <a:pt x="4533865" y="1095187"/>
                </a:cubicBezTo>
                <a:cubicBezTo>
                  <a:pt x="4533053" y="1091936"/>
                  <a:pt x="4531833" y="1089091"/>
                  <a:pt x="4530208" y="1086653"/>
                </a:cubicBezTo>
                <a:cubicBezTo>
                  <a:pt x="4526144" y="1082589"/>
                  <a:pt x="4524112" y="1080557"/>
                  <a:pt x="4524112" y="1080557"/>
                </a:cubicBezTo>
                <a:lnTo>
                  <a:pt x="4516797" y="1081776"/>
                </a:lnTo>
                <a:lnTo>
                  <a:pt x="4510701" y="1086653"/>
                </a:lnTo>
                <a:lnTo>
                  <a:pt x="4508262" y="1086653"/>
                </a:lnTo>
                <a:lnTo>
                  <a:pt x="4509481" y="1081776"/>
                </a:lnTo>
                <a:cubicBezTo>
                  <a:pt x="4509481" y="1068771"/>
                  <a:pt x="4509888" y="1061050"/>
                  <a:pt x="4510701" y="1058611"/>
                </a:cubicBezTo>
                <a:cubicBezTo>
                  <a:pt x="4509075" y="1055360"/>
                  <a:pt x="4505417" y="1052109"/>
                  <a:pt x="4499728" y="1048858"/>
                </a:cubicBezTo>
                <a:cubicBezTo>
                  <a:pt x="4490787" y="1053735"/>
                  <a:pt x="4483065" y="1064301"/>
                  <a:pt x="4476563" y="1080557"/>
                </a:cubicBezTo>
                <a:lnTo>
                  <a:pt x="4471686" y="1081776"/>
                </a:lnTo>
                <a:lnTo>
                  <a:pt x="4487536" y="1036666"/>
                </a:lnTo>
                <a:lnTo>
                  <a:pt x="4483878" y="1025693"/>
                </a:lnTo>
                <a:lnTo>
                  <a:pt x="4482659" y="1025693"/>
                </a:lnTo>
                <a:lnTo>
                  <a:pt x="4475344" y="1035447"/>
                </a:lnTo>
                <a:lnTo>
                  <a:pt x="4474125" y="1029351"/>
                </a:lnTo>
                <a:lnTo>
                  <a:pt x="4480221" y="1014720"/>
                </a:lnTo>
                <a:cubicBezTo>
                  <a:pt x="4477782" y="1004154"/>
                  <a:pt x="4474531" y="998464"/>
                  <a:pt x="4470467" y="997651"/>
                </a:cubicBezTo>
                <a:lnTo>
                  <a:pt x="4471686" y="975706"/>
                </a:lnTo>
                <a:cubicBezTo>
                  <a:pt x="4471686" y="975706"/>
                  <a:pt x="4470061" y="965139"/>
                  <a:pt x="4466809" y="944007"/>
                </a:cubicBezTo>
                <a:cubicBezTo>
                  <a:pt x="4472499" y="938317"/>
                  <a:pt x="4482253" y="923687"/>
                  <a:pt x="4496070" y="900115"/>
                </a:cubicBezTo>
                <a:close/>
                <a:moveTo>
                  <a:pt x="1846037" y="872074"/>
                </a:moveTo>
                <a:cubicBezTo>
                  <a:pt x="1808648" y="882640"/>
                  <a:pt x="1783045" y="893613"/>
                  <a:pt x="1769227" y="904992"/>
                </a:cubicBezTo>
                <a:lnTo>
                  <a:pt x="1776543" y="993994"/>
                </a:lnTo>
                <a:lnTo>
                  <a:pt x="1776543" y="998871"/>
                </a:lnTo>
                <a:lnTo>
                  <a:pt x="1778981" y="1003747"/>
                </a:lnTo>
                <a:cubicBezTo>
                  <a:pt x="1787922" y="998058"/>
                  <a:pt x="1808648" y="990336"/>
                  <a:pt x="1841160" y="980583"/>
                </a:cubicBezTo>
                <a:cubicBezTo>
                  <a:pt x="1841160" y="969203"/>
                  <a:pt x="1841770" y="951931"/>
                  <a:pt x="1842989" y="928767"/>
                </a:cubicBezTo>
                <a:cubicBezTo>
                  <a:pt x="1844208" y="905602"/>
                  <a:pt x="1845224" y="886704"/>
                  <a:pt x="1846037" y="872074"/>
                </a:cubicBezTo>
                <a:close/>
                <a:moveTo>
                  <a:pt x="7234946" y="871902"/>
                </a:moveTo>
                <a:cubicBezTo>
                  <a:pt x="7226202" y="877732"/>
                  <a:pt x="7216486" y="885990"/>
                  <a:pt x="7205799" y="896677"/>
                </a:cubicBezTo>
                <a:cubicBezTo>
                  <a:pt x="7196084" y="905421"/>
                  <a:pt x="7191226" y="915136"/>
                  <a:pt x="7191226" y="925823"/>
                </a:cubicBezTo>
                <a:lnTo>
                  <a:pt x="7192683" y="927281"/>
                </a:lnTo>
                <a:lnTo>
                  <a:pt x="7198513" y="927281"/>
                </a:lnTo>
                <a:cubicBezTo>
                  <a:pt x="7206285" y="914651"/>
                  <a:pt x="7214543" y="907850"/>
                  <a:pt x="7223287" y="906878"/>
                </a:cubicBezTo>
                <a:cubicBezTo>
                  <a:pt x="7214543" y="912707"/>
                  <a:pt x="7210171" y="922909"/>
                  <a:pt x="7210171" y="937482"/>
                </a:cubicBezTo>
                <a:cubicBezTo>
                  <a:pt x="7210171" y="954970"/>
                  <a:pt x="7215515" y="966628"/>
                  <a:pt x="7226202" y="972458"/>
                </a:cubicBezTo>
                <a:cubicBezTo>
                  <a:pt x="7223287" y="979259"/>
                  <a:pt x="7222315" y="988488"/>
                  <a:pt x="7223287" y="1000147"/>
                </a:cubicBezTo>
                <a:cubicBezTo>
                  <a:pt x="7205799" y="1000147"/>
                  <a:pt x="7188797" y="1008891"/>
                  <a:pt x="7172281" y="1026379"/>
                </a:cubicBezTo>
                <a:cubicBezTo>
                  <a:pt x="7160622" y="1039009"/>
                  <a:pt x="7146292" y="1066698"/>
                  <a:pt x="7129290" y="1109446"/>
                </a:cubicBezTo>
                <a:cubicBezTo>
                  <a:pt x="7112287" y="1152195"/>
                  <a:pt x="7103786" y="1180855"/>
                  <a:pt x="7103786" y="1195429"/>
                </a:cubicBezTo>
                <a:lnTo>
                  <a:pt x="7103786" y="1201258"/>
                </a:lnTo>
                <a:cubicBezTo>
                  <a:pt x="7096985" y="1231376"/>
                  <a:pt x="7093585" y="1251293"/>
                  <a:pt x="7093585" y="1261008"/>
                </a:cubicBezTo>
                <a:lnTo>
                  <a:pt x="7092128" y="1266837"/>
                </a:lnTo>
                <a:cubicBezTo>
                  <a:pt x="7087270" y="1274610"/>
                  <a:pt x="7079498" y="1281896"/>
                  <a:pt x="7068811" y="1288697"/>
                </a:cubicBezTo>
                <a:lnTo>
                  <a:pt x="7067353" y="1294527"/>
                </a:lnTo>
                <a:lnTo>
                  <a:pt x="7057882" y="1298401"/>
                </a:lnTo>
                <a:lnTo>
                  <a:pt x="7057516" y="1301085"/>
                </a:lnTo>
                <a:cubicBezTo>
                  <a:pt x="7057273" y="1304485"/>
                  <a:pt x="7057152" y="1308614"/>
                  <a:pt x="7057152" y="1313472"/>
                </a:cubicBezTo>
                <a:cubicBezTo>
                  <a:pt x="7060067" y="1356220"/>
                  <a:pt x="7064439" y="1380995"/>
                  <a:pt x="7070268" y="1387795"/>
                </a:cubicBezTo>
                <a:lnTo>
                  <a:pt x="7070268" y="1383423"/>
                </a:lnTo>
                <a:lnTo>
                  <a:pt x="7071725" y="1379051"/>
                </a:lnTo>
                <a:lnTo>
                  <a:pt x="7074640" y="1381966"/>
                </a:lnTo>
                <a:lnTo>
                  <a:pt x="7077555" y="1399454"/>
                </a:lnTo>
                <a:lnTo>
                  <a:pt x="7079012" y="1386338"/>
                </a:lnTo>
                <a:cubicBezTo>
                  <a:pt x="7079012" y="1387310"/>
                  <a:pt x="7079983" y="1396539"/>
                  <a:pt x="7081927" y="1414027"/>
                </a:cubicBezTo>
                <a:cubicBezTo>
                  <a:pt x="7081927" y="1416942"/>
                  <a:pt x="7083870" y="1423257"/>
                  <a:pt x="7087756" y="1432972"/>
                </a:cubicBezTo>
                <a:cubicBezTo>
                  <a:pt x="7090671" y="1441716"/>
                  <a:pt x="7092128" y="1448032"/>
                  <a:pt x="7092128" y="1451918"/>
                </a:cubicBezTo>
                <a:cubicBezTo>
                  <a:pt x="7092128" y="1459690"/>
                  <a:pt x="7088970" y="1468191"/>
                  <a:pt x="7082655" y="1477421"/>
                </a:cubicBezTo>
                <a:cubicBezTo>
                  <a:pt x="7076340" y="1486651"/>
                  <a:pt x="7069782" y="1491751"/>
                  <a:pt x="7062981" y="1492723"/>
                </a:cubicBezTo>
                <a:cubicBezTo>
                  <a:pt x="7059095" y="1490780"/>
                  <a:pt x="7055695" y="1489808"/>
                  <a:pt x="7052780" y="1489808"/>
                </a:cubicBezTo>
                <a:cubicBezTo>
                  <a:pt x="7048894" y="1489808"/>
                  <a:pt x="7045493" y="1490294"/>
                  <a:pt x="7042579" y="1491265"/>
                </a:cubicBezTo>
                <a:lnTo>
                  <a:pt x="7039664" y="1489808"/>
                </a:lnTo>
                <a:cubicBezTo>
                  <a:pt x="7035778" y="1485922"/>
                  <a:pt x="7033835" y="1483979"/>
                  <a:pt x="7033835" y="1483979"/>
                </a:cubicBezTo>
                <a:lnTo>
                  <a:pt x="7026548" y="1479607"/>
                </a:lnTo>
                <a:lnTo>
                  <a:pt x="7003231" y="1466491"/>
                </a:lnTo>
                <a:cubicBezTo>
                  <a:pt x="7002259" y="1454832"/>
                  <a:pt x="6994001" y="1439773"/>
                  <a:pt x="6978456" y="1421314"/>
                </a:cubicBezTo>
                <a:lnTo>
                  <a:pt x="6966798" y="1411113"/>
                </a:lnTo>
                <a:lnTo>
                  <a:pt x="6936194" y="1374679"/>
                </a:lnTo>
                <a:cubicBezTo>
                  <a:pt x="6935222" y="1372736"/>
                  <a:pt x="6931336" y="1368364"/>
                  <a:pt x="6924535" y="1361564"/>
                </a:cubicBezTo>
                <a:lnTo>
                  <a:pt x="6898303" y="1326588"/>
                </a:lnTo>
                <a:cubicBezTo>
                  <a:pt x="6892474" y="1323673"/>
                  <a:pt x="6886645" y="1316387"/>
                  <a:pt x="6880816" y="1304728"/>
                </a:cubicBezTo>
                <a:lnTo>
                  <a:pt x="6877901" y="1303270"/>
                </a:lnTo>
                <a:lnTo>
                  <a:pt x="6876444" y="1303270"/>
                </a:lnTo>
                <a:cubicBezTo>
                  <a:pt x="6876444" y="1302299"/>
                  <a:pt x="6875715" y="1300842"/>
                  <a:pt x="6874258" y="1298898"/>
                </a:cubicBezTo>
                <a:cubicBezTo>
                  <a:pt x="6872800" y="1296955"/>
                  <a:pt x="6870614" y="1295012"/>
                  <a:pt x="6867700" y="1293069"/>
                </a:cubicBezTo>
                <a:lnTo>
                  <a:pt x="6866242" y="1288697"/>
                </a:lnTo>
                <a:lnTo>
                  <a:pt x="6853127" y="1278496"/>
                </a:lnTo>
                <a:lnTo>
                  <a:pt x="6853127" y="1277039"/>
                </a:lnTo>
                <a:lnTo>
                  <a:pt x="6847297" y="1275581"/>
                </a:lnTo>
                <a:lnTo>
                  <a:pt x="6837696" y="1264872"/>
                </a:lnTo>
                <a:lnTo>
                  <a:pt x="6835639" y="1271209"/>
                </a:lnTo>
                <a:cubicBezTo>
                  <a:pt x="6824952" y="1302299"/>
                  <a:pt x="6818151" y="1322216"/>
                  <a:pt x="6815236" y="1330960"/>
                </a:cubicBezTo>
                <a:cubicBezTo>
                  <a:pt x="6806492" y="1353305"/>
                  <a:pt x="6801149" y="1367393"/>
                  <a:pt x="6799205" y="1373222"/>
                </a:cubicBezTo>
                <a:cubicBezTo>
                  <a:pt x="6791433" y="1392653"/>
                  <a:pt x="6788033" y="1414513"/>
                  <a:pt x="6789004" y="1438802"/>
                </a:cubicBezTo>
                <a:cubicBezTo>
                  <a:pt x="6789976" y="1463091"/>
                  <a:pt x="6789976" y="1478635"/>
                  <a:pt x="6789004" y="1485436"/>
                </a:cubicBezTo>
                <a:cubicBezTo>
                  <a:pt x="6783175" y="1486408"/>
                  <a:pt x="6770059" y="1494180"/>
                  <a:pt x="6749656" y="1508753"/>
                </a:cubicBezTo>
                <a:lnTo>
                  <a:pt x="6748199" y="1513125"/>
                </a:lnTo>
                <a:cubicBezTo>
                  <a:pt x="6747228" y="1514097"/>
                  <a:pt x="6746742" y="1516526"/>
                  <a:pt x="6746742" y="1520412"/>
                </a:cubicBezTo>
                <a:lnTo>
                  <a:pt x="6743827" y="1521869"/>
                </a:lnTo>
                <a:cubicBezTo>
                  <a:pt x="6742856" y="1520898"/>
                  <a:pt x="6742370" y="1517983"/>
                  <a:pt x="6742370" y="1513125"/>
                </a:cubicBezTo>
                <a:cubicBezTo>
                  <a:pt x="6739455" y="1514097"/>
                  <a:pt x="6735569" y="1515311"/>
                  <a:pt x="6730711" y="1516769"/>
                </a:cubicBezTo>
                <a:cubicBezTo>
                  <a:pt x="6725853" y="1518226"/>
                  <a:pt x="6721481" y="1518955"/>
                  <a:pt x="6717595" y="1518955"/>
                </a:cubicBezTo>
                <a:cubicBezTo>
                  <a:pt x="6705937" y="1522841"/>
                  <a:pt x="6699622" y="1524298"/>
                  <a:pt x="6698650" y="1523327"/>
                </a:cubicBezTo>
                <a:lnTo>
                  <a:pt x="6697193" y="1520412"/>
                </a:lnTo>
                <a:cubicBezTo>
                  <a:pt x="6699136" y="1520412"/>
                  <a:pt x="6700107" y="1517983"/>
                  <a:pt x="6700107" y="1513125"/>
                </a:cubicBezTo>
                <a:lnTo>
                  <a:pt x="6686991" y="1527699"/>
                </a:lnTo>
                <a:lnTo>
                  <a:pt x="6684077" y="1530613"/>
                </a:lnTo>
                <a:lnTo>
                  <a:pt x="6681162" y="1530613"/>
                </a:lnTo>
                <a:lnTo>
                  <a:pt x="6679705" y="1526241"/>
                </a:lnTo>
                <a:cubicBezTo>
                  <a:pt x="6677762" y="1524298"/>
                  <a:pt x="6675819" y="1523812"/>
                  <a:pt x="6673875" y="1524784"/>
                </a:cubicBezTo>
                <a:cubicBezTo>
                  <a:pt x="6672904" y="1523812"/>
                  <a:pt x="6667075" y="1521383"/>
                  <a:pt x="6656388" y="1517497"/>
                </a:cubicBezTo>
                <a:cubicBezTo>
                  <a:pt x="6656388" y="1515554"/>
                  <a:pt x="6656145" y="1511911"/>
                  <a:pt x="6655659" y="1506567"/>
                </a:cubicBezTo>
                <a:cubicBezTo>
                  <a:pt x="6655173" y="1501224"/>
                  <a:pt x="6655416" y="1496123"/>
                  <a:pt x="6656388" y="1491265"/>
                </a:cubicBezTo>
                <a:cubicBezTo>
                  <a:pt x="6657359" y="1486408"/>
                  <a:pt x="6658817" y="1481064"/>
                  <a:pt x="6660760" y="1475235"/>
                </a:cubicBezTo>
                <a:cubicBezTo>
                  <a:pt x="6662703" y="1469406"/>
                  <a:pt x="6663189" y="1466005"/>
                  <a:pt x="6662217" y="1465034"/>
                </a:cubicBezTo>
                <a:lnTo>
                  <a:pt x="6660760" y="1449003"/>
                </a:lnTo>
                <a:cubicBezTo>
                  <a:pt x="6660760" y="1436373"/>
                  <a:pt x="6663189" y="1423743"/>
                  <a:pt x="6668046" y="1411113"/>
                </a:cubicBezTo>
                <a:lnTo>
                  <a:pt x="6673875" y="1406741"/>
                </a:lnTo>
                <a:cubicBezTo>
                  <a:pt x="6672904" y="1410627"/>
                  <a:pt x="6672418" y="1416456"/>
                  <a:pt x="6672418" y="1424228"/>
                </a:cubicBezTo>
                <a:cubicBezTo>
                  <a:pt x="6672418" y="1432972"/>
                  <a:pt x="6673390" y="1439288"/>
                  <a:pt x="6675333" y="1443174"/>
                </a:cubicBezTo>
                <a:lnTo>
                  <a:pt x="6681162" y="1422771"/>
                </a:lnTo>
                <a:cubicBezTo>
                  <a:pt x="6683105" y="1416942"/>
                  <a:pt x="6685291" y="1407469"/>
                  <a:pt x="6687720" y="1394353"/>
                </a:cubicBezTo>
                <a:cubicBezTo>
                  <a:pt x="6690149" y="1381237"/>
                  <a:pt x="6692335" y="1369822"/>
                  <a:pt x="6694278" y="1360106"/>
                </a:cubicBezTo>
                <a:lnTo>
                  <a:pt x="6700107" y="1355734"/>
                </a:lnTo>
                <a:cubicBezTo>
                  <a:pt x="6699136" y="1360592"/>
                  <a:pt x="6698650" y="1367393"/>
                  <a:pt x="6698650" y="1376137"/>
                </a:cubicBezTo>
                <a:cubicBezTo>
                  <a:pt x="6698650" y="1389738"/>
                  <a:pt x="6700107" y="1398482"/>
                  <a:pt x="6703022" y="1402369"/>
                </a:cubicBezTo>
                <a:lnTo>
                  <a:pt x="6705937" y="1403826"/>
                </a:lnTo>
                <a:lnTo>
                  <a:pt x="6708851" y="1402369"/>
                </a:lnTo>
                <a:cubicBezTo>
                  <a:pt x="6711766" y="1389738"/>
                  <a:pt x="6718081" y="1375651"/>
                  <a:pt x="6727797" y="1360106"/>
                </a:cubicBezTo>
                <a:cubicBezTo>
                  <a:pt x="6733626" y="1345533"/>
                  <a:pt x="6738969" y="1332903"/>
                  <a:pt x="6743827" y="1322216"/>
                </a:cubicBezTo>
                <a:cubicBezTo>
                  <a:pt x="6746256" y="1316872"/>
                  <a:pt x="6748442" y="1312015"/>
                  <a:pt x="6750385" y="1307643"/>
                </a:cubicBezTo>
                <a:lnTo>
                  <a:pt x="6752910" y="1301871"/>
                </a:lnTo>
                <a:lnTo>
                  <a:pt x="6730711" y="1314929"/>
                </a:lnTo>
                <a:lnTo>
                  <a:pt x="6717595" y="1314929"/>
                </a:lnTo>
                <a:lnTo>
                  <a:pt x="6704479" y="1316387"/>
                </a:lnTo>
                <a:lnTo>
                  <a:pt x="6685534" y="1306185"/>
                </a:lnTo>
                <a:lnTo>
                  <a:pt x="6649101" y="1275581"/>
                </a:lnTo>
                <a:cubicBezTo>
                  <a:pt x="6649101" y="1267809"/>
                  <a:pt x="6647158" y="1261494"/>
                  <a:pt x="6643272" y="1256636"/>
                </a:cubicBezTo>
                <a:cubicBezTo>
                  <a:pt x="6632585" y="1242063"/>
                  <a:pt x="6624812" y="1228461"/>
                  <a:pt x="6619955" y="1215831"/>
                </a:cubicBezTo>
                <a:cubicBezTo>
                  <a:pt x="6615097" y="1201258"/>
                  <a:pt x="6612668" y="1183770"/>
                  <a:pt x="6612668" y="1163367"/>
                </a:cubicBezTo>
                <a:cubicBezTo>
                  <a:pt x="6612668" y="1153652"/>
                  <a:pt x="6610725" y="1144422"/>
                  <a:pt x="6606839" y="1135678"/>
                </a:cubicBezTo>
                <a:cubicBezTo>
                  <a:pt x="6601009" y="1124019"/>
                  <a:pt x="6598095" y="1116247"/>
                  <a:pt x="6598095" y="1112361"/>
                </a:cubicBezTo>
                <a:lnTo>
                  <a:pt x="6599552" y="1110904"/>
                </a:lnTo>
                <a:cubicBezTo>
                  <a:pt x="6598580" y="1107017"/>
                  <a:pt x="6594208" y="1097788"/>
                  <a:pt x="6586436" y="1083214"/>
                </a:cubicBezTo>
                <a:cubicBezTo>
                  <a:pt x="6583521" y="1081271"/>
                  <a:pt x="6577206" y="1075442"/>
                  <a:pt x="6567491" y="1065727"/>
                </a:cubicBezTo>
                <a:cubicBezTo>
                  <a:pt x="6548060" y="1047267"/>
                  <a:pt x="6538344" y="1025407"/>
                  <a:pt x="6538344" y="1000147"/>
                </a:cubicBezTo>
                <a:lnTo>
                  <a:pt x="6535430" y="995775"/>
                </a:lnTo>
                <a:cubicBezTo>
                  <a:pt x="6535430" y="984116"/>
                  <a:pt x="6546603" y="971000"/>
                  <a:pt x="6568948" y="956427"/>
                </a:cubicBezTo>
                <a:cubicBezTo>
                  <a:pt x="6592265" y="941854"/>
                  <a:pt x="6612182" y="933596"/>
                  <a:pt x="6628699" y="931653"/>
                </a:cubicBezTo>
                <a:lnTo>
                  <a:pt x="6666589" y="927281"/>
                </a:lnTo>
                <a:lnTo>
                  <a:pt x="6675333" y="927281"/>
                </a:lnTo>
                <a:cubicBezTo>
                  <a:pt x="6685048" y="927281"/>
                  <a:pt x="6695250" y="929710"/>
                  <a:pt x="6705937" y="934567"/>
                </a:cubicBezTo>
                <a:cubicBezTo>
                  <a:pt x="6723425" y="943311"/>
                  <a:pt x="6734112" y="947683"/>
                  <a:pt x="6737998" y="947683"/>
                </a:cubicBezTo>
                <a:lnTo>
                  <a:pt x="6787547" y="937482"/>
                </a:lnTo>
                <a:lnTo>
                  <a:pt x="6889560" y="915622"/>
                </a:lnTo>
                <a:cubicBezTo>
                  <a:pt x="6942995" y="903964"/>
                  <a:pt x="6993030" y="896191"/>
                  <a:pt x="7039664" y="892305"/>
                </a:cubicBezTo>
                <a:cubicBezTo>
                  <a:pt x="7046465" y="879675"/>
                  <a:pt x="7060552" y="873360"/>
                  <a:pt x="7081927" y="873360"/>
                </a:cubicBezTo>
                <a:cubicBezTo>
                  <a:pt x="7105244" y="873360"/>
                  <a:pt x="7125646" y="881618"/>
                  <a:pt x="7143134" y="898134"/>
                </a:cubicBezTo>
                <a:cubicBezTo>
                  <a:pt x="7158679" y="894248"/>
                  <a:pt x="7169366" y="891333"/>
                  <a:pt x="7175195" y="889390"/>
                </a:cubicBezTo>
                <a:lnTo>
                  <a:pt x="7173738" y="895220"/>
                </a:lnTo>
                <a:lnTo>
                  <a:pt x="7166451" y="905421"/>
                </a:lnTo>
                <a:cubicBezTo>
                  <a:pt x="7166451" y="908335"/>
                  <a:pt x="7166937" y="910764"/>
                  <a:pt x="7167909" y="912707"/>
                </a:cubicBezTo>
                <a:cubicBezTo>
                  <a:pt x="7191226" y="895220"/>
                  <a:pt x="7213571" y="881618"/>
                  <a:pt x="7234946" y="871902"/>
                </a:cubicBezTo>
                <a:close/>
                <a:moveTo>
                  <a:pt x="5747960" y="863539"/>
                </a:moveTo>
                <a:cubicBezTo>
                  <a:pt x="5746334" y="865165"/>
                  <a:pt x="5740340" y="879795"/>
                  <a:pt x="5729977" y="907431"/>
                </a:cubicBezTo>
                <a:lnTo>
                  <a:pt x="5727392" y="914401"/>
                </a:lnTo>
                <a:lnTo>
                  <a:pt x="5731196" y="905602"/>
                </a:lnTo>
                <a:cubicBezTo>
                  <a:pt x="5739121" y="886907"/>
                  <a:pt x="5744709" y="872887"/>
                  <a:pt x="5747960" y="863539"/>
                </a:cubicBezTo>
                <a:close/>
                <a:moveTo>
                  <a:pt x="575643" y="802986"/>
                </a:moveTo>
                <a:cubicBezTo>
                  <a:pt x="564957" y="802986"/>
                  <a:pt x="536538" y="811001"/>
                  <a:pt x="490390" y="827032"/>
                </a:cubicBezTo>
                <a:cubicBezTo>
                  <a:pt x="444242" y="843062"/>
                  <a:pt x="418253" y="854964"/>
                  <a:pt x="412423" y="862736"/>
                </a:cubicBezTo>
                <a:cubicBezTo>
                  <a:pt x="414366" y="863708"/>
                  <a:pt x="426025" y="878767"/>
                  <a:pt x="447399" y="907913"/>
                </a:cubicBezTo>
                <a:cubicBezTo>
                  <a:pt x="456143" y="918600"/>
                  <a:pt x="464401" y="929044"/>
                  <a:pt x="472174" y="939246"/>
                </a:cubicBezTo>
                <a:cubicBezTo>
                  <a:pt x="479946" y="949447"/>
                  <a:pt x="486261" y="957462"/>
                  <a:pt x="491119" y="963292"/>
                </a:cubicBezTo>
                <a:lnTo>
                  <a:pt x="559613" y="921029"/>
                </a:lnTo>
                <a:cubicBezTo>
                  <a:pt x="561556" y="919086"/>
                  <a:pt x="561799" y="912528"/>
                  <a:pt x="560341" y="901355"/>
                </a:cubicBezTo>
                <a:cubicBezTo>
                  <a:pt x="558884" y="890182"/>
                  <a:pt x="558155" y="882167"/>
                  <a:pt x="558155" y="877309"/>
                </a:cubicBezTo>
                <a:cubicBezTo>
                  <a:pt x="556213" y="854964"/>
                  <a:pt x="555727" y="842334"/>
                  <a:pt x="556699" y="839419"/>
                </a:cubicBezTo>
                <a:lnTo>
                  <a:pt x="587302" y="805900"/>
                </a:lnTo>
                <a:cubicBezTo>
                  <a:pt x="581473" y="803957"/>
                  <a:pt x="577586" y="802986"/>
                  <a:pt x="575643" y="802986"/>
                </a:cubicBezTo>
                <a:close/>
                <a:moveTo>
                  <a:pt x="4233942" y="757469"/>
                </a:moveTo>
                <a:cubicBezTo>
                  <a:pt x="4225814" y="759095"/>
                  <a:pt x="4199195" y="771490"/>
                  <a:pt x="4154085" y="794655"/>
                </a:cubicBezTo>
                <a:cubicBezTo>
                  <a:pt x="4108974" y="817819"/>
                  <a:pt x="4081949" y="833059"/>
                  <a:pt x="4073008" y="840375"/>
                </a:cubicBezTo>
                <a:cubicBezTo>
                  <a:pt x="4068131" y="845251"/>
                  <a:pt x="4052688" y="855411"/>
                  <a:pt x="4026678" y="870855"/>
                </a:cubicBezTo>
                <a:lnTo>
                  <a:pt x="3985225" y="898896"/>
                </a:lnTo>
                <a:cubicBezTo>
                  <a:pt x="3985225" y="901335"/>
                  <a:pt x="3989289" y="914746"/>
                  <a:pt x="3997417" y="939130"/>
                </a:cubicBezTo>
                <a:cubicBezTo>
                  <a:pt x="4005545" y="962701"/>
                  <a:pt x="4010422" y="978957"/>
                  <a:pt x="4012048" y="987898"/>
                </a:cubicBezTo>
                <a:lnTo>
                  <a:pt x="4047405" y="978144"/>
                </a:lnTo>
                <a:cubicBezTo>
                  <a:pt x="4088857" y="957011"/>
                  <a:pt x="4127059" y="939943"/>
                  <a:pt x="4162009" y="926938"/>
                </a:cubicBezTo>
                <a:lnTo>
                  <a:pt x="4164448" y="898896"/>
                </a:lnTo>
                <a:lnTo>
                  <a:pt x="4176640" y="876951"/>
                </a:lnTo>
                <a:cubicBezTo>
                  <a:pt x="4213216" y="819242"/>
                  <a:pt x="4232317" y="779415"/>
                  <a:pt x="4233942" y="757469"/>
                </a:cubicBezTo>
                <a:close/>
                <a:moveTo>
                  <a:pt x="1861887" y="753811"/>
                </a:moveTo>
                <a:cubicBezTo>
                  <a:pt x="1806616" y="771693"/>
                  <a:pt x="1770853" y="785917"/>
                  <a:pt x="1754597" y="796483"/>
                </a:cubicBezTo>
                <a:lnTo>
                  <a:pt x="1766790" y="868416"/>
                </a:lnTo>
                <a:lnTo>
                  <a:pt x="1765570" y="875731"/>
                </a:lnTo>
                <a:cubicBezTo>
                  <a:pt x="1771260" y="872480"/>
                  <a:pt x="1786703" y="865978"/>
                  <a:pt x="1811899" y="856224"/>
                </a:cubicBezTo>
                <a:lnTo>
                  <a:pt x="1846037" y="848909"/>
                </a:lnTo>
                <a:lnTo>
                  <a:pt x="1846037" y="835498"/>
                </a:lnTo>
                <a:cubicBezTo>
                  <a:pt x="1856603" y="791607"/>
                  <a:pt x="1861887" y="766816"/>
                  <a:pt x="1861887" y="761127"/>
                </a:cubicBezTo>
                <a:close/>
                <a:moveTo>
                  <a:pt x="1177519" y="734492"/>
                </a:moveTo>
                <a:lnTo>
                  <a:pt x="1181891" y="744693"/>
                </a:lnTo>
                <a:cubicBezTo>
                  <a:pt x="1178005" y="750522"/>
                  <a:pt x="1173632" y="758780"/>
                  <a:pt x="1168775" y="769467"/>
                </a:cubicBezTo>
                <a:lnTo>
                  <a:pt x="1161488" y="776754"/>
                </a:lnTo>
                <a:lnTo>
                  <a:pt x="1158573" y="754894"/>
                </a:lnTo>
                <a:cubicBezTo>
                  <a:pt x="1158573" y="747122"/>
                  <a:pt x="1160517" y="741292"/>
                  <a:pt x="1164403" y="737406"/>
                </a:cubicBezTo>
                <a:cubicBezTo>
                  <a:pt x="1170232" y="735463"/>
                  <a:pt x="1174604" y="734492"/>
                  <a:pt x="1177519" y="734492"/>
                </a:cubicBezTo>
                <a:close/>
                <a:moveTo>
                  <a:pt x="5871313" y="730086"/>
                </a:moveTo>
                <a:lnTo>
                  <a:pt x="5863714" y="747947"/>
                </a:lnTo>
                <a:lnTo>
                  <a:pt x="5872090" y="753354"/>
                </a:lnTo>
                <a:cubicBezTo>
                  <a:pt x="5885653" y="761584"/>
                  <a:pt x="5896702" y="766613"/>
                  <a:pt x="5905237" y="768442"/>
                </a:cubicBezTo>
                <a:lnTo>
                  <a:pt x="5908894" y="766003"/>
                </a:lnTo>
                <a:cubicBezTo>
                  <a:pt x="5908386" y="756859"/>
                  <a:pt x="5898036" y="746128"/>
                  <a:pt x="5877843" y="733809"/>
                </a:cubicBezTo>
                <a:close/>
                <a:moveTo>
                  <a:pt x="1554648" y="713578"/>
                </a:moveTo>
                <a:lnTo>
                  <a:pt x="1560744" y="714797"/>
                </a:lnTo>
                <a:cubicBezTo>
                  <a:pt x="1546927" y="724551"/>
                  <a:pt x="1540018" y="736336"/>
                  <a:pt x="1540018" y="750154"/>
                </a:cubicBezTo>
                <a:lnTo>
                  <a:pt x="1541237" y="757469"/>
                </a:lnTo>
                <a:lnTo>
                  <a:pt x="1544895" y="756250"/>
                </a:lnTo>
                <a:cubicBezTo>
                  <a:pt x="1544895" y="756250"/>
                  <a:pt x="1550585" y="752186"/>
                  <a:pt x="1561963" y="744058"/>
                </a:cubicBezTo>
                <a:cubicBezTo>
                  <a:pt x="1557087" y="753811"/>
                  <a:pt x="1554648" y="765597"/>
                  <a:pt x="1554648" y="779415"/>
                </a:cubicBezTo>
                <a:cubicBezTo>
                  <a:pt x="1554648" y="782666"/>
                  <a:pt x="1559526" y="796077"/>
                  <a:pt x="1569279" y="819648"/>
                </a:cubicBezTo>
                <a:lnTo>
                  <a:pt x="1582690" y="853786"/>
                </a:lnTo>
                <a:cubicBezTo>
                  <a:pt x="1581065" y="858663"/>
                  <a:pt x="1579845" y="864962"/>
                  <a:pt x="1579033" y="872683"/>
                </a:cubicBezTo>
                <a:cubicBezTo>
                  <a:pt x="1578220" y="880405"/>
                  <a:pt x="1577813" y="885891"/>
                  <a:pt x="1577813" y="889143"/>
                </a:cubicBezTo>
                <a:lnTo>
                  <a:pt x="1566840" y="890362"/>
                </a:lnTo>
                <a:cubicBezTo>
                  <a:pt x="1549771" y="900115"/>
                  <a:pt x="1535345" y="920232"/>
                  <a:pt x="1523559" y="950712"/>
                </a:cubicBezTo>
                <a:cubicBezTo>
                  <a:pt x="1511773" y="981192"/>
                  <a:pt x="1502223" y="1036259"/>
                  <a:pt x="1494908" y="1115914"/>
                </a:cubicBezTo>
                <a:lnTo>
                  <a:pt x="1514415" y="1070803"/>
                </a:lnTo>
                <a:cubicBezTo>
                  <a:pt x="1516853" y="1065927"/>
                  <a:pt x="1522949" y="1053938"/>
                  <a:pt x="1532703" y="1034837"/>
                </a:cubicBezTo>
                <a:cubicBezTo>
                  <a:pt x="1542457" y="1015736"/>
                  <a:pt x="1554648" y="994807"/>
                  <a:pt x="1569279" y="972048"/>
                </a:cubicBezTo>
                <a:lnTo>
                  <a:pt x="1537579" y="1039104"/>
                </a:lnTo>
                <a:lnTo>
                  <a:pt x="1543675" y="1045200"/>
                </a:lnTo>
                <a:cubicBezTo>
                  <a:pt x="1546114" y="1033821"/>
                  <a:pt x="1552616" y="1022848"/>
                  <a:pt x="1563183" y="1012282"/>
                </a:cubicBezTo>
                <a:lnTo>
                  <a:pt x="1564402" y="1014720"/>
                </a:lnTo>
                <a:cubicBezTo>
                  <a:pt x="1559526" y="1022848"/>
                  <a:pt x="1556681" y="1029757"/>
                  <a:pt x="1555868" y="1035447"/>
                </a:cubicBezTo>
                <a:cubicBezTo>
                  <a:pt x="1555055" y="1041136"/>
                  <a:pt x="1554648" y="1048045"/>
                  <a:pt x="1554648" y="1056173"/>
                </a:cubicBezTo>
                <a:cubicBezTo>
                  <a:pt x="1554648" y="1056986"/>
                  <a:pt x="1555868" y="1058611"/>
                  <a:pt x="1558306" y="1061050"/>
                </a:cubicBezTo>
                <a:lnTo>
                  <a:pt x="1565622" y="1047639"/>
                </a:lnTo>
                <a:lnTo>
                  <a:pt x="1565622" y="1046419"/>
                </a:lnTo>
                <a:lnTo>
                  <a:pt x="1568059" y="1047639"/>
                </a:lnTo>
                <a:lnTo>
                  <a:pt x="1568059" y="1048858"/>
                </a:lnTo>
                <a:cubicBezTo>
                  <a:pt x="1564809" y="1061863"/>
                  <a:pt x="1564402" y="1070803"/>
                  <a:pt x="1566840" y="1075680"/>
                </a:cubicBezTo>
                <a:lnTo>
                  <a:pt x="1572937" y="1081776"/>
                </a:lnTo>
                <a:cubicBezTo>
                  <a:pt x="1572937" y="1088279"/>
                  <a:pt x="1575781" y="1094781"/>
                  <a:pt x="1581471" y="1101283"/>
                </a:cubicBezTo>
                <a:lnTo>
                  <a:pt x="1590006" y="1115914"/>
                </a:lnTo>
                <a:cubicBezTo>
                  <a:pt x="1589193" y="1119165"/>
                  <a:pt x="1586144" y="1125871"/>
                  <a:pt x="1580862" y="1136031"/>
                </a:cubicBezTo>
                <a:cubicBezTo>
                  <a:pt x="1575578" y="1146191"/>
                  <a:pt x="1570498" y="1156554"/>
                  <a:pt x="1565622" y="1167120"/>
                </a:cubicBezTo>
                <a:cubicBezTo>
                  <a:pt x="1559931" y="1177687"/>
                  <a:pt x="1550585" y="1195568"/>
                  <a:pt x="1537579" y="1220765"/>
                </a:cubicBezTo>
                <a:cubicBezTo>
                  <a:pt x="1531077" y="1232957"/>
                  <a:pt x="1524575" y="1243117"/>
                  <a:pt x="1518073" y="1251245"/>
                </a:cubicBezTo>
                <a:cubicBezTo>
                  <a:pt x="1510757" y="1260186"/>
                  <a:pt x="1505880" y="1270346"/>
                  <a:pt x="1503442" y="1281725"/>
                </a:cubicBezTo>
                <a:lnTo>
                  <a:pt x="1486373" y="1287821"/>
                </a:lnTo>
                <a:cubicBezTo>
                  <a:pt x="1458738" y="1287821"/>
                  <a:pt x="1440857" y="1279693"/>
                  <a:pt x="1432728" y="1263437"/>
                </a:cubicBezTo>
                <a:lnTo>
                  <a:pt x="1426633" y="1263437"/>
                </a:lnTo>
                <a:cubicBezTo>
                  <a:pt x="1420943" y="1263437"/>
                  <a:pt x="1415253" y="1262624"/>
                  <a:pt x="1409564" y="1260999"/>
                </a:cubicBezTo>
                <a:cubicBezTo>
                  <a:pt x="1400623" y="1258560"/>
                  <a:pt x="1394120" y="1252464"/>
                  <a:pt x="1390056" y="1242711"/>
                </a:cubicBezTo>
                <a:lnTo>
                  <a:pt x="1385179" y="1231738"/>
                </a:lnTo>
                <a:cubicBezTo>
                  <a:pt x="1385179" y="1229299"/>
                  <a:pt x="1386805" y="1222391"/>
                  <a:pt x="1390056" y="1211011"/>
                </a:cubicBezTo>
                <a:cubicBezTo>
                  <a:pt x="1391682" y="1204509"/>
                  <a:pt x="1392495" y="1198819"/>
                  <a:pt x="1392495" y="1193943"/>
                </a:cubicBezTo>
                <a:cubicBezTo>
                  <a:pt x="1392495" y="1192317"/>
                  <a:pt x="1392088" y="1191098"/>
                  <a:pt x="1391275" y="1190285"/>
                </a:cubicBezTo>
                <a:cubicBezTo>
                  <a:pt x="1390463" y="1189472"/>
                  <a:pt x="1390056" y="1188659"/>
                  <a:pt x="1390056" y="1187847"/>
                </a:cubicBezTo>
                <a:cubicBezTo>
                  <a:pt x="1390056" y="1184595"/>
                  <a:pt x="1389853" y="1182157"/>
                  <a:pt x="1389447" y="1180531"/>
                </a:cubicBezTo>
                <a:cubicBezTo>
                  <a:pt x="1389041" y="1178906"/>
                  <a:pt x="1388838" y="1177687"/>
                  <a:pt x="1388838" y="1176874"/>
                </a:cubicBezTo>
                <a:cubicBezTo>
                  <a:pt x="1391275" y="1164682"/>
                  <a:pt x="1394933" y="1154522"/>
                  <a:pt x="1399810" y="1146394"/>
                </a:cubicBezTo>
                <a:lnTo>
                  <a:pt x="1413222" y="978144"/>
                </a:lnTo>
                <a:cubicBezTo>
                  <a:pt x="1414034" y="972455"/>
                  <a:pt x="1414440" y="965139"/>
                  <a:pt x="1414440" y="956199"/>
                </a:cubicBezTo>
                <a:cubicBezTo>
                  <a:pt x="1416066" y="952947"/>
                  <a:pt x="1418505" y="950103"/>
                  <a:pt x="1421755" y="947664"/>
                </a:cubicBezTo>
                <a:cubicBezTo>
                  <a:pt x="1421755" y="946851"/>
                  <a:pt x="1420536" y="945023"/>
                  <a:pt x="1418098" y="942178"/>
                </a:cubicBezTo>
                <a:cubicBezTo>
                  <a:pt x="1415659" y="939333"/>
                  <a:pt x="1414440" y="935879"/>
                  <a:pt x="1414440" y="931815"/>
                </a:cubicBezTo>
                <a:lnTo>
                  <a:pt x="1414440" y="930595"/>
                </a:lnTo>
                <a:lnTo>
                  <a:pt x="1418098" y="930595"/>
                </a:lnTo>
                <a:cubicBezTo>
                  <a:pt x="1418098" y="922467"/>
                  <a:pt x="1418911" y="916371"/>
                  <a:pt x="1420536" y="912307"/>
                </a:cubicBezTo>
                <a:cubicBezTo>
                  <a:pt x="1423788" y="902554"/>
                  <a:pt x="1427649" y="887517"/>
                  <a:pt x="1432119" y="867197"/>
                </a:cubicBezTo>
                <a:cubicBezTo>
                  <a:pt x="1436589" y="846877"/>
                  <a:pt x="1438011" y="837123"/>
                  <a:pt x="1436386" y="837936"/>
                </a:cubicBezTo>
                <a:lnTo>
                  <a:pt x="1360795" y="891581"/>
                </a:lnTo>
                <a:cubicBezTo>
                  <a:pt x="1353480" y="898083"/>
                  <a:pt x="1346978" y="902757"/>
                  <a:pt x="1341289" y="905602"/>
                </a:cubicBezTo>
                <a:cubicBezTo>
                  <a:pt x="1335599" y="908447"/>
                  <a:pt x="1329096" y="910682"/>
                  <a:pt x="1321782" y="912307"/>
                </a:cubicBezTo>
                <a:lnTo>
                  <a:pt x="1309589" y="920842"/>
                </a:lnTo>
                <a:lnTo>
                  <a:pt x="1301055" y="925719"/>
                </a:lnTo>
                <a:lnTo>
                  <a:pt x="1301055" y="923280"/>
                </a:lnTo>
                <a:cubicBezTo>
                  <a:pt x="1299429" y="923280"/>
                  <a:pt x="1296991" y="923077"/>
                  <a:pt x="1293740" y="922671"/>
                </a:cubicBezTo>
                <a:cubicBezTo>
                  <a:pt x="1290488" y="922264"/>
                  <a:pt x="1287644" y="920842"/>
                  <a:pt x="1285205" y="918403"/>
                </a:cubicBezTo>
                <a:cubicBezTo>
                  <a:pt x="1283579" y="916778"/>
                  <a:pt x="1282767" y="915559"/>
                  <a:pt x="1282767" y="914746"/>
                </a:cubicBezTo>
                <a:lnTo>
                  <a:pt x="1279109" y="918403"/>
                </a:lnTo>
                <a:cubicBezTo>
                  <a:pt x="1279109" y="916778"/>
                  <a:pt x="1278906" y="915559"/>
                  <a:pt x="1278500" y="914746"/>
                </a:cubicBezTo>
                <a:cubicBezTo>
                  <a:pt x="1278093" y="913933"/>
                  <a:pt x="1277483" y="913527"/>
                  <a:pt x="1276671" y="913527"/>
                </a:cubicBezTo>
                <a:lnTo>
                  <a:pt x="1269355" y="918403"/>
                </a:lnTo>
                <a:cubicBezTo>
                  <a:pt x="1265291" y="911901"/>
                  <a:pt x="1261837" y="910682"/>
                  <a:pt x="1258993" y="914746"/>
                </a:cubicBezTo>
                <a:cubicBezTo>
                  <a:pt x="1256148" y="918810"/>
                  <a:pt x="1255132" y="919216"/>
                  <a:pt x="1255944" y="915965"/>
                </a:cubicBezTo>
                <a:lnTo>
                  <a:pt x="1260821" y="898896"/>
                </a:lnTo>
                <a:cubicBezTo>
                  <a:pt x="1256757" y="893207"/>
                  <a:pt x="1254725" y="887517"/>
                  <a:pt x="1254725" y="881827"/>
                </a:cubicBezTo>
                <a:cubicBezTo>
                  <a:pt x="1254725" y="880202"/>
                  <a:pt x="1257570" y="868823"/>
                  <a:pt x="1263260" y="847690"/>
                </a:cubicBezTo>
                <a:cubicBezTo>
                  <a:pt x="1264885" y="842000"/>
                  <a:pt x="1266714" y="835904"/>
                  <a:pt x="1268746" y="829402"/>
                </a:cubicBezTo>
                <a:cubicBezTo>
                  <a:pt x="1270778" y="822899"/>
                  <a:pt x="1272607" y="815584"/>
                  <a:pt x="1274233" y="807456"/>
                </a:cubicBezTo>
                <a:lnTo>
                  <a:pt x="1279109" y="807456"/>
                </a:lnTo>
                <a:cubicBezTo>
                  <a:pt x="1279109" y="818023"/>
                  <a:pt x="1281141" y="824525"/>
                  <a:pt x="1285205" y="826963"/>
                </a:cubicBezTo>
                <a:cubicBezTo>
                  <a:pt x="1289269" y="824525"/>
                  <a:pt x="1294552" y="823712"/>
                  <a:pt x="1301055" y="824525"/>
                </a:cubicBezTo>
                <a:lnTo>
                  <a:pt x="1304713" y="819648"/>
                </a:lnTo>
                <a:cubicBezTo>
                  <a:pt x="1325032" y="810707"/>
                  <a:pt x="1339460" y="803189"/>
                  <a:pt x="1347994" y="797093"/>
                </a:cubicBezTo>
                <a:cubicBezTo>
                  <a:pt x="1356529" y="790997"/>
                  <a:pt x="1361608" y="787543"/>
                  <a:pt x="1363234" y="786730"/>
                </a:cubicBezTo>
                <a:lnTo>
                  <a:pt x="1401029" y="757469"/>
                </a:lnTo>
                <a:cubicBezTo>
                  <a:pt x="1402655" y="757469"/>
                  <a:pt x="1404281" y="757063"/>
                  <a:pt x="1405906" y="756250"/>
                </a:cubicBezTo>
                <a:cubicBezTo>
                  <a:pt x="1407531" y="755437"/>
                  <a:pt x="1409564" y="753811"/>
                  <a:pt x="1412002" y="751373"/>
                </a:cubicBezTo>
                <a:lnTo>
                  <a:pt x="1413222" y="750154"/>
                </a:lnTo>
                <a:cubicBezTo>
                  <a:pt x="1414847" y="748528"/>
                  <a:pt x="1417285" y="745683"/>
                  <a:pt x="1420536" y="741619"/>
                </a:cubicBezTo>
                <a:cubicBezTo>
                  <a:pt x="1423788" y="737555"/>
                  <a:pt x="1427445" y="734304"/>
                  <a:pt x="1431509" y="731866"/>
                </a:cubicBezTo>
                <a:cubicBezTo>
                  <a:pt x="1440450" y="725363"/>
                  <a:pt x="1446952" y="720080"/>
                  <a:pt x="1451017" y="716016"/>
                </a:cubicBezTo>
                <a:cubicBezTo>
                  <a:pt x="1463208" y="716016"/>
                  <a:pt x="1475807" y="720893"/>
                  <a:pt x="1488811" y="730647"/>
                </a:cubicBezTo>
                <a:lnTo>
                  <a:pt x="1496127" y="728208"/>
                </a:lnTo>
                <a:lnTo>
                  <a:pt x="1510757" y="740400"/>
                </a:lnTo>
                <a:lnTo>
                  <a:pt x="1520511" y="725770"/>
                </a:lnTo>
                <a:lnTo>
                  <a:pt x="1525388" y="729427"/>
                </a:lnTo>
                <a:lnTo>
                  <a:pt x="1522949" y="734304"/>
                </a:lnTo>
                <a:lnTo>
                  <a:pt x="1525388" y="739181"/>
                </a:lnTo>
                <a:close/>
                <a:moveTo>
                  <a:pt x="7287" y="712632"/>
                </a:moveTo>
                <a:lnTo>
                  <a:pt x="16031" y="754894"/>
                </a:lnTo>
                <a:cubicBezTo>
                  <a:pt x="4372" y="749065"/>
                  <a:pt x="-486" y="740321"/>
                  <a:pt x="1458" y="728662"/>
                </a:cubicBezTo>
                <a:cubicBezTo>
                  <a:pt x="-486" y="725748"/>
                  <a:pt x="-486" y="721861"/>
                  <a:pt x="1458" y="717004"/>
                </a:cubicBezTo>
                <a:close/>
                <a:moveTo>
                  <a:pt x="5881787" y="706004"/>
                </a:moveTo>
                <a:lnTo>
                  <a:pt x="5877782" y="714922"/>
                </a:lnTo>
                <a:lnTo>
                  <a:pt x="5882605" y="716702"/>
                </a:lnTo>
                <a:cubicBezTo>
                  <a:pt x="5886923" y="718074"/>
                  <a:pt x="5890810" y="719064"/>
                  <a:pt x="5894264" y="719674"/>
                </a:cubicBezTo>
                <a:cubicBezTo>
                  <a:pt x="5891419" y="714797"/>
                  <a:pt x="5887762" y="710530"/>
                  <a:pt x="5883291" y="706872"/>
                </a:cubicBezTo>
                <a:close/>
                <a:moveTo>
                  <a:pt x="2293484" y="689194"/>
                </a:moveTo>
                <a:lnTo>
                  <a:pt x="2303237" y="689194"/>
                </a:lnTo>
                <a:lnTo>
                  <a:pt x="2286169" y="707482"/>
                </a:lnTo>
                <a:lnTo>
                  <a:pt x="2282511" y="698947"/>
                </a:lnTo>
                <a:lnTo>
                  <a:pt x="2283730" y="694071"/>
                </a:lnTo>
                <a:lnTo>
                  <a:pt x="2288607" y="690413"/>
                </a:lnTo>
                <a:close/>
                <a:moveTo>
                  <a:pt x="706803" y="686400"/>
                </a:moveTo>
                <a:lnTo>
                  <a:pt x="699516" y="722833"/>
                </a:lnTo>
                <a:lnTo>
                  <a:pt x="698059" y="722833"/>
                </a:lnTo>
                <a:lnTo>
                  <a:pt x="700974" y="728662"/>
                </a:lnTo>
                <a:lnTo>
                  <a:pt x="705345" y="731577"/>
                </a:lnTo>
                <a:lnTo>
                  <a:pt x="717004" y="717004"/>
                </a:lnTo>
                <a:lnTo>
                  <a:pt x="718462" y="721376"/>
                </a:lnTo>
                <a:cubicBezTo>
                  <a:pt x="716518" y="731091"/>
                  <a:pt x="715547" y="735949"/>
                  <a:pt x="715547" y="735949"/>
                </a:cubicBezTo>
                <a:cubicBezTo>
                  <a:pt x="715547" y="735949"/>
                  <a:pt x="716518" y="742264"/>
                  <a:pt x="718462" y="754894"/>
                </a:cubicBezTo>
                <a:cubicBezTo>
                  <a:pt x="720404" y="759752"/>
                  <a:pt x="727205" y="768982"/>
                  <a:pt x="738864" y="782583"/>
                </a:cubicBezTo>
                <a:cubicBezTo>
                  <a:pt x="740807" y="787441"/>
                  <a:pt x="742750" y="793999"/>
                  <a:pt x="744693" y="802257"/>
                </a:cubicBezTo>
                <a:cubicBezTo>
                  <a:pt x="746636" y="810515"/>
                  <a:pt x="750037" y="820474"/>
                  <a:pt x="754894" y="832132"/>
                </a:cubicBezTo>
                <a:cubicBezTo>
                  <a:pt x="749065" y="847677"/>
                  <a:pt x="741293" y="858850"/>
                  <a:pt x="731577" y="865651"/>
                </a:cubicBezTo>
                <a:cubicBezTo>
                  <a:pt x="715061" y="875366"/>
                  <a:pt x="704860" y="882167"/>
                  <a:pt x="700974" y="886053"/>
                </a:cubicBezTo>
                <a:cubicBezTo>
                  <a:pt x="670855" y="914228"/>
                  <a:pt x="654339" y="936088"/>
                  <a:pt x="651425" y="951633"/>
                </a:cubicBezTo>
                <a:lnTo>
                  <a:pt x="633937" y="951633"/>
                </a:lnTo>
                <a:lnTo>
                  <a:pt x="623735" y="937060"/>
                </a:lnTo>
                <a:cubicBezTo>
                  <a:pt x="618877" y="936088"/>
                  <a:pt x="613048" y="935602"/>
                  <a:pt x="606248" y="935602"/>
                </a:cubicBezTo>
                <a:cubicBezTo>
                  <a:pt x="600418" y="935602"/>
                  <a:pt x="592160" y="938517"/>
                  <a:pt x="581473" y="944346"/>
                </a:cubicBezTo>
                <a:cubicBezTo>
                  <a:pt x="566900" y="950176"/>
                  <a:pt x="546497" y="961834"/>
                  <a:pt x="520265" y="979322"/>
                </a:cubicBezTo>
                <a:cubicBezTo>
                  <a:pt x="515407" y="984180"/>
                  <a:pt x="505692" y="1001668"/>
                  <a:pt x="491119" y="1031786"/>
                </a:cubicBezTo>
                <a:cubicBezTo>
                  <a:pt x="479460" y="1055103"/>
                  <a:pt x="467801" y="1066762"/>
                  <a:pt x="456143" y="1066762"/>
                </a:cubicBezTo>
                <a:cubicBezTo>
                  <a:pt x="451285" y="1066762"/>
                  <a:pt x="442055" y="1065304"/>
                  <a:pt x="428454" y="1062390"/>
                </a:cubicBezTo>
                <a:cubicBezTo>
                  <a:pt x="415823" y="1059475"/>
                  <a:pt x="405137" y="1058989"/>
                  <a:pt x="396392" y="1060932"/>
                </a:cubicBezTo>
                <a:lnTo>
                  <a:pt x="333728" y="998267"/>
                </a:lnTo>
                <a:cubicBezTo>
                  <a:pt x="305553" y="970092"/>
                  <a:pt x="280778" y="956976"/>
                  <a:pt x="259404" y="958919"/>
                </a:cubicBezTo>
                <a:lnTo>
                  <a:pt x="298752" y="848163"/>
                </a:lnTo>
                <a:lnTo>
                  <a:pt x="329355" y="819016"/>
                </a:lnTo>
                <a:lnTo>
                  <a:pt x="341014" y="814644"/>
                </a:lnTo>
                <a:lnTo>
                  <a:pt x="352673" y="817559"/>
                </a:lnTo>
                <a:cubicBezTo>
                  <a:pt x="358502" y="819502"/>
                  <a:pt x="362874" y="820474"/>
                  <a:pt x="365789" y="820474"/>
                </a:cubicBezTo>
                <a:cubicBezTo>
                  <a:pt x="417281" y="802014"/>
                  <a:pt x="493062" y="779669"/>
                  <a:pt x="593131" y="753437"/>
                </a:cubicBezTo>
                <a:cubicBezTo>
                  <a:pt x="594103" y="750522"/>
                  <a:pt x="594589" y="746636"/>
                  <a:pt x="594589" y="741778"/>
                </a:cubicBezTo>
                <a:lnTo>
                  <a:pt x="601875" y="741778"/>
                </a:lnTo>
                <a:lnTo>
                  <a:pt x="604790" y="731577"/>
                </a:lnTo>
                <a:cubicBezTo>
                  <a:pt x="608676" y="727691"/>
                  <a:pt x="616449" y="722833"/>
                  <a:pt x="628107" y="717004"/>
                </a:cubicBezTo>
                <a:lnTo>
                  <a:pt x="632479" y="717004"/>
                </a:lnTo>
                <a:lnTo>
                  <a:pt x="633937" y="715546"/>
                </a:lnTo>
                <a:lnTo>
                  <a:pt x="639766" y="715546"/>
                </a:lnTo>
                <a:cubicBezTo>
                  <a:pt x="646566" y="715546"/>
                  <a:pt x="657254" y="714089"/>
                  <a:pt x="671827" y="711174"/>
                </a:cubicBezTo>
                <a:lnTo>
                  <a:pt x="676199" y="711174"/>
                </a:lnTo>
                <a:lnTo>
                  <a:pt x="683486" y="717004"/>
                </a:lnTo>
                <a:close/>
                <a:moveTo>
                  <a:pt x="7006146" y="625614"/>
                </a:moveTo>
                <a:lnTo>
                  <a:pt x="6956597" y="637273"/>
                </a:lnTo>
                <a:cubicBezTo>
                  <a:pt x="6879844" y="654761"/>
                  <a:pt x="6823009" y="669334"/>
                  <a:pt x="6786089" y="680993"/>
                </a:cubicBezTo>
                <a:cubicBezTo>
                  <a:pt x="6749171" y="692651"/>
                  <a:pt x="6724882" y="706739"/>
                  <a:pt x="6713223" y="723255"/>
                </a:cubicBezTo>
                <a:lnTo>
                  <a:pt x="6714681" y="765518"/>
                </a:lnTo>
                <a:cubicBezTo>
                  <a:pt x="6714681" y="773290"/>
                  <a:pt x="6719538" y="785920"/>
                  <a:pt x="6729254" y="803408"/>
                </a:cubicBezTo>
                <a:cubicBezTo>
                  <a:pt x="6738969" y="820896"/>
                  <a:pt x="6743341" y="833526"/>
                  <a:pt x="6742370" y="841298"/>
                </a:cubicBezTo>
                <a:cubicBezTo>
                  <a:pt x="6800663" y="813124"/>
                  <a:pt x="6854098" y="799036"/>
                  <a:pt x="6902676" y="799036"/>
                </a:cubicBezTo>
                <a:cubicBezTo>
                  <a:pt x="6927936" y="799036"/>
                  <a:pt x="6948824" y="801465"/>
                  <a:pt x="6965341" y="806323"/>
                </a:cubicBezTo>
                <a:cubicBezTo>
                  <a:pt x="6979914" y="772318"/>
                  <a:pt x="6998373" y="743172"/>
                  <a:pt x="7020719" y="718883"/>
                </a:cubicBezTo>
                <a:cubicBezTo>
                  <a:pt x="7021691" y="716940"/>
                  <a:pt x="7022176" y="712568"/>
                  <a:pt x="7022176" y="705767"/>
                </a:cubicBezTo>
                <a:cubicBezTo>
                  <a:pt x="7022176" y="689251"/>
                  <a:pt x="7016833" y="662533"/>
                  <a:pt x="7006146" y="625614"/>
                </a:cubicBezTo>
                <a:close/>
                <a:moveTo>
                  <a:pt x="1849695" y="620919"/>
                </a:moveTo>
                <a:lnTo>
                  <a:pt x="1820434" y="631891"/>
                </a:lnTo>
                <a:cubicBezTo>
                  <a:pt x="1797675" y="640019"/>
                  <a:pt x="1781013" y="646928"/>
                  <a:pt x="1770447" y="652618"/>
                </a:cubicBezTo>
                <a:cubicBezTo>
                  <a:pt x="1759880" y="658307"/>
                  <a:pt x="1754597" y="664810"/>
                  <a:pt x="1754597" y="672125"/>
                </a:cubicBezTo>
                <a:cubicBezTo>
                  <a:pt x="1754597" y="732272"/>
                  <a:pt x="1755410" y="763565"/>
                  <a:pt x="1757036" y="766003"/>
                </a:cubicBezTo>
                <a:cubicBezTo>
                  <a:pt x="1762725" y="762752"/>
                  <a:pt x="1784264" y="754624"/>
                  <a:pt x="1821653" y="741619"/>
                </a:cubicBezTo>
                <a:lnTo>
                  <a:pt x="1858229" y="728208"/>
                </a:lnTo>
                <a:lnTo>
                  <a:pt x="1858229" y="705043"/>
                </a:lnTo>
                <a:cubicBezTo>
                  <a:pt x="1857416" y="696103"/>
                  <a:pt x="1855994" y="680456"/>
                  <a:pt x="1853962" y="658104"/>
                </a:cubicBezTo>
                <a:cubicBezTo>
                  <a:pt x="1851930" y="635752"/>
                  <a:pt x="1850507" y="623357"/>
                  <a:pt x="1849695" y="620919"/>
                </a:cubicBezTo>
                <a:close/>
                <a:moveTo>
                  <a:pt x="647052" y="613534"/>
                </a:moveTo>
                <a:lnTo>
                  <a:pt x="644138" y="622278"/>
                </a:lnTo>
                <a:cubicBezTo>
                  <a:pt x="660654" y="624221"/>
                  <a:pt x="670369" y="627135"/>
                  <a:pt x="673284" y="631021"/>
                </a:cubicBezTo>
                <a:lnTo>
                  <a:pt x="671827" y="633936"/>
                </a:lnTo>
                <a:lnTo>
                  <a:pt x="682028" y="641223"/>
                </a:lnTo>
                <a:lnTo>
                  <a:pt x="668912" y="645595"/>
                </a:lnTo>
                <a:lnTo>
                  <a:pt x="674742" y="648509"/>
                </a:lnTo>
                <a:lnTo>
                  <a:pt x="674742" y="649967"/>
                </a:lnTo>
                <a:cubicBezTo>
                  <a:pt x="610619" y="663568"/>
                  <a:pt x="553298" y="682028"/>
                  <a:pt x="502777" y="705345"/>
                </a:cubicBezTo>
                <a:cubicBezTo>
                  <a:pt x="478489" y="715061"/>
                  <a:pt x="461486" y="721376"/>
                  <a:pt x="451771" y="724290"/>
                </a:cubicBezTo>
                <a:lnTo>
                  <a:pt x="445942" y="725748"/>
                </a:lnTo>
                <a:lnTo>
                  <a:pt x="424082" y="724290"/>
                </a:lnTo>
                <a:lnTo>
                  <a:pt x="422624" y="718461"/>
                </a:lnTo>
                <a:lnTo>
                  <a:pt x="387648" y="714089"/>
                </a:lnTo>
                <a:lnTo>
                  <a:pt x="389106" y="708260"/>
                </a:lnTo>
                <a:cubicBezTo>
                  <a:pt x="391049" y="706316"/>
                  <a:pt x="393721" y="704131"/>
                  <a:pt x="397121" y="701702"/>
                </a:cubicBezTo>
                <a:cubicBezTo>
                  <a:pt x="400521" y="699273"/>
                  <a:pt x="403679" y="696115"/>
                  <a:pt x="406594" y="692229"/>
                </a:cubicBezTo>
                <a:lnTo>
                  <a:pt x="419710" y="683485"/>
                </a:lnTo>
                <a:cubicBezTo>
                  <a:pt x="435254" y="679599"/>
                  <a:pt x="457114" y="673284"/>
                  <a:pt x="485289" y="664540"/>
                </a:cubicBezTo>
                <a:cubicBezTo>
                  <a:pt x="513464" y="655796"/>
                  <a:pt x="539211" y="647052"/>
                  <a:pt x="562527" y="638308"/>
                </a:cubicBezTo>
                <a:close/>
                <a:moveTo>
                  <a:pt x="3008621" y="590623"/>
                </a:moveTo>
                <a:cubicBezTo>
                  <a:pt x="3024166" y="604224"/>
                  <a:pt x="3036796" y="611025"/>
                  <a:pt x="3046511" y="611025"/>
                </a:cubicBezTo>
                <a:lnTo>
                  <a:pt x="3071286" y="609568"/>
                </a:lnTo>
                <a:lnTo>
                  <a:pt x="3082944" y="612483"/>
                </a:lnTo>
                <a:cubicBezTo>
                  <a:pt x="3089745" y="627056"/>
                  <a:pt x="3102861" y="642115"/>
                  <a:pt x="3122292" y="657660"/>
                </a:cubicBezTo>
                <a:lnTo>
                  <a:pt x="3129579" y="657660"/>
                </a:lnTo>
                <a:cubicBezTo>
                  <a:pt x="3149981" y="657660"/>
                  <a:pt x="3167955" y="651345"/>
                  <a:pt x="3183500" y="638714"/>
                </a:cubicBezTo>
                <a:lnTo>
                  <a:pt x="3184957" y="634342"/>
                </a:lnTo>
                <a:lnTo>
                  <a:pt x="3189329" y="634342"/>
                </a:lnTo>
                <a:lnTo>
                  <a:pt x="3190786" y="640172"/>
                </a:lnTo>
                <a:cubicBezTo>
                  <a:pt x="3179128" y="648916"/>
                  <a:pt x="3167955" y="668832"/>
                  <a:pt x="3157268" y="699922"/>
                </a:cubicBezTo>
                <a:cubicBezTo>
                  <a:pt x="3166984" y="718381"/>
                  <a:pt x="3171841" y="732955"/>
                  <a:pt x="3171841" y="743642"/>
                </a:cubicBezTo>
                <a:lnTo>
                  <a:pt x="3163097" y="774246"/>
                </a:lnTo>
                <a:lnTo>
                  <a:pt x="3151439" y="816508"/>
                </a:lnTo>
                <a:lnTo>
                  <a:pt x="3107719" y="819423"/>
                </a:lnTo>
                <a:cubicBezTo>
                  <a:pt x="3097032" y="808736"/>
                  <a:pt x="3084888" y="803392"/>
                  <a:pt x="3071286" y="803392"/>
                </a:cubicBezTo>
                <a:cubicBezTo>
                  <a:pt x="3069343" y="803392"/>
                  <a:pt x="3065214" y="804607"/>
                  <a:pt x="3058899" y="807035"/>
                </a:cubicBezTo>
                <a:cubicBezTo>
                  <a:pt x="3052583" y="809464"/>
                  <a:pt x="3044082" y="812622"/>
                  <a:pt x="3033395" y="816508"/>
                </a:cubicBezTo>
                <a:cubicBezTo>
                  <a:pt x="3034367" y="814565"/>
                  <a:pt x="3038739" y="806307"/>
                  <a:pt x="3046511" y="791734"/>
                </a:cubicBezTo>
                <a:lnTo>
                  <a:pt x="3039225" y="782990"/>
                </a:lnTo>
                <a:cubicBezTo>
                  <a:pt x="3022708" y="785904"/>
                  <a:pt x="3008378" y="790762"/>
                  <a:pt x="2996234" y="797563"/>
                </a:cubicBezTo>
                <a:cubicBezTo>
                  <a:pt x="2984089" y="804364"/>
                  <a:pt x="2968302" y="815051"/>
                  <a:pt x="2948871" y="829624"/>
                </a:cubicBezTo>
                <a:cubicBezTo>
                  <a:pt x="2951785" y="826709"/>
                  <a:pt x="2959558" y="819666"/>
                  <a:pt x="2972188" y="808493"/>
                </a:cubicBezTo>
                <a:cubicBezTo>
                  <a:pt x="2984818" y="797320"/>
                  <a:pt x="2997934" y="784447"/>
                  <a:pt x="3011535" y="769874"/>
                </a:cubicBezTo>
                <a:lnTo>
                  <a:pt x="2983846" y="740727"/>
                </a:lnTo>
                <a:cubicBezTo>
                  <a:pt x="2980932" y="733926"/>
                  <a:pt x="2974131" y="724211"/>
                  <a:pt x="2963444" y="711581"/>
                </a:cubicBezTo>
                <a:cubicBezTo>
                  <a:pt x="2953728" y="692150"/>
                  <a:pt x="2948871" y="677576"/>
                  <a:pt x="2948871" y="667861"/>
                </a:cubicBezTo>
                <a:lnTo>
                  <a:pt x="2948871" y="663489"/>
                </a:lnTo>
                <a:lnTo>
                  <a:pt x="2951785" y="663489"/>
                </a:lnTo>
                <a:lnTo>
                  <a:pt x="2963444" y="659117"/>
                </a:lnTo>
                <a:lnTo>
                  <a:pt x="2969273" y="641629"/>
                </a:lnTo>
                <a:cubicBezTo>
                  <a:pt x="2978989" y="637743"/>
                  <a:pt x="2988218" y="630699"/>
                  <a:pt x="2996962" y="620498"/>
                </a:cubicBezTo>
                <a:cubicBezTo>
                  <a:pt x="3001334" y="615397"/>
                  <a:pt x="3004613" y="611936"/>
                  <a:pt x="3006799" y="610114"/>
                </a:cubicBezTo>
                <a:lnTo>
                  <a:pt x="3008718" y="608942"/>
                </a:lnTo>
                <a:lnTo>
                  <a:pt x="3007892" y="607382"/>
                </a:lnTo>
                <a:cubicBezTo>
                  <a:pt x="3006435" y="603981"/>
                  <a:pt x="3004735" y="598881"/>
                  <a:pt x="3002791" y="592080"/>
                </a:cubicBezTo>
                <a:close/>
                <a:moveTo>
                  <a:pt x="3471777" y="586433"/>
                </a:moveTo>
                <a:cubicBezTo>
                  <a:pt x="3477060" y="586554"/>
                  <a:pt x="3482980" y="586979"/>
                  <a:pt x="3489538" y="587708"/>
                </a:cubicBezTo>
                <a:lnTo>
                  <a:pt x="3515770" y="593537"/>
                </a:lnTo>
                <a:cubicBezTo>
                  <a:pt x="3517713" y="598395"/>
                  <a:pt x="3525000" y="602281"/>
                  <a:pt x="3537630" y="605196"/>
                </a:cubicBezTo>
                <a:cubicBezTo>
                  <a:pt x="3547345" y="607139"/>
                  <a:pt x="3554632" y="610054"/>
                  <a:pt x="3559490" y="613940"/>
                </a:cubicBezTo>
                <a:lnTo>
                  <a:pt x="3584264" y="600824"/>
                </a:lnTo>
                <a:cubicBezTo>
                  <a:pt x="3583293" y="601796"/>
                  <a:pt x="3582807" y="603739"/>
                  <a:pt x="3582807" y="606653"/>
                </a:cubicBezTo>
                <a:cubicBezTo>
                  <a:pt x="3582807" y="611511"/>
                  <a:pt x="3584750" y="617340"/>
                  <a:pt x="3588636" y="624141"/>
                </a:cubicBezTo>
                <a:cubicBezTo>
                  <a:pt x="3608067" y="626084"/>
                  <a:pt x="3626527" y="618312"/>
                  <a:pt x="3644015" y="600824"/>
                </a:cubicBezTo>
                <a:cubicBezTo>
                  <a:pt x="3637214" y="614426"/>
                  <a:pt x="3633813" y="623170"/>
                  <a:pt x="3633813" y="627056"/>
                </a:cubicBezTo>
                <a:cubicBezTo>
                  <a:pt x="3633813" y="635800"/>
                  <a:pt x="3637214" y="642115"/>
                  <a:pt x="3644015" y="646001"/>
                </a:cubicBezTo>
                <a:cubicBezTo>
                  <a:pt x="3658588" y="646001"/>
                  <a:pt x="3671218" y="638714"/>
                  <a:pt x="3681905" y="624141"/>
                </a:cubicBezTo>
                <a:cubicBezTo>
                  <a:pt x="3692592" y="609568"/>
                  <a:pt x="3701822" y="600338"/>
                  <a:pt x="3709594" y="596452"/>
                </a:cubicBezTo>
                <a:cubicBezTo>
                  <a:pt x="3692106" y="619769"/>
                  <a:pt x="3681905" y="641629"/>
                  <a:pt x="3678990" y="662032"/>
                </a:cubicBezTo>
                <a:cubicBezTo>
                  <a:pt x="3679962" y="663975"/>
                  <a:pt x="3680933" y="665918"/>
                  <a:pt x="3681905" y="667861"/>
                </a:cubicBezTo>
                <a:cubicBezTo>
                  <a:pt x="3682877" y="669804"/>
                  <a:pt x="3683362" y="672233"/>
                  <a:pt x="3683362" y="675148"/>
                </a:cubicBezTo>
                <a:cubicBezTo>
                  <a:pt x="3685305" y="674176"/>
                  <a:pt x="3691135" y="670290"/>
                  <a:pt x="3700850" y="663489"/>
                </a:cubicBezTo>
                <a:cubicBezTo>
                  <a:pt x="3710566" y="656688"/>
                  <a:pt x="3718338" y="652802"/>
                  <a:pt x="3724167" y="651830"/>
                </a:cubicBezTo>
                <a:cubicBezTo>
                  <a:pt x="3712509" y="660574"/>
                  <a:pt x="3705708" y="674662"/>
                  <a:pt x="3703765" y="694093"/>
                </a:cubicBezTo>
                <a:lnTo>
                  <a:pt x="3700850" y="695550"/>
                </a:lnTo>
                <a:lnTo>
                  <a:pt x="3699393" y="698465"/>
                </a:lnTo>
                <a:lnTo>
                  <a:pt x="3703765" y="714495"/>
                </a:lnTo>
                <a:cubicBezTo>
                  <a:pt x="3706679" y="720325"/>
                  <a:pt x="3709594" y="725182"/>
                  <a:pt x="3712509" y="729069"/>
                </a:cubicBezTo>
                <a:cubicBezTo>
                  <a:pt x="3714452" y="734898"/>
                  <a:pt x="3718338" y="748985"/>
                  <a:pt x="3724167" y="771331"/>
                </a:cubicBezTo>
                <a:cubicBezTo>
                  <a:pt x="3718338" y="773274"/>
                  <a:pt x="3716395" y="777160"/>
                  <a:pt x="3718338" y="782990"/>
                </a:cubicBezTo>
                <a:lnTo>
                  <a:pt x="3713966" y="787362"/>
                </a:lnTo>
                <a:cubicBezTo>
                  <a:pt x="3713966" y="794162"/>
                  <a:pt x="3711051" y="802906"/>
                  <a:pt x="3705222" y="813593"/>
                </a:cubicBezTo>
                <a:lnTo>
                  <a:pt x="3709594" y="816508"/>
                </a:lnTo>
                <a:lnTo>
                  <a:pt x="3703765" y="816508"/>
                </a:lnTo>
                <a:cubicBezTo>
                  <a:pt x="3699879" y="818451"/>
                  <a:pt x="3696964" y="820394"/>
                  <a:pt x="3695021" y="822337"/>
                </a:cubicBezTo>
                <a:cubicBezTo>
                  <a:pt x="3694049" y="823309"/>
                  <a:pt x="3692835" y="823795"/>
                  <a:pt x="3691378" y="823795"/>
                </a:cubicBezTo>
                <a:cubicBezTo>
                  <a:pt x="3689920" y="823795"/>
                  <a:pt x="3688706" y="824281"/>
                  <a:pt x="3687734" y="825252"/>
                </a:cubicBezTo>
                <a:lnTo>
                  <a:pt x="3686277" y="826709"/>
                </a:lnTo>
                <a:lnTo>
                  <a:pt x="3684820" y="831081"/>
                </a:lnTo>
                <a:cubicBezTo>
                  <a:pt x="3680933" y="829138"/>
                  <a:pt x="3677533" y="828167"/>
                  <a:pt x="3674618" y="828167"/>
                </a:cubicBezTo>
                <a:lnTo>
                  <a:pt x="3668789" y="826709"/>
                </a:lnTo>
                <a:cubicBezTo>
                  <a:pt x="3660045" y="830596"/>
                  <a:pt x="3649844" y="831567"/>
                  <a:pt x="3638185" y="829624"/>
                </a:cubicBezTo>
                <a:cubicBezTo>
                  <a:pt x="3627498" y="827681"/>
                  <a:pt x="3621183" y="827195"/>
                  <a:pt x="3619240" y="828167"/>
                </a:cubicBezTo>
                <a:lnTo>
                  <a:pt x="3616325" y="829624"/>
                </a:lnTo>
                <a:lnTo>
                  <a:pt x="3614868" y="833996"/>
                </a:lnTo>
                <a:cubicBezTo>
                  <a:pt x="3580864" y="817480"/>
                  <a:pt x="3555603" y="800478"/>
                  <a:pt x="3539087" y="782990"/>
                </a:cubicBezTo>
                <a:lnTo>
                  <a:pt x="3517227" y="777160"/>
                </a:lnTo>
                <a:lnTo>
                  <a:pt x="3489538" y="778618"/>
                </a:lnTo>
                <a:lnTo>
                  <a:pt x="3505569" y="769874"/>
                </a:lnTo>
                <a:lnTo>
                  <a:pt x="3505569" y="764044"/>
                </a:lnTo>
                <a:cubicBezTo>
                  <a:pt x="3483223" y="753357"/>
                  <a:pt x="3460877" y="730526"/>
                  <a:pt x="3438532" y="695550"/>
                </a:cubicBezTo>
                <a:cubicBezTo>
                  <a:pt x="3417158" y="663489"/>
                  <a:pt x="3405013" y="636771"/>
                  <a:pt x="3402098" y="615397"/>
                </a:cubicBezTo>
                <a:lnTo>
                  <a:pt x="3405013" y="612483"/>
                </a:lnTo>
                <a:lnTo>
                  <a:pt x="3406471" y="605196"/>
                </a:lnTo>
                <a:lnTo>
                  <a:pt x="3407928" y="603739"/>
                </a:lnTo>
                <a:lnTo>
                  <a:pt x="3409385" y="592080"/>
                </a:lnTo>
                <a:lnTo>
                  <a:pt x="3405013" y="587708"/>
                </a:lnTo>
                <a:cubicBezTo>
                  <a:pt x="3409871" y="587708"/>
                  <a:pt x="3422015" y="589651"/>
                  <a:pt x="3441446" y="593537"/>
                </a:cubicBezTo>
                <a:cubicBezTo>
                  <a:pt x="3445818" y="588437"/>
                  <a:pt x="3455928" y="586069"/>
                  <a:pt x="3471777" y="586433"/>
                </a:cubicBezTo>
                <a:close/>
                <a:moveTo>
                  <a:pt x="6991572" y="573151"/>
                </a:moveTo>
                <a:lnTo>
                  <a:pt x="7042579" y="580437"/>
                </a:lnTo>
                <a:lnTo>
                  <a:pt x="7060067" y="577523"/>
                </a:lnTo>
                <a:cubicBezTo>
                  <a:pt x="7064924" y="576551"/>
                  <a:pt x="7070268" y="576065"/>
                  <a:pt x="7076097" y="576065"/>
                </a:cubicBezTo>
                <a:cubicBezTo>
                  <a:pt x="7085813" y="576065"/>
                  <a:pt x="7100629" y="584566"/>
                  <a:pt x="7120546" y="601569"/>
                </a:cubicBezTo>
                <a:cubicBezTo>
                  <a:pt x="7140462" y="618571"/>
                  <a:pt x="7152364" y="632415"/>
                  <a:pt x="7156250" y="643102"/>
                </a:cubicBezTo>
                <a:cubicBezTo>
                  <a:pt x="7159165" y="655732"/>
                  <a:pt x="7162565" y="667877"/>
                  <a:pt x="7166451" y="679535"/>
                </a:cubicBezTo>
                <a:lnTo>
                  <a:pt x="7182482" y="711597"/>
                </a:lnTo>
                <a:cubicBezTo>
                  <a:pt x="7187340" y="724227"/>
                  <a:pt x="7189769" y="735400"/>
                  <a:pt x="7189769" y="745115"/>
                </a:cubicBezTo>
                <a:cubicBezTo>
                  <a:pt x="7189769" y="749973"/>
                  <a:pt x="7189283" y="753859"/>
                  <a:pt x="7188311" y="756774"/>
                </a:cubicBezTo>
                <a:cubicBezTo>
                  <a:pt x="7175681" y="764546"/>
                  <a:pt x="7165480" y="768432"/>
                  <a:pt x="7157707" y="768432"/>
                </a:cubicBezTo>
                <a:cubicBezTo>
                  <a:pt x="7139248" y="770375"/>
                  <a:pt x="7129533" y="771347"/>
                  <a:pt x="7128561" y="771347"/>
                </a:cubicBezTo>
                <a:cubicBezTo>
                  <a:pt x="7105244" y="777176"/>
                  <a:pt x="7080469" y="790292"/>
                  <a:pt x="7054237" y="810695"/>
                </a:cubicBezTo>
                <a:cubicBezTo>
                  <a:pt x="7028005" y="831097"/>
                  <a:pt x="7010032" y="851500"/>
                  <a:pt x="7000316" y="871902"/>
                </a:cubicBezTo>
                <a:lnTo>
                  <a:pt x="6997402" y="871902"/>
                </a:lnTo>
                <a:cubicBezTo>
                  <a:pt x="6989629" y="871902"/>
                  <a:pt x="6980885" y="868016"/>
                  <a:pt x="6971170" y="860244"/>
                </a:cubicBezTo>
                <a:lnTo>
                  <a:pt x="6917249" y="855872"/>
                </a:lnTo>
                <a:lnTo>
                  <a:pt x="6822523" y="851500"/>
                </a:lnTo>
                <a:cubicBezTo>
                  <a:pt x="6809893" y="854414"/>
                  <a:pt x="6794833" y="861701"/>
                  <a:pt x="6777346" y="873360"/>
                </a:cubicBezTo>
                <a:cubicBezTo>
                  <a:pt x="6759858" y="885018"/>
                  <a:pt x="6749656" y="890848"/>
                  <a:pt x="6746742" y="890848"/>
                </a:cubicBezTo>
                <a:cubicBezTo>
                  <a:pt x="6735083" y="892791"/>
                  <a:pt x="6725853" y="895220"/>
                  <a:pt x="6719053" y="898134"/>
                </a:cubicBezTo>
                <a:lnTo>
                  <a:pt x="6711766" y="893762"/>
                </a:lnTo>
                <a:cubicBezTo>
                  <a:pt x="6703022" y="891819"/>
                  <a:pt x="6686991" y="885990"/>
                  <a:pt x="6663674" y="876274"/>
                </a:cubicBezTo>
                <a:lnTo>
                  <a:pt x="6654930" y="877732"/>
                </a:lnTo>
                <a:lnTo>
                  <a:pt x="6659302" y="870445"/>
                </a:lnTo>
                <a:cubicBezTo>
                  <a:pt x="6654445" y="852957"/>
                  <a:pt x="6640357" y="825754"/>
                  <a:pt x="6617040" y="788835"/>
                </a:cubicBezTo>
                <a:cubicBezTo>
                  <a:pt x="6593723" y="751916"/>
                  <a:pt x="6582064" y="726170"/>
                  <a:pt x="6582064" y="711597"/>
                </a:cubicBezTo>
                <a:cubicBezTo>
                  <a:pt x="6582064" y="704796"/>
                  <a:pt x="6590079" y="693380"/>
                  <a:pt x="6606110" y="677349"/>
                </a:cubicBezTo>
                <a:cubicBezTo>
                  <a:pt x="6622141" y="661319"/>
                  <a:pt x="6633556" y="654275"/>
                  <a:pt x="6640357" y="656218"/>
                </a:cubicBezTo>
                <a:lnTo>
                  <a:pt x="6668046" y="648932"/>
                </a:lnTo>
                <a:cubicBezTo>
                  <a:pt x="6668046" y="648932"/>
                  <a:pt x="6667803" y="648689"/>
                  <a:pt x="6667318" y="648203"/>
                </a:cubicBezTo>
                <a:cubicBezTo>
                  <a:pt x="6666832" y="647717"/>
                  <a:pt x="6666589" y="647474"/>
                  <a:pt x="6666589" y="647474"/>
                </a:cubicBezTo>
                <a:cubicBezTo>
                  <a:pt x="6673390" y="648446"/>
                  <a:pt x="6681162" y="651846"/>
                  <a:pt x="6689906" y="657676"/>
                </a:cubicBezTo>
                <a:lnTo>
                  <a:pt x="6711766" y="669334"/>
                </a:lnTo>
                <a:cubicBezTo>
                  <a:pt x="6719538" y="664476"/>
                  <a:pt x="6812807" y="632415"/>
                  <a:pt x="6991572" y="573151"/>
                </a:cubicBezTo>
                <a:close/>
                <a:moveTo>
                  <a:pt x="3652758" y="567306"/>
                </a:moveTo>
                <a:lnTo>
                  <a:pt x="3655673" y="567306"/>
                </a:lnTo>
                <a:lnTo>
                  <a:pt x="3661502" y="570220"/>
                </a:lnTo>
                <a:cubicBezTo>
                  <a:pt x="3657616" y="577021"/>
                  <a:pt x="3652758" y="582365"/>
                  <a:pt x="3646929" y="586251"/>
                </a:cubicBezTo>
                <a:lnTo>
                  <a:pt x="3646929" y="578964"/>
                </a:lnTo>
                <a:lnTo>
                  <a:pt x="3648387" y="571678"/>
                </a:lnTo>
                <a:close/>
                <a:moveTo>
                  <a:pt x="5977169" y="555082"/>
                </a:moveTo>
                <a:lnTo>
                  <a:pt x="5955224" y="558739"/>
                </a:lnTo>
                <a:cubicBezTo>
                  <a:pt x="5943134" y="558739"/>
                  <a:pt x="5912219" y="566207"/>
                  <a:pt x="5862479" y="581142"/>
                </a:cubicBezTo>
                <a:lnTo>
                  <a:pt x="5855173" y="583372"/>
                </a:lnTo>
                <a:lnTo>
                  <a:pt x="5874757" y="591658"/>
                </a:lnTo>
                <a:lnTo>
                  <a:pt x="5882072" y="613603"/>
                </a:lnTo>
                <a:cubicBezTo>
                  <a:pt x="5879634" y="615229"/>
                  <a:pt x="5879024" y="616651"/>
                  <a:pt x="5880243" y="617871"/>
                </a:cubicBezTo>
                <a:cubicBezTo>
                  <a:pt x="5881462" y="619090"/>
                  <a:pt x="5882072" y="620106"/>
                  <a:pt x="5882072" y="620919"/>
                </a:cubicBezTo>
                <a:cubicBezTo>
                  <a:pt x="5882885" y="622544"/>
                  <a:pt x="5884307" y="624170"/>
                  <a:pt x="5886339" y="625795"/>
                </a:cubicBezTo>
                <a:cubicBezTo>
                  <a:pt x="5888371" y="627421"/>
                  <a:pt x="5890606" y="629859"/>
                  <a:pt x="5893045" y="633111"/>
                </a:cubicBezTo>
                <a:lnTo>
                  <a:pt x="5902798" y="648960"/>
                </a:lnTo>
                <a:cubicBezTo>
                  <a:pt x="5903611" y="653024"/>
                  <a:pt x="5903408" y="656885"/>
                  <a:pt x="5902189" y="660543"/>
                </a:cubicBezTo>
                <a:cubicBezTo>
                  <a:pt x="5900970" y="664200"/>
                  <a:pt x="5898328" y="670093"/>
                  <a:pt x="5894264" y="678221"/>
                </a:cubicBezTo>
                <a:lnTo>
                  <a:pt x="5885433" y="697886"/>
                </a:lnTo>
                <a:lnTo>
                  <a:pt x="5889082" y="698947"/>
                </a:lnTo>
                <a:cubicBezTo>
                  <a:pt x="5894162" y="699760"/>
                  <a:pt x="5898734" y="699760"/>
                  <a:pt x="5902798" y="698947"/>
                </a:cubicBezTo>
                <a:lnTo>
                  <a:pt x="6022280" y="613603"/>
                </a:lnTo>
                <a:lnTo>
                  <a:pt x="6022280" y="581904"/>
                </a:lnTo>
                <a:lnTo>
                  <a:pt x="6008869" y="570931"/>
                </a:lnTo>
                <a:cubicBezTo>
                  <a:pt x="6007243" y="569306"/>
                  <a:pt x="6004601" y="566867"/>
                  <a:pt x="6000944" y="563616"/>
                </a:cubicBezTo>
                <a:cubicBezTo>
                  <a:pt x="5997286" y="560365"/>
                  <a:pt x="5993832" y="558130"/>
                  <a:pt x="5990581" y="556911"/>
                </a:cubicBezTo>
                <a:cubicBezTo>
                  <a:pt x="5987329" y="555691"/>
                  <a:pt x="5982859" y="555082"/>
                  <a:pt x="5977169" y="555082"/>
                </a:cubicBezTo>
                <a:close/>
                <a:moveTo>
                  <a:pt x="4895968" y="528259"/>
                </a:moveTo>
                <a:cubicBezTo>
                  <a:pt x="4895968" y="539638"/>
                  <a:pt x="4891497" y="548986"/>
                  <a:pt x="4882557" y="556301"/>
                </a:cubicBezTo>
                <a:cubicBezTo>
                  <a:pt x="4880118" y="552237"/>
                  <a:pt x="4878899" y="548986"/>
                  <a:pt x="4878899" y="546547"/>
                </a:cubicBezTo>
                <a:cubicBezTo>
                  <a:pt x="4878899" y="535981"/>
                  <a:pt x="4884589" y="529885"/>
                  <a:pt x="4895968" y="528259"/>
                </a:cubicBezTo>
                <a:close/>
                <a:moveTo>
                  <a:pt x="1509538" y="472176"/>
                </a:moveTo>
                <a:lnTo>
                  <a:pt x="1508319" y="485587"/>
                </a:lnTo>
                <a:cubicBezTo>
                  <a:pt x="1508319" y="488839"/>
                  <a:pt x="1509132" y="492090"/>
                  <a:pt x="1510757" y="495341"/>
                </a:cubicBezTo>
                <a:cubicBezTo>
                  <a:pt x="1512383" y="499405"/>
                  <a:pt x="1514415" y="501843"/>
                  <a:pt x="1516853" y="502656"/>
                </a:cubicBezTo>
                <a:cubicBezTo>
                  <a:pt x="1516853" y="507533"/>
                  <a:pt x="1518073" y="510987"/>
                  <a:pt x="1520511" y="513019"/>
                </a:cubicBezTo>
                <a:cubicBezTo>
                  <a:pt x="1522949" y="515051"/>
                  <a:pt x="1527013" y="517287"/>
                  <a:pt x="1532703" y="519725"/>
                </a:cubicBezTo>
                <a:lnTo>
                  <a:pt x="1533922" y="518506"/>
                </a:lnTo>
                <a:lnTo>
                  <a:pt x="1537579" y="514848"/>
                </a:lnTo>
                <a:lnTo>
                  <a:pt x="1541237" y="514848"/>
                </a:lnTo>
                <a:cubicBezTo>
                  <a:pt x="1544488" y="514848"/>
                  <a:pt x="1546114" y="518099"/>
                  <a:pt x="1546114" y="524602"/>
                </a:cubicBezTo>
                <a:cubicBezTo>
                  <a:pt x="1546114" y="528666"/>
                  <a:pt x="1545707" y="533543"/>
                  <a:pt x="1544895" y="539232"/>
                </a:cubicBezTo>
                <a:cubicBezTo>
                  <a:pt x="1544082" y="544922"/>
                  <a:pt x="1544082" y="547767"/>
                  <a:pt x="1544895" y="547767"/>
                </a:cubicBezTo>
                <a:cubicBezTo>
                  <a:pt x="1545707" y="547767"/>
                  <a:pt x="1546520" y="548783"/>
                  <a:pt x="1547333" y="550815"/>
                </a:cubicBezTo>
                <a:cubicBezTo>
                  <a:pt x="1548146" y="552847"/>
                  <a:pt x="1548959" y="554675"/>
                  <a:pt x="1549771" y="556301"/>
                </a:cubicBezTo>
                <a:lnTo>
                  <a:pt x="1554648" y="567274"/>
                </a:lnTo>
                <a:cubicBezTo>
                  <a:pt x="1556274" y="570525"/>
                  <a:pt x="1559526" y="573370"/>
                  <a:pt x="1564402" y="575808"/>
                </a:cubicBezTo>
                <a:cubicBezTo>
                  <a:pt x="1564402" y="579872"/>
                  <a:pt x="1564402" y="587187"/>
                  <a:pt x="1564402" y="597754"/>
                </a:cubicBezTo>
                <a:cubicBezTo>
                  <a:pt x="1564402" y="608320"/>
                  <a:pt x="1562980" y="617058"/>
                  <a:pt x="1560135" y="623967"/>
                </a:cubicBezTo>
                <a:cubicBezTo>
                  <a:pt x="1557290" y="630875"/>
                  <a:pt x="1552616" y="635955"/>
                  <a:pt x="1546114" y="639207"/>
                </a:cubicBezTo>
                <a:lnTo>
                  <a:pt x="1543675" y="639207"/>
                </a:lnTo>
                <a:cubicBezTo>
                  <a:pt x="1537986" y="639207"/>
                  <a:pt x="1533109" y="640832"/>
                  <a:pt x="1529046" y="644083"/>
                </a:cubicBezTo>
                <a:cubicBezTo>
                  <a:pt x="1527419" y="644896"/>
                  <a:pt x="1526607" y="648147"/>
                  <a:pt x="1526607" y="653837"/>
                </a:cubicBezTo>
                <a:cubicBezTo>
                  <a:pt x="1526607" y="660339"/>
                  <a:pt x="1527013" y="665623"/>
                  <a:pt x="1527826" y="669687"/>
                </a:cubicBezTo>
                <a:cubicBezTo>
                  <a:pt x="1524575" y="664810"/>
                  <a:pt x="1521730" y="658307"/>
                  <a:pt x="1519291" y="650179"/>
                </a:cubicBezTo>
                <a:lnTo>
                  <a:pt x="1514415" y="647741"/>
                </a:lnTo>
                <a:lnTo>
                  <a:pt x="1499784" y="652618"/>
                </a:lnTo>
                <a:lnTo>
                  <a:pt x="1494908" y="655056"/>
                </a:lnTo>
                <a:lnTo>
                  <a:pt x="1493688" y="661152"/>
                </a:lnTo>
                <a:lnTo>
                  <a:pt x="1485154" y="652618"/>
                </a:lnTo>
                <a:lnTo>
                  <a:pt x="1482715" y="651399"/>
                </a:lnTo>
                <a:lnTo>
                  <a:pt x="1472962" y="666029"/>
                </a:lnTo>
                <a:cubicBezTo>
                  <a:pt x="1472149" y="657901"/>
                  <a:pt x="1472149" y="648960"/>
                  <a:pt x="1472962" y="639207"/>
                </a:cubicBezTo>
                <a:cubicBezTo>
                  <a:pt x="1462396" y="626202"/>
                  <a:pt x="1451017" y="617261"/>
                  <a:pt x="1438824" y="612384"/>
                </a:cubicBezTo>
                <a:cubicBezTo>
                  <a:pt x="1426633" y="622138"/>
                  <a:pt x="1411189" y="646115"/>
                  <a:pt x="1392495" y="684317"/>
                </a:cubicBezTo>
                <a:cubicBezTo>
                  <a:pt x="1401436" y="663997"/>
                  <a:pt x="1409970" y="632298"/>
                  <a:pt x="1418098" y="589219"/>
                </a:cubicBezTo>
                <a:cubicBezTo>
                  <a:pt x="1411595" y="578653"/>
                  <a:pt x="1403468" y="573370"/>
                  <a:pt x="1393714" y="573370"/>
                </a:cubicBezTo>
                <a:cubicBezTo>
                  <a:pt x="1389650" y="573370"/>
                  <a:pt x="1383554" y="574183"/>
                  <a:pt x="1375426" y="575808"/>
                </a:cubicBezTo>
                <a:lnTo>
                  <a:pt x="1377864" y="574589"/>
                </a:lnTo>
                <a:cubicBezTo>
                  <a:pt x="1386805" y="569712"/>
                  <a:pt x="1392088" y="561178"/>
                  <a:pt x="1393714" y="548986"/>
                </a:cubicBezTo>
                <a:lnTo>
                  <a:pt x="1390056" y="541671"/>
                </a:lnTo>
                <a:cubicBezTo>
                  <a:pt x="1387618" y="536794"/>
                  <a:pt x="1386399" y="531511"/>
                  <a:pt x="1386399" y="525821"/>
                </a:cubicBezTo>
                <a:cubicBezTo>
                  <a:pt x="1381522" y="520131"/>
                  <a:pt x="1376848" y="516677"/>
                  <a:pt x="1372378" y="515458"/>
                </a:cubicBezTo>
                <a:cubicBezTo>
                  <a:pt x="1367907" y="514239"/>
                  <a:pt x="1365266" y="513629"/>
                  <a:pt x="1364453" y="513629"/>
                </a:cubicBezTo>
                <a:lnTo>
                  <a:pt x="1385179" y="505095"/>
                </a:lnTo>
                <a:lnTo>
                  <a:pt x="1388838" y="492903"/>
                </a:lnTo>
                <a:lnTo>
                  <a:pt x="1385179" y="486807"/>
                </a:lnTo>
                <a:cubicBezTo>
                  <a:pt x="1388431" y="487619"/>
                  <a:pt x="1391885" y="487823"/>
                  <a:pt x="1395543" y="487416"/>
                </a:cubicBezTo>
                <a:cubicBezTo>
                  <a:pt x="1399200" y="487010"/>
                  <a:pt x="1402249" y="486807"/>
                  <a:pt x="1404687" y="486807"/>
                </a:cubicBezTo>
                <a:cubicBezTo>
                  <a:pt x="1407938" y="485994"/>
                  <a:pt x="1413831" y="484368"/>
                  <a:pt x="1422365" y="481930"/>
                </a:cubicBezTo>
                <a:cubicBezTo>
                  <a:pt x="1430899" y="479491"/>
                  <a:pt x="1436792" y="478679"/>
                  <a:pt x="1440044" y="479491"/>
                </a:cubicBezTo>
                <a:cubicBezTo>
                  <a:pt x="1449798" y="477866"/>
                  <a:pt x="1456706" y="477053"/>
                  <a:pt x="1460770" y="477053"/>
                </a:cubicBezTo>
                <a:cubicBezTo>
                  <a:pt x="1467272" y="477053"/>
                  <a:pt x="1472962" y="478272"/>
                  <a:pt x="1477839" y="480711"/>
                </a:cubicBezTo>
                <a:lnTo>
                  <a:pt x="1479058" y="479491"/>
                </a:lnTo>
                <a:cubicBezTo>
                  <a:pt x="1480683" y="480304"/>
                  <a:pt x="1482512" y="481320"/>
                  <a:pt x="1484544" y="482539"/>
                </a:cubicBezTo>
                <a:cubicBezTo>
                  <a:pt x="1486576" y="483759"/>
                  <a:pt x="1488811" y="485181"/>
                  <a:pt x="1491250" y="486807"/>
                </a:cubicBezTo>
                <a:cubicBezTo>
                  <a:pt x="1492875" y="486807"/>
                  <a:pt x="1494501" y="487619"/>
                  <a:pt x="1496127" y="489245"/>
                </a:cubicBezTo>
                <a:lnTo>
                  <a:pt x="1499784" y="486807"/>
                </a:lnTo>
                <a:cubicBezTo>
                  <a:pt x="1500597" y="479491"/>
                  <a:pt x="1503036" y="475021"/>
                  <a:pt x="1507099" y="473395"/>
                </a:cubicBezTo>
                <a:close/>
                <a:moveTo>
                  <a:pt x="3301543" y="433232"/>
                </a:moveTo>
                <a:lnTo>
                  <a:pt x="3330690" y="441976"/>
                </a:lnTo>
                <a:lnTo>
                  <a:pt x="3374409" y="478409"/>
                </a:lnTo>
                <a:lnTo>
                  <a:pt x="3378781" y="490067"/>
                </a:lnTo>
                <a:cubicBezTo>
                  <a:pt x="3388497" y="496868"/>
                  <a:pt x="3396269" y="512413"/>
                  <a:pt x="3402098" y="536702"/>
                </a:cubicBezTo>
                <a:lnTo>
                  <a:pt x="3394812" y="543988"/>
                </a:lnTo>
                <a:lnTo>
                  <a:pt x="3399184" y="549818"/>
                </a:lnTo>
                <a:lnTo>
                  <a:pt x="3393355" y="555647"/>
                </a:lnTo>
                <a:lnTo>
                  <a:pt x="3391897" y="558562"/>
                </a:lnTo>
                <a:lnTo>
                  <a:pt x="3394812" y="561476"/>
                </a:lnTo>
                <a:lnTo>
                  <a:pt x="3386068" y="568763"/>
                </a:lnTo>
                <a:cubicBezTo>
                  <a:pt x="3387040" y="571678"/>
                  <a:pt x="3386068" y="576049"/>
                  <a:pt x="3383153" y="581879"/>
                </a:cubicBezTo>
                <a:cubicBezTo>
                  <a:pt x="3380239" y="588680"/>
                  <a:pt x="3378781" y="593052"/>
                  <a:pt x="3378781" y="594995"/>
                </a:cubicBezTo>
                <a:lnTo>
                  <a:pt x="3377324" y="597909"/>
                </a:lnTo>
                <a:lnTo>
                  <a:pt x="3374409" y="600824"/>
                </a:lnTo>
                <a:lnTo>
                  <a:pt x="3372952" y="609568"/>
                </a:lnTo>
                <a:cubicBezTo>
                  <a:pt x="3371009" y="617340"/>
                  <a:pt x="3369552" y="621712"/>
                  <a:pt x="3368580" y="622684"/>
                </a:cubicBezTo>
                <a:lnTo>
                  <a:pt x="3372952" y="629971"/>
                </a:lnTo>
                <a:cubicBezTo>
                  <a:pt x="3365180" y="640658"/>
                  <a:pt x="3361293" y="652802"/>
                  <a:pt x="3361293" y="666404"/>
                </a:cubicBezTo>
                <a:cubicBezTo>
                  <a:pt x="3361293" y="671261"/>
                  <a:pt x="3362751" y="674662"/>
                  <a:pt x="3365665" y="676605"/>
                </a:cubicBezTo>
                <a:cubicBezTo>
                  <a:pt x="3362751" y="679520"/>
                  <a:pt x="3361293" y="682434"/>
                  <a:pt x="3361293" y="685349"/>
                </a:cubicBezTo>
                <a:cubicBezTo>
                  <a:pt x="3361293" y="712552"/>
                  <a:pt x="3361779" y="725668"/>
                  <a:pt x="3362751" y="724697"/>
                </a:cubicBezTo>
                <a:lnTo>
                  <a:pt x="3367123" y="729069"/>
                </a:lnTo>
                <a:lnTo>
                  <a:pt x="3361293" y="733441"/>
                </a:lnTo>
                <a:cubicBezTo>
                  <a:pt x="3361293" y="736355"/>
                  <a:pt x="3362751" y="739270"/>
                  <a:pt x="3365665" y="742185"/>
                </a:cubicBezTo>
                <a:cubicBezTo>
                  <a:pt x="3364694" y="746071"/>
                  <a:pt x="3364208" y="752872"/>
                  <a:pt x="3364208" y="762587"/>
                </a:cubicBezTo>
                <a:cubicBezTo>
                  <a:pt x="3364208" y="776189"/>
                  <a:pt x="3367608" y="801935"/>
                  <a:pt x="3374409" y="839825"/>
                </a:cubicBezTo>
                <a:cubicBezTo>
                  <a:pt x="3382182" y="874801"/>
                  <a:pt x="3386554" y="899576"/>
                  <a:pt x="3387525" y="914149"/>
                </a:cubicBezTo>
                <a:cubicBezTo>
                  <a:pt x="3367123" y="937466"/>
                  <a:pt x="3349149" y="954468"/>
                  <a:pt x="3333604" y="965155"/>
                </a:cubicBezTo>
                <a:cubicBezTo>
                  <a:pt x="3325832" y="970984"/>
                  <a:pt x="3319517" y="974871"/>
                  <a:pt x="3314659" y="976814"/>
                </a:cubicBezTo>
                <a:cubicBezTo>
                  <a:pt x="3307858" y="979729"/>
                  <a:pt x="3303486" y="985072"/>
                  <a:pt x="3301543" y="992844"/>
                </a:cubicBezTo>
                <a:cubicBezTo>
                  <a:pt x="3285998" y="979243"/>
                  <a:pt x="3266567" y="965155"/>
                  <a:pt x="3243250" y="950582"/>
                </a:cubicBezTo>
                <a:cubicBezTo>
                  <a:pt x="3243250" y="937952"/>
                  <a:pt x="3235478" y="929694"/>
                  <a:pt x="3219933" y="925807"/>
                </a:cubicBezTo>
                <a:lnTo>
                  <a:pt x="3217018" y="909777"/>
                </a:lnTo>
                <a:cubicBezTo>
                  <a:pt x="3199530" y="898118"/>
                  <a:pt x="3178642" y="889860"/>
                  <a:pt x="3154353" y="885002"/>
                </a:cubicBezTo>
                <a:lnTo>
                  <a:pt x="3200988" y="882088"/>
                </a:lnTo>
                <a:cubicBezTo>
                  <a:pt x="3184471" y="872372"/>
                  <a:pt x="3142695" y="862171"/>
                  <a:pt x="3075658" y="851484"/>
                </a:cubicBezTo>
                <a:cubicBezTo>
                  <a:pt x="3081487" y="851484"/>
                  <a:pt x="3088774" y="851970"/>
                  <a:pt x="3097518" y="852941"/>
                </a:cubicBezTo>
                <a:cubicBezTo>
                  <a:pt x="3106262" y="853913"/>
                  <a:pt x="3117434" y="854884"/>
                  <a:pt x="3131036" y="855856"/>
                </a:cubicBezTo>
                <a:cubicBezTo>
                  <a:pt x="3146581" y="857799"/>
                  <a:pt x="3165040" y="858771"/>
                  <a:pt x="3186414" y="858771"/>
                </a:cubicBezTo>
                <a:cubicBezTo>
                  <a:pt x="3209732" y="858771"/>
                  <a:pt x="3225276" y="846140"/>
                  <a:pt x="3233049" y="820880"/>
                </a:cubicBezTo>
                <a:cubicBezTo>
                  <a:pt x="3233049" y="816994"/>
                  <a:pt x="3233535" y="808979"/>
                  <a:pt x="3234506" y="796834"/>
                </a:cubicBezTo>
                <a:cubicBezTo>
                  <a:pt x="3235478" y="784690"/>
                  <a:pt x="3237421" y="773760"/>
                  <a:pt x="3240336" y="764044"/>
                </a:cubicBezTo>
                <a:cubicBezTo>
                  <a:pt x="3246165" y="740727"/>
                  <a:pt x="3249079" y="723725"/>
                  <a:pt x="3249079" y="713038"/>
                </a:cubicBezTo>
                <a:cubicBezTo>
                  <a:pt x="3249079" y="703323"/>
                  <a:pt x="3248108" y="696036"/>
                  <a:pt x="3246165" y="691178"/>
                </a:cubicBezTo>
                <a:lnTo>
                  <a:pt x="3246165" y="686806"/>
                </a:lnTo>
                <a:lnTo>
                  <a:pt x="3249079" y="656202"/>
                </a:lnTo>
                <a:lnTo>
                  <a:pt x="3251994" y="621227"/>
                </a:lnTo>
                <a:cubicBezTo>
                  <a:pt x="3251994" y="608596"/>
                  <a:pt x="3249565" y="593537"/>
                  <a:pt x="3244707" y="576049"/>
                </a:cubicBezTo>
                <a:lnTo>
                  <a:pt x="3249079" y="568763"/>
                </a:lnTo>
                <a:lnTo>
                  <a:pt x="3244707" y="562934"/>
                </a:lnTo>
                <a:cubicBezTo>
                  <a:pt x="3243736" y="561962"/>
                  <a:pt x="3243736" y="558562"/>
                  <a:pt x="3244707" y="552732"/>
                </a:cubicBezTo>
                <a:cubicBezTo>
                  <a:pt x="3239850" y="551761"/>
                  <a:pt x="3234506" y="547389"/>
                  <a:pt x="3228677" y="539616"/>
                </a:cubicBezTo>
                <a:lnTo>
                  <a:pt x="3217018" y="526500"/>
                </a:lnTo>
                <a:cubicBezTo>
                  <a:pt x="3217018" y="524557"/>
                  <a:pt x="3216775" y="520671"/>
                  <a:pt x="3216290" y="514842"/>
                </a:cubicBezTo>
                <a:cubicBezTo>
                  <a:pt x="3215804" y="509013"/>
                  <a:pt x="3217261" y="501483"/>
                  <a:pt x="3220662" y="492253"/>
                </a:cubicBezTo>
                <a:cubicBezTo>
                  <a:pt x="3224062" y="483024"/>
                  <a:pt x="3229163" y="471122"/>
                  <a:pt x="3235964" y="456549"/>
                </a:cubicBezTo>
                <a:lnTo>
                  <a:pt x="3253451" y="441976"/>
                </a:lnTo>
                <a:lnTo>
                  <a:pt x="3272397" y="436146"/>
                </a:lnTo>
                <a:close/>
                <a:moveTo>
                  <a:pt x="4176640" y="418531"/>
                </a:moveTo>
                <a:cubicBezTo>
                  <a:pt x="4183142" y="418531"/>
                  <a:pt x="4205901" y="425440"/>
                  <a:pt x="4244915" y="439258"/>
                </a:cubicBezTo>
                <a:cubicBezTo>
                  <a:pt x="4247353" y="447386"/>
                  <a:pt x="4252230" y="453888"/>
                  <a:pt x="4259545" y="458765"/>
                </a:cubicBezTo>
                <a:lnTo>
                  <a:pt x="4257107" y="466080"/>
                </a:lnTo>
                <a:cubicBezTo>
                  <a:pt x="4266861" y="481523"/>
                  <a:pt x="4278646" y="515661"/>
                  <a:pt x="4292464" y="568493"/>
                </a:cubicBezTo>
                <a:cubicBezTo>
                  <a:pt x="4292464" y="572557"/>
                  <a:pt x="4294496" y="578653"/>
                  <a:pt x="4298560" y="586781"/>
                </a:cubicBezTo>
                <a:cubicBezTo>
                  <a:pt x="4296934" y="590032"/>
                  <a:pt x="4295309" y="592471"/>
                  <a:pt x="4293683" y="594096"/>
                </a:cubicBezTo>
                <a:lnTo>
                  <a:pt x="4290025" y="611165"/>
                </a:lnTo>
                <a:cubicBezTo>
                  <a:pt x="4281085" y="617667"/>
                  <a:pt x="4271737" y="620919"/>
                  <a:pt x="4261984" y="620919"/>
                </a:cubicBezTo>
                <a:cubicBezTo>
                  <a:pt x="4257107" y="620919"/>
                  <a:pt x="4252230" y="620309"/>
                  <a:pt x="4247353" y="619090"/>
                </a:cubicBezTo>
                <a:cubicBezTo>
                  <a:pt x="4242477" y="617871"/>
                  <a:pt x="4239225" y="617261"/>
                  <a:pt x="4237600" y="617261"/>
                </a:cubicBezTo>
                <a:lnTo>
                  <a:pt x="4232723" y="618480"/>
                </a:lnTo>
                <a:lnTo>
                  <a:pt x="4224189" y="622138"/>
                </a:lnTo>
                <a:lnTo>
                  <a:pt x="4218093" y="624576"/>
                </a:lnTo>
                <a:lnTo>
                  <a:pt x="4208339" y="630672"/>
                </a:lnTo>
                <a:lnTo>
                  <a:pt x="4177859" y="655056"/>
                </a:lnTo>
                <a:cubicBezTo>
                  <a:pt x="4160790" y="663184"/>
                  <a:pt x="4136000" y="677815"/>
                  <a:pt x="4103488" y="698947"/>
                </a:cubicBezTo>
                <a:cubicBezTo>
                  <a:pt x="4084793" y="711139"/>
                  <a:pt x="4065489" y="729427"/>
                  <a:pt x="4045576" y="753811"/>
                </a:cubicBezTo>
                <a:cubicBezTo>
                  <a:pt x="4025662" y="778195"/>
                  <a:pt x="4015705" y="793639"/>
                  <a:pt x="4015705" y="800141"/>
                </a:cubicBezTo>
                <a:lnTo>
                  <a:pt x="4108365" y="755031"/>
                </a:lnTo>
                <a:lnTo>
                  <a:pt x="4244915" y="681879"/>
                </a:lnTo>
                <a:lnTo>
                  <a:pt x="4266861" y="678221"/>
                </a:lnTo>
                <a:lnTo>
                  <a:pt x="4276614" y="680659"/>
                </a:lnTo>
                <a:cubicBezTo>
                  <a:pt x="4276614" y="680659"/>
                  <a:pt x="4279459" y="677815"/>
                  <a:pt x="4285149" y="672125"/>
                </a:cubicBezTo>
                <a:lnTo>
                  <a:pt x="4290025" y="670906"/>
                </a:lnTo>
                <a:lnTo>
                  <a:pt x="4293683" y="674563"/>
                </a:lnTo>
                <a:lnTo>
                  <a:pt x="4292464" y="677002"/>
                </a:lnTo>
                <a:cubicBezTo>
                  <a:pt x="4292464" y="680253"/>
                  <a:pt x="4294496" y="684723"/>
                  <a:pt x="4298560" y="690413"/>
                </a:cubicBezTo>
                <a:lnTo>
                  <a:pt x="4333917" y="653837"/>
                </a:lnTo>
                <a:cubicBezTo>
                  <a:pt x="4327414" y="662778"/>
                  <a:pt x="4320912" y="681472"/>
                  <a:pt x="4314409" y="709920"/>
                </a:cubicBezTo>
                <a:cubicBezTo>
                  <a:pt x="4316035" y="713171"/>
                  <a:pt x="4317661" y="716016"/>
                  <a:pt x="4319286" y="718455"/>
                </a:cubicBezTo>
                <a:lnTo>
                  <a:pt x="4326601" y="706263"/>
                </a:lnTo>
                <a:lnTo>
                  <a:pt x="4331478" y="708701"/>
                </a:lnTo>
                <a:cubicBezTo>
                  <a:pt x="4329040" y="714391"/>
                  <a:pt x="4327821" y="719674"/>
                  <a:pt x="4327821" y="724551"/>
                </a:cubicBezTo>
                <a:cubicBezTo>
                  <a:pt x="4327821" y="730240"/>
                  <a:pt x="4331478" y="741213"/>
                  <a:pt x="4338793" y="757469"/>
                </a:cubicBezTo>
                <a:cubicBezTo>
                  <a:pt x="4346921" y="777789"/>
                  <a:pt x="4351392" y="789981"/>
                  <a:pt x="4352205" y="794045"/>
                </a:cubicBezTo>
                <a:lnTo>
                  <a:pt x="4304656" y="868416"/>
                </a:lnTo>
                <a:cubicBezTo>
                  <a:pt x="4279459" y="908243"/>
                  <a:pt x="4259545" y="974080"/>
                  <a:pt x="4244915" y="1065927"/>
                </a:cubicBezTo>
                <a:lnTo>
                  <a:pt x="4222969" y="1274410"/>
                </a:lnTo>
                <a:lnTo>
                  <a:pt x="4193709" y="1278067"/>
                </a:lnTo>
                <a:cubicBezTo>
                  <a:pt x="4185581" y="1269939"/>
                  <a:pt x="4177859" y="1265875"/>
                  <a:pt x="4170544" y="1265875"/>
                </a:cubicBezTo>
                <a:lnTo>
                  <a:pt x="4168105" y="1267095"/>
                </a:lnTo>
                <a:lnTo>
                  <a:pt x="4164448" y="1273191"/>
                </a:lnTo>
                <a:lnTo>
                  <a:pt x="4162009" y="1274410"/>
                </a:lnTo>
                <a:lnTo>
                  <a:pt x="4155913" y="1250026"/>
                </a:lnTo>
                <a:lnTo>
                  <a:pt x="4149817" y="1245149"/>
                </a:lnTo>
                <a:lnTo>
                  <a:pt x="4146160" y="1245149"/>
                </a:lnTo>
                <a:lnTo>
                  <a:pt x="4142502" y="1235395"/>
                </a:lnTo>
                <a:lnTo>
                  <a:pt x="4138845" y="1232957"/>
                </a:lnTo>
                <a:cubicBezTo>
                  <a:pt x="4136406" y="1231331"/>
                  <a:pt x="4134577" y="1229096"/>
                  <a:pt x="4133358" y="1226251"/>
                </a:cubicBezTo>
                <a:cubicBezTo>
                  <a:pt x="4132139" y="1223407"/>
                  <a:pt x="4131123" y="1221578"/>
                  <a:pt x="4130310" y="1220765"/>
                </a:cubicBezTo>
                <a:cubicBezTo>
                  <a:pt x="4088045" y="1228080"/>
                  <a:pt x="4062441" y="1245962"/>
                  <a:pt x="4053501" y="1274410"/>
                </a:cubicBezTo>
                <a:lnTo>
                  <a:pt x="4041309" y="1273191"/>
                </a:lnTo>
                <a:cubicBezTo>
                  <a:pt x="4038057" y="1274816"/>
                  <a:pt x="4036025" y="1276442"/>
                  <a:pt x="4035213" y="1278067"/>
                </a:cubicBezTo>
                <a:cubicBezTo>
                  <a:pt x="4027897" y="1271565"/>
                  <a:pt x="4014486" y="1263843"/>
                  <a:pt x="3994979" y="1254903"/>
                </a:cubicBezTo>
                <a:cubicBezTo>
                  <a:pt x="3994166" y="1239459"/>
                  <a:pt x="3987257" y="1229706"/>
                  <a:pt x="3974253" y="1225642"/>
                </a:cubicBezTo>
                <a:lnTo>
                  <a:pt x="3980349" y="1198819"/>
                </a:lnTo>
                <a:cubicBezTo>
                  <a:pt x="3969782" y="1163869"/>
                  <a:pt x="3955965" y="1125667"/>
                  <a:pt x="3938896" y="1084215"/>
                </a:cubicBezTo>
                <a:cubicBezTo>
                  <a:pt x="3915325" y="1026506"/>
                  <a:pt x="3897037" y="990336"/>
                  <a:pt x="3884032" y="975706"/>
                </a:cubicBezTo>
                <a:cubicBezTo>
                  <a:pt x="3875904" y="968391"/>
                  <a:pt x="3858022" y="958231"/>
                  <a:pt x="3830387" y="945226"/>
                </a:cubicBezTo>
                <a:cubicBezTo>
                  <a:pt x="3823072" y="926531"/>
                  <a:pt x="3810880" y="910682"/>
                  <a:pt x="3793811" y="897677"/>
                </a:cubicBezTo>
                <a:cubicBezTo>
                  <a:pt x="3792185" y="876544"/>
                  <a:pt x="3791373" y="863539"/>
                  <a:pt x="3791373" y="858663"/>
                </a:cubicBezTo>
                <a:cubicBezTo>
                  <a:pt x="3791373" y="831027"/>
                  <a:pt x="3796249" y="802579"/>
                  <a:pt x="3806003" y="773319"/>
                </a:cubicBezTo>
                <a:cubicBezTo>
                  <a:pt x="3808441" y="764378"/>
                  <a:pt x="3809254" y="759095"/>
                  <a:pt x="3808441" y="757469"/>
                </a:cubicBezTo>
                <a:lnTo>
                  <a:pt x="3792592" y="713578"/>
                </a:lnTo>
                <a:cubicBezTo>
                  <a:pt x="3800720" y="721706"/>
                  <a:pt x="3810473" y="734711"/>
                  <a:pt x="3821853" y="752592"/>
                </a:cubicBezTo>
                <a:lnTo>
                  <a:pt x="3830387" y="752592"/>
                </a:lnTo>
                <a:lnTo>
                  <a:pt x="3813318" y="723331"/>
                </a:lnTo>
                <a:lnTo>
                  <a:pt x="3819414" y="722112"/>
                </a:lnTo>
                <a:cubicBezTo>
                  <a:pt x="3827542" y="735117"/>
                  <a:pt x="3837296" y="744058"/>
                  <a:pt x="3848675" y="748935"/>
                </a:cubicBezTo>
                <a:cubicBezTo>
                  <a:pt x="3851113" y="746496"/>
                  <a:pt x="3859648" y="743245"/>
                  <a:pt x="3874278" y="739181"/>
                </a:cubicBezTo>
                <a:cubicBezTo>
                  <a:pt x="3886470" y="736743"/>
                  <a:pt x="3897849" y="731053"/>
                  <a:pt x="3908416" y="722112"/>
                </a:cubicBezTo>
                <a:cubicBezTo>
                  <a:pt x="3937677" y="694477"/>
                  <a:pt x="3978317" y="644896"/>
                  <a:pt x="4030336" y="573370"/>
                </a:cubicBezTo>
                <a:cubicBezTo>
                  <a:pt x="4031961" y="568493"/>
                  <a:pt x="4035619" y="561178"/>
                  <a:pt x="4041309" y="551424"/>
                </a:cubicBezTo>
                <a:cubicBezTo>
                  <a:pt x="4045373" y="547360"/>
                  <a:pt x="4049437" y="542686"/>
                  <a:pt x="4053501" y="537403"/>
                </a:cubicBezTo>
                <a:cubicBezTo>
                  <a:pt x="4057565" y="532120"/>
                  <a:pt x="4061629" y="526634"/>
                  <a:pt x="4065693" y="520944"/>
                </a:cubicBezTo>
                <a:lnTo>
                  <a:pt x="4073008" y="489245"/>
                </a:lnTo>
                <a:cubicBezTo>
                  <a:pt x="4068131" y="470551"/>
                  <a:pt x="4055533" y="451043"/>
                  <a:pt x="4035213" y="430723"/>
                </a:cubicBezTo>
                <a:cubicBezTo>
                  <a:pt x="4039277" y="433162"/>
                  <a:pt x="4054313" y="442509"/>
                  <a:pt x="4080323" y="458765"/>
                </a:cubicBezTo>
                <a:lnTo>
                  <a:pt x="4083981" y="452669"/>
                </a:lnTo>
                <a:cubicBezTo>
                  <a:pt x="4083168" y="449418"/>
                  <a:pt x="4078291" y="444134"/>
                  <a:pt x="4069350" y="436819"/>
                </a:cubicBezTo>
                <a:lnTo>
                  <a:pt x="4069350" y="434381"/>
                </a:lnTo>
                <a:lnTo>
                  <a:pt x="4102269" y="439258"/>
                </a:lnTo>
                <a:cubicBezTo>
                  <a:pt x="4103894" y="438445"/>
                  <a:pt x="4105723" y="437632"/>
                  <a:pt x="4107755" y="436819"/>
                </a:cubicBezTo>
                <a:cubicBezTo>
                  <a:pt x="4109787" y="436007"/>
                  <a:pt x="4112429" y="435194"/>
                  <a:pt x="4115680" y="434381"/>
                </a:cubicBezTo>
                <a:lnTo>
                  <a:pt x="4104707" y="429504"/>
                </a:lnTo>
                <a:lnTo>
                  <a:pt x="4101049" y="425847"/>
                </a:lnTo>
                <a:lnTo>
                  <a:pt x="4101049" y="424627"/>
                </a:lnTo>
                <a:lnTo>
                  <a:pt x="4103488" y="424627"/>
                </a:lnTo>
                <a:lnTo>
                  <a:pt x="4126653" y="427066"/>
                </a:lnTo>
                <a:cubicBezTo>
                  <a:pt x="4155101" y="421376"/>
                  <a:pt x="4171763" y="418531"/>
                  <a:pt x="4176640" y="418531"/>
                </a:cubicBezTo>
                <a:close/>
                <a:moveTo>
                  <a:pt x="1860667" y="344160"/>
                </a:moveTo>
                <a:cubicBezTo>
                  <a:pt x="1872859" y="344160"/>
                  <a:pt x="1883832" y="349443"/>
                  <a:pt x="1893586" y="360010"/>
                </a:cubicBezTo>
                <a:cubicBezTo>
                  <a:pt x="1895211" y="366512"/>
                  <a:pt x="1902933" y="381549"/>
                  <a:pt x="1916751" y="405120"/>
                </a:cubicBezTo>
                <a:cubicBezTo>
                  <a:pt x="1931381" y="429504"/>
                  <a:pt x="1938696" y="449418"/>
                  <a:pt x="1938696" y="464861"/>
                </a:cubicBezTo>
                <a:cubicBezTo>
                  <a:pt x="1928130" y="478679"/>
                  <a:pt x="1921221" y="490058"/>
                  <a:pt x="1917970" y="498999"/>
                </a:cubicBezTo>
                <a:cubicBezTo>
                  <a:pt x="1914719" y="506314"/>
                  <a:pt x="1910248" y="512410"/>
                  <a:pt x="1904559" y="517287"/>
                </a:cubicBezTo>
                <a:cubicBezTo>
                  <a:pt x="1898869" y="522163"/>
                  <a:pt x="1886677" y="530291"/>
                  <a:pt x="1867983" y="541671"/>
                </a:cubicBezTo>
                <a:cubicBezTo>
                  <a:pt x="1843599" y="556301"/>
                  <a:pt x="1830187" y="570525"/>
                  <a:pt x="1827749" y="584343"/>
                </a:cubicBezTo>
                <a:cubicBezTo>
                  <a:pt x="1839128" y="580279"/>
                  <a:pt x="1856197" y="572151"/>
                  <a:pt x="1878955" y="559959"/>
                </a:cubicBezTo>
                <a:cubicBezTo>
                  <a:pt x="1900901" y="548579"/>
                  <a:pt x="1918783" y="541671"/>
                  <a:pt x="1932600" y="539232"/>
                </a:cubicBezTo>
                <a:lnTo>
                  <a:pt x="1935039" y="538013"/>
                </a:lnTo>
                <a:lnTo>
                  <a:pt x="1936258" y="538013"/>
                </a:lnTo>
                <a:lnTo>
                  <a:pt x="1941135" y="541671"/>
                </a:lnTo>
                <a:cubicBezTo>
                  <a:pt x="1947637" y="541671"/>
                  <a:pt x="1956578" y="542483"/>
                  <a:pt x="1967957" y="544109"/>
                </a:cubicBezTo>
                <a:lnTo>
                  <a:pt x="1971615" y="546547"/>
                </a:lnTo>
                <a:cubicBezTo>
                  <a:pt x="1975679" y="534355"/>
                  <a:pt x="1987058" y="521757"/>
                  <a:pt x="2005752" y="508752"/>
                </a:cubicBezTo>
                <a:lnTo>
                  <a:pt x="2006971" y="506314"/>
                </a:lnTo>
                <a:lnTo>
                  <a:pt x="2009410" y="512410"/>
                </a:lnTo>
                <a:cubicBezTo>
                  <a:pt x="1995592" y="526227"/>
                  <a:pt x="1988683" y="540451"/>
                  <a:pt x="1988683" y="555082"/>
                </a:cubicBezTo>
                <a:cubicBezTo>
                  <a:pt x="1988683" y="563210"/>
                  <a:pt x="1991528" y="571338"/>
                  <a:pt x="1997218" y="579466"/>
                </a:cubicBezTo>
                <a:lnTo>
                  <a:pt x="2010629" y="561178"/>
                </a:lnTo>
                <a:lnTo>
                  <a:pt x="2015506" y="561178"/>
                </a:lnTo>
                <a:lnTo>
                  <a:pt x="2016725" y="561178"/>
                </a:lnTo>
                <a:lnTo>
                  <a:pt x="2011848" y="590439"/>
                </a:lnTo>
                <a:lnTo>
                  <a:pt x="2035013" y="651399"/>
                </a:lnTo>
                <a:lnTo>
                  <a:pt x="2031355" y="652618"/>
                </a:lnTo>
                <a:lnTo>
                  <a:pt x="2030136" y="655056"/>
                </a:lnTo>
                <a:lnTo>
                  <a:pt x="2028917" y="658714"/>
                </a:lnTo>
                <a:lnTo>
                  <a:pt x="2031355" y="663591"/>
                </a:lnTo>
                <a:lnTo>
                  <a:pt x="2022821" y="668467"/>
                </a:lnTo>
                <a:lnTo>
                  <a:pt x="2024040" y="674563"/>
                </a:lnTo>
                <a:lnTo>
                  <a:pt x="2021602" y="679440"/>
                </a:lnTo>
                <a:cubicBezTo>
                  <a:pt x="2017538" y="683504"/>
                  <a:pt x="2014287" y="685943"/>
                  <a:pt x="2011848" y="686755"/>
                </a:cubicBezTo>
                <a:lnTo>
                  <a:pt x="1992341" y="705043"/>
                </a:lnTo>
                <a:cubicBezTo>
                  <a:pt x="1985026" y="712359"/>
                  <a:pt x="1981368" y="719674"/>
                  <a:pt x="1981368" y="726989"/>
                </a:cubicBezTo>
                <a:cubicBezTo>
                  <a:pt x="1979743" y="728615"/>
                  <a:pt x="1978930" y="730647"/>
                  <a:pt x="1978930" y="733085"/>
                </a:cubicBezTo>
                <a:lnTo>
                  <a:pt x="1981368" y="737962"/>
                </a:lnTo>
                <a:cubicBezTo>
                  <a:pt x="1972427" y="755031"/>
                  <a:pt x="1964096" y="784088"/>
                  <a:pt x="1956375" y="825135"/>
                </a:cubicBezTo>
                <a:cubicBezTo>
                  <a:pt x="1948653" y="866181"/>
                  <a:pt x="1943167" y="911088"/>
                  <a:pt x="1939915" y="959856"/>
                </a:cubicBezTo>
                <a:lnTo>
                  <a:pt x="1959423" y="975706"/>
                </a:lnTo>
                <a:cubicBezTo>
                  <a:pt x="1958610" y="991149"/>
                  <a:pt x="1952107" y="1002935"/>
                  <a:pt x="1939915" y="1011063"/>
                </a:cubicBezTo>
                <a:cubicBezTo>
                  <a:pt x="1930162" y="1098845"/>
                  <a:pt x="1925285" y="1159399"/>
                  <a:pt x="1925285" y="1192723"/>
                </a:cubicBezTo>
                <a:cubicBezTo>
                  <a:pt x="1925285" y="1208979"/>
                  <a:pt x="1930975" y="1241085"/>
                  <a:pt x="1942354" y="1289040"/>
                </a:cubicBezTo>
                <a:cubicBezTo>
                  <a:pt x="1935851" y="1306922"/>
                  <a:pt x="1933819" y="1326835"/>
                  <a:pt x="1936258" y="1348781"/>
                </a:cubicBezTo>
                <a:cubicBezTo>
                  <a:pt x="1927317" y="1365850"/>
                  <a:pt x="1912687" y="1381699"/>
                  <a:pt x="1892367" y="1396330"/>
                </a:cubicBezTo>
                <a:cubicBezTo>
                  <a:pt x="1885051" y="1396330"/>
                  <a:pt x="1874079" y="1391859"/>
                  <a:pt x="1859448" y="1382919"/>
                </a:cubicBezTo>
                <a:cubicBezTo>
                  <a:pt x="1849695" y="1377229"/>
                  <a:pt x="1839941" y="1369914"/>
                  <a:pt x="1830187" y="1360973"/>
                </a:cubicBezTo>
                <a:cubicBezTo>
                  <a:pt x="1830187" y="1360160"/>
                  <a:pt x="1827343" y="1355283"/>
                  <a:pt x="1821653" y="1346343"/>
                </a:cubicBezTo>
                <a:lnTo>
                  <a:pt x="1817995" y="1345123"/>
                </a:lnTo>
                <a:cubicBezTo>
                  <a:pt x="1817995" y="1323991"/>
                  <a:pt x="1812712" y="1302451"/>
                  <a:pt x="1802146" y="1280506"/>
                </a:cubicBezTo>
                <a:lnTo>
                  <a:pt x="1796050" y="1275629"/>
                </a:lnTo>
                <a:lnTo>
                  <a:pt x="1797269" y="1270752"/>
                </a:lnTo>
                <a:lnTo>
                  <a:pt x="1797269" y="1269533"/>
                </a:lnTo>
                <a:cubicBezTo>
                  <a:pt x="1797269" y="1265469"/>
                  <a:pt x="1795237" y="1260186"/>
                  <a:pt x="1791173" y="1253683"/>
                </a:cubicBezTo>
                <a:lnTo>
                  <a:pt x="1781419" y="1240272"/>
                </a:lnTo>
                <a:lnTo>
                  <a:pt x="1794831" y="1243930"/>
                </a:lnTo>
                <a:cubicBezTo>
                  <a:pt x="1814338" y="1208167"/>
                  <a:pt x="1824091" y="1170371"/>
                  <a:pt x="1824091" y="1130544"/>
                </a:cubicBezTo>
                <a:cubicBezTo>
                  <a:pt x="1764757" y="1211824"/>
                  <a:pt x="1728587" y="1274816"/>
                  <a:pt x="1715583" y="1319520"/>
                </a:cubicBezTo>
                <a:lnTo>
                  <a:pt x="1702172" y="1321959"/>
                </a:lnTo>
                <a:cubicBezTo>
                  <a:pt x="1684290" y="1317895"/>
                  <a:pt x="1673723" y="1314237"/>
                  <a:pt x="1670472" y="1310986"/>
                </a:cubicBezTo>
                <a:cubicBezTo>
                  <a:pt x="1667221" y="1305296"/>
                  <a:pt x="1661531" y="1296762"/>
                  <a:pt x="1653403" y="1285383"/>
                </a:cubicBezTo>
                <a:lnTo>
                  <a:pt x="1647308" y="1281725"/>
                </a:lnTo>
                <a:cubicBezTo>
                  <a:pt x="1648120" y="1280099"/>
                  <a:pt x="1648527" y="1278067"/>
                  <a:pt x="1648527" y="1275629"/>
                </a:cubicBezTo>
                <a:cubicBezTo>
                  <a:pt x="1648527" y="1266688"/>
                  <a:pt x="1648120" y="1258560"/>
                  <a:pt x="1647308" y="1251245"/>
                </a:cubicBezTo>
                <a:cubicBezTo>
                  <a:pt x="1646495" y="1243930"/>
                  <a:pt x="1646088" y="1235802"/>
                  <a:pt x="1646088" y="1226861"/>
                </a:cubicBezTo>
                <a:cubicBezTo>
                  <a:pt x="1646088" y="1215482"/>
                  <a:pt x="1637554" y="1208573"/>
                  <a:pt x="1620486" y="1206135"/>
                </a:cubicBezTo>
                <a:lnTo>
                  <a:pt x="1624143" y="1201258"/>
                </a:lnTo>
                <a:cubicBezTo>
                  <a:pt x="1636335" y="1202883"/>
                  <a:pt x="1644870" y="1204306"/>
                  <a:pt x="1649746" y="1205525"/>
                </a:cubicBezTo>
                <a:cubicBezTo>
                  <a:pt x="1654623" y="1206744"/>
                  <a:pt x="1657874" y="1207354"/>
                  <a:pt x="1659499" y="1207354"/>
                </a:cubicBezTo>
                <a:cubicBezTo>
                  <a:pt x="1666002" y="1207354"/>
                  <a:pt x="1674536" y="1202274"/>
                  <a:pt x="1685103" y="1192114"/>
                </a:cubicBezTo>
                <a:cubicBezTo>
                  <a:pt x="1695669" y="1181954"/>
                  <a:pt x="1711113" y="1165088"/>
                  <a:pt x="1731432" y="1141517"/>
                </a:cubicBezTo>
                <a:cubicBezTo>
                  <a:pt x="1764757" y="1101690"/>
                  <a:pt x="1785483" y="1073242"/>
                  <a:pt x="1793611" y="1056173"/>
                </a:cubicBezTo>
                <a:cubicBezTo>
                  <a:pt x="1769227" y="1065927"/>
                  <a:pt x="1742406" y="1078525"/>
                  <a:pt x="1713144" y="1093968"/>
                </a:cubicBezTo>
                <a:cubicBezTo>
                  <a:pt x="1710706" y="1096407"/>
                  <a:pt x="1707861" y="1099658"/>
                  <a:pt x="1704610" y="1103722"/>
                </a:cubicBezTo>
                <a:cubicBezTo>
                  <a:pt x="1701359" y="1107786"/>
                  <a:pt x="1698514" y="1111037"/>
                  <a:pt x="1696075" y="1113475"/>
                </a:cubicBezTo>
                <a:cubicBezTo>
                  <a:pt x="1688761" y="1120791"/>
                  <a:pt x="1681851" y="1124448"/>
                  <a:pt x="1675350" y="1124448"/>
                </a:cubicBezTo>
                <a:lnTo>
                  <a:pt x="1671692" y="1124448"/>
                </a:lnTo>
                <a:cubicBezTo>
                  <a:pt x="1666815" y="1124448"/>
                  <a:pt x="1662751" y="1122823"/>
                  <a:pt x="1659499" y="1119571"/>
                </a:cubicBezTo>
                <a:cubicBezTo>
                  <a:pt x="1659499" y="1118759"/>
                  <a:pt x="1658687" y="1116727"/>
                  <a:pt x="1657061" y="1113475"/>
                </a:cubicBezTo>
                <a:lnTo>
                  <a:pt x="1654623" y="1113475"/>
                </a:lnTo>
                <a:cubicBezTo>
                  <a:pt x="1649746" y="1113475"/>
                  <a:pt x="1644056" y="1111037"/>
                  <a:pt x="1637554" y="1106160"/>
                </a:cubicBezTo>
                <a:lnTo>
                  <a:pt x="1633897" y="1104941"/>
                </a:lnTo>
                <a:cubicBezTo>
                  <a:pt x="1624143" y="1087059"/>
                  <a:pt x="1613576" y="1070803"/>
                  <a:pt x="1602197" y="1056173"/>
                </a:cubicBezTo>
                <a:cubicBezTo>
                  <a:pt x="1605448" y="1048858"/>
                  <a:pt x="1608293" y="1038698"/>
                  <a:pt x="1610732" y="1025693"/>
                </a:cubicBezTo>
                <a:cubicBezTo>
                  <a:pt x="1610732" y="1024067"/>
                  <a:pt x="1611545" y="1023255"/>
                  <a:pt x="1613170" y="1023255"/>
                </a:cubicBezTo>
                <a:cubicBezTo>
                  <a:pt x="1613983" y="1023255"/>
                  <a:pt x="1616624" y="1025490"/>
                  <a:pt x="1621095" y="1029960"/>
                </a:cubicBezTo>
                <a:cubicBezTo>
                  <a:pt x="1625565" y="1034431"/>
                  <a:pt x="1629426" y="1035447"/>
                  <a:pt x="1632677" y="1033008"/>
                </a:cubicBezTo>
                <a:lnTo>
                  <a:pt x="1633897" y="1039104"/>
                </a:lnTo>
                <a:lnTo>
                  <a:pt x="1636335" y="1042762"/>
                </a:lnTo>
                <a:cubicBezTo>
                  <a:pt x="1659906" y="1042762"/>
                  <a:pt x="1676568" y="1040730"/>
                  <a:pt x="1686322" y="1036666"/>
                </a:cubicBezTo>
                <a:cubicBezTo>
                  <a:pt x="1684696" y="1028538"/>
                  <a:pt x="1681851" y="1017362"/>
                  <a:pt x="1677788" y="1003138"/>
                </a:cubicBezTo>
                <a:cubicBezTo>
                  <a:pt x="1673723" y="988914"/>
                  <a:pt x="1669659" y="978144"/>
                  <a:pt x="1665595" y="970829"/>
                </a:cubicBezTo>
                <a:lnTo>
                  <a:pt x="1661938" y="963514"/>
                </a:lnTo>
                <a:lnTo>
                  <a:pt x="1655842" y="946445"/>
                </a:lnTo>
                <a:lnTo>
                  <a:pt x="1652184" y="944007"/>
                </a:lnTo>
                <a:cubicBezTo>
                  <a:pt x="1657874" y="923687"/>
                  <a:pt x="1660719" y="909056"/>
                  <a:pt x="1660719" y="900115"/>
                </a:cubicBezTo>
                <a:cubicBezTo>
                  <a:pt x="1660719" y="846471"/>
                  <a:pt x="1654623" y="792826"/>
                  <a:pt x="1642431" y="739181"/>
                </a:cubicBezTo>
                <a:lnTo>
                  <a:pt x="1626581" y="683098"/>
                </a:lnTo>
                <a:lnTo>
                  <a:pt x="1636335" y="640426"/>
                </a:lnTo>
                <a:lnTo>
                  <a:pt x="1659499" y="624576"/>
                </a:lnTo>
                <a:lnTo>
                  <a:pt x="1685103" y="630672"/>
                </a:lnTo>
                <a:cubicBezTo>
                  <a:pt x="1689979" y="621731"/>
                  <a:pt x="1697701" y="618887"/>
                  <a:pt x="1708268" y="622138"/>
                </a:cubicBezTo>
                <a:cubicBezTo>
                  <a:pt x="1717208" y="592877"/>
                  <a:pt x="1730620" y="544515"/>
                  <a:pt x="1748501" y="477053"/>
                </a:cubicBezTo>
                <a:cubicBezTo>
                  <a:pt x="1746063" y="463235"/>
                  <a:pt x="1744843" y="448198"/>
                  <a:pt x="1744843" y="431943"/>
                </a:cubicBezTo>
                <a:cubicBezTo>
                  <a:pt x="1744843" y="428691"/>
                  <a:pt x="1744437" y="425847"/>
                  <a:pt x="1743624" y="423408"/>
                </a:cubicBezTo>
                <a:cubicBezTo>
                  <a:pt x="1742812" y="420970"/>
                  <a:pt x="1742406" y="417719"/>
                  <a:pt x="1742406" y="413655"/>
                </a:cubicBezTo>
                <a:lnTo>
                  <a:pt x="1746063" y="405120"/>
                </a:lnTo>
                <a:cubicBezTo>
                  <a:pt x="1748501" y="401056"/>
                  <a:pt x="1749721" y="397805"/>
                  <a:pt x="1749721" y="395367"/>
                </a:cubicBezTo>
                <a:cubicBezTo>
                  <a:pt x="1769227" y="370170"/>
                  <a:pt x="1787109" y="356352"/>
                  <a:pt x="1803365" y="353914"/>
                </a:cubicBezTo>
                <a:lnTo>
                  <a:pt x="1809461" y="357571"/>
                </a:lnTo>
                <a:lnTo>
                  <a:pt x="1820434" y="345379"/>
                </a:lnTo>
                <a:lnTo>
                  <a:pt x="1844818" y="347818"/>
                </a:lnTo>
                <a:cubicBezTo>
                  <a:pt x="1849695" y="345379"/>
                  <a:pt x="1854978" y="344160"/>
                  <a:pt x="1860667" y="344160"/>
                </a:cubicBezTo>
                <a:close/>
                <a:moveTo>
                  <a:pt x="2225208" y="302707"/>
                </a:moveTo>
                <a:cubicBezTo>
                  <a:pt x="2257720" y="320589"/>
                  <a:pt x="2289013" y="370983"/>
                  <a:pt x="2319087" y="453888"/>
                </a:cubicBezTo>
                <a:lnTo>
                  <a:pt x="2310553" y="488026"/>
                </a:lnTo>
                <a:cubicBezTo>
                  <a:pt x="2291045" y="498592"/>
                  <a:pt x="2278041" y="525821"/>
                  <a:pt x="2271538" y="569712"/>
                </a:cubicBezTo>
                <a:lnTo>
                  <a:pt x="2275196" y="577027"/>
                </a:lnTo>
                <a:cubicBezTo>
                  <a:pt x="2266255" y="599786"/>
                  <a:pt x="2260565" y="624170"/>
                  <a:pt x="2258127" y="650179"/>
                </a:cubicBezTo>
                <a:lnTo>
                  <a:pt x="2260565" y="658714"/>
                </a:lnTo>
                <a:cubicBezTo>
                  <a:pt x="2259346" y="671719"/>
                  <a:pt x="2258050" y="686616"/>
                  <a:pt x="2256679" y="703405"/>
                </a:cubicBezTo>
                <a:lnTo>
                  <a:pt x="2254871" y="726144"/>
                </a:lnTo>
                <a:lnTo>
                  <a:pt x="2265442" y="722112"/>
                </a:lnTo>
                <a:cubicBezTo>
                  <a:pt x="2267068" y="721299"/>
                  <a:pt x="2269506" y="720893"/>
                  <a:pt x="2272757" y="720893"/>
                </a:cubicBezTo>
                <a:lnTo>
                  <a:pt x="2267881" y="726989"/>
                </a:lnTo>
                <a:lnTo>
                  <a:pt x="2275196" y="728208"/>
                </a:lnTo>
                <a:lnTo>
                  <a:pt x="2299580" y="719674"/>
                </a:lnTo>
                <a:cubicBezTo>
                  <a:pt x="2297954" y="720487"/>
                  <a:pt x="2292671" y="723738"/>
                  <a:pt x="2283730" y="729427"/>
                </a:cubicBezTo>
                <a:lnTo>
                  <a:pt x="2297141" y="730647"/>
                </a:lnTo>
                <a:lnTo>
                  <a:pt x="2314210" y="722112"/>
                </a:lnTo>
                <a:lnTo>
                  <a:pt x="2319087" y="722112"/>
                </a:lnTo>
                <a:cubicBezTo>
                  <a:pt x="2311772" y="725363"/>
                  <a:pt x="2308927" y="728615"/>
                  <a:pt x="2310553" y="731866"/>
                </a:cubicBezTo>
                <a:lnTo>
                  <a:pt x="2319087" y="736743"/>
                </a:lnTo>
                <a:lnTo>
                  <a:pt x="2332498" y="733085"/>
                </a:lnTo>
                <a:cubicBezTo>
                  <a:pt x="2333311" y="737149"/>
                  <a:pt x="2336969" y="739994"/>
                  <a:pt x="2343471" y="741619"/>
                </a:cubicBezTo>
                <a:lnTo>
                  <a:pt x="2339813" y="746496"/>
                </a:lnTo>
                <a:cubicBezTo>
                  <a:pt x="2341439" y="749747"/>
                  <a:pt x="2344690" y="753405"/>
                  <a:pt x="2349567" y="757469"/>
                </a:cubicBezTo>
                <a:lnTo>
                  <a:pt x="2333717" y="774538"/>
                </a:lnTo>
                <a:lnTo>
                  <a:pt x="2330060" y="774538"/>
                </a:lnTo>
                <a:lnTo>
                  <a:pt x="2328841" y="775757"/>
                </a:lnTo>
                <a:lnTo>
                  <a:pt x="2328841" y="776976"/>
                </a:lnTo>
                <a:lnTo>
                  <a:pt x="2332498" y="776976"/>
                </a:lnTo>
                <a:lnTo>
                  <a:pt x="2328841" y="779415"/>
                </a:lnTo>
                <a:lnTo>
                  <a:pt x="2323964" y="781853"/>
                </a:lnTo>
                <a:lnTo>
                  <a:pt x="2323964" y="783072"/>
                </a:lnTo>
                <a:cubicBezTo>
                  <a:pt x="2317563" y="783783"/>
                  <a:pt x="2293271" y="791962"/>
                  <a:pt x="2251088" y="807609"/>
                </a:cubicBezTo>
                <a:lnTo>
                  <a:pt x="2248822" y="808455"/>
                </a:lnTo>
                <a:lnTo>
                  <a:pt x="2247535" y="826849"/>
                </a:lnTo>
                <a:cubicBezTo>
                  <a:pt x="2245858" y="851208"/>
                  <a:pt x="2244106" y="877459"/>
                  <a:pt x="2242277" y="905602"/>
                </a:cubicBezTo>
                <a:cubicBezTo>
                  <a:pt x="2234962" y="1018175"/>
                  <a:pt x="2231304" y="1093155"/>
                  <a:pt x="2231304" y="1130544"/>
                </a:cubicBezTo>
                <a:cubicBezTo>
                  <a:pt x="2231304" y="1190691"/>
                  <a:pt x="2240651" y="1239459"/>
                  <a:pt x="2259346" y="1276848"/>
                </a:cubicBezTo>
                <a:cubicBezTo>
                  <a:pt x="2258533" y="1281725"/>
                  <a:pt x="2257111" y="1289853"/>
                  <a:pt x="2255079" y="1301232"/>
                </a:cubicBezTo>
                <a:cubicBezTo>
                  <a:pt x="2253047" y="1312611"/>
                  <a:pt x="2250405" y="1322771"/>
                  <a:pt x="2247154" y="1331712"/>
                </a:cubicBezTo>
                <a:cubicBezTo>
                  <a:pt x="2238213" y="1359347"/>
                  <a:pt x="2228459" y="1373571"/>
                  <a:pt x="2217893" y="1374384"/>
                </a:cubicBezTo>
                <a:lnTo>
                  <a:pt x="2211797" y="1378042"/>
                </a:lnTo>
                <a:lnTo>
                  <a:pt x="2208139" y="1384138"/>
                </a:lnTo>
                <a:cubicBezTo>
                  <a:pt x="2182130" y="1384138"/>
                  <a:pt x="2162623" y="1380074"/>
                  <a:pt x="2149618" y="1371946"/>
                </a:cubicBezTo>
                <a:cubicBezTo>
                  <a:pt x="2143928" y="1367882"/>
                  <a:pt x="2137019" y="1359347"/>
                  <a:pt x="2128891" y="1346343"/>
                </a:cubicBezTo>
                <a:cubicBezTo>
                  <a:pt x="2120763" y="1333338"/>
                  <a:pt x="2112635" y="1325210"/>
                  <a:pt x="2104507" y="1321959"/>
                </a:cubicBezTo>
                <a:cubicBezTo>
                  <a:pt x="2104507" y="1308954"/>
                  <a:pt x="2089877" y="1291885"/>
                  <a:pt x="2060616" y="1270752"/>
                </a:cubicBezTo>
                <a:cubicBezTo>
                  <a:pt x="2020789" y="1242304"/>
                  <a:pt x="2000469" y="1226861"/>
                  <a:pt x="1999656" y="1224423"/>
                </a:cubicBezTo>
                <a:lnTo>
                  <a:pt x="1997218" y="1219546"/>
                </a:lnTo>
                <a:cubicBezTo>
                  <a:pt x="2010223" y="1221984"/>
                  <a:pt x="2024853" y="1229706"/>
                  <a:pt x="2041109" y="1242711"/>
                </a:cubicBezTo>
                <a:cubicBezTo>
                  <a:pt x="2061429" y="1258154"/>
                  <a:pt x="2075653" y="1267501"/>
                  <a:pt x="2083781" y="1270752"/>
                </a:cubicBezTo>
                <a:cubicBezTo>
                  <a:pt x="2078904" y="1261811"/>
                  <a:pt x="2067525" y="1249213"/>
                  <a:pt x="2049643" y="1232957"/>
                </a:cubicBezTo>
                <a:lnTo>
                  <a:pt x="2010629" y="1200039"/>
                </a:lnTo>
                <a:cubicBezTo>
                  <a:pt x="2000063" y="1191098"/>
                  <a:pt x="1987464" y="1176874"/>
                  <a:pt x="1972834" y="1157367"/>
                </a:cubicBezTo>
                <a:cubicBezTo>
                  <a:pt x="1992341" y="1172810"/>
                  <a:pt x="2028917" y="1198819"/>
                  <a:pt x="2082562" y="1235395"/>
                </a:cubicBezTo>
                <a:cubicBezTo>
                  <a:pt x="2076059" y="1224829"/>
                  <a:pt x="2066306" y="1215482"/>
                  <a:pt x="2053301" y="1207354"/>
                </a:cubicBezTo>
                <a:lnTo>
                  <a:pt x="2052082" y="1201258"/>
                </a:lnTo>
                <a:cubicBezTo>
                  <a:pt x="2056959" y="1203696"/>
                  <a:pt x="2064680" y="1207151"/>
                  <a:pt x="2075247" y="1211621"/>
                </a:cubicBezTo>
                <a:cubicBezTo>
                  <a:pt x="2085813" y="1216091"/>
                  <a:pt x="2093941" y="1219139"/>
                  <a:pt x="2099631" y="1220765"/>
                </a:cubicBezTo>
                <a:lnTo>
                  <a:pt x="2104507" y="1219546"/>
                </a:lnTo>
                <a:cubicBezTo>
                  <a:pt x="2112635" y="1202477"/>
                  <a:pt x="2117919" y="1178093"/>
                  <a:pt x="2120357" y="1146394"/>
                </a:cubicBezTo>
                <a:lnTo>
                  <a:pt x="2127672" y="1072023"/>
                </a:lnTo>
                <a:cubicBezTo>
                  <a:pt x="2128485" y="1068771"/>
                  <a:pt x="2132549" y="1042965"/>
                  <a:pt x="2139864" y="994603"/>
                </a:cubicBezTo>
                <a:cubicBezTo>
                  <a:pt x="2147179" y="946242"/>
                  <a:pt x="2151243" y="900115"/>
                  <a:pt x="2152056" y="856224"/>
                </a:cubicBezTo>
                <a:lnTo>
                  <a:pt x="2152256" y="845814"/>
                </a:lnTo>
                <a:lnTo>
                  <a:pt x="2148370" y="847575"/>
                </a:lnTo>
                <a:cubicBezTo>
                  <a:pt x="2147170" y="848160"/>
                  <a:pt x="2146367" y="848604"/>
                  <a:pt x="2145960" y="848909"/>
                </a:cubicBezTo>
                <a:cubicBezTo>
                  <a:pt x="2132955" y="853786"/>
                  <a:pt x="2120763" y="859882"/>
                  <a:pt x="2109384" y="867197"/>
                </a:cubicBezTo>
                <a:lnTo>
                  <a:pt x="2100850" y="868416"/>
                </a:lnTo>
                <a:lnTo>
                  <a:pt x="2092315" y="873293"/>
                </a:lnTo>
                <a:cubicBezTo>
                  <a:pt x="2082562" y="873293"/>
                  <a:pt x="2074027" y="874512"/>
                  <a:pt x="2066712" y="876951"/>
                </a:cubicBezTo>
                <a:cubicBezTo>
                  <a:pt x="2052895" y="877763"/>
                  <a:pt x="2038264" y="877154"/>
                  <a:pt x="2022821" y="875122"/>
                </a:cubicBezTo>
                <a:cubicBezTo>
                  <a:pt x="2007378" y="873090"/>
                  <a:pt x="1998031" y="869635"/>
                  <a:pt x="1994779" y="864759"/>
                </a:cubicBezTo>
                <a:cubicBezTo>
                  <a:pt x="1995592" y="864759"/>
                  <a:pt x="1995999" y="862727"/>
                  <a:pt x="1995999" y="858663"/>
                </a:cubicBezTo>
                <a:lnTo>
                  <a:pt x="1982587" y="853786"/>
                </a:lnTo>
                <a:cubicBezTo>
                  <a:pt x="1977711" y="852160"/>
                  <a:pt x="1976085" y="850128"/>
                  <a:pt x="1977711" y="847690"/>
                </a:cubicBezTo>
                <a:cubicBezTo>
                  <a:pt x="1977711" y="847690"/>
                  <a:pt x="1976898" y="846877"/>
                  <a:pt x="1975272" y="845251"/>
                </a:cubicBezTo>
                <a:cubicBezTo>
                  <a:pt x="1975272" y="840375"/>
                  <a:pt x="1982587" y="833872"/>
                  <a:pt x="1997218" y="825744"/>
                </a:cubicBezTo>
                <a:lnTo>
                  <a:pt x="2033794" y="803799"/>
                </a:lnTo>
                <a:lnTo>
                  <a:pt x="2035013" y="803799"/>
                </a:lnTo>
                <a:lnTo>
                  <a:pt x="2038671" y="802579"/>
                </a:lnTo>
                <a:lnTo>
                  <a:pt x="2039890" y="802579"/>
                </a:lnTo>
                <a:lnTo>
                  <a:pt x="2041109" y="808675"/>
                </a:lnTo>
                <a:cubicBezTo>
                  <a:pt x="2065493" y="800547"/>
                  <a:pt x="2100850" y="786730"/>
                  <a:pt x="2147179" y="767223"/>
                </a:cubicBezTo>
                <a:lnTo>
                  <a:pt x="2153816" y="764691"/>
                </a:lnTo>
                <a:lnTo>
                  <a:pt x="2156933" y="602631"/>
                </a:lnTo>
                <a:cubicBezTo>
                  <a:pt x="2158559" y="565242"/>
                  <a:pt x="2156933" y="535575"/>
                  <a:pt x="2152056" y="513629"/>
                </a:cubicBezTo>
                <a:cubicBezTo>
                  <a:pt x="2147179" y="494122"/>
                  <a:pt x="2145147" y="485587"/>
                  <a:pt x="2145960" y="488026"/>
                </a:cubicBezTo>
                <a:cubicBezTo>
                  <a:pt x="2145147" y="484775"/>
                  <a:pt x="2143522" y="477459"/>
                  <a:pt x="2141083" y="466080"/>
                </a:cubicBezTo>
                <a:cubicBezTo>
                  <a:pt x="2138645" y="454701"/>
                  <a:pt x="2136207" y="446979"/>
                  <a:pt x="2133768" y="442915"/>
                </a:cubicBezTo>
                <a:cubicBezTo>
                  <a:pt x="2130517" y="437226"/>
                  <a:pt x="2118122" y="426863"/>
                  <a:pt x="2096583" y="411826"/>
                </a:cubicBezTo>
                <a:cubicBezTo>
                  <a:pt x="2075043" y="396789"/>
                  <a:pt x="2068338" y="391709"/>
                  <a:pt x="2076466" y="396586"/>
                </a:cubicBezTo>
                <a:cubicBezTo>
                  <a:pt x="2082155" y="399837"/>
                  <a:pt x="2091096" y="401463"/>
                  <a:pt x="2103288" y="401463"/>
                </a:cubicBezTo>
                <a:cubicBezTo>
                  <a:pt x="2111416" y="401463"/>
                  <a:pt x="2118325" y="401056"/>
                  <a:pt x="2124015" y="400243"/>
                </a:cubicBezTo>
                <a:lnTo>
                  <a:pt x="2124015" y="391709"/>
                </a:lnTo>
                <a:lnTo>
                  <a:pt x="2115480" y="385613"/>
                </a:lnTo>
                <a:cubicBezTo>
                  <a:pt x="2116293" y="381549"/>
                  <a:pt x="2119544" y="376672"/>
                  <a:pt x="2125234" y="370983"/>
                </a:cubicBezTo>
                <a:cubicBezTo>
                  <a:pt x="2142303" y="362855"/>
                  <a:pt x="2160997" y="350663"/>
                  <a:pt x="2181317" y="334406"/>
                </a:cubicBezTo>
                <a:cubicBezTo>
                  <a:pt x="2186194" y="330342"/>
                  <a:pt x="2193103" y="324450"/>
                  <a:pt x="2202043" y="316728"/>
                </a:cubicBezTo>
                <a:cubicBezTo>
                  <a:pt x="2210984" y="309006"/>
                  <a:pt x="2217487" y="304739"/>
                  <a:pt x="2221551" y="303926"/>
                </a:cubicBezTo>
                <a:close/>
                <a:moveTo>
                  <a:pt x="4546057" y="292954"/>
                </a:moveTo>
                <a:cubicBezTo>
                  <a:pt x="4556624" y="292954"/>
                  <a:pt x="4573286" y="304333"/>
                  <a:pt x="4596045" y="327091"/>
                </a:cubicBezTo>
                <a:lnTo>
                  <a:pt x="4599702" y="338064"/>
                </a:lnTo>
                <a:lnTo>
                  <a:pt x="4607017" y="340503"/>
                </a:lnTo>
                <a:cubicBezTo>
                  <a:pt x="4615958" y="350256"/>
                  <a:pt x="4623273" y="364887"/>
                  <a:pt x="4628963" y="384394"/>
                </a:cubicBezTo>
                <a:cubicBezTo>
                  <a:pt x="4635465" y="410403"/>
                  <a:pt x="4640342" y="425847"/>
                  <a:pt x="4643593" y="430723"/>
                </a:cubicBezTo>
                <a:lnTo>
                  <a:pt x="4642374" y="436819"/>
                </a:lnTo>
                <a:lnTo>
                  <a:pt x="4644813" y="439258"/>
                </a:lnTo>
                <a:lnTo>
                  <a:pt x="4644813" y="453888"/>
                </a:lnTo>
                <a:cubicBezTo>
                  <a:pt x="4646438" y="458765"/>
                  <a:pt x="4647251" y="462423"/>
                  <a:pt x="4647251" y="464861"/>
                </a:cubicBezTo>
                <a:cubicBezTo>
                  <a:pt x="4647251" y="472989"/>
                  <a:pt x="4639936" y="486400"/>
                  <a:pt x="4625305" y="505095"/>
                </a:cubicBezTo>
                <a:cubicBezTo>
                  <a:pt x="4606611" y="529479"/>
                  <a:pt x="4596857" y="543296"/>
                  <a:pt x="4596045" y="546547"/>
                </a:cubicBezTo>
                <a:cubicBezTo>
                  <a:pt x="4592793" y="556301"/>
                  <a:pt x="4584665" y="572151"/>
                  <a:pt x="4571661" y="594096"/>
                </a:cubicBezTo>
                <a:cubicBezTo>
                  <a:pt x="4557030" y="633111"/>
                  <a:pt x="4549715" y="657088"/>
                  <a:pt x="4549715" y="666029"/>
                </a:cubicBezTo>
                <a:lnTo>
                  <a:pt x="4552153" y="677002"/>
                </a:lnTo>
                <a:lnTo>
                  <a:pt x="4638717" y="651399"/>
                </a:lnTo>
                <a:lnTo>
                  <a:pt x="4644813" y="653837"/>
                </a:lnTo>
                <a:lnTo>
                  <a:pt x="4644813" y="650179"/>
                </a:lnTo>
                <a:cubicBezTo>
                  <a:pt x="4648877" y="647741"/>
                  <a:pt x="4652128" y="646522"/>
                  <a:pt x="4654566" y="646522"/>
                </a:cubicBezTo>
                <a:lnTo>
                  <a:pt x="4659443" y="650179"/>
                </a:lnTo>
                <a:cubicBezTo>
                  <a:pt x="4662694" y="646928"/>
                  <a:pt x="4670009" y="644083"/>
                  <a:pt x="4681389" y="641645"/>
                </a:cubicBezTo>
                <a:cubicBezTo>
                  <a:pt x="4704147" y="635955"/>
                  <a:pt x="4735846" y="622138"/>
                  <a:pt x="4776486" y="600192"/>
                </a:cubicBezTo>
                <a:cubicBezTo>
                  <a:pt x="4796806" y="588000"/>
                  <a:pt x="4805747" y="582717"/>
                  <a:pt x="4803309" y="584343"/>
                </a:cubicBezTo>
                <a:lnTo>
                  <a:pt x="4816720" y="588000"/>
                </a:lnTo>
                <a:lnTo>
                  <a:pt x="4828912" y="585562"/>
                </a:lnTo>
                <a:lnTo>
                  <a:pt x="4847200" y="590439"/>
                </a:lnTo>
                <a:cubicBezTo>
                  <a:pt x="4852889" y="584749"/>
                  <a:pt x="4863049" y="578653"/>
                  <a:pt x="4877680" y="572151"/>
                </a:cubicBezTo>
                <a:cubicBezTo>
                  <a:pt x="4873616" y="581904"/>
                  <a:pt x="4870365" y="588407"/>
                  <a:pt x="4867926" y="591658"/>
                </a:cubicBezTo>
                <a:lnTo>
                  <a:pt x="4875241" y="600192"/>
                </a:lnTo>
                <a:lnTo>
                  <a:pt x="4895968" y="586781"/>
                </a:lnTo>
                <a:cubicBezTo>
                  <a:pt x="4904909" y="581904"/>
                  <a:pt x="4911817" y="579466"/>
                  <a:pt x="4916694" y="579466"/>
                </a:cubicBezTo>
                <a:lnTo>
                  <a:pt x="4920352" y="579466"/>
                </a:lnTo>
                <a:cubicBezTo>
                  <a:pt x="4904096" y="590845"/>
                  <a:pt x="4895968" y="602224"/>
                  <a:pt x="4895968" y="613603"/>
                </a:cubicBezTo>
                <a:lnTo>
                  <a:pt x="4895968" y="619699"/>
                </a:lnTo>
                <a:cubicBezTo>
                  <a:pt x="4896781" y="622138"/>
                  <a:pt x="4898406" y="623763"/>
                  <a:pt x="4900845" y="624576"/>
                </a:cubicBezTo>
                <a:lnTo>
                  <a:pt x="4905721" y="623357"/>
                </a:lnTo>
                <a:lnTo>
                  <a:pt x="4913037" y="614823"/>
                </a:lnTo>
                <a:lnTo>
                  <a:pt x="4915475" y="616042"/>
                </a:lnTo>
                <a:lnTo>
                  <a:pt x="4911817" y="634330"/>
                </a:lnTo>
                <a:lnTo>
                  <a:pt x="4919133" y="664810"/>
                </a:lnTo>
                <a:lnTo>
                  <a:pt x="4930105" y="656275"/>
                </a:lnTo>
                <a:cubicBezTo>
                  <a:pt x="4928480" y="662778"/>
                  <a:pt x="4927667" y="667655"/>
                  <a:pt x="4927667" y="670906"/>
                </a:cubicBezTo>
                <a:cubicBezTo>
                  <a:pt x="4927667" y="679034"/>
                  <a:pt x="4931325" y="691226"/>
                  <a:pt x="4938640" y="707482"/>
                </a:cubicBezTo>
                <a:cubicBezTo>
                  <a:pt x="4945955" y="724551"/>
                  <a:pt x="4949613" y="737555"/>
                  <a:pt x="4949613" y="746496"/>
                </a:cubicBezTo>
                <a:lnTo>
                  <a:pt x="4947174" y="773319"/>
                </a:lnTo>
                <a:lnTo>
                  <a:pt x="4927667" y="800141"/>
                </a:lnTo>
                <a:cubicBezTo>
                  <a:pt x="4912224" y="800141"/>
                  <a:pt x="4898813" y="807050"/>
                  <a:pt x="4887433" y="820867"/>
                </a:cubicBezTo>
                <a:cubicBezTo>
                  <a:pt x="4873616" y="837123"/>
                  <a:pt x="4856953" y="883859"/>
                  <a:pt x="4837446" y="961075"/>
                </a:cubicBezTo>
                <a:cubicBezTo>
                  <a:pt x="4823629" y="1013907"/>
                  <a:pt x="4811437" y="1065520"/>
                  <a:pt x="4800870" y="1115914"/>
                </a:cubicBezTo>
                <a:cubicBezTo>
                  <a:pt x="4783801" y="1179312"/>
                  <a:pt x="4765513" y="1231738"/>
                  <a:pt x="4746006" y="1273191"/>
                </a:cubicBezTo>
                <a:lnTo>
                  <a:pt x="4741129" y="1298794"/>
                </a:lnTo>
                <a:lnTo>
                  <a:pt x="4737472" y="1323178"/>
                </a:lnTo>
                <a:cubicBezTo>
                  <a:pt x="4731782" y="1340247"/>
                  <a:pt x="4720809" y="1357315"/>
                  <a:pt x="4704553" y="1374384"/>
                </a:cubicBezTo>
                <a:cubicBezTo>
                  <a:pt x="4685859" y="1393079"/>
                  <a:pt x="4668384" y="1402426"/>
                  <a:pt x="4652128" y="1402426"/>
                </a:cubicBezTo>
                <a:cubicBezTo>
                  <a:pt x="4648877" y="1402426"/>
                  <a:pt x="4644813" y="1401613"/>
                  <a:pt x="4639936" y="1399987"/>
                </a:cubicBezTo>
                <a:cubicBezTo>
                  <a:pt x="4636685" y="1393485"/>
                  <a:pt x="4627744" y="1386983"/>
                  <a:pt x="4613113" y="1380480"/>
                </a:cubicBezTo>
                <a:lnTo>
                  <a:pt x="4583853" y="1365850"/>
                </a:lnTo>
                <a:lnTo>
                  <a:pt x="4570441" y="1339027"/>
                </a:lnTo>
                <a:cubicBezTo>
                  <a:pt x="4569629" y="1338215"/>
                  <a:pt x="4563939" y="1330493"/>
                  <a:pt x="4553373" y="1315863"/>
                </a:cubicBezTo>
                <a:lnTo>
                  <a:pt x="4559469" y="1312205"/>
                </a:lnTo>
                <a:lnTo>
                  <a:pt x="4559469" y="1303671"/>
                </a:lnTo>
                <a:cubicBezTo>
                  <a:pt x="4544838" y="1293104"/>
                  <a:pt x="4522486" y="1282538"/>
                  <a:pt x="4492413" y="1271971"/>
                </a:cubicBezTo>
                <a:cubicBezTo>
                  <a:pt x="4459901" y="1260592"/>
                  <a:pt x="4437142" y="1249619"/>
                  <a:pt x="4424137" y="1239053"/>
                </a:cubicBezTo>
                <a:cubicBezTo>
                  <a:pt x="4442019" y="1240679"/>
                  <a:pt x="4463558" y="1245555"/>
                  <a:pt x="4488755" y="1253683"/>
                </a:cubicBezTo>
                <a:lnTo>
                  <a:pt x="4513139" y="1262218"/>
                </a:lnTo>
                <a:cubicBezTo>
                  <a:pt x="4520454" y="1264656"/>
                  <a:pt x="4527363" y="1267095"/>
                  <a:pt x="4533865" y="1269533"/>
                </a:cubicBezTo>
                <a:cubicBezTo>
                  <a:pt x="4540368" y="1271971"/>
                  <a:pt x="4546464" y="1273597"/>
                  <a:pt x="4552153" y="1274410"/>
                </a:cubicBezTo>
                <a:lnTo>
                  <a:pt x="4555811" y="1268314"/>
                </a:lnTo>
                <a:cubicBezTo>
                  <a:pt x="4546870" y="1254496"/>
                  <a:pt x="4519235" y="1240272"/>
                  <a:pt x="4472905" y="1225642"/>
                </a:cubicBezTo>
                <a:cubicBezTo>
                  <a:pt x="4419261" y="1206947"/>
                  <a:pt x="4387561" y="1194755"/>
                  <a:pt x="4377808" y="1189066"/>
                </a:cubicBezTo>
                <a:cubicBezTo>
                  <a:pt x="4380246" y="1188253"/>
                  <a:pt x="4383904" y="1187847"/>
                  <a:pt x="4388781" y="1187847"/>
                </a:cubicBezTo>
                <a:cubicBezTo>
                  <a:pt x="4394470" y="1187847"/>
                  <a:pt x="4423121" y="1196381"/>
                  <a:pt x="4474734" y="1213450"/>
                </a:cubicBezTo>
                <a:cubicBezTo>
                  <a:pt x="4526347" y="1230519"/>
                  <a:pt x="4554185" y="1240679"/>
                  <a:pt x="4558249" y="1243930"/>
                </a:cubicBezTo>
                <a:lnTo>
                  <a:pt x="4560688" y="1242711"/>
                </a:lnTo>
                <a:lnTo>
                  <a:pt x="4565565" y="1242711"/>
                </a:lnTo>
                <a:lnTo>
                  <a:pt x="4568003" y="1241491"/>
                </a:lnTo>
                <a:cubicBezTo>
                  <a:pt x="4560688" y="1235802"/>
                  <a:pt x="4551747" y="1231331"/>
                  <a:pt x="4541181" y="1228080"/>
                </a:cubicBezTo>
                <a:lnTo>
                  <a:pt x="4507043" y="1217107"/>
                </a:lnTo>
                <a:cubicBezTo>
                  <a:pt x="4502166" y="1211418"/>
                  <a:pt x="4492819" y="1205728"/>
                  <a:pt x="4479001" y="1200039"/>
                </a:cubicBezTo>
                <a:lnTo>
                  <a:pt x="4485097" y="1200039"/>
                </a:lnTo>
                <a:cubicBezTo>
                  <a:pt x="4498102" y="1200039"/>
                  <a:pt x="4513139" y="1203290"/>
                  <a:pt x="4530208" y="1209792"/>
                </a:cubicBezTo>
                <a:cubicBezTo>
                  <a:pt x="4547277" y="1217920"/>
                  <a:pt x="4561501" y="1221984"/>
                  <a:pt x="4572880" y="1221984"/>
                </a:cubicBezTo>
                <a:cubicBezTo>
                  <a:pt x="4586697" y="1221984"/>
                  <a:pt x="4596451" y="1216701"/>
                  <a:pt x="4602141" y="1206135"/>
                </a:cubicBezTo>
                <a:cubicBezTo>
                  <a:pt x="4637904" y="1136234"/>
                  <a:pt x="4674073" y="1047639"/>
                  <a:pt x="4710649" y="940349"/>
                </a:cubicBezTo>
                <a:cubicBezTo>
                  <a:pt x="4747225" y="833059"/>
                  <a:pt x="4772829" y="740400"/>
                  <a:pt x="4787459" y="662371"/>
                </a:cubicBezTo>
                <a:cubicBezTo>
                  <a:pt x="4744381" y="662371"/>
                  <a:pt x="4698051" y="678627"/>
                  <a:pt x="4648470" y="711139"/>
                </a:cubicBezTo>
                <a:lnTo>
                  <a:pt x="4643593" y="708701"/>
                </a:lnTo>
                <a:lnTo>
                  <a:pt x="4624086" y="713578"/>
                </a:lnTo>
                <a:lnTo>
                  <a:pt x="4598483" y="724551"/>
                </a:lnTo>
                <a:cubicBezTo>
                  <a:pt x="4596045" y="726989"/>
                  <a:pt x="4588323" y="731459"/>
                  <a:pt x="4575318" y="737962"/>
                </a:cubicBezTo>
                <a:lnTo>
                  <a:pt x="4541181" y="759907"/>
                </a:lnTo>
                <a:cubicBezTo>
                  <a:pt x="4538742" y="759907"/>
                  <a:pt x="4534678" y="770880"/>
                  <a:pt x="4528989" y="792826"/>
                </a:cubicBezTo>
                <a:cubicBezTo>
                  <a:pt x="4523299" y="813959"/>
                  <a:pt x="4518422" y="830011"/>
                  <a:pt x="4514358" y="840984"/>
                </a:cubicBezTo>
                <a:cubicBezTo>
                  <a:pt x="4510294" y="851957"/>
                  <a:pt x="4505417" y="859069"/>
                  <a:pt x="4499728" y="862320"/>
                </a:cubicBezTo>
                <a:cubicBezTo>
                  <a:pt x="4480221" y="872074"/>
                  <a:pt x="4464371" y="876951"/>
                  <a:pt x="4452179" y="876951"/>
                </a:cubicBezTo>
                <a:lnTo>
                  <a:pt x="4450960" y="872074"/>
                </a:lnTo>
                <a:lnTo>
                  <a:pt x="4426576" y="851347"/>
                </a:lnTo>
                <a:lnTo>
                  <a:pt x="4420480" y="848909"/>
                </a:lnTo>
                <a:cubicBezTo>
                  <a:pt x="4419667" y="841594"/>
                  <a:pt x="4413977" y="831027"/>
                  <a:pt x="4403411" y="817210"/>
                </a:cubicBezTo>
                <a:cubicBezTo>
                  <a:pt x="4392845" y="804205"/>
                  <a:pt x="4387561" y="793232"/>
                  <a:pt x="4387561" y="784291"/>
                </a:cubicBezTo>
                <a:cubicBezTo>
                  <a:pt x="4387561" y="768035"/>
                  <a:pt x="4388374" y="755843"/>
                  <a:pt x="4390000" y="747715"/>
                </a:cubicBezTo>
                <a:cubicBezTo>
                  <a:pt x="4397315" y="737962"/>
                  <a:pt x="4404630" y="717642"/>
                  <a:pt x="4411945" y="686755"/>
                </a:cubicBezTo>
                <a:cubicBezTo>
                  <a:pt x="4418448" y="655056"/>
                  <a:pt x="4423325" y="637581"/>
                  <a:pt x="4426576" y="634330"/>
                </a:cubicBezTo>
                <a:lnTo>
                  <a:pt x="4425357" y="624576"/>
                </a:lnTo>
                <a:cubicBezTo>
                  <a:pt x="4426169" y="622138"/>
                  <a:pt x="4428201" y="620106"/>
                  <a:pt x="4431453" y="618480"/>
                </a:cubicBezTo>
                <a:lnTo>
                  <a:pt x="4430233" y="611165"/>
                </a:lnTo>
                <a:cubicBezTo>
                  <a:pt x="4430233" y="576215"/>
                  <a:pt x="4433891" y="550205"/>
                  <a:pt x="4441206" y="533136"/>
                </a:cubicBezTo>
                <a:cubicBezTo>
                  <a:pt x="4436329" y="515255"/>
                  <a:pt x="4429421" y="503063"/>
                  <a:pt x="4420480" y="496560"/>
                </a:cubicBezTo>
                <a:cubicBezTo>
                  <a:pt x="4416416" y="497373"/>
                  <a:pt x="4412352" y="502250"/>
                  <a:pt x="4408288" y="511191"/>
                </a:cubicBezTo>
                <a:cubicBezTo>
                  <a:pt x="4403411" y="522570"/>
                  <a:pt x="4399753" y="530291"/>
                  <a:pt x="4397315" y="534355"/>
                </a:cubicBezTo>
                <a:cubicBezTo>
                  <a:pt x="4398941" y="518099"/>
                  <a:pt x="4401785" y="499811"/>
                  <a:pt x="4405849" y="479491"/>
                </a:cubicBezTo>
                <a:cubicBezTo>
                  <a:pt x="4407475" y="468112"/>
                  <a:pt x="4408288" y="445760"/>
                  <a:pt x="4408288" y="412435"/>
                </a:cubicBezTo>
                <a:cubicBezTo>
                  <a:pt x="4408288" y="395367"/>
                  <a:pt x="4415806" y="377485"/>
                  <a:pt x="4430843" y="358791"/>
                </a:cubicBezTo>
                <a:cubicBezTo>
                  <a:pt x="4445880" y="340096"/>
                  <a:pt x="4464371" y="324450"/>
                  <a:pt x="4486317" y="311851"/>
                </a:cubicBezTo>
                <a:cubicBezTo>
                  <a:pt x="4508262" y="299253"/>
                  <a:pt x="4528176" y="292954"/>
                  <a:pt x="4546057" y="292954"/>
                </a:cubicBezTo>
                <a:close/>
                <a:moveTo>
                  <a:pt x="6477137" y="246710"/>
                </a:moveTo>
                <a:cubicBezTo>
                  <a:pt x="6489767" y="249624"/>
                  <a:pt x="6497053" y="257883"/>
                  <a:pt x="6498997" y="271484"/>
                </a:cubicBezTo>
                <a:cubicBezTo>
                  <a:pt x="6488309" y="269541"/>
                  <a:pt x="6480051" y="263226"/>
                  <a:pt x="6474222" y="252539"/>
                </a:cubicBezTo>
                <a:close/>
                <a:moveTo>
                  <a:pt x="5768686" y="214925"/>
                </a:moveTo>
                <a:cubicBezTo>
                  <a:pt x="5774376" y="214925"/>
                  <a:pt x="5782504" y="218582"/>
                  <a:pt x="5793070" y="225898"/>
                </a:cubicBezTo>
                <a:lnTo>
                  <a:pt x="5797947" y="236870"/>
                </a:lnTo>
                <a:cubicBezTo>
                  <a:pt x="5806075" y="241747"/>
                  <a:pt x="5813390" y="248250"/>
                  <a:pt x="5819893" y="256378"/>
                </a:cubicBezTo>
                <a:lnTo>
                  <a:pt x="5819893" y="261254"/>
                </a:lnTo>
                <a:cubicBezTo>
                  <a:pt x="5831272" y="267757"/>
                  <a:pt x="5838587" y="277917"/>
                  <a:pt x="5841838" y="291734"/>
                </a:cubicBezTo>
                <a:cubicBezTo>
                  <a:pt x="5845902" y="305552"/>
                  <a:pt x="5849966" y="315306"/>
                  <a:pt x="5854030" y="320995"/>
                </a:cubicBezTo>
                <a:lnTo>
                  <a:pt x="5852811" y="328310"/>
                </a:lnTo>
                <a:cubicBezTo>
                  <a:pt x="5852811" y="329936"/>
                  <a:pt x="5854843" y="339690"/>
                  <a:pt x="5858907" y="357571"/>
                </a:cubicBezTo>
                <a:cubicBezTo>
                  <a:pt x="5860533" y="361635"/>
                  <a:pt x="5862158" y="367528"/>
                  <a:pt x="5863784" y="375250"/>
                </a:cubicBezTo>
                <a:cubicBezTo>
                  <a:pt x="5865410" y="382971"/>
                  <a:pt x="5866629" y="388458"/>
                  <a:pt x="5867442" y="391709"/>
                </a:cubicBezTo>
                <a:cubicBezTo>
                  <a:pt x="5865003" y="396586"/>
                  <a:pt x="5861752" y="407559"/>
                  <a:pt x="5857688" y="424627"/>
                </a:cubicBezTo>
                <a:cubicBezTo>
                  <a:pt x="5843870" y="427879"/>
                  <a:pt x="5834117" y="436413"/>
                  <a:pt x="5828427" y="450231"/>
                </a:cubicBezTo>
                <a:lnTo>
                  <a:pt x="5824770" y="449011"/>
                </a:lnTo>
                <a:lnTo>
                  <a:pt x="5788194" y="500218"/>
                </a:lnTo>
                <a:cubicBezTo>
                  <a:pt x="5783520" y="506923"/>
                  <a:pt x="5779481" y="513121"/>
                  <a:pt x="5776078" y="518811"/>
                </a:cubicBezTo>
                <a:lnTo>
                  <a:pt x="5771538" y="527307"/>
                </a:lnTo>
                <a:lnTo>
                  <a:pt x="5784269" y="523344"/>
                </a:lnTo>
                <a:cubicBezTo>
                  <a:pt x="5790442" y="521439"/>
                  <a:pt x="5797033" y="519420"/>
                  <a:pt x="5804043" y="517287"/>
                </a:cubicBezTo>
                <a:lnTo>
                  <a:pt x="5807701" y="518506"/>
                </a:lnTo>
                <a:cubicBezTo>
                  <a:pt x="5814203" y="514442"/>
                  <a:pt x="5818674" y="512003"/>
                  <a:pt x="5821112" y="511191"/>
                </a:cubicBezTo>
                <a:lnTo>
                  <a:pt x="5957662" y="475834"/>
                </a:lnTo>
                <a:cubicBezTo>
                  <a:pt x="5964165" y="470957"/>
                  <a:pt x="5982859" y="459578"/>
                  <a:pt x="6013745" y="441696"/>
                </a:cubicBezTo>
                <a:cubicBezTo>
                  <a:pt x="6023499" y="449011"/>
                  <a:pt x="6032440" y="452669"/>
                  <a:pt x="6040568" y="452669"/>
                </a:cubicBezTo>
                <a:lnTo>
                  <a:pt x="6044225" y="452669"/>
                </a:lnTo>
                <a:cubicBezTo>
                  <a:pt x="6055605" y="425034"/>
                  <a:pt x="6064952" y="409997"/>
                  <a:pt x="6072267" y="407559"/>
                </a:cubicBezTo>
                <a:cubicBezTo>
                  <a:pt x="6069016" y="412435"/>
                  <a:pt x="6062513" y="431130"/>
                  <a:pt x="6052760" y="463642"/>
                </a:cubicBezTo>
                <a:lnTo>
                  <a:pt x="6063733" y="477053"/>
                </a:lnTo>
                <a:cubicBezTo>
                  <a:pt x="6067797" y="481117"/>
                  <a:pt x="6071048" y="485587"/>
                  <a:pt x="6073486" y="490464"/>
                </a:cubicBezTo>
                <a:lnTo>
                  <a:pt x="6084459" y="495341"/>
                </a:lnTo>
                <a:lnTo>
                  <a:pt x="6096651" y="490464"/>
                </a:lnTo>
                <a:cubicBezTo>
                  <a:pt x="6095025" y="497779"/>
                  <a:pt x="6093603" y="502250"/>
                  <a:pt x="6092384" y="503875"/>
                </a:cubicBezTo>
                <a:cubicBezTo>
                  <a:pt x="6091165" y="505501"/>
                  <a:pt x="6090555" y="507127"/>
                  <a:pt x="6090555" y="508752"/>
                </a:cubicBezTo>
                <a:lnTo>
                  <a:pt x="6090555" y="518506"/>
                </a:lnTo>
                <a:cubicBezTo>
                  <a:pt x="6090555" y="526634"/>
                  <a:pt x="6094213" y="534762"/>
                  <a:pt x="6101528" y="542890"/>
                </a:cubicBezTo>
                <a:cubicBezTo>
                  <a:pt x="6105592" y="541264"/>
                  <a:pt x="6110062" y="536387"/>
                  <a:pt x="6114939" y="528259"/>
                </a:cubicBezTo>
                <a:cubicBezTo>
                  <a:pt x="6123067" y="517693"/>
                  <a:pt x="6127131" y="512410"/>
                  <a:pt x="6127131" y="512410"/>
                </a:cubicBezTo>
                <a:lnTo>
                  <a:pt x="6129569" y="511191"/>
                </a:lnTo>
                <a:cubicBezTo>
                  <a:pt x="6131195" y="512816"/>
                  <a:pt x="6132008" y="514442"/>
                  <a:pt x="6132008" y="516067"/>
                </a:cubicBezTo>
                <a:cubicBezTo>
                  <a:pt x="6128757" y="516880"/>
                  <a:pt x="6125302" y="521757"/>
                  <a:pt x="6121645" y="530698"/>
                </a:cubicBezTo>
                <a:cubicBezTo>
                  <a:pt x="6117987" y="539638"/>
                  <a:pt x="6116158" y="546141"/>
                  <a:pt x="6116158" y="550205"/>
                </a:cubicBezTo>
                <a:lnTo>
                  <a:pt x="6116158" y="556301"/>
                </a:lnTo>
                <a:cubicBezTo>
                  <a:pt x="6116158" y="557114"/>
                  <a:pt x="6116565" y="558536"/>
                  <a:pt x="6117377" y="560568"/>
                </a:cubicBezTo>
                <a:cubicBezTo>
                  <a:pt x="6118190" y="562600"/>
                  <a:pt x="6119003" y="563616"/>
                  <a:pt x="6119816" y="563616"/>
                </a:cubicBezTo>
                <a:cubicBezTo>
                  <a:pt x="6122254" y="563616"/>
                  <a:pt x="6124083" y="561991"/>
                  <a:pt x="6125302" y="558739"/>
                </a:cubicBezTo>
                <a:cubicBezTo>
                  <a:pt x="6126521" y="555488"/>
                  <a:pt x="6127537" y="553456"/>
                  <a:pt x="6128350" y="552643"/>
                </a:cubicBezTo>
                <a:lnTo>
                  <a:pt x="6132008" y="552643"/>
                </a:lnTo>
                <a:lnTo>
                  <a:pt x="6127131" y="573370"/>
                </a:lnTo>
                <a:cubicBezTo>
                  <a:pt x="6128757" y="588813"/>
                  <a:pt x="6133633" y="601005"/>
                  <a:pt x="6141761" y="609946"/>
                </a:cubicBezTo>
                <a:cubicBezTo>
                  <a:pt x="6140136" y="612384"/>
                  <a:pt x="6139323" y="618480"/>
                  <a:pt x="6139323" y="628234"/>
                </a:cubicBezTo>
                <a:lnTo>
                  <a:pt x="6142981" y="648960"/>
                </a:lnTo>
                <a:cubicBezTo>
                  <a:pt x="6142981" y="650586"/>
                  <a:pt x="6142777" y="652211"/>
                  <a:pt x="6142371" y="653837"/>
                </a:cubicBezTo>
                <a:cubicBezTo>
                  <a:pt x="6141965" y="655463"/>
                  <a:pt x="6142168" y="657495"/>
                  <a:pt x="6142981" y="659933"/>
                </a:cubicBezTo>
                <a:cubicBezTo>
                  <a:pt x="6142981" y="661559"/>
                  <a:pt x="6144200" y="664810"/>
                  <a:pt x="6146638" y="669687"/>
                </a:cubicBezTo>
                <a:cubicBezTo>
                  <a:pt x="6145013" y="671312"/>
                  <a:pt x="6134446" y="676799"/>
                  <a:pt x="6114939" y="686146"/>
                </a:cubicBezTo>
                <a:cubicBezTo>
                  <a:pt x="6095432" y="695493"/>
                  <a:pt x="6079989" y="718861"/>
                  <a:pt x="6068609" y="756250"/>
                </a:cubicBezTo>
                <a:lnTo>
                  <a:pt x="6049102" y="817210"/>
                </a:lnTo>
                <a:lnTo>
                  <a:pt x="5983265" y="874512"/>
                </a:lnTo>
                <a:cubicBezTo>
                  <a:pt x="5966197" y="882640"/>
                  <a:pt x="5956037" y="889143"/>
                  <a:pt x="5952786" y="894019"/>
                </a:cubicBezTo>
                <a:lnTo>
                  <a:pt x="5933278" y="890362"/>
                </a:lnTo>
                <a:lnTo>
                  <a:pt x="5924744" y="876951"/>
                </a:lnTo>
                <a:lnTo>
                  <a:pt x="5922306" y="876951"/>
                </a:lnTo>
                <a:cubicBezTo>
                  <a:pt x="5919867" y="876951"/>
                  <a:pt x="5924947" y="875122"/>
                  <a:pt x="5937546" y="871464"/>
                </a:cubicBezTo>
                <a:cubicBezTo>
                  <a:pt x="5950144" y="867807"/>
                  <a:pt x="5955224" y="863133"/>
                  <a:pt x="5952786" y="857443"/>
                </a:cubicBezTo>
                <a:cubicBezTo>
                  <a:pt x="5949534" y="855818"/>
                  <a:pt x="5947502" y="855005"/>
                  <a:pt x="5946690" y="855005"/>
                </a:cubicBezTo>
                <a:cubicBezTo>
                  <a:pt x="5942626" y="855005"/>
                  <a:pt x="5936123" y="857443"/>
                  <a:pt x="5927182" y="862320"/>
                </a:cubicBezTo>
                <a:cubicBezTo>
                  <a:pt x="5934498" y="852567"/>
                  <a:pt x="5938155" y="844439"/>
                  <a:pt x="5938155" y="837936"/>
                </a:cubicBezTo>
                <a:lnTo>
                  <a:pt x="5938155" y="835498"/>
                </a:lnTo>
                <a:cubicBezTo>
                  <a:pt x="5934091" y="830621"/>
                  <a:pt x="5929824" y="824525"/>
                  <a:pt x="5925354" y="817210"/>
                </a:cubicBezTo>
                <a:cubicBezTo>
                  <a:pt x="5920883" y="809895"/>
                  <a:pt x="5915803" y="801767"/>
                  <a:pt x="5910114" y="792826"/>
                </a:cubicBezTo>
                <a:lnTo>
                  <a:pt x="5873538" y="773319"/>
                </a:lnTo>
                <a:cubicBezTo>
                  <a:pt x="5870693" y="771693"/>
                  <a:pt x="5867162" y="769458"/>
                  <a:pt x="5862946" y="766613"/>
                </a:cubicBezTo>
                <a:lnTo>
                  <a:pt x="5857469" y="762754"/>
                </a:lnTo>
                <a:lnTo>
                  <a:pt x="5838143" y="810123"/>
                </a:lnTo>
                <a:cubicBezTo>
                  <a:pt x="5830955" y="828056"/>
                  <a:pt x="5823449" y="847080"/>
                  <a:pt x="5815626" y="867197"/>
                </a:cubicBezTo>
                <a:lnTo>
                  <a:pt x="5809252" y="883802"/>
                </a:lnTo>
                <a:lnTo>
                  <a:pt x="5811701" y="885599"/>
                </a:lnTo>
                <a:cubicBezTo>
                  <a:pt x="5815435" y="888876"/>
                  <a:pt x="5819182" y="892699"/>
                  <a:pt x="5822941" y="897067"/>
                </a:cubicBezTo>
                <a:cubicBezTo>
                  <a:pt x="5837978" y="914543"/>
                  <a:pt x="5851186" y="944413"/>
                  <a:pt x="5862565" y="986679"/>
                </a:cubicBezTo>
                <a:cubicBezTo>
                  <a:pt x="5862565" y="988304"/>
                  <a:pt x="5883698" y="1007811"/>
                  <a:pt x="5925963" y="1045200"/>
                </a:cubicBezTo>
                <a:lnTo>
                  <a:pt x="6003992" y="1119571"/>
                </a:lnTo>
                <a:cubicBezTo>
                  <a:pt x="6008056" y="1122823"/>
                  <a:pt x="6012120" y="1127699"/>
                  <a:pt x="6016184" y="1134202"/>
                </a:cubicBezTo>
                <a:cubicBezTo>
                  <a:pt x="6016184" y="1135827"/>
                  <a:pt x="6017809" y="1136640"/>
                  <a:pt x="6021061" y="1136640"/>
                </a:cubicBezTo>
                <a:cubicBezTo>
                  <a:pt x="6024312" y="1136640"/>
                  <a:pt x="6027563" y="1137453"/>
                  <a:pt x="6030814" y="1139079"/>
                </a:cubicBezTo>
                <a:cubicBezTo>
                  <a:pt x="6031627" y="1126887"/>
                  <a:pt x="6035285" y="1113475"/>
                  <a:pt x="6041787" y="1098845"/>
                </a:cubicBezTo>
                <a:lnTo>
                  <a:pt x="6039349" y="1120791"/>
                </a:lnTo>
                <a:cubicBezTo>
                  <a:pt x="6039349" y="1137047"/>
                  <a:pt x="6040161" y="1149239"/>
                  <a:pt x="6041787" y="1157367"/>
                </a:cubicBezTo>
                <a:lnTo>
                  <a:pt x="6045445" y="1158586"/>
                </a:lnTo>
                <a:cubicBezTo>
                  <a:pt x="6046257" y="1148019"/>
                  <a:pt x="6049509" y="1126074"/>
                  <a:pt x="6055198" y="1092749"/>
                </a:cubicBezTo>
                <a:lnTo>
                  <a:pt x="6063733" y="1041543"/>
                </a:lnTo>
                <a:lnTo>
                  <a:pt x="6068609" y="1040323"/>
                </a:lnTo>
                <a:lnTo>
                  <a:pt x="6069829" y="1041543"/>
                </a:lnTo>
                <a:lnTo>
                  <a:pt x="6068609" y="1046419"/>
                </a:lnTo>
                <a:cubicBezTo>
                  <a:pt x="6064545" y="1052922"/>
                  <a:pt x="6061294" y="1069584"/>
                  <a:pt x="6058856" y="1096407"/>
                </a:cubicBezTo>
                <a:cubicBezTo>
                  <a:pt x="6058856" y="1098032"/>
                  <a:pt x="6059059" y="1100674"/>
                  <a:pt x="6059465" y="1104331"/>
                </a:cubicBezTo>
                <a:cubicBezTo>
                  <a:pt x="6059872" y="1107989"/>
                  <a:pt x="6059669" y="1111850"/>
                  <a:pt x="6058856" y="1115914"/>
                </a:cubicBezTo>
                <a:lnTo>
                  <a:pt x="6055198" y="1134202"/>
                </a:lnTo>
                <a:lnTo>
                  <a:pt x="6058856" y="1134202"/>
                </a:lnTo>
                <a:lnTo>
                  <a:pt x="6060075" y="1126887"/>
                </a:lnTo>
                <a:lnTo>
                  <a:pt x="6063733" y="1109818"/>
                </a:lnTo>
                <a:cubicBezTo>
                  <a:pt x="6064545" y="1106567"/>
                  <a:pt x="6065155" y="1103315"/>
                  <a:pt x="6065561" y="1100064"/>
                </a:cubicBezTo>
                <a:cubicBezTo>
                  <a:pt x="6065968" y="1096813"/>
                  <a:pt x="6066984" y="1093562"/>
                  <a:pt x="6068609" y="1090311"/>
                </a:cubicBezTo>
                <a:lnTo>
                  <a:pt x="6072267" y="1093968"/>
                </a:lnTo>
                <a:cubicBezTo>
                  <a:pt x="6072267" y="1097219"/>
                  <a:pt x="6071861" y="1100674"/>
                  <a:pt x="6071048" y="1104331"/>
                </a:cubicBezTo>
                <a:cubicBezTo>
                  <a:pt x="6070235" y="1107989"/>
                  <a:pt x="6069422" y="1111443"/>
                  <a:pt x="6068609" y="1114695"/>
                </a:cubicBezTo>
                <a:cubicBezTo>
                  <a:pt x="6067797" y="1129325"/>
                  <a:pt x="6067390" y="1147613"/>
                  <a:pt x="6067390" y="1169559"/>
                </a:cubicBezTo>
                <a:cubicBezTo>
                  <a:pt x="6067390" y="1189066"/>
                  <a:pt x="6068203" y="1200851"/>
                  <a:pt x="6069829" y="1204915"/>
                </a:cubicBezTo>
                <a:cubicBezTo>
                  <a:pt x="6070641" y="1203290"/>
                  <a:pt x="6071657" y="1202071"/>
                  <a:pt x="6072877" y="1201258"/>
                </a:cubicBezTo>
                <a:cubicBezTo>
                  <a:pt x="6074096" y="1200445"/>
                  <a:pt x="6074705" y="1199632"/>
                  <a:pt x="6074705" y="1198819"/>
                </a:cubicBezTo>
                <a:lnTo>
                  <a:pt x="6077144" y="1195162"/>
                </a:lnTo>
                <a:lnTo>
                  <a:pt x="6079582" y="1197600"/>
                </a:lnTo>
                <a:lnTo>
                  <a:pt x="6078363" y="1221984"/>
                </a:lnTo>
                <a:lnTo>
                  <a:pt x="6084459" y="1207354"/>
                </a:lnTo>
                <a:lnTo>
                  <a:pt x="6084459" y="1237834"/>
                </a:lnTo>
                <a:lnTo>
                  <a:pt x="6084459" y="1242711"/>
                </a:lnTo>
                <a:lnTo>
                  <a:pt x="6085678" y="1263437"/>
                </a:lnTo>
                <a:cubicBezTo>
                  <a:pt x="6089742" y="1274003"/>
                  <a:pt x="6091368" y="1281319"/>
                  <a:pt x="6090555" y="1285383"/>
                </a:cubicBezTo>
                <a:cubicBezTo>
                  <a:pt x="6089742" y="1294323"/>
                  <a:pt x="6084053" y="1303061"/>
                  <a:pt x="6073486" y="1311595"/>
                </a:cubicBezTo>
                <a:cubicBezTo>
                  <a:pt x="6062920" y="1320130"/>
                  <a:pt x="6053573" y="1323584"/>
                  <a:pt x="6045445" y="1321959"/>
                </a:cubicBezTo>
                <a:cubicBezTo>
                  <a:pt x="6038942" y="1318707"/>
                  <a:pt x="6034472" y="1317082"/>
                  <a:pt x="6032033" y="1317082"/>
                </a:cubicBezTo>
                <a:cubicBezTo>
                  <a:pt x="6027157" y="1313831"/>
                  <a:pt x="6022280" y="1312611"/>
                  <a:pt x="6017403" y="1313424"/>
                </a:cubicBezTo>
                <a:lnTo>
                  <a:pt x="6013745" y="1310986"/>
                </a:lnTo>
                <a:cubicBezTo>
                  <a:pt x="6012120" y="1308547"/>
                  <a:pt x="6010901" y="1306922"/>
                  <a:pt x="6010088" y="1306109"/>
                </a:cubicBezTo>
                <a:cubicBezTo>
                  <a:pt x="6009275" y="1305296"/>
                  <a:pt x="6008869" y="1304483"/>
                  <a:pt x="6008869" y="1303671"/>
                </a:cubicBezTo>
                <a:lnTo>
                  <a:pt x="5997896" y="1295136"/>
                </a:lnTo>
                <a:lnTo>
                  <a:pt x="5972293" y="1271971"/>
                </a:lnTo>
                <a:cubicBezTo>
                  <a:pt x="5971480" y="1258967"/>
                  <a:pt x="5962539" y="1238240"/>
                  <a:pt x="5945470" y="1209792"/>
                </a:cubicBezTo>
                <a:cubicBezTo>
                  <a:pt x="5942219" y="1204915"/>
                  <a:pt x="5938155" y="1201258"/>
                  <a:pt x="5933278" y="1198819"/>
                </a:cubicBezTo>
                <a:cubicBezTo>
                  <a:pt x="5931653" y="1197194"/>
                  <a:pt x="5927995" y="1191301"/>
                  <a:pt x="5922306" y="1181141"/>
                </a:cubicBezTo>
                <a:cubicBezTo>
                  <a:pt x="5916616" y="1170981"/>
                  <a:pt x="5907675" y="1158179"/>
                  <a:pt x="5895483" y="1142736"/>
                </a:cubicBezTo>
                <a:lnTo>
                  <a:pt x="5886949" y="1124448"/>
                </a:lnTo>
                <a:cubicBezTo>
                  <a:pt x="5881259" y="1118759"/>
                  <a:pt x="5855656" y="1083199"/>
                  <a:pt x="5810139" y="1017768"/>
                </a:cubicBezTo>
                <a:cubicBezTo>
                  <a:pt x="5798760" y="1001411"/>
                  <a:pt x="5788651" y="986793"/>
                  <a:pt x="5779812" y="973915"/>
                </a:cubicBezTo>
                <a:lnTo>
                  <a:pt x="5776730" y="969405"/>
                </a:lnTo>
                <a:lnTo>
                  <a:pt x="5764876" y="1001004"/>
                </a:lnTo>
                <a:cubicBezTo>
                  <a:pt x="5746690" y="1049975"/>
                  <a:pt x="5727234" y="1103315"/>
                  <a:pt x="5706507" y="1161024"/>
                </a:cubicBezTo>
                <a:cubicBezTo>
                  <a:pt x="5696754" y="1195162"/>
                  <a:pt x="5691064" y="1246775"/>
                  <a:pt x="5689438" y="1315863"/>
                </a:cubicBezTo>
                <a:lnTo>
                  <a:pt x="5685781" y="1364631"/>
                </a:lnTo>
                <a:cubicBezTo>
                  <a:pt x="5682530" y="1359754"/>
                  <a:pt x="5677653" y="1357315"/>
                  <a:pt x="5671150" y="1357315"/>
                </a:cubicBezTo>
                <a:cubicBezTo>
                  <a:pt x="5667899" y="1357315"/>
                  <a:pt x="5663835" y="1358535"/>
                  <a:pt x="5658958" y="1360973"/>
                </a:cubicBezTo>
                <a:lnTo>
                  <a:pt x="5656520" y="1363411"/>
                </a:lnTo>
                <a:cubicBezTo>
                  <a:pt x="5657333" y="1365850"/>
                  <a:pt x="5657536" y="1368085"/>
                  <a:pt x="5657130" y="1370117"/>
                </a:cubicBezTo>
                <a:cubicBezTo>
                  <a:pt x="5656723" y="1372149"/>
                  <a:pt x="5655707" y="1373978"/>
                  <a:pt x="5654082" y="1375603"/>
                </a:cubicBezTo>
                <a:lnTo>
                  <a:pt x="5651643" y="1376823"/>
                </a:lnTo>
                <a:cubicBezTo>
                  <a:pt x="5651643" y="1377635"/>
                  <a:pt x="5650830" y="1371539"/>
                  <a:pt x="5649205" y="1358535"/>
                </a:cubicBezTo>
                <a:cubicBezTo>
                  <a:pt x="5646766" y="1357722"/>
                  <a:pt x="5643109" y="1356096"/>
                  <a:pt x="5638232" y="1353658"/>
                </a:cubicBezTo>
                <a:cubicBezTo>
                  <a:pt x="5633355" y="1351219"/>
                  <a:pt x="5628885" y="1348781"/>
                  <a:pt x="5624821" y="1346343"/>
                </a:cubicBezTo>
                <a:cubicBezTo>
                  <a:pt x="5611003" y="1343904"/>
                  <a:pt x="5604094" y="1339840"/>
                  <a:pt x="5604094" y="1334151"/>
                </a:cubicBezTo>
                <a:lnTo>
                  <a:pt x="5604094" y="1331712"/>
                </a:lnTo>
                <a:cubicBezTo>
                  <a:pt x="5604907" y="1330899"/>
                  <a:pt x="5605720" y="1329680"/>
                  <a:pt x="5606533" y="1328055"/>
                </a:cubicBezTo>
                <a:cubicBezTo>
                  <a:pt x="5607346" y="1326429"/>
                  <a:pt x="5607752" y="1323991"/>
                  <a:pt x="5607752" y="1320739"/>
                </a:cubicBezTo>
                <a:lnTo>
                  <a:pt x="5593122" y="1336589"/>
                </a:lnTo>
                <a:lnTo>
                  <a:pt x="5589464" y="1335370"/>
                </a:lnTo>
                <a:lnTo>
                  <a:pt x="5584587" y="1334151"/>
                </a:lnTo>
                <a:lnTo>
                  <a:pt x="5582149" y="1324397"/>
                </a:lnTo>
                <a:cubicBezTo>
                  <a:pt x="5582149" y="1321959"/>
                  <a:pt x="5580930" y="1319114"/>
                  <a:pt x="5578491" y="1315863"/>
                </a:cubicBezTo>
                <a:cubicBezTo>
                  <a:pt x="5577678" y="1315050"/>
                  <a:pt x="5575850" y="1312002"/>
                  <a:pt x="5573005" y="1306719"/>
                </a:cubicBezTo>
                <a:cubicBezTo>
                  <a:pt x="5570160" y="1301435"/>
                  <a:pt x="5565893" y="1295543"/>
                  <a:pt x="5560203" y="1289040"/>
                </a:cubicBezTo>
                <a:cubicBezTo>
                  <a:pt x="5560203" y="1273597"/>
                  <a:pt x="5562235" y="1257341"/>
                  <a:pt x="5566299" y="1240272"/>
                </a:cubicBezTo>
                <a:cubicBezTo>
                  <a:pt x="5567112" y="1234583"/>
                  <a:pt x="5568331" y="1227674"/>
                  <a:pt x="5569957" y="1219546"/>
                </a:cubicBezTo>
                <a:cubicBezTo>
                  <a:pt x="5571582" y="1211418"/>
                  <a:pt x="5572395" y="1205728"/>
                  <a:pt x="5572395" y="1202477"/>
                </a:cubicBezTo>
                <a:cubicBezTo>
                  <a:pt x="5572395" y="1154522"/>
                  <a:pt x="5575646" y="1121197"/>
                  <a:pt x="5582149" y="1102503"/>
                </a:cubicBezTo>
                <a:lnTo>
                  <a:pt x="5590683" y="1102503"/>
                </a:lnTo>
                <a:cubicBezTo>
                  <a:pt x="5587432" y="1112256"/>
                  <a:pt x="5585806" y="1123229"/>
                  <a:pt x="5585806" y="1135421"/>
                </a:cubicBezTo>
                <a:cubicBezTo>
                  <a:pt x="5585806" y="1145175"/>
                  <a:pt x="5586619" y="1157367"/>
                  <a:pt x="5588245" y="1171997"/>
                </a:cubicBezTo>
                <a:lnTo>
                  <a:pt x="5595560" y="1141517"/>
                </a:lnTo>
                <a:cubicBezTo>
                  <a:pt x="5595560" y="1139891"/>
                  <a:pt x="5598405" y="1122416"/>
                  <a:pt x="5604094" y="1089091"/>
                </a:cubicBezTo>
                <a:cubicBezTo>
                  <a:pt x="5606533" y="1078525"/>
                  <a:pt x="5608362" y="1068771"/>
                  <a:pt x="5609581" y="1059831"/>
                </a:cubicBezTo>
                <a:cubicBezTo>
                  <a:pt x="5610800" y="1050890"/>
                  <a:pt x="5612222" y="1042762"/>
                  <a:pt x="5613848" y="1035447"/>
                </a:cubicBezTo>
                <a:lnTo>
                  <a:pt x="5621163" y="1034227"/>
                </a:lnTo>
                <a:cubicBezTo>
                  <a:pt x="5617912" y="1050483"/>
                  <a:pt x="5616286" y="1067552"/>
                  <a:pt x="5616286" y="1085434"/>
                </a:cubicBezTo>
                <a:cubicBezTo>
                  <a:pt x="5616286" y="1101690"/>
                  <a:pt x="5617912" y="1114695"/>
                  <a:pt x="5621163" y="1124448"/>
                </a:cubicBezTo>
                <a:lnTo>
                  <a:pt x="5623602" y="1125667"/>
                </a:lnTo>
                <a:lnTo>
                  <a:pt x="5626040" y="1125667"/>
                </a:lnTo>
                <a:cubicBezTo>
                  <a:pt x="5626853" y="1120791"/>
                  <a:pt x="5630307" y="1116930"/>
                  <a:pt x="5636403" y="1114085"/>
                </a:cubicBezTo>
                <a:cubicBezTo>
                  <a:pt x="5642499" y="1111240"/>
                  <a:pt x="5647173" y="1104941"/>
                  <a:pt x="5650424" y="1095187"/>
                </a:cubicBezTo>
                <a:cubicBezTo>
                  <a:pt x="5656114" y="1078931"/>
                  <a:pt x="5672776" y="1039104"/>
                  <a:pt x="5700411" y="975706"/>
                </a:cubicBezTo>
                <a:cubicBezTo>
                  <a:pt x="5706710" y="961685"/>
                  <a:pt x="5712425" y="948833"/>
                  <a:pt x="5717556" y="937149"/>
                </a:cubicBezTo>
                <a:lnTo>
                  <a:pt x="5719259" y="933211"/>
                </a:lnTo>
                <a:lnTo>
                  <a:pt x="5726624" y="911698"/>
                </a:lnTo>
                <a:cubicBezTo>
                  <a:pt x="5748163" y="848706"/>
                  <a:pt x="5760965" y="807863"/>
                  <a:pt x="5765029" y="789168"/>
                </a:cubicBezTo>
                <a:cubicBezTo>
                  <a:pt x="5770515" y="766003"/>
                  <a:pt x="5773944" y="738038"/>
                  <a:pt x="5775316" y="705272"/>
                </a:cubicBezTo>
                <a:lnTo>
                  <a:pt x="5775925" y="674735"/>
                </a:lnTo>
                <a:lnTo>
                  <a:pt x="5768686" y="669687"/>
                </a:lnTo>
                <a:lnTo>
                  <a:pt x="5775997" y="671149"/>
                </a:lnTo>
                <a:lnTo>
                  <a:pt x="5776002" y="670906"/>
                </a:lnTo>
                <a:cubicBezTo>
                  <a:pt x="5767874" y="661965"/>
                  <a:pt x="5758526" y="657495"/>
                  <a:pt x="5747960" y="657495"/>
                </a:cubicBezTo>
                <a:lnTo>
                  <a:pt x="5765029" y="645303"/>
                </a:lnTo>
                <a:cubicBezTo>
                  <a:pt x="5766654" y="630672"/>
                  <a:pt x="5768382" y="619699"/>
                  <a:pt x="5770210" y="612384"/>
                </a:cubicBezTo>
                <a:lnTo>
                  <a:pt x="5770785" y="610706"/>
                </a:lnTo>
                <a:lnTo>
                  <a:pt x="5765181" y="612689"/>
                </a:lnTo>
                <a:cubicBezTo>
                  <a:pt x="5751389" y="617718"/>
                  <a:pt x="5741283" y="621890"/>
                  <a:pt x="5734863" y="625205"/>
                </a:cubicBezTo>
                <a:lnTo>
                  <a:pt x="5730441" y="627785"/>
                </a:lnTo>
                <a:lnTo>
                  <a:pt x="5690658" y="708701"/>
                </a:lnTo>
                <a:cubicBezTo>
                  <a:pt x="5689032" y="711952"/>
                  <a:pt x="5684765" y="720283"/>
                  <a:pt x="5677856" y="733695"/>
                </a:cubicBezTo>
                <a:cubicBezTo>
                  <a:pt x="5670947" y="747106"/>
                  <a:pt x="5662210" y="762752"/>
                  <a:pt x="5651643" y="780634"/>
                </a:cubicBezTo>
                <a:cubicBezTo>
                  <a:pt x="5638638" y="803392"/>
                  <a:pt x="5627666" y="828589"/>
                  <a:pt x="5618725" y="856224"/>
                </a:cubicBezTo>
                <a:cubicBezTo>
                  <a:pt x="5607346" y="867603"/>
                  <a:pt x="5596373" y="889955"/>
                  <a:pt x="5585806" y="923280"/>
                </a:cubicBezTo>
                <a:cubicBezTo>
                  <a:pt x="5576053" y="948477"/>
                  <a:pt x="5565486" y="961075"/>
                  <a:pt x="5554107" y="961075"/>
                </a:cubicBezTo>
                <a:cubicBezTo>
                  <a:pt x="5553295" y="961075"/>
                  <a:pt x="5551872" y="960263"/>
                  <a:pt x="5549840" y="958637"/>
                </a:cubicBezTo>
                <a:cubicBezTo>
                  <a:pt x="5547808" y="957011"/>
                  <a:pt x="5544760" y="954979"/>
                  <a:pt x="5540696" y="952541"/>
                </a:cubicBezTo>
                <a:cubicBezTo>
                  <a:pt x="5535819" y="939536"/>
                  <a:pt x="5519157" y="914339"/>
                  <a:pt x="5490709" y="876951"/>
                </a:cubicBezTo>
                <a:lnTo>
                  <a:pt x="5477688" y="847436"/>
                </a:lnTo>
                <a:lnTo>
                  <a:pt x="5473030" y="851347"/>
                </a:lnTo>
                <a:cubicBezTo>
                  <a:pt x="5453930" y="869229"/>
                  <a:pt x="5441128" y="892394"/>
                  <a:pt x="5434626" y="920842"/>
                </a:cubicBezTo>
                <a:lnTo>
                  <a:pt x="5438283" y="930595"/>
                </a:lnTo>
                <a:cubicBezTo>
                  <a:pt x="5431781" y="942787"/>
                  <a:pt x="5430562" y="952135"/>
                  <a:pt x="5434626" y="958637"/>
                </a:cubicBezTo>
                <a:cubicBezTo>
                  <a:pt x="5430562" y="968391"/>
                  <a:pt x="5428530" y="986679"/>
                  <a:pt x="5428530" y="1013501"/>
                </a:cubicBezTo>
                <a:cubicBezTo>
                  <a:pt x="5428530" y="1046826"/>
                  <a:pt x="5431374" y="1092343"/>
                  <a:pt x="5437064" y="1150051"/>
                </a:cubicBezTo>
                <a:cubicBezTo>
                  <a:pt x="5443566" y="1216701"/>
                  <a:pt x="5449662" y="1259373"/>
                  <a:pt x="5455352" y="1278067"/>
                </a:cubicBezTo>
                <a:lnTo>
                  <a:pt x="5452914" y="1281725"/>
                </a:lnTo>
                <a:cubicBezTo>
                  <a:pt x="5449662" y="1298794"/>
                  <a:pt x="5444379" y="1319520"/>
                  <a:pt x="5437064" y="1343904"/>
                </a:cubicBezTo>
                <a:cubicBezTo>
                  <a:pt x="5432187" y="1347155"/>
                  <a:pt x="5425888" y="1350203"/>
                  <a:pt x="5418166" y="1353048"/>
                </a:cubicBezTo>
                <a:cubicBezTo>
                  <a:pt x="5410445" y="1355893"/>
                  <a:pt x="5403333" y="1357315"/>
                  <a:pt x="5396830" y="1357315"/>
                </a:cubicBezTo>
                <a:cubicBezTo>
                  <a:pt x="5391954" y="1357315"/>
                  <a:pt x="5387483" y="1356096"/>
                  <a:pt x="5383419" y="1353658"/>
                </a:cubicBezTo>
                <a:cubicBezTo>
                  <a:pt x="5373666" y="1347968"/>
                  <a:pt x="5368789" y="1341466"/>
                  <a:pt x="5368789" y="1334151"/>
                </a:cubicBezTo>
                <a:cubicBezTo>
                  <a:pt x="5358222" y="1327648"/>
                  <a:pt x="5349688" y="1321959"/>
                  <a:pt x="5343186" y="1317082"/>
                </a:cubicBezTo>
                <a:cubicBezTo>
                  <a:pt x="5339934" y="1313831"/>
                  <a:pt x="5336277" y="1300013"/>
                  <a:pt x="5332213" y="1275629"/>
                </a:cubicBezTo>
                <a:cubicBezTo>
                  <a:pt x="5328962" y="1257747"/>
                  <a:pt x="5322459" y="1248807"/>
                  <a:pt x="5312706" y="1248807"/>
                </a:cubicBezTo>
                <a:lnTo>
                  <a:pt x="5322459" y="1246368"/>
                </a:lnTo>
                <a:lnTo>
                  <a:pt x="5318802" y="1235395"/>
                </a:lnTo>
                <a:lnTo>
                  <a:pt x="5313925" y="1230519"/>
                </a:lnTo>
                <a:cubicBezTo>
                  <a:pt x="5306610" y="1228893"/>
                  <a:pt x="5291979" y="1223203"/>
                  <a:pt x="5270034" y="1213450"/>
                </a:cubicBezTo>
                <a:lnTo>
                  <a:pt x="5329774" y="1218327"/>
                </a:lnTo>
                <a:cubicBezTo>
                  <a:pt x="5320021" y="1207760"/>
                  <a:pt x="5305797" y="1200445"/>
                  <a:pt x="5287102" y="1196381"/>
                </a:cubicBezTo>
                <a:cubicBezTo>
                  <a:pt x="5266782" y="1192317"/>
                  <a:pt x="5253371" y="1188253"/>
                  <a:pt x="5246869" y="1184189"/>
                </a:cubicBezTo>
                <a:cubicBezTo>
                  <a:pt x="5249307" y="1183376"/>
                  <a:pt x="5252558" y="1182970"/>
                  <a:pt x="5256622" y="1182970"/>
                </a:cubicBezTo>
                <a:cubicBezTo>
                  <a:pt x="5263938" y="1182970"/>
                  <a:pt x="5272878" y="1184595"/>
                  <a:pt x="5283445" y="1187847"/>
                </a:cubicBezTo>
                <a:cubicBezTo>
                  <a:pt x="5293198" y="1191098"/>
                  <a:pt x="5301733" y="1192723"/>
                  <a:pt x="5309048" y="1192723"/>
                </a:cubicBezTo>
                <a:cubicBezTo>
                  <a:pt x="5318802" y="1192723"/>
                  <a:pt x="5333432" y="1188659"/>
                  <a:pt x="5352939" y="1180531"/>
                </a:cubicBezTo>
                <a:cubicBezTo>
                  <a:pt x="5360254" y="1090311"/>
                  <a:pt x="5365538" y="1025287"/>
                  <a:pt x="5368789" y="985459"/>
                </a:cubicBezTo>
                <a:cubicBezTo>
                  <a:pt x="5368789" y="968391"/>
                  <a:pt x="5370618" y="947664"/>
                  <a:pt x="5374275" y="923280"/>
                </a:cubicBezTo>
                <a:cubicBezTo>
                  <a:pt x="5377933" y="898896"/>
                  <a:pt x="5383826" y="882234"/>
                  <a:pt x="5391954" y="873293"/>
                </a:cubicBezTo>
                <a:lnTo>
                  <a:pt x="5388296" y="856224"/>
                </a:lnTo>
                <a:lnTo>
                  <a:pt x="5385858" y="856224"/>
                </a:lnTo>
                <a:cubicBezTo>
                  <a:pt x="5380168" y="863539"/>
                  <a:pt x="5372853" y="867197"/>
                  <a:pt x="5363912" y="867197"/>
                </a:cubicBezTo>
                <a:lnTo>
                  <a:pt x="5360254" y="870855"/>
                </a:lnTo>
                <a:lnTo>
                  <a:pt x="5294418" y="870855"/>
                </a:lnTo>
                <a:cubicBezTo>
                  <a:pt x="5291979" y="870855"/>
                  <a:pt x="5287509" y="869635"/>
                  <a:pt x="5281006" y="867197"/>
                </a:cubicBezTo>
                <a:cubicBezTo>
                  <a:pt x="5279381" y="867197"/>
                  <a:pt x="5276942" y="866587"/>
                  <a:pt x="5273691" y="865368"/>
                </a:cubicBezTo>
                <a:cubicBezTo>
                  <a:pt x="5270440" y="864149"/>
                  <a:pt x="5268002" y="863946"/>
                  <a:pt x="5266376" y="864759"/>
                </a:cubicBezTo>
                <a:lnTo>
                  <a:pt x="5262046" y="865546"/>
                </a:lnTo>
                <a:lnTo>
                  <a:pt x="5261156" y="866587"/>
                </a:lnTo>
                <a:cubicBezTo>
                  <a:pt x="5259251" y="870855"/>
                  <a:pt x="5256318" y="882437"/>
                  <a:pt x="5252355" y="901335"/>
                </a:cubicBezTo>
                <a:cubicBezTo>
                  <a:pt x="5247072" y="926531"/>
                  <a:pt x="5233458" y="965546"/>
                  <a:pt x="5211512" y="1018378"/>
                </a:cubicBezTo>
                <a:cubicBezTo>
                  <a:pt x="5203384" y="1036259"/>
                  <a:pt x="5199320" y="1055767"/>
                  <a:pt x="5199320" y="1076899"/>
                </a:cubicBezTo>
                <a:cubicBezTo>
                  <a:pt x="5199320" y="1085840"/>
                  <a:pt x="5200133" y="1095187"/>
                  <a:pt x="5201758" y="1104941"/>
                </a:cubicBezTo>
                <a:cubicBezTo>
                  <a:pt x="5203384" y="1114695"/>
                  <a:pt x="5204197" y="1122010"/>
                  <a:pt x="5204197" y="1126887"/>
                </a:cubicBezTo>
                <a:cubicBezTo>
                  <a:pt x="5204197" y="1131763"/>
                  <a:pt x="5202571" y="1146394"/>
                  <a:pt x="5199320" y="1170778"/>
                </a:cubicBezTo>
                <a:cubicBezTo>
                  <a:pt x="5196069" y="1178093"/>
                  <a:pt x="5189363" y="1184799"/>
                  <a:pt x="5179203" y="1190895"/>
                </a:cubicBezTo>
                <a:cubicBezTo>
                  <a:pt x="5169043" y="1196991"/>
                  <a:pt x="5159086" y="1200039"/>
                  <a:pt x="5149333" y="1200039"/>
                </a:cubicBezTo>
                <a:cubicBezTo>
                  <a:pt x="5145269" y="1200039"/>
                  <a:pt x="5139173" y="1197194"/>
                  <a:pt x="5131045" y="1191504"/>
                </a:cubicBezTo>
                <a:cubicBezTo>
                  <a:pt x="5122917" y="1186627"/>
                  <a:pt x="5116821" y="1184189"/>
                  <a:pt x="5112757" y="1184189"/>
                </a:cubicBezTo>
                <a:cubicBezTo>
                  <a:pt x="5107880" y="1184189"/>
                  <a:pt x="5102597" y="1189472"/>
                  <a:pt x="5096907" y="1200039"/>
                </a:cubicBezTo>
                <a:lnTo>
                  <a:pt x="5101784" y="1178093"/>
                </a:lnTo>
                <a:cubicBezTo>
                  <a:pt x="5097720" y="1169965"/>
                  <a:pt x="5081870" y="1152083"/>
                  <a:pt x="5054235" y="1124448"/>
                </a:cubicBezTo>
                <a:lnTo>
                  <a:pt x="5056674" y="1107379"/>
                </a:lnTo>
                <a:cubicBezTo>
                  <a:pt x="5052610" y="1100877"/>
                  <a:pt x="5050171" y="1090717"/>
                  <a:pt x="5049358" y="1076899"/>
                </a:cubicBezTo>
                <a:lnTo>
                  <a:pt x="5056674" y="1051296"/>
                </a:lnTo>
                <a:cubicBezTo>
                  <a:pt x="5055048" y="1042355"/>
                  <a:pt x="5050578" y="1028131"/>
                  <a:pt x="5043262" y="1008624"/>
                </a:cubicBezTo>
                <a:lnTo>
                  <a:pt x="5048139" y="1011063"/>
                </a:lnTo>
                <a:cubicBezTo>
                  <a:pt x="5050578" y="1017565"/>
                  <a:pt x="5055861" y="1025287"/>
                  <a:pt x="5063989" y="1034227"/>
                </a:cubicBezTo>
                <a:cubicBezTo>
                  <a:pt x="5064802" y="1033415"/>
                  <a:pt x="5065208" y="1032195"/>
                  <a:pt x="5065208" y="1030570"/>
                </a:cubicBezTo>
                <a:cubicBezTo>
                  <a:pt x="5065208" y="1028944"/>
                  <a:pt x="5065614" y="1027319"/>
                  <a:pt x="5066427" y="1025693"/>
                </a:cubicBezTo>
                <a:cubicBezTo>
                  <a:pt x="5064802" y="1016752"/>
                  <a:pt x="5059112" y="1004154"/>
                  <a:pt x="5049358" y="987898"/>
                </a:cubicBezTo>
                <a:cubicBezTo>
                  <a:pt x="5039605" y="971642"/>
                  <a:pt x="5033915" y="957824"/>
                  <a:pt x="5032290" y="946445"/>
                </a:cubicBezTo>
                <a:cubicBezTo>
                  <a:pt x="5038792" y="951322"/>
                  <a:pt x="5047326" y="961075"/>
                  <a:pt x="5057893" y="975706"/>
                </a:cubicBezTo>
                <a:cubicBezTo>
                  <a:pt x="5069272" y="991149"/>
                  <a:pt x="5080651" y="1002122"/>
                  <a:pt x="5092030" y="1008624"/>
                </a:cubicBezTo>
                <a:cubicBezTo>
                  <a:pt x="5131045" y="979363"/>
                  <a:pt x="5167214" y="909463"/>
                  <a:pt x="5200539" y="798922"/>
                </a:cubicBezTo>
                <a:lnTo>
                  <a:pt x="5196882" y="784291"/>
                </a:lnTo>
                <a:lnTo>
                  <a:pt x="5159086" y="753811"/>
                </a:lnTo>
                <a:lnTo>
                  <a:pt x="5145675" y="758688"/>
                </a:lnTo>
                <a:cubicBezTo>
                  <a:pt x="5142424" y="743245"/>
                  <a:pt x="5137141" y="737149"/>
                  <a:pt x="5129826" y="740400"/>
                </a:cubicBezTo>
                <a:cubicBezTo>
                  <a:pt x="5129013" y="739587"/>
                  <a:pt x="5127387" y="739181"/>
                  <a:pt x="5124949" y="739181"/>
                </a:cubicBezTo>
                <a:lnTo>
                  <a:pt x="5122510" y="739181"/>
                </a:lnTo>
                <a:lnTo>
                  <a:pt x="5118853" y="745277"/>
                </a:lnTo>
                <a:lnTo>
                  <a:pt x="5113976" y="745277"/>
                </a:lnTo>
                <a:cubicBezTo>
                  <a:pt x="5117227" y="738775"/>
                  <a:pt x="5120682" y="732272"/>
                  <a:pt x="5124339" y="725770"/>
                </a:cubicBezTo>
                <a:cubicBezTo>
                  <a:pt x="5127997" y="719267"/>
                  <a:pt x="5131451" y="712359"/>
                  <a:pt x="5134702" y="705043"/>
                </a:cubicBezTo>
                <a:cubicBezTo>
                  <a:pt x="5136328" y="700979"/>
                  <a:pt x="5138563" y="696712"/>
                  <a:pt x="5141408" y="692242"/>
                </a:cubicBezTo>
                <a:cubicBezTo>
                  <a:pt x="5144253" y="687771"/>
                  <a:pt x="5146894" y="682691"/>
                  <a:pt x="5149333" y="677002"/>
                </a:cubicBezTo>
                <a:lnTo>
                  <a:pt x="5240773" y="541671"/>
                </a:lnTo>
                <a:cubicBezTo>
                  <a:pt x="5288728" y="471770"/>
                  <a:pt x="5312706" y="429504"/>
                  <a:pt x="5312706" y="414874"/>
                </a:cubicBezTo>
                <a:lnTo>
                  <a:pt x="5310267" y="397805"/>
                </a:lnTo>
                <a:cubicBezTo>
                  <a:pt x="5307829" y="391303"/>
                  <a:pt x="5306610" y="386832"/>
                  <a:pt x="5306610" y="384394"/>
                </a:cubicBezTo>
                <a:cubicBezTo>
                  <a:pt x="5300920" y="377079"/>
                  <a:pt x="5293605" y="372202"/>
                  <a:pt x="5284664" y="369763"/>
                </a:cubicBezTo>
                <a:cubicBezTo>
                  <a:pt x="5327742" y="337251"/>
                  <a:pt x="5361880" y="320995"/>
                  <a:pt x="5387077" y="320995"/>
                </a:cubicBezTo>
                <a:cubicBezTo>
                  <a:pt x="5393579" y="320995"/>
                  <a:pt x="5398456" y="323840"/>
                  <a:pt x="5401707" y="329530"/>
                </a:cubicBezTo>
                <a:lnTo>
                  <a:pt x="5415118" y="328310"/>
                </a:lnTo>
                <a:cubicBezTo>
                  <a:pt x="5418370" y="331562"/>
                  <a:pt x="5423653" y="333594"/>
                  <a:pt x="5430968" y="334406"/>
                </a:cubicBezTo>
                <a:cubicBezTo>
                  <a:pt x="5448850" y="344973"/>
                  <a:pt x="5466731" y="353507"/>
                  <a:pt x="5484613" y="360010"/>
                </a:cubicBezTo>
                <a:cubicBezTo>
                  <a:pt x="5482987" y="363261"/>
                  <a:pt x="5482174" y="366512"/>
                  <a:pt x="5482174" y="369763"/>
                </a:cubicBezTo>
                <a:lnTo>
                  <a:pt x="5501682" y="402682"/>
                </a:lnTo>
                <a:cubicBezTo>
                  <a:pt x="5509810" y="416499"/>
                  <a:pt x="5515499" y="428082"/>
                  <a:pt x="5518750" y="437429"/>
                </a:cubicBezTo>
                <a:cubicBezTo>
                  <a:pt x="5522002" y="446776"/>
                  <a:pt x="5523627" y="460797"/>
                  <a:pt x="5523627" y="479491"/>
                </a:cubicBezTo>
                <a:cubicBezTo>
                  <a:pt x="5523627" y="491683"/>
                  <a:pt x="5518750" y="502250"/>
                  <a:pt x="5508997" y="511191"/>
                </a:cubicBezTo>
                <a:cubicBezTo>
                  <a:pt x="5505746" y="512816"/>
                  <a:pt x="5494773" y="514848"/>
                  <a:pt x="5476078" y="517287"/>
                </a:cubicBezTo>
                <a:cubicBezTo>
                  <a:pt x="5457384" y="519725"/>
                  <a:pt x="5442754" y="524195"/>
                  <a:pt x="5432187" y="530698"/>
                </a:cubicBezTo>
                <a:cubicBezTo>
                  <a:pt x="5419995" y="539638"/>
                  <a:pt x="5398862" y="557927"/>
                  <a:pt x="5368789" y="585562"/>
                </a:cubicBezTo>
                <a:cubicBezTo>
                  <a:pt x="5359848" y="592064"/>
                  <a:pt x="5351923" y="597957"/>
                  <a:pt x="5345014" y="603240"/>
                </a:cubicBezTo>
                <a:cubicBezTo>
                  <a:pt x="5338106" y="608523"/>
                  <a:pt x="5331806" y="613197"/>
                  <a:pt x="5326117" y="617261"/>
                </a:cubicBezTo>
                <a:cubicBezTo>
                  <a:pt x="5292792" y="640832"/>
                  <a:pt x="5270034" y="658511"/>
                  <a:pt x="5257842" y="670296"/>
                </a:cubicBezTo>
                <a:cubicBezTo>
                  <a:pt x="5245650" y="682082"/>
                  <a:pt x="5239554" y="694883"/>
                  <a:pt x="5239554" y="708701"/>
                </a:cubicBezTo>
                <a:cubicBezTo>
                  <a:pt x="5239554" y="721706"/>
                  <a:pt x="5246259" y="736336"/>
                  <a:pt x="5259670" y="752592"/>
                </a:cubicBezTo>
                <a:cubicBezTo>
                  <a:pt x="5266376" y="760720"/>
                  <a:pt x="5275164" y="769763"/>
                  <a:pt x="5286036" y="779719"/>
                </a:cubicBezTo>
                <a:lnTo>
                  <a:pt x="5303356" y="794861"/>
                </a:lnTo>
                <a:lnTo>
                  <a:pt x="5311486" y="786730"/>
                </a:lnTo>
                <a:lnTo>
                  <a:pt x="5335870" y="776976"/>
                </a:lnTo>
                <a:lnTo>
                  <a:pt x="5339528" y="780634"/>
                </a:lnTo>
                <a:cubicBezTo>
                  <a:pt x="5351720" y="773319"/>
                  <a:pt x="5372040" y="763159"/>
                  <a:pt x="5400488" y="750154"/>
                </a:cubicBezTo>
                <a:cubicBezTo>
                  <a:pt x="5428936" y="737149"/>
                  <a:pt x="5449662" y="728615"/>
                  <a:pt x="5462667" y="724551"/>
                </a:cubicBezTo>
                <a:cubicBezTo>
                  <a:pt x="5463074" y="723535"/>
                  <a:pt x="5463810" y="722442"/>
                  <a:pt x="5464877" y="721274"/>
                </a:cubicBezTo>
                <a:lnTo>
                  <a:pt x="5465435" y="720777"/>
                </a:lnTo>
                <a:lnTo>
                  <a:pt x="5463886" y="718455"/>
                </a:lnTo>
                <a:cubicBezTo>
                  <a:pt x="5463886" y="706263"/>
                  <a:pt x="5461042" y="681879"/>
                  <a:pt x="5455352" y="645303"/>
                </a:cubicBezTo>
                <a:lnTo>
                  <a:pt x="5456571" y="642864"/>
                </a:lnTo>
                <a:lnTo>
                  <a:pt x="5461448" y="642864"/>
                </a:lnTo>
                <a:cubicBezTo>
                  <a:pt x="5462261" y="647741"/>
                  <a:pt x="5463074" y="654243"/>
                  <a:pt x="5463886" y="662371"/>
                </a:cubicBezTo>
                <a:cubicBezTo>
                  <a:pt x="5464699" y="670499"/>
                  <a:pt x="5465918" y="676595"/>
                  <a:pt x="5467544" y="680659"/>
                </a:cubicBezTo>
                <a:cubicBezTo>
                  <a:pt x="5467950" y="687162"/>
                  <a:pt x="5469170" y="693664"/>
                  <a:pt x="5471202" y="700167"/>
                </a:cubicBezTo>
                <a:lnTo>
                  <a:pt x="5476624" y="712560"/>
                </a:lnTo>
                <a:lnTo>
                  <a:pt x="5483394" y="708701"/>
                </a:lnTo>
                <a:lnTo>
                  <a:pt x="5485811" y="707523"/>
                </a:lnTo>
                <a:lnTo>
                  <a:pt x="5487051" y="705043"/>
                </a:lnTo>
                <a:cubicBezTo>
                  <a:pt x="5486238" y="704231"/>
                  <a:pt x="5483394" y="694883"/>
                  <a:pt x="5478517" y="677002"/>
                </a:cubicBezTo>
                <a:lnTo>
                  <a:pt x="5479736" y="675783"/>
                </a:lnTo>
                <a:lnTo>
                  <a:pt x="5480955" y="674563"/>
                </a:lnTo>
                <a:lnTo>
                  <a:pt x="5483394" y="678221"/>
                </a:lnTo>
                <a:cubicBezTo>
                  <a:pt x="5485019" y="683911"/>
                  <a:pt x="5487051" y="688787"/>
                  <a:pt x="5489490" y="692851"/>
                </a:cubicBezTo>
                <a:lnTo>
                  <a:pt x="5497270" y="701744"/>
                </a:lnTo>
                <a:lnTo>
                  <a:pt x="5500269" y="699986"/>
                </a:lnTo>
                <a:lnTo>
                  <a:pt x="5501682" y="698338"/>
                </a:lnTo>
                <a:cubicBezTo>
                  <a:pt x="5503307" y="696712"/>
                  <a:pt x="5505339" y="694883"/>
                  <a:pt x="5507778" y="692851"/>
                </a:cubicBezTo>
                <a:cubicBezTo>
                  <a:pt x="5512654" y="688787"/>
                  <a:pt x="5517938" y="683911"/>
                  <a:pt x="5523627" y="678221"/>
                </a:cubicBezTo>
                <a:lnTo>
                  <a:pt x="5526066" y="677002"/>
                </a:lnTo>
                <a:cubicBezTo>
                  <a:pt x="5528504" y="677002"/>
                  <a:pt x="5531349" y="677408"/>
                  <a:pt x="5534600" y="678221"/>
                </a:cubicBezTo>
                <a:lnTo>
                  <a:pt x="5535593" y="678345"/>
                </a:lnTo>
                <a:lnTo>
                  <a:pt x="5535819" y="678221"/>
                </a:lnTo>
                <a:lnTo>
                  <a:pt x="5537387" y="678569"/>
                </a:lnTo>
                <a:lnTo>
                  <a:pt x="5544354" y="679440"/>
                </a:lnTo>
                <a:lnTo>
                  <a:pt x="5548424" y="678738"/>
                </a:lnTo>
                <a:lnTo>
                  <a:pt x="5551516" y="675097"/>
                </a:lnTo>
                <a:cubicBezTo>
                  <a:pt x="5555377" y="670118"/>
                  <a:pt x="5560660" y="662600"/>
                  <a:pt x="5567366" y="652542"/>
                </a:cubicBezTo>
                <a:lnTo>
                  <a:pt x="5571262" y="646591"/>
                </a:lnTo>
                <a:lnTo>
                  <a:pt x="5694315" y="402682"/>
                </a:lnTo>
                <a:cubicBezTo>
                  <a:pt x="5697566" y="395367"/>
                  <a:pt x="5699192" y="386019"/>
                  <a:pt x="5699192" y="374640"/>
                </a:cubicBezTo>
                <a:cubicBezTo>
                  <a:pt x="5699192" y="366512"/>
                  <a:pt x="5698379" y="356555"/>
                  <a:pt x="5696754" y="344770"/>
                </a:cubicBezTo>
                <a:cubicBezTo>
                  <a:pt x="5695128" y="332984"/>
                  <a:pt x="5694315" y="325872"/>
                  <a:pt x="5694315" y="323434"/>
                </a:cubicBezTo>
                <a:cubicBezTo>
                  <a:pt x="5693502" y="320995"/>
                  <a:pt x="5691674" y="316118"/>
                  <a:pt x="5688829" y="308803"/>
                </a:cubicBezTo>
                <a:cubicBezTo>
                  <a:pt x="5685984" y="301488"/>
                  <a:pt x="5682530" y="294173"/>
                  <a:pt x="5678466" y="286858"/>
                </a:cubicBezTo>
                <a:cubicBezTo>
                  <a:pt x="5686594" y="286045"/>
                  <a:pt x="5693096" y="281168"/>
                  <a:pt x="5697973" y="272227"/>
                </a:cubicBezTo>
                <a:lnTo>
                  <a:pt x="5697973" y="268570"/>
                </a:lnTo>
                <a:cubicBezTo>
                  <a:pt x="5693909" y="264506"/>
                  <a:pt x="5691877" y="262474"/>
                  <a:pt x="5691877" y="262474"/>
                </a:cubicBezTo>
                <a:lnTo>
                  <a:pt x="5693096" y="258816"/>
                </a:lnTo>
                <a:cubicBezTo>
                  <a:pt x="5698786" y="258816"/>
                  <a:pt x="5705288" y="253939"/>
                  <a:pt x="5712603" y="244186"/>
                </a:cubicBezTo>
                <a:cubicBezTo>
                  <a:pt x="5723982" y="234432"/>
                  <a:pt x="5731704" y="229149"/>
                  <a:pt x="5735768" y="228336"/>
                </a:cubicBezTo>
                <a:cubicBezTo>
                  <a:pt x="5735768" y="222646"/>
                  <a:pt x="5742270" y="219802"/>
                  <a:pt x="5755275" y="219802"/>
                </a:cubicBezTo>
                <a:lnTo>
                  <a:pt x="5756494" y="218582"/>
                </a:lnTo>
                <a:lnTo>
                  <a:pt x="5758933" y="217363"/>
                </a:lnTo>
                <a:cubicBezTo>
                  <a:pt x="5763810" y="215738"/>
                  <a:pt x="5767061" y="214925"/>
                  <a:pt x="5768686" y="214925"/>
                </a:cubicBezTo>
                <a:close/>
                <a:moveTo>
                  <a:pt x="6909962" y="125752"/>
                </a:moveTo>
                <a:cubicBezTo>
                  <a:pt x="6926479" y="134496"/>
                  <a:pt x="6938623" y="143725"/>
                  <a:pt x="6946395" y="153441"/>
                </a:cubicBezTo>
                <a:cubicBezTo>
                  <a:pt x="6954168" y="163157"/>
                  <a:pt x="6966312" y="181616"/>
                  <a:pt x="6982828" y="208819"/>
                </a:cubicBezTo>
                <a:cubicBezTo>
                  <a:pt x="6997402" y="236023"/>
                  <a:pt x="7004688" y="253996"/>
                  <a:pt x="7004688" y="262740"/>
                </a:cubicBezTo>
                <a:cubicBezTo>
                  <a:pt x="6990115" y="279257"/>
                  <a:pt x="6977485" y="305974"/>
                  <a:pt x="6966798" y="342893"/>
                </a:cubicBezTo>
                <a:lnTo>
                  <a:pt x="6958054" y="382241"/>
                </a:lnTo>
                <a:lnTo>
                  <a:pt x="6946249" y="430444"/>
                </a:lnTo>
                <a:lnTo>
                  <a:pt x="6974176" y="424321"/>
                </a:lnTo>
                <a:cubicBezTo>
                  <a:pt x="7025364" y="413756"/>
                  <a:pt x="7068082" y="407016"/>
                  <a:pt x="7102329" y="404101"/>
                </a:cubicBezTo>
                <a:cubicBezTo>
                  <a:pt x="7093585" y="399243"/>
                  <a:pt x="7082898" y="390985"/>
                  <a:pt x="7070268" y="379326"/>
                </a:cubicBezTo>
                <a:lnTo>
                  <a:pt x="7039664" y="390985"/>
                </a:lnTo>
                <a:lnTo>
                  <a:pt x="7049865" y="377869"/>
                </a:lnTo>
                <a:lnTo>
                  <a:pt x="7042579" y="370582"/>
                </a:lnTo>
                <a:cubicBezTo>
                  <a:pt x="7041607" y="370582"/>
                  <a:pt x="7031406" y="377869"/>
                  <a:pt x="7011975" y="392442"/>
                </a:cubicBezTo>
                <a:cubicBezTo>
                  <a:pt x="7010032" y="388556"/>
                  <a:pt x="7008575" y="387099"/>
                  <a:pt x="7007603" y="388070"/>
                </a:cubicBezTo>
                <a:lnTo>
                  <a:pt x="7009060" y="386613"/>
                </a:lnTo>
                <a:lnTo>
                  <a:pt x="7025091" y="367668"/>
                </a:lnTo>
                <a:lnTo>
                  <a:pt x="7013432" y="364753"/>
                </a:lnTo>
                <a:lnTo>
                  <a:pt x="6976999" y="388070"/>
                </a:lnTo>
                <a:lnTo>
                  <a:pt x="6974084" y="386613"/>
                </a:lnTo>
                <a:cubicBezTo>
                  <a:pt x="6972141" y="384670"/>
                  <a:pt x="6971170" y="383698"/>
                  <a:pt x="6971170" y="383698"/>
                </a:cubicBezTo>
                <a:lnTo>
                  <a:pt x="6972627" y="383698"/>
                </a:lnTo>
                <a:cubicBezTo>
                  <a:pt x="7024119" y="341922"/>
                  <a:pt x="7065410" y="290915"/>
                  <a:pt x="7096500" y="230679"/>
                </a:cubicBezTo>
                <a:lnTo>
                  <a:pt x="7081927" y="211734"/>
                </a:lnTo>
                <a:cubicBezTo>
                  <a:pt x="7108158" y="198132"/>
                  <a:pt x="7138762" y="176758"/>
                  <a:pt x="7173738" y="147612"/>
                </a:cubicBezTo>
                <a:lnTo>
                  <a:pt x="7213086" y="144697"/>
                </a:lnTo>
                <a:cubicBezTo>
                  <a:pt x="7244175" y="168014"/>
                  <a:pt x="7270407" y="207848"/>
                  <a:pt x="7291781" y="264198"/>
                </a:cubicBezTo>
                <a:cubicBezTo>
                  <a:pt x="7284980" y="288486"/>
                  <a:pt x="7283037" y="305974"/>
                  <a:pt x="7285952" y="316661"/>
                </a:cubicBezTo>
                <a:lnTo>
                  <a:pt x="7191226" y="334149"/>
                </a:lnTo>
                <a:cubicBezTo>
                  <a:pt x="7171795" y="340950"/>
                  <a:pt x="7146535" y="362810"/>
                  <a:pt x="7115445" y="399729"/>
                </a:cubicBezTo>
                <a:cubicBezTo>
                  <a:pt x="7233003" y="387099"/>
                  <a:pt x="7308783" y="365725"/>
                  <a:pt x="7342788" y="335607"/>
                </a:cubicBezTo>
                <a:cubicBezTo>
                  <a:pt x="7345703" y="336578"/>
                  <a:pt x="7354446" y="338035"/>
                  <a:pt x="7369020" y="339979"/>
                </a:cubicBezTo>
                <a:cubicBezTo>
                  <a:pt x="7379707" y="339979"/>
                  <a:pt x="7386993" y="344836"/>
                  <a:pt x="7390879" y="354552"/>
                </a:cubicBezTo>
                <a:cubicBezTo>
                  <a:pt x="7396709" y="352609"/>
                  <a:pt x="7410310" y="346294"/>
                  <a:pt x="7431685" y="335607"/>
                </a:cubicBezTo>
                <a:lnTo>
                  <a:pt x="7412739" y="369125"/>
                </a:lnTo>
                <a:cubicBezTo>
                  <a:pt x="7414682" y="370097"/>
                  <a:pt x="7416869" y="371554"/>
                  <a:pt x="7419297" y="373497"/>
                </a:cubicBezTo>
                <a:cubicBezTo>
                  <a:pt x="7421726" y="375440"/>
                  <a:pt x="7424884" y="377869"/>
                  <a:pt x="7428770" y="380784"/>
                </a:cubicBezTo>
                <a:lnTo>
                  <a:pt x="7444801" y="372040"/>
                </a:lnTo>
                <a:lnTo>
                  <a:pt x="7447715" y="390985"/>
                </a:lnTo>
                <a:cubicBezTo>
                  <a:pt x="7467146" y="371554"/>
                  <a:pt x="7481719" y="361353"/>
                  <a:pt x="7491435" y="360381"/>
                </a:cubicBezTo>
                <a:lnTo>
                  <a:pt x="7491435" y="364753"/>
                </a:lnTo>
                <a:cubicBezTo>
                  <a:pt x="7474919" y="373497"/>
                  <a:pt x="7466660" y="387099"/>
                  <a:pt x="7466660" y="405558"/>
                </a:cubicBezTo>
                <a:cubicBezTo>
                  <a:pt x="7466660" y="410416"/>
                  <a:pt x="7467146" y="414302"/>
                  <a:pt x="7468118" y="417217"/>
                </a:cubicBezTo>
                <a:cubicBezTo>
                  <a:pt x="7474919" y="422075"/>
                  <a:pt x="7480262" y="430819"/>
                  <a:pt x="7484148" y="443449"/>
                </a:cubicBezTo>
                <a:cubicBezTo>
                  <a:pt x="7487063" y="453164"/>
                  <a:pt x="7489249" y="460208"/>
                  <a:pt x="7490706" y="464580"/>
                </a:cubicBezTo>
                <a:cubicBezTo>
                  <a:pt x="7492164" y="468952"/>
                  <a:pt x="7493378" y="471624"/>
                  <a:pt x="7494350" y="472595"/>
                </a:cubicBezTo>
                <a:lnTo>
                  <a:pt x="7488520" y="507571"/>
                </a:lnTo>
                <a:lnTo>
                  <a:pt x="7494350" y="546919"/>
                </a:lnTo>
                <a:cubicBezTo>
                  <a:pt x="7493378" y="553720"/>
                  <a:pt x="7488035" y="562464"/>
                  <a:pt x="7478319" y="573151"/>
                </a:cubicBezTo>
                <a:cubicBezTo>
                  <a:pt x="7468603" y="582866"/>
                  <a:pt x="7462774" y="592096"/>
                  <a:pt x="7460831" y="600840"/>
                </a:cubicBezTo>
                <a:lnTo>
                  <a:pt x="7422941" y="597925"/>
                </a:lnTo>
                <a:cubicBezTo>
                  <a:pt x="7410310" y="596954"/>
                  <a:pt x="7396709" y="596468"/>
                  <a:pt x="7382135" y="596468"/>
                </a:cubicBezTo>
                <a:cubicBezTo>
                  <a:pt x="7355904" y="596468"/>
                  <a:pt x="7324814" y="607155"/>
                  <a:pt x="7288867" y="628529"/>
                </a:cubicBezTo>
                <a:cubicBezTo>
                  <a:pt x="7263607" y="647960"/>
                  <a:pt x="7235431" y="667391"/>
                  <a:pt x="7204342" y="686822"/>
                </a:cubicBezTo>
                <a:cubicBezTo>
                  <a:pt x="7203370" y="678078"/>
                  <a:pt x="7201427" y="670791"/>
                  <a:pt x="7198513" y="664962"/>
                </a:cubicBezTo>
                <a:cubicBezTo>
                  <a:pt x="7193655" y="655247"/>
                  <a:pt x="7188311" y="649903"/>
                  <a:pt x="7182482" y="648932"/>
                </a:cubicBezTo>
                <a:cubicBezTo>
                  <a:pt x="7182482" y="642131"/>
                  <a:pt x="7173252" y="629986"/>
                  <a:pt x="7154793" y="612499"/>
                </a:cubicBezTo>
                <a:lnTo>
                  <a:pt x="7160622" y="596468"/>
                </a:lnTo>
                <a:lnTo>
                  <a:pt x="7153335" y="593553"/>
                </a:lnTo>
                <a:cubicBezTo>
                  <a:pt x="7146535" y="593553"/>
                  <a:pt x="7140219" y="594525"/>
                  <a:pt x="7134390" y="596468"/>
                </a:cubicBezTo>
                <a:lnTo>
                  <a:pt x="7115445" y="593553"/>
                </a:lnTo>
                <a:cubicBezTo>
                  <a:pt x="7126132" y="580923"/>
                  <a:pt x="7136819" y="567321"/>
                  <a:pt x="7147506" y="552748"/>
                </a:cubicBezTo>
                <a:cubicBezTo>
                  <a:pt x="7147506" y="550805"/>
                  <a:pt x="7163051" y="532346"/>
                  <a:pt x="7194141" y="497370"/>
                </a:cubicBezTo>
                <a:cubicBezTo>
                  <a:pt x="7227173" y="460451"/>
                  <a:pt x="7243204" y="441506"/>
                  <a:pt x="7242232" y="440534"/>
                </a:cubicBezTo>
                <a:lnTo>
                  <a:pt x="6993030" y="484254"/>
                </a:lnTo>
                <a:cubicBezTo>
                  <a:pt x="6939594" y="493969"/>
                  <a:pt x="6885673" y="506357"/>
                  <a:pt x="6831267" y="521416"/>
                </a:cubicBezTo>
                <a:cubicBezTo>
                  <a:pt x="6804063" y="528945"/>
                  <a:pt x="6774674" y="537628"/>
                  <a:pt x="6743098" y="547465"/>
                </a:cubicBezTo>
                <a:lnTo>
                  <a:pt x="6736548" y="549554"/>
                </a:lnTo>
                <a:lnTo>
                  <a:pt x="6732169" y="557120"/>
                </a:lnTo>
                <a:lnTo>
                  <a:pt x="6724834" y="553288"/>
                </a:lnTo>
                <a:lnTo>
                  <a:pt x="6694096" y="563086"/>
                </a:lnTo>
                <a:cubicBezTo>
                  <a:pt x="6677215" y="568581"/>
                  <a:pt x="6659788" y="574365"/>
                  <a:pt x="6641814" y="580437"/>
                </a:cubicBezTo>
                <a:lnTo>
                  <a:pt x="6628699" y="584809"/>
                </a:lnTo>
                <a:cubicBezTo>
                  <a:pt x="6599552" y="589667"/>
                  <a:pt x="6571134" y="596468"/>
                  <a:pt x="6543445" y="605212"/>
                </a:cubicBezTo>
                <a:cubicBezTo>
                  <a:pt x="6515756" y="613956"/>
                  <a:pt x="6497053" y="623186"/>
                  <a:pt x="6487338" y="632901"/>
                </a:cubicBezTo>
                <a:cubicBezTo>
                  <a:pt x="6488309" y="637759"/>
                  <a:pt x="6498997" y="654275"/>
                  <a:pt x="6519399" y="682450"/>
                </a:cubicBezTo>
                <a:cubicBezTo>
                  <a:pt x="6539802" y="710625"/>
                  <a:pt x="6552918" y="725198"/>
                  <a:pt x="6558747" y="726170"/>
                </a:cubicBezTo>
                <a:lnTo>
                  <a:pt x="6558747" y="730542"/>
                </a:lnTo>
                <a:cubicBezTo>
                  <a:pt x="6558747" y="744144"/>
                  <a:pt x="6566033" y="754345"/>
                  <a:pt x="6580607" y="761146"/>
                </a:cubicBezTo>
                <a:lnTo>
                  <a:pt x="6583521" y="787377"/>
                </a:lnTo>
                <a:lnTo>
                  <a:pt x="6586436" y="816524"/>
                </a:lnTo>
                <a:lnTo>
                  <a:pt x="6583521" y="834012"/>
                </a:lnTo>
                <a:lnTo>
                  <a:pt x="6580607" y="851500"/>
                </a:lnTo>
                <a:cubicBezTo>
                  <a:pt x="6569920" y="862187"/>
                  <a:pt x="6551460" y="874817"/>
                  <a:pt x="6525228" y="889390"/>
                </a:cubicBezTo>
                <a:cubicBezTo>
                  <a:pt x="6512598" y="883561"/>
                  <a:pt x="6492681" y="880646"/>
                  <a:pt x="6465478" y="880646"/>
                </a:cubicBezTo>
                <a:cubicBezTo>
                  <a:pt x="6457706" y="880646"/>
                  <a:pt x="6449933" y="883075"/>
                  <a:pt x="6442161" y="887933"/>
                </a:cubicBezTo>
                <a:lnTo>
                  <a:pt x="6437789" y="893762"/>
                </a:lnTo>
                <a:cubicBezTo>
                  <a:pt x="6437789" y="885018"/>
                  <a:pt x="6433903" y="876760"/>
                  <a:pt x="6426130" y="868988"/>
                </a:cubicBezTo>
                <a:lnTo>
                  <a:pt x="6404270" y="848585"/>
                </a:lnTo>
                <a:cubicBezTo>
                  <a:pt x="6400384" y="848585"/>
                  <a:pt x="6396984" y="848099"/>
                  <a:pt x="6394069" y="847128"/>
                </a:cubicBezTo>
                <a:cubicBezTo>
                  <a:pt x="6387268" y="848099"/>
                  <a:pt x="6379982" y="852471"/>
                  <a:pt x="6372209" y="860244"/>
                </a:cubicBezTo>
                <a:cubicBezTo>
                  <a:pt x="6373181" y="857329"/>
                  <a:pt x="6373667" y="853929"/>
                  <a:pt x="6373667" y="850042"/>
                </a:cubicBezTo>
                <a:lnTo>
                  <a:pt x="6372209" y="841298"/>
                </a:lnTo>
                <a:lnTo>
                  <a:pt x="6372209" y="829640"/>
                </a:lnTo>
                <a:cubicBezTo>
                  <a:pt x="6366380" y="823811"/>
                  <a:pt x="6357393" y="815310"/>
                  <a:pt x="6345249" y="804137"/>
                </a:cubicBezTo>
                <a:cubicBezTo>
                  <a:pt x="6333104" y="792964"/>
                  <a:pt x="6326061" y="787377"/>
                  <a:pt x="6324118" y="787377"/>
                </a:cubicBezTo>
                <a:lnTo>
                  <a:pt x="6322660" y="778634"/>
                </a:lnTo>
                <a:cubicBezTo>
                  <a:pt x="6288656" y="754345"/>
                  <a:pt x="6271654" y="735400"/>
                  <a:pt x="6271654" y="721798"/>
                </a:cubicBezTo>
                <a:lnTo>
                  <a:pt x="6271654" y="717426"/>
                </a:lnTo>
                <a:cubicBezTo>
                  <a:pt x="6241536" y="693137"/>
                  <a:pt x="6222105" y="657190"/>
                  <a:pt x="6213361" y="609584"/>
                </a:cubicBezTo>
                <a:lnTo>
                  <a:pt x="6216275" y="600840"/>
                </a:lnTo>
                <a:lnTo>
                  <a:pt x="6216275" y="596468"/>
                </a:lnTo>
                <a:cubicBezTo>
                  <a:pt x="6216275" y="592582"/>
                  <a:pt x="6220647" y="584324"/>
                  <a:pt x="6229391" y="571693"/>
                </a:cubicBezTo>
                <a:lnTo>
                  <a:pt x="6245422" y="565864"/>
                </a:lnTo>
                <a:lnTo>
                  <a:pt x="6248337" y="554205"/>
                </a:lnTo>
                <a:lnTo>
                  <a:pt x="6257081" y="548376"/>
                </a:lnTo>
                <a:lnTo>
                  <a:pt x="6261453" y="511943"/>
                </a:lnTo>
                <a:cubicBezTo>
                  <a:pt x="6265339" y="527488"/>
                  <a:pt x="6274568" y="535260"/>
                  <a:pt x="6289142" y="535260"/>
                </a:cubicBezTo>
                <a:cubicBezTo>
                  <a:pt x="6304687" y="523602"/>
                  <a:pt x="6313916" y="516801"/>
                  <a:pt x="6316831" y="514858"/>
                </a:cubicBezTo>
                <a:cubicBezTo>
                  <a:pt x="6317802" y="517772"/>
                  <a:pt x="6329461" y="527488"/>
                  <a:pt x="6351807" y="544004"/>
                </a:cubicBezTo>
                <a:lnTo>
                  <a:pt x="6363465" y="544004"/>
                </a:lnTo>
                <a:cubicBezTo>
                  <a:pt x="6372209" y="547890"/>
                  <a:pt x="6385811" y="556634"/>
                  <a:pt x="6404270" y="570236"/>
                </a:cubicBezTo>
                <a:cubicBezTo>
                  <a:pt x="6413986" y="563435"/>
                  <a:pt x="6430502" y="560035"/>
                  <a:pt x="6453819" y="560035"/>
                </a:cubicBezTo>
                <a:cubicBezTo>
                  <a:pt x="6459649" y="557120"/>
                  <a:pt x="6465964" y="554691"/>
                  <a:pt x="6472765" y="552748"/>
                </a:cubicBezTo>
                <a:lnTo>
                  <a:pt x="6477137" y="555663"/>
                </a:lnTo>
                <a:cubicBezTo>
                  <a:pt x="6480051" y="548862"/>
                  <a:pt x="6488795" y="544976"/>
                  <a:pt x="6503368" y="544004"/>
                </a:cubicBezTo>
                <a:lnTo>
                  <a:pt x="6531058" y="542547"/>
                </a:lnTo>
                <a:cubicBezTo>
                  <a:pt x="6544174" y="537446"/>
                  <a:pt x="6573684" y="528247"/>
                  <a:pt x="6619590" y="514949"/>
                </a:cubicBezTo>
                <a:lnTo>
                  <a:pt x="6640151" y="509039"/>
                </a:lnTo>
                <a:lnTo>
                  <a:pt x="6570405" y="472595"/>
                </a:lnTo>
                <a:cubicBezTo>
                  <a:pt x="6558747" y="472595"/>
                  <a:pt x="6550003" y="476482"/>
                  <a:pt x="6544174" y="484254"/>
                </a:cubicBezTo>
                <a:lnTo>
                  <a:pt x="6541259" y="481339"/>
                </a:lnTo>
                <a:lnTo>
                  <a:pt x="6541259" y="478425"/>
                </a:lnTo>
                <a:cubicBezTo>
                  <a:pt x="6541259" y="476482"/>
                  <a:pt x="6542231" y="475510"/>
                  <a:pt x="6544174" y="475510"/>
                </a:cubicBezTo>
                <a:lnTo>
                  <a:pt x="6548546" y="468223"/>
                </a:lnTo>
                <a:cubicBezTo>
                  <a:pt x="6552432" y="467252"/>
                  <a:pt x="6555346" y="464823"/>
                  <a:pt x="6557290" y="460937"/>
                </a:cubicBezTo>
                <a:lnTo>
                  <a:pt x="6558747" y="456565"/>
                </a:lnTo>
                <a:lnTo>
                  <a:pt x="6523771" y="430333"/>
                </a:lnTo>
                <a:cubicBezTo>
                  <a:pt x="6495596" y="438105"/>
                  <a:pt x="6467421" y="453650"/>
                  <a:pt x="6439246" y="476967"/>
                </a:cubicBezTo>
                <a:lnTo>
                  <a:pt x="6439246" y="474053"/>
                </a:lnTo>
                <a:lnTo>
                  <a:pt x="6434874" y="469681"/>
                </a:lnTo>
                <a:lnTo>
                  <a:pt x="6439246" y="469681"/>
                </a:lnTo>
                <a:cubicBezTo>
                  <a:pt x="6460620" y="455107"/>
                  <a:pt x="6486852" y="435676"/>
                  <a:pt x="6517942" y="411388"/>
                </a:cubicBezTo>
                <a:lnTo>
                  <a:pt x="6512113" y="393900"/>
                </a:lnTo>
                <a:lnTo>
                  <a:pt x="6491710" y="392442"/>
                </a:lnTo>
                <a:lnTo>
                  <a:pt x="6496082" y="386613"/>
                </a:lnTo>
                <a:cubicBezTo>
                  <a:pt x="6498997" y="385642"/>
                  <a:pt x="6504826" y="381755"/>
                  <a:pt x="6513570" y="374954"/>
                </a:cubicBezTo>
                <a:lnTo>
                  <a:pt x="6498997" y="357467"/>
                </a:lnTo>
                <a:lnTo>
                  <a:pt x="6500454" y="351637"/>
                </a:lnTo>
                <a:lnTo>
                  <a:pt x="6500454" y="350180"/>
                </a:lnTo>
                <a:cubicBezTo>
                  <a:pt x="6500454" y="343379"/>
                  <a:pt x="6502397" y="335121"/>
                  <a:pt x="6506283" y="325405"/>
                </a:cubicBezTo>
                <a:cubicBezTo>
                  <a:pt x="6510169" y="315690"/>
                  <a:pt x="6512598" y="310346"/>
                  <a:pt x="6513570" y="309375"/>
                </a:cubicBezTo>
                <a:lnTo>
                  <a:pt x="6510655" y="299173"/>
                </a:lnTo>
                <a:cubicBezTo>
                  <a:pt x="6506769" y="296259"/>
                  <a:pt x="6504826" y="293344"/>
                  <a:pt x="6504826" y="290430"/>
                </a:cubicBezTo>
                <a:lnTo>
                  <a:pt x="6504826" y="287515"/>
                </a:lnTo>
                <a:lnTo>
                  <a:pt x="6506283" y="286058"/>
                </a:lnTo>
                <a:lnTo>
                  <a:pt x="6510655" y="287515"/>
                </a:lnTo>
                <a:lnTo>
                  <a:pt x="6529600" y="306460"/>
                </a:lnTo>
                <a:lnTo>
                  <a:pt x="6538344" y="306460"/>
                </a:lnTo>
                <a:lnTo>
                  <a:pt x="6548546" y="303545"/>
                </a:lnTo>
                <a:cubicBezTo>
                  <a:pt x="6551460" y="302574"/>
                  <a:pt x="6555832" y="302088"/>
                  <a:pt x="6561662" y="302088"/>
                </a:cubicBezTo>
                <a:cubicBezTo>
                  <a:pt x="6566519" y="295287"/>
                  <a:pt x="6568948" y="288486"/>
                  <a:pt x="6568948" y="281686"/>
                </a:cubicBezTo>
                <a:lnTo>
                  <a:pt x="6571863" y="281686"/>
                </a:lnTo>
                <a:cubicBezTo>
                  <a:pt x="6571863" y="283629"/>
                  <a:pt x="6575263" y="288486"/>
                  <a:pt x="6582064" y="296259"/>
                </a:cubicBezTo>
                <a:lnTo>
                  <a:pt x="6595180" y="294802"/>
                </a:lnTo>
                <a:lnTo>
                  <a:pt x="6599552" y="294802"/>
                </a:lnTo>
                <a:cubicBezTo>
                  <a:pt x="6610239" y="294802"/>
                  <a:pt x="6624327" y="297230"/>
                  <a:pt x="6641814" y="302088"/>
                </a:cubicBezTo>
                <a:cubicBezTo>
                  <a:pt x="6646672" y="290430"/>
                  <a:pt x="6654445" y="276828"/>
                  <a:pt x="6665132" y="261283"/>
                </a:cubicBezTo>
                <a:lnTo>
                  <a:pt x="6662217" y="293344"/>
                </a:lnTo>
                <a:cubicBezTo>
                  <a:pt x="6662217" y="301117"/>
                  <a:pt x="6667560" y="308403"/>
                  <a:pt x="6678248" y="315204"/>
                </a:cubicBezTo>
                <a:lnTo>
                  <a:pt x="6684077" y="302088"/>
                </a:lnTo>
                <a:lnTo>
                  <a:pt x="6688449" y="300631"/>
                </a:lnTo>
                <a:lnTo>
                  <a:pt x="6694278" y="300631"/>
                </a:lnTo>
                <a:lnTo>
                  <a:pt x="6692821" y="310832"/>
                </a:lnTo>
                <a:cubicBezTo>
                  <a:pt x="6688935" y="339979"/>
                  <a:pt x="6700107" y="356981"/>
                  <a:pt x="6726339" y="361839"/>
                </a:cubicBezTo>
                <a:cubicBezTo>
                  <a:pt x="6727311" y="370582"/>
                  <a:pt x="6735083" y="388556"/>
                  <a:pt x="6749656" y="415760"/>
                </a:cubicBezTo>
                <a:cubicBezTo>
                  <a:pt x="6758400" y="430333"/>
                  <a:pt x="6762772" y="447335"/>
                  <a:pt x="6762772" y="466766"/>
                </a:cubicBezTo>
                <a:lnTo>
                  <a:pt x="6762014" y="475510"/>
                </a:lnTo>
                <a:lnTo>
                  <a:pt x="6765687" y="475510"/>
                </a:lnTo>
                <a:cubicBezTo>
                  <a:pt x="6771516" y="475510"/>
                  <a:pt x="6780260" y="474053"/>
                  <a:pt x="6791919" y="471138"/>
                </a:cubicBezTo>
                <a:lnTo>
                  <a:pt x="6817925" y="462469"/>
                </a:lnTo>
                <a:lnTo>
                  <a:pt x="6817779" y="462301"/>
                </a:lnTo>
                <a:lnTo>
                  <a:pt x="6815236" y="461665"/>
                </a:lnTo>
                <a:cubicBezTo>
                  <a:pt x="6813293" y="461665"/>
                  <a:pt x="6810378" y="461908"/>
                  <a:pt x="6806492" y="462394"/>
                </a:cubicBezTo>
                <a:lnTo>
                  <a:pt x="6815965" y="460208"/>
                </a:lnTo>
                <a:lnTo>
                  <a:pt x="6812139" y="448367"/>
                </a:lnTo>
                <a:cubicBezTo>
                  <a:pt x="6811289" y="443631"/>
                  <a:pt x="6810864" y="438105"/>
                  <a:pt x="6810864" y="431790"/>
                </a:cubicBezTo>
                <a:lnTo>
                  <a:pt x="6810864" y="402644"/>
                </a:lnTo>
                <a:cubicBezTo>
                  <a:pt x="6803092" y="354066"/>
                  <a:pt x="6789004" y="311318"/>
                  <a:pt x="6768602" y="274399"/>
                </a:cubicBezTo>
                <a:cubicBezTo>
                  <a:pt x="6760829" y="259826"/>
                  <a:pt x="6751600" y="251568"/>
                  <a:pt x="6740913" y="249624"/>
                </a:cubicBezTo>
                <a:cubicBezTo>
                  <a:pt x="6745770" y="245738"/>
                  <a:pt x="6750628" y="236994"/>
                  <a:pt x="6755486" y="223393"/>
                </a:cubicBezTo>
                <a:lnTo>
                  <a:pt x="6754028" y="216106"/>
                </a:lnTo>
                <a:cubicBezTo>
                  <a:pt x="6763744" y="205419"/>
                  <a:pt x="6780746" y="194246"/>
                  <a:pt x="6805035" y="182587"/>
                </a:cubicBezTo>
                <a:cubicBezTo>
                  <a:pt x="6839039" y="168014"/>
                  <a:pt x="6856527" y="160242"/>
                  <a:pt x="6857498" y="159270"/>
                </a:cubicBezTo>
                <a:cubicBezTo>
                  <a:pt x="6865271" y="151498"/>
                  <a:pt x="6882759" y="140325"/>
                  <a:pt x="6909962" y="125752"/>
                </a:cubicBezTo>
                <a:close/>
                <a:moveTo>
                  <a:pt x="2833560" y="111163"/>
                </a:moveTo>
                <a:cubicBezTo>
                  <a:pt x="2837567" y="110677"/>
                  <a:pt x="2841514" y="110677"/>
                  <a:pt x="2845400" y="111163"/>
                </a:cubicBezTo>
                <a:cubicBezTo>
                  <a:pt x="2856087" y="112134"/>
                  <a:pt x="2870904" y="130108"/>
                  <a:pt x="2889849" y="165084"/>
                </a:cubicBezTo>
                <a:cubicBezTo>
                  <a:pt x="2908794" y="200060"/>
                  <a:pt x="2918267" y="224348"/>
                  <a:pt x="2918267" y="237950"/>
                </a:cubicBezTo>
                <a:cubicBezTo>
                  <a:pt x="2918267" y="239893"/>
                  <a:pt x="2916324" y="248637"/>
                  <a:pt x="2912437" y="264182"/>
                </a:cubicBezTo>
                <a:cubicBezTo>
                  <a:pt x="2908551" y="279727"/>
                  <a:pt x="2906608" y="287985"/>
                  <a:pt x="2906608" y="288956"/>
                </a:cubicBezTo>
                <a:lnTo>
                  <a:pt x="2906608" y="322475"/>
                </a:lnTo>
                <a:cubicBezTo>
                  <a:pt x="2902722" y="338020"/>
                  <a:pt x="2893492" y="350650"/>
                  <a:pt x="2878919" y="360365"/>
                </a:cubicBezTo>
                <a:cubicBezTo>
                  <a:pt x="2863374" y="369109"/>
                  <a:pt x="2855116" y="376882"/>
                  <a:pt x="2854144" y="383683"/>
                </a:cubicBezTo>
                <a:cubicBezTo>
                  <a:pt x="2833742" y="401535"/>
                  <a:pt x="2807760" y="440215"/>
                  <a:pt x="2776200" y="499722"/>
                </a:cubicBezTo>
                <a:lnTo>
                  <a:pt x="2773928" y="504110"/>
                </a:lnTo>
                <a:lnTo>
                  <a:pt x="2787107" y="530144"/>
                </a:lnTo>
                <a:cubicBezTo>
                  <a:pt x="2810425" y="578235"/>
                  <a:pt x="2823055" y="612483"/>
                  <a:pt x="2824998" y="632885"/>
                </a:cubicBezTo>
                <a:cubicBezTo>
                  <a:pt x="2819169" y="664946"/>
                  <a:pt x="2816254" y="692150"/>
                  <a:pt x="2816254" y="714495"/>
                </a:cubicBezTo>
                <a:cubicBezTo>
                  <a:pt x="2816254" y="768902"/>
                  <a:pt x="2818197" y="801935"/>
                  <a:pt x="2822083" y="813593"/>
                </a:cubicBezTo>
                <a:cubicBezTo>
                  <a:pt x="2819169" y="821366"/>
                  <a:pt x="2811396" y="831567"/>
                  <a:pt x="2798766" y="844197"/>
                </a:cubicBezTo>
                <a:cubicBezTo>
                  <a:pt x="2787107" y="857799"/>
                  <a:pt x="2780307" y="869943"/>
                  <a:pt x="2778363" y="880630"/>
                </a:cubicBezTo>
                <a:cubicBezTo>
                  <a:pt x="2777392" y="878687"/>
                  <a:pt x="2775935" y="878687"/>
                  <a:pt x="2773992" y="880630"/>
                </a:cubicBezTo>
                <a:lnTo>
                  <a:pt x="2743388" y="896661"/>
                </a:lnTo>
                <a:lnTo>
                  <a:pt x="2728814" y="892289"/>
                </a:lnTo>
                <a:cubicBezTo>
                  <a:pt x="2725900" y="873830"/>
                  <a:pt x="2719099" y="864600"/>
                  <a:pt x="2708412" y="864600"/>
                </a:cubicBezTo>
                <a:cubicBezTo>
                  <a:pt x="2699668" y="842254"/>
                  <a:pt x="2690438" y="827681"/>
                  <a:pt x="2680723" y="820880"/>
                </a:cubicBezTo>
                <a:lnTo>
                  <a:pt x="2683637" y="812136"/>
                </a:lnTo>
                <a:cubicBezTo>
                  <a:pt x="2678780" y="796591"/>
                  <a:pt x="2665178" y="779589"/>
                  <a:pt x="2642832" y="761130"/>
                </a:cubicBezTo>
                <a:cubicBezTo>
                  <a:pt x="2655462" y="763073"/>
                  <a:pt x="2669064" y="767445"/>
                  <a:pt x="2683637" y="774246"/>
                </a:cubicBezTo>
                <a:cubicBezTo>
                  <a:pt x="2688495" y="759672"/>
                  <a:pt x="2691896" y="747042"/>
                  <a:pt x="2693839" y="736355"/>
                </a:cubicBezTo>
                <a:lnTo>
                  <a:pt x="2698211" y="704294"/>
                </a:lnTo>
                <a:cubicBezTo>
                  <a:pt x="2697239" y="702351"/>
                  <a:pt x="2696753" y="692150"/>
                  <a:pt x="2696753" y="673690"/>
                </a:cubicBezTo>
                <a:cubicBezTo>
                  <a:pt x="2696753" y="669318"/>
                  <a:pt x="2693474" y="659891"/>
                  <a:pt x="2686916" y="645409"/>
                </a:cubicBezTo>
                <a:lnTo>
                  <a:pt x="2682134" y="635304"/>
                </a:lnTo>
                <a:lnTo>
                  <a:pt x="2669246" y="654096"/>
                </a:lnTo>
                <a:cubicBezTo>
                  <a:pt x="2663538" y="662483"/>
                  <a:pt x="2657648" y="671201"/>
                  <a:pt x="2651576" y="680248"/>
                </a:cubicBezTo>
                <a:cubicBezTo>
                  <a:pt x="2602999" y="752629"/>
                  <a:pt x="2573366" y="800478"/>
                  <a:pt x="2562679" y="823795"/>
                </a:cubicBezTo>
                <a:cubicBezTo>
                  <a:pt x="2550049" y="853913"/>
                  <a:pt x="2540820" y="875773"/>
                  <a:pt x="2534990" y="889374"/>
                </a:cubicBezTo>
                <a:cubicBezTo>
                  <a:pt x="2528189" y="903948"/>
                  <a:pt x="2516045" y="908805"/>
                  <a:pt x="2498557" y="903948"/>
                </a:cubicBezTo>
                <a:lnTo>
                  <a:pt x="2497100" y="903948"/>
                </a:lnTo>
                <a:cubicBezTo>
                  <a:pt x="2491270" y="903948"/>
                  <a:pt x="2484955" y="898604"/>
                  <a:pt x="2478155" y="887917"/>
                </a:cubicBezTo>
                <a:lnTo>
                  <a:pt x="2465039" y="866057"/>
                </a:lnTo>
                <a:lnTo>
                  <a:pt x="2427148" y="847112"/>
                </a:lnTo>
                <a:lnTo>
                  <a:pt x="2427148" y="836911"/>
                </a:lnTo>
                <a:lnTo>
                  <a:pt x="2430063" y="796106"/>
                </a:lnTo>
                <a:cubicBezTo>
                  <a:pt x="2430063" y="783475"/>
                  <a:pt x="2429091" y="772788"/>
                  <a:pt x="2427148" y="764044"/>
                </a:cubicBezTo>
                <a:cubicBezTo>
                  <a:pt x="2424234" y="749471"/>
                  <a:pt x="2423262" y="739270"/>
                  <a:pt x="2424234" y="733441"/>
                </a:cubicBezTo>
                <a:cubicBezTo>
                  <a:pt x="2438807" y="610054"/>
                  <a:pt x="2450465" y="534759"/>
                  <a:pt x="2459209" y="507555"/>
                </a:cubicBezTo>
                <a:lnTo>
                  <a:pt x="2453380" y="581879"/>
                </a:lnTo>
                <a:cubicBezTo>
                  <a:pt x="2452408" y="587708"/>
                  <a:pt x="2451923" y="595480"/>
                  <a:pt x="2451923" y="605196"/>
                </a:cubicBezTo>
                <a:cubicBezTo>
                  <a:pt x="2451923" y="624627"/>
                  <a:pt x="2454352" y="640658"/>
                  <a:pt x="2459209" y="653288"/>
                </a:cubicBezTo>
                <a:lnTo>
                  <a:pt x="2463581" y="653288"/>
                </a:lnTo>
                <a:lnTo>
                  <a:pt x="2466496" y="650373"/>
                </a:lnTo>
                <a:cubicBezTo>
                  <a:pt x="2467468" y="641629"/>
                  <a:pt x="2467953" y="616855"/>
                  <a:pt x="2467953" y="576049"/>
                </a:cubicBezTo>
                <a:cubicBezTo>
                  <a:pt x="2469896" y="529415"/>
                  <a:pt x="2471354" y="503669"/>
                  <a:pt x="2472325" y="498811"/>
                </a:cubicBezTo>
                <a:lnTo>
                  <a:pt x="2478155" y="468207"/>
                </a:lnTo>
                <a:lnTo>
                  <a:pt x="2483984" y="472579"/>
                </a:lnTo>
                <a:cubicBezTo>
                  <a:pt x="2482041" y="475494"/>
                  <a:pt x="2481069" y="478895"/>
                  <a:pt x="2481069" y="482781"/>
                </a:cubicBezTo>
                <a:cubicBezTo>
                  <a:pt x="2480098" y="487638"/>
                  <a:pt x="2479612" y="524557"/>
                  <a:pt x="2479612" y="593537"/>
                </a:cubicBezTo>
                <a:cubicBezTo>
                  <a:pt x="2481555" y="607139"/>
                  <a:pt x="2487870" y="615883"/>
                  <a:pt x="2498557" y="619769"/>
                </a:cubicBezTo>
                <a:lnTo>
                  <a:pt x="2556850" y="546903"/>
                </a:lnTo>
                <a:cubicBezTo>
                  <a:pt x="2603484" y="481809"/>
                  <a:pt x="2632145" y="440032"/>
                  <a:pt x="2642832" y="421573"/>
                </a:cubicBezTo>
                <a:cubicBezTo>
                  <a:pt x="2675865" y="373967"/>
                  <a:pt x="2700154" y="328790"/>
                  <a:pt x="2715699" y="286042"/>
                </a:cubicBezTo>
                <a:lnTo>
                  <a:pt x="2715699" y="278755"/>
                </a:lnTo>
                <a:cubicBezTo>
                  <a:pt x="2715699" y="254466"/>
                  <a:pt x="2709383" y="241836"/>
                  <a:pt x="2696753" y="240865"/>
                </a:cubicBezTo>
                <a:cubicBezTo>
                  <a:pt x="2692867" y="240865"/>
                  <a:pt x="2686066" y="243294"/>
                  <a:pt x="2676351" y="248151"/>
                </a:cubicBezTo>
                <a:cubicBezTo>
                  <a:pt x="2665664" y="253981"/>
                  <a:pt x="2658377" y="256409"/>
                  <a:pt x="2654491" y="255438"/>
                </a:cubicBezTo>
                <a:lnTo>
                  <a:pt x="2686552" y="227749"/>
                </a:lnTo>
                <a:cubicBezTo>
                  <a:pt x="2691410" y="222891"/>
                  <a:pt x="2698211" y="213175"/>
                  <a:pt x="2706955" y="198602"/>
                </a:cubicBezTo>
                <a:cubicBezTo>
                  <a:pt x="2709869" y="191801"/>
                  <a:pt x="2713270" y="185486"/>
                  <a:pt x="2717156" y="179657"/>
                </a:cubicBezTo>
                <a:cubicBezTo>
                  <a:pt x="2721042" y="173828"/>
                  <a:pt x="2723471" y="169941"/>
                  <a:pt x="2724442" y="167998"/>
                </a:cubicBezTo>
                <a:cubicBezTo>
                  <a:pt x="2731243" y="159254"/>
                  <a:pt x="2739502" y="153911"/>
                  <a:pt x="2749217" y="151968"/>
                </a:cubicBezTo>
                <a:cubicBezTo>
                  <a:pt x="2764762" y="148082"/>
                  <a:pt x="2773506" y="145653"/>
                  <a:pt x="2775449" y="144681"/>
                </a:cubicBezTo>
                <a:cubicBezTo>
                  <a:pt x="2779335" y="141767"/>
                  <a:pt x="2785893" y="136666"/>
                  <a:pt x="2795123" y="129379"/>
                </a:cubicBezTo>
                <a:cubicBezTo>
                  <a:pt x="2804352" y="122093"/>
                  <a:pt x="2813096" y="116992"/>
                  <a:pt x="2821355" y="114077"/>
                </a:cubicBezTo>
                <a:cubicBezTo>
                  <a:pt x="2825484" y="112620"/>
                  <a:pt x="2829552" y="111649"/>
                  <a:pt x="2833560" y="111163"/>
                </a:cubicBezTo>
                <a:close/>
                <a:moveTo>
                  <a:pt x="3196616" y="71815"/>
                </a:moveTo>
                <a:cubicBezTo>
                  <a:pt x="3200502" y="73758"/>
                  <a:pt x="3203417" y="75701"/>
                  <a:pt x="3205360" y="77644"/>
                </a:cubicBezTo>
                <a:lnTo>
                  <a:pt x="3211189" y="74730"/>
                </a:lnTo>
                <a:cubicBezTo>
                  <a:pt x="3217018" y="75701"/>
                  <a:pt x="3226734" y="78616"/>
                  <a:pt x="3240336" y="83474"/>
                </a:cubicBezTo>
                <a:cubicBezTo>
                  <a:pt x="3241307" y="84445"/>
                  <a:pt x="3243007" y="86388"/>
                  <a:pt x="3245436" y="89303"/>
                </a:cubicBezTo>
                <a:cubicBezTo>
                  <a:pt x="3247865" y="92217"/>
                  <a:pt x="3251022" y="95132"/>
                  <a:pt x="3254909" y="98047"/>
                </a:cubicBezTo>
                <a:cubicBezTo>
                  <a:pt x="3257823" y="100961"/>
                  <a:pt x="3263167" y="102419"/>
                  <a:pt x="3270939" y="102419"/>
                </a:cubicBezTo>
                <a:lnTo>
                  <a:pt x="3270939" y="109705"/>
                </a:lnTo>
                <a:lnTo>
                  <a:pt x="3282598" y="116992"/>
                </a:lnTo>
                <a:lnTo>
                  <a:pt x="3285513" y="122821"/>
                </a:lnTo>
                <a:cubicBezTo>
                  <a:pt x="3297171" y="128651"/>
                  <a:pt x="3305429" y="137880"/>
                  <a:pt x="3310287" y="150510"/>
                </a:cubicBezTo>
                <a:cubicBezTo>
                  <a:pt x="3317088" y="166055"/>
                  <a:pt x="3321946" y="175285"/>
                  <a:pt x="3324860" y="178200"/>
                </a:cubicBezTo>
                <a:cubicBezTo>
                  <a:pt x="3322917" y="189858"/>
                  <a:pt x="3320974" y="197631"/>
                  <a:pt x="3319031" y="201517"/>
                </a:cubicBezTo>
                <a:lnTo>
                  <a:pt x="3269482" y="253981"/>
                </a:lnTo>
                <a:cubicBezTo>
                  <a:pt x="3268510" y="255924"/>
                  <a:pt x="3265839" y="259567"/>
                  <a:pt x="3261467" y="264911"/>
                </a:cubicBezTo>
                <a:cubicBezTo>
                  <a:pt x="3259281" y="267582"/>
                  <a:pt x="3256548" y="271165"/>
                  <a:pt x="3253269" y="275658"/>
                </a:cubicBezTo>
                <a:lnTo>
                  <a:pt x="3245916" y="286047"/>
                </a:lnTo>
                <a:lnTo>
                  <a:pt x="3406471" y="249609"/>
                </a:lnTo>
                <a:cubicBezTo>
                  <a:pt x="3450919" y="238679"/>
                  <a:pt x="3489356" y="227476"/>
                  <a:pt x="3521781" y="215999"/>
                </a:cubicBezTo>
                <a:lnTo>
                  <a:pt x="3546582" y="206569"/>
                </a:lnTo>
                <a:lnTo>
                  <a:pt x="3566776" y="197145"/>
                </a:lnTo>
                <a:lnTo>
                  <a:pt x="3566776" y="195688"/>
                </a:lnTo>
                <a:cubicBezTo>
                  <a:pt x="3566776" y="189858"/>
                  <a:pt x="3576006" y="184515"/>
                  <a:pt x="3594466" y="179657"/>
                </a:cubicBezTo>
                <a:lnTo>
                  <a:pt x="3601752" y="179657"/>
                </a:lnTo>
                <a:cubicBezTo>
                  <a:pt x="3608553" y="179657"/>
                  <a:pt x="3613411" y="181600"/>
                  <a:pt x="3616325" y="185486"/>
                </a:cubicBezTo>
                <a:cubicBezTo>
                  <a:pt x="3627984" y="185486"/>
                  <a:pt x="3637700" y="186944"/>
                  <a:pt x="3645472" y="189858"/>
                </a:cubicBezTo>
                <a:lnTo>
                  <a:pt x="3662960" y="197145"/>
                </a:lnTo>
                <a:lnTo>
                  <a:pt x="3667332" y="197145"/>
                </a:lnTo>
                <a:lnTo>
                  <a:pt x="3677533" y="188401"/>
                </a:lnTo>
                <a:lnTo>
                  <a:pt x="3683362" y="191316"/>
                </a:lnTo>
                <a:lnTo>
                  <a:pt x="3678990" y="204432"/>
                </a:lnTo>
                <a:cubicBezTo>
                  <a:pt x="3683848" y="202488"/>
                  <a:pt x="3691620" y="196173"/>
                  <a:pt x="3702307" y="185486"/>
                </a:cubicBezTo>
                <a:cubicBezTo>
                  <a:pt x="3713966" y="173828"/>
                  <a:pt x="3723196" y="167513"/>
                  <a:pt x="3729997" y="166541"/>
                </a:cubicBezTo>
                <a:lnTo>
                  <a:pt x="3714459" y="198479"/>
                </a:lnTo>
                <a:lnTo>
                  <a:pt x="3713966" y="198602"/>
                </a:lnTo>
                <a:lnTo>
                  <a:pt x="3713664" y="200114"/>
                </a:lnTo>
                <a:lnTo>
                  <a:pt x="3709287" y="209110"/>
                </a:lnTo>
                <a:lnTo>
                  <a:pt x="3706679" y="211718"/>
                </a:lnTo>
                <a:cubicBezTo>
                  <a:pt x="3704736" y="213661"/>
                  <a:pt x="3703765" y="216576"/>
                  <a:pt x="3703765" y="220462"/>
                </a:cubicBezTo>
                <a:lnTo>
                  <a:pt x="3709287" y="209110"/>
                </a:lnTo>
                <a:lnTo>
                  <a:pt x="3712509" y="205889"/>
                </a:lnTo>
                <a:lnTo>
                  <a:pt x="3713664" y="200114"/>
                </a:lnTo>
                <a:lnTo>
                  <a:pt x="3714459" y="198479"/>
                </a:lnTo>
                <a:lnTo>
                  <a:pt x="3719795" y="197145"/>
                </a:lnTo>
                <a:lnTo>
                  <a:pt x="3722710" y="198602"/>
                </a:lnTo>
                <a:cubicBezTo>
                  <a:pt x="3716881" y="205403"/>
                  <a:pt x="3713966" y="213175"/>
                  <a:pt x="3713966" y="221919"/>
                </a:cubicBezTo>
                <a:cubicBezTo>
                  <a:pt x="3713966" y="225806"/>
                  <a:pt x="3715423" y="231635"/>
                  <a:pt x="3718338" y="239407"/>
                </a:cubicBezTo>
                <a:cubicBezTo>
                  <a:pt x="3723196" y="249123"/>
                  <a:pt x="3731454" y="260296"/>
                  <a:pt x="3743113" y="272926"/>
                </a:cubicBezTo>
                <a:cubicBezTo>
                  <a:pt x="3734369" y="285556"/>
                  <a:pt x="3725625" y="303044"/>
                  <a:pt x="3716881" y="325390"/>
                </a:cubicBezTo>
                <a:cubicBezTo>
                  <a:pt x="3681905" y="337048"/>
                  <a:pt x="3653730" y="358422"/>
                  <a:pt x="3632356" y="389512"/>
                </a:cubicBezTo>
                <a:cubicBezTo>
                  <a:pt x="3624584" y="401170"/>
                  <a:pt x="3604181" y="438089"/>
                  <a:pt x="3571148" y="500269"/>
                </a:cubicBezTo>
                <a:lnTo>
                  <a:pt x="3552203" y="529415"/>
                </a:lnTo>
                <a:lnTo>
                  <a:pt x="3540544" y="549818"/>
                </a:lnTo>
                <a:lnTo>
                  <a:pt x="3514313" y="555647"/>
                </a:lnTo>
                <a:lnTo>
                  <a:pt x="3501197" y="538159"/>
                </a:lnTo>
                <a:lnTo>
                  <a:pt x="3489538" y="538159"/>
                </a:lnTo>
                <a:lnTo>
                  <a:pt x="3456020" y="543988"/>
                </a:lnTo>
                <a:lnTo>
                  <a:pt x="3456020" y="539616"/>
                </a:lnTo>
                <a:cubicBezTo>
                  <a:pt x="3456020" y="534759"/>
                  <a:pt x="3453834" y="530387"/>
                  <a:pt x="3449462" y="526500"/>
                </a:cubicBezTo>
                <a:cubicBezTo>
                  <a:pt x="3445090" y="522614"/>
                  <a:pt x="3439989" y="520671"/>
                  <a:pt x="3434160" y="520671"/>
                </a:cubicBezTo>
                <a:cubicBezTo>
                  <a:pt x="3431245" y="520671"/>
                  <a:pt x="3426873" y="521643"/>
                  <a:pt x="3421044" y="523586"/>
                </a:cubicBezTo>
                <a:cubicBezTo>
                  <a:pt x="3419101" y="523586"/>
                  <a:pt x="3417400" y="524072"/>
                  <a:pt x="3415943" y="525043"/>
                </a:cubicBezTo>
                <a:cubicBezTo>
                  <a:pt x="3414486" y="526015"/>
                  <a:pt x="3412786" y="526986"/>
                  <a:pt x="3410843" y="527958"/>
                </a:cubicBezTo>
                <a:cubicBezTo>
                  <a:pt x="3419586" y="518242"/>
                  <a:pt x="3428087" y="505126"/>
                  <a:pt x="3436346" y="488610"/>
                </a:cubicBezTo>
                <a:cubicBezTo>
                  <a:pt x="3444604" y="472094"/>
                  <a:pt x="3450190" y="460921"/>
                  <a:pt x="3453105" y="455092"/>
                </a:cubicBezTo>
                <a:lnTo>
                  <a:pt x="3502654" y="361823"/>
                </a:lnTo>
                <a:lnTo>
                  <a:pt x="3526220" y="275683"/>
                </a:lnTo>
                <a:lnTo>
                  <a:pt x="3502699" y="281123"/>
                </a:lnTo>
                <a:cubicBezTo>
                  <a:pt x="3457613" y="291689"/>
                  <a:pt x="3421408" y="300615"/>
                  <a:pt x="3394083" y="307902"/>
                </a:cubicBezTo>
                <a:cubicBezTo>
                  <a:pt x="3357650" y="317617"/>
                  <a:pt x="3322431" y="327818"/>
                  <a:pt x="3288427" y="338505"/>
                </a:cubicBezTo>
                <a:cubicBezTo>
                  <a:pt x="3252723" y="351621"/>
                  <a:pt x="3226582" y="359819"/>
                  <a:pt x="3210005" y="363098"/>
                </a:cubicBezTo>
                <a:lnTo>
                  <a:pt x="3198198" y="364544"/>
                </a:lnTo>
                <a:lnTo>
                  <a:pt x="3198073" y="364737"/>
                </a:lnTo>
                <a:lnTo>
                  <a:pt x="3179128" y="407000"/>
                </a:lnTo>
                <a:cubicBezTo>
                  <a:pt x="3165526" y="434203"/>
                  <a:pt x="3155568" y="456306"/>
                  <a:pt x="3149253" y="473308"/>
                </a:cubicBezTo>
                <a:cubicBezTo>
                  <a:pt x="3142938" y="490310"/>
                  <a:pt x="3139780" y="505612"/>
                  <a:pt x="3139780" y="519214"/>
                </a:cubicBezTo>
                <a:cubicBezTo>
                  <a:pt x="3139780" y="529901"/>
                  <a:pt x="3142209" y="539131"/>
                  <a:pt x="3147067" y="546903"/>
                </a:cubicBezTo>
                <a:lnTo>
                  <a:pt x="3119377" y="567306"/>
                </a:lnTo>
                <a:cubicBezTo>
                  <a:pt x="3063999" y="552732"/>
                  <a:pt x="3029995" y="547389"/>
                  <a:pt x="3017365" y="551275"/>
                </a:cubicBezTo>
                <a:cubicBezTo>
                  <a:pt x="3011535" y="551275"/>
                  <a:pt x="3007163" y="552732"/>
                  <a:pt x="3004249" y="555647"/>
                </a:cubicBezTo>
                <a:lnTo>
                  <a:pt x="3005706" y="542531"/>
                </a:lnTo>
                <a:cubicBezTo>
                  <a:pt x="3003763" y="540588"/>
                  <a:pt x="3000120" y="538645"/>
                  <a:pt x="2994776" y="536702"/>
                </a:cubicBezTo>
                <a:cubicBezTo>
                  <a:pt x="2989433" y="534759"/>
                  <a:pt x="2984818" y="532815"/>
                  <a:pt x="2980932" y="530872"/>
                </a:cubicBezTo>
                <a:cubicBezTo>
                  <a:pt x="2972188" y="534759"/>
                  <a:pt x="2961501" y="538645"/>
                  <a:pt x="2948871" y="542531"/>
                </a:cubicBezTo>
                <a:lnTo>
                  <a:pt x="2970730" y="523586"/>
                </a:lnTo>
                <a:lnTo>
                  <a:pt x="2951785" y="513384"/>
                </a:lnTo>
                <a:cubicBezTo>
                  <a:pt x="2945956" y="513384"/>
                  <a:pt x="2941584" y="513870"/>
                  <a:pt x="2938669" y="514842"/>
                </a:cubicBezTo>
                <a:lnTo>
                  <a:pt x="2924096" y="519214"/>
                </a:lnTo>
                <a:cubicBezTo>
                  <a:pt x="2917295" y="524072"/>
                  <a:pt x="2912923" y="526500"/>
                  <a:pt x="2910980" y="526500"/>
                </a:cubicBezTo>
                <a:cubicBezTo>
                  <a:pt x="2927496" y="509984"/>
                  <a:pt x="2938669" y="496868"/>
                  <a:pt x="2944499" y="487153"/>
                </a:cubicBezTo>
                <a:cubicBezTo>
                  <a:pt x="2928954" y="492982"/>
                  <a:pt x="2910494" y="502697"/>
                  <a:pt x="2889120" y="516299"/>
                </a:cubicBezTo>
                <a:lnTo>
                  <a:pt x="2835199" y="551275"/>
                </a:lnTo>
                <a:cubicBezTo>
                  <a:pt x="2838114" y="549332"/>
                  <a:pt x="2840543" y="546660"/>
                  <a:pt x="2842486" y="543260"/>
                </a:cubicBezTo>
                <a:cubicBezTo>
                  <a:pt x="2844429" y="539859"/>
                  <a:pt x="2845886" y="537673"/>
                  <a:pt x="2846858" y="536702"/>
                </a:cubicBezTo>
                <a:cubicBezTo>
                  <a:pt x="2888634" y="504641"/>
                  <a:pt x="2926039" y="470151"/>
                  <a:pt x="2959072" y="433232"/>
                </a:cubicBezTo>
                <a:cubicBezTo>
                  <a:pt x="2965873" y="425459"/>
                  <a:pt x="2974617" y="413315"/>
                  <a:pt x="2985304" y="396799"/>
                </a:cubicBezTo>
                <a:cubicBezTo>
                  <a:pt x="3022223" y="353079"/>
                  <a:pt x="3064485" y="272440"/>
                  <a:pt x="3112091" y="154882"/>
                </a:cubicBezTo>
                <a:cubicBezTo>
                  <a:pt x="3111119" y="148082"/>
                  <a:pt x="3104319" y="141281"/>
                  <a:pt x="3091688" y="134480"/>
                </a:cubicBezTo>
                <a:cubicBezTo>
                  <a:pt x="3094603" y="129622"/>
                  <a:pt x="3105776" y="119421"/>
                  <a:pt x="3125207" y="103876"/>
                </a:cubicBezTo>
                <a:cubicBezTo>
                  <a:pt x="3144638" y="88331"/>
                  <a:pt x="3156296" y="80073"/>
                  <a:pt x="3160183" y="79102"/>
                </a:cubicBezTo>
                <a:cubicBezTo>
                  <a:pt x="3161154" y="80073"/>
                  <a:pt x="3164069" y="80559"/>
                  <a:pt x="3168927" y="80559"/>
                </a:cubicBezTo>
                <a:cubicBezTo>
                  <a:pt x="3169898" y="80559"/>
                  <a:pt x="3172570" y="80316"/>
                  <a:pt x="3176942" y="79830"/>
                </a:cubicBezTo>
                <a:cubicBezTo>
                  <a:pt x="3181314" y="79344"/>
                  <a:pt x="3184471" y="77644"/>
                  <a:pt x="3186414" y="74730"/>
                </a:cubicBezTo>
                <a:cubicBezTo>
                  <a:pt x="3187386" y="73758"/>
                  <a:pt x="3188843" y="73272"/>
                  <a:pt x="3190786" y="73272"/>
                </a:cubicBezTo>
                <a:cubicBezTo>
                  <a:pt x="3192729" y="73272"/>
                  <a:pt x="3194673" y="72786"/>
                  <a:pt x="3196616" y="71815"/>
                </a:cubicBezTo>
                <a:close/>
                <a:moveTo>
                  <a:pt x="682028" y="36433"/>
                </a:moveTo>
                <a:cubicBezTo>
                  <a:pt x="695630" y="44205"/>
                  <a:pt x="711175" y="58778"/>
                  <a:pt x="728663" y="80152"/>
                </a:cubicBezTo>
                <a:cubicBezTo>
                  <a:pt x="748093" y="104441"/>
                  <a:pt x="761210" y="119015"/>
                  <a:pt x="768011" y="123872"/>
                </a:cubicBezTo>
                <a:lnTo>
                  <a:pt x="751980" y="215684"/>
                </a:lnTo>
                <a:cubicBezTo>
                  <a:pt x="753923" y="240944"/>
                  <a:pt x="757809" y="266690"/>
                  <a:pt x="763638" y="292922"/>
                </a:cubicBezTo>
                <a:lnTo>
                  <a:pt x="770532" y="349698"/>
                </a:lnTo>
                <a:lnTo>
                  <a:pt x="788686" y="345887"/>
                </a:lnTo>
                <a:cubicBezTo>
                  <a:pt x="795062" y="344581"/>
                  <a:pt x="800800" y="343443"/>
                  <a:pt x="805901" y="342471"/>
                </a:cubicBezTo>
                <a:cubicBezTo>
                  <a:pt x="824360" y="335670"/>
                  <a:pt x="835533" y="330327"/>
                  <a:pt x="839419" y="326440"/>
                </a:cubicBezTo>
                <a:lnTo>
                  <a:pt x="840876" y="324983"/>
                </a:lnTo>
                <a:lnTo>
                  <a:pt x="849621" y="323526"/>
                </a:lnTo>
                <a:lnTo>
                  <a:pt x="852535" y="323526"/>
                </a:lnTo>
                <a:lnTo>
                  <a:pt x="856907" y="319154"/>
                </a:lnTo>
                <a:lnTo>
                  <a:pt x="862737" y="317696"/>
                </a:lnTo>
                <a:cubicBezTo>
                  <a:pt x="864680" y="318668"/>
                  <a:pt x="867594" y="319154"/>
                  <a:pt x="871481" y="319154"/>
                </a:cubicBezTo>
                <a:cubicBezTo>
                  <a:pt x="878281" y="319154"/>
                  <a:pt x="883625" y="318668"/>
                  <a:pt x="887511" y="317696"/>
                </a:cubicBezTo>
                <a:lnTo>
                  <a:pt x="894797" y="316239"/>
                </a:lnTo>
                <a:lnTo>
                  <a:pt x="900627" y="311867"/>
                </a:lnTo>
                <a:cubicBezTo>
                  <a:pt x="901598" y="312839"/>
                  <a:pt x="904513" y="315268"/>
                  <a:pt x="909371" y="319154"/>
                </a:cubicBezTo>
                <a:lnTo>
                  <a:pt x="916657" y="316239"/>
                </a:lnTo>
                <a:lnTo>
                  <a:pt x="939975" y="324983"/>
                </a:lnTo>
                <a:lnTo>
                  <a:pt x="956006" y="320611"/>
                </a:lnTo>
                <a:lnTo>
                  <a:pt x="948719" y="327898"/>
                </a:lnTo>
                <a:lnTo>
                  <a:pt x="951633" y="330812"/>
                </a:lnTo>
                <a:lnTo>
                  <a:pt x="950176" y="332270"/>
                </a:lnTo>
                <a:cubicBezTo>
                  <a:pt x="950176" y="333241"/>
                  <a:pt x="953576" y="335670"/>
                  <a:pt x="960377" y="339556"/>
                </a:cubicBezTo>
                <a:lnTo>
                  <a:pt x="976408" y="335184"/>
                </a:lnTo>
                <a:lnTo>
                  <a:pt x="972036" y="346843"/>
                </a:lnTo>
                <a:lnTo>
                  <a:pt x="979322" y="354130"/>
                </a:lnTo>
                <a:lnTo>
                  <a:pt x="969121" y="358502"/>
                </a:lnTo>
                <a:cubicBezTo>
                  <a:pt x="969121" y="360445"/>
                  <a:pt x="968635" y="361902"/>
                  <a:pt x="967664" y="362874"/>
                </a:cubicBezTo>
                <a:lnTo>
                  <a:pt x="967664" y="367246"/>
                </a:lnTo>
                <a:lnTo>
                  <a:pt x="976408" y="373075"/>
                </a:lnTo>
                <a:lnTo>
                  <a:pt x="972036" y="373075"/>
                </a:lnTo>
                <a:lnTo>
                  <a:pt x="967664" y="373075"/>
                </a:lnTo>
                <a:lnTo>
                  <a:pt x="969121" y="375990"/>
                </a:lnTo>
                <a:lnTo>
                  <a:pt x="976408" y="380362"/>
                </a:lnTo>
                <a:cubicBezTo>
                  <a:pt x="959891" y="382305"/>
                  <a:pt x="950176" y="385219"/>
                  <a:pt x="947262" y="389105"/>
                </a:cubicBezTo>
                <a:cubicBezTo>
                  <a:pt x="921029" y="392992"/>
                  <a:pt x="895283" y="397849"/>
                  <a:pt x="870023" y="403679"/>
                </a:cubicBezTo>
                <a:cubicBezTo>
                  <a:pt x="852535" y="406593"/>
                  <a:pt x="822417" y="413394"/>
                  <a:pt x="779669" y="424081"/>
                </a:cubicBezTo>
                <a:lnTo>
                  <a:pt x="779568" y="424107"/>
                </a:lnTo>
                <a:lnTo>
                  <a:pt x="788413" y="496948"/>
                </a:lnTo>
                <a:cubicBezTo>
                  <a:pt x="792299" y="528037"/>
                  <a:pt x="797157" y="556212"/>
                  <a:pt x="802986" y="581472"/>
                </a:cubicBezTo>
                <a:cubicBezTo>
                  <a:pt x="808815" y="606733"/>
                  <a:pt x="818045" y="632479"/>
                  <a:pt x="830676" y="658711"/>
                </a:cubicBezTo>
                <a:cubicBezTo>
                  <a:pt x="831647" y="654824"/>
                  <a:pt x="836991" y="643166"/>
                  <a:pt x="846706" y="623735"/>
                </a:cubicBezTo>
                <a:cubicBezTo>
                  <a:pt x="856422" y="604304"/>
                  <a:pt x="860793" y="593617"/>
                  <a:pt x="859822" y="591674"/>
                </a:cubicBezTo>
                <a:lnTo>
                  <a:pt x="853993" y="552326"/>
                </a:lnTo>
                <a:lnTo>
                  <a:pt x="958920" y="499862"/>
                </a:lnTo>
                <a:cubicBezTo>
                  <a:pt x="966693" y="500834"/>
                  <a:pt x="974465" y="508120"/>
                  <a:pt x="982237" y="521722"/>
                </a:cubicBezTo>
                <a:cubicBezTo>
                  <a:pt x="990010" y="536295"/>
                  <a:pt x="995839" y="545039"/>
                  <a:pt x="999725" y="547954"/>
                </a:cubicBezTo>
                <a:cubicBezTo>
                  <a:pt x="1002640" y="547954"/>
                  <a:pt x="1010412" y="545039"/>
                  <a:pt x="1023042" y="539210"/>
                </a:cubicBezTo>
                <a:lnTo>
                  <a:pt x="1024500" y="537753"/>
                </a:lnTo>
                <a:cubicBezTo>
                  <a:pt x="1026443" y="537753"/>
                  <a:pt x="1027900" y="538238"/>
                  <a:pt x="1028871" y="539210"/>
                </a:cubicBezTo>
                <a:lnTo>
                  <a:pt x="1030329" y="545039"/>
                </a:lnTo>
                <a:cubicBezTo>
                  <a:pt x="1023528" y="546011"/>
                  <a:pt x="1017699" y="552812"/>
                  <a:pt x="1012841" y="565442"/>
                </a:cubicBezTo>
                <a:lnTo>
                  <a:pt x="1020127" y="584387"/>
                </a:lnTo>
                <a:lnTo>
                  <a:pt x="1018670" y="600418"/>
                </a:lnTo>
                <a:lnTo>
                  <a:pt x="1021585" y="633936"/>
                </a:lnTo>
                <a:lnTo>
                  <a:pt x="1024500" y="668912"/>
                </a:lnTo>
                <a:cubicBezTo>
                  <a:pt x="1024500" y="675713"/>
                  <a:pt x="1024014" y="681056"/>
                  <a:pt x="1023042" y="684942"/>
                </a:cubicBezTo>
                <a:cubicBezTo>
                  <a:pt x="996810" y="684942"/>
                  <a:pt x="972521" y="702430"/>
                  <a:pt x="950176" y="737406"/>
                </a:cubicBezTo>
                <a:cubicBezTo>
                  <a:pt x="931717" y="764610"/>
                  <a:pt x="919572" y="794242"/>
                  <a:pt x="913743" y="826303"/>
                </a:cubicBezTo>
                <a:cubicBezTo>
                  <a:pt x="975922" y="910828"/>
                  <a:pt x="1031300" y="955033"/>
                  <a:pt x="1079878" y="958919"/>
                </a:cubicBezTo>
                <a:cubicBezTo>
                  <a:pt x="1084736" y="947261"/>
                  <a:pt x="1087164" y="940946"/>
                  <a:pt x="1087164" y="939974"/>
                </a:cubicBezTo>
                <a:lnTo>
                  <a:pt x="1092994" y="935602"/>
                </a:lnTo>
                <a:cubicBezTo>
                  <a:pt x="1092994" y="937546"/>
                  <a:pt x="1093480" y="939003"/>
                  <a:pt x="1094451" y="939974"/>
                </a:cubicBezTo>
                <a:lnTo>
                  <a:pt x="1098823" y="942889"/>
                </a:lnTo>
                <a:lnTo>
                  <a:pt x="1106110" y="728662"/>
                </a:lnTo>
                <a:lnTo>
                  <a:pt x="1123598" y="897712"/>
                </a:lnTo>
                <a:lnTo>
                  <a:pt x="1133799" y="918114"/>
                </a:lnTo>
                <a:cubicBezTo>
                  <a:pt x="1128942" y="884110"/>
                  <a:pt x="1126513" y="831161"/>
                  <a:pt x="1126513" y="759266"/>
                </a:cubicBezTo>
                <a:cubicBezTo>
                  <a:pt x="1126513" y="747607"/>
                  <a:pt x="1126027" y="736920"/>
                  <a:pt x="1125055" y="727205"/>
                </a:cubicBezTo>
                <a:lnTo>
                  <a:pt x="1122140" y="693686"/>
                </a:lnTo>
                <a:cubicBezTo>
                  <a:pt x="1122140" y="683971"/>
                  <a:pt x="1124083" y="671827"/>
                  <a:pt x="1127970" y="657253"/>
                </a:cubicBezTo>
                <a:lnTo>
                  <a:pt x="1130884" y="706802"/>
                </a:lnTo>
                <a:lnTo>
                  <a:pt x="1139628" y="837962"/>
                </a:lnTo>
                <a:cubicBezTo>
                  <a:pt x="1143515" y="901112"/>
                  <a:pt x="1149829" y="939489"/>
                  <a:pt x="1158573" y="953090"/>
                </a:cubicBezTo>
                <a:lnTo>
                  <a:pt x="1155659" y="846706"/>
                </a:lnTo>
                <a:cubicBezTo>
                  <a:pt x="1155659" y="834075"/>
                  <a:pt x="1156630" y="817073"/>
                  <a:pt x="1158573" y="795699"/>
                </a:cubicBezTo>
                <a:lnTo>
                  <a:pt x="1165860" y="794242"/>
                </a:lnTo>
                <a:cubicBezTo>
                  <a:pt x="1164888" y="798128"/>
                  <a:pt x="1164403" y="804443"/>
                  <a:pt x="1164403" y="813187"/>
                </a:cubicBezTo>
                <a:cubicBezTo>
                  <a:pt x="1164403" y="895769"/>
                  <a:pt x="1174604" y="950176"/>
                  <a:pt x="1195007" y="976408"/>
                </a:cubicBezTo>
                <a:cubicBezTo>
                  <a:pt x="1197921" y="973493"/>
                  <a:pt x="1199378" y="970092"/>
                  <a:pt x="1199378" y="966206"/>
                </a:cubicBezTo>
                <a:lnTo>
                  <a:pt x="1200836" y="961834"/>
                </a:lnTo>
                <a:lnTo>
                  <a:pt x="1206665" y="963292"/>
                </a:lnTo>
                <a:cubicBezTo>
                  <a:pt x="1208608" y="977865"/>
                  <a:pt x="1212009" y="993895"/>
                  <a:pt x="1216867" y="1011383"/>
                </a:cubicBezTo>
                <a:cubicBezTo>
                  <a:pt x="1221724" y="1021099"/>
                  <a:pt x="1232412" y="1035672"/>
                  <a:pt x="1248928" y="1055103"/>
                </a:cubicBezTo>
                <a:cubicBezTo>
                  <a:pt x="1259615" y="1070648"/>
                  <a:pt x="1267387" y="1088621"/>
                  <a:pt x="1272245" y="1109024"/>
                </a:cubicBezTo>
                <a:cubicBezTo>
                  <a:pt x="1269330" y="1112910"/>
                  <a:pt x="1266416" y="1124569"/>
                  <a:pt x="1263501" y="1144000"/>
                </a:cubicBezTo>
                <a:lnTo>
                  <a:pt x="1267873" y="1158573"/>
                </a:lnTo>
                <a:lnTo>
                  <a:pt x="1248928" y="1186262"/>
                </a:lnTo>
                <a:lnTo>
                  <a:pt x="1221239" y="1186262"/>
                </a:lnTo>
                <a:cubicBezTo>
                  <a:pt x="1204722" y="1186262"/>
                  <a:pt x="1195493" y="1190148"/>
                  <a:pt x="1193549" y="1197921"/>
                </a:cubicBezTo>
                <a:cubicBezTo>
                  <a:pt x="1179948" y="1193063"/>
                  <a:pt x="1153716" y="1179461"/>
                  <a:pt x="1114854" y="1157116"/>
                </a:cubicBezTo>
                <a:cubicBezTo>
                  <a:pt x="1075020" y="1134770"/>
                  <a:pt x="1030814" y="1105138"/>
                  <a:pt x="982237" y="1068219"/>
                </a:cubicBezTo>
                <a:lnTo>
                  <a:pt x="982237" y="1074048"/>
                </a:lnTo>
                <a:cubicBezTo>
                  <a:pt x="982237" y="1087650"/>
                  <a:pt x="975436" y="1101252"/>
                  <a:pt x="961835" y="1114853"/>
                </a:cubicBezTo>
                <a:cubicBezTo>
                  <a:pt x="941432" y="1120683"/>
                  <a:pt x="922973" y="1123597"/>
                  <a:pt x="906456" y="1123597"/>
                </a:cubicBezTo>
                <a:cubicBezTo>
                  <a:pt x="903541" y="1123597"/>
                  <a:pt x="888726" y="1114368"/>
                  <a:pt x="862008" y="1095908"/>
                </a:cubicBezTo>
                <a:cubicBezTo>
                  <a:pt x="835290" y="1077449"/>
                  <a:pt x="820474" y="1066276"/>
                  <a:pt x="817559" y="1062390"/>
                </a:cubicBezTo>
                <a:cubicBezTo>
                  <a:pt x="811730" y="1054617"/>
                  <a:pt x="808815" y="1047331"/>
                  <a:pt x="808815" y="1040530"/>
                </a:cubicBezTo>
                <a:lnTo>
                  <a:pt x="808815" y="1036158"/>
                </a:lnTo>
                <a:lnTo>
                  <a:pt x="820474" y="1027414"/>
                </a:lnTo>
                <a:lnTo>
                  <a:pt x="811730" y="1020127"/>
                </a:lnTo>
                <a:lnTo>
                  <a:pt x="808815" y="1015755"/>
                </a:lnTo>
                <a:lnTo>
                  <a:pt x="814645" y="1011383"/>
                </a:lnTo>
                <a:cubicBezTo>
                  <a:pt x="819503" y="1011383"/>
                  <a:pt x="823146" y="1010897"/>
                  <a:pt x="825575" y="1009926"/>
                </a:cubicBezTo>
                <a:cubicBezTo>
                  <a:pt x="828004" y="1008954"/>
                  <a:pt x="830190" y="1007011"/>
                  <a:pt x="832133" y="1004097"/>
                </a:cubicBezTo>
                <a:lnTo>
                  <a:pt x="871481" y="1004097"/>
                </a:lnTo>
                <a:cubicBezTo>
                  <a:pt x="875366" y="1004097"/>
                  <a:pt x="882167" y="1003125"/>
                  <a:pt x="891883" y="1001182"/>
                </a:cubicBezTo>
                <a:cubicBezTo>
                  <a:pt x="897713" y="1002153"/>
                  <a:pt x="906456" y="1006525"/>
                  <a:pt x="918115" y="1014298"/>
                </a:cubicBezTo>
                <a:lnTo>
                  <a:pt x="865651" y="939974"/>
                </a:lnTo>
                <a:cubicBezTo>
                  <a:pt x="851078" y="952604"/>
                  <a:pt x="840391" y="972036"/>
                  <a:pt x="833590" y="998267"/>
                </a:cubicBezTo>
                <a:lnTo>
                  <a:pt x="820474" y="983694"/>
                </a:lnTo>
                <a:cubicBezTo>
                  <a:pt x="817559" y="982723"/>
                  <a:pt x="812702" y="982237"/>
                  <a:pt x="805901" y="982237"/>
                </a:cubicBezTo>
                <a:cubicBezTo>
                  <a:pt x="803958" y="983208"/>
                  <a:pt x="802014" y="985637"/>
                  <a:pt x="800072" y="989523"/>
                </a:cubicBezTo>
                <a:cubicBezTo>
                  <a:pt x="800072" y="979808"/>
                  <a:pt x="797642" y="971064"/>
                  <a:pt x="792785" y="963292"/>
                </a:cubicBezTo>
                <a:cubicBezTo>
                  <a:pt x="791813" y="962320"/>
                  <a:pt x="788899" y="961834"/>
                  <a:pt x="784041" y="961834"/>
                </a:cubicBezTo>
                <a:cubicBezTo>
                  <a:pt x="781126" y="961834"/>
                  <a:pt x="775783" y="964263"/>
                  <a:pt x="768011" y="969121"/>
                </a:cubicBezTo>
                <a:lnTo>
                  <a:pt x="762181" y="976408"/>
                </a:lnTo>
                <a:lnTo>
                  <a:pt x="747608" y="967664"/>
                </a:lnTo>
                <a:cubicBezTo>
                  <a:pt x="740807" y="963777"/>
                  <a:pt x="734492" y="961834"/>
                  <a:pt x="728663" y="961834"/>
                </a:cubicBezTo>
                <a:cubicBezTo>
                  <a:pt x="704374" y="961834"/>
                  <a:pt x="679599" y="969121"/>
                  <a:pt x="654339" y="983694"/>
                </a:cubicBezTo>
                <a:lnTo>
                  <a:pt x="645595" y="980779"/>
                </a:lnTo>
                <a:cubicBezTo>
                  <a:pt x="646566" y="976893"/>
                  <a:pt x="656768" y="970578"/>
                  <a:pt x="676199" y="961834"/>
                </a:cubicBezTo>
                <a:cubicBezTo>
                  <a:pt x="699516" y="954062"/>
                  <a:pt x="712632" y="948232"/>
                  <a:pt x="715547" y="944346"/>
                </a:cubicBezTo>
                <a:cubicBezTo>
                  <a:pt x="724290" y="938517"/>
                  <a:pt x="745665" y="893340"/>
                  <a:pt x="779669" y="808815"/>
                </a:cubicBezTo>
                <a:lnTo>
                  <a:pt x="753437" y="756351"/>
                </a:lnTo>
                <a:cubicBezTo>
                  <a:pt x="734978" y="720404"/>
                  <a:pt x="721862" y="683485"/>
                  <a:pt x="714089" y="645595"/>
                </a:cubicBezTo>
                <a:cubicBezTo>
                  <a:pt x="713118" y="638794"/>
                  <a:pt x="708260" y="625678"/>
                  <a:pt x="699516" y="606247"/>
                </a:cubicBezTo>
                <a:lnTo>
                  <a:pt x="700974" y="604790"/>
                </a:lnTo>
                <a:cubicBezTo>
                  <a:pt x="701945" y="604790"/>
                  <a:pt x="702431" y="603818"/>
                  <a:pt x="702431" y="601875"/>
                </a:cubicBezTo>
                <a:lnTo>
                  <a:pt x="698059" y="603332"/>
                </a:lnTo>
                <a:cubicBezTo>
                  <a:pt x="697087" y="603332"/>
                  <a:pt x="696601" y="602361"/>
                  <a:pt x="696601" y="600418"/>
                </a:cubicBezTo>
                <a:lnTo>
                  <a:pt x="702431" y="600418"/>
                </a:lnTo>
                <a:lnTo>
                  <a:pt x="658276" y="456631"/>
                </a:lnTo>
                <a:lnTo>
                  <a:pt x="638309" y="461790"/>
                </a:lnTo>
                <a:cubicBezTo>
                  <a:pt x="617906" y="467255"/>
                  <a:pt x="601875" y="472173"/>
                  <a:pt x="590217" y="476545"/>
                </a:cubicBezTo>
                <a:cubicBezTo>
                  <a:pt x="588395" y="477152"/>
                  <a:pt x="578224" y="480511"/>
                  <a:pt x="559704" y="486621"/>
                </a:cubicBezTo>
                <a:lnTo>
                  <a:pt x="559121" y="486813"/>
                </a:lnTo>
                <a:lnTo>
                  <a:pt x="555833" y="490708"/>
                </a:lnTo>
                <a:cubicBezTo>
                  <a:pt x="546087" y="502276"/>
                  <a:pt x="533746" y="516986"/>
                  <a:pt x="518808" y="534838"/>
                </a:cubicBezTo>
                <a:lnTo>
                  <a:pt x="466344" y="597503"/>
                </a:lnTo>
                <a:cubicBezTo>
                  <a:pt x="451771" y="609162"/>
                  <a:pt x="426997" y="642923"/>
                  <a:pt x="392020" y="698787"/>
                </a:cubicBezTo>
                <a:cubicBezTo>
                  <a:pt x="357045" y="754651"/>
                  <a:pt x="335185" y="792299"/>
                  <a:pt x="326441" y="811730"/>
                </a:cubicBezTo>
                <a:cubicBezTo>
                  <a:pt x="295351" y="848649"/>
                  <a:pt x="263290" y="890425"/>
                  <a:pt x="230257" y="937060"/>
                </a:cubicBezTo>
                <a:cubicBezTo>
                  <a:pt x="195282" y="981751"/>
                  <a:pt x="176336" y="1006040"/>
                  <a:pt x="173422" y="1009926"/>
                </a:cubicBezTo>
                <a:cubicBezTo>
                  <a:pt x="149133" y="1042959"/>
                  <a:pt x="136989" y="1077449"/>
                  <a:pt x="136989" y="1113396"/>
                </a:cubicBezTo>
                <a:lnTo>
                  <a:pt x="126787" y="1113396"/>
                </a:lnTo>
                <a:cubicBezTo>
                  <a:pt x="121930" y="1116311"/>
                  <a:pt x="115129" y="1120440"/>
                  <a:pt x="106385" y="1125783"/>
                </a:cubicBezTo>
                <a:cubicBezTo>
                  <a:pt x="97641" y="1131127"/>
                  <a:pt x="89868" y="1136227"/>
                  <a:pt x="83068" y="1141085"/>
                </a:cubicBezTo>
                <a:lnTo>
                  <a:pt x="77239" y="1145457"/>
                </a:lnTo>
                <a:cubicBezTo>
                  <a:pt x="69466" y="1134770"/>
                  <a:pt x="60722" y="1126998"/>
                  <a:pt x="51006" y="1122140"/>
                </a:cubicBezTo>
                <a:cubicBezTo>
                  <a:pt x="42262" y="1095908"/>
                  <a:pt x="28661" y="1082306"/>
                  <a:pt x="10202" y="1081335"/>
                </a:cubicBezTo>
                <a:cubicBezTo>
                  <a:pt x="4372" y="1047331"/>
                  <a:pt x="1458" y="1027900"/>
                  <a:pt x="1458" y="1023042"/>
                </a:cubicBezTo>
                <a:cubicBezTo>
                  <a:pt x="1458" y="1016241"/>
                  <a:pt x="3886" y="1007011"/>
                  <a:pt x="8744" y="995353"/>
                </a:cubicBezTo>
                <a:cubicBezTo>
                  <a:pt x="2915" y="975922"/>
                  <a:pt x="0" y="964749"/>
                  <a:pt x="0" y="961834"/>
                </a:cubicBezTo>
                <a:cubicBezTo>
                  <a:pt x="0" y="959891"/>
                  <a:pt x="4372" y="953090"/>
                  <a:pt x="13116" y="941432"/>
                </a:cubicBezTo>
                <a:lnTo>
                  <a:pt x="13116" y="935602"/>
                </a:lnTo>
                <a:cubicBezTo>
                  <a:pt x="17974" y="923944"/>
                  <a:pt x="20403" y="905970"/>
                  <a:pt x="20403" y="881681"/>
                </a:cubicBezTo>
                <a:cubicBezTo>
                  <a:pt x="20403" y="870994"/>
                  <a:pt x="18946" y="854964"/>
                  <a:pt x="16031" y="833590"/>
                </a:cubicBezTo>
                <a:cubicBezTo>
                  <a:pt x="13116" y="813187"/>
                  <a:pt x="11659" y="798128"/>
                  <a:pt x="11659" y="788413"/>
                </a:cubicBezTo>
                <a:cubicBezTo>
                  <a:pt x="11659" y="781612"/>
                  <a:pt x="14087" y="776754"/>
                  <a:pt x="18946" y="773839"/>
                </a:cubicBezTo>
                <a:cubicBezTo>
                  <a:pt x="21860" y="788413"/>
                  <a:pt x="25260" y="811244"/>
                  <a:pt x="29147" y="842334"/>
                </a:cubicBezTo>
                <a:cubicBezTo>
                  <a:pt x="36919" y="873423"/>
                  <a:pt x="49063" y="889940"/>
                  <a:pt x="65580" y="891883"/>
                </a:cubicBezTo>
                <a:cubicBezTo>
                  <a:pt x="78210" y="874395"/>
                  <a:pt x="98127" y="852535"/>
                  <a:pt x="125330" y="826303"/>
                </a:cubicBezTo>
                <a:lnTo>
                  <a:pt x="190910" y="765095"/>
                </a:lnTo>
                <a:cubicBezTo>
                  <a:pt x="204511" y="749551"/>
                  <a:pt x="236572" y="706316"/>
                  <a:pt x="287093" y="635393"/>
                </a:cubicBezTo>
                <a:cubicBezTo>
                  <a:pt x="303609" y="612319"/>
                  <a:pt x="318335" y="591886"/>
                  <a:pt x="331268" y="574095"/>
                </a:cubicBezTo>
                <a:lnTo>
                  <a:pt x="347007" y="552561"/>
                </a:lnTo>
                <a:lnTo>
                  <a:pt x="308953" y="562527"/>
                </a:lnTo>
                <a:cubicBezTo>
                  <a:pt x="255518" y="560584"/>
                  <a:pt x="227829" y="551354"/>
                  <a:pt x="225885" y="534838"/>
                </a:cubicBezTo>
                <a:lnTo>
                  <a:pt x="234629" y="517350"/>
                </a:lnTo>
                <a:cubicBezTo>
                  <a:pt x="229772" y="514435"/>
                  <a:pt x="220542" y="510549"/>
                  <a:pt x="206940" y="505691"/>
                </a:cubicBezTo>
                <a:cubicBezTo>
                  <a:pt x="191395" y="500834"/>
                  <a:pt x="182651" y="497433"/>
                  <a:pt x="180709" y="495490"/>
                </a:cubicBezTo>
                <a:lnTo>
                  <a:pt x="187995" y="495490"/>
                </a:lnTo>
                <a:lnTo>
                  <a:pt x="212769" y="496948"/>
                </a:lnTo>
                <a:lnTo>
                  <a:pt x="221514" y="496948"/>
                </a:lnTo>
                <a:lnTo>
                  <a:pt x="221514" y="495490"/>
                </a:lnTo>
                <a:cubicBezTo>
                  <a:pt x="207912" y="491604"/>
                  <a:pt x="197225" y="489175"/>
                  <a:pt x="189453" y="488204"/>
                </a:cubicBezTo>
                <a:cubicBezTo>
                  <a:pt x="186538" y="487232"/>
                  <a:pt x="171479" y="483346"/>
                  <a:pt x="144275" y="476545"/>
                </a:cubicBezTo>
                <a:lnTo>
                  <a:pt x="142818" y="473630"/>
                </a:lnTo>
                <a:lnTo>
                  <a:pt x="147190" y="472173"/>
                </a:lnTo>
                <a:lnTo>
                  <a:pt x="151562" y="473630"/>
                </a:lnTo>
                <a:cubicBezTo>
                  <a:pt x="163221" y="478488"/>
                  <a:pt x="189939" y="482374"/>
                  <a:pt x="231715" y="485289"/>
                </a:cubicBezTo>
                <a:lnTo>
                  <a:pt x="239001" y="482374"/>
                </a:lnTo>
                <a:cubicBezTo>
                  <a:pt x="237058" y="480431"/>
                  <a:pt x="222971" y="478488"/>
                  <a:pt x="196739" y="476545"/>
                </a:cubicBezTo>
                <a:lnTo>
                  <a:pt x="195282" y="473630"/>
                </a:lnTo>
                <a:lnTo>
                  <a:pt x="198196" y="473630"/>
                </a:lnTo>
                <a:cubicBezTo>
                  <a:pt x="200139" y="472659"/>
                  <a:pt x="202811" y="472416"/>
                  <a:pt x="206212" y="472902"/>
                </a:cubicBezTo>
                <a:cubicBezTo>
                  <a:pt x="209612" y="473387"/>
                  <a:pt x="212769" y="473630"/>
                  <a:pt x="215684" y="473630"/>
                </a:cubicBezTo>
                <a:lnTo>
                  <a:pt x="236087" y="472173"/>
                </a:lnTo>
                <a:cubicBezTo>
                  <a:pt x="247746" y="470230"/>
                  <a:pt x="262804" y="465372"/>
                  <a:pt x="281264" y="457600"/>
                </a:cubicBezTo>
                <a:lnTo>
                  <a:pt x="316240" y="454685"/>
                </a:lnTo>
                <a:lnTo>
                  <a:pt x="467801" y="421167"/>
                </a:lnTo>
                <a:cubicBezTo>
                  <a:pt x="529981" y="404650"/>
                  <a:pt x="579530" y="392992"/>
                  <a:pt x="616449" y="386191"/>
                </a:cubicBezTo>
                <a:cubicBezTo>
                  <a:pt x="622521" y="384491"/>
                  <a:pt x="629109" y="382715"/>
                  <a:pt x="636213" y="380863"/>
                </a:cubicBezTo>
                <a:lnTo>
                  <a:pt x="637483" y="380541"/>
                </a:lnTo>
                <a:lnTo>
                  <a:pt x="636122" y="375625"/>
                </a:lnTo>
                <a:cubicBezTo>
                  <a:pt x="630779" y="356923"/>
                  <a:pt x="623250" y="332756"/>
                  <a:pt x="613534" y="303123"/>
                </a:cubicBezTo>
                <a:lnTo>
                  <a:pt x="598961" y="253574"/>
                </a:lnTo>
                <a:cubicBezTo>
                  <a:pt x="590217" y="213741"/>
                  <a:pt x="580501" y="193824"/>
                  <a:pt x="569814" y="193824"/>
                </a:cubicBezTo>
                <a:cubicBezTo>
                  <a:pt x="549412" y="193824"/>
                  <a:pt x="529009" y="206940"/>
                  <a:pt x="508606" y="233172"/>
                </a:cubicBezTo>
                <a:lnTo>
                  <a:pt x="505692" y="230257"/>
                </a:lnTo>
                <a:lnTo>
                  <a:pt x="501320" y="230257"/>
                </a:lnTo>
                <a:lnTo>
                  <a:pt x="501320" y="224428"/>
                </a:lnTo>
                <a:cubicBezTo>
                  <a:pt x="504235" y="218598"/>
                  <a:pt x="515407" y="207911"/>
                  <a:pt x="534838" y="192367"/>
                </a:cubicBezTo>
                <a:cubicBezTo>
                  <a:pt x="550383" y="179736"/>
                  <a:pt x="559613" y="168564"/>
                  <a:pt x="562527" y="158848"/>
                </a:cubicBezTo>
                <a:cubicBezTo>
                  <a:pt x="555727" y="153990"/>
                  <a:pt x="546983" y="151076"/>
                  <a:pt x="536296" y="150104"/>
                </a:cubicBezTo>
                <a:cubicBezTo>
                  <a:pt x="544068" y="134559"/>
                  <a:pt x="565442" y="110756"/>
                  <a:pt x="600418" y="78695"/>
                </a:cubicBezTo>
                <a:lnTo>
                  <a:pt x="619363" y="83067"/>
                </a:lnTo>
                <a:cubicBezTo>
                  <a:pt x="626164" y="55864"/>
                  <a:pt x="647052" y="40319"/>
                  <a:pt x="682028" y="36433"/>
                </a:cubicBezTo>
                <a:close/>
                <a:moveTo>
                  <a:pt x="1109024" y="18945"/>
                </a:moveTo>
                <a:lnTo>
                  <a:pt x="1114854" y="18945"/>
                </a:lnTo>
                <a:lnTo>
                  <a:pt x="1116311" y="21859"/>
                </a:lnTo>
                <a:cubicBezTo>
                  <a:pt x="1116311" y="22831"/>
                  <a:pt x="1105624" y="34490"/>
                  <a:pt x="1084250" y="56835"/>
                </a:cubicBezTo>
                <a:cubicBezTo>
                  <a:pt x="1072591" y="69465"/>
                  <a:pt x="1066762" y="83553"/>
                  <a:pt x="1066762" y="99098"/>
                </a:cubicBezTo>
                <a:lnTo>
                  <a:pt x="1092994" y="129702"/>
                </a:lnTo>
                <a:cubicBezTo>
                  <a:pt x="1118254" y="116100"/>
                  <a:pt x="1143029" y="107356"/>
                  <a:pt x="1167317" y="103470"/>
                </a:cubicBezTo>
                <a:lnTo>
                  <a:pt x="1127970" y="126787"/>
                </a:lnTo>
                <a:cubicBezTo>
                  <a:pt x="1111454" y="137474"/>
                  <a:pt x="1103195" y="150590"/>
                  <a:pt x="1103195" y="166135"/>
                </a:cubicBezTo>
                <a:cubicBezTo>
                  <a:pt x="1103195" y="174879"/>
                  <a:pt x="1107081" y="182165"/>
                  <a:pt x="1114854" y="187995"/>
                </a:cubicBezTo>
                <a:lnTo>
                  <a:pt x="1132342" y="189452"/>
                </a:lnTo>
                <a:lnTo>
                  <a:pt x="1113396" y="209854"/>
                </a:lnTo>
                <a:lnTo>
                  <a:pt x="1109024" y="253574"/>
                </a:lnTo>
                <a:cubicBezTo>
                  <a:pt x="1092508" y="270090"/>
                  <a:pt x="1082792" y="281749"/>
                  <a:pt x="1079878" y="288550"/>
                </a:cubicBezTo>
                <a:cubicBezTo>
                  <a:pt x="1076963" y="295351"/>
                  <a:pt x="1075506" y="310410"/>
                  <a:pt x="1075506" y="333727"/>
                </a:cubicBezTo>
                <a:lnTo>
                  <a:pt x="1058018" y="294379"/>
                </a:lnTo>
                <a:cubicBezTo>
                  <a:pt x="1048302" y="294379"/>
                  <a:pt x="1034701" y="292922"/>
                  <a:pt x="1017213" y="290007"/>
                </a:cubicBezTo>
                <a:cubicBezTo>
                  <a:pt x="999725" y="276406"/>
                  <a:pt x="981265" y="263290"/>
                  <a:pt x="961835" y="250660"/>
                </a:cubicBezTo>
                <a:lnTo>
                  <a:pt x="954548" y="249202"/>
                </a:lnTo>
                <a:lnTo>
                  <a:pt x="947262" y="252117"/>
                </a:lnTo>
                <a:cubicBezTo>
                  <a:pt x="941432" y="245316"/>
                  <a:pt x="927345" y="226857"/>
                  <a:pt x="904999" y="196738"/>
                </a:cubicBezTo>
                <a:lnTo>
                  <a:pt x="899170" y="196738"/>
                </a:lnTo>
                <a:lnTo>
                  <a:pt x="899170" y="202568"/>
                </a:lnTo>
                <a:lnTo>
                  <a:pt x="872938" y="164677"/>
                </a:lnTo>
                <a:cubicBezTo>
                  <a:pt x="870995" y="160791"/>
                  <a:pt x="868080" y="154719"/>
                  <a:pt x="864194" y="146461"/>
                </a:cubicBezTo>
                <a:cubicBezTo>
                  <a:pt x="860307" y="138203"/>
                  <a:pt x="856179" y="131402"/>
                  <a:pt x="851806" y="126058"/>
                </a:cubicBezTo>
                <a:cubicBezTo>
                  <a:pt x="847435" y="120715"/>
                  <a:pt x="842820" y="117071"/>
                  <a:pt x="837962" y="115128"/>
                </a:cubicBezTo>
                <a:lnTo>
                  <a:pt x="840876" y="110756"/>
                </a:lnTo>
                <a:cubicBezTo>
                  <a:pt x="843791" y="109785"/>
                  <a:pt x="850106" y="109785"/>
                  <a:pt x="859822" y="110756"/>
                </a:cubicBezTo>
                <a:lnTo>
                  <a:pt x="859822" y="107842"/>
                </a:lnTo>
                <a:cubicBezTo>
                  <a:pt x="859822" y="101041"/>
                  <a:pt x="861765" y="94240"/>
                  <a:pt x="865651" y="87439"/>
                </a:cubicBezTo>
                <a:cubicBezTo>
                  <a:pt x="870509" y="78695"/>
                  <a:pt x="873424" y="73352"/>
                  <a:pt x="874395" y="71409"/>
                </a:cubicBezTo>
                <a:cubicBezTo>
                  <a:pt x="869537" y="61693"/>
                  <a:pt x="862251" y="44691"/>
                  <a:pt x="852535" y="20402"/>
                </a:cubicBezTo>
                <a:cubicBezTo>
                  <a:pt x="862251" y="29146"/>
                  <a:pt x="881682" y="40319"/>
                  <a:pt x="910828" y="53921"/>
                </a:cubicBezTo>
                <a:cubicBezTo>
                  <a:pt x="919572" y="51006"/>
                  <a:pt x="927345" y="49063"/>
                  <a:pt x="934145" y="48091"/>
                </a:cubicBezTo>
                <a:lnTo>
                  <a:pt x="934145" y="32061"/>
                </a:lnTo>
                <a:lnTo>
                  <a:pt x="935603" y="27689"/>
                </a:lnTo>
                <a:lnTo>
                  <a:pt x="939975" y="23317"/>
                </a:lnTo>
                <a:lnTo>
                  <a:pt x="942889" y="26231"/>
                </a:lnTo>
                <a:cubicBezTo>
                  <a:pt x="943861" y="44691"/>
                  <a:pt x="955520" y="53921"/>
                  <a:pt x="977865" y="53921"/>
                </a:cubicBezTo>
                <a:lnTo>
                  <a:pt x="990981" y="51006"/>
                </a:lnTo>
                <a:cubicBezTo>
                  <a:pt x="992924" y="46148"/>
                  <a:pt x="998754" y="40319"/>
                  <a:pt x="1008469" y="33518"/>
                </a:cubicBezTo>
                <a:lnTo>
                  <a:pt x="1005555" y="48091"/>
                </a:lnTo>
                <a:lnTo>
                  <a:pt x="1009927" y="61207"/>
                </a:lnTo>
                <a:lnTo>
                  <a:pt x="1036158" y="74323"/>
                </a:lnTo>
                <a:cubicBezTo>
                  <a:pt x="1063361" y="59750"/>
                  <a:pt x="1087164" y="42262"/>
                  <a:pt x="1107567" y="21859"/>
                </a:cubicBezTo>
                <a:close/>
                <a:moveTo>
                  <a:pt x="1023042" y="0"/>
                </a:moveTo>
                <a:lnTo>
                  <a:pt x="1030329" y="7286"/>
                </a:lnTo>
                <a:lnTo>
                  <a:pt x="1009927" y="26231"/>
                </a:lnTo>
                <a:lnTo>
                  <a:pt x="1018670" y="14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11500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7" name="likzn_12"/>
          <p:cNvGrpSpPr/>
          <p:nvPr/>
        </p:nvGrpSpPr>
        <p:grpSpPr>
          <a:xfrm>
            <a:off x="4904740" y="3917315"/>
            <a:ext cx="2405380" cy="411480"/>
            <a:chOff x="7724" y="6169"/>
            <a:chExt cx="3788" cy="648"/>
          </a:xfrm>
        </p:grpSpPr>
        <p:sp>
          <p:nvSpPr>
            <p:cNvPr id="12" name="圆角矩形 11"/>
            <p:cNvSpPr/>
            <p:nvPr/>
          </p:nvSpPr>
          <p:spPr>
            <a:xfrm>
              <a:off x="7724" y="6169"/>
              <a:ext cx="3788" cy="649"/>
            </a:xfrm>
            <a:prstGeom prst="roundRect">
              <a:avLst>
                <a:gd name="adj" fmla="val 50000"/>
              </a:avLst>
            </a:prstGeom>
            <a:solidFill>
              <a:srgbClr val="E63242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60" y="6170"/>
              <a:ext cx="3735" cy="64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分享人：木子在做</a:t>
              </a:r>
              <a:r>
                <a:rPr lang="en-US" altLang="zh-CN" sz="1600" dirty="0">
                  <a:solidFill>
                    <a:srgbClr val="FFFFFF"/>
                  </a:solidFill>
                  <a:cs typeface="+mn-ea"/>
                  <a:sym typeface="+mn-lt"/>
                </a:rPr>
                <a:t>PPT</a:t>
              </a:r>
            </a:p>
          </p:txBody>
        </p:sp>
      </p:grpSp>
      <p:sp>
        <p:nvSpPr>
          <p:cNvPr id="14" name="likzn_13"/>
          <p:cNvSpPr/>
          <p:nvPr/>
        </p:nvSpPr>
        <p:spPr>
          <a:xfrm flipV="1">
            <a:off x="7465695" y="4087495"/>
            <a:ext cx="2405380" cy="361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FAFAFA"/>
              </a:gs>
            </a:gsLst>
            <a:lin ang="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kzn_14"/>
          <p:cNvSpPr/>
          <p:nvPr/>
        </p:nvSpPr>
        <p:spPr>
          <a:xfrm flipH="1" flipV="1">
            <a:off x="2343785" y="4087495"/>
            <a:ext cx="2405380" cy="361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FAFAFA"/>
              </a:gs>
            </a:gsLst>
            <a:lin ang="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likzn_15" descr="logo05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4" name="likzn_16"/>
          <p:cNvSpPr txBox="1"/>
          <p:nvPr/>
        </p:nvSpPr>
        <p:spPr>
          <a:xfrm>
            <a:off x="2165985" y="3114040"/>
            <a:ext cx="80200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1200">
                <a:solidFill>
                  <a:srgbClr val="FFFFFF"/>
                </a:solidFill>
                <a:uFillTx/>
                <a:cs typeface="+mn-ea"/>
                <a:sym typeface="+mn-lt"/>
              </a:rPr>
              <a:t>About </a:t>
            </a:r>
            <a:r>
              <a:rPr lang="zh-CN" altLang="en-US" sz="1600" spc="1200">
                <a:solidFill>
                  <a:srgbClr val="FFFFFF"/>
                </a:solidFill>
                <a:uFillTx/>
                <a:cs typeface="+mn-ea"/>
                <a:sym typeface="+mn-lt"/>
              </a:rPr>
              <a:t>Weinan Normal University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5" grpId="0" bldLvl="0" animBg="1"/>
      <p:bldP spid="15" grpId="1" animBg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kzn_2"/>
          <p:cNvSpPr/>
          <p:nvPr/>
        </p:nvSpPr>
        <p:spPr>
          <a:xfrm>
            <a:off x="-10795" y="-13335"/>
            <a:ext cx="12202160" cy="69068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likzn_3" descr="logo05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2" name="likzn_4"/>
          <p:cNvSpPr txBox="1"/>
          <p:nvPr/>
        </p:nvSpPr>
        <p:spPr>
          <a:xfrm>
            <a:off x="4354195" y="782955"/>
            <a:ext cx="3551555" cy="263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b="1"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01</a:t>
            </a:r>
          </a:p>
        </p:txBody>
      </p:sp>
      <p:grpSp>
        <p:nvGrpSpPr>
          <p:cNvPr id="19" name="likzn_5"/>
          <p:cNvGrpSpPr/>
          <p:nvPr/>
        </p:nvGrpSpPr>
        <p:grpSpPr>
          <a:xfrm flipH="1">
            <a:off x="18415" y="1205230"/>
            <a:ext cx="12204065" cy="4198620"/>
            <a:chOff x="-16" y="2368"/>
            <a:chExt cx="19219" cy="6612"/>
          </a:xfrm>
        </p:grpSpPr>
        <p:pic>
          <p:nvPicPr>
            <p:cNvPr id="16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H="1">
              <a:off x="-16" y="2368"/>
              <a:ext cx="19202" cy="3366"/>
            </a:xfrm>
            <a:prstGeom prst="rect">
              <a:avLst/>
            </a:prstGeom>
          </p:spPr>
        </p:pic>
        <p:pic>
          <p:nvPicPr>
            <p:cNvPr id="18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V="1">
              <a:off x="1" y="5614"/>
              <a:ext cx="19202" cy="3366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30A6A90-A9B1-ECF2-E6B9-13D5E58A42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75878" y="2332626"/>
            <a:ext cx="5420604" cy="2003894"/>
          </a:xfrm>
          <a:custGeom>
            <a:avLst/>
            <a:gdLst/>
            <a:ahLst/>
            <a:cxnLst/>
            <a:rect l="l" t="t" r="r" b="b"/>
            <a:pathLst>
              <a:path w="5420604" h="2003894">
                <a:moveTo>
                  <a:pt x="2144820" y="1175004"/>
                </a:moveTo>
                <a:cubicBezTo>
                  <a:pt x="2137262" y="1175004"/>
                  <a:pt x="2126975" y="1178007"/>
                  <a:pt x="2113958" y="1184014"/>
                </a:cubicBezTo>
                <a:cubicBezTo>
                  <a:pt x="2071403" y="1205291"/>
                  <a:pt x="2036893" y="1218590"/>
                  <a:pt x="2010430" y="1223909"/>
                </a:cubicBezTo>
                <a:lnTo>
                  <a:pt x="1993102" y="1225847"/>
                </a:lnTo>
                <a:lnTo>
                  <a:pt x="2015807" y="1234024"/>
                </a:lnTo>
                <a:cubicBezTo>
                  <a:pt x="2051760" y="1248255"/>
                  <a:pt x="2088867" y="1266756"/>
                  <a:pt x="2127130" y="1289526"/>
                </a:cubicBezTo>
                <a:cubicBezTo>
                  <a:pt x="2145587" y="1266651"/>
                  <a:pt x="2154815" y="1234666"/>
                  <a:pt x="2154815" y="1193571"/>
                </a:cubicBezTo>
                <a:cubicBezTo>
                  <a:pt x="2154815" y="1181193"/>
                  <a:pt x="2151484" y="1175004"/>
                  <a:pt x="2144820" y="1175004"/>
                </a:cubicBezTo>
                <a:close/>
                <a:moveTo>
                  <a:pt x="725987" y="1152554"/>
                </a:moveTo>
                <a:cubicBezTo>
                  <a:pt x="626673" y="1202996"/>
                  <a:pt x="553493" y="1228217"/>
                  <a:pt x="506446" y="1228217"/>
                </a:cubicBezTo>
                <a:lnTo>
                  <a:pt x="470272" y="1226492"/>
                </a:lnTo>
                <a:cubicBezTo>
                  <a:pt x="437392" y="1226492"/>
                  <a:pt x="411943" y="1236962"/>
                  <a:pt x="393924" y="1257902"/>
                </a:cubicBezTo>
                <a:cubicBezTo>
                  <a:pt x="375905" y="1278842"/>
                  <a:pt x="366896" y="1298057"/>
                  <a:pt x="366896" y="1315546"/>
                </a:cubicBezTo>
                <a:cubicBezTo>
                  <a:pt x="366896" y="1347714"/>
                  <a:pt x="399451" y="1376339"/>
                  <a:pt x="464562" y="1401423"/>
                </a:cubicBezTo>
                <a:cubicBezTo>
                  <a:pt x="529673" y="1426507"/>
                  <a:pt x="580822" y="1439050"/>
                  <a:pt x="618010" y="1439050"/>
                </a:cubicBezTo>
                <a:cubicBezTo>
                  <a:pt x="655198" y="1439050"/>
                  <a:pt x="683021" y="1422391"/>
                  <a:pt x="701478" y="1389073"/>
                </a:cubicBezTo>
                <a:cubicBezTo>
                  <a:pt x="719935" y="1355755"/>
                  <a:pt x="730825" y="1307294"/>
                  <a:pt x="734148" y="1243689"/>
                </a:cubicBezTo>
                <a:cubicBezTo>
                  <a:pt x="698621" y="1244821"/>
                  <a:pt x="680858" y="1236113"/>
                  <a:pt x="680858" y="1217565"/>
                </a:cubicBezTo>
                <a:cubicBezTo>
                  <a:pt x="680858" y="1209003"/>
                  <a:pt x="687151" y="1201746"/>
                  <a:pt x="699739" y="1195794"/>
                </a:cubicBezTo>
                <a:cubicBezTo>
                  <a:pt x="712327" y="1189843"/>
                  <a:pt x="722080" y="1182494"/>
                  <a:pt x="728999" y="1173750"/>
                </a:cubicBezTo>
                <a:cubicBezTo>
                  <a:pt x="728032" y="1166977"/>
                  <a:pt x="727028" y="1159912"/>
                  <a:pt x="725987" y="1152554"/>
                </a:cubicBezTo>
                <a:close/>
                <a:moveTo>
                  <a:pt x="3285884" y="1128483"/>
                </a:moveTo>
                <a:cubicBezTo>
                  <a:pt x="3262845" y="1141025"/>
                  <a:pt x="3227975" y="1151112"/>
                  <a:pt x="3181276" y="1158743"/>
                </a:cubicBezTo>
                <a:lnTo>
                  <a:pt x="3181276" y="1198314"/>
                </a:lnTo>
                <a:cubicBezTo>
                  <a:pt x="3198802" y="1198624"/>
                  <a:pt x="3212549" y="1195557"/>
                  <a:pt x="3222517" y="1189112"/>
                </a:cubicBezTo>
                <a:cubicBezTo>
                  <a:pt x="3232484" y="1182668"/>
                  <a:pt x="3242717" y="1179446"/>
                  <a:pt x="3253214" y="1179446"/>
                </a:cubicBezTo>
                <a:cubicBezTo>
                  <a:pt x="3263712" y="1179446"/>
                  <a:pt x="3272406" y="1181737"/>
                  <a:pt x="3279298" y="1186319"/>
                </a:cubicBezTo>
                <a:cubicBezTo>
                  <a:pt x="3286190" y="1190901"/>
                  <a:pt x="3289508" y="1193193"/>
                  <a:pt x="3289252" y="1193193"/>
                </a:cubicBezTo>
                <a:cubicBezTo>
                  <a:pt x="3287883" y="1193193"/>
                  <a:pt x="3286760" y="1171623"/>
                  <a:pt x="3285884" y="1128483"/>
                </a:cubicBezTo>
                <a:close/>
                <a:moveTo>
                  <a:pt x="3251434" y="944515"/>
                </a:moveTo>
                <a:cubicBezTo>
                  <a:pt x="3211398" y="944515"/>
                  <a:pt x="3186246" y="949225"/>
                  <a:pt x="3175977" y="958645"/>
                </a:cubicBezTo>
                <a:cubicBezTo>
                  <a:pt x="3165708" y="968066"/>
                  <a:pt x="3160893" y="986057"/>
                  <a:pt x="3161532" y="1012620"/>
                </a:cubicBezTo>
                <a:cubicBezTo>
                  <a:pt x="3180883" y="1005774"/>
                  <a:pt x="3204767" y="1002351"/>
                  <a:pt x="3233183" y="1002351"/>
                </a:cubicBezTo>
                <a:cubicBezTo>
                  <a:pt x="3261599" y="1002351"/>
                  <a:pt x="3279029" y="1017239"/>
                  <a:pt x="3285473" y="1047015"/>
                </a:cubicBezTo>
                <a:cubicBezTo>
                  <a:pt x="3285473" y="1003036"/>
                  <a:pt x="3282954" y="974957"/>
                  <a:pt x="3277915" y="962781"/>
                </a:cubicBezTo>
                <a:cubicBezTo>
                  <a:pt x="3272876" y="950604"/>
                  <a:pt x="3264050" y="944515"/>
                  <a:pt x="3251434" y="944515"/>
                </a:cubicBezTo>
                <a:close/>
                <a:moveTo>
                  <a:pt x="2410914" y="883799"/>
                </a:moveTo>
                <a:cubicBezTo>
                  <a:pt x="2436236" y="883799"/>
                  <a:pt x="2464464" y="902229"/>
                  <a:pt x="2495601" y="939088"/>
                </a:cubicBezTo>
                <a:cubicBezTo>
                  <a:pt x="2526737" y="975947"/>
                  <a:pt x="2542304" y="1011013"/>
                  <a:pt x="2542304" y="1044285"/>
                </a:cubicBezTo>
                <a:cubicBezTo>
                  <a:pt x="2542304" y="1077557"/>
                  <a:pt x="2525573" y="1094193"/>
                  <a:pt x="2492109" y="1094193"/>
                </a:cubicBezTo>
                <a:cubicBezTo>
                  <a:pt x="2476701" y="1094193"/>
                  <a:pt x="2450293" y="1085298"/>
                  <a:pt x="2412886" y="1067507"/>
                </a:cubicBezTo>
                <a:cubicBezTo>
                  <a:pt x="2375479" y="1049716"/>
                  <a:pt x="2343745" y="1023144"/>
                  <a:pt x="2317684" y="987791"/>
                </a:cubicBezTo>
                <a:cubicBezTo>
                  <a:pt x="2291623" y="952438"/>
                  <a:pt x="2278593" y="926263"/>
                  <a:pt x="2278593" y="909266"/>
                </a:cubicBezTo>
                <a:cubicBezTo>
                  <a:pt x="2278593" y="892270"/>
                  <a:pt x="2289629" y="884661"/>
                  <a:pt x="2311701" y="886441"/>
                </a:cubicBezTo>
                <a:cubicBezTo>
                  <a:pt x="2333772" y="888221"/>
                  <a:pt x="2346214" y="889066"/>
                  <a:pt x="2349026" y="888974"/>
                </a:cubicBezTo>
                <a:close/>
                <a:moveTo>
                  <a:pt x="305117" y="624720"/>
                </a:moveTo>
                <a:cubicBezTo>
                  <a:pt x="282990" y="624720"/>
                  <a:pt x="257664" y="633976"/>
                  <a:pt x="229139" y="652488"/>
                </a:cubicBezTo>
                <a:cubicBezTo>
                  <a:pt x="200613" y="671000"/>
                  <a:pt x="186351" y="694304"/>
                  <a:pt x="186351" y="722400"/>
                </a:cubicBezTo>
                <a:cubicBezTo>
                  <a:pt x="186351" y="733263"/>
                  <a:pt x="185666" y="740602"/>
                  <a:pt x="184297" y="744418"/>
                </a:cubicBezTo>
                <a:cubicBezTo>
                  <a:pt x="219495" y="706408"/>
                  <a:pt x="273834" y="671739"/>
                  <a:pt x="347316" y="640412"/>
                </a:cubicBezTo>
                <a:cubicBezTo>
                  <a:pt x="341310" y="629951"/>
                  <a:pt x="327243" y="624720"/>
                  <a:pt x="305117" y="624720"/>
                </a:cubicBezTo>
                <a:close/>
                <a:moveTo>
                  <a:pt x="4485195" y="435262"/>
                </a:moveTo>
                <a:cubicBezTo>
                  <a:pt x="4498166" y="435262"/>
                  <a:pt x="4507901" y="438512"/>
                  <a:pt x="4514400" y="445011"/>
                </a:cubicBezTo>
                <a:cubicBezTo>
                  <a:pt x="4525975" y="458685"/>
                  <a:pt x="4545792" y="470105"/>
                  <a:pt x="4573852" y="479269"/>
                </a:cubicBezTo>
                <a:cubicBezTo>
                  <a:pt x="4601911" y="488434"/>
                  <a:pt x="4623970" y="501711"/>
                  <a:pt x="4640026" y="519100"/>
                </a:cubicBezTo>
                <a:cubicBezTo>
                  <a:pt x="4656082" y="536489"/>
                  <a:pt x="4664111" y="554690"/>
                  <a:pt x="4664111" y="573704"/>
                </a:cubicBezTo>
                <a:cubicBezTo>
                  <a:pt x="4664111" y="592718"/>
                  <a:pt x="4658643" y="608478"/>
                  <a:pt x="4647707" y="620983"/>
                </a:cubicBezTo>
                <a:lnTo>
                  <a:pt x="4590173" y="668660"/>
                </a:lnTo>
                <a:cubicBezTo>
                  <a:pt x="4637767" y="674082"/>
                  <a:pt x="4685950" y="691959"/>
                  <a:pt x="4734721" y="722292"/>
                </a:cubicBezTo>
                <a:cubicBezTo>
                  <a:pt x="4783493" y="752625"/>
                  <a:pt x="4831137" y="793916"/>
                  <a:pt x="4877654" y="846165"/>
                </a:cubicBezTo>
                <a:cubicBezTo>
                  <a:pt x="4924171" y="898415"/>
                  <a:pt x="4984549" y="948450"/>
                  <a:pt x="5058788" y="996273"/>
                </a:cubicBezTo>
                <a:cubicBezTo>
                  <a:pt x="5133027" y="1044095"/>
                  <a:pt x="5200534" y="1080731"/>
                  <a:pt x="5261309" y="1106180"/>
                </a:cubicBezTo>
                <a:cubicBezTo>
                  <a:pt x="5322084" y="1131629"/>
                  <a:pt x="5363827" y="1154413"/>
                  <a:pt x="5386538" y="1174531"/>
                </a:cubicBezTo>
                <a:cubicBezTo>
                  <a:pt x="5409248" y="1194650"/>
                  <a:pt x="5420604" y="1219601"/>
                  <a:pt x="5420604" y="1249386"/>
                </a:cubicBezTo>
                <a:cubicBezTo>
                  <a:pt x="5420604" y="1279171"/>
                  <a:pt x="5413954" y="1300326"/>
                  <a:pt x="5400654" y="1312850"/>
                </a:cubicBezTo>
                <a:cubicBezTo>
                  <a:pt x="5387354" y="1325373"/>
                  <a:pt x="5363676" y="1331635"/>
                  <a:pt x="5329619" y="1331635"/>
                </a:cubicBezTo>
                <a:cubicBezTo>
                  <a:pt x="5295562" y="1331635"/>
                  <a:pt x="5247731" y="1327569"/>
                  <a:pt x="5186125" y="1319436"/>
                </a:cubicBezTo>
                <a:cubicBezTo>
                  <a:pt x="5124519" y="1311302"/>
                  <a:pt x="5074990" y="1299381"/>
                  <a:pt x="5037537" y="1283672"/>
                </a:cubicBezTo>
                <a:cubicBezTo>
                  <a:pt x="5000085" y="1267962"/>
                  <a:pt x="4953349" y="1225676"/>
                  <a:pt x="4897329" y="1156813"/>
                </a:cubicBezTo>
                <a:cubicBezTo>
                  <a:pt x="4883325" y="1139598"/>
                  <a:pt x="4869803" y="1122448"/>
                  <a:pt x="4856764" y="1105365"/>
                </a:cubicBezTo>
                <a:lnTo>
                  <a:pt x="4820216" y="1055833"/>
                </a:lnTo>
                <a:lnTo>
                  <a:pt x="4817740" y="1076355"/>
                </a:lnTo>
                <a:cubicBezTo>
                  <a:pt x="4815844" y="1083536"/>
                  <a:pt x="4812999" y="1090041"/>
                  <a:pt x="4809207" y="1095870"/>
                </a:cubicBezTo>
                <a:cubicBezTo>
                  <a:pt x="4801621" y="1107526"/>
                  <a:pt x="4797267" y="1139374"/>
                  <a:pt x="4796144" y="1191414"/>
                </a:cubicBezTo>
                <a:cubicBezTo>
                  <a:pt x="4795021" y="1243453"/>
                  <a:pt x="4789896" y="1288350"/>
                  <a:pt x="4780768" y="1326104"/>
                </a:cubicBezTo>
                <a:cubicBezTo>
                  <a:pt x="4770617" y="1369736"/>
                  <a:pt x="4765542" y="1427444"/>
                  <a:pt x="4765542" y="1499228"/>
                </a:cubicBezTo>
                <a:cubicBezTo>
                  <a:pt x="4765542" y="1571011"/>
                  <a:pt x="4768125" y="1639545"/>
                  <a:pt x="4773292" y="1704830"/>
                </a:cubicBezTo>
                <a:cubicBezTo>
                  <a:pt x="4778459" y="1770114"/>
                  <a:pt x="4781042" y="1822062"/>
                  <a:pt x="4781042" y="1860674"/>
                </a:cubicBezTo>
                <a:cubicBezTo>
                  <a:pt x="4781042" y="1899286"/>
                  <a:pt x="4772575" y="1932809"/>
                  <a:pt x="4755643" y="1961243"/>
                </a:cubicBezTo>
                <a:cubicBezTo>
                  <a:pt x="4738710" y="1989677"/>
                  <a:pt x="4720513" y="2003894"/>
                  <a:pt x="4701052" y="2003894"/>
                </a:cubicBezTo>
                <a:cubicBezTo>
                  <a:pt x="4681591" y="2003894"/>
                  <a:pt x="4661682" y="1989773"/>
                  <a:pt x="4641327" y="1961531"/>
                </a:cubicBezTo>
                <a:cubicBezTo>
                  <a:pt x="4620971" y="1933288"/>
                  <a:pt x="4607247" y="1898214"/>
                  <a:pt x="4600154" y="1856306"/>
                </a:cubicBezTo>
                <a:cubicBezTo>
                  <a:pt x="4593062" y="1814399"/>
                  <a:pt x="4589515" y="1770643"/>
                  <a:pt x="4589515" y="1725039"/>
                </a:cubicBezTo>
                <a:cubicBezTo>
                  <a:pt x="4589515" y="1701909"/>
                  <a:pt x="4595221" y="1690343"/>
                  <a:pt x="4606631" y="1690343"/>
                </a:cubicBezTo>
                <a:lnTo>
                  <a:pt x="4612818" y="1690537"/>
                </a:lnTo>
                <a:lnTo>
                  <a:pt x="4613257" y="1683119"/>
                </a:lnTo>
                <a:cubicBezTo>
                  <a:pt x="4614627" y="1656112"/>
                  <a:pt x="4615312" y="1613528"/>
                  <a:pt x="4615312" y="1555366"/>
                </a:cubicBezTo>
                <a:lnTo>
                  <a:pt x="4611861" y="1336482"/>
                </a:lnTo>
                <a:cubicBezTo>
                  <a:pt x="4611861" y="1251500"/>
                  <a:pt x="4612436" y="1183787"/>
                  <a:pt x="4613586" y="1133345"/>
                </a:cubicBezTo>
                <a:lnTo>
                  <a:pt x="4615312" y="1059654"/>
                </a:lnTo>
                <a:cubicBezTo>
                  <a:pt x="4615312" y="1042694"/>
                  <a:pt x="4609999" y="1034214"/>
                  <a:pt x="4599374" y="1034214"/>
                </a:cubicBezTo>
                <a:lnTo>
                  <a:pt x="4570155" y="1041087"/>
                </a:lnTo>
                <a:cubicBezTo>
                  <a:pt x="4549817" y="1041087"/>
                  <a:pt x="4539649" y="1034305"/>
                  <a:pt x="4539649" y="1020741"/>
                </a:cubicBezTo>
                <a:cubicBezTo>
                  <a:pt x="4539649" y="1007176"/>
                  <a:pt x="4552770" y="991312"/>
                  <a:pt x="4579014" y="973146"/>
                </a:cubicBezTo>
                <a:cubicBezTo>
                  <a:pt x="4605257" y="954982"/>
                  <a:pt x="4632938" y="945899"/>
                  <a:pt x="4662057" y="945899"/>
                </a:cubicBezTo>
                <a:cubicBezTo>
                  <a:pt x="4693768" y="945899"/>
                  <a:pt x="4722503" y="951283"/>
                  <a:pt x="4748264" y="962050"/>
                </a:cubicBezTo>
                <a:lnTo>
                  <a:pt x="4762523" y="969282"/>
                </a:lnTo>
                <a:lnTo>
                  <a:pt x="4752453" y="953402"/>
                </a:lnTo>
                <a:cubicBezTo>
                  <a:pt x="4719445" y="907123"/>
                  <a:pt x="4680765" y="872628"/>
                  <a:pt x="4636411" y="849917"/>
                </a:cubicBezTo>
                <a:cubicBezTo>
                  <a:pt x="4592058" y="827206"/>
                  <a:pt x="4546741" y="815851"/>
                  <a:pt x="4500462" y="815851"/>
                </a:cubicBezTo>
                <a:cubicBezTo>
                  <a:pt x="4490275" y="815851"/>
                  <a:pt x="4482415" y="816161"/>
                  <a:pt x="4476884" y="816782"/>
                </a:cubicBezTo>
                <a:cubicBezTo>
                  <a:pt x="4404224" y="912207"/>
                  <a:pt x="4365685" y="965807"/>
                  <a:pt x="4361267" y="977583"/>
                </a:cubicBezTo>
                <a:cubicBezTo>
                  <a:pt x="4356849" y="989358"/>
                  <a:pt x="4354640" y="1001243"/>
                  <a:pt x="4354640" y="1013237"/>
                </a:cubicBezTo>
                <a:cubicBezTo>
                  <a:pt x="4354640" y="1016469"/>
                  <a:pt x="4357346" y="1021060"/>
                  <a:pt x="4362759" y="1027012"/>
                </a:cubicBezTo>
                <a:cubicBezTo>
                  <a:pt x="4368172" y="1032963"/>
                  <a:pt x="4372389" y="1044401"/>
                  <a:pt x="4375411" y="1061324"/>
                </a:cubicBezTo>
                <a:cubicBezTo>
                  <a:pt x="4378432" y="1078248"/>
                  <a:pt x="4381796" y="1111378"/>
                  <a:pt x="4385502" y="1160716"/>
                </a:cubicBezTo>
                <a:cubicBezTo>
                  <a:pt x="4388282" y="1197719"/>
                  <a:pt x="4390542" y="1220846"/>
                  <a:pt x="4392285" y="1230097"/>
                </a:cubicBezTo>
                <a:lnTo>
                  <a:pt x="4392639" y="1231580"/>
                </a:lnTo>
                <a:lnTo>
                  <a:pt x="4394019" y="1227137"/>
                </a:lnTo>
                <a:cubicBezTo>
                  <a:pt x="4411325" y="1185622"/>
                  <a:pt x="4430805" y="1146709"/>
                  <a:pt x="4452457" y="1110397"/>
                </a:cubicBezTo>
                <a:cubicBezTo>
                  <a:pt x="4474109" y="1074085"/>
                  <a:pt x="4491301" y="1055929"/>
                  <a:pt x="4504035" y="1055929"/>
                </a:cubicBezTo>
                <a:cubicBezTo>
                  <a:pt x="4516769" y="1055929"/>
                  <a:pt x="4523136" y="1061548"/>
                  <a:pt x="4523136" y="1072785"/>
                </a:cubicBezTo>
                <a:cubicBezTo>
                  <a:pt x="4523136" y="1084021"/>
                  <a:pt x="4521529" y="1094450"/>
                  <a:pt x="4518316" y="1104071"/>
                </a:cubicBezTo>
                <a:cubicBezTo>
                  <a:pt x="4474538" y="1214120"/>
                  <a:pt x="4452648" y="1278272"/>
                  <a:pt x="4452648" y="1296529"/>
                </a:cubicBezTo>
                <a:cubicBezTo>
                  <a:pt x="4452648" y="1314785"/>
                  <a:pt x="4454940" y="1329641"/>
                  <a:pt x="4459522" y="1341097"/>
                </a:cubicBezTo>
                <a:cubicBezTo>
                  <a:pt x="4464104" y="1352552"/>
                  <a:pt x="4466395" y="1366487"/>
                  <a:pt x="4466395" y="1382899"/>
                </a:cubicBezTo>
                <a:cubicBezTo>
                  <a:pt x="4466395" y="1416837"/>
                  <a:pt x="4458185" y="1448767"/>
                  <a:pt x="4441763" y="1478689"/>
                </a:cubicBezTo>
                <a:cubicBezTo>
                  <a:pt x="4425342" y="1508611"/>
                  <a:pt x="4409135" y="1557237"/>
                  <a:pt x="4393142" y="1624566"/>
                </a:cubicBezTo>
                <a:cubicBezTo>
                  <a:pt x="4389600" y="1641143"/>
                  <a:pt x="4375324" y="1670681"/>
                  <a:pt x="4350313" y="1713182"/>
                </a:cubicBezTo>
                <a:cubicBezTo>
                  <a:pt x="4325302" y="1755682"/>
                  <a:pt x="4304586" y="1776933"/>
                  <a:pt x="4288164" y="1776933"/>
                </a:cubicBezTo>
                <a:cubicBezTo>
                  <a:pt x="4271743" y="1776933"/>
                  <a:pt x="4261725" y="1766070"/>
                  <a:pt x="4258110" y="1744345"/>
                </a:cubicBezTo>
                <a:cubicBezTo>
                  <a:pt x="4253363" y="1706299"/>
                  <a:pt x="4247521" y="1674862"/>
                  <a:pt x="4240584" y="1650033"/>
                </a:cubicBezTo>
                <a:cubicBezTo>
                  <a:pt x="4233646" y="1625205"/>
                  <a:pt x="4230178" y="1607223"/>
                  <a:pt x="4230178" y="1596086"/>
                </a:cubicBezTo>
                <a:cubicBezTo>
                  <a:pt x="4230178" y="1572444"/>
                  <a:pt x="4236047" y="1551819"/>
                  <a:pt x="4247786" y="1534211"/>
                </a:cubicBezTo>
                <a:cubicBezTo>
                  <a:pt x="4259525" y="1516603"/>
                  <a:pt x="4270127" y="1488032"/>
                  <a:pt x="4279593" y="1448498"/>
                </a:cubicBezTo>
                <a:cubicBezTo>
                  <a:pt x="4289059" y="1408964"/>
                  <a:pt x="4293792" y="1382726"/>
                  <a:pt x="4293792" y="1369782"/>
                </a:cubicBezTo>
                <a:cubicBezTo>
                  <a:pt x="4293792" y="1356838"/>
                  <a:pt x="4284335" y="1334328"/>
                  <a:pt x="4265422" y="1302252"/>
                </a:cubicBezTo>
                <a:cubicBezTo>
                  <a:pt x="4246508" y="1270176"/>
                  <a:pt x="4237051" y="1241002"/>
                  <a:pt x="4237051" y="1214731"/>
                </a:cubicBezTo>
                <a:cubicBezTo>
                  <a:pt x="4237051" y="1188461"/>
                  <a:pt x="4250734" y="1143194"/>
                  <a:pt x="4278100" y="1078932"/>
                </a:cubicBezTo>
                <a:cubicBezTo>
                  <a:pt x="4279324" y="1075674"/>
                  <a:pt x="4280241" y="1073135"/>
                  <a:pt x="4280853" y="1071316"/>
                </a:cubicBezTo>
                <a:lnTo>
                  <a:pt x="4280875" y="1071236"/>
                </a:lnTo>
                <a:lnTo>
                  <a:pt x="4280174" y="1071720"/>
                </a:lnTo>
                <a:cubicBezTo>
                  <a:pt x="4278504" y="1072795"/>
                  <a:pt x="4276462" y="1074049"/>
                  <a:pt x="4274048" y="1075482"/>
                </a:cubicBezTo>
                <a:lnTo>
                  <a:pt x="4137345" y="1253124"/>
                </a:lnTo>
                <a:cubicBezTo>
                  <a:pt x="4080568" y="1322407"/>
                  <a:pt x="4044603" y="1365533"/>
                  <a:pt x="4029450" y="1382502"/>
                </a:cubicBezTo>
                <a:cubicBezTo>
                  <a:pt x="4014298" y="1399471"/>
                  <a:pt x="3998456" y="1413579"/>
                  <a:pt x="3981925" y="1424824"/>
                </a:cubicBezTo>
                <a:cubicBezTo>
                  <a:pt x="3965394" y="1436070"/>
                  <a:pt x="3946823" y="1441693"/>
                  <a:pt x="3926211" y="1441693"/>
                </a:cubicBezTo>
                <a:cubicBezTo>
                  <a:pt x="3885865" y="1441693"/>
                  <a:pt x="3865692" y="1421520"/>
                  <a:pt x="3865692" y="1381174"/>
                </a:cubicBezTo>
                <a:cubicBezTo>
                  <a:pt x="3865692" y="1360581"/>
                  <a:pt x="3870886" y="1339043"/>
                  <a:pt x="3881273" y="1316560"/>
                </a:cubicBezTo>
                <a:cubicBezTo>
                  <a:pt x="3891661" y="1294078"/>
                  <a:pt x="3902031" y="1283987"/>
                  <a:pt x="3912382" y="1286287"/>
                </a:cubicBezTo>
                <a:cubicBezTo>
                  <a:pt x="3922733" y="1288587"/>
                  <a:pt x="3929328" y="1289737"/>
                  <a:pt x="3932167" y="1289737"/>
                </a:cubicBezTo>
                <a:cubicBezTo>
                  <a:pt x="3935006" y="1289737"/>
                  <a:pt x="3941706" y="1283708"/>
                  <a:pt x="3952267" y="1271650"/>
                </a:cubicBezTo>
                <a:cubicBezTo>
                  <a:pt x="3962829" y="1259592"/>
                  <a:pt x="4004051" y="1200501"/>
                  <a:pt x="4075935" y="1094377"/>
                </a:cubicBezTo>
                <a:cubicBezTo>
                  <a:pt x="4147819" y="988253"/>
                  <a:pt x="4208334" y="893558"/>
                  <a:pt x="4257480" y="810292"/>
                </a:cubicBezTo>
                <a:cubicBezTo>
                  <a:pt x="4306626" y="727025"/>
                  <a:pt x="4344859" y="666387"/>
                  <a:pt x="4372179" y="628377"/>
                </a:cubicBezTo>
                <a:cubicBezTo>
                  <a:pt x="4399500" y="590368"/>
                  <a:pt x="4432329" y="552203"/>
                  <a:pt x="4470667" y="513883"/>
                </a:cubicBezTo>
                <a:cubicBezTo>
                  <a:pt x="4473114" y="511437"/>
                  <a:pt x="4474337" y="506654"/>
                  <a:pt x="4474337" y="499534"/>
                </a:cubicBezTo>
                <a:cubicBezTo>
                  <a:pt x="4474337" y="492414"/>
                  <a:pt x="4472904" y="485134"/>
                  <a:pt x="4470037" y="477695"/>
                </a:cubicBezTo>
                <a:cubicBezTo>
                  <a:pt x="4467171" y="470255"/>
                  <a:pt x="4465738" y="461323"/>
                  <a:pt x="4465738" y="450899"/>
                </a:cubicBezTo>
                <a:cubicBezTo>
                  <a:pt x="4465738" y="440475"/>
                  <a:pt x="4472224" y="435262"/>
                  <a:pt x="4485195" y="435262"/>
                </a:cubicBezTo>
                <a:close/>
                <a:moveTo>
                  <a:pt x="1630775" y="335344"/>
                </a:moveTo>
                <a:cubicBezTo>
                  <a:pt x="1653933" y="335344"/>
                  <a:pt x="1677762" y="343724"/>
                  <a:pt x="1702261" y="360483"/>
                </a:cubicBezTo>
                <a:cubicBezTo>
                  <a:pt x="1726761" y="377243"/>
                  <a:pt x="1747961" y="400747"/>
                  <a:pt x="1765862" y="430998"/>
                </a:cubicBezTo>
                <a:cubicBezTo>
                  <a:pt x="1783762" y="461249"/>
                  <a:pt x="1792712" y="492216"/>
                  <a:pt x="1792712" y="523900"/>
                </a:cubicBezTo>
                <a:cubicBezTo>
                  <a:pt x="1792712" y="555583"/>
                  <a:pt x="1788121" y="586998"/>
                  <a:pt x="1778938" y="618143"/>
                </a:cubicBezTo>
                <a:cubicBezTo>
                  <a:pt x="1805300" y="668621"/>
                  <a:pt x="1818481" y="706102"/>
                  <a:pt x="1818481" y="730583"/>
                </a:cubicBezTo>
                <a:cubicBezTo>
                  <a:pt x="1818481" y="755065"/>
                  <a:pt x="1810822" y="775630"/>
                  <a:pt x="1795505" y="792280"/>
                </a:cubicBezTo>
                <a:cubicBezTo>
                  <a:pt x="1780188" y="808930"/>
                  <a:pt x="1755971" y="826876"/>
                  <a:pt x="1722854" y="846118"/>
                </a:cubicBezTo>
                <a:cubicBezTo>
                  <a:pt x="1708669" y="897783"/>
                  <a:pt x="1701577" y="929700"/>
                  <a:pt x="1701577" y="941867"/>
                </a:cubicBezTo>
                <a:cubicBezTo>
                  <a:pt x="1701577" y="954035"/>
                  <a:pt x="1703097" y="963159"/>
                  <a:pt x="1706136" y="969238"/>
                </a:cubicBezTo>
                <a:lnTo>
                  <a:pt x="1708041" y="974738"/>
                </a:lnTo>
                <a:lnTo>
                  <a:pt x="1723184" y="963768"/>
                </a:lnTo>
                <a:cubicBezTo>
                  <a:pt x="1744504" y="949432"/>
                  <a:pt x="1760529" y="942264"/>
                  <a:pt x="1771256" y="942264"/>
                </a:cubicBezTo>
                <a:cubicBezTo>
                  <a:pt x="1785560" y="942264"/>
                  <a:pt x="1792712" y="949813"/>
                  <a:pt x="1792712" y="964911"/>
                </a:cubicBezTo>
                <a:cubicBezTo>
                  <a:pt x="1792712" y="975390"/>
                  <a:pt x="1780645" y="1007709"/>
                  <a:pt x="1756510" y="1061866"/>
                </a:cubicBezTo>
                <a:cubicBezTo>
                  <a:pt x="1732375" y="1116023"/>
                  <a:pt x="1707373" y="1166606"/>
                  <a:pt x="1681504" y="1213616"/>
                </a:cubicBezTo>
                <a:cubicBezTo>
                  <a:pt x="1675393" y="1223986"/>
                  <a:pt x="1670045" y="1235823"/>
                  <a:pt x="1665462" y="1249127"/>
                </a:cubicBezTo>
                <a:lnTo>
                  <a:pt x="1663931" y="1254241"/>
                </a:lnTo>
                <a:lnTo>
                  <a:pt x="1670876" y="1247261"/>
                </a:lnTo>
                <a:cubicBezTo>
                  <a:pt x="1681809" y="1237857"/>
                  <a:pt x="1698209" y="1229298"/>
                  <a:pt x="1720075" y="1221585"/>
                </a:cubicBezTo>
                <a:cubicBezTo>
                  <a:pt x="1763808" y="1206159"/>
                  <a:pt x="1805674" y="1198445"/>
                  <a:pt x="1845673" y="1198445"/>
                </a:cubicBezTo>
                <a:cubicBezTo>
                  <a:pt x="1877775" y="1198445"/>
                  <a:pt x="1911031" y="1202715"/>
                  <a:pt x="1945443" y="1211253"/>
                </a:cubicBezTo>
                <a:lnTo>
                  <a:pt x="1951407" y="1212961"/>
                </a:lnTo>
                <a:lnTo>
                  <a:pt x="1942606" y="1202863"/>
                </a:lnTo>
                <a:cubicBezTo>
                  <a:pt x="1939314" y="1197595"/>
                  <a:pt x="1936555" y="1191449"/>
                  <a:pt x="1934330" y="1184424"/>
                </a:cubicBezTo>
                <a:cubicBezTo>
                  <a:pt x="1925430" y="1156328"/>
                  <a:pt x="1920980" y="1118118"/>
                  <a:pt x="1920980" y="1069793"/>
                </a:cubicBezTo>
                <a:cubicBezTo>
                  <a:pt x="1920980" y="1048178"/>
                  <a:pt x="1924728" y="1032126"/>
                  <a:pt x="1932222" y="1021638"/>
                </a:cubicBezTo>
                <a:cubicBezTo>
                  <a:pt x="1939716" y="1011150"/>
                  <a:pt x="1951760" y="1002474"/>
                  <a:pt x="1968355" y="995609"/>
                </a:cubicBezTo>
                <a:cubicBezTo>
                  <a:pt x="1980802" y="990461"/>
                  <a:pt x="1993410" y="980068"/>
                  <a:pt x="2006179" y="964430"/>
                </a:cubicBezTo>
                <a:lnTo>
                  <a:pt x="2017235" y="949440"/>
                </a:lnTo>
                <a:lnTo>
                  <a:pt x="2013692" y="952169"/>
                </a:lnTo>
                <a:cubicBezTo>
                  <a:pt x="1985955" y="971198"/>
                  <a:pt x="1961468" y="980712"/>
                  <a:pt x="1940232" y="980712"/>
                </a:cubicBezTo>
                <a:cubicBezTo>
                  <a:pt x="1925225" y="980712"/>
                  <a:pt x="1908256" y="974628"/>
                  <a:pt x="1889324" y="962460"/>
                </a:cubicBezTo>
                <a:cubicBezTo>
                  <a:pt x="1870392" y="950293"/>
                  <a:pt x="1852885" y="928431"/>
                  <a:pt x="1836801" y="896875"/>
                </a:cubicBezTo>
                <a:cubicBezTo>
                  <a:pt x="1820717" y="865319"/>
                  <a:pt x="1812675" y="839582"/>
                  <a:pt x="1812675" y="819665"/>
                </a:cubicBezTo>
                <a:cubicBezTo>
                  <a:pt x="1812675" y="799747"/>
                  <a:pt x="1825847" y="771349"/>
                  <a:pt x="1852191" y="734472"/>
                </a:cubicBezTo>
                <a:cubicBezTo>
                  <a:pt x="1878535" y="697594"/>
                  <a:pt x="1927480" y="636938"/>
                  <a:pt x="1999026" y="552503"/>
                </a:cubicBezTo>
                <a:cubicBezTo>
                  <a:pt x="2023800" y="523603"/>
                  <a:pt x="2036186" y="501860"/>
                  <a:pt x="2036186" y="487273"/>
                </a:cubicBezTo>
                <a:cubicBezTo>
                  <a:pt x="2036186" y="472686"/>
                  <a:pt x="2021782" y="450989"/>
                  <a:pt x="1992974" y="422180"/>
                </a:cubicBezTo>
                <a:cubicBezTo>
                  <a:pt x="1985087" y="414330"/>
                  <a:pt x="1981144" y="405540"/>
                  <a:pt x="1981144" y="395809"/>
                </a:cubicBezTo>
                <a:cubicBezTo>
                  <a:pt x="1981144" y="365814"/>
                  <a:pt x="2016214" y="350817"/>
                  <a:pt x="2086355" y="350817"/>
                </a:cubicBezTo>
                <a:cubicBezTo>
                  <a:pt x="2137764" y="350817"/>
                  <a:pt x="2180762" y="365549"/>
                  <a:pt x="2215349" y="395015"/>
                </a:cubicBezTo>
                <a:cubicBezTo>
                  <a:pt x="2249935" y="424481"/>
                  <a:pt x="2267228" y="452390"/>
                  <a:pt x="2267228" y="478743"/>
                </a:cubicBezTo>
                <a:cubicBezTo>
                  <a:pt x="2267228" y="505096"/>
                  <a:pt x="2260423" y="527583"/>
                  <a:pt x="2246813" y="546204"/>
                </a:cubicBezTo>
                <a:cubicBezTo>
                  <a:pt x="2233203" y="564826"/>
                  <a:pt x="2215559" y="575341"/>
                  <a:pt x="2193879" y="577751"/>
                </a:cubicBezTo>
                <a:cubicBezTo>
                  <a:pt x="2172200" y="580161"/>
                  <a:pt x="2147358" y="590791"/>
                  <a:pt x="2119353" y="609640"/>
                </a:cubicBezTo>
                <a:cubicBezTo>
                  <a:pt x="2091348" y="628490"/>
                  <a:pt x="2067930" y="648184"/>
                  <a:pt x="2049098" y="668722"/>
                </a:cubicBezTo>
                <a:cubicBezTo>
                  <a:pt x="2030267" y="689260"/>
                  <a:pt x="2010313" y="707361"/>
                  <a:pt x="1989236" y="723025"/>
                </a:cubicBezTo>
                <a:cubicBezTo>
                  <a:pt x="1968159" y="738689"/>
                  <a:pt x="1950601" y="749323"/>
                  <a:pt x="1936562" y="754928"/>
                </a:cubicBezTo>
                <a:cubicBezTo>
                  <a:pt x="1920697" y="761728"/>
                  <a:pt x="1908799" y="767584"/>
                  <a:pt x="1900867" y="772495"/>
                </a:cubicBezTo>
                <a:lnTo>
                  <a:pt x="1892317" y="778874"/>
                </a:lnTo>
                <a:lnTo>
                  <a:pt x="1899840" y="777219"/>
                </a:lnTo>
                <a:cubicBezTo>
                  <a:pt x="1907087" y="777219"/>
                  <a:pt x="1932217" y="767840"/>
                  <a:pt x="1975229" y="749081"/>
                </a:cubicBezTo>
                <a:cubicBezTo>
                  <a:pt x="2018241" y="730323"/>
                  <a:pt x="2059573" y="708238"/>
                  <a:pt x="2099225" y="682825"/>
                </a:cubicBezTo>
                <a:cubicBezTo>
                  <a:pt x="2120019" y="668950"/>
                  <a:pt x="2141525" y="662013"/>
                  <a:pt x="2163743" y="662013"/>
                </a:cubicBezTo>
                <a:cubicBezTo>
                  <a:pt x="2205349" y="662013"/>
                  <a:pt x="2236435" y="675609"/>
                  <a:pt x="2257000" y="702802"/>
                </a:cubicBezTo>
                <a:cubicBezTo>
                  <a:pt x="2277566" y="729994"/>
                  <a:pt x="2287849" y="760624"/>
                  <a:pt x="2287849" y="794690"/>
                </a:cubicBezTo>
                <a:cubicBezTo>
                  <a:pt x="2287849" y="809824"/>
                  <a:pt x="2284627" y="824480"/>
                  <a:pt x="2278182" y="838656"/>
                </a:cubicBezTo>
                <a:cubicBezTo>
                  <a:pt x="2271738" y="852832"/>
                  <a:pt x="2256430" y="877021"/>
                  <a:pt x="2232259" y="911224"/>
                </a:cubicBezTo>
                <a:cubicBezTo>
                  <a:pt x="2208087" y="945427"/>
                  <a:pt x="2181917" y="975728"/>
                  <a:pt x="2153748" y="1002127"/>
                </a:cubicBezTo>
                <a:cubicBezTo>
                  <a:pt x="2186627" y="1008206"/>
                  <a:pt x="2222355" y="1033295"/>
                  <a:pt x="2260930" y="1077393"/>
                </a:cubicBezTo>
                <a:cubicBezTo>
                  <a:pt x="2299505" y="1121491"/>
                  <a:pt x="2318793" y="1162435"/>
                  <a:pt x="2318793" y="1200225"/>
                </a:cubicBezTo>
                <a:cubicBezTo>
                  <a:pt x="2318793" y="1238016"/>
                  <a:pt x="2302801" y="1283967"/>
                  <a:pt x="2270816" y="1338078"/>
                </a:cubicBezTo>
                <a:cubicBezTo>
                  <a:pt x="2267274" y="1343044"/>
                  <a:pt x="2265503" y="1347526"/>
                  <a:pt x="2265503" y="1351524"/>
                </a:cubicBezTo>
                <a:cubicBezTo>
                  <a:pt x="2265503" y="1355522"/>
                  <a:pt x="2266708" y="1358032"/>
                  <a:pt x="2269118" y="1359055"/>
                </a:cubicBezTo>
                <a:cubicBezTo>
                  <a:pt x="2348861" y="1399511"/>
                  <a:pt x="2404369" y="1433280"/>
                  <a:pt x="2435642" y="1460363"/>
                </a:cubicBezTo>
                <a:cubicBezTo>
                  <a:pt x="2466915" y="1487446"/>
                  <a:pt x="2491940" y="1520960"/>
                  <a:pt x="2510717" y="1560905"/>
                </a:cubicBezTo>
                <a:cubicBezTo>
                  <a:pt x="2529493" y="1600850"/>
                  <a:pt x="2538881" y="1639932"/>
                  <a:pt x="2538881" y="1678151"/>
                </a:cubicBezTo>
                <a:cubicBezTo>
                  <a:pt x="2538881" y="1716371"/>
                  <a:pt x="2521575" y="1735480"/>
                  <a:pt x="2486961" y="1735480"/>
                </a:cubicBezTo>
                <a:cubicBezTo>
                  <a:pt x="2464633" y="1735480"/>
                  <a:pt x="2445546" y="1724399"/>
                  <a:pt x="2429700" y="1702236"/>
                </a:cubicBezTo>
                <a:cubicBezTo>
                  <a:pt x="2399577" y="1662090"/>
                  <a:pt x="2374475" y="1631164"/>
                  <a:pt x="2354393" y="1609457"/>
                </a:cubicBezTo>
                <a:cubicBezTo>
                  <a:pt x="2334311" y="1587751"/>
                  <a:pt x="2305909" y="1564378"/>
                  <a:pt x="2269186" y="1539340"/>
                </a:cubicBezTo>
                <a:cubicBezTo>
                  <a:pt x="2232464" y="1514301"/>
                  <a:pt x="2207873" y="1499185"/>
                  <a:pt x="2195413" y="1493991"/>
                </a:cubicBezTo>
                <a:cubicBezTo>
                  <a:pt x="2182953" y="1488797"/>
                  <a:pt x="2172182" y="1486200"/>
                  <a:pt x="2163099" y="1486200"/>
                </a:cubicBezTo>
                <a:cubicBezTo>
                  <a:pt x="2154017" y="1486200"/>
                  <a:pt x="2142575" y="1492033"/>
                  <a:pt x="2128773" y="1503699"/>
                </a:cubicBezTo>
                <a:cubicBezTo>
                  <a:pt x="2068034" y="1553922"/>
                  <a:pt x="1999747" y="1579033"/>
                  <a:pt x="1923911" y="1579033"/>
                </a:cubicBezTo>
                <a:cubicBezTo>
                  <a:pt x="1848074" y="1579033"/>
                  <a:pt x="1788509" y="1554912"/>
                  <a:pt x="1745214" y="1506670"/>
                </a:cubicBezTo>
                <a:cubicBezTo>
                  <a:pt x="1701919" y="1458428"/>
                  <a:pt x="1680272" y="1425699"/>
                  <a:pt x="1680272" y="1408483"/>
                </a:cubicBezTo>
                <a:cubicBezTo>
                  <a:pt x="1680272" y="1394536"/>
                  <a:pt x="1685648" y="1387562"/>
                  <a:pt x="1696401" y="1387562"/>
                </a:cubicBezTo>
                <a:cubicBezTo>
                  <a:pt x="1707154" y="1387562"/>
                  <a:pt x="1716227" y="1390328"/>
                  <a:pt x="1723621" y="1395859"/>
                </a:cubicBezTo>
                <a:cubicBezTo>
                  <a:pt x="1758582" y="1416635"/>
                  <a:pt x="1790216" y="1430761"/>
                  <a:pt x="1818522" y="1438237"/>
                </a:cubicBezTo>
                <a:cubicBezTo>
                  <a:pt x="1846828" y="1445713"/>
                  <a:pt x="1880515" y="1449451"/>
                  <a:pt x="1919584" y="1449451"/>
                </a:cubicBezTo>
                <a:cubicBezTo>
                  <a:pt x="1968766" y="1449451"/>
                  <a:pt x="2007634" y="1435996"/>
                  <a:pt x="2036186" y="1409086"/>
                </a:cubicBezTo>
                <a:cubicBezTo>
                  <a:pt x="1975850" y="1379675"/>
                  <a:pt x="1862533" y="1349698"/>
                  <a:pt x="1696237" y="1319156"/>
                </a:cubicBezTo>
                <a:cubicBezTo>
                  <a:pt x="1675356" y="1315226"/>
                  <a:pt x="1662306" y="1306529"/>
                  <a:pt x="1657086" y="1293064"/>
                </a:cubicBezTo>
                <a:lnTo>
                  <a:pt x="1655770" y="1285474"/>
                </a:lnTo>
                <a:lnTo>
                  <a:pt x="1654003" y="1293442"/>
                </a:lnTo>
                <a:cubicBezTo>
                  <a:pt x="1647892" y="1325920"/>
                  <a:pt x="1644836" y="1364267"/>
                  <a:pt x="1644836" y="1408483"/>
                </a:cubicBezTo>
                <a:cubicBezTo>
                  <a:pt x="1644836" y="1448775"/>
                  <a:pt x="1650569" y="1505625"/>
                  <a:pt x="1662034" y="1579033"/>
                </a:cubicBezTo>
                <a:lnTo>
                  <a:pt x="1692978" y="1737507"/>
                </a:lnTo>
                <a:cubicBezTo>
                  <a:pt x="1692978" y="1761386"/>
                  <a:pt x="1683444" y="1773326"/>
                  <a:pt x="1664375" y="1773326"/>
                </a:cubicBezTo>
                <a:cubicBezTo>
                  <a:pt x="1645307" y="1773326"/>
                  <a:pt x="1618547" y="1757374"/>
                  <a:pt x="1584098" y="1725471"/>
                </a:cubicBezTo>
                <a:cubicBezTo>
                  <a:pt x="1549648" y="1693568"/>
                  <a:pt x="1532423" y="1634742"/>
                  <a:pt x="1532423" y="1548993"/>
                </a:cubicBezTo>
                <a:lnTo>
                  <a:pt x="1535442" y="1470364"/>
                </a:lnTo>
                <a:lnTo>
                  <a:pt x="1531473" y="1477045"/>
                </a:lnTo>
                <a:cubicBezTo>
                  <a:pt x="1492838" y="1538155"/>
                  <a:pt x="1456012" y="1568709"/>
                  <a:pt x="1420997" y="1568709"/>
                </a:cubicBezTo>
                <a:cubicBezTo>
                  <a:pt x="1389176" y="1568709"/>
                  <a:pt x="1361965" y="1543297"/>
                  <a:pt x="1339364" y="1492471"/>
                </a:cubicBezTo>
                <a:cubicBezTo>
                  <a:pt x="1316762" y="1441646"/>
                  <a:pt x="1305462" y="1405585"/>
                  <a:pt x="1305462" y="1384289"/>
                </a:cubicBezTo>
                <a:cubicBezTo>
                  <a:pt x="1305462" y="1362993"/>
                  <a:pt x="1313709" y="1348717"/>
                  <a:pt x="1330204" y="1341460"/>
                </a:cubicBezTo>
                <a:cubicBezTo>
                  <a:pt x="1346698" y="1334203"/>
                  <a:pt x="1372613" y="1313752"/>
                  <a:pt x="1407948" y="1280105"/>
                </a:cubicBezTo>
                <a:cubicBezTo>
                  <a:pt x="1443283" y="1246459"/>
                  <a:pt x="1476062" y="1208756"/>
                  <a:pt x="1506285" y="1166994"/>
                </a:cubicBezTo>
                <a:cubicBezTo>
                  <a:pt x="1536508" y="1125233"/>
                  <a:pt x="1552670" y="1090213"/>
                  <a:pt x="1554769" y="1061934"/>
                </a:cubicBezTo>
                <a:lnTo>
                  <a:pt x="1563368" y="953218"/>
                </a:lnTo>
                <a:cubicBezTo>
                  <a:pt x="1448938" y="1075864"/>
                  <a:pt x="1367670" y="1137186"/>
                  <a:pt x="1319565" y="1137186"/>
                </a:cubicBezTo>
                <a:cubicBezTo>
                  <a:pt x="1302696" y="1137186"/>
                  <a:pt x="1285636" y="1130477"/>
                  <a:pt x="1268383" y="1117059"/>
                </a:cubicBezTo>
                <a:cubicBezTo>
                  <a:pt x="1251131" y="1103641"/>
                  <a:pt x="1230552" y="1083522"/>
                  <a:pt x="1206645" y="1056704"/>
                </a:cubicBezTo>
                <a:cubicBezTo>
                  <a:pt x="1182739" y="1029885"/>
                  <a:pt x="1160567" y="1003154"/>
                  <a:pt x="1140129" y="976509"/>
                </a:cubicBezTo>
                <a:cubicBezTo>
                  <a:pt x="1119691" y="949864"/>
                  <a:pt x="1109472" y="929376"/>
                  <a:pt x="1109472" y="915044"/>
                </a:cubicBezTo>
                <a:cubicBezTo>
                  <a:pt x="1109472" y="886199"/>
                  <a:pt x="1131261" y="871777"/>
                  <a:pt x="1174838" y="871777"/>
                </a:cubicBezTo>
                <a:lnTo>
                  <a:pt x="1221310" y="876925"/>
                </a:lnTo>
                <a:cubicBezTo>
                  <a:pt x="1252765" y="876925"/>
                  <a:pt x="1286548" y="864876"/>
                  <a:pt x="1322659" y="840778"/>
                </a:cubicBezTo>
                <a:cubicBezTo>
                  <a:pt x="1445359" y="744750"/>
                  <a:pt x="1533838" y="678991"/>
                  <a:pt x="1588096" y="643501"/>
                </a:cubicBezTo>
                <a:cubicBezTo>
                  <a:pt x="1595800" y="558573"/>
                  <a:pt x="1600770" y="508861"/>
                  <a:pt x="1603007" y="494366"/>
                </a:cubicBezTo>
                <a:cubicBezTo>
                  <a:pt x="1605243" y="479870"/>
                  <a:pt x="1606361" y="465543"/>
                  <a:pt x="1606361" y="451386"/>
                </a:cubicBezTo>
                <a:cubicBezTo>
                  <a:pt x="1606361" y="437228"/>
                  <a:pt x="1604641" y="424417"/>
                  <a:pt x="1601199" y="412952"/>
                </a:cubicBezTo>
                <a:cubicBezTo>
                  <a:pt x="1597758" y="401487"/>
                  <a:pt x="1596037" y="390615"/>
                  <a:pt x="1596037" y="380337"/>
                </a:cubicBezTo>
                <a:cubicBezTo>
                  <a:pt x="1596037" y="350342"/>
                  <a:pt x="1607617" y="335344"/>
                  <a:pt x="1630775" y="335344"/>
                </a:cubicBezTo>
                <a:close/>
                <a:moveTo>
                  <a:pt x="2960859" y="163321"/>
                </a:moveTo>
                <a:cubicBezTo>
                  <a:pt x="2980210" y="163321"/>
                  <a:pt x="3012903" y="177196"/>
                  <a:pt x="3058936" y="204945"/>
                </a:cubicBezTo>
                <a:cubicBezTo>
                  <a:pt x="3104969" y="232695"/>
                  <a:pt x="3127986" y="269353"/>
                  <a:pt x="3127986" y="314921"/>
                </a:cubicBezTo>
                <a:cubicBezTo>
                  <a:pt x="3127986" y="343419"/>
                  <a:pt x="3119387" y="369206"/>
                  <a:pt x="3102190" y="392282"/>
                </a:cubicBezTo>
                <a:cubicBezTo>
                  <a:pt x="3110496" y="397813"/>
                  <a:pt x="3120701" y="400579"/>
                  <a:pt x="3132805" y="400579"/>
                </a:cubicBezTo>
                <a:cubicBezTo>
                  <a:pt x="3150386" y="400579"/>
                  <a:pt x="3165831" y="391022"/>
                  <a:pt x="3179140" y="371908"/>
                </a:cubicBezTo>
                <a:cubicBezTo>
                  <a:pt x="3215196" y="317833"/>
                  <a:pt x="3242416" y="278436"/>
                  <a:pt x="3260800" y="253717"/>
                </a:cubicBezTo>
                <a:cubicBezTo>
                  <a:pt x="3279184" y="228998"/>
                  <a:pt x="3294880" y="216638"/>
                  <a:pt x="3307887" y="216638"/>
                </a:cubicBezTo>
                <a:cubicBezTo>
                  <a:pt x="3320895" y="216638"/>
                  <a:pt x="3327399" y="224753"/>
                  <a:pt x="3327399" y="240983"/>
                </a:cubicBezTo>
                <a:cubicBezTo>
                  <a:pt x="3327399" y="251061"/>
                  <a:pt x="3317344" y="281836"/>
                  <a:pt x="3297235" y="333310"/>
                </a:cubicBezTo>
                <a:cubicBezTo>
                  <a:pt x="3277126" y="384783"/>
                  <a:pt x="3254488" y="434221"/>
                  <a:pt x="3229321" y="481623"/>
                </a:cubicBezTo>
                <a:cubicBezTo>
                  <a:pt x="3204155" y="529026"/>
                  <a:pt x="3186159" y="558135"/>
                  <a:pt x="3175333" y="568952"/>
                </a:cubicBezTo>
                <a:cubicBezTo>
                  <a:pt x="3164507" y="579769"/>
                  <a:pt x="3146844" y="585177"/>
                  <a:pt x="3122344" y="585177"/>
                </a:cubicBezTo>
                <a:cubicBezTo>
                  <a:pt x="3097845" y="585177"/>
                  <a:pt x="3080510" y="580102"/>
                  <a:pt x="3070342" y="569952"/>
                </a:cubicBezTo>
                <a:cubicBezTo>
                  <a:pt x="3054148" y="553740"/>
                  <a:pt x="3040926" y="545634"/>
                  <a:pt x="3030675" y="545634"/>
                </a:cubicBezTo>
                <a:cubicBezTo>
                  <a:pt x="3020424" y="545634"/>
                  <a:pt x="2991703" y="558802"/>
                  <a:pt x="2944510" y="585136"/>
                </a:cubicBezTo>
                <a:cubicBezTo>
                  <a:pt x="2897318" y="611471"/>
                  <a:pt x="2863836" y="634004"/>
                  <a:pt x="2844064" y="652735"/>
                </a:cubicBezTo>
                <a:cubicBezTo>
                  <a:pt x="2833019" y="661571"/>
                  <a:pt x="2822093" y="665989"/>
                  <a:pt x="2811285" y="665989"/>
                </a:cubicBezTo>
                <a:cubicBezTo>
                  <a:pt x="2785964" y="665989"/>
                  <a:pt x="2765540" y="645930"/>
                  <a:pt x="2750013" y="605812"/>
                </a:cubicBezTo>
                <a:cubicBezTo>
                  <a:pt x="2734486" y="565693"/>
                  <a:pt x="2726722" y="534356"/>
                  <a:pt x="2726722" y="511801"/>
                </a:cubicBezTo>
                <a:cubicBezTo>
                  <a:pt x="2726722" y="489245"/>
                  <a:pt x="2742204" y="465855"/>
                  <a:pt x="2773166" y="441628"/>
                </a:cubicBezTo>
                <a:cubicBezTo>
                  <a:pt x="2845753" y="381511"/>
                  <a:pt x="2896273" y="337486"/>
                  <a:pt x="2924725" y="309554"/>
                </a:cubicBezTo>
                <a:cubicBezTo>
                  <a:pt x="2953177" y="281622"/>
                  <a:pt x="2967404" y="262617"/>
                  <a:pt x="2967404" y="252539"/>
                </a:cubicBezTo>
                <a:cubicBezTo>
                  <a:pt x="2967404" y="242462"/>
                  <a:pt x="2961959" y="231120"/>
                  <a:pt x="2951069" y="218514"/>
                </a:cubicBezTo>
                <a:cubicBezTo>
                  <a:pt x="2940179" y="205908"/>
                  <a:pt x="2934734" y="193558"/>
                  <a:pt x="2934734" y="181463"/>
                </a:cubicBezTo>
                <a:cubicBezTo>
                  <a:pt x="2934734" y="169368"/>
                  <a:pt x="2943442" y="163321"/>
                  <a:pt x="2960859" y="163321"/>
                </a:cubicBezTo>
                <a:close/>
                <a:moveTo>
                  <a:pt x="777470" y="53920"/>
                </a:moveTo>
                <a:cubicBezTo>
                  <a:pt x="747329" y="53920"/>
                  <a:pt x="721688" y="66006"/>
                  <a:pt x="700547" y="90177"/>
                </a:cubicBezTo>
                <a:cubicBezTo>
                  <a:pt x="679406" y="114349"/>
                  <a:pt x="667293" y="152577"/>
                  <a:pt x="664208" y="204863"/>
                </a:cubicBezTo>
                <a:cubicBezTo>
                  <a:pt x="679178" y="256729"/>
                  <a:pt x="686663" y="296007"/>
                  <a:pt x="686663" y="322698"/>
                </a:cubicBezTo>
                <a:cubicBezTo>
                  <a:pt x="686663" y="349389"/>
                  <a:pt x="682656" y="379931"/>
                  <a:pt x="674641" y="414326"/>
                </a:cubicBezTo>
                <a:cubicBezTo>
                  <a:pt x="679497" y="392565"/>
                  <a:pt x="698703" y="355235"/>
                  <a:pt x="732258" y="302338"/>
                </a:cubicBezTo>
                <a:cubicBezTo>
                  <a:pt x="765813" y="249440"/>
                  <a:pt x="788273" y="210016"/>
                  <a:pt x="799637" y="184065"/>
                </a:cubicBezTo>
                <a:cubicBezTo>
                  <a:pt x="811002" y="158113"/>
                  <a:pt x="816684" y="134969"/>
                  <a:pt x="816684" y="114632"/>
                </a:cubicBezTo>
                <a:cubicBezTo>
                  <a:pt x="816684" y="94294"/>
                  <a:pt x="812700" y="79091"/>
                  <a:pt x="804731" y="69023"/>
                </a:cubicBezTo>
                <a:cubicBezTo>
                  <a:pt x="796762" y="58954"/>
                  <a:pt x="787675" y="53920"/>
                  <a:pt x="777470" y="53920"/>
                </a:cubicBezTo>
                <a:close/>
                <a:moveTo>
                  <a:pt x="3417343" y="30945"/>
                </a:moveTo>
                <a:cubicBezTo>
                  <a:pt x="3435626" y="30945"/>
                  <a:pt x="3467561" y="42341"/>
                  <a:pt x="3513147" y="65134"/>
                </a:cubicBezTo>
                <a:cubicBezTo>
                  <a:pt x="3558733" y="87927"/>
                  <a:pt x="3588746" y="115649"/>
                  <a:pt x="3603187" y="148301"/>
                </a:cubicBezTo>
                <a:cubicBezTo>
                  <a:pt x="3617627" y="180952"/>
                  <a:pt x="3624848" y="206798"/>
                  <a:pt x="3624848" y="225840"/>
                </a:cubicBezTo>
                <a:cubicBezTo>
                  <a:pt x="3624848" y="244881"/>
                  <a:pt x="3623707" y="254858"/>
                  <a:pt x="3621425" y="255771"/>
                </a:cubicBezTo>
                <a:cubicBezTo>
                  <a:pt x="3623889" y="254876"/>
                  <a:pt x="3632931" y="252713"/>
                  <a:pt x="3648549" y="249281"/>
                </a:cubicBezTo>
                <a:cubicBezTo>
                  <a:pt x="3664167" y="245848"/>
                  <a:pt x="3676787" y="244132"/>
                  <a:pt x="3686408" y="244132"/>
                </a:cubicBezTo>
                <a:cubicBezTo>
                  <a:pt x="3719817" y="244132"/>
                  <a:pt x="3745417" y="255428"/>
                  <a:pt x="3763207" y="278020"/>
                </a:cubicBezTo>
                <a:cubicBezTo>
                  <a:pt x="3780998" y="300613"/>
                  <a:pt x="3789893" y="326062"/>
                  <a:pt x="3789893" y="354368"/>
                </a:cubicBezTo>
                <a:cubicBezTo>
                  <a:pt x="3789893" y="382674"/>
                  <a:pt x="3784120" y="401830"/>
                  <a:pt x="3772573" y="411834"/>
                </a:cubicBezTo>
                <a:cubicBezTo>
                  <a:pt x="3761026" y="421839"/>
                  <a:pt x="3743052" y="430908"/>
                  <a:pt x="3718653" y="439041"/>
                </a:cubicBezTo>
                <a:cubicBezTo>
                  <a:pt x="3694253" y="447174"/>
                  <a:pt x="3658138" y="465143"/>
                  <a:pt x="3610307" y="492947"/>
                </a:cubicBezTo>
                <a:cubicBezTo>
                  <a:pt x="3562475" y="520751"/>
                  <a:pt x="3535228" y="533476"/>
                  <a:pt x="3528564" y="531121"/>
                </a:cubicBezTo>
                <a:cubicBezTo>
                  <a:pt x="3573018" y="532782"/>
                  <a:pt x="3614793" y="555333"/>
                  <a:pt x="3653889" y="598774"/>
                </a:cubicBezTo>
                <a:cubicBezTo>
                  <a:pt x="3692985" y="642214"/>
                  <a:pt x="3712533" y="691388"/>
                  <a:pt x="3712533" y="746293"/>
                </a:cubicBezTo>
                <a:cubicBezTo>
                  <a:pt x="3712533" y="801199"/>
                  <a:pt x="3714764" y="873845"/>
                  <a:pt x="3719228" y="964232"/>
                </a:cubicBezTo>
                <a:cubicBezTo>
                  <a:pt x="3723692" y="1054619"/>
                  <a:pt x="3729424" y="1129871"/>
                  <a:pt x="3736425" y="1189989"/>
                </a:cubicBezTo>
                <a:cubicBezTo>
                  <a:pt x="3743427" y="1250106"/>
                  <a:pt x="3746927" y="1308266"/>
                  <a:pt x="3746927" y="1364468"/>
                </a:cubicBezTo>
                <a:cubicBezTo>
                  <a:pt x="3746927" y="1420670"/>
                  <a:pt x="3742733" y="1469734"/>
                  <a:pt x="3734344" y="1511659"/>
                </a:cubicBezTo>
                <a:cubicBezTo>
                  <a:pt x="3725956" y="1553585"/>
                  <a:pt x="3714331" y="1589700"/>
                  <a:pt x="3699470" y="1620006"/>
                </a:cubicBezTo>
                <a:cubicBezTo>
                  <a:pt x="3684610" y="1650311"/>
                  <a:pt x="3673505" y="1669955"/>
                  <a:pt x="3666157" y="1678937"/>
                </a:cubicBezTo>
                <a:cubicBezTo>
                  <a:pt x="3658809" y="1687919"/>
                  <a:pt x="3647221" y="1692410"/>
                  <a:pt x="3631393" y="1692410"/>
                </a:cubicBezTo>
                <a:cubicBezTo>
                  <a:pt x="3605031" y="1692410"/>
                  <a:pt x="3585798" y="1681812"/>
                  <a:pt x="3573694" y="1660617"/>
                </a:cubicBezTo>
                <a:cubicBezTo>
                  <a:pt x="3551877" y="1625729"/>
                  <a:pt x="3528035" y="1599339"/>
                  <a:pt x="3502166" y="1581448"/>
                </a:cubicBezTo>
                <a:cubicBezTo>
                  <a:pt x="3431033" y="1534372"/>
                  <a:pt x="3374597" y="1483529"/>
                  <a:pt x="3332858" y="1428920"/>
                </a:cubicBezTo>
                <a:lnTo>
                  <a:pt x="3317050" y="1406927"/>
                </a:lnTo>
                <a:lnTo>
                  <a:pt x="3316301" y="1407872"/>
                </a:lnTo>
                <a:cubicBezTo>
                  <a:pt x="3315019" y="1408448"/>
                  <a:pt x="3312310" y="1408735"/>
                  <a:pt x="3308175" y="1408735"/>
                </a:cubicBezTo>
                <a:cubicBezTo>
                  <a:pt x="3282214" y="1408735"/>
                  <a:pt x="3263137" y="1389082"/>
                  <a:pt x="3250941" y="1349777"/>
                </a:cubicBezTo>
                <a:cubicBezTo>
                  <a:pt x="3247966" y="1338640"/>
                  <a:pt x="3244670" y="1333072"/>
                  <a:pt x="3241056" y="1333072"/>
                </a:cubicBezTo>
                <a:cubicBezTo>
                  <a:pt x="3237441" y="1333072"/>
                  <a:pt x="3220444" y="1337659"/>
                  <a:pt x="3190066" y="1346833"/>
                </a:cubicBezTo>
                <a:cubicBezTo>
                  <a:pt x="3159688" y="1356006"/>
                  <a:pt x="3133143" y="1360593"/>
                  <a:pt x="3110432" y="1360593"/>
                </a:cubicBezTo>
                <a:cubicBezTo>
                  <a:pt x="3087721" y="1360593"/>
                  <a:pt x="3064226" y="1341429"/>
                  <a:pt x="3039945" y="1303100"/>
                </a:cubicBezTo>
                <a:cubicBezTo>
                  <a:pt x="3015664" y="1264771"/>
                  <a:pt x="3003524" y="1224219"/>
                  <a:pt x="3003524" y="1181445"/>
                </a:cubicBezTo>
                <a:cubicBezTo>
                  <a:pt x="3003524" y="1170801"/>
                  <a:pt x="3004099" y="1162732"/>
                  <a:pt x="3005249" y="1157237"/>
                </a:cubicBezTo>
                <a:cubicBezTo>
                  <a:pt x="3016696" y="1094563"/>
                  <a:pt x="3022419" y="1018389"/>
                  <a:pt x="3022419" y="928714"/>
                </a:cubicBezTo>
                <a:cubicBezTo>
                  <a:pt x="3022419" y="906734"/>
                  <a:pt x="3029785" y="895744"/>
                  <a:pt x="3044518" y="895744"/>
                </a:cubicBezTo>
                <a:cubicBezTo>
                  <a:pt x="3059251" y="895744"/>
                  <a:pt x="3072350" y="904055"/>
                  <a:pt x="3083815" y="920677"/>
                </a:cubicBezTo>
                <a:cubicBezTo>
                  <a:pt x="3089547" y="928988"/>
                  <a:pt x="3093646" y="935222"/>
                  <a:pt x="3096110" y="939377"/>
                </a:cubicBezTo>
                <a:lnTo>
                  <a:pt x="3097757" y="942493"/>
                </a:lnTo>
                <a:lnTo>
                  <a:pt x="3097322" y="940887"/>
                </a:lnTo>
                <a:cubicBezTo>
                  <a:pt x="3097272" y="937737"/>
                  <a:pt x="3097598" y="933014"/>
                  <a:pt x="3098301" y="926715"/>
                </a:cubicBezTo>
                <a:cubicBezTo>
                  <a:pt x="3114385" y="817817"/>
                  <a:pt x="3175169" y="763368"/>
                  <a:pt x="3280654" y="763368"/>
                </a:cubicBezTo>
                <a:cubicBezTo>
                  <a:pt x="3327609" y="763368"/>
                  <a:pt x="3370639" y="779766"/>
                  <a:pt x="3409743" y="812563"/>
                </a:cubicBezTo>
                <a:cubicBezTo>
                  <a:pt x="3448848" y="845361"/>
                  <a:pt x="3468401" y="879687"/>
                  <a:pt x="3468401" y="915542"/>
                </a:cubicBezTo>
                <a:lnTo>
                  <a:pt x="3456078" y="1105316"/>
                </a:lnTo>
                <a:cubicBezTo>
                  <a:pt x="3452536" y="1164430"/>
                  <a:pt x="3447835" y="1206004"/>
                  <a:pt x="3441975" y="1230038"/>
                </a:cubicBezTo>
                <a:cubicBezTo>
                  <a:pt x="3436115" y="1254073"/>
                  <a:pt x="3426781" y="1278595"/>
                  <a:pt x="3413974" y="1303606"/>
                </a:cubicBezTo>
                <a:cubicBezTo>
                  <a:pt x="3401168" y="1328617"/>
                  <a:pt x="3387215" y="1346500"/>
                  <a:pt x="3372117" y="1357252"/>
                </a:cubicBezTo>
                <a:cubicBezTo>
                  <a:pt x="3394134" y="1367111"/>
                  <a:pt x="3427169" y="1379196"/>
                  <a:pt x="3471221" y="1393509"/>
                </a:cubicBezTo>
                <a:cubicBezTo>
                  <a:pt x="3515274" y="1407822"/>
                  <a:pt x="3539801" y="1414979"/>
                  <a:pt x="3544803" y="1414979"/>
                </a:cubicBezTo>
                <a:cubicBezTo>
                  <a:pt x="3549805" y="1414979"/>
                  <a:pt x="3553110" y="1412071"/>
                  <a:pt x="3554716" y="1406257"/>
                </a:cubicBezTo>
                <a:cubicBezTo>
                  <a:pt x="3556323" y="1400442"/>
                  <a:pt x="3557126" y="1378795"/>
                  <a:pt x="3557126" y="1341315"/>
                </a:cubicBezTo>
                <a:cubicBezTo>
                  <a:pt x="3557126" y="1303835"/>
                  <a:pt x="3559422" y="1260175"/>
                  <a:pt x="3564013" y="1210335"/>
                </a:cubicBezTo>
                <a:cubicBezTo>
                  <a:pt x="3568605" y="1160496"/>
                  <a:pt x="3570900" y="1080926"/>
                  <a:pt x="3570900" y="971626"/>
                </a:cubicBezTo>
                <a:cubicBezTo>
                  <a:pt x="3570900" y="862325"/>
                  <a:pt x="3568719" y="792988"/>
                  <a:pt x="3564356" y="763614"/>
                </a:cubicBezTo>
                <a:cubicBezTo>
                  <a:pt x="3559992" y="734240"/>
                  <a:pt x="3548057" y="708046"/>
                  <a:pt x="3528551" y="685035"/>
                </a:cubicBezTo>
                <a:cubicBezTo>
                  <a:pt x="3509044" y="662022"/>
                  <a:pt x="3489450" y="650516"/>
                  <a:pt x="3469770" y="650516"/>
                </a:cubicBezTo>
                <a:cubicBezTo>
                  <a:pt x="3461956" y="650516"/>
                  <a:pt x="3453969" y="652351"/>
                  <a:pt x="3445809" y="656021"/>
                </a:cubicBezTo>
                <a:cubicBezTo>
                  <a:pt x="3387717" y="682164"/>
                  <a:pt x="3347859" y="695235"/>
                  <a:pt x="3326235" y="695235"/>
                </a:cubicBezTo>
                <a:cubicBezTo>
                  <a:pt x="3304610" y="695235"/>
                  <a:pt x="3285204" y="692081"/>
                  <a:pt x="3268016" y="685774"/>
                </a:cubicBezTo>
                <a:cubicBezTo>
                  <a:pt x="3250827" y="679466"/>
                  <a:pt x="3235059" y="676313"/>
                  <a:pt x="3220709" y="676313"/>
                </a:cubicBezTo>
                <a:cubicBezTo>
                  <a:pt x="3206360" y="676313"/>
                  <a:pt x="3191650" y="688371"/>
                  <a:pt x="3176579" y="712487"/>
                </a:cubicBezTo>
                <a:cubicBezTo>
                  <a:pt x="3161509" y="736604"/>
                  <a:pt x="3146379" y="775554"/>
                  <a:pt x="3131190" y="829336"/>
                </a:cubicBezTo>
                <a:cubicBezTo>
                  <a:pt x="3123942" y="856849"/>
                  <a:pt x="3102126" y="870605"/>
                  <a:pt x="3065741" y="870605"/>
                </a:cubicBezTo>
                <a:cubicBezTo>
                  <a:pt x="3035673" y="870605"/>
                  <a:pt x="3013473" y="860860"/>
                  <a:pt x="2999142" y="841372"/>
                </a:cubicBezTo>
                <a:cubicBezTo>
                  <a:pt x="2984811" y="821883"/>
                  <a:pt x="2977426" y="812139"/>
                  <a:pt x="2976988" y="812139"/>
                </a:cubicBezTo>
                <a:cubicBezTo>
                  <a:pt x="2976550" y="812139"/>
                  <a:pt x="2975523" y="813180"/>
                  <a:pt x="2973907" y="815261"/>
                </a:cubicBezTo>
                <a:cubicBezTo>
                  <a:pt x="2972292" y="817342"/>
                  <a:pt x="2964747" y="842513"/>
                  <a:pt x="2951274" y="890773"/>
                </a:cubicBezTo>
                <a:cubicBezTo>
                  <a:pt x="2937801" y="939034"/>
                  <a:pt x="2926208" y="989708"/>
                  <a:pt x="2916496" y="1042798"/>
                </a:cubicBezTo>
                <a:cubicBezTo>
                  <a:pt x="2919928" y="1051542"/>
                  <a:pt x="2921644" y="1065239"/>
                  <a:pt x="2921644" y="1083888"/>
                </a:cubicBezTo>
                <a:cubicBezTo>
                  <a:pt x="2921644" y="1102537"/>
                  <a:pt x="2919837" y="1123938"/>
                  <a:pt x="2916222" y="1148091"/>
                </a:cubicBezTo>
                <a:cubicBezTo>
                  <a:pt x="2903552" y="1234479"/>
                  <a:pt x="2895529" y="1333465"/>
                  <a:pt x="2892151" y="1445047"/>
                </a:cubicBezTo>
                <a:cubicBezTo>
                  <a:pt x="2890654" y="1494193"/>
                  <a:pt x="2873439" y="1518765"/>
                  <a:pt x="2840504" y="1518765"/>
                </a:cubicBezTo>
                <a:cubicBezTo>
                  <a:pt x="2815804" y="1518765"/>
                  <a:pt x="2794389" y="1499345"/>
                  <a:pt x="2776261" y="1460505"/>
                </a:cubicBezTo>
                <a:cubicBezTo>
                  <a:pt x="2758132" y="1421665"/>
                  <a:pt x="2749068" y="1393404"/>
                  <a:pt x="2749068" y="1375723"/>
                </a:cubicBezTo>
                <a:cubicBezTo>
                  <a:pt x="2749068" y="1358042"/>
                  <a:pt x="2750866" y="1343788"/>
                  <a:pt x="2754463" y="1332962"/>
                </a:cubicBezTo>
                <a:cubicBezTo>
                  <a:pt x="2781811" y="1256378"/>
                  <a:pt x="2795485" y="1182951"/>
                  <a:pt x="2795485" y="1112683"/>
                </a:cubicBezTo>
                <a:cubicBezTo>
                  <a:pt x="2795485" y="1087872"/>
                  <a:pt x="2789752" y="1062574"/>
                  <a:pt x="2778287" y="1036787"/>
                </a:cubicBezTo>
                <a:cubicBezTo>
                  <a:pt x="2766822" y="1011000"/>
                  <a:pt x="2761090" y="978453"/>
                  <a:pt x="2761090" y="939148"/>
                </a:cubicBezTo>
                <a:cubicBezTo>
                  <a:pt x="2761090" y="899842"/>
                  <a:pt x="2768826" y="866734"/>
                  <a:pt x="2784298" y="839825"/>
                </a:cubicBezTo>
                <a:cubicBezTo>
                  <a:pt x="2799770" y="812915"/>
                  <a:pt x="2816215" y="799460"/>
                  <a:pt x="2833631" y="799460"/>
                </a:cubicBezTo>
                <a:cubicBezTo>
                  <a:pt x="2847615" y="799460"/>
                  <a:pt x="2854607" y="804627"/>
                  <a:pt x="2854607" y="814960"/>
                </a:cubicBezTo>
                <a:cubicBezTo>
                  <a:pt x="2854607" y="825293"/>
                  <a:pt x="2852029" y="834471"/>
                  <a:pt x="2846871" y="842495"/>
                </a:cubicBezTo>
                <a:cubicBezTo>
                  <a:pt x="2841714" y="850518"/>
                  <a:pt x="2839135" y="858629"/>
                  <a:pt x="2839135" y="866826"/>
                </a:cubicBezTo>
                <a:cubicBezTo>
                  <a:pt x="2839135" y="887273"/>
                  <a:pt x="2850107" y="923265"/>
                  <a:pt x="2872051" y="974802"/>
                </a:cubicBezTo>
                <a:cubicBezTo>
                  <a:pt x="2898943" y="863512"/>
                  <a:pt x="2912388" y="793956"/>
                  <a:pt x="2912388" y="766133"/>
                </a:cubicBezTo>
                <a:cubicBezTo>
                  <a:pt x="2912388" y="738311"/>
                  <a:pt x="2923525" y="714272"/>
                  <a:pt x="2945797" y="694017"/>
                </a:cubicBezTo>
                <a:cubicBezTo>
                  <a:pt x="2968070" y="673761"/>
                  <a:pt x="2989968" y="663634"/>
                  <a:pt x="3011492" y="663634"/>
                </a:cubicBezTo>
                <a:cubicBezTo>
                  <a:pt x="3033017" y="663634"/>
                  <a:pt x="3047576" y="666491"/>
                  <a:pt x="3055171" y="672205"/>
                </a:cubicBezTo>
                <a:lnTo>
                  <a:pt x="3151755" y="624474"/>
                </a:lnTo>
                <a:cubicBezTo>
                  <a:pt x="3173517" y="595830"/>
                  <a:pt x="3195515" y="576109"/>
                  <a:pt x="3217752" y="565310"/>
                </a:cubicBezTo>
                <a:cubicBezTo>
                  <a:pt x="3239988" y="554511"/>
                  <a:pt x="3276254" y="545004"/>
                  <a:pt x="3326550" y="536789"/>
                </a:cubicBezTo>
                <a:cubicBezTo>
                  <a:pt x="3334464" y="534160"/>
                  <a:pt x="3352614" y="523868"/>
                  <a:pt x="3380999" y="505912"/>
                </a:cubicBezTo>
                <a:lnTo>
                  <a:pt x="3408141" y="488405"/>
                </a:lnTo>
                <a:lnTo>
                  <a:pt x="3395800" y="485536"/>
                </a:lnTo>
                <a:cubicBezTo>
                  <a:pt x="3381912" y="478765"/>
                  <a:pt x="3370043" y="461838"/>
                  <a:pt x="3360191" y="434755"/>
                </a:cubicBezTo>
                <a:cubicBezTo>
                  <a:pt x="3347056" y="398644"/>
                  <a:pt x="3340488" y="365906"/>
                  <a:pt x="3340488" y="336541"/>
                </a:cubicBezTo>
                <a:cubicBezTo>
                  <a:pt x="3340488" y="307176"/>
                  <a:pt x="3355678" y="280170"/>
                  <a:pt x="3386056" y="255524"/>
                </a:cubicBezTo>
                <a:cubicBezTo>
                  <a:pt x="3416434" y="230878"/>
                  <a:pt x="3431624" y="207510"/>
                  <a:pt x="3431624" y="185420"/>
                </a:cubicBezTo>
                <a:cubicBezTo>
                  <a:pt x="3431624" y="163330"/>
                  <a:pt x="3427548" y="146493"/>
                  <a:pt x="3419396" y="134910"/>
                </a:cubicBezTo>
                <a:cubicBezTo>
                  <a:pt x="3411245" y="123326"/>
                  <a:pt x="3404540" y="117534"/>
                  <a:pt x="3399283" y="117534"/>
                </a:cubicBezTo>
                <a:cubicBezTo>
                  <a:pt x="3398771" y="117534"/>
                  <a:pt x="3397379" y="118109"/>
                  <a:pt x="3395107" y="119260"/>
                </a:cubicBezTo>
                <a:cubicBezTo>
                  <a:pt x="3392834" y="120410"/>
                  <a:pt x="3386316" y="120985"/>
                  <a:pt x="3375554" y="120985"/>
                </a:cubicBezTo>
                <a:cubicBezTo>
                  <a:pt x="3364792" y="120985"/>
                  <a:pt x="3359411" y="115417"/>
                  <a:pt x="3359411" y="104280"/>
                </a:cubicBezTo>
                <a:cubicBezTo>
                  <a:pt x="3359411" y="93144"/>
                  <a:pt x="3364495" y="78137"/>
                  <a:pt x="3374664" y="59260"/>
                </a:cubicBezTo>
                <a:cubicBezTo>
                  <a:pt x="3384833" y="40383"/>
                  <a:pt x="3399059" y="30945"/>
                  <a:pt x="3417343" y="30945"/>
                </a:cubicBezTo>
                <a:close/>
                <a:moveTo>
                  <a:pt x="801541" y="0"/>
                </a:moveTo>
                <a:cubicBezTo>
                  <a:pt x="851271" y="0"/>
                  <a:pt x="895565" y="20055"/>
                  <a:pt x="934424" y="60164"/>
                </a:cubicBezTo>
                <a:cubicBezTo>
                  <a:pt x="973282" y="100273"/>
                  <a:pt x="992711" y="144508"/>
                  <a:pt x="992711" y="192869"/>
                </a:cubicBezTo>
                <a:cubicBezTo>
                  <a:pt x="992711" y="224233"/>
                  <a:pt x="985838" y="240737"/>
                  <a:pt x="972091" y="242380"/>
                </a:cubicBezTo>
                <a:cubicBezTo>
                  <a:pt x="913726" y="332000"/>
                  <a:pt x="862142" y="403062"/>
                  <a:pt x="817342" y="455567"/>
                </a:cubicBezTo>
                <a:cubicBezTo>
                  <a:pt x="853945" y="448721"/>
                  <a:pt x="890513" y="445298"/>
                  <a:pt x="927043" y="445298"/>
                </a:cubicBezTo>
                <a:cubicBezTo>
                  <a:pt x="1004669" y="445298"/>
                  <a:pt x="1069981" y="466863"/>
                  <a:pt x="1122979" y="509994"/>
                </a:cubicBezTo>
                <a:cubicBezTo>
                  <a:pt x="1175977" y="553124"/>
                  <a:pt x="1202476" y="596989"/>
                  <a:pt x="1202476" y="641589"/>
                </a:cubicBezTo>
                <a:cubicBezTo>
                  <a:pt x="1202476" y="663168"/>
                  <a:pt x="1195967" y="681228"/>
                  <a:pt x="1182951" y="695769"/>
                </a:cubicBezTo>
                <a:cubicBezTo>
                  <a:pt x="1169934" y="710310"/>
                  <a:pt x="1152371" y="717581"/>
                  <a:pt x="1130263" y="717581"/>
                </a:cubicBezTo>
                <a:lnTo>
                  <a:pt x="1106028" y="715856"/>
                </a:lnTo>
                <a:cubicBezTo>
                  <a:pt x="1094198" y="715856"/>
                  <a:pt x="1078192" y="719306"/>
                  <a:pt x="1058009" y="726207"/>
                </a:cubicBezTo>
                <a:cubicBezTo>
                  <a:pt x="1037827" y="733108"/>
                  <a:pt x="1022195" y="740593"/>
                  <a:pt x="1011114" y="748662"/>
                </a:cubicBezTo>
                <a:cubicBezTo>
                  <a:pt x="986376" y="766900"/>
                  <a:pt x="963145" y="776019"/>
                  <a:pt x="941420" y="776019"/>
                </a:cubicBezTo>
                <a:cubicBezTo>
                  <a:pt x="919695" y="776019"/>
                  <a:pt x="908139" y="774878"/>
                  <a:pt x="906752" y="772596"/>
                </a:cubicBezTo>
                <a:cubicBezTo>
                  <a:pt x="911334" y="774622"/>
                  <a:pt x="913625" y="783678"/>
                  <a:pt x="913625" y="799761"/>
                </a:cubicBezTo>
                <a:cubicBezTo>
                  <a:pt x="913625" y="837296"/>
                  <a:pt x="904451" y="858921"/>
                  <a:pt x="886104" y="864635"/>
                </a:cubicBezTo>
                <a:cubicBezTo>
                  <a:pt x="818483" y="933297"/>
                  <a:pt x="784672" y="972420"/>
                  <a:pt x="784672" y="982004"/>
                </a:cubicBezTo>
                <a:cubicBezTo>
                  <a:pt x="784672" y="983556"/>
                  <a:pt x="784900" y="984022"/>
                  <a:pt x="785356" y="983401"/>
                </a:cubicBezTo>
                <a:cubicBezTo>
                  <a:pt x="794211" y="983419"/>
                  <a:pt x="804188" y="983428"/>
                  <a:pt x="815288" y="983428"/>
                </a:cubicBezTo>
                <a:cubicBezTo>
                  <a:pt x="873471" y="983428"/>
                  <a:pt x="922174" y="999558"/>
                  <a:pt x="961397" y="1031816"/>
                </a:cubicBezTo>
                <a:cubicBezTo>
                  <a:pt x="1000621" y="1064075"/>
                  <a:pt x="1020233" y="1097220"/>
                  <a:pt x="1020233" y="1131249"/>
                </a:cubicBezTo>
                <a:cubicBezTo>
                  <a:pt x="1020233" y="1165279"/>
                  <a:pt x="1006696" y="1191093"/>
                  <a:pt x="979622" y="1208692"/>
                </a:cubicBezTo>
                <a:cubicBezTo>
                  <a:pt x="952547" y="1226291"/>
                  <a:pt x="921813" y="1235091"/>
                  <a:pt x="887418" y="1235091"/>
                </a:cubicBezTo>
                <a:cubicBezTo>
                  <a:pt x="871188" y="1369274"/>
                  <a:pt x="845616" y="1467292"/>
                  <a:pt x="810701" y="1529144"/>
                </a:cubicBezTo>
                <a:cubicBezTo>
                  <a:pt x="775785" y="1590996"/>
                  <a:pt x="726307" y="1621922"/>
                  <a:pt x="662264" y="1621922"/>
                </a:cubicBezTo>
                <a:cubicBezTo>
                  <a:pt x="634240" y="1621922"/>
                  <a:pt x="602374" y="1613447"/>
                  <a:pt x="566665" y="1596496"/>
                </a:cubicBezTo>
                <a:cubicBezTo>
                  <a:pt x="530956" y="1579545"/>
                  <a:pt x="494954" y="1557318"/>
                  <a:pt x="458661" y="1529815"/>
                </a:cubicBezTo>
                <a:cubicBezTo>
                  <a:pt x="422367" y="1502312"/>
                  <a:pt x="389333" y="1472207"/>
                  <a:pt x="359557" y="1439501"/>
                </a:cubicBezTo>
                <a:cubicBezTo>
                  <a:pt x="329781" y="1406795"/>
                  <a:pt x="306828" y="1377421"/>
                  <a:pt x="290699" y="1351378"/>
                </a:cubicBezTo>
                <a:cubicBezTo>
                  <a:pt x="274569" y="1325336"/>
                  <a:pt x="266505" y="1303077"/>
                  <a:pt x="266505" y="1284602"/>
                </a:cubicBezTo>
                <a:cubicBezTo>
                  <a:pt x="266505" y="1242338"/>
                  <a:pt x="292054" y="1199309"/>
                  <a:pt x="343154" y="1155512"/>
                </a:cubicBezTo>
                <a:cubicBezTo>
                  <a:pt x="394253" y="1111715"/>
                  <a:pt x="473001" y="1078443"/>
                  <a:pt x="579398" y="1055696"/>
                </a:cubicBezTo>
                <a:cubicBezTo>
                  <a:pt x="574816" y="1056681"/>
                  <a:pt x="572525" y="1046207"/>
                  <a:pt x="572525" y="1024272"/>
                </a:cubicBezTo>
                <a:cubicBezTo>
                  <a:pt x="572525" y="1002337"/>
                  <a:pt x="578641" y="976888"/>
                  <a:pt x="590873" y="947925"/>
                </a:cubicBezTo>
                <a:cubicBezTo>
                  <a:pt x="603104" y="918961"/>
                  <a:pt x="616582" y="902024"/>
                  <a:pt x="631306" y="897113"/>
                </a:cubicBezTo>
                <a:cubicBezTo>
                  <a:pt x="646029" y="892202"/>
                  <a:pt x="657394" y="885301"/>
                  <a:pt x="665399" y="876410"/>
                </a:cubicBezTo>
                <a:lnTo>
                  <a:pt x="672984" y="868597"/>
                </a:lnTo>
                <a:lnTo>
                  <a:pt x="671164" y="868879"/>
                </a:lnTo>
                <a:cubicBezTo>
                  <a:pt x="667001" y="868879"/>
                  <a:pt x="652008" y="875338"/>
                  <a:pt x="626185" y="888254"/>
                </a:cubicBezTo>
                <a:cubicBezTo>
                  <a:pt x="600361" y="901170"/>
                  <a:pt x="576090" y="917788"/>
                  <a:pt x="553370" y="938107"/>
                </a:cubicBezTo>
                <a:cubicBezTo>
                  <a:pt x="530650" y="958426"/>
                  <a:pt x="507122" y="968586"/>
                  <a:pt x="482786" y="968586"/>
                </a:cubicBezTo>
                <a:cubicBezTo>
                  <a:pt x="458451" y="968586"/>
                  <a:pt x="439245" y="961174"/>
                  <a:pt x="425170" y="946350"/>
                </a:cubicBezTo>
                <a:cubicBezTo>
                  <a:pt x="411094" y="931526"/>
                  <a:pt x="404056" y="914210"/>
                  <a:pt x="404056" y="894402"/>
                </a:cubicBezTo>
                <a:cubicBezTo>
                  <a:pt x="404056" y="874594"/>
                  <a:pt x="407813" y="853097"/>
                  <a:pt x="415325" y="829911"/>
                </a:cubicBezTo>
                <a:cubicBezTo>
                  <a:pt x="422837" y="806726"/>
                  <a:pt x="431464" y="790263"/>
                  <a:pt x="441203" y="780524"/>
                </a:cubicBezTo>
                <a:cubicBezTo>
                  <a:pt x="450943" y="770784"/>
                  <a:pt x="464777" y="765220"/>
                  <a:pt x="482704" y="763833"/>
                </a:cubicBezTo>
                <a:cubicBezTo>
                  <a:pt x="521827" y="760401"/>
                  <a:pt x="577418" y="748270"/>
                  <a:pt x="649475" y="727439"/>
                </a:cubicBezTo>
                <a:cubicBezTo>
                  <a:pt x="721532" y="706609"/>
                  <a:pt x="784877" y="679462"/>
                  <a:pt x="839509" y="645998"/>
                </a:cubicBezTo>
                <a:cubicBezTo>
                  <a:pt x="894141" y="612534"/>
                  <a:pt x="928066" y="587674"/>
                  <a:pt x="941283" y="571417"/>
                </a:cubicBezTo>
                <a:cubicBezTo>
                  <a:pt x="954501" y="555160"/>
                  <a:pt x="961110" y="546228"/>
                  <a:pt x="961110" y="544621"/>
                </a:cubicBezTo>
                <a:cubicBezTo>
                  <a:pt x="961110" y="543015"/>
                  <a:pt x="952511" y="542211"/>
                  <a:pt x="935314" y="542211"/>
                </a:cubicBezTo>
                <a:cubicBezTo>
                  <a:pt x="918116" y="542211"/>
                  <a:pt x="888774" y="548377"/>
                  <a:pt x="847286" y="560709"/>
                </a:cubicBezTo>
                <a:cubicBezTo>
                  <a:pt x="805799" y="573042"/>
                  <a:pt x="765530" y="589390"/>
                  <a:pt x="726480" y="609755"/>
                </a:cubicBezTo>
                <a:cubicBezTo>
                  <a:pt x="687430" y="630120"/>
                  <a:pt x="642305" y="650014"/>
                  <a:pt x="591105" y="669439"/>
                </a:cubicBezTo>
                <a:cubicBezTo>
                  <a:pt x="539906" y="688864"/>
                  <a:pt x="474658" y="710219"/>
                  <a:pt x="395362" y="733505"/>
                </a:cubicBezTo>
                <a:cubicBezTo>
                  <a:pt x="316066" y="756791"/>
                  <a:pt x="260416" y="795010"/>
                  <a:pt x="228413" y="848163"/>
                </a:cubicBezTo>
                <a:cubicBezTo>
                  <a:pt x="196410" y="901316"/>
                  <a:pt x="171837" y="983355"/>
                  <a:pt x="154694" y="1094280"/>
                </a:cubicBezTo>
                <a:cubicBezTo>
                  <a:pt x="149017" y="1135430"/>
                  <a:pt x="134247" y="1156005"/>
                  <a:pt x="110386" y="1156005"/>
                </a:cubicBezTo>
                <a:cubicBezTo>
                  <a:pt x="85430" y="1156005"/>
                  <a:pt x="60793" y="1127954"/>
                  <a:pt x="36476" y="1071852"/>
                </a:cubicBezTo>
                <a:cubicBezTo>
                  <a:pt x="12159" y="1015751"/>
                  <a:pt x="0" y="964031"/>
                  <a:pt x="0" y="916693"/>
                </a:cubicBezTo>
                <a:cubicBezTo>
                  <a:pt x="0" y="892813"/>
                  <a:pt x="7047" y="874443"/>
                  <a:pt x="21141" y="861582"/>
                </a:cubicBezTo>
                <a:cubicBezTo>
                  <a:pt x="35234" y="848720"/>
                  <a:pt x="45983" y="834891"/>
                  <a:pt x="53386" y="820094"/>
                </a:cubicBezTo>
                <a:cubicBezTo>
                  <a:pt x="60789" y="805298"/>
                  <a:pt x="71231" y="773856"/>
                  <a:pt x="84713" y="725769"/>
                </a:cubicBezTo>
                <a:cubicBezTo>
                  <a:pt x="98196" y="677682"/>
                  <a:pt x="121952" y="640407"/>
                  <a:pt x="155981" y="613945"/>
                </a:cubicBezTo>
                <a:cubicBezTo>
                  <a:pt x="190011" y="587482"/>
                  <a:pt x="230403" y="574251"/>
                  <a:pt x="277157" y="574251"/>
                </a:cubicBezTo>
                <a:cubicBezTo>
                  <a:pt x="291744" y="574251"/>
                  <a:pt x="299649" y="574808"/>
                  <a:pt x="300872" y="575921"/>
                </a:cubicBezTo>
                <a:cubicBezTo>
                  <a:pt x="261913" y="531778"/>
                  <a:pt x="242434" y="469999"/>
                  <a:pt x="242434" y="390584"/>
                </a:cubicBezTo>
                <a:cubicBezTo>
                  <a:pt x="242434" y="365902"/>
                  <a:pt x="246144" y="339047"/>
                  <a:pt x="253566" y="310019"/>
                </a:cubicBezTo>
                <a:cubicBezTo>
                  <a:pt x="260987" y="280992"/>
                  <a:pt x="271548" y="266478"/>
                  <a:pt x="285249" y="266478"/>
                </a:cubicBezTo>
                <a:cubicBezTo>
                  <a:pt x="298951" y="266478"/>
                  <a:pt x="309242" y="271635"/>
                  <a:pt x="316125" y="281950"/>
                </a:cubicBezTo>
                <a:cubicBezTo>
                  <a:pt x="323008" y="292265"/>
                  <a:pt x="327444" y="297422"/>
                  <a:pt x="329434" y="297422"/>
                </a:cubicBezTo>
                <a:cubicBezTo>
                  <a:pt x="331424" y="297422"/>
                  <a:pt x="341301" y="287395"/>
                  <a:pt x="359064" y="267341"/>
                </a:cubicBezTo>
                <a:cubicBezTo>
                  <a:pt x="376827" y="247286"/>
                  <a:pt x="391943" y="237259"/>
                  <a:pt x="404412" y="237259"/>
                </a:cubicBezTo>
                <a:cubicBezTo>
                  <a:pt x="416881" y="237259"/>
                  <a:pt x="423773" y="241827"/>
                  <a:pt x="425087" y="250965"/>
                </a:cubicBezTo>
                <a:cubicBezTo>
                  <a:pt x="426402" y="260102"/>
                  <a:pt x="427059" y="273520"/>
                  <a:pt x="427059" y="291220"/>
                </a:cubicBezTo>
                <a:cubicBezTo>
                  <a:pt x="427059" y="308919"/>
                  <a:pt x="433212" y="346842"/>
                  <a:pt x="445516" y="404988"/>
                </a:cubicBezTo>
                <a:cubicBezTo>
                  <a:pt x="457821" y="463134"/>
                  <a:pt x="467825" y="506356"/>
                  <a:pt x="475530" y="534653"/>
                </a:cubicBezTo>
                <a:cubicBezTo>
                  <a:pt x="513959" y="513074"/>
                  <a:pt x="562338" y="486639"/>
                  <a:pt x="620667" y="455348"/>
                </a:cubicBezTo>
                <a:cubicBezTo>
                  <a:pt x="553356" y="427160"/>
                  <a:pt x="511312" y="378909"/>
                  <a:pt x="494534" y="310594"/>
                </a:cubicBezTo>
                <a:cubicBezTo>
                  <a:pt x="477757" y="242279"/>
                  <a:pt x="469368" y="190422"/>
                  <a:pt x="469368" y="155023"/>
                </a:cubicBezTo>
                <a:cubicBezTo>
                  <a:pt x="469368" y="125029"/>
                  <a:pt x="479304" y="110031"/>
                  <a:pt x="499176" y="110031"/>
                </a:cubicBezTo>
                <a:cubicBezTo>
                  <a:pt x="519048" y="110031"/>
                  <a:pt x="547286" y="124919"/>
                  <a:pt x="583890" y="154695"/>
                </a:cubicBezTo>
                <a:cubicBezTo>
                  <a:pt x="654870" y="51565"/>
                  <a:pt x="727420" y="0"/>
                  <a:pt x="80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schemeClr val="bg1">
                <a:lumMod val="9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>
              <a:solidFill>
                <a:schemeClr val="bg1"/>
              </a:solidFill>
              <a:effectLst>
                <a:outerShdw blurRad="50800" dist="25400" dir="5400000" algn="ctr" rotWithShape="0">
                  <a:schemeClr val="bg1">
                    <a:lumMod val="9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53" name="likzn_7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pic>
        <p:nvPicPr>
          <p:cNvPr id="3" name="likzn_8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bldLvl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ikzn_1"/>
          <p:cNvSpPr/>
          <p:nvPr/>
        </p:nvSpPr>
        <p:spPr>
          <a:xfrm>
            <a:off x="0" y="716915"/>
            <a:ext cx="12202160" cy="6176645"/>
          </a:xfrm>
          <a:prstGeom prst="rect">
            <a:avLst/>
          </a:prstGeom>
          <a:solidFill>
            <a:srgbClr val="EB404F">
              <a:alpha val="34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0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85000">
                <a:srgbClr val="EE7C88">
                  <a:alpha val="30000"/>
                </a:srgbClr>
              </a:gs>
              <a:gs pos="17000">
                <a:srgbClr val="EA3E4E">
                  <a:alpha val="60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学校简介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likzn_5"/>
          <p:cNvSpPr/>
          <p:nvPr/>
        </p:nvSpPr>
        <p:spPr>
          <a:xfrm>
            <a:off x="365125" y="1696720"/>
            <a:ext cx="5029200" cy="4376420"/>
          </a:xfrm>
          <a:prstGeom prst="roundRect">
            <a:avLst>
              <a:gd name="adj" fmla="val 6785"/>
            </a:avLst>
          </a:prstGeom>
          <a:blipFill rotWithShape="1">
            <a:blip r:embed="rId4">
              <a:alphaModFix amt="7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likzn_6"/>
          <p:cNvGrpSpPr/>
          <p:nvPr/>
        </p:nvGrpSpPr>
        <p:grpSpPr>
          <a:xfrm>
            <a:off x="5611495" y="1556385"/>
            <a:ext cx="6317615" cy="4713605"/>
            <a:chOff x="8837" y="2597"/>
            <a:chExt cx="9949" cy="7423"/>
          </a:xfrm>
        </p:grpSpPr>
        <p:sp>
          <p:nvSpPr>
            <p:cNvPr id="16" name="文本框 15"/>
            <p:cNvSpPr txBox="1"/>
            <p:nvPr/>
          </p:nvSpPr>
          <p:spPr>
            <a:xfrm>
              <a:off x="8960" y="4937"/>
              <a:ext cx="9826" cy="508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简称“渭南师院”，位于陕西渭南，是一所以教师教育为主要特色的多科性应用型地方高校，是“陕西省首批深化创新创业教育改革示范高校”。学校具有学士学位授予权，被省学位委员会、省教育厅列为拟新增硕士学位授予单位。</a:t>
              </a:r>
            </a:p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截至2023年11月，学校有：</a:t>
              </a:r>
            </a:p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校区</a:t>
              </a: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个：朝阳、西岳、汉马、富平</a:t>
              </a:r>
            </a:p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二级学院15个、及国际教育学院、继续教育学院有中外联合办学机构莫斯科艺术学院</a:t>
              </a:r>
            </a:p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60个本科专业</a:t>
              </a:r>
            </a:p>
            <a:p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教职工1421人，其中专任教师1192人；在校生2万余人。 </a:t>
              </a:r>
            </a:p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37" y="2597"/>
              <a:ext cx="746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5400">
                  <a:solidFill>
                    <a:schemeClr val="bg1"/>
                  </a:solidFill>
                  <a:cs typeface="+mn-ea"/>
                  <a:sym typeface="+mn-lt"/>
                </a:rPr>
                <a:t>渭南师范学院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37" y="3909"/>
              <a:ext cx="640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>
                  <a:solidFill>
                    <a:schemeClr val="bg1"/>
                  </a:solidFill>
                  <a:cs typeface="+mn-ea"/>
                  <a:sym typeface="+mn-lt"/>
                </a:rPr>
                <a:t>（Weinan Normal University）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9136" y="4678"/>
              <a:ext cx="2399" cy="120"/>
            </a:xfrm>
            <a:prstGeom prst="rect">
              <a:avLst/>
            </a:prstGeom>
            <a:solidFill>
              <a:srgbClr val="EA364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kzn_2"/>
          <p:cNvSpPr/>
          <p:nvPr/>
        </p:nvSpPr>
        <p:spPr>
          <a:xfrm>
            <a:off x="-10795" y="0"/>
            <a:ext cx="12202160" cy="689356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likzn_3" descr="logo05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5" name="likzn_4"/>
          <p:cNvSpPr txBox="1"/>
          <p:nvPr/>
        </p:nvSpPr>
        <p:spPr>
          <a:xfrm>
            <a:off x="4354195" y="782955"/>
            <a:ext cx="3551555" cy="263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b="1"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02</a:t>
            </a:r>
          </a:p>
        </p:txBody>
      </p:sp>
      <p:grpSp>
        <p:nvGrpSpPr>
          <p:cNvPr id="19" name="likzn_5"/>
          <p:cNvGrpSpPr/>
          <p:nvPr/>
        </p:nvGrpSpPr>
        <p:grpSpPr>
          <a:xfrm flipH="1">
            <a:off x="-21590" y="1377950"/>
            <a:ext cx="12204065" cy="4198620"/>
            <a:chOff x="-16" y="2368"/>
            <a:chExt cx="19219" cy="6612"/>
          </a:xfrm>
        </p:grpSpPr>
        <p:pic>
          <p:nvPicPr>
            <p:cNvPr id="16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H="1">
              <a:off x="-16" y="2368"/>
              <a:ext cx="19202" cy="3366"/>
            </a:xfrm>
            <a:prstGeom prst="rect">
              <a:avLst/>
            </a:prstGeom>
          </p:spPr>
        </p:pic>
        <p:pic>
          <p:nvPicPr>
            <p:cNvPr id="18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V="1">
              <a:off x="1" y="5614"/>
              <a:ext cx="19202" cy="3366"/>
            </a:xfrm>
            <a:prstGeom prst="rect">
              <a:avLst/>
            </a:prstGeom>
          </p:spPr>
        </p:pic>
      </p:grpSp>
      <p:grpSp>
        <p:nvGrpSpPr>
          <p:cNvPr id="53" name="likzn_6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pic>
        <p:nvPicPr>
          <p:cNvPr id="3" name="likzn_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5CCBCE-E819-4C3A-39E8-95D5147D949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317740" y="2521744"/>
            <a:ext cx="5195367" cy="1857771"/>
          </a:xfrm>
          <a:custGeom>
            <a:avLst/>
            <a:gdLst/>
            <a:ahLst/>
            <a:cxnLst/>
            <a:rect l="l" t="t" r="r" b="b"/>
            <a:pathLst>
              <a:path w="5195367" h="1857771">
                <a:moveTo>
                  <a:pt x="1771145" y="997034"/>
                </a:moveTo>
                <a:lnTo>
                  <a:pt x="1771131" y="997250"/>
                </a:lnTo>
                <a:cubicBezTo>
                  <a:pt x="1770277" y="1011443"/>
                  <a:pt x="1769438" y="1026459"/>
                  <a:pt x="1768614" y="1042299"/>
                </a:cubicBezTo>
                <a:cubicBezTo>
                  <a:pt x="1780298" y="1043559"/>
                  <a:pt x="1822625" y="1059487"/>
                  <a:pt x="1895595" y="1090085"/>
                </a:cubicBezTo>
                <a:cubicBezTo>
                  <a:pt x="1899977" y="1072468"/>
                  <a:pt x="1904422" y="1051491"/>
                  <a:pt x="1908931" y="1027156"/>
                </a:cubicBezTo>
                <a:cubicBezTo>
                  <a:pt x="1897174" y="1032888"/>
                  <a:pt x="1880671" y="1035754"/>
                  <a:pt x="1859421" y="1035754"/>
                </a:cubicBezTo>
                <a:cubicBezTo>
                  <a:pt x="1817009" y="1035754"/>
                  <a:pt x="1787851" y="1023396"/>
                  <a:pt x="1771947" y="998678"/>
                </a:cubicBezTo>
                <a:close/>
                <a:moveTo>
                  <a:pt x="4502406" y="967149"/>
                </a:moveTo>
                <a:cubicBezTo>
                  <a:pt x="4407382" y="1000430"/>
                  <a:pt x="4358008" y="1023743"/>
                  <a:pt x="4354284" y="1037088"/>
                </a:cubicBezTo>
                <a:cubicBezTo>
                  <a:pt x="4353371" y="1063396"/>
                  <a:pt x="4353946" y="1076549"/>
                  <a:pt x="4356009" y="1076549"/>
                </a:cubicBezTo>
                <a:cubicBezTo>
                  <a:pt x="4355608" y="1076549"/>
                  <a:pt x="4355790" y="1076285"/>
                  <a:pt x="4356557" y="1075755"/>
                </a:cubicBezTo>
                <a:cubicBezTo>
                  <a:pt x="4385603" y="1061242"/>
                  <a:pt x="4430522" y="1041497"/>
                  <a:pt x="4491315" y="1016523"/>
                </a:cubicBezTo>
                <a:cubicBezTo>
                  <a:pt x="4500626" y="1001900"/>
                  <a:pt x="4504323" y="985442"/>
                  <a:pt x="4502406" y="967149"/>
                </a:cubicBezTo>
                <a:close/>
                <a:moveTo>
                  <a:pt x="3553991" y="899823"/>
                </a:moveTo>
                <a:cubicBezTo>
                  <a:pt x="3549600" y="899823"/>
                  <a:pt x="3534936" y="908048"/>
                  <a:pt x="3509998" y="924497"/>
                </a:cubicBezTo>
                <a:cubicBezTo>
                  <a:pt x="3485060" y="940946"/>
                  <a:pt x="3454613" y="951525"/>
                  <a:pt x="3418657" y="956235"/>
                </a:cubicBezTo>
                <a:cubicBezTo>
                  <a:pt x="3382702" y="960945"/>
                  <a:pt x="3336235" y="964779"/>
                  <a:pt x="3279257" y="967737"/>
                </a:cubicBezTo>
                <a:cubicBezTo>
                  <a:pt x="3280206" y="1008211"/>
                  <a:pt x="3281484" y="1038639"/>
                  <a:pt x="3283091" y="1059022"/>
                </a:cubicBezTo>
                <a:cubicBezTo>
                  <a:pt x="3284697" y="1079405"/>
                  <a:pt x="3286596" y="1090816"/>
                  <a:pt x="3288787" y="1093253"/>
                </a:cubicBezTo>
                <a:cubicBezTo>
                  <a:pt x="3290978" y="1095690"/>
                  <a:pt x="3295140" y="1096909"/>
                  <a:pt x="3301274" y="1096909"/>
                </a:cubicBezTo>
                <a:cubicBezTo>
                  <a:pt x="3367051" y="1096909"/>
                  <a:pt x="3412208" y="1092819"/>
                  <a:pt x="3436745" y="1084640"/>
                </a:cubicBezTo>
                <a:cubicBezTo>
                  <a:pt x="3461281" y="1076462"/>
                  <a:pt x="3482613" y="1060113"/>
                  <a:pt x="3500742" y="1035595"/>
                </a:cubicBezTo>
                <a:cubicBezTo>
                  <a:pt x="3518870" y="1011077"/>
                  <a:pt x="3533375" y="985208"/>
                  <a:pt x="3544256" y="957988"/>
                </a:cubicBezTo>
                <a:cubicBezTo>
                  <a:pt x="3555136" y="930768"/>
                  <a:pt x="3560577" y="914269"/>
                  <a:pt x="3560577" y="908490"/>
                </a:cubicBezTo>
                <a:cubicBezTo>
                  <a:pt x="3560577" y="902712"/>
                  <a:pt x="3558381" y="899823"/>
                  <a:pt x="3553991" y="899823"/>
                </a:cubicBezTo>
                <a:close/>
                <a:moveTo>
                  <a:pt x="4776135" y="871717"/>
                </a:moveTo>
                <a:lnTo>
                  <a:pt x="4767269" y="873648"/>
                </a:lnTo>
                <a:cubicBezTo>
                  <a:pt x="4746187" y="879159"/>
                  <a:pt x="4712458" y="892937"/>
                  <a:pt x="4666082" y="914982"/>
                </a:cubicBezTo>
                <a:cubicBezTo>
                  <a:pt x="4663527" y="935392"/>
                  <a:pt x="4662924" y="956003"/>
                  <a:pt x="4664275" y="976816"/>
                </a:cubicBezTo>
                <a:cubicBezTo>
                  <a:pt x="4688921" y="970134"/>
                  <a:pt x="4713854" y="950764"/>
                  <a:pt x="4739075" y="918706"/>
                </a:cubicBezTo>
                <a:cubicBezTo>
                  <a:pt x="4757991" y="894662"/>
                  <a:pt x="4769814" y="879661"/>
                  <a:pt x="4774542" y="873701"/>
                </a:cubicBezTo>
                <a:close/>
                <a:moveTo>
                  <a:pt x="187391" y="848259"/>
                </a:moveTo>
                <a:cubicBezTo>
                  <a:pt x="168058" y="864087"/>
                  <a:pt x="146716" y="889508"/>
                  <a:pt x="123367" y="924524"/>
                </a:cubicBezTo>
                <a:cubicBezTo>
                  <a:pt x="100017" y="959540"/>
                  <a:pt x="88342" y="982698"/>
                  <a:pt x="88342" y="993998"/>
                </a:cubicBezTo>
                <a:lnTo>
                  <a:pt x="88289" y="994302"/>
                </a:lnTo>
                <a:lnTo>
                  <a:pt x="92562" y="988082"/>
                </a:lnTo>
                <a:cubicBezTo>
                  <a:pt x="96195" y="983001"/>
                  <a:pt x="100553" y="977072"/>
                  <a:pt x="105635" y="970297"/>
                </a:cubicBezTo>
                <a:cubicBezTo>
                  <a:pt x="125964" y="943196"/>
                  <a:pt x="153216" y="902516"/>
                  <a:pt x="187391" y="848259"/>
                </a:cubicBezTo>
                <a:close/>
                <a:moveTo>
                  <a:pt x="3571202" y="737571"/>
                </a:moveTo>
                <a:cubicBezTo>
                  <a:pt x="3614360" y="737571"/>
                  <a:pt x="3658731" y="755371"/>
                  <a:pt x="3704317" y="790970"/>
                </a:cubicBezTo>
                <a:cubicBezTo>
                  <a:pt x="3749903" y="826570"/>
                  <a:pt x="3772696" y="866186"/>
                  <a:pt x="3772696" y="909819"/>
                </a:cubicBezTo>
                <a:cubicBezTo>
                  <a:pt x="3772696" y="920626"/>
                  <a:pt x="3771231" y="930421"/>
                  <a:pt x="3768301" y="939202"/>
                </a:cubicBezTo>
                <a:cubicBezTo>
                  <a:pt x="3765371" y="947983"/>
                  <a:pt x="3751975" y="970420"/>
                  <a:pt x="3728114" y="1006513"/>
                </a:cubicBezTo>
                <a:cubicBezTo>
                  <a:pt x="3704253" y="1042605"/>
                  <a:pt x="3678375" y="1081263"/>
                  <a:pt x="3650480" y="1122486"/>
                </a:cubicBezTo>
                <a:cubicBezTo>
                  <a:pt x="3648289" y="1125571"/>
                  <a:pt x="3647194" y="1127456"/>
                  <a:pt x="3647194" y="1128141"/>
                </a:cubicBezTo>
                <a:cubicBezTo>
                  <a:pt x="3647194" y="1128825"/>
                  <a:pt x="3647248" y="1129222"/>
                  <a:pt x="3647358" y="1129332"/>
                </a:cubicBezTo>
                <a:cubicBezTo>
                  <a:pt x="3675911" y="1166921"/>
                  <a:pt x="3690187" y="1194963"/>
                  <a:pt x="3690187" y="1213457"/>
                </a:cubicBezTo>
                <a:cubicBezTo>
                  <a:pt x="3690187" y="1231950"/>
                  <a:pt x="3679347" y="1244191"/>
                  <a:pt x="3657668" y="1250179"/>
                </a:cubicBezTo>
                <a:cubicBezTo>
                  <a:pt x="3635989" y="1256167"/>
                  <a:pt x="3617052" y="1258011"/>
                  <a:pt x="3600859" y="1255711"/>
                </a:cubicBezTo>
                <a:cubicBezTo>
                  <a:pt x="3541271" y="1245396"/>
                  <a:pt x="3490701" y="1240239"/>
                  <a:pt x="3449150" y="1240239"/>
                </a:cubicBezTo>
                <a:cubicBezTo>
                  <a:pt x="3380598" y="1240239"/>
                  <a:pt x="3332501" y="1253547"/>
                  <a:pt x="3304861" y="1280165"/>
                </a:cubicBezTo>
                <a:cubicBezTo>
                  <a:pt x="3295934" y="1289092"/>
                  <a:pt x="3284999" y="1293556"/>
                  <a:pt x="3272055" y="1293556"/>
                </a:cubicBezTo>
                <a:cubicBezTo>
                  <a:pt x="3249216" y="1293556"/>
                  <a:pt x="3220915" y="1273232"/>
                  <a:pt x="3187150" y="1232584"/>
                </a:cubicBezTo>
                <a:cubicBezTo>
                  <a:pt x="3153385" y="1191937"/>
                  <a:pt x="3128278" y="1102221"/>
                  <a:pt x="3111829" y="963437"/>
                </a:cubicBezTo>
                <a:cubicBezTo>
                  <a:pt x="3109565" y="941931"/>
                  <a:pt x="3105846" y="918541"/>
                  <a:pt x="3100670" y="893265"/>
                </a:cubicBezTo>
                <a:cubicBezTo>
                  <a:pt x="3095494" y="867989"/>
                  <a:pt x="3092906" y="849436"/>
                  <a:pt x="3092906" y="837606"/>
                </a:cubicBezTo>
                <a:cubicBezTo>
                  <a:pt x="3092906" y="794996"/>
                  <a:pt x="3105631" y="773691"/>
                  <a:pt x="3131080" y="773691"/>
                </a:cubicBezTo>
                <a:cubicBezTo>
                  <a:pt x="3141322" y="773691"/>
                  <a:pt x="3151080" y="779478"/>
                  <a:pt x="3160354" y="791053"/>
                </a:cubicBezTo>
                <a:cubicBezTo>
                  <a:pt x="3193471" y="839614"/>
                  <a:pt x="3214493" y="871070"/>
                  <a:pt x="3223420" y="885419"/>
                </a:cubicBezTo>
                <a:cubicBezTo>
                  <a:pt x="3234739" y="864406"/>
                  <a:pt x="3256304" y="844110"/>
                  <a:pt x="3288116" y="824530"/>
                </a:cubicBezTo>
                <a:cubicBezTo>
                  <a:pt x="3319927" y="804950"/>
                  <a:pt x="3356609" y="791993"/>
                  <a:pt x="3398160" y="785658"/>
                </a:cubicBezTo>
                <a:cubicBezTo>
                  <a:pt x="3439711" y="779323"/>
                  <a:pt x="3472760" y="769725"/>
                  <a:pt x="3497305" y="756863"/>
                </a:cubicBezTo>
                <a:cubicBezTo>
                  <a:pt x="3521851" y="744002"/>
                  <a:pt x="3546483" y="737571"/>
                  <a:pt x="3571202" y="737571"/>
                </a:cubicBezTo>
                <a:close/>
                <a:moveTo>
                  <a:pt x="1939876" y="714234"/>
                </a:moveTo>
                <a:cubicBezTo>
                  <a:pt x="1867964" y="728839"/>
                  <a:pt x="1823492" y="740359"/>
                  <a:pt x="1806459" y="748793"/>
                </a:cubicBezTo>
                <a:cubicBezTo>
                  <a:pt x="1807536" y="767816"/>
                  <a:pt x="1802488" y="791613"/>
                  <a:pt x="1791316" y="820184"/>
                </a:cubicBezTo>
                <a:cubicBezTo>
                  <a:pt x="1788112" y="828194"/>
                  <a:pt x="1785045" y="843612"/>
                  <a:pt x="1782116" y="866438"/>
                </a:cubicBezTo>
                <a:lnTo>
                  <a:pt x="1781543" y="871463"/>
                </a:lnTo>
                <a:lnTo>
                  <a:pt x="1783672" y="870325"/>
                </a:lnTo>
                <a:cubicBezTo>
                  <a:pt x="1790228" y="867678"/>
                  <a:pt x="1798262" y="865953"/>
                  <a:pt x="1807774" y="865150"/>
                </a:cubicBezTo>
                <a:cubicBezTo>
                  <a:pt x="1829279" y="863087"/>
                  <a:pt x="1870100" y="846273"/>
                  <a:pt x="1930236" y="814708"/>
                </a:cubicBezTo>
                <a:close/>
                <a:moveTo>
                  <a:pt x="918445" y="678037"/>
                </a:moveTo>
                <a:cubicBezTo>
                  <a:pt x="901631" y="678037"/>
                  <a:pt x="881421" y="687001"/>
                  <a:pt x="857816" y="704929"/>
                </a:cubicBezTo>
                <a:cubicBezTo>
                  <a:pt x="776849" y="838364"/>
                  <a:pt x="699169" y="959603"/>
                  <a:pt x="624775" y="1068648"/>
                </a:cubicBezTo>
                <a:cubicBezTo>
                  <a:pt x="642465" y="1107150"/>
                  <a:pt x="664870" y="1138391"/>
                  <a:pt x="691989" y="1162371"/>
                </a:cubicBezTo>
                <a:cubicBezTo>
                  <a:pt x="719109" y="1186351"/>
                  <a:pt x="741870" y="1198340"/>
                  <a:pt x="760272" y="1198340"/>
                </a:cubicBezTo>
                <a:cubicBezTo>
                  <a:pt x="764015" y="1198340"/>
                  <a:pt x="768041" y="1196725"/>
                  <a:pt x="772349" y="1193493"/>
                </a:cubicBezTo>
                <a:cubicBezTo>
                  <a:pt x="776657" y="1190262"/>
                  <a:pt x="790683" y="1166009"/>
                  <a:pt x="814425" y="1120733"/>
                </a:cubicBezTo>
                <a:cubicBezTo>
                  <a:pt x="838167" y="1075458"/>
                  <a:pt x="871125" y="994683"/>
                  <a:pt x="913297" y="878409"/>
                </a:cubicBezTo>
                <a:cubicBezTo>
                  <a:pt x="955469" y="762135"/>
                  <a:pt x="976555" y="699817"/>
                  <a:pt x="976555" y="691456"/>
                </a:cubicBezTo>
                <a:cubicBezTo>
                  <a:pt x="976555" y="682510"/>
                  <a:pt x="957185" y="678037"/>
                  <a:pt x="918445" y="678037"/>
                </a:cubicBezTo>
                <a:close/>
                <a:moveTo>
                  <a:pt x="2077670" y="665759"/>
                </a:moveTo>
                <a:lnTo>
                  <a:pt x="2076033" y="684233"/>
                </a:lnTo>
                <a:cubicBezTo>
                  <a:pt x="2073517" y="714256"/>
                  <a:pt x="2071910" y="738935"/>
                  <a:pt x="2071211" y="758268"/>
                </a:cubicBezTo>
                <a:cubicBezTo>
                  <a:pt x="2087970" y="747972"/>
                  <a:pt x="2096350" y="735964"/>
                  <a:pt x="2096350" y="722244"/>
                </a:cubicBezTo>
                <a:cubicBezTo>
                  <a:pt x="2096350" y="711955"/>
                  <a:pt x="2091483" y="695953"/>
                  <a:pt x="2081747" y="674239"/>
                </a:cubicBezTo>
                <a:close/>
                <a:moveTo>
                  <a:pt x="2195669" y="558437"/>
                </a:moveTo>
                <a:lnTo>
                  <a:pt x="2191577" y="562909"/>
                </a:lnTo>
                <a:cubicBezTo>
                  <a:pt x="2189032" y="565581"/>
                  <a:pt x="2185979" y="568698"/>
                  <a:pt x="2182419" y="572260"/>
                </a:cubicBezTo>
                <a:cubicBezTo>
                  <a:pt x="2168179" y="586509"/>
                  <a:pt x="2143150" y="605053"/>
                  <a:pt x="2107331" y="627891"/>
                </a:cubicBezTo>
                <a:cubicBezTo>
                  <a:pt x="2119125" y="640470"/>
                  <a:pt x="2129576" y="652985"/>
                  <a:pt x="2138686" y="665435"/>
                </a:cubicBezTo>
                <a:cubicBezTo>
                  <a:pt x="2145386" y="654354"/>
                  <a:pt x="2156911" y="633291"/>
                  <a:pt x="2173259" y="602246"/>
                </a:cubicBezTo>
                <a:cubicBezTo>
                  <a:pt x="2181433" y="586724"/>
                  <a:pt x="2187564" y="574882"/>
                  <a:pt x="2191651" y="566722"/>
                </a:cubicBezTo>
                <a:close/>
                <a:moveTo>
                  <a:pt x="4619232" y="516698"/>
                </a:moveTo>
                <a:lnTo>
                  <a:pt x="4619063" y="516703"/>
                </a:lnTo>
                <a:cubicBezTo>
                  <a:pt x="4578462" y="516703"/>
                  <a:pt x="4548777" y="526753"/>
                  <a:pt x="4530009" y="546853"/>
                </a:cubicBezTo>
                <a:cubicBezTo>
                  <a:pt x="4531068" y="554101"/>
                  <a:pt x="4529918" y="570194"/>
                  <a:pt x="4526559" y="595132"/>
                </a:cubicBezTo>
                <a:cubicBezTo>
                  <a:pt x="4561136" y="588231"/>
                  <a:pt x="4591405" y="563485"/>
                  <a:pt x="4617366" y="520893"/>
                </a:cubicBezTo>
                <a:cubicBezTo>
                  <a:pt x="4617603" y="520336"/>
                  <a:pt x="4618145" y="519115"/>
                  <a:pt x="4618992" y="517230"/>
                </a:cubicBezTo>
                <a:close/>
                <a:moveTo>
                  <a:pt x="820888" y="386832"/>
                </a:moveTo>
                <a:cubicBezTo>
                  <a:pt x="855986" y="386832"/>
                  <a:pt x="885661" y="400602"/>
                  <a:pt x="909915" y="428141"/>
                </a:cubicBezTo>
                <a:cubicBezTo>
                  <a:pt x="934168" y="455681"/>
                  <a:pt x="946295" y="476707"/>
                  <a:pt x="946295" y="491221"/>
                </a:cubicBezTo>
                <a:cubicBezTo>
                  <a:pt x="946295" y="505735"/>
                  <a:pt x="943995" y="516241"/>
                  <a:pt x="939394" y="522741"/>
                </a:cubicBezTo>
                <a:cubicBezTo>
                  <a:pt x="992593" y="531485"/>
                  <a:pt x="1044865" y="557555"/>
                  <a:pt x="1096211" y="600950"/>
                </a:cubicBezTo>
                <a:cubicBezTo>
                  <a:pt x="1147556" y="644345"/>
                  <a:pt x="1173229" y="687695"/>
                  <a:pt x="1173229" y="730999"/>
                </a:cubicBezTo>
                <a:cubicBezTo>
                  <a:pt x="1173229" y="751464"/>
                  <a:pt x="1167848" y="770072"/>
                  <a:pt x="1157086" y="786822"/>
                </a:cubicBezTo>
                <a:cubicBezTo>
                  <a:pt x="1146324" y="803572"/>
                  <a:pt x="1137045" y="822490"/>
                  <a:pt x="1129250" y="843576"/>
                </a:cubicBezTo>
                <a:cubicBezTo>
                  <a:pt x="1093595" y="957495"/>
                  <a:pt x="1045887" y="1068652"/>
                  <a:pt x="986125" y="1177049"/>
                </a:cubicBezTo>
                <a:cubicBezTo>
                  <a:pt x="926364" y="1285446"/>
                  <a:pt x="864429" y="1354025"/>
                  <a:pt x="800322" y="1382788"/>
                </a:cubicBezTo>
                <a:cubicBezTo>
                  <a:pt x="736215" y="1411551"/>
                  <a:pt x="695928" y="1425932"/>
                  <a:pt x="679461" y="1425932"/>
                </a:cubicBezTo>
                <a:cubicBezTo>
                  <a:pt x="662446" y="1425932"/>
                  <a:pt x="650872" y="1414084"/>
                  <a:pt x="644738" y="1390387"/>
                </a:cubicBezTo>
                <a:cubicBezTo>
                  <a:pt x="616404" y="1268180"/>
                  <a:pt x="593639" y="1178587"/>
                  <a:pt x="576441" y="1121609"/>
                </a:cubicBezTo>
                <a:cubicBezTo>
                  <a:pt x="526875" y="1201407"/>
                  <a:pt x="476319" y="1256893"/>
                  <a:pt x="424773" y="1288065"/>
                </a:cubicBezTo>
                <a:cubicBezTo>
                  <a:pt x="373226" y="1319238"/>
                  <a:pt x="337973" y="1334824"/>
                  <a:pt x="319014" y="1334824"/>
                </a:cubicBezTo>
                <a:cubicBezTo>
                  <a:pt x="300055" y="1334824"/>
                  <a:pt x="290576" y="1327649"/>
                  <a:pt x="290576" y="1313300"/>
                </a:cubicBezTo>
                <a:cubicBezTo>
                  <a:pt x="290576" y="1298951"/>
                  <a:pt x="296874" y="1294085"/>
                  <a:pt x="309471" y="1298704"/>
                </a:cubicBezTo>
                <a:cubicBezTo>
                  <a:pt x="408347" y="1193201"/>
                  <a:pt x="510929" y="1011579"/>
                  <a:pt x="617216" y="753837"/>
                </a:cubicBezTo>
                <a:cubicBezTo>
                  <a:pt x="613346" y="752596"/>
                  <a:pt x="601626" y="751975"/>
                  <a:pt x="582055" y="751975"/>
                </a:cubicBezTo>
                <a:cubicBezTo>
                  <a:pt x="562484" y="751975"/>
                  <a:pt x="539819" y="753691"/>
                  <a:pt x="514060" y="757123"/>
                </a:cubicBezTo>
                <a:cubicBezTo>
                  <a:pt x="488300" y="760556"/>
                  <a:pt x="472937" y="762272"/>
                  <a:pt x="467972" y="762272"/>
                </a:cubicBezTo>
                <a:cubicBezTo>
                  <a:pt x="440240" y="762272"/>
                  <a:pt x="426375" y="752418"/>
                  <a:pt x="426375" y="732710"/>
                </a:cubicBezTo>
                <a:cubicBezTo>
                  <a:pt x="426375" y="713003"/>
                  <a:pt x="452153" y="683135"/>
                  <a:pt x="503708" y="643108"/>
                </a:cubicBezTo>
                <a:cubicBezTo>
                  <a:pt x="555264" y="603082"/>
                  <a:pt x="628535" y="570061"/>
                  <a:pt x="723523" y="544046"/>
                </a:cubicBezTo>
                <a:cubicBezTo>
                  <a:pt x="737470" y="525716"/>
                  <a:pt x="744444" y="515392"/>
                  <a:pt x="744444" y="513074"/>
                </a:cubicBezTo>
                <a:cubicBezTo>
                  <a:pt x="744444" y="510755"/>
                  <a:pt x="735850" y="507588"/>
                  <a:pt x="718662" y="503571"/>
                </a:cubicBezTo>
                <a:cubicBezTo>
                  <a:pt x="701474" y="499555"/>
                  <a:pt x="692879" y="490664"/>
                  <a:pt x="692879" y="476899"/>
                </a:cubicBezTo>
                <a:cubicBezTo>
                  <a:pt x="692879" y="463134"/>
                  <a:pt x="705440" y="444681"/>
                  <a:pt x="730560" y="421542"/>
                </a:cubicBezTo>
                <a:cubicBezTo>
                  <a:pt x="755681" y="398402"/>
                  <a:pt x="785790" y="386832"/>
                  <a:pt x="820888" y="386832"/>
                </a:cubicBezTo>
                <a:close/>
                <a:moveTo>
                  <a:pt x="4694042" y="120643"/>
                </a:moveTo>
                <a:cubicBezTo>
                  <a:pt x="4729349" y="120643"/>
                  <a:pt x="4771585" y="132614"/>
                  <a:pt x="4820749" y="156558"/>
                </a:cubicBezTo>
                <a:cubicBezTo>
                  <a:pt x="4869913" y="180501"/>
                  <a:pt x="4894495" y="216196"/>
                  <a:pt x="4894495" y="263644"/>
                </a:cubicBezTo>
                <a:cubicBezTo>
                  <a:pt x="4894495" y="291521"/>
                  <a:pt x="4886472" y="313758"/>
                  <a:pt x="4870425" y="330352"/>
                </a:cubicBezTo>
                <a:cubicBezTo>
                  <a:pt x="4871502" y="329221"/>
                  <a:pt x="4878266" y="328655"/>
                  <a:pt x="4890716" y="328655"/>
                </a:cubicBezTo>
                <a:cubicBezTo>
                  <a:pt x="4930150" y="328655"/>
                  <a:pt x="4960410" y="339549"/>
                  <a:pt x="4981496" y="361338"/>
                </a:cubicBezTo>
                <a:cubicBezTo>
                  <a:pt x="5002582" y="383127"/>
                  <a:pt x="5013125" y="410735"/>
                  <a:pt x="5013125" y="444162"/>
                </a:cubicBezTo>
                <a:cubicBezTo>
                  <a:pt x="5013125" y="459917"/>
                  <a:pt x="5008132" y="473559"/>
                  <a:pt x="4998145" y="485088"/>
                </a:cubicBezTo>
                <a:cubicBezTo>
                  <a:pt x="4988159" y="496617"/>
                  <a:pt x="4978584" y="503910"/>
                  <a:pt x="4969419" y="506968"/>
                </a:cubicBezTo>
                <a:cubicBezTo>
                  <a:pt x="4960254" y="510026"/>
                  <a:pt x="4946060" y="511555"/>
                  <a:pt x="4926836" y="511555"/>
                </a:cubicBezTo>
                <a:cubicBezTo>
                  <a:pt x="4871611" y="511555"/>
                  <a:pt x="4828234" y="516320"/>
                  <a:pt x="4796706" y="525850"/>
                </a:cubicBezTo>
                <a:cubicBezTo>
                  <a:pt x="4790298" y="540528"/>
                  <a:pt x="4778769" y="554831"/>
                  <a:pt x="4762119" y="568761"/>
                </a:cubicBezTo>
                <a:cubicBezTo>
                  <a:pt x="4778039" y="570185"/>
                  <a:pt x="4790613" y="577446"/>
                  <a:pt x="4799841" y="590545"/>
                </a:cubicBezTo>
                <a:cubicBezTo>
                  <a:pt x="4809070" y="603644"/>
                  <a:pt x="4813684" y="626820"/>
                  <a:pt x="4813684" y="660074"/>
                </a:cubicBezTo>
                <a:cubicBezTo>
                  <a:pt x="4813684" y="693328"/>
                  <a:pt x="4798997" y="710868"/>
                  <a:pt x="4769623" y="712693"/>
                </a:cubicBezTo>
                <a:cubicBezTo>
                  <a:pt x="4717191" y="715979"/>
                  <a:pt x="4680304" y="722826"/>
                  <a:pt x="4658962" y="733231"/>
                </a:cubicBezTo>
                <a:cubicBezTo>
                  <a:pt x="4661299" y="752364"/>
                  <a:pt x="4662906" y="761930"/>
                  <a:pt x="4663782" y="761930"/>
                </a:cubicBezTo>
                <a:cubicBezTo>
                  <a:pt x="4664878" y="761930"/>
                  <a:pt x="4666785" y="761383"/>
                  <a:pt x="4669505" y="760287"/>
                </a:cubicBezTo>
                <a:cubicBezTo>
                  <a:pt x="4725954" y="741903"/>
                  <a:pt x="4771667" y="732711"/>
                  <a:pt x="4806646" y="732711"/>
                </a:cubicBezTo>
                <a:cubicBezTo>
                  <a:pt x="4841625" y="732711"/>
                  <a:pt x="4881059" y="749639"/>
                  <a:pt x="4924947" y="783496"/>
                </a:cubicBezTo>
                <a:cubicBezTo>
                  <a:pt x="4968835" y="817352"/>
                  <a:pt x="4990779" y="853052"/>
                  <a:pt x="4990779" y="890596"/>
                </a:cubicBezTo>
                <a:cubicBezTo>
                  <a:pt x="4990779" y="928140"/>
                  <a:pt x="4951574" y="966200"/>
                  <a:pt x="4873163" y="1004775"/>
                </a:cubicBezTo>
                <a:cubicBezTo>
                  <a:pt x="4866755" y="1008280"/>
                  <a:pt x="4863551" y="1011776"/>
                  <a:pt x="4863551" y="1015263"/>
                </a:cubicBezTo>
                <a:cubicBezTo>
                  <a:pt x="4863551" y="1018750"/>
                  <a:pt x="4866705" y="1026797"/>
                  <a:pt x="4873012" y="1039403"/>
                </a:cubicBezTo>
                <a:cubicBezTo>
                  <a:pt x="4879320" y="1052008"/>
                  <a:pt x="4882474" y="1063323"/>
                  <a:pt x="4882474" y="1073345"/>
                </a:cubicBezTo>
                <a:cubicBezTo>
                  <a:pt x="4882474" y="1083368"/>
                  <a:pt x="4876887" y="1093108"/>
                  <a:pt x="4865715" y="1102565"/>
                </a:cubicBezTo>
                <a:cubicBezTo>
                  <a:pt x="4854542" y="1112021"/>
                  <a:pt x="4841306" y="1116750"/>
                  <a:pt x="4826007" y="1116750"/>
                </a:cubicBezTo>
                <a:lnTo>
                  <a:pt x="4793392" y="1115024"/>
                </a:lnTo>
                <a:cubicBezTo>
                  <a:pt x="4759454" y="1115024"/>
                  <a:pt x="4716944" y="1123705"/>
                  <a:pt x="4665863" y="1141067"/>
                </a:cubicBezTo>
                <a:cubicBezTo>
                  <a:pt x="4665845" y="1141140"/>
                  <a:pt x="4665836" y="1144362"/>
                  <a:pt x="4665836" y="1150734"/>
                </a:cubicBezTo>
                <a:lnTo>
                  <a:pt x="4665682" y="1153793"/>
                </a:lnTo>
                <a:lnTo>
                  <a:pt x="4739239" y="1144889"/>
                </a:lnTo>
                <a:cubicBezTo>
                  <a:pt x="4813408" y="1137156"/>
                  <a:pt x="4886506" y="1133290"/>
                  <a:pt x="4958534" y="1133290"/>
                </a:cubicBezTo>
                <a:cubicBezTo>
                  <a:pt x="5054571" y="1133290"/>
                  <a:pt x="5118052" y="1148433"/>
                  <a:pt x="5148978" y="1178720"/>
                </a:cubicBezTo>
                <a:cubicBezTo>
                  <a:pt x="5179904" y="1209008"/>
                  <a:pt x="5195367" y="1240349"/>
                  <a:pt x="5195367" y="1272745"/>
                </a:cubicBezTo>
                <a:cubicBezTo>
                  <a:pt x="5195367" y="1305141"/>
                  <a:pt x="5177494" y="1321338"/>
                  <a:pt x="5141749" y="1321338"/>
                </a:cubicBezTo>
                <a:cubicBezTo>
                  <a:pt x="5131708" y="1321338"/>
                  <a:pt x="5120234" y="1319485"/>
                  <a:pt x="5107327" y="1315779"/>
                </a:cubicBezTo>
                <a:cubicBezTo>
                  <a:pt x="4998465" y="1282808"/>
                  <a:pt x="4890735" y="1266323"/>
                  <a:pt x="4784136" y="1266323"/>
                </a:cubicBezTo>
                <a:cubicBezTo>
                  <a:pt x="4745105" y="1266323"/>
                  <a:pt x="4709678" y="1268021"/>
                  <a:pt x="4677858" y="1271417"/>
                </a:cubicBezTo>
                <a:cubicBezTo>
                  <a:pt x="4678825" y="1290805"/>
                  <a:pt x="4678154" y="1344396"/>
                  <a:pt x="4675845" y="1432190"/>
                </a:cubicBezTo>
                <a:cubicBezTo>
                  <a:pt x="4673536" y="1519985"/>
                  <a:pt x="4669190" y="1604502"/>
                  <a:pt x="4662810" y="1685742"/>
                </a:cubicBezTo>
                <a:cubicBezTo>
                  <a:pt x="4656429" y="1766983"/>
                  <a:pt x="4649063" y="1815964"/>
                  <a:pt x="4640711" y="1832687"/>
                </a:cubicBezTo>
                <a:cubicBezTo>
                  <a:pt x="4632359" y="1849409"/>
                  <a:pt x="4619899" y="1857771"/>
                  <a:pt x="4603331" y="1857771"/>
                </a:cubicBezTo>
                <a:cubicBezTo>
                  <a:pt x="4586764" y="1857771"/>
                  <a:pt x="4573596" y="1850249"/>
                  <a:pt x="4563829" y="1835206"/>
                </a:cubicBezTo>
                <a:cubicBezTo>
                  <a:pt x="4554062" y="1820163"/>
                  <a:pt x="4542734" y="1780698"/>
                  <a:pt x="4529845" y="1716810"/>
                </a:cubicBezTo>
                <a:cubicBezTo>
                  <a:pt x="4516956" y="1652922"/>
                  <a:pt x="4507344" y="1582389"/>
                  <a:pt x="4501009" y="1505211"/>
                </a:cubicBezTo>
                <a:cubicBezTo>
                  <a:pt x="4494674" y="1428032"/>
                  <a:pt x="4492082" y="1362725"/>
                  <a:pt x="4493232" y="1309289"/>
                </a:cubicBezTo>
                <a:cubicBezTo>
                  <a:pt x="4304791" y="1362543"/>
                  <a:pt x="4140229" y="1416627"/>
                  <a:pt x="3999547" y="1471542"/>
                </a:cubicBezTo>
                <a:cubicBezTo>
                  <a:pt x="3992007" y="1474554"/>
                  <a:pt x="3980693" y="1476060"/>
                  <a:pt x="3965604" y="1476060"/>
                </a:cubicBezTo>
                <a:cubicBezTo>
                  <a:pt x="3950515" y="1476060"/>
                  <a:pt x="3934103" y="1467899"/>
                  <a:pt x="3916367" y="1451578"/>
                </a:cubicBezTo>
                <a:cubicBezTo>
                  <a:pt x="3898631" y="1435257"/>
                  <a:pt x="3889763" y="1414655"/>
                  <a:pt x="3889763" y="1389772"/>
                </a:cubicBezTo>
                <a:cubicBezTo>
                  <a:pt x="3889763" y="1350612"/>
                  <a:pt x="3903628" y="1331032"/>
                  <a:pt x="3931360" y="1331032"/>
                </a:cubicBezTo>
                <a:cubicBezTo>
                  <a:pt x="3942606" y="1331032"/>
                  <a:pt x="3949662" y="1333324"/>
                  <a:pt x="3952528" y="1337906"/>
                </a:cubicBezTo>
                <a:cubicBezTo>
                  <a:pt x="3955394" y="1342488"/>
                  <a:pt x="3957795" y="1344779"/>
                  <a:pt x="3959730" y="1344779"/>
                </a:cubicBezTo>
                <a:cubicBezTo>
                  <a:pt x="3961665" y="1344779"/>
                  <a:pt x="3971396" y="1339850"/>
                  <a:pt x="3988922" y="1329992"/>
                </a:cubicBezTo>
                <a:cubicBezTo>
                  <a:pt x="4006448" y="1320133"/>
                  <a:pt x="4053535" y="1303392"/>
                  <a:pt x="4130184" y="1279769"/>
                </a:cubicBezTo>
                <a:cubicBezTo>
                  <a:pt x="4206833" y="1256145"/>
                  <a:pt x="4326799" y="1227446"/>
                  <a:pt x="4490083" y="1193672"/>
                </a:cubicBezTo>
                <a:cubicBezTo>
                  <a:pt x="4491032" y="1192522"/>
                  <a:pt x="4491507" y="1188803"/>
                  <a:pt x="4491507" y="1182513"/>
                </a:cubicBezTo>
                <a:cubicBezTo>
                  <a:pt x="4491507" y="1176224"/>
                  <a:pt x="4491890" y="1172066"/>
                  <a:pt x="4492657" y="1170040"/>
                </a:cubicBezTo>
                <a:cubicBezTo>
                  <a:pt x="4436391" y="1199834"/>
                  <a:pt x="4394945" y="1214731"/>
                  <a:pt x="4368318" y="1214731"/>
                </a:cubicBezTo>
                <a:cubicBezTo>
                  <a:pt x="4341692" y="1214731"/>
                  <a:pt x="4311587" y="1199186"/>
                  <a:pt x="4278005" y="1168095"/>
                </a:cubicBezTo>
                <a:cubicBezTo>
                  <a:pt x="4244422" y="1137005"/>
                  <a:pt x="4217166" y="1094253"/>
                  <a:pt x="4196235" y="1039841"/>
                </a:cubicBezTo>
                <a:cubicBezTo>
                  <a:pt x="4175304" y="985428"/>
                  <a:pt x="4164839" y="942631"/>
                  <a:pt x="4164839" y="911449"/>
                </a:cubicBezTo>
                <a:cubicBezTo>
                  <a:pt x="4164839" y="880267"/>
                  <a:pt x="4171708" y="852997"/>
                  <a:pt x="4185446" y="829638"/>
                </a:cubicBezTo>
                <a:cubicBezTo>
                  <a:pt x="4199183" y="806279"/>
                  <a:pt x="4213309" y="794600"/>
                  <a:pt x="4227823" y="794600"/>
                </a:cubicBezTo>
                <a:cubicBezTo>
                  <a:pt x="4242337" y="794600"/>
                  <a:pt x="4250666" y="803911"/>
                  <a:pt x="4252811" y="822532"/>
                </a:cubicBezTo>
                <a:cubicBezTo>
                  <a:pt x="4254956" y="841153"/>
                  <a:pt x="4261506" y="859067"/>
                  <a:pt x="4272459" y="876274"/>
                </a:cubicBezTo>
                <a:cubicBezTo>
                  <a:pt x="4283413" y="893480"/>
                  <a:pt x="4290040" y="906931"/>
                  <a:pt x="4292341" y="916625"/>
                </a:cubicBezTo>
                <a:cubicBezTo>
                  <a:pt x="4298840" y="889405"/>
                  <a:pt x="4365229" y="855375"/>
                  <a:pt x="4491507" y="814536"/>
                </a:cubicBezTo>
                <a:cubicBezTo>
                  <a:pt x="4484789" y="801720"/>
                  <a:pt x="4476290" y="789369"/>
                  <a:pt x="4466012" y="777485"/>
                </a:cubicBezTo>
                <a:cubicBezTo>
                  <a:pt x="4435889" y="775276"/>
                  <a:pt x="4410833" y="765203"/>
                  <a:pt x="4390842" y="747266"/>
                </a:cubicBezTo>
                <a:cubicBezTo>
                  <a:pt x="4370852" y="729329"/>
                  <a:pt x="4360856" y="712753"/>
                  <a:pt x="4360856" y="697536"/>
                </a:cubicBezTo>
                <a:cubicBezTo>
                  <a:pt x="4360856" y="682319"/>
                  <a:pt x="4363435" y="671274"/>
                  <a:pt x="4368592" y="664401"/>
                </a:cubicBezTo>
                <a:cubicBezTo>
                  <a:pt x="4371171" y="660964"/>
                  <a:pt x="4373105" y="657683"/>
                  <a:pt x="4374394" y="654556"/>
                </a:cubicBezTo>
                <a:lnTo>
                  <a:pt x="4376294" y="645803"/>
                </a:lnTo>
                <a:lnTo>
                  <a:pt x="4368473" y="651083"/>
                </a:lnTo>
                <a:cubicBezTo>
                  <a:pt x="4354623" y="659361"/>
                  <a:pt x="4331007" y="671021"/>
                  <a:pt x="4297626" y="686062"/>
                </a:cubicBezTo>
                <a:cubicBezTo>
                  <a:pt x="4253117" y="706116"/>
                  <a:pt x="4227312" y="716144"/>
                  <a:pt x="4220210" y="716144"/>
                </a:cubicBezTo>
                <a:cubicBezTo>
                  <a:pt x="4182146" y="716144"/>
                  <a:pt x="4163114" y="665026"/>
                  <a:pt x="4163114" y="562791"/>
                </a:cubicBezTo>
                <a:cubicBezTo>
                  <a:pt x="4163114" y="536265"/>
                  <a:pt x="4168531" y="513248"/>
                  <a:pt x="4179366" y="493741"/>
                </a:cubicBezTo>
                <a:cubicBezTo>
                  <a:pt x="4190201" y="474235"/>
                  <a:pt x="4202547" y="464481"/>
                  <a:pt x="4216404" y="464481"/>
                </a:cubicBezTo>
                <a:cubicBezTo>
                  <a:pt x="4230260" y="464481"/>
                  <a:pt x="4240050" y="465631"/>
                  <a:pt x="4245773" y="467932"/>
                </a:cubicBezTo>
                <a:cubicBezTo>
                  <a:pt x="4251497" y="470232"/>
                  <a:pt x="4256157" y="471382"/>
                  <a:pt x="4259753" y="471382"/>
                </a:cubicBezTo>
                <a:cubicBezTo>
                  <a:pt x="4269611" y="471382"/>
                  <a:pt x="4305029" y="462583"/>
                  <a:pt x="4366004" y="444983"/>
                </a:cubicBezTo>
                <a:cubicBezTo>
                  <a:pt x="4364964" y="430306"/>
                  <a:pt x="4363010" y="419475"/>
                  <a:pt x="4360144" y="412492"/>
                </a:cubicBezTo>
                <a:cubicBezTo>
                  <a:pt x="4357278" y="405509"/>
                  <a:pt x="4351769" y="399977"/>
                  <a:pt x="4343618" y="395897"/>
                </a:cubicBezTo>
                <a:cubicBezTo>
                  <a:pt x="4335466" y="391817"/>
                  <a:pt x="4326270" y="375386"/>
                  <a:pt x="4316028" y="346605"/>
                </a:cubicBezTo>
                <a:cubicBezTo>
                  <a:pt x="4305786" y="317824"/>
                  <a:pt x="4300665" y="292462"/>
                  <a:pt x="4300665" y="270518"/>
                </a:cubicBezTo>
                <a:cubicBezTo>
                  <a:pt x="4300665" y="249687"/>
                  <a:pt x="4310524" y="239272"/>
                  <a:pt x="4330240" y="239272"/>
                </a:cubicBezTo>
                <a:cubicBezTo>
                  <a:pt x="4345667" y="239272"/>
                  <a:pt x="4375571" y="246666"/>
                  <a:pt x="4419952" y="261453"/>
                </a:cubicBezTo>
                <a:cubicBezTo>
                  <a:pt x="4464333" y="276241"/>
                  <a:pt x="4495774" y="297719"/>
                  <a:pt x="4514277" y="325889"/>
                </a:cubicBezTo>
                <a:cubicBezTo>
                  <a:pt x="4532780" y="354058"/>
                  <a:pt x="4540315" y="384774"/>
                  <a:pt x="4536883" y="418037"/>
                </a:cubicBezTo>
                <a:cubicBezTo>
                  <a:pt x="4557439" y="416120"/>
                  <a:pt x="4602761" y="400000"/>
                  <a:pt x="4672846" y="369676"/>
                </a:cubicBezTo>
                <a:cubicBezTo>
                  <a:pt x="4689496" y="315528"/>
                  <a:pt x="4697821" y="280650"/>
                  <a:pt x="4697821" y="265041"/>
                </a:cubicBezTo>
                <a:cubicBezTo>
                  <a:pt x="4697821" y="249432"/>
                  <a:pt x="4689341" y="241627"/>
                  <a:pt x="4672381" y="241627"/>
                </a:cubicBezTo>
                <a:cubicBezTo>
                  <a:pt x="4651514" y="241627"/>
                  <a:pt x="4641080" y="227762"/>
                  <a:pt x="4641080" y="200030"/>
                </a:cubicBezTo>
                <a:cubicBezTo>
                  <a:pt x="4641080" y="147105"/>
                  <a:pt x="4658734" y="120643"/>
                  <a:pt x="4694042" y="120643"/>
                </a:cubicBezTo>
                <a:close/>
                <a:moveTo>
                  <a:pt x="1986648" y="118734"/>
                </a:moveTo>
                <a:cubicBezTo>
                  <a:pt x="2015621" y="118734"/>
                  <a:pt x="2037022" y="125292"/>
                  <a:pt x="2050851" y="138409"/>
                </a:cubicBezTo>
                <a:cubicBezTo>
                  <a:pt x="2064680" y="151526"/>
                  <a:pt x="2078409" y="172343"/>
                  <a:pt x="2092037" y="200859"/>
                </a:cubicBezTo>
                <a:cubicBezTo>
                  <a:pt x="2105665" y="229376"/>
                  <a:pt x="2112480" y="257509"/>
                  <a:pt x="2112480" y="285258"/>
                </a:cubicBezTo>
                <a:cubicBezTo>
                  <a:pt x="2112480" y="313007"/>
                  <a:pt x="2107322" y="365229"/>
                  <a:pt x="2097007" y="441924"/>
                </a:cubicBezTo>
                <a:cubicBezTo>
                  <a:pt x="2095967" y="436264"/>
                  <a:pt x="2110791" y="426338"/>
                  <a:pt x="2141479" y="412144"/>
                </a:cubicBezTo>
                <a:cubicBezTo>
                  <a:pt x="2172168" y="397949"/>
                  <a:pt x="2192131" y="388388"/>
                  <a:pt x="2201369" y="383458"/>
                </a:cubicBezTo>
                <a:cubicBezTo>
                  <a:pt x="2210607" y="378529"/>
                  <a:pt x="2217635" y="375585"/>
                  <a:pt x="2222455" y="374627"/>
                </a:cubicBezTo>
                <a:cubicBezTo>
                  <a:pt x="2227275" y="373668"/>
                  <a:pt x="2232341" y="373189"/>
                  <a:pt x="2237653" y="373189"/>
                </a:cubicBezTo>
                <a:cubicBezTo>
                  <a:pt x="2259178" y="373189"/>
                  <a:pt x="2286074" y="379081"/>
                  <a:pt x="2318342" y="390866"/>
                </a:cubicBezTo>
                <a:cubicBezTo>
                  <a:pt x="2350609" y="402650"/>
                  <a:pt x="2379956" y="422381"/>
                  <a:pt x="2406382" y="450057"/>
                </a:cubicBezTo>
                <a:cubicBezTo>
                  <a:pt x="2432808" y="477734"/>
                  <a:pt x="2446021" y="502859"/>
                  <a:pt x="2446021" y="525433"/>
                </a:cubicBezTo>
                <a:cubicBezTo>
                  <a:pt x="2446021" y="548007"/>
                  <a:pt x="2437760" y="568248"/>
                  <a:pt x="2421238" y="586158"/>
                </a:cubicBezTo>
                <a:cubicBezTo>
                  <a:pt x="2370924" y="638736"/>
                  <a:pt x="2320729" y="700223"/>
                  <a:pt x="2270652" y="770619"/>
                </a:cubicBezTo>
                <a:cubicBezTo>
                  <a:pt x="2294732" y="785096"/>
                  <a:pt x="2306772" y="801773"/>
                  <a:pt x="2306772" y="820650"/>
                </a:cubicBezTo>
                <a:cubicBezTo>
                  <a:pt x="2306772" y="839527"/>
                  <a:pt x="2301413" y="853908"/>
                  <a:pt x="2290697" y="863794"/>
                </a:cubicBezTo>
                <a:cubicBezTo>
                  <a:pt x="2279981" y="873680"/>
                  <a:pt x="2267968" y="879362"/>
                  <a:pt x="2254659" y="880841"/>
                </a:cubicBezTo>
                <a:cubicBezTo>
                  <a:pt x="2195253" y="886445"/>
                  <a:pt x="2132780" y="906664"/>
                  <a:pt x="2067241" y="941497"/>
                </a:cubicBezTo>
                <a:cubicBezTo>
                  <a:pt x="2065086" y="1023431"/>
                  <a:pt x="2055520" y="1097652"/>
                  <a:pt x="2038542" y="1164160"/>
                </a:cubicBezTo>
                <a:cubicBezTo>
                  <a:pt x="2112498" y="1223255"/>
                  <a:pt x="2191885" y="1273724"/>
                  <a:pt x="2276704" y="1315568"/>
                </a:cubicBezTo>
                <a:cubicBezTo>
                  <a:pt x="2361522" y="1357411"/>
                  <a:pt x="2435209" y="1384362"/>
                  <a:pt x="2497764" y="1396420"/>
                </a:cubicBezTo>
                <a:cubicBezTo>
                  <a:pt x="2560319" y="1408478"/>
                  <a:pt x="2609351" y="1424740"/>
                  <a:pt x="2644859" y="1445205"/>
                </a:cubicBezTo>
                <a:cubicBezTo>
                  <a:pt x="2680368" y="1465671"/>
                  <a:pt x="2713128" y="1486624"/>
                  <a:pt x="2743142" y="1508066"/>
                </a:cubicBezTo>
                <a:cubicBezTo>
                  <a:pt x="2773155" y="1529508"/>
                  <a:pt x="2788162" y="1551507"/>
                  <a:pt x="2788162" y="1574063"/>
                </a:cubicBezTo>
                <a:cubicBezTo>
                  <a:pt x="2788162" y="1596618"/>
                  <a:pt x="2762402" y="1611397"/>
                  <a:pt x="2710883" y="1618398"/>
                </a:cubicBezTo>
                <a:cubicBezTo>
                  <a:pt x="2659364" y="1625399"/>
                  <a:pt x="2608739" y="1628900"/>
                  <a:pt x="2559009" y="1628900"/>
                </a:cubicBezTo>
                <a:cubicBezTo>
                  <a:pt x="2509279" y="1628900"/>
                  <a:pt x="2466386" y="1625061"/>
                  <a:pt x="2430330" y="1617385"/>
                </a:cubicBezTo>
                <a:cubicBezTo>
                  <a:pt x="2394274" y="1609708"/>
                  <a:pt x="2363216" y="1599206"/>
                  <a:pt x="2337155" y="1585879"/>
                </a:cubicBezTo>
                <a:cubicBezTo>
                  <a:pt x="2311094" y="1572552"/>
                  <a:pt x="2259858" y="1535715"/>
                  <a:pt x="2183446" y="1475369"/>
                </a:cubicBezTo>
                <a:cubicBezTo>
                  <a:pt x="2107035" y="1415023"/>
                  <a:pt x="2043042" y="1356161"/>
                  <a:pt x="1991468" y="1298781"/>
                </a:cubicBezTo>
                <a:cubicBezTo>
                  <a:pt x="1971130" y="1357347"/>
                  <a:pt x="1926978" y="1404371"/>
                  <a:pt x="1859010" y="1439852"/>
                </a:cubicBezTo>
                <a:cubicBezTo>
                  <a:pt x="1791042" y="1475333"/>
                  <a:pt x="1717113" y="1493073"/>
                  <a:pt x="1637224" y="1493073"/>
                </a:cubicBezTo>
                <a:cubicBezTo>
                  <a:pt x="1557334" y="1493073"/>
                  <a:pt x="1484360" y="1481960"/>
                  <a:pt x="1418299" y="1459733"/>
                </a:cubicBezTo>
                <a:cubicBezTo>
                  <a:pt x="1352239" y="1437506"/>
                  <a:pt x="1319209" y="1416415"/>
                  <a:pt x="1319209" y="1396461"/>
                </a:cubicBezTo>
                <a:cubicBezTo>
                  <a:pt x="1319209" y="1382513"/>
                  <a:pt x="1325640" y="1375540"/>
                  <a:pt x="1338501" y="1375540"/>
                </a:cubicBezTo>
                <a:cubicBezTo>
                  <a:pt x="1351363" y="1375540"/>
                  <a:pt x="1363033" y="1376845"/>
                  <a:pt x="1373512" y="1379455"/>
                </a:cubicBezTo>
                <a:cubicBezTo>
                  <a:pt x="1408838" y="1388292"/>
                  <a:pt x="1446446" y="1392710"/>
                  <a:pt x="1486336" y="1392710"/>
                </a:cubicBezTo>
                <a:cubicBezTo>
                  <a:pt x="1563615" y="1392710"/>
                  <a:pt x="1636078" y="1376215"/>
                  <a:pt x="1703727" y="1343226"/>
                </a:cubicBezTo>
                <a:cubicBezTo>
                  <a:pt x="1771375" y="1310237"/>
                  <a:pt x="1823164" y="1267746"/>
                  <a:pt x="1859092" y="1215752"/>
                </a:cubicBezTo>
                <a:cubicBezTo>
                  <a:pt x="1805820" y="1188057"/>
                  <a:pt x="1726520" y="1163165"/>
                  <a:pt x="1621190" y="1141075"/>
                </a:cubicBezTo>
                <a:cubicBezTo>
                  <a:pt x="1515861" y="1118984"/>
                  <a:pt x="1429066" y="1107939"/>
                  <a:pt x="1360806" y="1107939"/>
                </a:cubicBezTo>
                <a:cubicBezTo>
                  <a:pt x="1334754" y="1107939"/>
                  <a:pt x="1315421" y="1110523"/>
                  <a:pt x="1302806" y="1115689"/>
                </a:cubicBezTo>
                <a:cubicBezTo>
                  <a:pt x="1290191" y="1120856"/>
                  <a:pt x="1277452" y="1123439"/>
                  <a:pt x="1264591" y="1123439"/>
                </a:cubicBezTo>
                <a:cubicBezTo>
                  <a:pt x="1251729" y="1123439"/>
                  <a:pt x="1245299" y="1115872"/>
                  <a:pt x="1245299" y="1100737"/>
                </a:cubicBezTo>
                <a:cubicBezTo>
                  <a:pt x="1245299" y="1086552"/>
                  <a:pt x="1269821" y="1067196"/>
                  <a:pt x="1318867" y="1042669"/>
                </a:cubicBezTo>
                <a:cubicBezTo>
                  <a:pt x="1367912" y="1018141"/>
                  <a:pt x="1430609" y="1005878"/>
                  <a:pt x="1506956" y="1005878"/>
                </a:cubicBezTo>
                <a:cubicBezTo>
                  <a:pt x="1556796" y="1005878"/>
                  <a:pt x="1604253" y="1011026"/>
                  <a:pt x="1649328" y="1021323"/>
                </a:cubicBezTo>
                <a:cubicBezTo>
                  <a:pt x="1614933" y="993756"/>
                  <a:pt x="1597735" y="959480"/>
                  <a:pt x="1597735" y="918494"/>
                </a:cubicBezTo>
                <a:cubicBezTo>
                  <a:pt x="1597735" y="906537"/>
                  <a:pt x="1602035" y="875615"/>
                  <a:pt x="1610634" y="825730"/>
                </a:cubicBezTo>
                <a:cubicBezTo>
                  <a:pt x="1619232" y="775845"/>
                  <a:pt x="1623531" y="737675"/>
                  <a:pt x="1623531" y="711222"/>
                </a:cubicBezTo>
                <a:cubicBezTo>
                  <a:pt x="1623531" y="684769"/>
                  <a:pt x="1620688" y="663779"/>
                  <a:pt x="1615001" y="648252"/>
                </a:cubicBezTo>
                <a:cubicBezTo>
                  <a:pt x="1609315" y="632725"/>
                  <a:pt x="1596421" y="614322"/>
                  <a:pt x="1576321" y="593045"/>
                </a:cubicBezTo>
                <a:cubicBezTo>
                  <a:pt x="1556221" y="571767"/>
                  <a:pt x="1546171" y="555304"/>
                  <a:pt x="1546171" y="543657"/>
                </a:cubicBezTo>
                <a:cubicBezTo>
                  <a:pt x="1546171" y="532009"/>
                  <a:pt x="1553729" y="526186"/>
                  <a:pt x="1568845" y="526186"/>
                </a:cubicBezTo>
                <a:cubicBezTo>
                  <a:pt x="1585367" y="526186"/>
                  <a:pt x="1617548" y="538600"/>
                  <a:pt x="1665389" y="563428"/>
                </a:cubicBezTo>
                <a:cubicBezTo>
                  <a:pt x="1713229" y="588257"/>
                  <a:pt x="1744625" y="611944"/>
                  <a:pt x="1759577" y="634491"/>
                </a:cubicBezTo>
                <a:cubicBezTo>
                  <a:pt x="1808486" y="585071"/>
                  <a:pt x="1872802" y="540709"/>
                  <a:pt x="1952527" y="501403"/>
                </a:cubicBezTo>
                <a:cubicBezTo>
                  <a:pt x="1957388" y="432572"/>
                  <a:pt x="1960426" y="378932"/>
                  <a:pt x="1961641" y="340483"/>
                </a:cubicBezTo>
                <a:lnTo>
                  <a:pt x="1961828" y="333120"/>
                </a:lnTo>
                <a:lnTo>
                  <a:pt x="1957988" y="336937"/>
                </a:lnTo>
                <a:cubicBezTo>
                  <a:pt x="1954984" y="338595"/>
                  <a:pt x="1951480" y="339424"/>
                  <a:pt x="1947475" y="339424"/>
                </a:cubicBezTo>
                <a:cubicBezTo>
                  <a:pt x="1931455" y="339424"/>
                  <a:pt x="1920456" y="321419"/>
                  <a:pt x="1914477" y="285409"/>
                </a:cubicBezTo>
                <a:cubicBezTo>
                  <a:pt x="1908498" y="249398"/>
                  <a:pt x="1902930" y="221630"/>
                  <a:pt x="1897772" y="202105"/>
                </a:cubicBezTo>
                <a:cubicBezTo>
                  <a:pt x="1892615" y="182580"/>
                  <a:pt x="1890036" y="169212"/>
                  <a:pt x="1890036" y="162001"/>
                </a:cubicBezTo>
                <a:cubicBezTo>
                  <a:pt x="1890036" y="133156"/>
                  <a:pt x="1922240" y="118734"/>
                  <a:pt x="1986648" y="118734"/>
                </a:cubicBezTo>
                <a:close/>
                <a:moveTo>
                  <a:pt x="2842230" y="42994"/>
                </a:moveTo>
                <a:cubicBezTo>
                  <a:pt x="2861070" y="42994"/>
                  <a:pt x="2877743" y="50241"/>
                  <a:pt x="2892247" y="64737"/>
                </a:cubicBezTo>
                <a:cubicBezTo>
                  <a:pt x="2906752" y="79232"/>
                  <a:pt x="2930284" y="91423"/>
                  <a:pt x="2962844" y="101309"/>
                </a:cubicBezTo>
                <a:cubicBezTo>
                  <a:pt x="2995404" y="111194"/>
                  <a:pt x="3025336" y="135681"/>
                  <a:pt x="3052638" y="174767"/>
                </a:cubicBezTo>
                <a:cubicBezTo>
                  <a:pt x="3079940" y="213854"/>
                  <a:pt x="3093591" y="247304"/>
                  <a:pt x="3093591" y="275117"/>
                </a:cubicBezTo>
                <a:cubicBezTo>
                  <a:pt x="3093591" y="302931"/>
                  <a:pt x="3088224" y="324884"/>
                  <a:pt x="3077489" y="340977"/>
                </a:cubicBezTo>
                <a:cubicBezTo>
                  <a:pt x="3066754" y="357070"/>
                  <a:pt x="3053487" y="365116"/>
                  <a:pt x="3037686" y="365116"/>
                </a:cubicBezTo>
                <a:cubicBezTo>
                  <a:pt x="3021885" y="365116"/>
                  <a:pt x="3006536" y="361967"/>
                  <a:pt x="2991639" y="355668"/>
                </a:cubicBezTo>
                <a:cubicBezTo>
                  <a:pt x="2976742" y="349370"/>
                  <a:pt x="2963392" y="346221"/>
                  <a:pt x="2951589" y="346221"/>
                </a:cubicBezTo>
                <a:cubicBezTo>
                  <a:pt x="2939787" y="346221"/>
                  <a:pt x="2926715" y="349658"/>
                  <a:pt x="2912375" y="356531"/>
                </a:cubicBezTo>
                <a:cubicBezTo>
                  <a:pt x="2898035" y="363405"/>
                  <a:pt x="2881056" y="366841"/>
                  <a:pt x="2861440" y="366841"/>
                </a:cubicBezTo>
                <a:cubicBezTo>
                  <a:pt x="2841824" y="366841"/>
                  <a:pt x="2827141" y="365408"/>
                  <a:pt x="2817392" y="362542"/>
                </a:cubicBezTo>
                <a:cubicBezTo>
                  <a:pt x="2807643" y="359676"/>
                  <a:pt x="2799875" y="358243"/>
                  <a:pt x="2794088" y="358243"/>
                </a:cubicBezTo>
                <a:cubicBezTo>
                  <a:pt x="2776069" y="358243"/>
                  <a:pt x="2761592" y="362241"/>
                  <a:pt x="2750657" y="370237"/>
                </a:cubicBezTo>
                <a:cubicBezTo>
                  <a:pt x="2739721" y="378233"/>
                  <a:pt x="2734253" y="389689"/>
                  <a:pt x="2734253" y="404604"/>
                </a:cubicBezTo>
                <a:cubicBezTo>
                  <a:pt x="2734253" y="419520"/>
                  <a:pt x="2742377" y="433741"/>
                  <a:pt x="2758625" y="447269"/>
                </a:cubicBezTo>
                <a:cubicBezTo>
                  <a:pt x="2836361" y="511659"/>
                  <a:pt x="2875228" y="589047"/>
                  <a:pt x="2875228" y="679434"/>
                </a:cubicBezTo>
                <a:cubicBezTo>
                  <a:pt x="2875228" y="725805"/>
                  <a:pt x="2862111" y="755170"/>
                  <a:pt x="2835877" y="767529"/>
                </a:cubicBezTo>
                <a:cubicBezTo>
                  <a:pt x="2804878" y="781988"/>
                  <a:pt x="2777612" y="809537"/>
                  <a:pt x="2754080" y="850175"/>
                </a:cubicBezTo>
                <a:cubicBezTo>
                  <a:pt x="2730547" y="890814"/>
                  <a:pt x="2718781" y="923835"/>
                  <a:pt x="2718781" y="949238"/>
                </a:cubicBezTo>
                <a:cubicBezTo>
                  <a:pt x="2718781" y="974642"/>
                  <a:pt x="2724664" y="992136"/>
                  <a:pt x="2736430" y="1001721"/>
                </a:cubicBezTo>
                <a:cubicBezTo>
                  <a:pt x="2748197" y="1011305"/>
                  <a:pt x="2756174" y="1016097"/>
                  <a:pt x="2760364" y="1016097"/>
                </a:cubicBezTo>
                <a:cubicBezTo>
                  <a:pt x="2764554" y="1016097"/>
                  <a:pt x="2769753" y="1009174"/>
                  <a:pt x="2775960" y="995326"/>
                </a:cubicBezTo>
                <a:cubicBezTo>
                  <a:pt x="2782167" y="981479"/>
                  <a:pt x="2801117" y="952369"/>
                  <a:pt x="2832810" y="907998"/>
                </a:cubicBezTo>
                <a:cubicBezTo>
                  <a:pt x="2864503" y="863626"/>
                  <a:pt x="2893658" y="816808"/>
                  <a:pt x="2920275" y="767543"/>
                </a:cubicBezTo>
                <a:cubicBezTo>
                  <a:pt x="2946893" y="718279"/>
                  <a:pt x="2966254" y="678256"/>
                  <a:pt x="2978358" y="647476"/>
                </a:cubicBezTo>
                <a:cubicBezTo>
                  <a:pt x="2982776" y="631904"/>
                  <a:pt x="2992483" y="624117"/>
                  <a:pt x="3007481" y="624117"/>
                </a:cubicBezTo>
                <a:cubicBezTo>
                  <a:pt x="3022478" y="624117"/>
                  <a:pt x="3029977" y="633843"/>
                  <a:pt x="3029977" y="653295"/>
                </a:cubicBezTo>
                <a:cubicBezTo>
                  <a:pt x="3029977" y="672747"/>
                  <a:pt x="3023811" y="710661"/>
                  <a:pt x="3011479" y="767037"/>
                </a:cubicBezTo>
                <a:cubicBezTo>
                  <a:pt x="2999147" y="823412"/>
                  <a:pt x="2980174" y="880280"/>
                  <a:pt x="2954561" y="937641"/>
                </a:cubicBezTo>
                <a:cubicBezTo>
                  <a:pt x="2904703" y="1048566"/>
                  <a:pt x="2875876" y="1140222"/>
                  <a:pt x="2868081" y="1212608"/>
                </a:cubicBezTo>
                <a:cubicBezTo>
                  <a:pt x="2863644" y="1258540"/>
                  <a:pt x="2851098" y="1281507"/>
                  <a:pt x="2830441" y="1281507"/>
                </a:cubicBezTo>
                <a:cubicBezTo>
                  <a:pt x="2809784" y="1281507"/>
                  <a:pt x="2786243" y="1266413"/>
                  <a:pt x="2759817" y="1236227"/>
                </a:cubicBezTo>
                <a:cubicBezTo>
                  <a:pt x="2733391" y="1206040"/>
                  <a:pt x="2710662" y="1162700"/>
                  <a:pt x="2691630" y="1106206"/>
                </a:cubicBezTo>
                <a:cubicBezTo>
                  <a:pt x="2672597" y="1049712"/>
                  <a:pt x="2663081" y="989407"/>
                  <a:pt x="2663081" y="925291"/>
                </a:cubicBezTo>
                <a:cubicBezTo>
                  <a:pt x="2663081" y="881165"/>
                  <a:pt x="2669389" y="833311"/>
                  <a:pt x="2682004" y="781728"/>
                </a:cubicBezTo>
                <a:cubicBezTo>
                  <a:pt x="2694619" y="730145"/>
                  <a:pt x="2700927" y="700858"/>
                  <a:pt x="2700927" y="693865"/>
                </a:cubicBezTo>
                <a:cubicBezTo>
                  <a:pt x="2700927" y="686873"/>
                  <a:pt x="2699274" y="682145"/>
                  <a:pt x="2695970" y="679680"/>
                </a:cubicBezTo>
                <a:cubicBezTo>
                  <a:pt x="2674282" y="662300"/>
                  <a:pt x="2657363" y="634181"/>
                  <a:pt x="2645213" y="595323"/>
                </a:cubicBezTo>
                <a:cubicBezTo>
                  <a:pt x="2633063" y="556464"/>
                  <a:pt x="2626989" y="519737"/>
                  <a:pt x="2626989" y="485142"/>
                </a:cubicBezTo>
                <a:cubicBezTo>
                  <a:pt x="2626989" y="389497"/>
                  <a:pt x="2676901" y="318325"/>
                  <a:pt x="2776726" y="271626"/>
                </a:cubicBezTo>
                <a:cubicBezTo>
                  <a:pt x="2814316" y="253680"/>
                  <a:pt x="2838875" y="240325"/>
                  <a:pt x="2850404" y="231562"/>
                </a:cubicBezTo>
                <a:cubicBezTo>
                  <a:pt x="2861933" y="222799"/>
                  <a:pt x="2867697" y="214963"/>
                  <a:pt x="2867697" y="208053"/>
                </a:cubicBezTo>
                <a:cubicBezTo>
                  <a:pt x="2867697" y="201143"/>
                  <a:pt x="2862695" y="188688"/>
                  <a:pt x="2852691" y="170687"/>
                </a:cubicBezTo>
                <a:cubicBezTo>
                  <a:pt x="2824868" y="121103"/>
                  <a:pt x="2810957" y="87425"/>
                  <a:pt x="2810957" y="69652"/>
                </a:cubicBezTo>
                <a:cubicBezTo>
                  <a:pt x="2810957" y="51880"/>
                  <a:pt x="2821381" y="42994"/>
                  <a:pt x="2842230" y="42994"/>
                </a:cubicBezTo>
                <a:close/>
                <a:moveTo>
                  <a:pt x="3559180" y="41268"/>
                </a:moveTo>
                <a:cubicBezTo>
                  <a:pt x="3608052" y="41268"/>
                  <a:pt x="3649841" y="60510"/>
                  <a:pt x="3684546" y="98995"/>
                </a:cubicBezTo>
                <a:cubicBezTo>
                  <a:pt x="3719251" y="137479"/>
                  <a:pt x="3736604" y="172777"/>
                  <a:pt x="3736604" y="204890"/>
                </a:cubicBezTo>
                <a:cubicBezTo>
                  <a:pt x="3736604" y="228933"/>
                  <a:pt x="3726426" y="251731"/>
                  <a:pt x="3706070" y="273282"/>
                </a:cubicBezTo>
                <a:cubicBezTo>
                  <a:pt x="3685714" y="294834"/>
                  <a:pt x="3671826" y="315413"/>
                  <a:pt x="3664405" y="335021"/>
                </a:cubicBezTo>
                <a:cubicBezTo>
                  <a:pt x="3656983" y="354628"/>
                  <a:pt x="3648535" y="387841"/>
                  <a:pt x="3639060" y="434659"/>
                </a:cubicBezTo>
                <a:cubicBezTo>
                  <a:pt x="3629585" y="481477"/>
                  <a:pt x="3624848" y="508044"/>
                  <a:pt x="3624848" y="514361"/>
                </a:cubicBezTo>
                <a:cubicBezTo>
                  <a:pt x="3624848" y="524475"/>
                  <a:pt x="3651785" y="529532"/>
                  <a:pt x="3705659" y="529532"/>
                </a:cubicBezTo>
                <a:lnTo>
                  <a:pt x="3770533" y="527834"/>
                </a:lnTo>
                <a:cubicBezTo>
                  <a:pt x="3813965" y="527834"/>
                  <a:pt x="3844954" y="542731"/>
                  <a:pt x="3863503" y="572525"/>
                </a:cubicBezTo>
                <a:cubicBezTo>
                  <a:pt x="3882051" y="602320"/>
                  <a:pt x="3891325" y="624200"/>
                  <a:pt x="3891325" y="638166"/>
                </a:cubicBezTo>
                <a:cubicBezTo>
                  <a:pt x="3891325" y="669146"/>
                  <a:pt x="3872302" y="691848"/>
                  <a:pt x="3834256" y="706271"/>
                </a:cubicBezTo>
                <a:cubicBezTo>
                  <a:pt x="3796210" y="720693"/>
                  <a:pt x="3750241" y="727904"/>
                  <a:pt x="3696349" y="727904"/>
                </a:cubicBezTo>
                <a:cubicBezTo>
                  <a:pt x="3642456" y="727904"/>
                  <a:pt x="3608057" y="726471"/>
                  <a:pt x="3593150" y="723605"/>
                </a:cubicBezTo>
                <a:cubicBezTo>
                  <a:pt x="3578244" y="720739"/>
                  <a:pt x="3568783" y="719306"/>
                  <a:pt x="3564767" y="719306"/>
                </a:cubicBezTo>
                <a:cubicBezTo>
                  <a:pt x="3560750" y="719306"/>
                  <a:pt x="3550874" y="721022"/>
                  <a:pt x="3535137" y="724454"/>
                </a:cubicBezTo>
                <a:cubicBezTo>
                  <a:pt x="3487597" y="738219"/>
                  <a:pt x="3438872" y="745102"/>
                  <a:pt x="3388959" y="745102"/>
                </a:cubicBezTo>
                <a:cubicBezTo>
                  <a:pt x="3366960" y="745102"/>
                  <a:pt x="3355961" y="737010"/>
                  <a:pt x="3355961" y="720825"/>
                </a:cubicBezTo>
                <a:cubicBezTo>
                  <a:pt x="3355961" y="704641"/>
                  <a:pt x="3366531" y="695372"/>
                  <a:pt x="3387672" y="693017"/>
                </a:cubicBezTo>
                <a:cubicBezTo>
                  <a:pt x="3429004" y="685586"/>
                  <a:pt x="3474024" y="673309"/>
                  <a:pt x="3522732" y="656185"/>
                </a:cubicBezTo>
                <a:cubicBezTo>
                  <a:pt x="3488355" y="622137"/>
                  <a:pt x="3471167" y="570544"/>
                  <a:pt x="3471167" y="501408"/>
                </a:cubicBezTo>
                <a:cubicBezTo>
                  <a:pt x="3471167" y="432272"/>
                  <a:pt x="3483471" y="364377"/>
                  <a:pt x="3508081" y="297723"/>
                </a:cubicBezTo>
                <a:cubicBezTo>
                  <a:pt x="3508683" y="296098"/>
                  <a:pt x="3508985" y="293807"/>
                  <a:pt x="3508985" y="290850"/>
                </a:cubicBezTo>
                <a:lnTo>
                  <a:pt x="3509180" y="290370"/>
                </a:lnTo>
                <a:lnTo>
                  <a:pt x="3495675" y="298887"/>
                </a:lnTo>
                <a:cubicBezTo>
                  <a:pt x="3481625" y="306363"/>
                  <a:pt x="3466915" y="310101"/>
                  <a:pt x="3451546" y="310101"/>
                </a:cubicBezTo>
                <a:cubicBezTo>
                  <a:pt x="3431053" y="310101"/>
                  <a:pt x="3416795" y="309243"/>
                  <a:pt x="3408771" y="307527"/>
                </a:cubicBezTo>
                <a:cubicBezTo>
                  <a:pt x="3400748" y="305811"/>
                  <a:pt x="3396435" y="304953"/>
                  <a:pt x="3395832" y="304953"/>
                </a:cubicBezTo>
                <a:cubicBezTo>
                  <a:pt x="3394920" y="304953"/>
                  <a:pt x="3395896" y="309818"/>
                  <a:pt x="3398762" y="319548"/>
                </a:cubicBezTo>
                <a:cubicBezTo>
                  <a:pt x="3401629" y="329279"/>
                  <a:pt x="3403062" y="341492"/>
                  <a:pt x="3403062" y="356189"/>
                </a:cubicBezTo>
                <a:cubicBezTo>
                  <a:pt x="3403062" y="406704"/>
                  <a:pt x="3389502" y="464389"/>
                  <a:pt x="3362382" y="529244"/>
                </a:cubicBezTo>
                <a:cubicBezTo>
                  <a:pt x="3335263" y="594100"/>
                  <a:pt x="3301329" y="651160"/>
                  <a:pt x="3260581" y="700424"/>
                </a:cubicBezTo>
                <a:cubicBezTo>
                  <a:pt x="3219833" y="749689"/>
                  <a:pt x="3185425" y="774321"/>
                  <a:pt x="3157356" y="774321"/>
                </a:cubicBezTo>
                <a:cubicBezTo>
                  <a:pt x="3129287" y="774321"/>
                  <a:pt x="3115252" y="750140"/>
                  <a:pt x="3115252" y="701780"/>
                </a:cubicBezTo>
                <a:cubicBezTo>
                  <a:pt x="3115252" y="685404"/>
                  <a:pt x="3118187" y="658334"/>
                  <a:pt x="3124056" y="620571"/>
                </a:cubicBezTo>
                <a:cubicBezTo>
                  <a:pt x="3129926" y="582808"/>
                  <a:pt x="3141432" y="563927"/>
                  <a:pt x="3158574" y="563927"/>
                </a:cubicBezTo>
                <a:cubicBezTo>
                  <a:pt x="3165968" y="563927"/>
                  <a:pt x="3170810" y="565072"/>
                  <a:pt x="3173102" y="567363"/>
                </a:cubicBezTo>
                <a:lnTo>
                  <a:pt x="3174520" y="569234"/>
                </a:lnTo>
                <a:lnTo>
                  <a:pt x="3175620" y="566111"/>
                </a:lnTo>
                <a:cubicBezTo>
                  <a:pt x="3179000" y="556731"/>
                  <a:pt x="3187800" y="533283"/>
                  <a:pt x="3202019" y="495767"/>
                </a:cubicBezTo>
                <a:cubicBezTo>
                  <a:pt x="3220979" y="445745"/>
                  <a:pt x="3230458" y="402660"/>
                  <a:pt x="3230458" y="366513"/>
                </a:cubicBezTo>
                <a:cubicBezTo>
                  <a:pt x="3230458" y="352054"/>
                  <a:pt x="3225159" y="337252"/>
                  <a:pt x="3214562" y="322109"/>
                </a:cubicBezTo>
                <a:cubicBezTo>
                  <a:pt x="3203964" y="306965"/>
                  <a:pt x="3181102" y="281840"/>
                  <a:pt x="3145977" y="246733"/>
                </a:cubicBezTo>
                <a:cubicBezTo>
                  <a:pt x="3138109" y="238828"/>
                  <a:pt x="3134175" y="228897"/>
                  <a:pt x="3134175" y="216939"/>
                </a:cubicBezTo>
                <a:cubicBezTo>
                  <a:pt x="3134175" y="193808"/>
                  <a:pt x="3145749" y="182243"/>
                  <a:pt x="3168898" y="182243"/>
                </a:cubicBezTo>
                <a:cubicBezTo>
                  <a:pt x="3176584" y="182243"/>
                  <a:pt x="3183348" y="183996"/>
                  <a:pt x="3189190" y="187501"/>
                </a:cubicBezTo>
                <a:cubicBezTo>
                  <a:pt x="3211992" y="200043"/>
                  <a:pt x="3235889" y="206314"/>
                  <a:pt x="3260882" y="206314"/>
                </a:cubicBezTo>
                <a:cubicBezTo>
                  <a:pt x="3285875" y="206314"/>
                  <a:pt x="3306057" y="213178"/>
                  <a:pt x="3321429" y="226907"/>
                </a:cubicBezTo>
                <a:cubicBezTo>
                  <a:pt x="3322890" y="222818"/>
                  <a:pt x="3355130" y="198181"/>
                  <a:pt x="3418151" y="152997"/>
                </a:cubicBezTo>
                <a:cubicBezTo>
                  <a:pt x="3457931" y="123421"/>
                  <a:pt x="3479747" y="101058"/>
                  <a:pt x="3483599" y="85905"/>
                </a:cubicBezTo>
                <a:cubicBezTo>
                  <a:pt x="3491504" y="56147"/>
                  <a:pt x="3516698" y="41268"/>
                  <a:pt x="3559180" y="41268"/>
                </a:cubicBezTo>
                <a:close/>
                <a:moveTo>
                  <a:pt x="896606" y="0"/>
                </a:moveTo>
                <a:cubicBezTo>
                  <a:pt x="913721" y="0"/>
                  <a:pt x="936286" y="9644"/>
                  <a:pt x="964300" y="28932"/>
                </a:cubicBezTo>
                <a:cubicBezTo>
                  <a:pt x="992314" y="48219"/>
                  <a:pt x="1014080" y="64659"/>
                  <a:pt x="1029598" y="78251"/>
                </a:cubicBezTo>
                <a:cubicBezTo>
                  <a:pt x="1045116" y="91843"/>
                  <a:pt x="1052875" y="109323"/>
                  <a:pt x="1052875" y="130692"/>
                </a:cubicBezTo>
                <a:cubicBezTo>
                  <a:pt x="1052875" y="152061"/>
                  <a:pt x="1044801" y="169824"/>
                  <a:pt x="1028654" y="183982"/>
                </a:cubicBezTo>
                <a:cubicBezTo>
                  <a:pt x="1012506" y="198140"/>
                  <a:pt x="997239" y="204073"/>
                  <a:pt x="982853" y="201782"/>
                </a:cubicBezTo>
                <a:cubicBezTo>
                  <a:pt x="968467" y="199491"/>
                  <a:pt x="957888" y="198345"/>
                  <a:pt x="951114" y="198345"/>
                </a:cubicBezTo>
                <a:cubicBezTo>
                  <a:pt x="850669" y="198345"/>
                  <a:pt x="742628" y="260375"/>
                  <a:pt x="626993" y="384436"/>
                </a:cubicBezTo>
                <a:cubicBezTo>
                  <a:pt x="511358" y="508496"/>
                  <a:pt x="404622" y="685422"/>
                  <a:pt x="306787" y="915213"/>
                </a:cubicBezTo>
                <a:cubicBezTo>
                  <a:pt x="249791" y="1048995"/>
                  <a:pt x="202152" y="1137762"/>
                  <a:pt x="163868" y="1181513"/>
                </a:cubicBezTo>
                <a:cubicBezTo>
                  <a:pt x="125585" y="1225264"/>
                  <a:pt x="88835" y="1247139"/>
                  <a:pt x="53619" y="1247139"/>
                </a:cubicBezTo>
                <a:cubicBezTo>
                  <a:pt x="17873" y="1247139"/>
                  <a:pt x="0" y="1226966"/>
                  <a:pt x="0" y="1186620"/>
                </a:cubicBezTo>
                <a:cubicBezTo>
                  <a:pt x="0" y="1173841"/>
                  <a:pt x="4628" y="1134498"/>
                  <a:pt x="13884" y="1068593"/>
                </a:cubicBezTo>
                <a:cubicBezTo>
                  <a:pt x="23140" y="1002688"/>
                  <a:pt x="30698" y="963547"/>
                  <a:pt x="36558" y="951169"/>
                </a:cubicBezTo>
                <a:cubicBezTo>
                  <a:pt x="42418" y="938791"/>
                  <a:pt x="60638" y="916423"/>
                  <a:pt x="91217" y="884064"/>
                </a:cubicBezTo>
                <a:cubicBezTo>
                  <a:pt x="121797" y="851704"/>
                  <a:pt x="162280" y="813133"/>
                  <a:pt x="212667" y="768351"/>
                </a:cubicBezTo>
                <a:cubicBezTo>
                  <a:pt x="278408" y="641397"/>
                  <a:pt x="330662" y="543201"/>
                  <a:pt x="369429" y="473764"/>
                </a:cubicBezTo>
                <a:cubicBezTo>
                  <a:pt x="408196" y="404326"/>
                  <a:pt x="445717" y="352674"/>
                  <a:pt x="481992" y="318809"/>
                </a:cubicBezTo>
                <a:lnTo>
                  <a:pt x="487625" y="314137"/>
                </a:lnTo>
                <a:lnTo>
                  <a:pt x="487172" y="314250"/>
                </a:lnTo>
                <a:cubicBezTo>
                  <a:pt x="482434" y="315646"/>
                  <a:pt x="471894" y="319138"/>
                  <a:pt x="455553" y="324724"/>
                </a:cubicBezTo>
                <a:cubicBezTo>
                  <a:pt x="433764" y="332173"/>
                  <a:pt x="408164" y="335897"/>
                  <a:pt x="378753" y="335897"/>
                </a:cubicBezTo>
                <a:cubicBezTo>
                  <a:pt x="349343" y="335897"/>
                  <a:pt x="316691" y="317321"/>
                  <a:pt x="280799" y="280170"/>
                </a:cubicBezTo>
                <a:cubicBezTo>
                  <a:pt x="244908" y="243018"/>
                  <a:pt x="226962" y="213685"/>
                  <a:pt x="226962" y="192170"/>
                </a:cubicBezTo>
                <a:cubicBezTo>
                  <a:pt x="226962" y="170655"/>
                  <a:pt x="240855" y="159898"/>
                  <a:pt x="268641" y="159898"/>
                </a:cubicBezTo>
                <a:lnTo>
                  <a:pt x="297942" y="161623"/>
                </a:lnTo>
                <a:cubicBezTo>
                  <a:pt x="340881" y="161623"/>
                  <a:pt x="435380" y="142942"/>
                  <a:pt x="581439" y="105581"/>
                </a:cubicBezTo>
                <a:cubicBezTo>
                  <a:pt x="727498" y="68219"/>
                  <a:pt x="812211" y="41853"/>
                  <a:pt x="835579" y="26481"/>
                </a:cubicBezTo>
                <a:cubicBezTo>
                  <a:pt x="859149" y="8827"/>
                  <a:pt x="879491" y="0"/>
                  <a:pt x="8966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schemeClr val="bg1">
                <a:lumMod val="9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>
              <a:solidFill>
                <a:schemeClr val="bg1"/>
              </a:solidFill>
              <a:effectLst>
                <a:outerShdw blurRad="50800" dist="25400" dir="2700000" algn="tl" rotWithShape="0">
                  <a:schemeClr val="bg1">
                    <a:lumMod val="9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kzn_1"/>
          <p:cNvSpPr/>
          <p:nvPr/>
        </p:nvSpPr>
        <p:spPr>
          <a:xfrm>
            <a:off x="0" y="0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17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likzn_2"/>
          <p:cNvSpPr/>
          <p:nvPr/>
        </p:nvSpPr>
        <p:spPr>
          <a:xfrm>
            <a:off x="0" y="2051685"/>
            <a:ext cx="12191365" cy="48063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5950">
                <a:moveTo>
                  <a:pt x="15246" y="0"/>
                </a:moveTo>
                <a:cubicBezTo>
                  <a:pt x="16555" y="1"/>
                  <a:pt x="17863" y="339"/>
                  <a:pt x="19171" y="1248"/>
                </a:cubicBezTo>
                <a:lnTo>
                  <a:pt x="19200" y="1269"/>
                </a:lnTo>
                <a:lnTo>
                  <a:pt x="19200" y="5950"/>
                </a:lnTo>
                <a:lnTo>
                  <a:pt x="15878" y="5950"/>
                </a:lnTo>
                <a:lnTo>
                  <a:pt x="15850" y="5947"/>
                </a:lnTo>
                <a:cubicBezTo>
                  <a:pt x="15448" y="5913"/>
                  <a:pt x="15045" y="5915"/>
                  <a:pt x="14642" y="5944"/>
                </a:cubicBezTo>
                <a:lnTo>
                  <a:pt x="14573" y="5950"/>
                </a:lnTo>
                <a:lnTo>
                  <a:pt x="0" y="5950"/>
                </a:lnTo>
                <a:lnTo>
                  <a:pt x="0" y="1356"/>
                </a:lnTo>
                <a:cubicBezTo>
                  <a:pt x="5082" y="5062"/>
                  <a:pt x="10164" y="-5"/>
                  <a:pt x="15246" y="0"/>
                </a:cubicBezTo>
                <a:close/>
              </a:path>
            </a:pathLst>
          </a:custGeom>
          <a:gradFill>
            <a:gsLst>
              <a:gs pos="0">
                <a:srgbClr val="E83C4D">
                  <a:alpha val="31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ikzn_3"/>
          <p:cNvSpPr/>
          <p:nvPr/>
        </p:nvSpPr>
        <p:spPr>
          <a:xfrm>
            <a:off x="-19050" y="2259965"/>
            <a:ext cx="12192000" cy="46094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5950">
                <a:moveTo>
                  <a:pt x="15246" y="0"/>
                </a:moveTo>
                <a:cubicBezTo>
                  <a:pt x="16555" y="1"/>
                  <a:pt x="17863" y="339"/>
                  <a:pt x="19171" y="1248"/>
                </a:cubicBezTo>
                <a:lnTo>
                  <a:pt x="19200" y="1269"/>
                </a:lnTo>
                <a:lnTo>
                  <a:pt x="19200" y="5950"/>
                </a:lnTo>
                <a:lnTo>
                  <a:pt x="15878" y="5950"/>
                </a:lnTo>
                <a:lnTo>
                  <a:pt x="15850" y="5947"/>
                </a:lnTo>
                <a:cubicBezTo>
                  <a:pt x="15448" y="5913"/>
                  <a:pt x="15045" y="5915"/>
                  <a:pt x="14642" y="5944"/>
                </a:cubicBezTo>
                <a:lnTo>
                  <a:pt x="14573" y="5950"/>
                </a:lnTo>
                <a:lnTo>
                  <a:pt x="0" y="5950"/>
                </a:lnTo>
                <a:lnTo>
                  <a:pt x="0" y="1356"/>
                </a:lnTo>
                <a:cubicBezTo>
                  <a:pt x="5082" y="5062"/>
                  <a:pt x="10164" y="-5"/>
                  <a:pt x="15246" y="0"/>
                </a:cubicBezTo>
                <a:close/>
              </a:path>
            </a:pathLst>
          </a:custGeom>
          <a:gradFill>
            <a:gsLst>
              <a:gs pos="0">
                <a:srgbClr val="E83C4D"/>
              </a:gs>
              <a:gs pos="100000">
                <a:srgbClr val="EE6D79">
                  <a:alpha val="5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ikzn_4"/>
          <p:cNvSpPr/>
          <p:nvPr>
            <p:custDataLst>
              <p:tags r:id="rId2"/>
            </p:custDataLst>
          </p:nvPr>
        </p:nvSpPr>
        <p:spPr>
          <a:xfrm>
            <a:off x="1381760" y="4018915"/>
            <a:ext cx="288000" cy="288000"/>
          </a:xfrm>
          <a:prstGeom prst="ellipse">
            <a:avLst/>
          </a:prstGeom>
          <a:solidFill>
            <a:srgbClr val="E84A59"/>
          </a:solidFill>
          <a:ln>
            <a:noFill/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likzn_5"/>
          <p:cNvSpPr/>
          <p:nvPr>
            <p:custDataLst>
              <p:tags r:id="rId3"/>
            </p:custDataLst>
          </p:nvPr>
        </p:nvSpPr>
        <p:spPr>
          <a:xfrm>
            <a:off x="5962650" y="3298825"/>
            <a:ext cx="288000" cy="288000"/>
          </a:xfrm>
          <a:prstGeom prst="ellipse">
            <a:avLst/>
          </a:prstGeom>
          <a:solidFill>
            <a:srgbClr val="E84A59"/>
          </a:solidFill>
          <a:ln>
            <a:noFill/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likzn_6"/>
          <p:cNvSpPr/>
          <p:nvPr>
            <p:custDataLst>
              <p:tags r:id="rId4"/>
            </p:custDataLst>
          </p:nvPr>
        </p:nvSpPr>
        <p:spPr>
          <a:xfrm>
            <a:off x="3464560" y="4142105"/>
            <a:ext cx="288000" cy="288000"/>
          </a:xfrm>
          <a:prstGeom prst="ellipse">
            <a:avLst/>
          </a:prstGeom>
          <a:solidFill>
            <a:srgbClr val="E84A59"/>
          </a:solidFill>
          <a:ln>
            <a:noFill/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likzn_7"/>
          <p:cNvSpPr/>
          <p:nvPr>
            <p:custDataLst>
              <p:tags r:id="rId5"/>
            </p:custDataLst>
          </p:nvPr>
        </p:nvSpPr>
        <p:spPr>
          <a:xfrm>
            <a:off x="9541510" y="2040890"/>
            <a:ext cx="288000" cy="288000"/>
          </a:xfrm>
          <a:prstGeom prst="ellipse">
            <a:avLst/>
          </a:prstGeom>
          <a:solidFill>
            <a:srgbClr val="E84A59"/>
          </a:solidFill>
          <a:ln>
            <a:noFill/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3" name="likzn_8"/>
          <p:cNvCxnSpPr>
            <a:stCxn id="7" idx="0"/>
          </p:cNvCxnSpPr>
          <p:nvPr>
            <p:custDataLst>
              <p:tags r:id="rId6"/>
            </p:custDataLst>
          </p:nvPr>
        </p:nvCxnSpPr>
        <p:spPr>
          <a:xfrm flipV="1">
            <a:off x="1525905" y="1908810"/>
            <a:ext cx="10160" cy="2110105"/>
          </a:xfrm>
          <a:prstGeom prst="line">
            <a:avLst/>
          </a:prstGeom>
          <a:ln w="76200"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31000">
                  <a:srgbClr val="E84A59"/>
                </a:gs>
              </a:gsLst>
              <a:lin ang="5400000" scaled="1"/>
            </a:gra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likzn_9"/>
          <p:cNvCxnSpPr/>
          <p:nvPr>
            <p:custDataLst>
              <p:tags r:id="rId7"/>
            </p:custDataLst>
          </p:nvPr>
        </p:nvCxnSpPr>
        <p:spPr>
          <a:xfrm flipH="1" flipV="1">
            <a:off x="6089650" y="1204595"/>
            <a:ext cx="16510" cy="2094230"/>
          </a:xfrm>
          <a:prstGeom prst="line">
            <a:avLst/>
          </a:prstGeom>
          <a:ln w="76200"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E84A59"/>
                </a:gs>
              </a:gsLst>
              <a:lin ang="5400000" scaled="1"/>
            </a:gra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likzn_10"/>
          <p:cNvCxnSpPr/>
          <p:nvPr>
            <p:custDataLst>
              <p:tags r:id="rId8"/>
            </p:custDataLst>
          </p:nvPr>
        </p:nvCxnSpPr>
        <p:spPr>
          <a:xfrm flipH="1">
            <a:off x="3616325" y="4430395"/>
            <a:ext cx="5080" cy="1708150"/>
          </a:xfrm>
          <a:prstGeom prst="line">
            <a:avLst/>
          </a:prstGeom>
          <a:ln w="76200"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E84A59"/>
                </a:gs>
              </a:gsLst>
              <a:lin ang="5400000" scaled="1"/>
            </a:gra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likzn_11"/>
          <p:cNvCxnSpPr/>
          <p:nvPr>
            <p:custDataLst>
              <p:tags r:id="rId9"/>
            </p:custDataLst>
          </p:nvPr>
        </p:nvCxnSpPr>
        <p:spPr>
          <a:xfrm>
            <a:off x="9688195" y="2235835"/>
            <a:ext cx="1905" cy="2593975"/>
          </a:xfrm>
          <a:prstGeom prst="line">
            <a:avLst/>
          </a:prstGeom>
          <a:ln w="76200" cap="rnd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rgbClr val="E84A59"/>
                </a:gs>
              </a:gsLst>
              <a:lin ang="5400000" scaled="1"/>
            </a:gra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21" name="likzn_12"/>
          <p:cNvGrpSpPr/>
          <p:nvPr>
            <p:custDataLst>
              <p:tags r:id="rId10"/>
            </p:custDataLst>
          </p:nvPr>
        </p:nvGrpSpPr>
        <p:grpSpPr>
          <a:xfrm>
            <a:off x="1670050" y="2040890"/>
            <a:ext cx="2082800" cy="1490980"/>
            <a:chOff x="1540" y="4055"/>
            <a:chExt cx="3280" cy="2348"/>
          </a:xfrm>
        </p:grpSpPr>
        <p:sp>
          <p:nvSpPr>
            <p:cNvPr id="19" name="文本框 18"/>
            <p:cNvSpPr txBox="1"/>
            <p:nvPr>
              <p:custDataLst>
                <p:tags r:id="rId20"/>
              </p:custDataLst>
            </p:nvPr>
          </p:nvSpPr>
          <p:spPr>
            <a:xfrm>
              <a:off x="1540" y="4055"/>
              <a:ext cx="318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21"/>
              </p:custDataLst>
            </p:nvPr>
          </p:nvSpPr>
          <p:spPr>
            <a:xfrm>
              <a:off x="1540" y="4805"/>
              <a:ext cx="328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likzn_13"/>
          <p:cNvGrpSpPr/>
          <p:nvPr>
            <p:custDataLst>
              <p:tags r:id="rId11"/>
            </p:custDataLst>
          </p:nvPr>
        </p:nvGrpSpPr>
        <p:grpSpPr>
          <a:xfrm>
            <a:off x="3879850" y="4592320"/>
            <a:ext cx="2082800" cy="1490980"/>
            <a:chOff x="1540" y="4055"/>
            <a:chExt cx="3280" cy="2348"/>
          </a:xfrm>
        </p:grpSpPr>
        <p:sp>
          <p:nvSpPr>
            <p:cNvPr id="23" name="文本框 22"/>
            <p:cNvSpPr txBox="1"/>
            <p:nvPr>
              <p:custDataLst>
                <p:tags r:id="rId18"/>
              </p:custDataLst>
            </p:nvPr>
          </p:nvSpPr>
          <p:spPr>
            <a:xfrm>
              <a:off x="1540" y="4055"/>
              <a:ext cx="318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4" name="文本框 23"/>
            <p:cNvSpPr txBox="1"/>
            <p:nvPr>
              <p:custDataLst>
                <p:tags r:id="rId19"/>
              </p:custDataLst>
            </p:nvPr>
          </p:nvSpPr>
          <p:spPr>
            <a:xfrm>
              <a:off x="1540" y="4805"/>
              <a:ext cx="328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likzn_14"/>
          <p:cNvGrpSpPr/>
          <p:nvPr>
            <p:custDataLst>
              <p:tags r:id="rId12"/>
            </p:custDataLst>
          </p:nvPr>
        </p:nvGrpSpPr>
        <p:grpSpPr>
          <a:xfrm>
            <a:off x="6330315" y="1204595"/>
            <a:ext cx="2082800" cy="1490980"/>
            <a:chOff x="1540" y="4055"/>
            <a:chExt cx="3280" cy="2348"/>
          </a:xfrm>
        </p:grpSpPr>
        <p:sp>
          <p:nvSpPr>
            <p:cNvPr id="26" name="文本框 25"/>
            <p:cNvSpPr txBox="1"/>
            <p:nvPr>
              <p:custDataLst>
                <p:tags r:id="rId16"/>
              </p:custDataLst>
            </p:nvPr>
          </p:nvSpPr>
          <p:spPr>
            <a:xfrm>
              <a:off x="1540" y="4055"/>
              <a:ext cx="318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文本框 26"/>
            <p:cNvSpPr txBox="1"/>
            <p:nvPr>
              <p:custDataLst>
                <p:tags r:id="rId17"/>
              </p:custDataLst>
            </p:nvPr>
          </p:nvSpPr>
          <p:spPr>
            <a:xfrm>
              <a:off x="1540" y="4805"/>
              <a:ext cx="328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likzn_15"/>
          <p:cNvGrpSpPr/>
          <p:nvPr>
            <p:custDataLst>
              <p:tags r:id="rId13"/>
            </p:custDataLst>
          </p:nvPr>
        </p:nvGrpSpPr>
        <p:grpSpPr>
          <a:xfrm>
            <a:off x="9829800" y="3101340"/>
            <a:ext cx="2082800" cy="1490980"/>
            <a:chOff x="1540" y="4055"/>
            <a:chExt cx="3280" cy="2348"/>
          </a:xfrm>
        </p:grpSpPr>
        <p:sp>
          <p:nvSpPr>
            <p:cNvPr id="32" name="文本框 31"/>
            <p:cNvSpPr txBox="1"/>
            <p:nvPr>
              <p:custDataLst>
                <p:tags r:id="rId14"/>
              </p:custDataLst>
            </p:nvPr>
          </p:nvSpPr>
          <p:spPr>
            <a:xfrm>
              <a:off x="1540" y="4055"/>
              <a:ext cx="318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3" name="文本框 32"/>
            <p:cNvSpPr txBox="1"/>
            <p:nvPr>
              <p:custDataLst>
                <p:tags r:id="rId15"/>
              </p:custDataLst>
            </p:nvPr>
          </p:nvSpPr>
          <p:spPr>
            <a:xfrm>
              <a:off x="1540" y="4805"/>
              <a:ext cx="328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请在这里输入你想输入的文字内容。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likzn_16"/>
          <p:cNvSpPr/>
          <p:nvPr/>
        </p:nvSpPr>
        <p:spPr>
          <a:xfrm>
            <a:off x="-19050" y="-20320"/>
            <a:ext cx="1221359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likzn_17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38" name="文本框 37"/>
            <p:cNvSpPr txBox="1"/>
            <p:nvPr/>
          </p:nvSpPr>
          <p:spPr>
            <a:xfrm>
              <a:off x="324716" y="246079"/>
              <a:ext cx="242062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400" b="1">
                  <a:solidFill>
                    <a:schemeClr val="bg1"/>
                  </a:solidFill>
                  <a:cs typeface="+mn-ea"/>
                  <a:sym typeface="+mn-lt"/>
                </a:rPr>
                <a:t>历史沿革</a:t>
              </a:r>
              <a:endParaRPr kumimoji="0" lang="zh-CN" altLang="en-US" sz="4400" b="0" i="0" spc="-30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likzn_2"/>
          <p:cNvSpPr/>
          <p:nvPr/>
        </p:nvSpPr>
        <p:spPr>
          <a:xfrm>
            <a:off x="-10795" y="-2540"/>
            <a:ext cx="12202160" cy="68961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71000">
                <a:srgbClr val="EE7C88">
                  <a:alpha val="30000"/>
                </a:srgbClr>
              </a:gs>
              <a:gs pos="45000">
                <a:srgbClr val="EA3E4E">
                  <a:alpha val="60000"/>
                </a:srgbClr>
              </a:gs>
              <a:gs pos="0">
                <a:srgbClr val="E60013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1" name="likzn_3" descr="logo05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32740" y="381635"/>
            <a:ext cx="3667125" cy="762000"/>
          </a:xfrm>
          <a:prstGeom prst="rect">
            <a:avLst/>
          </a:prstGeom>
        </p:spPr>
      </p:pic>
      <p:sp>
        <p:nvSpPr>
          <p:cNvPr id="5" name="likzn_4"/>
          <p:cNvSpPr txBox="1"/>
          <p:nvPr/>
        </p:nvSpPr>
        <p:spPr>
          <a:xfrm>
            <a:off x="4354195" y="782955"/>
            <a:ext cx="3551555" cy="2630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9900" b="1">
                <a:gradFill>
                  <a:gsLst>
                    <a:gs pos="0">
                      <a:schemeClr val="accent1">
                        <a:lumMod val="5000"/>
                        <a:lumOff val="95000"/>
                        <a:alpha val="70000"/>
                      </a:scheme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rPr>
              <a:t>03</a:t>
            </a:r>
          </a:p>
        </p:txBody>
      </p:sp>
      <p:grpSp>
        <p:nvGrpSpPr>
          <p:cNvPr id="19" name="likzn_5"/>
          <p:cNvGrpSpPr/>
          <p:nvPr/>
        </p:nvGrpSpPr>
        <p:grpSpPr>
          <a:xfrm flipH="1">
            <a:off x="-1270" y="1290320"/>
            <a:ext cx="12204065" cy="4198620"/>
            <a:chOff x="-16" y="2368"/>
            <a:chExt cx="19219" cy="6612"/>
          </a:xfrm>
        </p:grpSpPr>
        <p:pic>
          <p:nvPicPr>
            <p:cNvPr id="16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H="1">
              <a:off x="-16" y="2368"/>
              <a:ext cx="19202" cy="3366"/>
            </a:xfrm>
            <a:prstGeom prst="rect">
              <a:avLst/>
            </a:prstGeom>
          </p:spPr>
        </p:pic>
        <p:pic>
          <p:nvPicPr>
            <p:cNvPr id="18" name="图片"/>
            <p:cNvPicPr>
              <a:picLocks noChangeAspect="1"/>
            </p:cNvPicPr>
            <p:nvPr/>
          </p:nvPicPr>
          <p:blipFill rotWithShape="1">
            <a:blip r:embed="rId10">
              <a:alphaModFix amt="80000"/>
            </a:blip>
            <a:srcRect/>
            <a:stretch>
              <a:fillRect/>
            </a:stretch>
          </p:blipFill>
          <p:spPr>
            <a:xfrm flipV="1">
              <a:off x="1" y="5614"/>
              <a:ext cx="19202" cy="3366"/>
            </a:xfrm>
            <a:prstGeom prst="rect">
              <a:avLst/>
            </a:prstGeom>
          </p:spPr>
        </p:pic>
      </p:grpSp>
      <p:grpSp>
        <p:nvGrpSpPr>
          <p:cNvPr id="53" name="likzn_6"/>
          <p:cNvGrpSpPr/>
          <p:nvPr/>
        </p:nvGrpSpPr>
        <p:grpSpPr>
          <a:xfrm>
            <a:off x="-10160" y="6572802"/>
            <a:ext cx="12217390" cy="463025"/>
            <a:chOff x="-27" y="10423"/>
            <a:chExt cx="19252" cy="541"/>
          </a:xfrm>
        </p:grpSpPr>
        <p:sp>
          <p:nvSpPr>
            <p:cNvPr id="51" name="矩形 50"/>
            <p:cNvSpPr/>
            <p:nvPr/>
          </p:nvSpPr>
          <p:spPr>
            <a:xfrm>
              <a:off x="-3" y="10423"/>
              <a:ext cx="19203" cy="367"/>
            </a:xfrm>
            <a:prstGeom prst="rect">
              <a:avLst/>
            </a:prstGeom>
            <a:solidFill>
              <a:srgbClr val="E84252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-27" y="10424"/>
              <a:ext cx="19252" cy="5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About </a:t>
              </a:r>
              <a:r>
                <a:rPr lang="zh-CN" altLang="en-US" sz="1400" spc="1200">
                  <a:solidFill>
                    <a:srgbClr val="FFFFFF"/>
                  </a:solidFill>
                  <a:uFillTx/>
                  <a:cs typeface="+mn-ea"/>
                  <a:sym typeface="+mn-lt"/>
                </a:rPr>
                <a:t>Weinan Normal University</a:t>
              </a:r>
            </a:p>
          </p:txBody>
        </p:sp>
      </p:grpSp>
      <p:pic>
        <p:nvPicPr>
          <p:cNvPr id="3" name="likzn_7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0" y="4638675"/>
            <a:ext cx="12192000" cy="22548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38DCCA-BE13-5BAD-1033-5AC0118813E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274747" y="2363572"/>
            <a:ext cx="5406856" cy="1821651"/>
          </a:xfrm>
          <a:custGeom>
            <a:avLst/>
            <a:gdLst/>
            <a:ahLst/>
            <a:cxnLst/>
            <a:rect l="l" t="t" r="r" b="b"/>
            <a:pathLst>
              <a:path w="5406856" h="1821651">
                <a:moveTo>
                  <a:pt x="1672923" y="617321"/>
                </a:moveTo>
                <a:cubicBezTo>
                  <a:pt x="1687391" y="617321"/>
                  <a:pt x="1702945" y="625016"/>
                  <a:pt x="1719586" y="640406"/>
                </a:cubicBezTo>
                <a:cubicBezTo>
                  <a:pt x="1736226" y="655796"/>
                  <a:pt x="1764729" y="673313"/>
                  <a:pt x="1805093" y="692956"/>
                </a:cubicBezTo>
                <a:cubicBezTo>
                  <a:pt x="1825924" y="702705"/>
                  <a:pt x="1845426" y="723554"/>
                  <a:pt x="1863600" y="755502"/>
                </a:cubicBezTo>
                <a:cubicBezTo>
                  <a:pt x="1881774" y="787451"/>
                  <a:pt x="1890861" y="814899"/>
                  <a:pt x="1890861" y="837847"/>
                </a:cubicBezTo>
                <a:cubicBezTo>
                  <a:pt x="1890861" y="860795"/>
                  <a:pt x="1884750" y="876770"/>
                  <a:pt x="1872527" y="885770"/>
                </a:cubicBezTo>
                <a:cubicBezTo>
                  <a:pt x="1860305" y="894770"/>
                  <a:pt x="1842026" y="923054"/>
                  <a:pt x="1817690" y="970620"/>
                </a:cubicBezTo>
                <a:cubicBezTo>
                  <a:pt x="1793355" y="1018187"/>
                  <a:pt x="1747258" y="1081249"/>
                  <a:pt x="1679399" y="1159805"/>
                </a:cubicBezTo>
                <a:cubicBezTo>
                  <a:pt x="1715510" y="1198983"/>
                  <a:pt x="1734177" y="1233059"/>
                  <a:pt x="1735400" y="1262031"/>
                </a:cubicBezTo>
                <a:cubicBezTo>
                  <a:pt x="1759170" y="1202041"/>
                  <a:pt x="1779243" y="1154096"/>
                  <a:pt x="1795618" y="1118195"/>
                </a:cubicBezTo>
                <a:cubicBezTo>
                  <a:pt x="1811994" y="1082294"/>
                  <a:pt x="1826517" y="1064343"/>
                  <a:pt x="1839187" y="1064343"/>
                </a:cubicBezTo>
                <a:cubicBezTo>
                  <a:pt x="1851857" y="1064343"/>
                  <a:pt x="1858192" y="1071317"/>
                  <a:pt x="1858192" y="1085265"/>
                </a:cubicBezTo>
                <a:cubicBezTo>
                  <a:pt x="1858192" y="1095032"/>
                  <a:pt x="1851889" y="1116675"/>
                  <a:pt x="1839283" y="1150193"/>
                </a:cubicBezTo>
                <a:cubicBezTo>
                  <a:pt x="1826677" y="1183712"/>
                  <a:pt x="1820949" y="1203817"/>
                  <a:pt x="1822099" y="1210507"/>
                </a:cubicBezTo>
                <a:cubicBezTo>
                  <a:pt x="1823249" y="1217198"/>
                  <a:pt x="1823824" y="1223593"/>
                  <a:pt x="1823824" y="1229690"/>
                </a:cubicBezTo>
                <a:cubicBezTo>
                  <a:pt x="1823824" y="1253186"/>
                  <a:pt x="1805924" y="1316864"/>
                  <a:pt x="1770124" y="1420724"/>
                </a:cubicBezTo>
                <a:cubicBezTo>
                  <a:pt x="1769229" y="1446757"/>
                  <a:pt x="1768782" y="1478788"/>
                  <a:pt x="1768782" y="1516815"/>
                </a:cubicBezTo>
                <a:lnTo>
                  <a:pt x="1772232" y="1609429"/>
                </a:lnTo>
                <a:cubicBezTo>
                  <a:pt x="1772232" y="1652204"/>
                  <a:pt x="1759435" y="1673591"/>
                  <a:pt x="1733839" y="1673591"/>
                </a:cubicBezTo>
                <a:cubicBezTo>
                  <a:pt x="1708244" y="1673591"/>
                  <a:pt x="1674607" y="1652751"/>
                  <a:pt x="1632928" y="1611072"/>
                </a:cubicBezTo>
                <a:cubicBezTo>
                  <a:pt x="1591249" y="1569393"/>
                  <a:pt x="1570409" y="1523643"/>
                  <a:pt x="1570409" y="1473822"/>
                </a:cubicBezTo>
                <a:cubicBezTo>
                  <a:pt x="1570409" y="1460878"/>
                  <a:pt x="1573276" y="1436059"/>
                  <a:pt x="1579008" y="1399364"/>
                </a:cubicBezTo>
                <a:cubicBezTo>
                  <a:pt x="1584741" y="1362669"/>
                  <a:pt x="1587607" y="1332861"/>
                  <a:pt x="1587607" y="1309940"/>
                </a:cubicBezTo>
                <a:cubicBezTo>
                  <a:pt x="1587607" y="1287019"/>
                  <a:pt x="1587534" y="1271844"/>
                  <a:pt x="1587388" y="1264414"/>
                </a:cubicBezTo>
                <a:cubicBezTo>
                  <a:pt x="1556516" y="1310255"/>
                  <a:pt x="1532779" y="1333176"/>
                  <a:pt x="1516175" y="1333176"/>
                </a:cubicBezTo>
                <a:cubicBezTo>
                  <a:pt x="1499571" y="1333176"/>
                  <a:pt x="1479055" y="1321286"/>
                  <a:pt x="1454628" y="1297508"/>
                </a:cubicBezTo>
                <a:cubicBezTo>
                  <a:pt x="1430201" y="1273729"/>
                  <a:pt x="1411872" y="1247152"/>
                  <a:pt x="1399640" y="1217778"/>
                </a:cubicBezTo>
                <a:cubicBezTo>
                  <a:pt x="1387409" y="1188404"/>
                  <a:pt x="1381293" y="1165789"/>
                  <a:pt x="1381293" y="1149933"/>
                </a:cubicBezTo>
                <a:cubicBezTo>
                  <a:pt x="1381293" y="1134078"/>
                  <a:pt x="1388741" y="1123767"/>
                  <a:pt x="1403639" y="1119003"/>
                </a:cubicBezTo>
                <a:cubicBezTo>
                  <a:pt x="1439439" y="1085228"/>
                  <a:pt x="1484263" y="1029789"/>
                  <a:pt x="1538109" y="952684"/>
                </a:cubicBezTo>
                <a:cubicBezTo>
                  <a:pt x="1591956" y="875578"/>
                  <a:pt x="1635475" y="802193"/>
                  <a:pt x="1668664" y="732527"/>
                </a:cubicBezTo>
                <a:cubicBezTo>
                  <a:pt x="1669632" y="725316"/>
                  <a:pt x="1669052" y="714841"/>
                  <a:pt x="1666926" y="701103"/>
                </a:cubicBezTo>
                <a:cubicBezTo>
                  <a:pt x="1664799" y="687366"/>
                  <a:pt x="1661650" y="676914"/>
                  <a:pt x="1657478" y="669748"/>
                </a:cubicBezTo>
                <a:cubicBezTo>
                  <a:pt x="1653306" y="662583"/>
                  <a:pt x="1651221" y="652053"/>
                  <a:pt x="1651221" y="638160"/>
                </a:cubicBezTo>
                <a:cubicBezTo>
                  <a:pt x="1651221" y="624267"/>
                  <a:pt x="1658455" y="617321"/>
                  <a:pt x="1672923" y="617321"/>
                </a:cubicBezTo>
                <a:close/>
                <a:moveTo>
                  <a:pt x="3637116" y="555958"/>
                </a:moveTo>
                <a:cubicBezTo>
                  <a:pt x="3625158" y="568043"/>
                  <a:pt x="3614752" y="580243"/>
                  <a:pt x="3605897" y="592557"/>
                </a:cubicBezTo>
                <a:cubicBezTo>
                  <a:pt x="3597043" y="604871"/>
                  <a:pt x="3589038" y="622821"/>
                  <a:pt x="3581881" y="646408"/>
                </a:cubicBezTo>
                <a:cubicBezTo>
                  <a:pt x="3598056" y="646700"/>
                  <a:pt x="3616317" y="642351"/>
                  <a:pt x="3636664" y="633360"/>
                </a:cubicBezTo>
                <a:cubicBezTo>
                  <a:pt x="3657010" y="624368"/>
                  <a:pt x="3667184" y="618522"/>
                  <a:pt x="3667184" y="615820"/>
                </a:cubicBezTo>
                <a:cubicBezTo>
                  <a:pt x="3667184" y="615656"/>
                  <a:pt x="3657161" y="595701"/>
                  <a:pt x="3637116" y="555958"/>
                </a:cubicBezTo>
                <a:close/>
                <a:moveTo>
                  <a:pt x="2077924" y="508988"/>
                </a:moveTo>
                <a:cubicBezTo>
                  <a:pt x="2121210" y="508988"/>
                  <a:pt x="2152145" y="540896"/>
                  <a:pt x="2170730" y="604710"/>
                </a:cubicBezTo>
                <a:cubicBezTo>
                  <a:pt x="2189315" y="668525"/>
                  <a:pt x="2198607" y="712217"/>
                  <a:pt x="2198607" y="735786"/>
                </a:cubicBezTo>
                <a:cubicBezTo>
                  <a:pt x="2198607" y="759354"/>
                  <a:pt x="2195937" y="790125"/>
                  <a:pt x="2190597" y="828098"/>
                </a:cubicBezTo>
                <a:cubicBezTo>
                  <a:pt x="2185257" y="866071"/>
                  <a:pt x="2177740" y="905012"/>
                  <a:pt x="2168046" y="944920"/>
                </a:cubicBezTo>
                <a:cubicBezTo>
                  <a:pt x="2158352" y="984828"/>
                  <a:pt x="2152492" y="1021752"/>
                  <a:pt x="2150465" y="1055690"/>
                </a:cubicBezTo>
                <a:cubicBezTo>
                  <a:pt x="2215530" y="957836"/>
                  <a:pt x="2273193" y="846847"/>
                  <a:pt x="2323452" y="722723"/>
                </a:cubicBezTo>
                <a:cubicBezTo>
                  <a:pt x="2317720" y="709031"/>
                  <a:pt x="2314854" y="694919"/>
                  <a:pt x="2314854" y="680387"/>
                </a:cubicBezTo>
                <a:cubicBezTo>
                  <a:pt x="2314854" y="665855"/>
                  <a:pt x="2322722" y="658589"/>
                  <a:pt x="2338459" y="658589"/>
                </a:cubicBezTo>
                <a:cubicBezTo>
                  <a:pt x="2354196" y="658589"/>
                  <a:pt x="2380804" y="667192"/>
                  <a:pt x="2418284" y="684399"/>
                </a:cubicBezTo>
                <a:cubicBezTo>
                  <a:pt x="2455764" y="701605"/>
                  <a:pt x="2483829" y="721778"/>
                  <a:pt x="2502478" y="744918"/>
                </a:cubicBezTo>
                <a:cubicBezTo>
                  <a:pt x="2521126" y="768058"/>
                  <a:pt x="2530451" y="801271"/>
                  <a:pt x="2530451" y="844556"/>
                </a:cubicBezTo>
                <a:cubicBezTo>
                  <a:pt x="2530451" y="878988"/>
                  <a:pt x="2516649" y="901539"/>
                  <a:pt x="2489046" y="912209"/>
                </a:cubicBezTo>
                <a:cubicBezTo>
                  <a:pt x="2461442" y="922880"/>
                  <a:pt x="2434017" y="944569"/>
                  <a:pt x="2406769" y="977275"/>
                </a:cubicBezTo>
                <a:cubicBezTo>
                  <a:pt x="2379522" y="1009981"/>
                  <a:pt x="2357007" y="1044964"/>
                  <a:pt x="2339226" y="1082225"/>
                </a:cubicBezTo>
                <a:cubicBezTo>
                  <a:pt x="2321444" y="1119486"/>
                  <a:pt x="2292239" y="1161667"/>
                  <a:pt x="2251609" y="1208769"/>
                </a:cubicBezTo>
                <a:cubicBezTo>
                  <a:pt x="2210980" y="1255870"/>
                  <a:pt x="2173021" y="1291360"/>
                  <a:pt x="2137731" y="1315239"/>
                </a:cubicBezTo>
                <a:cubicBezTo>
                  <a:pt x="2137056" y="1328657"/>
                  <a:pt x="2136718" y="1344266"/>
                  <a:pt x="2136718" y="1362066"/>
                </a:cubicBezTo>
                <a:cubicBezTo>
                  <a:pt x="2136718" y="1403873"/>
                  <a:pt x="2142492" y="1430322"/>
                  <a:pt x="2154039" y="1441413"/>
                </a:cubicBezTo>
                <a:cubicBezTo>
                  <a:pt x="2165586" y="1452503"/>
                  <a:pt x="2195526" y="1458048"/>
                  <a:pt x="2243860" y="1458048"/>
                </a:cubicBezTo>
                <a:cubicBezTo>
                  <a:pt x="2292193" y="1458048"/>
                  <a:pt x="2346720" y="1454151"/>
                  <a:pt x="2407440" y="1446355"/>
                </a:cubicBezTo>
                <a:cubicBezTo>
                  <a:pt x="2468160" y="1438560"/>
                  <a:pt x="2508333" y="1429879"/>
                  <a:pt x="2527959" y="1420313"/>
                </a:cubicBezTo>
                <a:cubicBezTo>
                  <a:pt x="2547584" y="1410747"/>
                  <a:pt x="2563394" y="1392404"/>
                  <a:pt x="2575389" y="1365284"/>
                </a:cubicBezTo>
                <a:cubicBezTo>
                  <a:pt x="2587383" y="1338164"/>
                  <a:pt x="2593380" y="1308954"/>
                  <a:pt x="2593380" y="1277654"/>
                </a:cubicBezTo>
                <a:cubicBezTo>
                  <a:pt x="2593380" y="1246354"/>
                  <a:pt x="2590801" y="1214373"/>
                  <a:pt x="2585644" y="1181713"/>
                </a:cubicBezTo>
                <a:cubicBezTo>
                  <a:pt x="2580487" y="1149052"/>
                  <a:pt x="2577908" y="1126196"/>
                  <a:pt x="2577908" y="1113142"/>
                </a:cubicBezTo>
                <a:cubicBezTo>
                  <a:pt x="2577908" y="1100089"/>
                  <a:pt x="2584325" y="1093562"/>
                  <a:pt x="2597159" y="1093562"/>
                </a:cubicBezTo>
                <a:cubicBezTo>
                  <a:pt x="2608405" y="1093562"/>
                  <a:pt x="2625753" y="1119806"/>
                  <a:pt x="2649203" y="1172293"/>
                </a:cubicBezTo>
                <a:cubicBezTo>
                  <a:pt x="2672653" y="1224779"/>
                  <a:pt x="2690106" y="1275641"/>
                  <a:pt x="2701562" y="1324878"/>
                </a:cubicBezTo>
                <a:cubicBezTo>
                  <a:pt x="2713018" y="1374115"/>
                  <a:pt x="2724898" y="1413380"/>
                  <a:pt x="2737203" y="1442672"/>
                </a:cubicBezTo>
                <a:cubicBezTo>
                  <a:pt x="2749507" y="1471964"/>
                  <a:pt x="2755660" y="1495506"/>
                  <a:pt x="2755660" y="1513297"/>
                </a:cubicBezTo>
                <a:cubicBezTo>
                  <a:pt x="2755660" y="1531087"/>
                  <a:pt x="2745094" y="1544916"/>
                  <a:pt x="2723962" y="1554784"/>
                </a:cubicBezTo>
                <a:cubicBezTo>
                  <a:pt x="2702831" y="1564651"/>
                  <a:pt x="2672571" y="1575172"/>
                  <a:pt x="2633183" y="1586344"/>
                </a:cubicBezTo>
                <a:cubicBezTo>
                  <a:pt x="2593795" y="1597517"/>
                  <a:pt x="2549734" y="1607115"/>
                  <a:pt x="2500999" y="1615139"/>
                </a:cubicBezTo>
                <a:cubicBezTo>
                  <a:pt x="2452264" y="1623163"/>
                  <a:pt x="2398357" y="1627174"/>
                  <a:pt x="2339280" y="1627174"/>
                </a:cubicBezTo>
                <a:cubicBezTo>
                  <a:pt x="2239254" y="1627174"/>
                  <a:pt x="2166754" y="1617626"/>
                  <a:pt x="2121780" y="1598530"/>
                </a:cubicBezTo>
                <a:cubicBezTo>
                  <a:pt x="2076806" y="1579434"/>
                  <a:pt x="2043050" y="1545528"/>
                  <a:pt x="2020513" y="1496811"/>
                </a:cubicBezTo>
                <a:cubicBezTo>
                  <a:pt x="1997975" y="1448094"/>
                  <a:pt x="1983840" y="1378387"/>
                  <a:pt x="1978108" y="1287690"/>
                </a:cubicBezTo>
                <a:cubicBezTo>
                  <a:pt x="1965347" y="1261018"/>
                  <a:pt x="1958966" y="1226381"/>
                  <a:pt x="1958966" y="1183780"/>
                </a:cubicBezTo>
                <a:cubicBezTo>
                  <a:pt x="1958966" y="1141179"/>
                  <a:pt x="1964708" y="1067643"/>
                  <a:pt x="1976191" y="963172"/>
                </a:cubicBezTo>
                <a:cubicBezTo>
                  <a:pt x="1987674" y="858700"/>
                  <a:pt x="1995689" y="745069"/>
                  <a:pt x="2000235" y="622277"/>
                </a:cubicBezTo>
                <a:cubicBezTo>
                  <a:pt x="2001494" y="588503"/>
                  <a:pt x="2008733" y="561178"/>
                  <a:pt x="2021950" y="540302"/>
                </a:cubicBezTo>
                <a:cubicBezTo>
                  <a:pt x="2035168" y="519426"/>
                  <a:pt x="2053826" y="508988"/>
                  <a:pt x="2077924" y="508988"/>
                </a:cubicBezTo>
                <a:close/>
                <a:moveTo>
                  <a:pt x="4684429" y="469657"/>
                </a:moveTo>
                <a:cubicBezTo>
                  <a:pt x="4759700" y="469657"/>
                  <a:pt x="4825281" y="484869"/>
                  <a:pt x="4881172" y="515293"/>
                </a:cubicBezTo>
                <a:cubicBezTo>
                  <a:pt x="4937064" y="545717"/>
                  <a:pt x="4965010" y="579888"/>
                  <a:pt x="4965010" y="617806"/>
                </a:cubicBezTo>
                <a:cubicBezTo>
                  <a:pt x="4965010" y="633196"/>
                  <a:pt x="4959843" y="653826"/>
                  <a:pt x="4949510" y="679695"/>
                </a:cubicBezTo>
                <a:cubicBezTo>
                  <a:pt x="5022882" y="699594"/>
                  <a:pt x="5059568" y="729398"/>
                  <a:pt x="5059568" y="769105"/>
                </a:cubicBezTo>
                <a:cubicBezTo>
                  <a:pt x="5059568" y="797384"/>
                  <a:pt x="5039504" y="827260"/>
                  <a:pt x="4999377" y="858734"/>
                </a:cubicBezTo>
                <a:cubicBezTo>
                  <a:pt x="4919050" y="932307"/>
                  <a:pt x="4864915" y="984145"/>
                  <a:pt x="4836974" y="1014250"/>
                </a:cubicBezTo>
                <a:cubicBezTo>
                  <a:pt x="4809033" y="1044354"/>
                  <a:pt x="4793255" y="1063396"/>
                  <a:pt x="4789640" y="1071374"/>
                </a:cubicBezTo>
                <a:cubicBezTo>
                  <a:pt x="4811055" y="1061479"/>
                  <a:pt x="4834126" y="1042287"/>
                  <a:pt x="4858854" y="1013798"/>
                </a:cubicBezTo>
                <a:cubicBezTo>
                  <a:pt x="4883582" y="985309"/>
                  <a:pt x="4902884" y="960074"/>
                  <a:pt x="4916758" y="938094"/>
                </a:cubicBezTo>
                <a:cubicBezTo>
                  <a:pt x="4926124" y="924949"/>
                  <a:pt x="4943604" y="918377"/>
                  <a:pt x="4969200" y="918377"/>
                </a:cubicBezTo>
                <a:cubicBezTo>
                  <a:pt x="4994795" y="918377"/>
                  <a:pt x="5023991" y="925406"/>
                  <a:pt x="5056788" y="939463"/>
                </a:cubicBezTo>
                <a:cubicBezTo>
                  <a:pt x="5089586" y="953520"/>
                  <a:pt x="5105984" y="979294"/>
                  <a:pt x="5105984" y="1016783"/>
                </a:cubicBezTo>
                <a:cubicBezTo>
                  <a:pt x="5105984" y="1054272"/>
                  <a:pt x="5082292" y="1087412"/>
                  <a:pt x="5034908" y="1116202"/>
                </a:cubicBezTo>
                <a:cubicBezTo>
                  <a:pt x="4987524" y="1144992"/>
                  <a:pt x="4951044" y="1170523"/>
                  <a:pt x="4925467" y="1192796"/>
                </a:cubicBezTo>
                <a:cubicBezTo>
                  <a:pt x="4978191" y="1216018"/>
                  <a:pt x="5004553" y="1240983"/>
                  <a:pt x="5004553" y="1267692"/>
                </a:cubicBezTo>
                <a:cubicBezTo>
                  <a:pt x="5004553" y="1284561"/>
                  <a:pt x="4993786" y="1305551"/>
                  <a:pt x="4972253" y="1330663"/>
                </a:cubicBezTo>
                <a:cubicBezTo>
                  <a:pt x="4950720" y="1355774"/>
                  <a:pt x="4923208" y="1407124"/>
                  <a:pt x="4889716" y="1484713"/>
                </a:cubicBezTo>
                <a:cubicBezTo>
                  <a:pt x="4856225" y="1562302"/>
                  <a:pt x="4839480" y="1609531"/>
                  <a:pt x="4839480" y="1626400"/>
                </a:cubicBezTo>
                <a:cubicBezTo>
                  <a:pt x="4839480" y="1643269"/>
                  <a:pt x="4847156" y="1654994"/>
                  <a:pt x="4862510" y="1661575"/>
                </a:cubicBezTo>
                <a:cubicBezTo>
                  <a:pt x="4877864" y="1668157"/>
                  <a:pt x="4911419" y="1671447"/>
                  <a:pt x="4963175" y="1671447"/>
                </a:cubicBezTo>
                <a:cubicBezTo>
                  <a:pt x="5014931" y="1671447"/>
                  <a:pt x="5064985" y="1668974"/>
                  <a:pt x="5113337" y="1664026"/>
                </a:cubicBezTo>
                <a:cubicBezTo>
                  <a:pt x="5161689" y="1659079"/>
                  <a:pt x="5191670" y="1653698"/>
                  <a:pt x="5203281" y="1647883"/>
                </a:cubicBezTo>
                <a:cubicBezTo>
                  <a:pt x="5214892" y="1642068"/>
                  <a:pt x="5226398" y="1631393"/>
                  <a:pt x="5237799" y="1615857"/>
                </a:cubicBezTo>
                <a:cubicBezTo>
                  <a:pt x="5249200" y="1600321"/>
                  <a:pt x="5259583" y="1581809"/>
                  <a:pt x="5268949" y="1560322"/>
                </a:cubicBezTo>
                <a:cubicBezTo>
                  <a:pt x="5278314" y="1538834"/>
                  <a:pt x="5284905" y="1517999"/>
                  <a:pt x="5288720" y="1497817"/>
                </a:cubicBezTo>
                <a:cubicBezTo>
                  <a:pt x="5292536" y="1477634"/>
                  <a:pt x="5294443" y="1451665"/>
                  <a:pt x="5294443" y="1419908"/>
                </a:cubicBezTo>
                <a:cubicBezTo>
                  <a:pt x="5294443" y="1388151"/>
                  <a:pt x="5301198" y="1372273"/>
                  <a:pt x="5314708" y="1372273"/>
                </a:cubicBezTo>
                <a:cubicBezTo>
                  <a:pt x="5328218" y="1372273"/>
                  <a:pt x="5339181" y="1384546"/>
                  <a:pt x="5347597" y="1409091"/>
                </a:cubicBezTo>
                <a:cubicBezTo>
                  <a:pt x="5356013" y="1433637"/>
                  <a:pt x="5367993" y="1477863"/>
                  <a:pt x="5383539" y="1541769"/>
                </a:cubicBezTo>
                <a:cubicBezTo>
                  <a:pt x="5399084" y="1605675"/>
                  <a:pt x="5406856" y="1650037"/>
                  <a:pt x="5406856" y="1674857"/>
                </a:cubicBezTo>
                <a:cubicBezTo>
                  <a:pt x="5406856" y="1699676"/>
                  <a:pt x="5396386" y="1721543"/>
                  <a:pt x="5375447" y="1740456"/>
                </a:cubicBezTo>
                <a:cubicBezTo>
                  <a:pt x="5354507" y="1759369"/>
                  <a:pt x="5310349" y="1775622"/>
                  <a:pt x="5242975" y="1789214"/>
                </a:cubicBezTo>
                <a:cubicBezTo>
                  <a:pt x="5175600" y="1802806"/>
                  <a:pt x="5104351" y="1809602"/>
                  <a:pt x="5029226" y="1809602"/>
                </a:cubicBezTo>
                <a:cubicBezTo>
                  <a:pt x="4954102" y="1809602"/>
                  <a:pt x="4881524" y="1798853"/>
                  <a:pt x="4811493" y="1777356"/>
                </a:cubicBezTo>
                <a:cubicBezTo>
                  <a:pt x="4741462" y="1755860"/>
                  <a:pt x="4706446" y="1712633"/>
                  <a:pt x="4706446" y="1647678"/>
                </a:cubicBezTo>
                <a:cubicBezTo>
                  <a:pt x="4706446" y="1611038"/>
                  <a:pt x="4721170" y="1559920"/>
                  <a:pt x="4750617" y="1494325"/>
                </a:cubicBezTo>
                <a:cubicBezTo>
                  <a:pt x="4800256" y="1381319"/>
                  <a:pt x="4825076" y="1320339"/>
                  <a:pt x="4825076" y="1311384"/>
                </a:cubicBezTo>
                <a:lnTo>
                  <a:pt x="4826094" y="1305286"/>
                </a:lnTo>
                <a:lnTo>
                  <a:pt x="4816740" y="1318156"/>
                </a:lnTo>
                <a:cubicBezTo>
                  <a:pt x="4802466" y="1337575"/>
                  <a:pt x="4790914" y="1352584"/>
                  <a:pt x="4782082" y="1363182"/>
                </a:cubicBezTo>
                <a:lnTo>
                  <a:pt x="4641107" y="1535101"/>
                </a:lnTo>
                <a:cubicBezTo>
                  <a:pt x="4543893" y="1651977"/>
                  <a:pt x="4488864" y="1715486"/>
                  <a:pt x="4476021" y="1725627"/>
                </a:cubicBezTo>
                <a:cubicBezTo>
                  <a:pt x="4463177" y="1735769"/>
                  <a:pt x="4451261" y="1740839"/>
                  <a:pt x="4440270" y="1740839"/>
                </a:cubicBezTo>
                <a:cubicBezTo>
                  <a:pt x="4410257" y="1740839"/>
                  <a:pt x="4395251" y="1703478"/>
                  <a:pt x="4395251" y="1628755"/>
                </a:cubicBezTo>
                <a:cubicBezTo>
                  <a:pt x="4395251" y="1576414"/>
                  <a:pt x="4405511" y="1545758"/>
                  <a:pt x="4426031" y="1536785"/>
                </a:cubicBezTo>
                <a:cubicBezTo>
                  <a:pt x="4446551" y="1527812"/>
                  <a:pt x="4480352" y="1498378"/>
                  <a:pt x="4527435" y="1448484"/>
                </a:cubicBezTo>
                <a:cubicBezTo>
                  <a:pt x="4574518" y="1398589"/>
                  <a:pt x="4624439" y="1344743"/>
                  <a:pt x="4677200" y="1286943"/>
                </a:cubicBezTo>
                <a:cubicBezTo>
                  <a:pt x="4675192" y="1289700"/>
                  <a:pt x="4658442" y="1301393"/>
                  <a:pt x="4626950" y="1322023"/>
                </a:cubicBezTo>
                <a:cubicBezTo>
                  <a:pt x="4603600" y="1337614"/>
                  <a:pt x="4579890" y="1345409"/>
                  <a:pt x="4555819" y="1345409"/>
                </a:cubicBezTo>
                <a:cubicBezTo>
                  <a:pt x="4531748" y="1345409"/>
                  <a:pt x="4512437" y="1333278"/>
                  <a:pt x="4497887" y="1309015"/>
                </a:cubicBezTo>
                <a:cubicBezTo>
                  <a:pt x="4483337" y="1284753"/>
                  <a:pt x="4476062" y="1252640"/>
                  <a:pt x="4476062" y="1212677"/>
                </a:cubicBezTo>
                <a:cubicBezTo>
                  <a:pt x="4476062" y="1152212"/>
                  <a:pt x="4502442" y="1121213"/>
                  <a:pt x="4555203" y="1119680"/>
                </a:cubicBezTo>
                <a:cubicBezTo>
                  <a:pt x="4560862" y="1119588"/>
                  <a:pt x="4566599" y="1116845"/>
                  <a:pt x="4572414" y="1111451"/>
                </a:cubicBezTo>
                <a:cubicBezTo>
                  <a:pt x="4578228" y="1106056"/>
                  <a:pt x="4594933" y="1086741"/>
                  <a:pt x="4622527" y="1053505"/>
                </a:cubicBezTo>
                <a:cubicBezTo>
                  <a:pt x="4643223" y="1028579"/>
                  <a:pt x="4657565" y="1010756"/>
                  <a:pt x="4665552" y="1000036"/>
                </a:cubicBezTo>
                <a:lnTo>
                  <a:pt x="4669994" y="993717"/>
                </a:lnTo>
                <a:lnTo>
                  <a:pt x="4657908" y="998531"/>
                </a:lnTo>
                <a:cubicBezTo>
                  <a:pt x="4649090" y="1000539"/>
                  <a:pt x="4639017" y="1001543"/>
                  <a:pt x="4627689" y="1001543"/>
                </a:cubicBezTo>
                <a:cubicBezTo>
                  <a:pt x="4580150" y="1001543"/>
                  <a:pt x="4544997" y="985619"/>
                  <a:pt x="4522232" y="953771"/>
                </a:cubicBezTo>
                <a:cubicBezTo>
                  <a:pt x="4516540" y="945809"/>
                  <a:pt x="4511561" y="937889"/>
                  <a:pt x="4507292" y="930011"/>
                </a:cubicBezTo>
                <a:lnTo>
                  <a:pt x="4506412" y="928072"/>
                </a:lnTo>
                <a:lnTo>
                  <a:pt x="4506238" y="928876"/>
                </a:lnTo>
                <a:cubicBezTo>
                  <a:pt x="4496485" y="972358"/>
                  <a:pt x="4472105" y="1064096"/>
                  <a:pt x="4433096" y="1204092"/>
                </a:cubicBezTo>
                <a:cubicBezTo>
                  <a:pt x="4381084" y="1390753"/>
                  <a:pt x="4343960" y="1508314"/>
                  <a:pt x="4321723" y="1556775"/>
                </a:cubicBezTo>
                <a:cubicBezTo>
                  <a:pt x="4299487" y="1605237"/>
                  <a:pt x="4281697" y="1650649"/>
                  <a:pt x="4268351" y="1693013"/>
                </a:cubicBezTo>
                <a:cubicBezTo>
                  <a:pt x="4255006" y="1735376"/>
                  <a:pt x="4241213" y="1767407"/>
                  <a:pt x="4226974" y="1789104"/>
                </a:cubicBezTo>
                <a:cubicBezTo>
                  <a:pt x="4212734" y="1810802"/>
                  <a:pt x="4190415" y="1821651"/>
                  <a:pt x="4160019" y="1821651"/>
                </a:cubicBezTo>
                <a:cubicBezTo>
                  <a:pt x="4100211" y="1821651"/>
                  <a:pt x="4070308" y="1766526"/>
                  <a:pt x="4070308" y="1656276"/>
                </a:cubicBezTo>
                <a:cubicBezTo>
                  <a:pt x="4070308" y="1638294"/>
                  <a:pt x="4073429" y="1625008"/>
                  <a:pt x="4079673" y="1616419"/>
                </a:cubicBezTo>
                <a:cubicBezTo>
                  <a:pt x="4085917" y="1607829"/>
                  <a:pt x="4096382" y="1599454"/>
                  <a:pt x="4111069" y="1591293"/>
                </a:cubicBezTo>
                <a:cubicBezTo>
                  <a:pt x="4125756" y="1583133"/>
                  <a:pt x="4139827" y="1559678"/>
                  <a:pt x="4153282" y="1520929"/>
                </a:cubicBezTo>
                <a:cubicBezTo>
                  <a:pt x="4166737" y="1482180"/>
                  <a:pt x="4173464" y="1451044"/>
                  <a:pt x="4173464" y="1427521"/>
                </a:cubicBezTo>
                <a:cubicBezTo>
                  <a:pt x="4173464" y="1403998"/>
                  <a:pt x="4174587" y="1392099"/>
                  <a:pt x="4176833" y="1391826"/>
                </a:cubicBezTo>
                <a:cubicBezTo>
                  <a:pt x="4119198" y="1422770"/>
                  <a:pt x="4074712" y="1438242"/>
                  <a:pt x="4043375" y="1438242"/>
                </a:cubicBezTo>
                <a:cubicBezTo>
                  <a:pt x="4012038" y="1438242"/>
                  <a:pt x="3996370" y="1408904"/>
                  <a:pt x="3996370" y="1350229"/>
                </a:cubicBezTo>
                <a:cubicBezTo>
                  <a:pt x="3996370" y="1328613"/>
                  <a:pt x="3997593" y="1306185"/>
                  <a:pt x="4000039" y="1282945"/>
                </a:cubicBezTo>
                <a:cubicBezTo>
                  <a:pt x="4002486" y="1259705"/>
                  <a:pt x="4006680" y="1244625"/>
                  <a:pt x="4012622" y="1237706"/>
                </a:cubicBezTo>
                <a:cubicBezTo>
                  <a:pt x="4018565" y="1230787"/>
                  <a:pt x="4028272" y="1226479"/>
                  <a:pt x="4041746" y="1224781"/>
                </a:cubicBezTo>
                <a:cubicBezTo>
                  <a:pt x="4076688" y="1222773"/>
                  <a:pt x="4103648" y="1205876"/>
                  <a:pt x="4122625" y="1174092"/>
                </a:cubicBezTo>
                <a:cubicBezTo>
                  <a:pt x="4141603" y="1142308"/>
                  <a:pt x="4151091" y="1116777"/>
                  <a:pt x="4151091" y="1097498"/>
                </a:cubicBezTo>
                <a:cubicBezTo>
                  <a:pt x="4151091" y="1099999"/>
                  <a:pt x="4148787" y="1101250"/>
                  <a:pt x="4144177" y="1101250"/>
                </a:cubicBezTo>
                <a:cubicBezTo>
                  <a:pt x="4139567" y="1101250"/>
                  <a:pt x="4124369" y="1105549"/>
                  <a:pt x="4098582" y="1114148"/>
                </a:cubicBezTo>
                <a:cubicBezTo>
                  <a:pt x="4072795" y="1122747"/>
                  <a:pt x="4054881" y="1127046"/>
                  <a:pt x="4044840" y="1127046"/>
                </a:cubicBezTo>
                <a:cubicBezTo>
                  <a:pt x="4017127" y="1127046"/>
                  <a:pt x="3994097" y="1115157"/>
                  <a:pt x="3975749" y="1091378"/>
                </a:cubicBezTo>
                <a:cubicBezTo>
                  <a:pt x="3957402" y="1067599"/>
                  <a:pt x="3948228" y="1038307"/>
                  <a:pt x="3948228" y="1003501"/>
                </a:cubicBezTo>
                <a:cubicBezTo>
                  <a:pt x="3948228" y="968696"/>
                  <a:pt x="3952171" y="943803"/>
                  <a:pt x="3960058" y="928824"/>
                </a:cubicBezTo>
                <a:cubicBezTo>
                  <a:pt x="3967945" y="913845"/>
                  <a:pt x="3984165" y="906355"/>
                  <a:pt x="4008720" y="906355"/>
                </a:cubicBezTo>
                <a:cubicBezTo>
                  <a:pt x="4043736" y="906355"/>
                  <a:pt x="4096565" y="872673"/>
                  <a:pt x="4167207" y="805307"/>
                </a:cubicBezTo>
                <a:cubicBezTo>
                  <a:pt x="4237850" y="737941"/>
                  <a:pt x="4273171" y="689197"/>
                  <a:pt x="4273171" y="659074"/>
                </a:cubicBezTo>
                <a:cubicBezTo>
                  <a:pt x="4273171" y="657869"/>
                  <a:pt x="4272313" y="654980"/>
                  <a:pt x="4270597" y="650407"/>
                </a:cubicBezTo>
                <a:cubicBezTo>
                  <a:pt x="4268881" y="645834"/>
                  <a:pt x="4268023" y="640699"/>
                  <a:pt x="4268023" y="635004"/>
                </a:cubicBezTo>
                <a:cubicBezTo>
                  <a:pt x="4268023" y="614173"/>
                  <a:pt x="4284755" y="603758"/>
                  <a:pt x="4318218" y="603758"/>
                </a:cubicBezTo>
                <a:cubicBezTo>
                  <a:pt x="4360573" y="603758"/>
                  <a:pt x="4402448" y="622261"/>
                  <a:pt x="4443844" y="659266"/>
                </a:cubicBezTo>
                <a:cubicBezTo>
                  <a:pt x="4485240" y="696271"/>
                  <a:pt x="4505938" y="725436"/>
                  <a:pt x="4505938" y="746759"/>
                </a:cubicBezTo>
                <a:cubicBezTo>
                  <a:pt x="4505938" y="790045"/>
                  <a:pt x="4435168" y="853768"/>
                  <a:pt x="4293627" y="937930"/>
                </a:cubicBezTo>
                <a:cubicBezTo>
                  <a:pt x="4279296" y="947916"/>
                  <a:pt x="4272130" y="954680"/>
                  <a:pt x="4272130" y="958221"/>
                </a:cubicBezTo>
                <a:cubicBezTo>
                  <a:pt x="4272130" y="960814"/>
                  <a:pt x="4280971" y="967464"/>
                  <a:pt x="4298652" y="978171"/>
                </a:cubicBezTo>
                <a:cubicBezTo>
                  <a:pt x="4316333" y="988878"/>
                  <a:pt x="4330372" y="1004624"/>
                  <a:pt x="4340769" y="1025409"/>
                </a:cubicBezTo>
                <a:cubicBezTo>
                  <a:pt x="4351166" y="1046194"/>
                  <a:pt x="4356365" y="1063103"/>
                  <a:pt x="4356365" y="1076138"/>
                </a:cubicBezTo>
                <a:cubicBezTo>
                  <a:pt x="4356365" y="1089173"/>
                  <a:pt x="4350071" y="1110081"/>
                  <a:pt x="4337483" y="1138862"/>
                </a:cubicBezTo>
                <a:cubicBezTo>
                  <a:pt x="4324896" y="1167643"/>
                  <a:pt x="4301386" y="1212859"/>
                  <a:pt x="4266955" y="1274511"/>
                </a:cubicBezTo>
                <a:cubicBezTo>
                  <a:pt x="4293956" y="1294045"/>
                  <a:pt x="4308392" y="1306053"/>
                  <a:pt x="4310263" y="1310535"/>
                </a:cubicBezTo>
                <a:lnTo>
                  <a:pt x="4310464" y="1311327"/>
                </a:lnTo>
                <a:lnTo>
                  <a:pt x="4311085" y="1310056"/>
                </a:lnTo>
                <a:cubicBezTo>
                  <a:pt x="4314161" y="1305254"/>
                  <a:pt x="4328528" y="1270070"/>
                  <a:pt x="4354188" y="1204503"/>
                </a:cubicBezTo>
                <a:cubicBezTo>
                  <a:pt x="4379847" y="1138935"/>
                  <a:pt x="4401280" y="1074614"/>
                  <a:pt x="4418486" y="1011539"/>
                </a:cubicBezTo>
                <a:cubicBezTo>
                  <a:pt x="4435693" y="948463"/>
                  <a:pt x="4448089" y="909719"/>
                  <a:pt x="4455674" y="895306"/>
                </a:cubicBezTo>
                <a:cubicBezTo>
                  <a:pt x="4463260" y="880892"/>
                  <a:pt x="4474172" y="873686"/>
                  <a:pt x="4488412" y="873686"/>
                </a:cubicBezTo>
                <a:lnTo>
                  <a:pt x="4489346" y="873849"/>
                </a:lnTo>
                <a:lnTo>
                  <a:pt x="4488084" y="860240"/>
                </a:lnTo>
                <a:cubicBezTo>
                  <a:pt x="4488084" y="837109"/>
                  <a:pt x="4496002" y="825544"/>
                  <a:pt x="4511839" y="825544"/>
                </a:cubicBezTo>
                <a:cubicBezTo>
                  <a:pt x="4527677" y="825544"/>
                  <a:pt x="4537604" y="827548"/>
                  <a:pt x="4541620" y="831555"/>
                </a:cubicBezTo>
                <a:cubicBezTo>
                  <a:pt x="4545636" y="835562"/>
                  <a:pt x="4548530" y="837566"/>
                  <a:pt x="4550301" y="837566"/>
                </a:cubicBezTo>
                <a:cubicBezTo>
                  <a:pt x="4581063" y="837566"/>
                  <a:pt x="4639419" y="818798"/>
                  <a:pt x="4725369" y="781263"/>
                </a:cubicBezTo>
                <a:cubicBezTo>
                  <a:pt x="4811320" y="743729"/>
                  <a:pt x="4854295" y="716755"/>
                  <a:pt x="4854295" y="700343"/>
                </a:cubicBezTo>
                <a:cubicBezTo>
                  <a:pt x="4854295" y="694263"/>
                  <a:pt x="4847449" y="688184"/>
                  <a:pt x="4833756" y="682105"/>
                </a:cubicBezTo>
                <a:cubicBezTo>
                  <a:pt x="4782255" y="659869"/>
                  <a:pt x="4747199" y="641617"/>
                  <a:pt x="4728587" y="627350"/>
                </a:cubicBezTo>
                <a:cubicBezTo>
                  <a:pt x="4709974" y="613082"/>
                  <a:pt x="4689021" y="593694"/>
                  <a:pt x="4665726" y="569185"/>
                </a:cubicBezTo>
                <a:cubicBezTo>
                  <a:pt x="4642431" y="544676"/>
                  <a:pt x="4630783" y="521961"/>
                  <a:pt x="4630783" y="501039"/>
                </a:cubicBezTo>
                <a:cubicBezTo>
                  <a:pt x="4630783" y="480117"/>
                  <a:pt x="4648665" y="469657"/>
                  <a:pt x="4684429" y="469657"/>
                </a:cubicBezTo>
                <a:close/>
                <a:moveTo>
                  <a:pt x="3487618" y="155476"/>
                </a:moveTo>
                <a:lnTo>
                  <a:pt x="3487722" y="164703"/>
                </a:lnTo>
                <a:cubicBezTo>
                  <a:pt x="3488520" y="197907"/>
                  <a:pt x="3490513" y="224374"/>
                  <a:pt x="3493704" y="244104"/>
                </a:cubicBezTo>
                <a:cubicBezTo>
                  <a:pt x="3492444" y="232402"/>
                  <a:pt x="3491814" y="216113"/>
                  <a:pt x="3491814" y="195237"/>
                </a:cubicBezTo>
                <a:cubicBezTo>
                  <a:pt x="3491814" y="184799"/>
                  <a:pt x="3491303" y="175540"/>
                  <a:pt x="3490281" y="167459"/>
                </a:cubicBezTo>
                <a:close/>
                <a:moveTo>
                  <a:pt x="3487323" y="129254"/>
                </a:moveTo>
                <a:lnTo>
                  <a:pt x="3487328" y="129708"/>
                </a:lnTo>
                <a:lnTo>
                  <a:pt x="3487433" y="129720"/>
                </a:lnTo>
                <a:cubicBezTo>
                  <a:pt x="3487360" y="129811"/>
                  <a:pt x="3487323" y="129656"/>
                  <a:pt x="3487323" y="129254"/>
                </a:cubicBezTo>
                <a:close/>
                <a:moveTo>
                  <a:pt x="505816" y="127228"/>
                </a:moveTo>
                <a:cubicBezTo>
                  <a:pt x="523452" y="127228"/>
                  <a:pt x="562319" y="142700"/>
                  <a:pt x="622419" y="173644"/>
                </a:cubicBezTo>
                <a:cubicBezTo>
                  <a:pt x="682519" y="204589"/>
                  <a:pt x="727739" y="234917"/>
                  <a:pt x="758081" y="264629"/>
                </a:cubicBezTo>
                <a:cubicBezTo>
                  <a:pt x="788423" y="294341"/>
                  <a:pt x="803594" y="325673"/>
                  <a:pt x="803594" y="358626"/>
                </a:cubicBezTo>
                <a:cubicBezTo>
                  <a:pt x="803594" y="391578"/>
                  <a:pt x="788688" y="421601"/>
                  <a:pt x="758875" y="448693"/>
                </a:cubicBezTo>
                <a:cubicBezTo>
                  <a:pt x="810376" y="410994"/>
                  <a:pt x="846939" y="388187"/>
                  <a:pt x="868563" y="380273"/>
                </a:cubicBezTo>
                <a:cubicBezTo>
                  <a:pt x="890188" y="372359"/>
                  <a:pt x="901913" y="365928"/>
                  <a:pt x="903739" y="360981"/>
                </a:cubicBezTo>
                <a:cubicBezTo>
                  <a:pt x="911005" y="342688"/>
                  <a:pt x="933574" y="333542"/>
                  <a:pt x="971447" y="333542"/>
                </a:cubicBezTo>
                <a:cubicBezTo>
                  <a:pt x="1009319" y="333542"/>
                  <a:pt x="1040387" y="347311"/>
                  <a:pt x="1064650" y="374851"/>
                </a:cubicBezTo>
                <a:cubicBezTo>
                  <a:pt x="1088912" y="402391"/>
                  <a:pt x="1101044" y="427689"/>
                  <a:pt x="1101044" y="450747"/>
                </a:cubicBezTo>
                <a:cubicBezTo>
                  <a:pt x="1101044" y="504840"/>
                  <a:pt x="1080870" y="531887"/>
                  <a:pt x="1040524" y="531887"/>
                </a:cubicBezTo>
                <a:cubicBezTo>
                  <a:pt x="996837" y="531887"/>
                  <a:pt x="935623" y="555383"/>
                  <a:pt x="856884" y="602374"/>
                </a:cubicBezTo>
                <a:cubicBezTo>
                  <a:pt x="863274" y="634231"/>
                  <a:pt x="879622" y="669019"/>
                  <a:pt x="905929" y="706736"/>
                </a:cubicBezTo>
                <a:cubicBezTo>
                  <a:pt x="915642" y="720100"/>
                  <a:pt x="920498" y="750542"/>
                  <a:pt x="920498" y="798063"/>
                </a:cubicBezTo>
                <a:cubicBezTo>
                  <a:pt x="920498" y="873808"/>
                  <a:pt x="908467" y="936801"/>
                  <a:pt x="884405" y="987042"/>
                </a:cubicBezTo>
                <a:cubicBezTo>
                  <a:pt x="1073760" y="1078597"/>
                  <a:pt x="1191522" y="1132070"/>
                  <a:pt x="1237692" y="1147460"/>
                </a:cubicBezTo>
                <a:cubicBezTo>
                  <a:pt x="1283862" y="1162850"/>
                  <a:pt x="1326499" y="1203333"/>
                  <a:pt x="1365604" y="1268910"/>
                </a:cubicBezTo>
                <a:cubicBezTo>
                  <a:pt x="1404709" y="1334486"/>
                  <a:pt x="1424261" y="1393016"/>
                  <a:pt x="1424261" y="1444498"/>
                </a:cubicBezTo>
                <a:cubicBezTo>
                  <a:pt x="1424261" y="1481413"/>
                  <a:pt x="1410482" y="1499870"/>
                  <a:pt x="1382925" y="1499870"/>
                </a:cubicBezTo>
                <a:cubicBezTo>
                  <a:pt x="1355367" y="1499870"/>
                  <a:pt x="1297864" y="1474630"/>
                  <a:pt x="1210417" y="1424152"/>
                </a:cubicBezTo>
                <a:cubicBezTo>
                  <a:pt x="1122969" y="1373673"/>
                  <a:pt x="1066074" y="1336412"/>
                  <a:pt x="1039730" y="1312369"/>
                </a:cubicBezTo>
                <a:cubicBezTo>
                  <a:pt x="968968" y="1250736"/>
                  <a:pt x="889052" y="1192307"/>
                  <a:pt x="799979" y="1137081"/>
                </a:cubicBezTo>
                <a:cubicBezTo>
                  <a:pt x="756402" y="1190335"/>
                  <a:pt x="698278" y="1231731"/>
                  <a:pt x="625609" y="1261269"/>
                </a:cubicBezTo>
                <a:cubicBezTo>
                  <a:pt x="552940" y="1290808"/>
                  <a:pt x="478414" y="1305578"/>
                  <a:pt x="402030" y="1305578"/>
                </a:cubicBezTo>
                <a:cubicBezTo>
                  <a:pt x="325645" y="1305578"/>
                  <a:pt x="256993" y="1296112"/>
                  <a:pt x="196072" y="1277180"/>
                </a:cubicBezTo>
                <a:cubicBezTo>
                  <a:pt x="135151" y="1258248"/>
                  <a:pt x="87242" y="1233516"/>
                  <a:pt x="52345" y="1202982"/>
                </a:cubicBezTo>
                <a:cubicBezTo>
                  <a:pt x="17448" y="1172448"/>
                  <a:pt x="0" y="1146931"/>
                  <a:pt x="0" y="1126429"/>
                </a:cubicBezTo>
                <a:cubicBezTo>
                  <a:pt x="0" y="1107899"/>
                  <a:pt x="7722" y="1098634"/>
                  <a:pt x="23167" y="1098634"/>
                </a:cubicBezTo>
                <a:cubicBezTo>
                  <a:pt x="38612" y="1098634"/>
                  <a:pt x="55188" y="1112855"/>
                  <a:pt x="72897" y="1141299"/>
                </a:cubicBezTo>
                <a:cubicBezTo>
                  <a:pt x="108825" y="1171312"/>
                  <a:pt x="174621" y="1186319"/>
                  <a:pt x="270283" y="1186319"/>
                </a:cubicBezTo>
                <a:cubicBezTo>
                  <a:pt x="343619" y="1186319"/>
                  <a:pt x="413782" y="1173138"/>
                  <a:pt x="480773" y="1146775"/>
                </a:cubicBezTo>
                <a:cubicBezTo>
                  <a:pt x="547765" y="1120413"/>
                  <a:pt x="596696" y="1090236"/>
                  <a:pt x="627567" y="1056243"/>
                </a:cubicBezTo>
                <a:cubicBezTo>
                  <a:pt x="550416" y="1030136"/>
                  <a:pt x="482658" y="996965"/>
                  <a:pt x="424293" y="956728"/>
                </a:cubicBezTo>
                <a:cubicBezTo>
                  <a:pt x="365928" y="916491"/>
                  <a:pt x="309128" y="896373"/>
                  <a:pt x="253894" y="896373"/>
                </a:cubicBezTo>
                <a:cubicBezTo>
                  <a:pt x="198660" y="896373"/>
                  <a:pt x="148131" y="913141"/>
                  <a:pt x="102308" y="946678"/>
                </a:cubicBezTo>
                <a:cubicBezTo>
                  <a:pt x="89620" y="955550"/>
                  <a:pt x="76562" y="959987"/>
                  <a:pt x="63134" y="959987"/>
                </a:cubicBezTo>
                <a:cubicBezTo>
                  <a:pt x="49707" y="959987"/>
                  <a:pt x="42993" y="951853"/>
                  <a:pt x="42993" y="935587"/>
                </a:cubicBezTo>
                <a:cubicBezTo>
                  <a:pt x="42993" y="916272"/>
                  <a:pt x="63668" y="888755"/>
                  <a:pt x="105019" y="853037"/>
                </a:cubicBezTo>
                <a:cubicBezTo>
                  <a:pt x="146369" y="817319"/>
                  <a:pt x="201457" y="799459"/>
                  <a:pt x="270283" y="799459"/>
                </a:cubicBezTo>
                <a:cubicBezTo>
                  <a:pt x="293487" y="799459"/>
                  <a:pt x="317919" y="801906"/>
                  <a:pt x="343578" y="806798"/>
                </a:cubicBezTo>
                <a:cubicBezTo>
                  <a:pt x="369237" y="811691"/>
                  <a:pt x="420797" y="825324"/>
                  <a:pt x="498258" y="847697"/>
                </a:cubicBezTo>
                <a:cubicBezTo>
                  <a:pt x="575720" y="870070"/>
                  <a:pt x="640995" y="891234"/>
                  <a:pt x="694084" y="911188"/>
                </a:cubicBezTo>
                <a:cubicBezTo>
                  <a:pt x="725466" y="824233"/>
                  <a:pt x="743403" y="739068"/>
                  <a:pt x="747894" y="655691"/>
                </a:cubicBezTo>
                <a:cubicBezTo>
                  <a:pt x="694659" y="706809"/>
                  <a:pt x="645162" y="743659"/>
                  <a:pt x="599402" y="766242"/>
                </a:cubicBezTo>
                <a:cubicBezTo>
                  <a:pt x="553643" y="788825"/>
                  <a:pt x="521238" y="800117"/>
                  <a:pt x="502188" y="800117"/>
                </a:cubicBezTo>
                <a:cubicBezTo>
                  <a:pt x="483138" y="800117"/>
                  <a:pt x="465926" y="794097"/>
                  <a:pt x="450555" y="782057"/>
                </a:cubicBezTo>
                <a:cubicBezTo>
                  <a:pt x="435183" y="770017"/>
                  <a:pt x="416137" y="746498"/>
                  <a:pt x="393417" y="711501"/>
                </a:cubicBezTo>
                <a:cubicBezTo>
                  <a:pt x="370697" y="676504"/>
                  <a:pt x="359337" y="648754"/>
                  <a:pt x="359337" y="628252"/>
                </a:cubicBezTo>
                <a:cubicBezTo>
                  <a:pt x="359337" y="607751"/>
                  <a:pt x="371852" y="579992"/>
                  <a:pt x="396881" y="544976"/>
                </a:cubicBezTo>
                <a:cubicBezTo>
                  <a:pt x="449624" y="466475"/>
                  <a:pt x="484347" y="412190"/>
                  <a:pt x="501051" y="382122"/>
                </a:cubicBezTo>
                <a:cubicBezTo>
                  <a:pt x="517756" y="352053"/>
                  <a:pt x="526108" y="331766"/>
                  <a:pt x="526108" y="321260"/>
                </a:cubicBezTo>
                <a:cubicBezTo>
                  <a:pt x="526108" y="310753"/>
                  <a:pt x="522525" y="289220"/>
                  <a:pt x="515360" y="256660"/>
                </a:cubicBezTo>
                <a:cubicBezTo>
                  <a:pt x="508194" y="224100"/>
                  <a:pt x="500458" y="200403"/>
                  <a:pt x="492152" y="185570"/>
                </a:cubicBezTo>
                <a:cubicBezTo>
                  <a:pt x="483845" y="170737"/>
                  <a:pt x="479692" y="157305"/>
                  <a:pt x="479692" y="145274"/>
                </a:cubicBezTo>
                <a:cubicBezTo>
                  <a:pt x="479692" y="133243"/>
                  <a:pt x="488400" y="127228"/>
                  <a:pt x="505816" y="127228"/>
                </a:cubicBezTo>
                <a:close/>
                <a:moveTo>
                  <a:pt x="3461198" y="0"/>
                </a:moveTo>
                <a:cubicBezTo>
                  <a:pt x="3596660" y="0"/>
                  <a:pt x="3664390" y="67721"/>
                  <a:pt x="3664390" y="203165"/>
                </a:cubicBezTo>
                <a:cubicBezTo>
                  <a:pt x="3664390" y="217733"/>
                  <a:pt x="3663532" y="231581"/>
                  <a:pt x="3661816" y="244707"/>
                </a:cubicBezTo>
                <a:lnTo>
                  <a:pt x="3655031" y="277407"/>
                </a:lnTo>
                <a:lnTo>
                  <a:pt x="3656764" y="277121"/>
                </a:lnTo>
                <a:cubicBezTo>
                  <a:pt x="3659525" y="276908"/>
                  <a:pt x="3663108" y="276801"/>
                  <a:pt x="3667512" y="276801"/>
                </a:cubicBezTo>
                <a:cubicBezTo>
                  <a:pt x="3710652" y="276801"/>
                  <a:pt x="3744417" y="290311"/>
                  <a:pt x="3768807" y="317330"/>
                </a:cubicBezTo>
                <a:cubicBezTo>
                  <a:pt x="3793198" y="344349"/>
                  <a:pt x="3805393" y="370689"/>
                  <a:pt x="3805393" y="396348"/>
                </a:cubicBezTo>
                <a:cubicBezTo>
                  <a:pt x="3805393" y="422007"/>
                  <a:pt x="3798474" y="442846"/>
                  <a:pt x="3784635" y="458866"/>
                </a:cubicBezTo>
                <a:cubicBezTo>
                  <a:pt x="3770797" y="474886"/>
                  <a:pt x="3752915" y="484274"/>
                  <a:pt x="3730989" y="487031"/>
                </a:cubicBezTo>
                <a:cubicBezTo>
                  <a:pt x="3709776" y="488784"/>
                  <a:pt x="3696175" y="496871"/>
                  <a:pt x="3690187" y="511294"/>
                </a:cubicBezTo>
                <a:cubicBezTo>
                  <a:pt x="3712550" y="544757"/>
                  <a:pt x="3738301" y="565688"/>
                  <a:pt x="3767438" y="574086"/>
                </a:cubicBezTo>
                <a:cubicBezTo>
                  <a:pt x="3796575" y="582484"/>
                  <a:pt x="3821933" y="596496"/>
                  <a:pt x="3843512" y="616121"/>
                </a:cubicBezTo>
                <a:cubicBezTo>
                  <a:pt x="3865091" y="635747"/>
                  <a:pt x="3875880" y="657417"/>
                  <a:pt x="3875880" y="681132"/>
                </a:cubicBezTo>
                <a:cubicBezTo>
                  <a:pt x="3875880" y="722920"/>
                  <a:pt x="3846396" y="749309"/>
                  <a:pt x="3787428" y="760300"/>
                </a:cubicBezTo>
                <a:cubicBezTo>
                  <a:pt x="3699598" y="776949"/>
                  <a:pt x="3627403" y="804306"/>
                  <a:pt x="3570845" y="842371"/>
                </a:cubicBezTo>
                <a:cubicBezTo>
                  <a:pt x="3570170" y="855753"/>
                  <a:pt x="3569832" y="881092"/>
                  <a:pt x="3569832" y="918390"/>
                </a:cubicBezTo>
                <a:cubicBezTo>
                  <a:pt x="3569832" y="921092"/>
                  <a:pt x="3570047" y="922580"/>
                  <a:pt x="3570476" y="922853"/>
                </a:cubicBezTo>
                <a:cubicBezTo>
                  <a:pt x="3570905" y="923127"/>
                  <a:pt x="3576888" y="923264"/>
                  <a:pt x="3588426" y="923264"/>
                </a:cubicBezTo>
                <a:cubicBezTo>
                  <a:pt x="3708991" y="923264"/>
                  <a:pt x="3791052" y="943177"/>
                  <a:pt x="3834612" y="983003"/>
                </a:cubicBezTo>
                <a:cubicBezTo>
                  <a:pt x="3878171" y="1022829"/>
                  <a:pt x="3899951" y="1067037"/>
                  <a:pt x="3899951" y="1115626"/>
                </a:cubicBezTo>
                <a:cubicBezTo>
                  <a:pt x="3899951" y="1164215"/>
                  <a:pt x="3878692" y="1219490"/>
                  <a:pt x="3836173" y="1281452"/>
                </a:cubicBezTo>
                <a:cubicBezTo>
                  <a:pt x="3793654" y="1343414"/>
                  <a:pt x="3718548" y="1385056"/>
                  <a:pt x="3610854" y="1406379"/>
                </a:cubicBezTo>
                <a:cubicBezTo>
                  <a:pt x="3604044" y="1430678"/>
                  <a:pt x="3592443" y="1452047"/>
                  <a:pt x="3576048" y="1470486"/>
                </a:cubicBezTo>
                <a:cubicBezTo>
                  <a:pt x="3559654" y="1488925"/>
                  <a:pt x="3541371" y="1498144"/>
                  <a:pt x="3521198" y="1498144"/>
                </a:cubicBezTo>
                <a:cubicBezTo>
                  <a:pt x="3501024" y="1498144"/>
                  <a:pt x="3485954" y="1487318"/>
                  <a:pt x="3475986" y="1465666"/>
                </a:cubicBezTo>
                <a:cubicBezTo>
                  <a:pt x="3461655" y="1434795"/>
                  <a:pt x="3444065" y="1405996"/>
                  <a:pt x="3423216" y="1379269"/>
                </a:cubicBezTo>
                <a:cubicBezTo>
                  <a:pt x="3402368" y="1352542"/>
                  <a:pt x="3381939" y="1335627"/>
                  <a:pt x="3361930" y="1328526"/>
                </a:cubicBezTo>
                <a:cubicBezTo>
                  <a:pt x="3341921" y="1321424"/>
                  <a:pt x="3331917" y="1309749"/>
                  <a:pt x="3331917" y="1293501"/>
                </a:cubicBezTo>
                <a:cubicBezTo>
                  <a:pt x="3331917" y="1277253"/>
                  <a:pt x="3347211" y="1260485"/>
                  <a:pt x="3377799" y="1243196"/>
                </a:cubicBezTo>
                <a:cubicBezTo>
                  <a:pt x="3408388" y="1225907"/>
                  <a:pt x="3436018" y="1217263"/>
                  <a:pt x="3460692" y="1217263"/>
                </a:cubicBezTo>
                <a:cubicBezTo>
                  <a:pt x="3485365" y="1217263"/>
                  <a:pt x="3520340" y="1232151"/>
                  <a:pt x="3565615" y="1261927"/>
                </a:cubicBezTo>
                <a:cubicBezTo>
                  <a:pt x="3603990" y="1258148"/>
                  <a:pt x="3640826" y="1235136"/>
                  <a:pt x="3676125" y="1192891"/>
                </a:cubicBezTo>
                <a:cubicBezTo>
                  <a:pt x="3711423" y="1150646"/>
                  <a:pt x="3729072" y="1121901"/>
                  <a:pt x="3729072" y="1106657"/>
                </a:cubicBezTo>
                <a:cubicBezTo>
                  <a:pt x="3729072" y="1091413"/>
                  <a:pt x="3719442" y="1083791"/>
                  <a:pt x="3700182" y="1083791"/>
                </a:cubicBezTo>
                <a:cubicBezTo>
                  <a:pt x="3662282" y="1083791"/>
                  <a:pt x="3632729" y="1090094"/>
                  <a:pt x="3611525" y="1102700"/>
                </a:cubicBezTo>
                <a:cubicBezTo>
                  <a:pt x="3590320" y="1115306"/>
                  <a:pt x="3568865" y="1121609"/>
                  <a:pt x="3547158" y="1121609"/>
                </a:cubicBezTo>
                <a:cubicBezTo>
                  <a:pt x="3507396" y="1121609"/>
                  <a:pt x="3475333" y="1102956"/>
                  <a:pt x="3450970" y="1065649"/>
                </a:cubicBezTo>
                <a:cubicBezTo>
                  <a:pt x="3426607" y="1028343"/>
                  <a:pt x="3415576" y="987398"/>
                  <a:pt x="3417876" y="942817"/>
                </a:cubicBezTo>
                <a:cubicBezTo>
                  <a:pt x="3334829" y="1018452"/>
                  <a:pt x="3280498" y="1056270"/>
                  <a:pt x="3254885" y="1056270"/>
                </a:cubicBezTo>
                <a:cubicBezTo>
                  <a:pt x="3229143" y="1056270"/>
                  <a:pt x="3212334" y="1035609"/>
                  <a:pt x="3204456" y="994286"/>
                </a:cubicBezTo>
                <a:cubicBezTo>
                  <a:pt x="3196579" y="952963"/>
                  <a:pt x="3192640" y="927664"/>
                  <a:pt x="3192640" y="918390"/>
                </a:cubicBezTo>
                <a:cubicBezTo>
                  <a:pt x="3192640" y="885602"/>
                  <a:pt x="3204059" y="863963"/>
                  <a:pt x="3226898" y="853475"/>
                </a:cubicBezTo>
                <a:cubicBezTo>
                  <a:pt x="3249736" y="842987"/>
                  <a:pt x="3280685" y="808314"/>
                  <a:pt x="3319744" y="749456"/>
                </a:cubicBezTo>
                <a:cubicBezTo>
                  <a:pt x="3358804" y="690597"/>
                  <a:pt x="3378333" y="658083"/>
                  <a:pt x="3378333" y="651912"/>
                </a:cubicBezTo>
                <a:cubicBezTo>
                  <a:pt x="3378333" y="653811"/>
                  <a:pt x="3373610" y="651757"/>
                  <a:pt x="3364162" y="645751"/>
                </a:cubicBezTo>
                <a:cubicBezTo>
                  <a:pt x="3354714" y="639745"/>
                  <a:pt x="3339384" y="632661"/>
                  <a:pt x="3318170" y="624501"/>
                </a:cubicBezTo>
                <a:cubicBezTo>
                  <a:pt x="3296956" y="616340"/>
                  <a:pt x="3276838" y="610115"/>
                  <a:pt x="3257815" y="605825"/>
                </a:cubicBezTo>
                <a:cubicBezTo>
                  <a:pt x="3217998" y="611794"/>
                  <a:pt x="3169783" y="680826"/>
                  <a:pt x="3113170" y="812919"/>
                </a:cubicBezTo>
                <a:cubicBezTo>
                  <a:pt x="3056558" y="945012"/>
                  <a:pt x="3028251" y="1056398"/>
                  <a:pt x="3028251" y="1147077"/>
                </a:cubicBezTo>
                <a:cubicBezTo>
                  <a:pt x="3028251" y="1164822"/>
                  <a:pt x="3031118" y="1190303"/>
                  <a:pt x="3036850" y="1223520"/>
                </a:cubicBezTo>
                <a:cubicBezTo>
                  <a:pt x="3042583" y="1256737"/>
                  <a:pt x="3045449" y="1291429"/>
                  <a:pt x="3045449" y="1327595"/>
                </a:cubicBezTo>
                <a:cubicBezTo>
                  <a:pt x="3045449" y="1404618"/>
                  <a:pt x="3025851" y="1443129"/>
                  <a:pt x="2986655" y="1443129"/>
                </a:cubicBezTo>
                <a:cubicBezTo>
                  <a:pt x="2958230" y="1443129"/>
                  <a:pt x="2929006" y="1418104"/>
                  <a:pt x="2898984" y="1368055"/>
                </a:cubicBezTo>
                <a:cubicBezTo>
                  <a:pt x="2868961" y="1318005"/>
                  <a:pt x="2853950" y="1264976"/>
                  <a:pt x="2853950" y="1208965"/>
                </a:cubicBezTo>
                <a:cubicBezTo>
                  <a:pt x="2853950" y="1181782"/>
                  <a:pt x="2858030" y="1155255"/>
                  <a:pt x="2866191" y="1129386"/>
                </a:cubicBezTo>
                <a:cubicBezTo>
                  <a:pt x="2877510" y="1091322"/>
                  <a:pt x="2883169" y="1014692"/>
                  <a:pt x="2883169" y="899495"/>
                </a:cubicBezTo>
                <a:cubicBezTo>
                  <a:pt x="2883169" y="864278"/>
                  <a:pt x="2882913" y="844639"/>
                  <a:pt x="2882402" y="840577"/>
                </a:cubicBezTo>
                <a:lnTo>
                  <a:pt x="2882493" y="839928"/>
                </a:lnTo>
                <a:lnTo>
                  <a:pt x="2857132" y="855130"/>
                </a:lnTo>
                <a:cubicBezTo>
                  <a:pt x="2824691" y="873461"/>
                  <a:pt x="2801961" y="882626"/>
                  <a:pt x="2788939" y="882626"/>
                </a:cubicBezTo>
                <a:cubicBezTo>
                  <a:pt x="2769843" y="882626"/>
                  <a:pt x="2756224" y="869728"/>
                  <a:pt x="2748082" y="843932"/>
                </a:cubicBezTo>
                <a:cubicBezTo>
                  <a:pt x="2735558" y="802673"/>
                  <a:pt x="2725713" y="774279"/>
                  <a:pt x="2718548" y="758753"/>
                </a:cubicBezTo>
                <a:cubicBezTo>
                  <a:pt x="2711382" y="743226"/>
                  <a:pt x="2707800" y="727334"/>
                  <a:pt x="2707800" y="711076"/>
                </a:cubicBezTo>
                <a:cubicBezTo>
                  <a:pt x="2707800" y="694819"/>
                  <a:pt x="2717151" y="681077"/>
                  <a:pt x="2735855" y="669849"/>
                </a:cubicBezTo>
                <a:cubicBezTo>
                  <a:pt x="2754558" y="658622"/>
                  <a:pt x="2779743" y="634067"/>
                  <a:pt x="2811408" y="596185"/>
                </a:cubicBezTo>
                <a:cubicBezTo>
                  <a:pt x="2843074" y="558303"/>
                  <a:pt x="2880499" y="506406"/>
                  <a:pt x="2923684" y="440491"/>
                </a:cubicBezTo>
                <a:cubicBezTo>
                  <a:pt x="2966869" y="374577"/>
                  <a:pt x="2992118" y="332994"/>
                  <a:pt x="2999429" y="315742"/>
                </a:cubicBezTo>
                <a:cubicBezTo>
                  <a:pt x="3006741" y="298490"/>
                  <a:pt x="3010397" y="285144"/>
                  <a:pt x="3010397" y="275706"/>
                </a:cubicBezTo>
                <a:cubicBezTo>
                  <a:pt x="3010397" y="266267"/>
                  <a:pt x="3009539" y="259262"/>
                  <a:pt x="3007823" y="254688"/>
                </a:cubicBezTo>
                <a:cubicBezTo>
                  <a:pt x="3006107" y="250115"/>
                  <a:pt x="3005249" y="244981"/>
                  <a:pt x="3005249" y="239285"/>
                </a:cubicBezTo>
                <a:cubicBezTo>
                  <a:pt x="3005249" y="209271"/>
                  <a:pt x="3019904" y="194265"/>
                  <a:pt x="3049214" y="194265"/>
                </a:cubicBezTo>
                <a:cubicBezTo>
                  <a:pt x="3078525" y="194265"/>
                  <a:pt x="3116174" y="214771"/>
                  <a:pt x="3162161" y="255784"/>
                </a:cubicBezTo>
                <a:cubicBezTo>
                  <a:pt x="3208149" y="296796"/>
                  <a:pt x="3231142" y="338863"/>
                  <a:pt x="3231142" y="381985"/>
                </a:cubicBezTo>
                <a:cubicBezTo>
                  <a:pt x="3231142" y="418716"/>
                  <a:pt x="3215081" y="449501"/>
                  <a:pt x="3182959" y="474338"/>
                </a:cubicBezTo>
                <a:cubicBezTo>
                  <a:pt x="3150838" y="499176"/>
                  <a:pt x="3083221" y="580813"/>
                  <a:pt x="2980110" y="719251"/>
                </a:cubicBezTo>
                <a:cubicBezTo>
                  <a:pt x="2998092" y="739205"/>
                  <a:pt x="3010899" y="756817"/>
                  <a:pt x="3018530" y="772089"/>
                </a:cubicBezTo>
                <a:cubicBezTo>
                  <a:pt x="3026161" y="787360"/>
                  <a:pt x="3029977" y="801741"/>
                  <a:pt x="3029977" y="815233"/>
                </a:cubicBezTo>
                <a:lnTo>
                  <a:pt x="3029977" y="853078"/>
                </a:lnTo>
                <a:cubicBezTo>
                  <a:pt x="3029977" y="875059"/>
                  <a:pt x="3028407" y="892712"/>
                  <a:pt x="3025267" y="906039"/>
                </a:cubicBezTo>
                <a:cubicBezTo>
                  <a:pt x="3079889" y="734303"/>
                  <a:pt x="3147857" y="611265"/>
                  <a:pt x="3229171" y="536925"/>
                </a:cubicBezTo>
                <a:cubicBezTo>
                  <a:pt x="3240161" y="519819"/>
                  <a:pt x="3262132" y="503033"/>
                  <a:pt x="3295085" y="486566"/>
                </a:cubicBezTo>
                <a:cubicBezTo>
                  <a:pt x="3356681" y="456333"/>
                  <a:pt x="3417685" y="417484"/>
                  <a:pt x="3478095" y="370018"/>
                </a:cubicBezTo>
                <a:cubicBezTo>
                  <a:pt x="3482640" y="355431"/>
                  <a:pt x="3484913" y="343300"/>
                  <a:pt x="3484913" y="333624"/>
                </a:cubicBezTo>
                <a:cubicBezTo>
                  <a:pt x="3484913" y="323948"/>
                  <a:pt x="3484521" y="316353"/>
                  <a:pt x="3483736" y="310840"/>
                </a:cubicBezTo>
                <a:cubicBezTo>
                  <a:pt x="3444722" y="244296"/>
                  <a:pt x="3421181" y="179842"/>
                  <a:pt x="3413111" y="117479"/>
                </a:cubicBezTo>
                <a:cubicBezTo>
                  <a:pt x="3405973" y="103203"/>
                  <a:pt x="3402404" y="87352"/>
                  <a:pt x="3402404" y="69926"/>
                </a:cubicBezTo>
                <a:cubicBezTo>
                  <a:pt x="3402404" y="52500"/>
                  <a:pt x="3407781" y="36490"/>
                  <a:pt x="3418534" y="21894"/>
                </a:cubicBezTo>
                <a:cubicBezTo>
                  <a:pt x="3429287" y="7298"/>
                  <a:pt x="3443508" y="0"/>
                  <a:pt x="34611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schemeClr val="bg1">
                <a:lumMod val="95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>
              <a:solidFill>
                <a:schemeClr val="bg1"/>
              </a:solidFill>
              <a:effectLst>
                <a:outerShdw blurRad="50800" dist="25400" dir="2700000" algn="tl" rotWithShape="0">
                  <a:schemeClr val="bg1">
                    <a:lumMod val="95000"/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kzn_1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>
          <a:xfrm>
            <a:off x="0" y="570230"/>
            <a:ext cx="12199620" cy="3137535"/>
          </a:xfrm>
          <a:prstGeom prst="rect">
            <a:avLst/>
          </a:prstGeom>
        </p:spPr>
      </p:pic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-20320"/>
            <a:ext cx="12202160" cy="686879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85000">
                <a:srgbClr val="EE7C88">
                  <a:alpha val="30000"/>
                </a:srgbClr>
              </a:gs>
              <a:gs pos="17000">
                <a:srgbClr val="EA3E4E">
                  <a:alpha val="60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likzn_4"/>
          <p:cNvGrpSpPr/>
          <p:nvPr>
            <p:custDataLst>
              <p:tags r:id="rId1"/>
            </p:custDataLst>
          </p:nvPr>
        </p:nvGrpSpPr>
        <p:grpSpPr>
          <a:xfrm>
            <a:off x="840105" y="2971800"/>
            <a:ext cx="2462530" cy="3076575"/>
            <a:chOff x="1323" y="4680"/>
            <a:chExt cx="3878" cy="4845"/>
          </a:xfrm>
        </p:grpSpPr>
        <p:sp>
          <p:nvSpPr>
            <p:cNvPr id="13" name="矩形 12"/>
            <p:cNvSpPr/>
            <p:nvPr>
              <p:custDataLst>
                <p:tags r:id="rId17"/>
              </p:custDataLst>
            </p:nvPr>
          </p:nvSpPr>
          <p:spPr>
            <a:xfrm>
              <a:off x="1323" y="4680"/>
              <a:ext cx="3780" cy="484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EB4553"/>
              </a:solidFill>
            </a:ln>
            <a:effectLst>
              <a:outerShdw blurRad="190500" sx="102000" sy="102000" algn="ctr" rotWithShape="0">
                <a:srgbClr val="EB4250">
                  <a:alpha val="25000"/>
                </a:srgb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8"/>
              </p:custDataLst>
            </p:nvPr>
          </p:nvSpPr>
          <p:spPr>
            <a:xfrm>
              <a:off x="1741" y="5350"/>
              <a:ext cx="2729" cy="8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19"/>
              </p:custDataLst>
            </p:nvPr>
          </p:nvSpPr>
          <p:spPr>
            <a:xfrm>
              <a:off x="1741" y="6071"/>
              <a:ext cx="3460" cy="4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7C1C6"/>
                      </a:gs>
                      <a:gs pos="0">
                        <a:srgbClr val="EC3746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Please enter a title</a:t>
              </a:r>
            </a:p>
          </p:txBody>
        </p:sp>
        <p:sp>
          <p:nvSpPr>
            <p:cNvPr id="19" name="文本框 18"/>
            <p:cNvSpPr txBox="1"/>
            <p:nvPr>
              <p:custDataLst>
                <p:tags r:id="rId20"/>
              </p:custDataLst>
            </p:nvPr>
          </p:nvSpPr>
          <p:spPr>
            <a:xfrm>
              <a:off x="1741" y="6578"/>
              <a:ext cx="3017" cy="2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r>
                <a:rPr lang="zh-CN" altLang="en-US" sz="16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likzn_5"/>
          <p:cNvGrpSpPr/>
          <p:nvPr/>
        </p:nvGrpSpPr>
        <p:grpSpPr>
          <a:xfrm>
            <a:off x="3571875" y="2971800"/>
            <a:ext cx="2439670" cy="3075940"/>
            <a:chOff x="5625" y="4680"/>
            <a:chExt cx="3842" cy="4844"/>
          </a:xfrm>
        </p:grpSpPr>
        <p:sp>
          <p:nvSpPr>
            <p:cNvPr id="5" name="矩形 4"/>
            <p:cNvSpPr/>
            <p:nvPr>
              <p:custDataLst>
                <p:tags r:id="rId12"/>
              </p:custDataLst>
            </p:nvPr>
          </p:nvSpPr>
          <p:spPr>
            <a:xfrm>
              <a:off x="5625" y="4680"/>
              <a:ext cx="3780" cy="484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EB4553"/>
              </a:solidFill>
            </a:ln>
            <a:effectLst>
              <a:outerShdw blurRad="190500" sx="102000" sy="102000" algn="ctr" rotWithShape="0">
                <a:srgbClr val="EB4250">
                  <a:alpha val="25000"/>
                </a:srgb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>
              <p:custDataLst>
                <p:tags r:id="rId13"/>
              </p:custDataLst>
            </p:nvPr>
          </p:nvGrpSpPr>
          <p:grpSpPr>
            <a:xfrm>
              <a:off x="6007" y="5350"/>
              <a:ext cx="3460" cy="3795"/>
              <a:chOff x="1741" y="5350"/>
              <a:chExt cx="3460" cy="3795"/>
            </a:xfrm>
          </p:grpSpPr>
          <p:sp>
            <p:nvSpPr>
              <p:cNvPr id="23" name="文本框 22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741" y="5350"/>
                <a:ext cx="2729" cy="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F7C1C6"/>
                        </a:gs>
                        <a:gs pos="0">
                          <a:srgbClr val="EC3746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4" name="文本框 23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741" y="6071"/>
                <a:ext cx="3460" cy="4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F7C1C6"/>
                        </a:gs>
                        <a:gs pos="0">
                          <a:srgbClr val="EC3746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cs typeface="+mn-ea"/>
                    <a:sym typeface="+mn-lt"/>
                  </a:rPr>
                  <a:t>Please enter a title</a:t>
                </a: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741" y="6578"/>
                <a:ext cx="3017" cy="2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请在这里输入你想输入的文字内容。</a:t>
                </a:r>
                <a:r>
                  <a:rPr lang="zh-CN" altLang="en-US" sz="16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请在这里输入你想输入的文字内容。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likzn_6"/>
          <p:cNvGrpSpPr/>
          <p:nvPr/>
        </p:nvGrpSpPr>
        <p:grpSpPr>
          <a:xfrm>
            <a:off x="6280785" y="2971800"/>
            <a:ext cx="2439670" cy="3075940"/>
            <a:chOff x="9891" y="4680"/>
            <a:chExt cx="3842" cy="4844"/>
          </a:xfrm>
        </p:grpSpPr>
        <p:sp>
          <p:nvSpPr>
            <p:cNvPr id="6" name="矩形 5"/>
            <p:cNvSpPr/>
            <p:nvPr>
              <p:custDataLst>
                <p:tags r:id="rId7"/>
              </p:custDataLst>
            </p:nvPr>
          </p:nvSpPr>
          <p:spPr>
            <a:xfrm>
              <a:off x="9891" y="4680"/>
              <a:ext cx="3780" cy="484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EB4553"/>
              </a:solidFill>
            </a:ln>
            <a:effectLst>
              <a:outerShdw blurRad="190500" sx="102000" sy="102000" algn="ctr" rotWithShape="0">
                <a:srgbClr val="EB4250">
                  <a:alpha val="25000"/>
                </a:srgb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>
              <p:custDataLst>
                <p:tags r:id="rId8"/>
              </p:custDataLst>
            </p:nvPr>
          </p:nvGrpSpPr>
          <p:grpSpPr>
            <a:xfrm>
              <a:off x="10273" y="5350"/>
              <a:ext cx="3460" cy="3795"/>
              <a:chOff x="1741" y="5350"/>
              <a:chExt cx="3460" cy="3795"/>
            </a:xfrm>
          </p:grpSpPr>
          <p:sp>
            <p:nvSpPr>
              <p:cNvPr id="28" name="文本框 2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741" y="5350"/>
                <a:ext cx="2729" cy="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F7C1C6"/>
                        </a:gs>
                        <a:gs pos="0">
                          <a:srgbClr val="EC3746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741" y="6071"/>
                <a:ext cx="3460" cy="4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F7C1C6"/>
                        </a:gs>
                        <a:gs pos="0">
                          <a:srgbClr val="EC3746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cs typeface="+mn-ea"/>
                    <a:sym typeface="+mn-lt"/>
                  </a:rPr>
                  <a:t>Please enter a title</a:t>
                </a:r>
              </a:p>
            </p:txBody>
          </p:sp>
          <p:sp>
            <p:nvSpPr>
              <p:cNvPr id="30" name="文本框 29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741" y="6578"/>
                <a:ext cx="3017" cy="2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请在这里输入你想输入的文字内容。</a:t>
                </a:r>
                <a:r>
                  <a:rPr lang="zh-CN" altLang="en-US" sz="16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请在这里输入你想输入的文字内容。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likzn_7"/>
          <p:cNvGrpSpPr/>
          <p:nvPr/>
        </p:nvGrpSpPr>
        <p:grpSpPr>
          <a:xfrm>
            <a:off x="8950325" y="2971800"/>
            <a:ext cx="2479040" cy="3075940"/>
            <a:chOff x="14095" y="4680"/>
            <a:chExt cx="3904" cy="4844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14095" y="4680"/>
              <a:ext cx="3780" cy="484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EB4553"/>
              </a:solidFill>
            </a:ln>
            <a:effectLst>
              <a:outerShdw blurRad="190500" sx="102000" sy="102000" algn="ctr" rotWithShape="0">
                <a:srgbClr val="EB4250">
                  <a:alpha val="25000"/>
                </a:srgb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>
              <p:custDataLst>
                <p:tags r:id="rId3"/>
              </p:custDataLst>
            </p:nvPr>
          </p:nvGrpSpPr>
          <p:grpSpPr>
            <a:xfrm>
              <a:off x="14539" y="5350"/>
              <a:ext cx="3460" cy="3795"/>
              <a:chOff x="1741" y="5350"/>
              <a:chExt cx="3460" cy="3795"/>
            </a:xfrm>
          </p:grpSpPr>
          <p:sp>
            <p:nvSpPr>
              <p:cNvPr id="33" name="文本框 3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741" y="5350"/>
                <a:ext cx="2729" cy="8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F7C1C6"/>
                        </a:gs>
                        <a:gs pos="0">
                          <a:srgbClr val="EC3746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4" name="文本框 3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741" y="6071"/>
                <a:ext cx="3460" cy="4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100000">
                          <a:srgbClr val="F7C1C6"/>
                        </a:gs>
                        <a:gs pos="0">
                          <a:srgbClr val="EC3746"/>
                        </a:gs>
                      </a:gsLst>
                      <a:lin ang="5400000" scaled="1"/>
                      <a:tileRect/>
                    </a:gradFill>
                    <a:effectLst/>
                    <a:uLnTx/>
                    <a:uFillTx/>
                    <a:cs typeface="+mn-ea"/>
                    <a:sym typeface="+mn-lt"/>
                  </a:rPr>
                  <a:t>Please enter a title</a:t>
                </a:r>
              </a:p>
            </p:txBody>
          </p:sp>
          <p:sp>
            <p:nvSpPr>
              <p:cNvPr id="36" name="文本框 35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741" y="6578"/>
                <a:ext cx="3017" cy="2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请在这里输入你想输入的文字内容。</a:t>
                </a:r>
                <a:r>
                  <a:rPr lang="zh-CN" altLang="en-US" sz="16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请在这里输入你想输入的文字内容。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likzn_8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文化传统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likzn_1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alphaModFix amt="40000"/>
          </a:blip>
          <a:srcRect/>
          <a:stretch>
            <a:fillRect/>
          </a:stretch>
        </p:blipFill>
        <p:spPr>
          <a:xfrm>
            <a:off x="-1270" y="-13335"/>
            <a:ext cx="12212955" cy="6906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kzn_2"/>
          <p:cNvSpPr/>
          <p:nvPr/>
        </p:nvSpPr>
        <p:spPr>
          <a:xfrm>
            <a:off x="-27940" y="-20320"/>
            <a:ext cx="12222480" cy="911225"/>
          </a:xfrm>
          <a:prstGeom prst="rect">
            <a:avLst/>
          </a:prstGeom>
          <a:solidFill>
            <a:srgbClr val="EB404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kzn_3"/>
          <p:cNvSpPr/>
          <p:nvPr/>
        </p:nvSpPr>
        <p:spPr>
          <a:xfrm>
            <a:off x="0" y="-20320"/>
            <a:ext cx="12202160" cy="6868795"/>
          </a:xfrm>
          <a:prstGeom prst="rect">
            <a:avLst/>
          </a:prstGeom>
          <a:gradFill>
            <a:gsLst>
              <a:gs pos="100000">
                <a:srgbClr val="EE7C88">
                  <a:alpha val="100000"/>
                </a:srgbClr>
              </a:gs>
              <a:gs pos="0">
                <a:srgbClr val="E60013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likzn_4"/>
          <p:cNvGrpSpPr/>
          <p:nvPr/>
        </p:nvGrpSpPr>
        <p:grpSpPr>
          <a:xfrm>
            <a:off x="210416" y="122254"/>
            <a:ext cx="4370878" cy="768350"/>
            <a:chOff x="324716" y="246079"/>
            <a:chExt cx="4370878" cy="768350"/>
          </a:xfrm>
        </p:grpSpPr>
        <p:sp>
          <p:nvSpPr>
            <p:cNvPr id="9" name="文本框 8"/>
            <p:cNvSpPr txBox="1"/>
            <p:nvPr/>
          </p:nvSpPr>
          <p:spPr>
            <a:xfrm>
              <a:off x="324716" y="246079"/>
              <a:ext cx="2265680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spc="-30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文化传统</a:t>
              </a: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589910" y="630583"/>
              <a:ext cx="2105684" cy="63605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2564705" y="738987"/>
              <a:ext cx="1457032" cy="56801"/>
            </a:xfrm>
            <a:prstGeom prst="parallelogram">
              <a:avLst/>
            </a:prstGeom>
            <a:gradFill>
              <a:gsLst>
                <a:gs pos="100000">
                  <a:schemeClr val="bg1">
                    <a:alpha val="36000"/>
                  </a:schemeClr>
                </a:gs>
                <a:gs pos="0">
                  <a:schemeClr val="bg1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likzn_5"/>
          <p:cNvGrpSpPr/>
          <p:nvPr/>
        </p:nvGrpSpPr>
        <p:grpSpPr>
          <a:xfrm>
            <a:off x="711835" y="1374140"/>
            <a:ext cx="5256530" cy="1574165"/>
            <a:chOff x="1121" y="2164"/>
            <a:chExt cx="8278" cy="2479"/>
          </a:xfrm>
        </p:grpSpPr>
        <p:sp>
          <p:nvSpPr>
            <p:cNvPr id="5" name="圆角矩形 4"/>
            <p:cNvSpPr/>
            <p:nvPr/>
          </p:nvSpPr>
          <p:spPr>
            <a:xfrm>
              <a:off x="1121" y="2164"/>
              <a:ext cx="8279" cy="2479"/>
            </a:xfrm>
            <a:prstGeom prst="roundRect">
              <a:avLst>
                <a:gd name="adj" fmla="val 11012"/>
              </a:avLst>
            </a:prstGeom>
            <a:noFill/>
            <a:ln w="38100">
              <a:solidFill>
                <a:srgbClr val="EA3746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741" y="2664"/>
              <a:ext cx="2621" cy="561"/>
            </a:xfrm>
            <a:prstGeom prst="roundRect">
              <a:avLst>
                <a:gd name="adj" fmla="val 50000"/>
              </a:avLst>
            </a:prstGeom>
            <a:solidFill>
              <a:srgbClr val="EA3847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40" y="2664"/>
              <a:ext cx="2161" cy="5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b="1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请输入标题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7"/>
              </p:custDataLst>
            </p:nvPr>
          </p:nvSpPr>
          <p:spPr>
            <a:xfrm>
              <a:off x="1532" y="3351"/>
              <a:ext cx="7683" cy="129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r>
                <a:rPr lang="zh-CN" altLang="en-US" sz="16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请在这里输入你想输入的文字内容。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likzn_6"/>
          <p:cNvSpPr/>
          <p:nvPr/>
        </p:nvSpPr>
        <p:spPr>
          <a:xfrm>
            <a:off x="6249035" y="1374140"/>
            <a:ext cx="5257165" cy="1574165"/>
          </a:xfrm>
          <a:prstGeom prst="roundRect">
            <a:avLst>
              <a:gd name="adj" fmla="val 11012"/>
            </a:avLst>
          </a:prstGeom>
          <a:noFill/>
          <a:ln w="38100">
            <a:solidFill>
              <a:srgbClr val="EA374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kzn_7"/>
          <p:cNvSpPr/>
          <p:nvPr/>
        </p:nvSpPr>
        <p:spPr>
          <a:xfrm>
            <a:off x="6642735" y="1691640"/>
            <a:ext cx="1664335" cy="356235"/>
          </a:xfrm>
          <a:prstGeom prst="roundRect">
            <a:avLst>
              <a:gd name="adj" fmla="val 50000"/>
            </a:avLst>
          </a:prstGeom>
          <a:solidFill>
            <a:srgbClr val="EA384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likzn_8"/>
          <p:cNvSpPr txBox="1"/>
          <p:nvPr/>
        </p:nvSpPr>
        <p:spPr>
          <a:xfrm>
            <a:off x="6769100" y="1691640"/>
            <a:ext cx="1372235" cy="356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请输入标题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likzn_9"/>
          <p:cNvSpPr txBox="1"/>
          <p:nvPr>
            <p:custDataLst>
              <p:tags r:id="rId3"/>
            </p:custDataLst>
          </p:nvPr>
        </p:nvSpPr>
        <p:spPr>
          <a:xfrm>
            <a:off x="6510020" y="2127885"/>
            <a:ext cx="4878705" cy="820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likzn_10"/>
          <p:cNvSpPr/>
          <p:nvPr/>
        </p:nvSpPr>
        <p:spPr>
          <a:xfrm>
            <a:off x="711835" y="3103245"/>
            <a:ext cx="3505200" cy="2744470"/>
          </a:xfrm>
          <a:prstGeom prst="roundRect">
            <a:avLst>
              <a:gd name="adj" fmla="val 9625"/>
            </a:avLst>
          </a:prstGeom>
          <a:noFill/>
          <a:ln w="38100">
            <a:solidFill>
              <a:srgbClr val="EA374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likzn_11"/>
          <p:cNvSpPr/>
          <p:nvPr/>
        </p:nvSpPr>
        <p:spPr>
          <a:xfrm>
            <a:off x="864235" y="3420745"/>
            <a:ext cx="1664335" cy="356235"/>
          </a:xfrm>
          <a:prstGeom prst="roundRect">
            <a:avLst>
              <a:gd name="adj" fmla="val 50000"/>
            </a:avLst>
          </a:prstGeom>
          <a:solidFill>
            <a:srgbClr val="EA384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likzn_12"/>
          <p:cNvSpPr txBox="1"/>
          <p:nvPr/>
        </p:nvSpPr>
        <p:spPr>
          <a:xfrm>
            <a:off x="990600" y="3420745"/>
            <a:ext cx="1372235" cy="356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请输入标题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likzn_13"/>
          <p:cNvSpPr txBox="1"/>
          <p:nvPr>
            <p:custDataLst>
              <p:tags r:id="rId4"/>
            </p:custDataLst>
          </p:nvPr>
        </p:nvSpPr>
        <p:spPr>
          <a:xfrm>
            <a:off x="864235" y="3856990"/>
            <a:ext cx="3197860" cy="18357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请在这里输入你想输入的文字内容。请在这里输入你想输入的文字内容。请在这里输入你想输入的文字内容。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likzn_14"/>
          <p:cNvSpPr/>
          <p:nvPr/>
        </p:nvSpPr>
        <p:spPr>
          <a:xfrm>
            <a:off x="4344035" y="3103245"/>
            <a:ext cx="3505200" cy="2744470"/>
          </a:xfrm>
          <a:prstGeom prst="roundRect">
            <a:avLst>
              <a:gd name="adj" fmla="val 9625"/>
            </a:avLst>
          </a:prstGeom>
          <a:noFill/>
          <a:ln w="38100">
            <a:solidFill>
              <a:srgbClr val="EA374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likzn_15"/>
          <p:cNvSpPr/>
          <p:nvPr/>
        </p:nvSpPr>
        <p:spPr>
          <a:xfrm>
            <a:off x="4496435" y="3420745"/>
            <a:ext cx="1664335" cy="356235"/>
          </a:xfrm>
          <a:prstGeom prst="roundRect">
            <a:avLst>
              <a:gd name="adj" fmla="val 50000"/>
            </a:avLst>
          </a:prstGeom>
          <a:solidFill>
            <a:srgbClr val="EA384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likzn_16"/>
          <p:cNvSpPr txBox="1"/>
          <p:nvPr/>
        </p:nvSpPr>
        <p:spPr>
          <a:xfrm>
            <a:off x="4622800" y="3420745"/>
            <a:ext cx="1372235" cy="356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请输入标题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likzn_17"/>
          <p:cNvSpPr txBox="1"/>
          <p:nvPr>
            <p:custDataLst>
              <p:tags r:id="rId5"/>
            </p:custDataLst>
          </p:nvPr>
        </p:nvSpPr>
        <p:spPr>
          <a:xfrm>
            <a:off x="4496435" y="3856990"/>
            <a:ext cx="3197860" cy="18357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请在这里输入你想输入的文字内容。请在这里输入你想输入的文字内容。请在这里输入你想输入的文字内容。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likzn_18"/>
          <p:cNvSpPr/>
          <p:nvPr/>
        </p:nvSpPr>
        <p:spPr>
          <a:xfrm>
            <a:off x="8004175" y="3103245"/>
            <a:ext cx="3505200" cy="2744470"/>
          </a:xfrm>
          <a:prstGeom prst="roundRect">
            <a:avLst>
              <a:gd name="adj" fmla="val 9625"/>
            </a:avLst>
          </a:prstGeom>
          <a:noFill/>
          <a:ln w="38100">
            <a:solidFill>
              <a:srgbClr val="EA374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likzn_19"/>
          <p:cNvSpPr/>
          <p:nvPr/>
        </p:nvSpPr>
        <p:spPr>
          <a:xfrm>
            <a:off x="8156575" y="3420745"/>
            <a:ext cx="1664335" cy="356235"/>
          </a:xfrm>
          <a:prstGeom prst="roundRect">
            <a:avLst>
              <a:gd name="adj" fmla="val 50000"/>
            </a:avLst>
          </a:prstGeom>
          <a:solidFill>
            <a:srgbClr val="EA384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likzn_20"/>
          <p:cNvSpPr txBox="1"/>
          <p:nvPr/>
        </p:nvSpPr>
        <p:spPr>
          <a:xfrm>
            <a:off x="8282940" y="3420745"/>
            <a:ext cx="1372235" cy="356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请输入标题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likzn_21"/>
          <p:cNvSpPr txBox="1"/>
          <p:nvPr>
            <p:custDataLst>
              <p:tags r:id="rId6"/>
            </p:custDataLst>
          </p:nvPr>
        </p:nvSpPr>
        <p:spPr>
          <a:xfrm>
            <a:off x="8156575" y="3856990"/>
            <a:ext cx="3197860" cy="18357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</a:t>
            </a:r>
            <a:r>
              <a:rPr lang="zh-CN" altLang="en-US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请在这里输入你想输入的文字内容。请在这里输入你想输入的文字内容。请在这里输入你想输入的文字内容。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  <p:bldP spid="16" grpId="0"/>
      <p:bldP spid="16" grpId="1"/>
      <p:bldP spid="17" grpId="0"/>
      <p:bldP spid="17" grpId="1"/>
      <p:bldP spid="18" grpId="0" animBg="1"/>
      <p:bldP spid="18" grpId="1" animBg="1"/>
      <p:bldP spid="20" grpId="0" animBg="1"/>
      <p:bldP spid="20" grpId="1" animBg="1"/>
      <p:bldP spid="21" grpId="0"/>
      <p:bldP spid="21" grpId="1"/>
      <p:bldP spid="22" grpId="0"/>
      <p:bldP spid="22" grpId="1"/>
      <p:bldP spid="27" grpId="0" animBg="1"/>
      <p:bldP spid="27" grpId="1" animBg="1"/>
      <p:bldP spid="28" grpId="0" animBg="1"/>
      <p:bldP spid="28" grpId="1" animBg="1"/>
      <p:bldP spid="29" grpId="0"/>
      <p:bldP spid="29" grpId="1"/>
      <p:bldP spid="30" grpId="0"/>
      <p:bldP spid="30" grpId="1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4" grpId="0"/>
      <p:bldP spid="3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cxZTM3YmMyMDRmZTdlNjExMmQ5MmIyNTMzNTYyOT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1.6,&quot;left&quot;:123.95,&quot;top&quot;:330.1,&quot;width&quot;:701.95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1.6,&quot;left&quot;:123.95,&quot;top&quot;:330.1,&quot;width&quot;:701.95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1.6,&quot;left&quot;:123.95,&quot;top&quot;:330.1,&quot;width&quot;:701.95}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77,&quot;width&quot;:19233}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678.5102362204725,&quot;width&quot;:3678.5102362204725}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371.8299212598426,&quot;width&quot;:2371.8299212598426}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371.8299212598426,&quot;width&quot;:2371.8299212598426}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57.436220472441,&quot;width&quot;:1757.436220472441}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57.436220472441,&quot;width&quot;:1757.43622047244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  <p:tag name="KSO_WM_DIAGRAM_VIRTUALLY_FRAME" val="{&quot;height&quot;:369.5390551181103,&quot;left&quot;:48.95,&quot;top&quot;:104.57811023622048,&quot;width&quot;:879.1783464566928}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69.5390551181103,&quot;left&quot;:48.95,&quot;top&quot;:104.57811023622048,&quot;width&quot;:879.1783464566928}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1.5,&quot;left&quot;:49.3,&quot;top&quot;:37.35,&quot;width&quot;:888.7}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1.6,&quot;left&quot;:123.95,&quot;top&quot;:330.1,&quot;width&quot;:701.95}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42.25,&quot;left&quot;:66.15,&quot;top&quot;:234,&quot;width&quot;:833.8}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1.6,&quot;left&quot;:123.95,&quot;top&quot;:330.1,&quot;width&quot;:701.95}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2.1,&quot;left&quot;:48.05,&quot;top&quot;:158.1,&quot;width&quot;:861.65}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59.7,&quot;left&quot;:0,&quot;top&quot;:130.25,&quot;width&quot;:960}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59.45,&quot;left&quot;:123.95,&quot;top&quot;:312.25,&quot;width&quot;:709.35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080,&quot;width&quot;:19215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00,&quot;width&quot;:5775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41.6,&quot;left&quot;:123.95,&quot;top&quot;:330.1,&quot;width&quot;:701.95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51,&quot;width&quot;:19200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dtcxygsg">
      <a:majorFont>
        <a:latin typeface="Alimama ShuHeiTi"/>
        <a:ea typeface="微软雅黑"/>
        <a:cs typeface=""/>
      </a:majorFont>
      <a:minorFont>
        <a:latin typeface="Alimama ShuHeiTi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1223</Words>
  <Application>Microsoft Office PowerPoint</Application>
  <PresentationFormat>宽屏</PresentationFormat>
  <Paragraphs>133</Paragraphs>
  <Slides>20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Alimama ShuHeiTi</vt:lpstr>
      <vt:lpstr>Arial</vt:lpstr>
      <vt:lpstr>Calibri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2019-06-19T02:08:00Z</dcterms:created>
  <dcterms:modified xsi:type="dcterms:W3CDTF">2024-09-15T02:33:50Z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81725DF9473B470FA9E0C0B94CD571ED_11</vt:lpwstr>
  </property>
</Properties>
</file>