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7" r:id="rId2"/>
    <p:sldId id="261" r:id="rId3"/>
    <p:sldId id="262" r:id="rId4"/>
    <p:sldId id="264" r:id="rId5"/>
    <p:sldId id="265" r:id="rId6"/>
    <p:sldId id="266" r:id="rId7"/>
    <p:sldId id="267" r:id="rId8"/>
    <p:sldId id="268" r:id="rId9"/>
    <p:sldId id="269" r:id="rId10"/>
    <p:sldId id="271" r:id="rId11"/>
    <p:sldId id="270" r:id="rId12"/>
    <p:sldId id="272" r:id="rId13"/>
    <p:sldId id="273" r:id="rId14"/>
    <p:sldId id="274" r:id="rId15"/>
    <p:sldId id="275" r:id="rId16"/>
    <p:sldId id="277" r:id="rId17"/>
    <p:sldId id="280" r:id="rId18"/>
    <p:sldId id="278" r:id="rId19"/>
    <p:sldId id="279" r:id="rId20"/>
    <p:sldId id="260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4" orient="horz" pos="3725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2118"/>
    <a:srgbClr val="FF9797"/>
    <a:srgbClr val="C00000"/>
    <a:srgbClr val="E0231A"/>
    <a:srgbClr val="E6332A"/>
    <a:srgbClr val="FF3333"/>
    <a:srgbClr val="EE0000"/>
    <a:srgbClr val="F39995"/>
    <a:srgbClr val="EC615A"/>
    <a:srgbClr val="A51A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77" autoAdjust="0"/>
    <p:restoredTop sz="94949" autoAdjust="0"/>
  </p:normalViewPr>
  <p:slideViewPr>
    <p:cSldViewPr snapToGrid="0" showGuides="1">
      <p:cViewPr>
        <p:scale>
          <a:sx n="50" d="100"/>
          <a:sy n="50" d="100"/>
        </p:scale>
        <p:origin x="542" y="490"/>
      </p:cViewPr>
      <p:guideLst>
        <p:guide pos="416"/>
        <p:guide pos="7256"/>
        <p:guide orient="horz" pos="3725"/>
        <p:guide orient="horz" pos="3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r>
              <a:rPr lang="zh-CN"/>
              <a:t>请输入标题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9A-4F80-B248-F472DA7B58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74188847"/>
        <c:axId val="974176847"/>
        <c:axId val="0"/>
      </c:bar3DChart>
      <c:catAx>
        <c:axId val="9741888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974176847"/>
        <c:crosses val="autoZero"/>
        <c:auto val="1"/>
        <c:lblAlgn val="ctr"/>
        <c:lblOffset val="100"/>
        <c:noMultiLvlLbl val="0"/>
      </c:catAx>
      <c:valAx>
        <c:axId val="9741768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9741888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lnSpc>
          <a:spcPct val="120000"/>
        </a:lnSpc>
        <a:spcBef>
          <a:spcPts val="0"/>
        </a:spcBef>
        <a:spcAft>
          <a:spcPts val="0"/>
        </a:spcAft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0D2555-80EB-4909-A153-C5902ED8AF3E}" type="datetimeFigureOut">
              <a:rPr lang="zh-CN" altLang="en-US" smtClean="0"/>
              <a:t>2024-09-13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2BA12E-09EE-4F77-9DDF-4458216A63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815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BA12E-09EE-4F77-9DDF-4458216A63B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20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BA12E-09EE-4F77-9DDF-4458216A63B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5757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BA12E-09EE-4F77-9DDF-4458216A63B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8160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BA12E-09EE-4F77-9DDF-4458216A63B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8807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BA12E-09EE-4F77-9DDF-4458216A63B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0450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BA12E-09EE-4F77-9DDF-4458216A63B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3339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BA12E-09EE-4F77-9DDF-4458216A63B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6664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BA12E-09EE-4F77-9DDF-4458216A63B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8358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BA12E-09EE-4F77-9DDF-4458216A63B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4721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BA12E-09EE-4F77-9DDF-4458216A63B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7246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BA12E-09EE-4F77-9DDF-4458216A63B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107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BA12E-09EE-4F77-9DDF-4458216A63B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6454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BA12E-09EE-4F77-9DDF-4458216A63B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547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BA12E-09EE-4F77-9DDF-4458216A63B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9425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BA12E-09EE-4F77-9DDF-4458216A63B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610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BA12E-09EE-4F77-9DDF-4458216A63B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354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BA12E-09EE-4F77-9DDF-4458216A63B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9061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BA12E-09EE-4F77-9DDF-4458216A63B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305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BA12E-09EE-4F77-9DDF-4458216A63B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5873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BA12E-09EE-4F77-9DDF-4458216A63B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475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1DBE58-CAC7-D5E4-4AF4-48F22C35BC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9FC50FC-AD08-CC43-B1D3-B1142AD78E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B07A736-D347-4CED-6BDD-F9CF10E07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FC7B-390B-4391-9858-FE92F0B6E4E4}" type="datetimeFigureOut">
              <a:rPr lang="zh-CN" altLang="en-US" smtClean="0"/>
              <a:t>2024-09-13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7382A5-7FA2-5956-121E-A2C662106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9D1C563-F3EB-CED9-8ADF-CE3C53287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CA1A-39E4-4E89-B1A7-88A734E824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849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565F68-2A98-5DC4-D3E8-452A4E558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F0411CA-D4A3-AF95-68E4-CDDE3872A7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48FAE5-8CD0-2203-43C2-3E3B8EF3E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FC7B-390B-4391-9858-FE92F0B6E4E4}" type="datetimeFigureOut">
              <a:rPr lang="zh-CN" altLang="en-US" smtClean="0"/>
              <a:t>2024-09-13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D70A05-629C-1746-0247-78A3A3D2E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3E1A9E-EA76-B37D-9D32-32C83CE3D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CA1A-39E4-4E89-B1A7-88A734E824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864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7B81836-90A3-4116-39AC-CBFA3D9160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DD3A5EE-D12D-94BE-B745-E8EA5B8BA9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19230ED-0CD0-6AFF-5C93-AE50EE7D6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FC7B-390B-4391-9858-FE92F0B6E4E4}" type="datetimeFigureOut">
              <a:rPr lang="zh-CN" altLang="en-US" smtClean="0"/>
              <a:t>2024-09-13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55F6D2-E3DA-89C0-9B6E-1072CEAE7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5549BF4-6D52-4DD3-BBCE-BB57F4A11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CA1A-39E4-4E89-B1A7-88A734E824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7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D20524-98DC-2A4A-7B5D-6F61160CB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AF4EA73-C13F-8D64-9675-F8EE220F77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741FA8-BB5F-A116-6C0C-5671885F37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FC7B-390B-4391-9858-FE92F0B6E4E4}" type="datetimeFigureOut">
              <a:rPr lang="zh-CN" altLang="en-US" smtClean="0"/>
              <a:t>2024-09-13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EDC82A-DE64-7559-80C0-DF8342BE7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38D41CB-AD7D-891C-D211-13EE016E2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CA1A-39E4-4E89-B1A7-88A734E824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71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6805CB-E0B9-A0FD-DBCB-ABF91217B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AEADE8A-7232-39DC-2F02-D60943825D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6EDA64-A383-BE57-8EA9-7ED7DFB00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FC7B-390B-4391-9858-FE92F0B6E4E4}" type="datetimeFigureOut">
              <a:rPr lang="zh-CN" altLang="en-US" smtClean="0"/>
              <a:t>2024-09-13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69E640B-AAD5-444F-A0AA-47DFAD733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03D7EDB-1C04-934F-5E23-F54D21EA1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CA1A-39E4-4E89-B1A7-88A734E824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339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21D055-D0EC-5B77-8A2E-8EDB6C4B3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0B9DD60-0429-BE70-824B-2C5928612A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6D3F983-6166-7F01-9E71-F2DEBF7222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5D4D9F8-3508-E376-9378-B7B4FA9D9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FC7B-390B-4391-9858-FE92F0B6E4E4}" type="datetimeFigureOut">
              <a:rPr lang="zh-CN" altLang="en-US" smtClean="0"/>
              <a:t>2024-09-13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C6B16F6-DA45-8D61-944E-04F0D1888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B4AED94-014E-C448-47A4-712591440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CA1A-39E4-4E89-B1A7-88A734E824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443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503F9B-6C78-9C68-D0A4-FACDFAF5D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948FA39-7240-AEAB-3FE0-012374A51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6903559-9978-E1A0-F534-C1F091AED8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8482A30-FF19-4231-61C8-F04353A2D3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F4A8414-1127-528E-7112-7500099FBF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09CD7FF-A36C-93A7-F08A-8A5A29300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FC7B-390B-4391-9858-FE92F0B6E4E4}" type="datetimeFigureOut">
              <a:rPr lang="zh-CN" altLang="en-US" smtClean="0"/>
              <a:t>2024-09-13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538A9F5-CF14-863B-375B-33B08D463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0EEE12A-9A72-3A6E-7EB7-10E088D35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CA1A-39E4-4E89-B1A7-88A734E824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8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901027-BCAF-1F70-02CE-6C33E91A5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FE3CDB7-F408-DF48-7D5D-9CC039E5B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FC7B-390B-4391-9858-FE92F0B6E4E4}" type="datetimeFigureOut">
              <a:rPr lang="zh-CN" altLang="en-US" smtClean="0"/>
              <a:t>2024-09-13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E68FFF2-6A22-5A7D-253A-944679A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081AB5B-2C05-679A-DD53-A1427FDA7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CA1A-39E4-4E89-B1A7-88A734E824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377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35836C7-6886-27F7-0A8B-15BC14196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FC7B-390B-4391-9858-FE92F0B6E4E4}" type="datetimeFigureOut">
              <a:rPr lang="zh-CN" altLang="en-US" smtClean="0"/>
              <a:t>2024-09-13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48A4F85-8256-E467-3BF0-1B41856D7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31D5663-F011-B147-9158-7495C2627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CA1A-39E4-4E89-B1A7-88A734E824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603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568127-7999-41CF-55C8-1E77973F2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8B83A93-0D9E-AFBA-C31B-2F08AB288D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4E90A87-ED3A-CFFF-F4D1-46A07FCC60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35C42FD-2C82-2827-006D-CA97ABFA1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FC7B-390B-4391-9858-FE92F0B6E4E4}" type="datetimeFigureOut">
              <a:rPr lang="zh-CN" altLang="en-US" smtClean="0"/>
              <a:t>2024-09-13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EE8D7A9-38EE-7543-54EA-D3F637C2D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C8B4EF0-08BD-F52E-93A9-19BAC826E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CA1A-39E4-4E89-B1A7-88A734E824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5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D0529C-D66D-DAE3-2C79-48CD9A4C2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A60D618-8EBE-2D63-C8FA-12C632DEF8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06F21EB-CB89-17FF-B6A8-53DC27240B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09EC1A7-AD5A-EA0C-86EA-C3AE6AA33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FC7B-390B-4391-9858-FE92F0B6E4E4}" type="datetimeFigureOut">
              <a:rPr lang="zh-CN" altLang="en-US" smtClean="0"/>
              <a:t>2024-09-13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97C5323-E7B8-B1C6-C0B1-3B6ECC752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8C30471-4FCA-AADD-AD79-42CD76225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CA1A-39E4-4E89-B1A7-88A734E824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49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769287A-E2CC-9A57-C444-5BDD764AF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5D37DA9-843A-E00C-B317-4D32409640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1E3A0A-B574-369F-9BB4-1880EF3F05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3FC7B-390B-4391-9858-FE92F0B6E4E4}" type="datetimeFigureOut">
              <a:rPr lang="zh-CN" altLang="en-US" smtClean="0"/>
              <a:t>2024-09-13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FBB565-C418-8924-B438-357CF85A53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B9EC7B-F36C-7053-C4DD-1ECFEA2678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5CA1A-39E4-4E89-B1A7-88A734E824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079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microsoft.com/office/2007/relationships/hdphoto" Target="../media/hdphoto1.wdp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microsoft.com/office/2007/relationships/hdphoto" Target="../media/hdphoto1.wdp"/><Relationship Id="rId5" Type="http://schemas.openxmlformats.org/officeDocument/2006/relationships/image" Target="../media/image11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microsoft.com/office/2007/relationships/hdphoto" Target="../media/hdphoto1.wdp"/><Relationship Id="rId5" Type="http://schemas.openxmlformats.org/officeDocument/2006/relationships/image" Target="../media/image11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microsoft.com/office/2007/relationships/hdphoto" Target="../media/hdphoto1.wdp"/><Relationship Id="rId5" Type="http://schemas.openxmlformats.org/officeDocument/2006/relationships/image" Target="../media/image11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microsoft.com/office/2007/relationships/hdphoto" Target="../media/hdphoto1.wdp"/><Relationship Id="rId5" Type="http://schemas.openxmlformats.org/officeDocument/2006/relationships/image" Target="../media/image11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3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microsoft.com/office/2007/relationships/hdphoto" Target="../media/hdphoto1.wdp"/><Relationship Id="rId5" Type="http://schemas.openxmlformats.org/officeDocument/2006/relationships/image" Target="../media/image11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microsoft.com/office/2007/relationships/hdphoto" Target="../media/hdphoto1.wdp"/><Relationship Id="rId5" Type="http://schemas.openxmlformats.org/officeDocument/2006/relationships/image" Target="../media/image11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microsoft.com/office/2007/relationships/hdphoto" Target="../media/hdphoto1.wdp"/><Relationship Id="rId5" Type="http://schemas.openxmlformats.org/officeDocument/2006/relationships/image" Target="../media/image11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microsoft.com/office/2007/relationships/hdphoto" Target="../media/hdphoto1.wdp"/><Relationship Id="rId5" Type="http://schemas.openxmlformats.org/officeDocument/2006/relationships/image" Target="../media/image11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12" Type="http://schemas.openxmlformats.org/officeDocument/2006/relationships/image" Target="../media/image15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0" Type="http://schemas.microsoft.com/office/2007/relationships/hdphoto" Target="../media/hdphoto1.wdp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7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2A9E907E-48AB-4407-93F5-6F468E96D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D63DF2AF-2263-BC04-DF2F-69C38AC590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338824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2564366-1629-9A65-1447-E6391E087F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041" y="-411163"/>
            <a:ext cx="6191250" cy="4581525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E871A321-2340-7388-EB2D-3C941D5B874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400" y="0"/>
            <a:ext cx="6191250" cy="3421062"/>
          </a:xfrm>
          <a:custGeom>
            <a:avLst/>
            <a:gdLst>
              <a:gd name="connsiteX0" fmla="*/ 0 w 6191250"/>
              <a:gd name="connsiteY0" fmla="*/ 0 h 3421062"/>
              <a:gd name="connsiteX1" fmla="*/ 6191250 w 6191250"/>
              <a:gd name="connsiteY1" fmla="*/ 0 h 3421062"/>
              <a:gd name="connsiteX2" fmla="*/ 6191250 w 6191250"/>
              <a:gd name="connsiteY2" fmla="*/ 3421062 h 3421062"/>
              <a:gd name="connsiteX3" fmla="*/ 0 w 6191250"/>
              <a:gd name="connsiteY3" fmla="*/ 3421062 h 3421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3421062">
                <a:moveTo>
                  <a:pt x="0" y="0"/>
                </a:moveTo>
                <a:lnTo>
                  <a:pt x="6191250" y="0"/>
                </a:lnTo>
                <a:lnTo>
                  <a:pt x="6191250" y="3421062"/>
                </a:lnTo>
                <a:lnTo>
                  <a:pt x="0" y="3421062"/>
                </a:lnTo>
                <a:close/>
              </a:path>
            </a:pathLst>
          </a:cu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F27D9C6A-DBDE-3ABF-54CC-32F03A30254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01241" y="0"/>
            <a:ext cx="6191250" cy="3188229"/>
          </a:xfrm>
          <a:custGeom>
            <a:avLst/>
            <a:gdLst>
              <a:gd name="connsiteX0" fmla="*/ 0 w 6191250"/>
              <a:gd name="connsiteY0" fmla="*/ 0 h 3188229"/>
              <a:gd name="connsiteX1" fmla="*/ 6191250 w 6191250"/>
              <a:gd name="connsiteY1" fmla="*/ 0 h 3188229"/>
              <a:gd name="connsiteX2" fmla="*/ 6191250 w 6191250"/>
              <a:gd name="connsiteY2" fmla="*/ 3188229 h 3188229"/>
              <a:gd name="connsiteX3" fmla="*/ 0 w 6191250"/>
              <a:gd name="connsiteY3" fmla="*/ 3188229 h 318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3188229">
                <a:moveTo>
                  <a:pt x="0" y="0"/>
                </a:moveTo>
                <a:lnTo>
                  <a:pt x="6191250" y="0"/>
                </a:lnTo>
                <a:lnTo>
                  <a:pt x="6191250" y="3188229"/>
                </a:lnTo>
                <a:lnTo>
                  <a:pt x="0" y="3188229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B680BAA-CF80-18DD-8BD5-C21E006858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2240" y="-88125"/>
            <a:ext cx="6191250" cy="4581525"/>
          </a:xfrm>
          <a:prstGeom prst="rect">
            <a:avLst/>
          </a:prstGeom>
        </p:spPr>
      </p:pic>
      <p:grpSp>
        <p:nvGrpSpPr>
          <p:cNvPr id="53" name="组合 52">
            <a:extLst>
              <a:ext uri="{FF2B5EF4-FFF2-40B4-BE49-F238E27FC236}">
                <a16:creationId xmlns:a16="http://schemas.microsoft.com/office/drawing/2014/main" id="{AC6CA05D-76D4-96D5-A13B-9FDC1FB4F586}"/>
              </a:ext>
            </a:extLst>
          </p:cNvPr>
          <p:cNvGrpSpPr/>
          <p:nvPr/>
        </p:nvGrpSpPr>
        <p:grpSpPr>
          <a:xfrm>
            <a:off x="4753505" y="180311"/>
            <a:ext cx="2684991" cy="598621"/>
            <a:chOff x="4301066" y="361499"/>
            <a:chExt cx="3201458" cy="713768"/>
          </a:xfrm>
        </p:grpSpPr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63906927-5D1B-3556-AE58-68709C03890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7267" y="389468"/>
              <a:ext cx="685799" cy="685799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C779A715-EFA6-354E-A597-229734C38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01066" y="361499"/>
              <a:ext cx="3201458" cy="713768"/>
            </a:xfrm>
            <a:prstGeom prst="rect">
              <a:avLst/>
            </a:prstGeom>
          </p:spPr>
        </p:pic>
      </p:grpSp>
      <p:sp>
        <p:nvSpPr>
          <p:cNvPr id="58" name="矩形 57">
            <a:extLst>
              <a:ext uri="{FF2B5EF4-FFF2-40B4-BE49-F238E27FC236}">
                <a16:creationId xmlns:a16="http://schemas.microsoft.com/office/drawing/2014/main" id="{8BD7FD05-9C0D-1F04-5D8F-BEB61D503B43}"/>
              </a:ext>
            </a:extLst>
          </p:cNvPr>
          <p:cNvSpPr/>
          <p:nvPr/>
        </p:nvSpPr>
        <p:spPr>
          <a:xfrm>
            <a:off x="3677710" y="2717507"/>
            <a:ext cx="4978400" cy="4826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等腰三角形 58">
            <a:extLst>
              <a:ext uri="{FF2B5EF4-FFF2-40B4-BE49-F238E27FC236}">
                <a16:creationId xmlns:a16="http://schemas.microsoft.com/office/drawing/2014/main" id="{53398CE0-7337-4985-0CE6-E1B1FB97BD98}"/>
              </a:ext>
            </a:extLst>
          </p:cNvPr>
          <p:cNvSpPr/>
          <p:nvPr/>
        </p:nvSpPr>
        <p:spPr>
          <a:xfrm rot="16200000">
            <a:off x="3288036" y="2810060"/>
            <a:ext cx="487363" cy="293684"/>
          </a:xfrm>
          <a:prstGeom prst="triangle">
            <a:avLst>
              <a:gd name="adj" fmla="val 49708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等腰三角形 59">
            <a:extLst>
              <a:ext uri="{FF2B5EF4-FFF2-40B4-BE49-F238E27FC236}">
                <a16:creationId xmlns:a16="http://schemas.microsoft.com/office/drawing/2014/main" id="{11CA854E-E37A-D9D5-1A05-A11692AA4BF7}"/>
              </a:ext>
            </a:extLst>
          </p:cNvPr>
          <p:cNvSpPr/>
          <p:nvPr/>
        </p:nvSpPr>
        <p:spPr>
          <a:xfrm rot="5400000" flipH="1">
            <a:off x="8558218" y="2815140"/>
            <a:ext cx="487363" cy="293684"/>
          </a:xfrm>
          <a:prstGeom prst="triangle">
            <a:avLst>
              <a:gd name="adj" fmla="val 49708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D16016F1-7851-E418-FA2D-149B2A7EED38}"/>
              </a:ext>
            </a:extLst>
          </p:cNvPr>
          <p:cNvSpPr txBox="1"/>
          <p:nvPr/>
        </p:nvSpPr>
        <p:spPr>
          <a:xfrm>
            <a:off x="3842409" y="2714703"/>
            <a:ext cx="4649003" cy="49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2024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届学生答辩模板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4386E0C-D432-424C-4099-4D5720FC8A6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02" b="6424"/>
          <a:stretch/>
        </p:blipFill>
        <p:spPr>
          <a:xfrm>
            <a:off x="0" y="2446867"/>
            <a:ext cx="12251267" cy="4411133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id="{8BCA7B0B-BCAE-A441-CE76-C615A2EBBE2D}"/>
              </a:ext>
            </a:extLst>
          </p:cNvPr>
          <p:cNvSpPr txBox="1"/>
          <p:nvPr/>
        </p:nvSpPr>
        <p:spPr>
          <a:xfrm>
            <a:off x="1283414" y="1186838"/>
            <a:ext cx="1634418" cy="1360814"/>
          </a:xfrm>
          <a:custGeom>
            <a:avLst/>
            <a:gdLst/>
            <a:ahLst/>
            <a:cxnLst/>
            <a:rect l="l" t="t" r="r" b="b"/>
            <a:pathLst>
              <a:path w="1634418" h="1360814">
                <a:moveTo>
                  <a:pt x="672030" y="676504"/>
                </a:moveTo>
                <a:cubicBezTo>
                  <a:pt x="672030" y="676504"/>
                  <a:pt x="669401" y="678841"/>
                  <a:pt x="664143" y="683514"/>
                </a:cubicBezTo>
                <a:cubicBezTo>
                  <a:pt x="658886" y="688188"/>
                  <a:pt x="652167" y="694030"/>
                  <a:pt x="643989" y="701040"/>
                </a:cubicBezTo>
                <a:cubicBezTo>
                  <a:pt x="615947" y="729082"/>
                  <a:pt x="603095" y="746608"/>
                  <a:pt x="605432" y="753618"/>
                </a:cubicBezTo>
                <a:cubicBezTo>
                  <a:pt x="601926" y="759460"/>
                  <a:pt x="615363" y="757124"/>
                  <a:pt x="645741" y="746608"/>
                </a:cubicBezTo>
                <a:lnTo>
                  <a:pt x="670278" y="737845"/>
                </a:lnTo>
                <a:lnTo>
                  <a:pt x="672030" y="709803"/>
                </a:lnTo>
                <a:cubicBezTo>
                  <a:pt x="672030" y="692277"/>
                  <a:pt x="672615" y="681762"/>
                  <a:pt x="673783" y="678257"/>
                </a:cubicBezTo>
                <a:cubicBezTo>
                  <a:pt x="673783" y="677088"/>
                  <a:pt x="673199" y="676504"/>
                  <a:pt x="672030" y="676504"/>
                </a:cubicBezTo>
                <a:close/>
                <a:moveTo>
                  <a:pt x="901621" y="518770"/>
                </a:moveTo>
                <a:cubicBezTo>
                  <a:pt x="885263" y="526949"/>
                  <a:pt x="851380" y="548564"/>
                  <a:pt x="799970" y="583616"/>
                </a:cubicBezTo>
                <a:cubicBezTo>
                  <a:pt x="767255" y="606984"/>
                  <a:pt x="748268" y="621297"/>
                  <a:pt x="743011" y="626555"/>
                </a:cubicBezTo>
                <a:cubicBezTo>
                  <a:pt x="737753" y="631813"/>
                  <a:pt x="735708" y="636778"/>
                  <a:pt x="736876" y="641452"/>
                </a:cubicBezTo>
                <a:cubicBezTo>
                  <a:pt x="736876" y="648462"/>
                  <a:pt x="736292" y="661899"/>
                  <a:pt x="735124" y="681762"/>
                </a:cubicBezTo>
                <a:cubicBezTo>
                  <a:pt x="735124" y="700456"/>
                  <a:pt x="735708" y="709803"/>
                  <a:pt x="736876" y="709803"/>
                </a:cubicBezTo>
                <a:cubicBezTo>
                  <a:pt x="738045" y="709803"/>
                  <a:pt x="741550" y="708051"/>
                  <a:pt x="747392" y="704546"/>
                </a:cubicBezTo>
                <a:cubicBezTo>
                  <a:pt x="753234" y="702209"/>
                  <a:pt x="760828" y="699872"/>
                  <a:pt x="770176" y="697535"/>
                </a:cubicBezTo>
                <a:cubicBezTo>
                  <a:pt x="778355" y="694030"/>
                  <a:pt x="788286" y="689941"/>
                  <a:pt x="799970" y="685267"/>
                </a:cubicBezTo>
                <a:cubicBezTo>
                  <a:pt x="812823" y="679425"/>
                  <a:pt x="820417" y="676504"/>
                  <a:pt x="822754" y="676504"/>
                </a:cubicBezTo>
                <a:cubicBezTo>
                  <a:pt x="823922" y="676504"/>
                  <a:pt x="828012" y="675336"/>
                  <a:pt x="835022" y="672999"/>
                </a:cubicBezTo>
                <a:cubicBezTo>
                  <a:pt x="842033" y="669494"/>
                  <a:pt x="854885" y="664236"/>
                  <a:pt x="873579" y="657225"/>
                </a:cubicBezTo>
                <a:cubicBezTo>
                  <a:pt x="886432" y="653720"/>
                  <a:pt x="894611" y="650799"/>
                  <a:pt x="898116" y="648462"/>
                </a:cubicBezTo>
                <a:cubicBezTo>
                  <a:pt x="901621" y="646126"/>
                  <a:pt x="903958" y="643205"/>
                  <a:pt x="905126" y="639699"/>
                </a:cubicBezTo>
                <a:cubicBezTo>
                  <a:pt x="906295" y="616331"/>
                  <a:pt x="906295" y="580695"/>
                  <a:pt x="905126" y="532791"/>
                </a:cubicBezTo>
                <a:cubicBezTo>
                  <a:pt x="903958" y="523444"/>
                  <a:pt x="902789" y="518770"/>
                  <a:pt x="901621" y="518770"/>
                </a:cubicBezTo>
                <a:close/>
                <a:moveTo>
                  <a:pt x="898116" y="410109"/>
                </a:moveTo>
                <a:cubicBezTo>
                  <a:pt x="894611" y="411277"/>
                  <a:pt x="892274" y="412446"/>
                  <a:pt x="891105" y="413614"/>
                </a:cubicBezTo>
                <a:cubicBezTo>
                  <a:pt x="889937" y="414782"/>
                  <a:pt x="888769" y="415367"/>
                  <a:pt x="887600" y="415367"/>
                </a:cubicBezTo>
                <a:cubicBezTo>
                  <a:pt x="882927" y="415367"/>
                  <a:pt x="870658" y="420040"/>
                  <a:pt x="850795" y="429387"/>
                </a:cubicBezTo>
                <a:cubicBezTo>
                  <a:pt x="829764" y="439903"/>
                  <a:pt x="812238" y="448666"/>
                  <a:pt x="798218" y="455676"/>
                </a:cubicBezTo>
                <a:cubicBezTo>
                  <a:pt x="783028" y="461518"/>
                  <a:pt x="770176" y="466776"/>
                  <a:pt x="759660" y="471450"/>
                </a:cubicBezTo>
                <a:lnTo>
                  <a:pt x="742134" y="480213"/>
                </a:lnTo>
                <a:lnTo>
                  <a:pt x="742134" y="495986"/>
                </a:lnTo>
                <a:cubicBezTo>
                  <a:pt x="742134" y="505333"/>
                  <a:pt x="741550" y="513512"/>
                  <a:pt x="740382" y="520523"/>
                </a:cubicBezTo>
                <a:cubicBezTo>
                  <a:pt x="740382" y="528701"/>
                  <a:pt x="739797" y="543891"/>
                  <a:pt x="738629" y="566090"/>
                </a:cubicBezTo>
                <a:lnTo>
                  <a:pt x="736876" y="601142"/>
                </a:lnTo>
                <a:lnTo>
                  <a:pt x="743887" y="597637"/>
                </a:lnTo>
                <a:cubicBezTo>
                  <a:pt x="748561" y="594132"/>
                  <a:pt x="753818" y="590627"/>
                  <a:pt x="759660" y="587121"/>
                </a:cubicBezTo>
                <a:cubicBezTo>
                  <a:pt x="765502" y="582448"/>
                  <a:pt x="771928" y="578358"/>
                  <a:pt x="778939" y="574853"/>
                </a:cubicBezTo>
                <a:cubicBezTo>
                  <a:pt x="799970" y="560832"/>
                  <a:pt x="830349" y="536880"/>
                  <a:pt x="870074" y="502997"/>
                </a:cubicBezTo>
                <a:lnTo>
                  <a:pt x="903374" y="474955"/>
                </a:lnTo>
                <a:lnTo>
                  <a:pt x="903374" y="441656"/>
                </a:lnTo>
                <a:cubicBezTo>
                  <a:pt x="903374" y="417119"/>
                  <a:pt x="901621" y="406604"/>
                  <a:pt x="898116" y="410109"/>
                </a:cubicBezTo>
                <a:close/>
                <a:moveTo>
                  <a:pt x="1143480" y="390830"/>
                </a:moveTo>
                <a:cubicBezTo>
                  <a:pt x="1141143" y="391999"/>
                  <a:pt x="1132964" y="396672"/>
                  <a:pt x="1118943" y="404851"/>
                </a:cubicBezTo>
                <a:cubicBezTo>
                  <a:pt x="1102586" y="413030"/>
                  <a:pt x="1094407" y="417119"/>
                  <a:pt x="1094407" y="417119"/>
                </a:cubicBezTo>
                <a:cubicBezTo>
                  <a:pt x="1094407" y="417119"/>
                  <a:pt x="1086228" y="421209"/>
                  <a:pt x="1069870" y="429387"/>
                </a:cubicBezTo>
                <a:cubicBezTo>
                  <a:pt x="1054681" y="436398"/>
                  <a:pt x="1045918" y="439903"/>
                  <a:pt x="1043582" y="439903"/>
                </a:cubicBezTo>
                <a:cubicBezTo>
                  <a:pt x="1042413" y="439903"/>
                  <a:pt x="1041245" y="440487"/>
                  <a:pt x="1040076" y="441656"/>
                </a:cubicBezTo>
                <a:cubicBezTo>
                  <a:pt x="1040076" y="442824"/>
                  <a:pt x="1039492" y="451295"/>
                  <a:pt x="1038324" y="467068"/>
                </a:cubicBezTo>
                <a:cubicBezTo>
                  <a:pt x="1037155" y="482842"/>
                  <a:pt x="1036571" y="501828"/>
                  <a:pt x="1036571" y="524028"/>
                </a:cubicBezTo>
                <a:cubicBezTo>
                  <a:pt x="1035403" y="560248"/>
                  <a:pt x="1035111" y="582740"/>
                  <a:pt x="1035695" y="591503"/>
                </a:cubicBezTo>
                <a:cubicBezTo>
                  <a:pt x="1036279" y="600266"/>
                  <a:pt x="1037740" y="602895"/>
                  <a:pt x="1040076" y="599390"/>
                </a:cubicBezTo>
                <a:cubicBezTo>
                  <a:pt x="1048255" y="597053"/>
                  <a:pt x="1071039" y="590042"/>
                  <a:pt x="1108428" y="578358"/>
                </a:cubicBezTo>
                <a:cubicBezTo>
                  <a:pt x="1130627" y="572516"/>
                  <a:pt x="1148153" y="567259"/>
                  <a:pt x="1161006" y="562585"/>
                </a:cubicBezTo>
                <a:cubicBezTo>
                  <a:pt x="1172690" y="557911"/>
                  <a:pt x="1182037" y="554406"/>
                  <a:pt x="1189047" y="552069"/>
                </a:cubicBezTo>
                <a:cubicBezTo>
                  <a:pt x="1193721" y="550901"/>
                  <a:pt x="1197226" y="549148"/>
                  <a:pt x="1199563" y="546812"/>
                </a:cubicBezTo>
                <a:cubicBezTo>
                  <a:pt x="1200731" y="545643"/>
                  <a:pt x="1202484" y="545059"/>
                  <a:pt x="1204821" y="545059"/>
                </a:cubicBezTo>
                <a:cubicBezTo>
                  <a:pt x="1213000" y="545059"/>
                  <a:pt x="1224684" y="536296"/>
                  <a:pt x="1239873" y="518770"/>
                </a:cubicBezTo>
                <a:cubicBezTo>
                  <a:pt x="1243378" y="509423"/>
                  <a:pt x="1236368" y="491897"/>
                  <a:pt x="1218842" y="466192"/>
                </a:cubicBezTo>
                <a:cubicBezTo>
                  <a:pt x="1200147" y="439319"/>
                  <a:pt x="1179116" y="416535"/>
                  <a:pt x="1155748" y="397841"/>
                </a:cubicBezTo>
                <a:cubicBezTo>
                  <a:pt x="1148738" y="393167"/>
                  <a:pt x="1144648" y="390830"/>
                  <a:pt x="1143480" y="390830"/>
                </a:cubicBezTo>
                <a:close/>
                <a:moveTo>
                  <a:pt x="927910" y="0"/>
                </a:moveTo>
                <a:cubicBezTo>
                  <a:pt x="931415" y="0"/>
                  <a:pt x="941931" y="4090"/>
                  <a:pt x="959457" y="12269"/>
                </a:cubicBezTo>
                <a:cubicBezTo>
                  <a:pt x="981656" y="21616"/>
                  <a:pt x="998598" y="37389"/>
                  <a:pt x="1010282" y="59589"/>
                </a:cubicBezTo>
                <a:cubicBezTo>
                  <a:pt x="1014956" y="67768"/>
                  <a:pt x="1020214" y="76531"/>
                  <a:pt x="1026055" y="85878"/>
                </a:cubicBezTo>
                <a:cubicBezTo>
                  <a:pt x="1043582" y="117424"/>
                  <a:pt x="1052344" y="160071"/>
                  <a:pt x="1052344" y="213818"/>
                </a:cubicBezTo>
                <a:lnTo>
                  <a:pt x="1052344" y="236601"/>
                </a:lnTo>
                <a:lnTo>
                  <a:pt x="1068118" y="236601"/>
                </a:lnTo>
                <a:cubicBezTo>
                  <a:pt x="1082139" y="236601"/>
                  <a:pt x="1093238" y="238938"/>
                  <a:pt x="1101417" y="243612"/>
                </a:cubicBezTo>
                <a:cubicBezTo>
                  <a:pt x="1110764" y="249454"/>
                  <a:pt x="1121280" y="255296"/>
                  <a:pt x="1132964" y="261138"/>
                </a:cubicBezTo>
                <a:cubicBezTo>
                  <a:pt x="1151659" y="269317"/>
                  <a:pt x="1162758" y="279832"/>
                  <a:pt x="1166264" y="292685"/>
                </a:cubicBezTo>
                <a:cubicBezTo>
                  <a:pt x="1168600" y="299695"/>
                  <a:pt x="1172106" y="308458"/>
                  <a:pt x="1176779" y="318974"/>
                </a:cubicBezTo>
                <a:cubicBezTo>
                  <a:pt x="1187295" y="341173"/>
                  <a:pt x="1187295" y="358115"/>
                  <a:pt x="1176779" y="369799"/>
                </a:cubicBezTo>
                <a:lnTo>
                  <a:pt x="1168016" y="380315"/>
                </a:lnTo>
                <a:lnTo>
                  <a:pt x="1187295" y="396088"/>
                </a:lnTo>
                <a:cubicBezTo>
                  <a:pt x="1200147" y="407772"/>
                  <a:pt x="1213584" y="418872"/>
                  <a:pt x="1227605" y="429387"/>
                </a:cubicBezTo>
                <a:cubicBezTo>
                  <a:pt x="1242794" y="439903"/>
                  <a:pt x="1257983" y="451003"/>
                  <a:pt x="1273172" y="462687"/>
                </a:cubicBezTo>
                <a:cubicBezTo>
                  <a:pt x="1287193" y="472034"/>
                  <a:pt x="1297124" y="478460"/>
                  <a:pt x="1302966" y="481965"/>
                </a:cubicBezTo>
                <a:cubicBezTo>
                  <a:pt x="1307640" y="485471"/>
                  <a:pt x="1318740" y="495986"/>
                  <a:pt x="1336266" y="513512"/>
                </a:cubicBezTo>
                <a:cubicBezTo>
                  <a:pt x="1354960" y="532207"/>
                  <a:pt x="1367228" y="548564"/>
                  <a:pt x="1373070" y="562585"/>
                </a:cubicBezTo>
                <a:cubicBezTo>
                  <a:pt x="1383586" y="584785"/>
                  <a:pt x="1387675" y="600558"/>
                  <a:pt x="1385339" y="609905"/>
                </a:cubicBezTo>
                <a:cubicBezTo>
                  <a:pt x="1385339" y="616916"/>
                  <a:pt x="1378912" y="621589"/>
                  <a:pt x="1366060" y="623926"/>
                </a:cubicBezTo>
                <a:cubicBezTo>
                  <a:pt x="1353208" y="626263"/>
                  <a:pt x="1321076" y="628600"/>
                  <a:pt x="1269667" y="630936"/>
                </a:cubicBezTo>
                <a:cubicBezTo>
                  <a:pt x="1232278" y="633273"/>
                  <a:pt x="1208326" y="635026"/>
                  <a:pt x="1197810" y="636194"/>
                </a:cubicBezTo>
                <a:cubicBezTo>
                  <a:pt x="1188463" y="638531"/>
                  <a:pt x="1173858" y="641452"/>
                  <a:pt x="1153995" y="644957"/>
                </a:cubicBezTo>
                <a:cubicBezTo>
                  <a:pt x="1134133" y="648462"/>
                  <a:pt x="1118359" y="651383"/>
                  <a:pt x="1106675" y="653720"/>
                </a:cubicBezTo>
                <a:cubicBezTo>
                  <a:pt x="1084476" y="659562"/>
                  <a:pt x="1067826" y="663652"/>
                  <a:pt x="1056726" y="665988"/>
                </a:cubicBezTo>
                <a:cubicBezTo>
                  <a:pt x="1045626" y="668325"/>
                  <a:pt x="1039492" y="670078"/>
                  <a:pt x="1038324" y="671246"/>
                </a:cubicBezTo>
                <a:cubicBezTo>
                  <a:pt x="1037155" y="672415"/>
                  <a:pt x="1036279" y="678257"/>
                  <a:pt x="1035695" y="688772"/>
                </a:cubicBezTo>
                <a:cubicBezTo>
                  <a:pt x="1035111" y="699288"/>
                  <a:pt x="1034818" y="717398"/>
                  <a:pt x="1034818" y="743103"/>
                </a:cubicBezTo>
                <a:cubicBezTo>
                  <a:pt x="1034818" y="889153"/>
                  <a:pt x="1028392" y="986130"/>
                  <a:pt x="1015540" y="1034035"/>
                </a:cubicBezTo>
                <a:cubicBezTo>
                  <a:pt x="1008530" y="1067918"/>
                  <a:pt x="998598" y="1101217"/>
                  <a:pt x="985746" y="1133933"/>
                </a:cubicBezTo>
                <a:cubicBezTo>
                  <a:pt x="978735" y="1151459"/>
                  <a:pt x="976983" y="1161974"/>
                  <a:pt x="980488" y="1165479"/>
                </a:cubicBezTo>
                <a:cubicBezTo>
                  <a:pt x="989835" y="1168985"/>
                  <a:pt x="1014371" y="1173658"/>
                  <a:pt x="1054097" y="1179500"/>
                </a:cubicBezTo>
                <a:cubicBezTo>
                  <a:pt x="1072792" y="1181837"/>
                  <a:pt x="1085060" y="1183590"/>
                  <a:pt x="1090902" y="1184758"/>
                </a:cubicBezTo>
                <a:cubicBezTo>
                  <a:pt x="1096744" y="1185926"/>
                  <a:pt x="1103754" y="1187095"/>
                  <a:pt x="1111933" y="1188263"/>
                </a:cubicBezTo>
                <a:cubicBezTo>
                  <a:pt x="1121280" y="1189432"/>
                  <a:pt x="1137053" y="1191769"/>
                  <a:pt x="1159253" y="1195274"/>
                </a:cubicBezTo>
                <a:cubicBezTo>
                  <a:pt x="1182621" y="1197610"/>
                  <a:pt x="1201900" y="1199947"/>
                  <a:pt x="1217089" y="1202284"/>
                </a:cubicBezTo>
                <a:cubicBezTo>
                  <a:pt x="1233446" y="1204621"/>
                  <a:pt x="1250972" y="1207542"/>
                  <a:pt x="1269667" y="1211047"/>
                </a:cubicBezTo>
                <a:cubicBezTo>
                  <a:pt x="1280183" y="1212215"/>
                  <a:pt x="1288361" y="1213384"/>
                  <a:pt x="1294203" y="1214552"/>
                </a:cubicBezTo>
                <a:cubicBezTo>
                  <a:pt x="1333929" y="1221563"/>
                  <a:pt x="1362555" y="1227405"/>
                  <a:pt x="1380081" y="1232078"/>
                </a:cubicBezTo>
                <a:cubicBezTo>
                  <a:pt x="1383586" y="1232078"/>
                  <a:pt x="1385923" y="1232078"/>
                  <a:pt x="1387091" y="1232078"/>
                </a:cubicBezTo>
                <a:cubicBezTo>
                  <a:pt x="1388260" y="1232078"/>
                  <a:pt x="1390012" y="1233247"/>
                  <a:pt x="1392349" y="1235583"/>
                </a:cubicBezTo>
                <a:cubicBezTo>
                  <a:pt x="1394686" y="1236752"/>
                  <a:pt x="1397023" y="1237336"/>
                  <a:pt x="1399359" y="1237336"/>
                </a:cubicBezTo>
                <a:cubicBezTo>
                  <a:pt x="1400528" y="1237336"/>
                  <a:pt x="1402280" y="1237920"/>
                  <a:pt x="1404617" y="1239089"/>
                </a:cubicBezTo>
                <a:cubicBezTo>
                  <a:pt x="1408122" y="1240257"/>
                  <a:pt x="1413380" y="1241425"/>
                  <a:pt x="1420391" y="1242594"/>
                </a:cubicBezTo>
                <a:cubicBezTo>
                  <a:pt x="1436748" y="1248436"/>
                  <a:pt x="1471800" y="1261872"/>
                  <a:pt x="1525547" y="1282904"/>
                </a:cubicBezTo>
                <a:cubicBezTo>
                  <a:pt x="1572283" y="1302766"/>
                  <a:pt x="1605582" y="1313866"/>
                  <a:pt x="1625445" y="1316203"/>
                </a:cubicBezTo>
                <a:cubicBezTo>
                  <a:pt x="1634792" y="1318540"/>
                  <a:pt x="1636837" y="1320000"/>
                  <a:pt x="1631579" y="1320585"/>
                </a:cubicBezTo>
                <a:cubicBezTo>
                  <a:pt x="1626321" y="1321169"/>
                  <a:pt x="1609087" y="1321461"/>
                  <a:pt x="1579877" y="1321461"/>
                </a:cubicBezTo>
                <a:cubicBezTo>
                  <a:pt x="1538983" y="1321461"/>
                  <a:pt x="1503931" y="1322629"/>
                  <a:pt x="1474721" y="1324966"/>
                </a:cubicBezTo>
                <a:cubicBezTo>
                  <a:pt x="1447848" y="1327303"/>
                  <a:pt x="1426233" y="1329056"/>
                  <a:pt x="1409875" y="1330224"/>
                </a:cubicBezTo>
                <a:cubicBezTo>
                  <a:pt x="1395854" y="1331392"/>
                  <a:pt x="1387675" y="1332561"/>
                  <a:pt x="1385339" y="1333729"/>
                </a:cubicBezTo>
                <a:cubicBezTo>
                  <a:pt x="1383002" y="1334897"/>
                  <a:pt x="1378912" y="1335482"/>
                  <a:pt x="1373070" y="1335482"/>
                </a:cubicBezTo>
                <a:cubicBezTo>
                  <a:pt x="1367228" y="1335482"/>
                  <a:pt x="1363139" y="1336066"/>
                  <a:pt x="1360802" y="1337234"/>
                </a:cubicBezTo>
                <a:cubicBezTo>
                  <a:pt x="1359634" y="1339571"/>
                  <a:pt x="1353208" y="1340155"/>
                  <a:pt x="1341523" y="1338987"/>
                </a:cubicBezTo>
                <a:cubicBezTo>
                  <a:pt x="1331008" y="1338987"/>
                  <a:pt x="1324582" y="1339571"/>
                  <a:pt x="1322245" y="1340739"/>
                </a:cubicBezTo>
                <a:cubicBezTo>
                  <a:pt x="1319908" y="1341908"/>
                  <a:pt x="1318156" y="1341908"/>
                  <a:pt x="1316987" y="1340739"/>
                </a:cubicBezTo>
                <a:cubicBezTo>
                  <a:pt x="1315819" y="1338403"/>
                  <a:pt x="1314650" y="1337818"/>
                  <a:pt x="1313482" y="1338987"/>
                </a:cubicBezTo>
                <a:cubicBezTo>
                  <a:pt x="1308808" y="1341324"/>
                  <a:pt x="1292451" y="1343076"/>
                  <a:pt x="1264409" y="1344245"/>
                </a:cubicBezTo>
                <a:cubicBezTo>
                  <a:pt x="1235199" y="1346581"/>
                  <a:pt x="1208326" y="1349502"/>
                  <a:pt x="1183790" y="1353008"/>
                </a:cubicBezTo>
                <a:cubicBezTo>
                  <a:pt x="1120696" y="1361186"/>
                  <a:pt x="1068118" y="1362939"/>
                  <a:pt x="1026055" y="1358265"/>
                </a:cubicBezTo>
                <a:cubicBezTo>
                  <a:pt x="994509" y="1352423"/>
                  <a:pt x="974646" y="1347166"/>
                  <a:pt x="966467" y="1342492"/>
                </a:cubicBezTo>
                <a:cubicBezTo>
                  <a:pt x="965299" y="1341324"/>
                  <a:pt x="964130" y="1341324"/>
                  <a:pt x="962962" y="1342492"/>
                </a:cubicBezTo>
                <a:cubicBezTo>
                  <a:pt x="960625" y="1342492"/>
                  <a:pt x="958873" y="1341908"/>
                  <a:pt x="957704" y="1340739"/>
                </a:cubicBezTo>
                <a:cubicBezTo>
                  <a:pt x="954199" y="1338403"/>
                  <a:pt x="947773" y="1335482"/>
                  <a:pt x="938426" y="1331976"/>
                </a:cubicBezTo>
                <a:cubicBezTo>
                  <a:pt x="891690" y="1314451"/>
                  <a:pt x="847290" y="1292835"/>
                  <a:pt x="805228" y="1267130"/>
                </a:cubicBezTo>
                <a:cubicBezTo>
                  <a:pt x="798218" y="1262457"/>
                  <a:pt x="788870" y="1257199"/>
                  <a:pt x="777186" y="1251357"/>
                </a:cubicBezTo>
                <a:cubicBezTo>
                  <a:pt x="765502" y="1245515"/>
                  <a:pt x="756739" y="1240257"/>
                  <a:pt x="750897" y="1235583"/>
                </a:cubicBezTo>
                <a:cubicBezTo>
                  <a:pt x="707667" y="1209879"/>
                  <a:pt x="685467" y="1197026"/>
                  <a:pt x="684298" y="1197026"/>
                </a:cubicBezTo>
                <a:cubicBezTo>
                  <a:pt x="684298" y="1197026"/>
                  <a:pt x="673783" y="1191184"/>
                  <a:pt x="652752" y="1179500"/>
                </a:cubicBezTo>
                <a:cubicBezTo>
                  <a:pt x="632889" y="1167816"/>
                  <a:pt x="614779" y="1157301"/>
                  <a:pt x="598421" y="1147953"/>
                </a:cubicBezTo>
                <a:cubicBezTo>
                  <a:pt x="584400" y="1139775"/>
                  <a:pt x="576221" y="1134517"/>
                  <a:pt x="573885" y="1132180"/>
                </a:cubicBezTo>
                <a:cubicBezTo>
                  <a:pt x="555190" y="1120496"/>
                  <a:pt x="535328" y="1110565"/>
                  <a:pt x="514296" y="1102386"/>
                </a:cubicBezTo>
                <a:cubicBezTo>
                  <a:pt x="489760" y="1095375"/>
                  <a:pt x="458797" y="1088949"/>
                  <a:pt x="421408" y="1083107"/>
                </a:cubicBezTo>
                <a:cubicBezTo>
                  <a:pt x="377009" y="1080770"/>
                  <a:pt x="319174" y="1088365"/>
                  <a:pt x="247901" y="1105891"/>
                </a:cubicBezTo>
                <a:cubicBezTo>
                  <a:pt x="221028" y="1115238"/>
                  <a:pt x="199997" y="1124001"/>
                  <a:pt x="184807" y="1132180"/>
                </a:cubicBezTo>
                <a:cubicBezTo>
                  <a:pt x="180134" y="1135685"/>
                  <a:pt x="176629" y="1137438"/>
                  <a:pt x="174292" y="1137438"/>
                </a:cubicBezTo>
                <a:cubicBezTo>
                  <a:pt x="171955" y="1138606"/>
                  <a:pt x="167866" y="1140943"/>
                  <a:pt x="162024" y="1144448"/>
                </a:cubicBezTo>
                <a:cubicBezTo>
                  <a:pt x="156182" y="1147953"/>
                  <a:pt x="149171" y="1152043"/>
                  <a:pt x="140993" y="1156716"/>
                </a:cubicBezTo>
                <a:cubicBezTo>
                  <a:pt x="132814" y="1161390"/>
                  <a:pt x="125219" y="1166064"/>
                  <a:pt x="118209" y="1170737"/>
                </a:cubicBezTo>
                <a:cubicBezTo>
                  <a:pt x="110030" y="1175411"/>
                  <a:pt x="105941" y="1177748"/>
                  <a:pt x="105941" y="1177748"/>
                </a:cubicBezTo>
                <a:cubicBezTo>
                  <a:pt x="104772" y="1177748"/>
                  <a:pt x="97177" y="1181837"/>
                  <a:pt x="83157" y="1190016"/>
                </a:cubicBezTo>
                <a:cubicBezTo>
                  <a:pt x="67967" y="1198195"/>
                  <a:pt x="58620" y="1202284"/>
                  <a:pt x="55115" y="1202284"/>
                </a:cubicBezTo>
                <a:cubicBezTo>
                  <a:pt x="44599" y="1202284"/>
                  <a:pt x="28826" y="1191769"/>
                  <a:pt x="7795" y="1170737"/>
                </a:cubicBezTo>
                <a:cubicBezTo>
                  <a:pt x="-7394" y="1157885"/>
                  <a:pt x="-384" y="1144448"/>
                  <a:pt x="28826" y="1130427"/>
                </a:cubicBezTo>
                <a:cubicBezTo>
                  <a:pt x="74394" y="1105891"/>
                  <a:pt x="117624" y="1083692"/>
                  <a:pt x="158519" y="1063829"/>
                </a:cubicBezTo>
                <a:cubicBezTo>
                  <a:pt x="170202" y="1059155"/>
                  <a:pt x="184807" y="1053313"/>
                  <a:pt x="202333" y="1046303"/>
                </a:cubicBezTo>
                <a:cubicBezTo>
                  <a:pt x="219859" y="1039292"/>
                  <a:pt x="235633" y="1031698"/>
                  <a:pt x="249654" y="1023519"/>
                </a:cubicBezTo>
                <a:cubicBezTo>
                  <a:pt x="263674" y="1015340"/>
                  <a:pt x="271269" y="1011251"/>
                  <a:pt x="272437" y="1011251"/>
                </a:cubicBezTo>
                <a:cubicBezTo>
                  <a:pt x="273606" y="1011251"/>
                  <a:pt x="275943" y="1009498"/>
                  <a:pt x="279448" y="1005993"/>
                </a:cubicBezTo>
                <a:cubicBezTo>
                  <a:pt x="284122" y="1002488"/>
                  <a:pt x="283537" y="998398"/>
                  <a:pt x="277695" y="993725"/>
                </a:cubicBezTo>
                <a:cubicBezTo>
                  <a:pt x="274190" y="989051"/>
                  <a:pt x="271269" y="986714"/>
                  <a:pt x="268932" y="986714"/>
                </a:cubicBezTo>
                <a:cubicBezTo>
                  <a:pt x="267764" y="986714"/>
                  <a:pt x="262214" y="982041"/>
                  <a:pt x="252283" y="972693"/>
                </a:cubicBezTo>
                <a:cubicBezTo>
                  <a:pt x="242351" y="963346"/>
                  <a:pt x="232712" y="953415"/>
                  <a:pt x="223365" y="942899"/>
                </a:cubicBezTo>
                <a:cubicBezTo>
                  <a:pt x="214018" y="932384"/>
                  <a:pt x="208175" y="924789"/>
                  <a:pt x="205839" y="920115"/>
                </a:cubicBezTo>
                <a:cubicBezTo>
                  <a:pt x="202333" y="914273"/>
                  <a:pt x="197076" y="905510"/>
                  <a:pt x="190065" y="893826"/>
                </a:cubicBezTo>
                <a:lnTo>
                  <a:pt x="177797" y="874548"/>
                </a:lnTo>
                <a:lnTo>
                  <a:pt x="177797" y="844754"/>
                </a:lnTo>
                <a:cubicBezTo>
                  <a:pt x="176629" y="824891"/>
                  <a:pt x="180134" y="805612"/>
                  <a:pt x="188313" y="786918"/>
                </a:cubicBezTo>
                <a:cubicBezTo>
                  <a:pt x="198828" y="756539"/>
                  <a:pt x="205839" y="735216"/>
                  <a:pt x="209344" y="722948"/>
                </a:cubicBezTo>
                <a:cubicBezTo>
                  <a:pt x="212849" y="710680"/>
                  <a:pt x="215186" y="700456"/>
                  <a:pt x="216354" y="692277"/>
                </a:cubicBezTo>
                <a:cubicBezTo>
                  <a:pt x="217523" y="681762"/>
                  <a:pt x="215478" y="674459"/>
                  <a:pt x="210220" y="670370"/>
                </a:cubicBezTo>
                <a:cubicBezTo>
                  <a:pt x="204962" y="666281"/>
                  <a:pt x="191818" y="661899"/>
                  <a:pt x="170787" y="657225"/>
                </a:cubicBezTo>
                <a:cubicBezTo>
                  <a:pt x="152092" y="651383"/>
                  <a:pt x="132814" y="640868"/>
                  <a:pt x="112951" y="625679"/>
                </a:cubicBezTo>
                <a:cubicBezTo>
                  <a:pt x="108277" y="621005"/>
                  <a:pt x="103019" y="612826"/>
                  <a:pt x="97177" y="601142"/>
                </a:cubicBezTo>
                <a:lnTo>
                  <a:pt x="88415" y="583616"/>
                </a:lnTo>
                <a:lnTo>
                  <a:pt x="95425" y="578358"/>
                </a:lnTo>
                <a:cubicBezTo>
                  <a:pt x="167866" y="519938"/>
                  <a:pt x="217523" y="470281"/>
                  <a:pt x="244396" y="429387"/>
                </a:cubicBezTo>
                <a:cubicBezTo>
                  <a:pt x="249070" y="421209"/>
                  <a:pt x="254327" y="413030"/>
                  <a:pt x="260169" y="404851"/>
                </a:cubicBezTo>
                <a:cubicBezTo>
                  <a:pt x="267180" y="396672"/>
                  <a:pt x="270685" y="391999"/>
                  <a:pt x="270685" y="390830"/>
                </a:cubicBezTo>
                <a:cubicBezTo>
                  <a:pt x="270685" y="388493"/>
                  <a:pt x="272437" y="383820"/>
                  <a:pt x="275943" y="376809"/>
                </a:cubicBezTo>
                <a:cubicBezTo>
                  <a:pt x="279448" y="368631"/>
                  <a:pt x="283537" y="354610"/>
                  <a:pt x="288211" y="334747"/>
                </a:cubicBezTo>
                <a:lnTo>
                  <a:pt x="295221" y="303200"/>
                </a:lnTo>
                <a:lnTo>
                  <a:pt x="284706" y="294437"/>
                </a:lnTo>
                <a:cubicBezTo>
                  <a:pt x="260169" y="274574"/>
                  <a:pt x="223365" y="263475"/>
                  <a:pt x="174292" y="261138"/>
                </a:cubicBezTo>
                <a:cubicBezTo>
                  <a:pt x="155597" y="259969"/>
                  <a:pt x="145666" y="262306"/>
                  <a:pt x="144498" y="268148"/>
                </a:cubicBezTo>
                <a:cubicBezTo>
                  <a:pt x="137487" y="275159"/>
                  <a:pt x="136903" y="272822"/>
                  <a:pt x="142745" y="261138"/>
                </a:cubicBezTo>
                <a:cubicBezTo>
                  <a:pt x="150924" y="241275"/>
                  <a:pt x="183055" y="230175"/>
                  <a:pt x="239138" y="227838"/>
                </a:cubicBezTo>
                <a:cubicBezTo>
                  <a:pt x="254327" y="226670"/>
                  <a:pt x="266011" y="225502"/>
                  <a:pt x="274190" y="224333"/>
                </a:cubicBezTo>
                <a:cubicBezTo>
                  <a:pt x="281200" y="223165"/>
                  <a:pt x="287043" y="222581"/>
                  <a:pt x="291716" y="222581"/>
                </a:cubicBezTo>
                <a:cubicBezTo>
                  <a:pt x="311579" y="216739"/>
                  <a:pt x="341957" y="226670"/>
                  <a:pt x="382851" y="252375"/>
                </a:cubicBezTo>
                <a:cubicBezTo>
                  <a:pt x="407388" y="264059"/>
                  <a:pt x="420824" y="275743"/>
                  <a:pt x="423161" y="287427"/>
                </a:cubicBezTo>
                <a:cubicBezTo>
                  <a:pt x="427835" y="295606"/>
                  <a:pt x="431340" y="302616"/>
                  <a:pt x="433677" y="308458"/>
                </a:cubicBezTo>
                <a:cubicBezTo>
                  <a:pt x="443024" y="328321"/>
                  <a:pt x="447698" y="344094"/>
                  <a:pt x="447698" y="355778"/>
                </a:cubicBezTo>
                <a:cubicBezTo>
                  <a:pt x="446529" y="363957"/>
                  <a:pt x="436598" y="373304"/>
                  <a:pt x="417903" y="383820"/>
                </a:cubicBezTo>
                <a:cubicBezTo>
                  <a:pt x="406219" y="389662"/>
                  <a:pt x="394535" y="396088"/>
                  <a:pt x="382851" y="403098"/>
                </a:cubicBezTo>
                <a:cubicBezTo>
                  <a:pt x="371167" y="411277"/>
                  <a:pt x="360652" y="417703"/>
                  <a:pt x="351304" y="422377"/>
                </a:cubicBezTo>
                <a:cubicBezTo>
                  <a:pt x="320926" y="439903"/>
                  <a:pt x="294053" y="456845"/>
                  <a:pt x="270685" y="473202"/>
                </a:cubicBezTo>
                <a:cubicBezTo>
                  <a:pt x="267180" y="475539"/>
                  <a:pt x="264843" y="476708"/>
                  <a:pt x="263674" y="476708"/>
                </a:cubicBezTo>
                <a:cubicBezTo>
                  <a:pt x="257832" y="476708"/>
                  <a:pt x="240891" y="490728"/>
                  <a:pt x="212849" y="518770"/>
                </a:cubicBezTo>
                <a:cubicBezTo>
                  <a:pt x="184807" y="546812"/>
                  <a:pt x="170787" y="563169"/>
                  <a:pt x="170787" y="567843"/>
                </a:cubicBezTo>
                <a:cubicBezTo>
                  <a:pt x="170787" y="570180"/>
                  <a:pt x="169034" y="571932"/>
                  <a:pt x="165529" y="573101"/>
                </a:cubicBezTo>
                <a:cubicBezTo>
                  <a:pt x="160855" y="575437"/>
                  <a:pt x="161440" y="576898"/>
                  <a:pt x="167281" y="577482"/>
                </a:cubicBezTo>
                <a:cubicBezTo>
                  <a:pt x="173123" y="578066"/>
                  <a:pt x="181302" y="577774"/>
                  <a:pt x="191818" y="576606"/>
                </a:cubicBezTo>
                <a:cubicBezTo>
                  <a:pt x="226870" y="570764"/>
                  <a:pt x="249654" y="573101"/>
                  <a:pt x="260169" y="583616"/>
                </a:cubicBezTo>
                <a:cubicBezTo>
                  <a:pt x="270685" y="590627"/>
                  <a:pt x="277111" y="594132"/>
                  <a:pt x="279448" y="594132"/>
                </a:cubicBezTo>
                <a:cubicBezTo>
                  <a:pt x="292300" y="594132"/>
                  <a:pt x="307490" y="608737"/>
                  <a:pt x="325016" y="637947"/>
                </a:cubicBezTo>
                <a:cubicBezTo>
                  <a:pt x="327352" y="644957"/>
                  <a:pt x="330857" y="651968"/>
                  <a:pt x="335531" y="658978"/>
                </a:cubicBezTo>
                <a:cubicBezTo>
                  <a:pt x="339036" y="665988"/>
                  <a:pt x="340789" y="672999"/>
                  <a:pt x="340789" y="680009"/>
                </a:cubicBezTo>
                <a:cubicBezTo>
                  <a:pt x="340789" y="688188"/>
                  <a:pt x="337284" y="695198"/>
                  <a:pt x="330273" y="701040"/>
                </a:cubicBezTo>
                <a:cubicBezTo>
                  <a:pt x="298726" y="737261"/>
                  <a:pt x="272437" y="773481"/>
                  <a:pt x="251406" y="809701"/>
                </a:cubicBezTo>
                <a:cubicBezTo>
                  <a:pt x="240891" y="831901"/>
                  <a:pt x="235633" y="851764"/>
                  <a:pt x="235633" y="869290"/>
                </a:cubicBezTo>
                <a:cubicBezTo>
                  <a:pt x="234465" y="891490"/>
                  <a:pt x="240306" y="909016"/>
                  <a:pt x="253159" y="921868"/>
                </a:cubicBezTo>
                <a:cubicBezTo>
                  <a:pt x="266011" y="938226"/>
                  <a:pt x="294637" y="949910"/>
                  <a:pt x="339036" y="956920"/>
                </a:cubicBezTo>
                <a:cubicBezTo>
                  <a:pt x="365909" y="960425"/>
                  <a:pt x="389278" y="969772"/>
                  <a:pt x="409140" y="984962"/>
                </a:cubicBezTo>
                <a:cubicBezTo>
                  <a:pt x="420824" y="993140"/>
                  <a:pt x="427251" y="997230"/>
                  <a:pt x="428419" y="997230"/>
                </a:cubicBezTo>
                <a:cubicBezTo>
                  <a:pt x="429587" y="997230"/>
                  <a:pt x="434845" y="1000735"/>
                  <a:pt x="444192" y="1007745"/>
                </a:cubicBezTo>
                <a:cubicBezTo>
                  <a:pt x="460550" y="1018261"/>
                  <a:pt x="472234" y="1024103"/>
                  <a:pt x="479244" y="1025271"/>
                </a:cubicBezTo>
                <a:cubicBezTo>
                  <a:pt x="481581" y="1026440"/>
                  <a:pt x="483334" y="1027024"/>
                  <a:pt x="484502" y="1027024"/>
                </a:cubicBezTo>
                <a:cubicBezTo>
                  <a:pt x="485670" y="1028192"/>
                  <a:pt x="486839" y="1028777"/>
                  <a:pt x="488007" y="1028777"/>
                </a:cubicBezTo>
                <a:cubicBezTo>
                  <a:pt x="490344" y="1028777"/>
                  <a:pt x="492097" y="1029361"/>
                  <a:pt x="493265" y="1030529"/>
                </a:cubicBezTo>
                <a:cubicBezTo>
                  <a:pt x="493265" y="1030529"/>
                  <a:pt x="494434" y="1030529"/>
                  <a:pt x="496770" y="1030529"/>
                </a:cubicBezTo>
                <a:cubicBezTo>
                  <a:pt x="497939" y="1031698"/>
                  <a:pt x="500860" y="1033450"/>
                  <a:pt x="505533" y="1035787"/>
                </a:cubicBezTo>
                <a:cubicBezTo>
                  <a:pt x="544090" y="1046303"/>
                  <a:pt x="595500" y="1059155"/>
                  <a:pt x="659762" y="1074344"/>
                </a:cubicBezTo>
                <a:cubicBezTo>
                  <a:pt x="686635" y="1079018"/>
                  <a:pt x="718766" y="1087781"/>
                  <a:pt x="756155" y="1100633"/>
                </a:cubicBezTo>
                <a:cubicBezTo>
                  <a:pt x="779523" y="1108812"/>
                  <a:pt x="801138" y="1115822"/>
                  <a:pt x="821001" y="1121664"/>
                </a:cubicBezTo>
                <a:cubicBezTo>
                  <a:pt x="837359" y="1126338"/>
                  <a:pt x="847290" y="1129259"/>
                  <a:pt x="850795" y="1130427"/>
                </a:cubicBezTo>
                <a:cubicBezTo>
                  <a:pt x="854301" y="1131596"/>
                  <a:pt x="856638" y="1132180"/>
                  <a:pt x="857806" y="1132180"/>
                </a:cubicBezTo>
                <a:cubicBezTo>
                  <a:pt x="858974" y="1132180"/>
                  <a:pt x="860727" y="1133348"/>
                  <a:pt x="863064" y="1135685"/>
                </a:cubicBezTo>
                <a:cubicBezTo>
                  <a:pt x="872411" y="1140359"/>
                  <a:pt x="887016" y="1145032"/>
                  <a:pt x="906879" y="1149706"/>
                </a:cubicBezTo>
                <a:cubicBezTo>
                  <a:pt x="923236" y="1154380"/>
                  <a:pt x="934920" y="1157885"/>
                  <a:pt x="941931" y="1160222"/>
                </a:cubicBezTo>
                <a:cubicBezTo>
                  <a:pt x="944267" y="1162558"/>
                  <a:pt x="944852" y="1159637"/>
                  <a:pt x="943683" y="1151459"/>
                </a:cubicBezTo>
                <a:cubicBezTo>
                  <a:pt x="942515" y="1143280"/>
                  <a:pt x="941347" y="1133933"/>
                  <a:pt x="940178" y="1123417"/>
                </a:cubicBezTo>
                <a:cubicBezTo>
                  <a:pt x="939010" y="1110565"/>
                  <a:pt x="935504" y="1087197"/>
                  <a:pt x="929663" y="1053313"/>
                </a:cubicBezTo>
                <a:cubicBezTo>
                  <a:pt x="920315" y="1003072"/>
                  <a:pt x="915057" y="952246"/>
                  <a:pt x="913889" y="900837"/>
                </a:cubicBezTo>
                <a:cubicBezTo>
                  <a:pt x="912721" y="879806"/>
                  <a:pt x="911552" y="866953"/>
                  <a:pt x="910384" y="862280"/>
                </a:cubicBezTo>
                <a:cubicBezTo>
                  <a:pt x="909215" y="844754"/>
                  <a:pt x="907463" y="808533"/>
                  <a:pt x="905126" y="753618"/>
                </a:cubicBezTo>
                <a:cubicBezTo>
                  <a:pt x="905126" y="734924"/>
                  <a:pt x="904542" y="723240"/>
                  <a:pt x="903374" y="718566"/>
                </a:cubicBezTo>
                <a:cubicBezTo>
                  <a:pt x="902205" y="713893"/>
                  <a:pt x="898700" y="713309"/>
                  <a:pt x="892858" y="716814"/>
                </a:cubicBezTo>
                <a:cubicBezTo>
                  <a:pt x="888184" y="719151"/>
                  <a:pt x="885263" y="720903"/>
                  <a:pt x="884095" y="722072"/>
                </a:cubicBezTo>
                <a:cubicBezTo>
                  <a:pt x="882927" y="722072"/>
                  <a:pt x="881758" y="722072"/>
                  <a:pt x="880590" y="722072"/>
                </a:cubicBezTo>
                <a:cubicBezTo>
                  <a:pt x="879421" y="723240"/>
                  <a:pt x="878253" y="723824"/>
                  <a:pt x="877085" y="723824"/>
                </a:cubicBezTo>
                <a:cubicBezTo>
                  <a:pt x="875916" y="724993"/>
                  <a:pt x="871243" y="727329"/>
                  <a:pt x="863064" y="730835"/>
                </a:cubicBezTo>
                <a:cubicBezTo>
                  <a:pt x="854885" y="734340"/>
                  <a:pt x="850211" y="736092"/>
                  <a:pt x="849043" y="736092"/>
                </a:cubicBezTo>
                <a:cubicBezTo>
                  <a:pt x="846706" y="736092"/>
                  <a:pt x="838527" y="739013"/>
                  <a:pt x="824507" y="744855"/>
                </a:cubicBezTo>
                <a:cubicBezTo>
                  <a:pt x="809317" y="753034"/>
                  <a:pt x="798802" y="758000"/>
                  <a:pt x="792960" y="759752"/>
                </a:cubicBezTo>
                <a:cubicBezTo>
                  <a:pt x="787118" y="761505"/>
                  <a:pt x="783613" y="762381"/>
                  <a:pt x="782444" y="762381"/>
                </a:cubicBezTo>
                <a:cubicBezTo>
                  <a:pt x="781276" y="762381"/>
                  <a:pt x="772513" y="766471"/>
                  <a:pt x="756155" y="774650"/>
                </a:cubicBezTo>
                <a:cubicBezTo>
                  <a:pt x="749145" y="778155"/>
                  <a:pt x="743887" y="781076"/>
                  <a:pt x="740382" y="783413"/>
                </a:cubicBezTo>
                <a:cubicBezTo>
                  <a:pt x="736876" y="785749"/>
                  <a:pt x="735124" y="787502"/>
                  <a:pt x="735124" y="788670"/>
                </a:cubicBezTo>
                <a:cubicBezTo>
                  <a:pt x="736292" y="793344"/>
                  <a:pt x="736876" y="806196"/>
                  <a:pt x="736876" y="827228"/>
                </a:cubicBezTo>
                <a:cubicBezTo>
                  <a:pt x="736876" y="842417"/>
                  <a:pt x="737169" y="852348"/>
                  <a:pt x="737753" y="857022"/>
                </a:cubicBezTo>
                <a:cubicBezTo>
                  <a:pt x="738337" y="861695"/>
                  <a:pt x="740382" y="865201"/>
                  <a:pt x="743887" y="867537"/>
                </a:cubicBezTo>
                <a:cubicBezTo>
                  <a:pt x="746224" y="869874"/>
                  <a:pt x="747976" y="875132"/>
                  <a:pt x="749145" y="883311"/>
                </a:cubicBezTo>
                <a:cubicBezTo>
                  <a:pt x="750313" y="891490"/>
                  <a:pt x="751481" y="910184"/>
                  <a:pt x="752650" y="939394"/>
                </a:cubicBezTo>
                <a:cubicBezTo>
                  <a:pt x="753818" y="987298"/>
                  <a:pt x="753818" y="1017969"/>
                  <a:pt x="752650" y="1031406"/>
                </a:cubicBezTo>
                <a:cubicBezTo>
                  <a:pt x="751481" y="1044842"/>
                  <a:pt x="747976" y="1051560"/>
                  <a:pt x="742134" y="1051560"/>
                </a:cubicBezTo>
                <a:cubicBezTo>
                  <a:pt x="732787" y="1051560"/>
                  <a:pt x="721103" y="1045134"/>
                  <a:pt x="707082" y="1032282"/>
                </a:cubicBezTo>
                <a:cubicBezTo>
                  <a:pt x="697735" y="1018261"/>
                  <a:pt x="691309" y="1007745"/>
                  <a:pt x="687804" y="1000735"/>
                </a:cubicBezTo>
                <a:cubicBezTo>
                  <a:pt x="684298" y="993725"/>
                  <a:pt x="681962" y="989051"/>
                  <a:pt x="680793" y="986714"/>
                </a:cubicBezTo>
                <a:cubicBezTo>
                  <a:pt x="679625" y="982041"/>
                  <a:pt x="678457" y="979120"/>
                  <a:pt x="677288" y="977951"/>
                </a:cubicBezTo>
                <a:cubicBezTo>
                  <a:pt x="674951" y="963930"/>
                  <a:pt x="673199" y="923621"/>
                  <a:pt x="672030" y="857022"/>
                </a:cubicBezTo>
                <a:lnTo>
                  <a:pt x="672030" y="820217"/>
                </a:lnTo>
                <a:lnTo>
                  <a:pt x="652752" y="830733"/>
                </a:lnTo>
                <a:cubicBezTo>
                  <a:pt x="639899" y="837743"/>
                  <a:pt x="629968" y="843585"/>
                  <a:pt x="622958" y="848259"/>
                </a:cubicBezTo>
                <a:cubicBezTo>
                  <a:pt x="615947" y="851764"/>
                  <a:pt x="607768" y="856438"/>
                  <a:pt x="598421" y="862280"/>
                </a:cubicBezTo>
                <a:cubicBezTo>
                  <a:pt x="587906" y="868121"/>
                  <a:pt x="582063" y="871043"/>
                  <a:pt x="580895" y="871043"/>
                </a:cubicBezTo>
                <a:cubicBezTo>
                  <a:pt x="580895" y="871043"/>
                  <a:pt x="577974" y="872211"/>
                  <a:pt x="572132" y="874548"/>
                </a:cubicBezTo>
                <a:cubicBezTo>
                  <a:pt x="544090" y="886232"/>
                  <a:pt x="525980" y="892074"/>
                  <a:pt x="517802" y="892074"/>
                </a:cubicBezTo>
                <a:cubicBezTo>
                  <a:pt x="507286" y="892074"/>
                  <a:pt x="488007" y="883311"/>
                  <a:pt x="459966" y="865785"/>
                </a:cubicBezTo>
                <a:cubicBezTo>
                  <a:pt x="456460" y="861111"/>
                  <a:pt x="453539" y="855853"/>
                  <a:pt x="451203" y="850011"/>
                </a:cubicBezTo>
                <a:cubicBezTo>
                  <a:pt x="448866" y="843001"/>
                  <a:pt x="446529" y="837743"/>
                  <a:pt x="444192" y="834238"/>
                </a:cubicBezTo>
                <a:cubicBezTo>
                  <a:pt x="441856" y="830733"/>
                  <a:pt x="440687" y="827228"/>
                  <a:pt x="440687" y="823722"/>
                </a:cubicBezTo>
                <a:cubicBezTo>
                  <a:pt x="443024" y="814375"/>
                  <a:pt x="445945" y="809701"/>
                  <a:pt x="449450" y="809701"/>
                </a:cubicBezTo>
                <a:cubicBezTo>
                  <a:pt x="450618" y="809701"/>
                  <a:pt x="456753" y="806196"/>
                  <a:pt x="467853" y="799186"/>
                </a:cubicBezTo>
                <a:cubicBezTo>
                  <a:pt x="478952" y="792176"/>
                  <a:pt x="491512" y="783413"/>
                  <a:pt x="505533" y="772897"/>
                </a:cubicBezTo>
                <a:cubicBezTo>
                  <a:pt x="517217" y="764718"/>
                  <a:pt x="531238" y="754203"/>
                  <a:pt x="547596" y="741350"/>
                </a:cubicBezTo>
                <a:cubicBezTo>
                  <a:pt x="593163" y="705130"/>
                  <a:pt x="625878" y="680009"/>
                  <a:pt x="645741" y="665988"/>
                </a:cubicBezTo>
                <a:cubicBezTo>
                  <a:pt x="659762" y="656641"/>
                  <a:pt x="668233" y="648170"/>
                  <a:pt x="671154" y="640576"/>
                </a:cubicBezTo>
                <a:cubicBezTo>
                  <a:pt x="674075" y="632981"/>
                  <a:pt x="674951" y="613410"/>
                  <a:pt x="673783" y="581864"/>
                </a:cubicBezTo>
                <a:cubicBezTo>
                  <a:pt x="674951" y="558496"/>
                  <a:pt x="676120" y="545059"/>
                  <a:pt x="677288" y="541554"/>
                </a:cubicBezTo>
                <a:cubicBezTo>
                  <a:pt x="679625" y="536880"/>
                  <a:pt x="680793" y="529870"/>
                  <a:pt x="680793" y="520523"/>
                </a:cubicBezTo>
                <a:lnTo>
                  <a:pt x="680793" y="502997"/>
                </a:lnTo>
                <a:lnTo>
                  <a:pt x="668525" y="504749"/>
                </a:lnTo>
                <a:cubicBezTo>
                  <a:pt x="641652" y="509423"/>
                  <a:pt x="622373" y="510007"/>
                  <a:pt x="610689" y="506502"/>
                </a:cubicBezTo>
                <a:cubicBezTo>
                  <a:pt x="593163" y="500660"/>
                  <a:pt x="576221" y="490728"/>
                  <a:pt x="559864" y="476708"/>
                </a:cubicBezTo>
                <a:cubicBezTo>
                  <a:pt x="541169" y="455676"/>
                  <a:pt x="531822" y="442240"/>
                  <a:pt x="531822" y="436398"/>
                </a:cubicBezTo>
                <a:cubicBezTo>
                  <a:pt x="531822" y="430556"/>
                  <a:pt x="535328" y="429972"/>
                  <a:pt x="542338" y="434645"/>
                </a:cubicBezTo>
                <a:cubicBezTo>
                  <a:pt x="562201" y="438150"/>
                  <a:pt x="580895" y="438150"/>
                  <a:pt x="598421" y="434645"/>
                </a:cubicBezTo>
                <a:cubicBezTo>
                  <a:pt x="604263" y="432308"/>
                  <a:pt x="613610" y="429972"/>
                  <a:pt x="626463" y="427635"/>
                </a:cubicBezTo>
                <a:cubicBezTo>
                  <a:pt x="640484" y="424130"/>
                  <a:pt x="650999" y="421209"/>
                  <a:pt x="658010" y="418872"/>
                </a:cubicBezTo>
                <a:cubicBezTo>
                  <a:pt x="662683" y="415367"/>
                  <a:pt x="665604" y="414198"/>
                  <a:pt x="666772" y="415367"/>
                </a:cubicBezTo>
                <a:cubicBezTo>
                  <a:pt x="667941" y="415367"/>
                  <a:pt x="669693" y="414782"/>
                  <a:pt x="672030" y="413614"/>
                </a:cubicBezTo>
                <a:cubicBezTo>
                  <a:pt x="674367" y="412446"/>
                  <a:pt x="676120" y="411861"/>
                  <a:pt x="677288" y="411861"/>
                </a:cubicBezTo>
                <a:cubicBezTo>
                  <a:pt x="685467" y="411861"/>
                  <a:pt x="691309" y="393167"/>
                  <a:pt x="694814" y="355778"/>
                </a:cubicBezTo>
                <a:cubicBezTo>
                  <a:pt x="699488" y="313716"/>
                  <a:pt x="705330" y="276327"/>
                  <a:pt x="712340" y="243612"/>
                </a:cubicBezTo>
                <a:cubicBezTo>
                  <a:pt x="715845" y="230759"/>
                  <a:pt x="718766" y="220828"/>
                  <a:pt x="721103" y="213818"/>
                </a:cubicBezTo>
                <a:cubicBezTo>
                  <a:pt x="725777" y="193955"/>
                  <a:pt x="734540" y="177013"/>
                  <a:pt x="747392" y="162992"/>
                </a:cubicBezTo>
                <a:cubicBezTo>
                  <a:pt x="759076" y="145466"/>
                  <a:pt x="777771" y="147219"/>
                  <a:pt x="803475" y="168250"/>
                </a:cubicBezTo>
                <a:cubicBezTo>
                  <a:pt x="818665" y="178766"/>
                  <a:pt x="831517" y="186944"/>
                  <a:pt x="842033" y="192786"/>
                </a:cubicBezTo>
                <a:cubicBezTo>
                  <a:pt x="851380" y="199797"/>
                  <a:pt x="856053" y="203886"/>
                  <a:pt x="856053" y="205055"/>
                </a:cubicBezTo>
                <a:cubicBezTo>
                  <a:pt x="856053" y="207391"/>
                  <a:pt x="854301" y="207391"/>
                  <a:pt x="850795" y="205055"/>
                </a:cubicBezTo>
                <a:cubicBezTo>
                  <a:pt x="840280" y="196876"/>
                  <a:pt x="824507" y="188697"/>
                  <a:pt x="803475" y="180518"/>
                </a:cubicBezTo>
                <a:cubicBezTo>
                  <a:pt x="789454" y="173508"/>
                  <a:pt x="779523" y="178766"/>
                  <a:pt x="773681" y="196292"/>
                </a:cubicBezTo>
                <a:cubicBezTo>
                  <a:pt x="767839" y="213818"/>
                  <a:pt x="761997" y="257633"/>
                  <a:pt x="756155" y="327737"/>
                </a:cubicBezTo>
                <a:cubicBezTo>
                  <a:pt x="754987" y="340589"/>
                  <a:pt x="753818" y="352857"/>
                  <a:pt x="752650" y="364541"/>
                </a:cubicBezTo>
                <a:cubicBezTo>
                  <a:pt x="751481" y="375057"/>
                  <a:pt x="750897" y="380899"/>
                  <a:pt x="750897" y="382067"/>
                </a:cubicBezTo>
                <a:cubicBezTo>
                  <a:pt x="752066" y="383236"/>
                  <a:pt x="754402" y="382651"/>
                  <a:pt x="757908" y="380315"/>
                </a:cubicBezTo>
                <a:cubicBezTo>
                  <a:pt x="762581" y="377978"/>
                  <a:pt x="766086" y="376809"/>
                  <a:pt x="768423" y="376809"/>
                </a:cubicBezTo>
                <a:cubicBezTo>
                  <a:pt x="773097" y="376809"/>
                  <a:pt x="787118" y="371552"/>
                  <a:pt x="810486" y="361036"/>
                </a:cubicBezTo>
                <a:cubicBezTo>
                  <a:pt x="812823" y="359868"/>
                  <a:pt x="815743" y="359283"/>
                  <a:pt x="819249" y="359283"/>
                </a:cubicBezTo>
                <a:cubicBezTo>
                  <a:pt x="822754" y="359283"/>
                  <a:pt x="825675" y="358115"/>
                  <a:pt x="828012" y="355778"/>
                </a:cubicBezTo>
                <a:cubicBezTo>
                  <a:pt x="831517" y="353441"/>
                  <a:pt x="842617" y="348183"/>
                  <a:pt x="861311" y="340005"/>
                </a:cubicBezTo>
                <a:cubicBezTo>
                  <a:pt x="876500" y="334163"/>
                  <a:pt x="887016" y="329489"/>
                  <a:pt x="892858" y="325984"/>
                </a:cubicBezTo>
                <a:cubicBezTo>
                  <a:pt x="898700" y="322479"/>
                  <a:pt x="902205" y="315176"/>
                  <a:pt x="903374" y="304076"/>
                </a:cubicBezTo>
                <a:cubicBezTo>
                  <a:pt x="904542" y="292977"/>
                  <a:pt x="905126" y="272822"/>
                  <a:pt x="905126" y="243612"/>
                </a:cubicBezTo>
                <a:cubicBezTo>
                  <a:pt x="906295" y="139624"/>
                  <a:pt x="909215" y="74778"/>
                  <a:pt x="913889" y="49073"/>
                </a:cubicBezTo>
                <a:cubicBezTo>
                  <a:pt x="916226" y="38557"/>
                  <a:pt x="917978" y="28042"/>
                  <a:pt x="919147" y="17526"/>
                </a:cubicBezTo>
                <a:cubicBezTo>
                  <a:pt x="917978" y="5842"/>
                  <a:pt x="920899" y="0"/>
                  <a:pt x="927910" y="0"/>
                </a:cubicBezTo>
                <a:close/>
              </a:path>
            </a:pathLst>
          </a:custGeom>
          <a:gradFill>
            <a:gsLst>
              <a:gs pos="0">
                <a:srgbClr val="932019"/>
              </a:gs>
              <a:gs pos="100000">
                <a:srgbClr val="DE463E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zh-CN" altLang="en-US" sz="13800" dirty="0">
              <a:gradFill>
                <a:gsLst>
                  <a:gs pos="0">
                    <a:srgbClr val="932019"/>
                  </a:gs>
                  <a:gs pos="100000">
                    <a:srgbClr val="DE463E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演示流云楷" panose="020006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9D1BE01-7E1B-9683-BFC1-1BCD8CF979BA}"/>
              </a:ext>
            </a:extLst>
          </p:cNvPr>
          <p:cNvSpPr txBox="1"/>
          <p:nvPr/>
        </p:nvSpPr>
        <p:spPr>
          <a:xfrm>
            <a:off x="2678132" y="1322651"/>
            <a:ext cx="1091234" cy="1065780"/>
          </a:xfrm>
          <a:custGeom>
            <a:avLst/>
            <a:gdLst/>
            <a:ahLst/>
            <a:cxnLst/>
            <a:rect l="l" t="t" r="r" b="b"/>
            <a:pathLst>
              <a:path w="1091234" h="1065780">
                <a:moveTo>
                  <a:pt x="376733" y="798105"/>
                </a:moveTo>
                <a:cubicBezTo>
                  <a:pt x="379984" y="797902"/>
                  <a:pt x="381610" y="798207"/>
                  <a:pt x="381610" y="799020"/>
                </a:cubicBezTo>
                <a:cubicBezTo>
                  <a:pt x="381610" y="799833"/>
                  <a:pt x="380391" y="801458"/>
                  <a:pt x="377952" y="803897"/>
                </a:cubicBezTo>
                <a:cubicBezTo>
                  <a:pt x="375514" y="805522"/>
                  <a:pt x="373888" y="809790"/>
                  <a:pt x="373076" y="816698"/>
                </a:cubicBezTo>
                <a:cubicBezTo>
                  <a:pt x="372263" y="823607"/>
                  <a:pt x="371450" y="836815"/>
                  <a:pt x="370637" y="856322"/>
                </a:cubicBezTo>
                <a:lnTo>
                  <a:pt x="369418" y="886802"/>
                </a:lnTo>
                <a:lnTo>
                  <a:pt x="374295" y="891679"/>
                </a:lnTo>
                <a:cubicBezTo>
                  <a:pt x="377546" y="894930"/>
                  <a:pt x="379172" y="897775"/>
                  <a:pt x="379172" y="900213"/>
                </a:cubicBezTo>
                <a:cubicBezTo>
                  <a:pt x="376733" y="909967"/>
                  <a:pt x="374295" y="935164"/>
                  <a:pt x="371856" y="975804"/>
                </a:cubicBezTo>
                <a:cubicBezTo>
                  <a:pt x="371856" y="996124"/>
                  <a:pt x="369824" y="1008113"/>
                  <a:pt x="365760" y="1011770"/>
                </a:cubicBezTo>
                <a:cubicBezTo>
                  <a:pt x="361696" y="1015428"/>
                  <a:pt x="352756" y="1013193"/>
                  <a:pt x="338938" y="1005065"/>
                </a:cubicBezTo>
                <a:cubicBezTo>
                  <a:pt x="327559" y="1001814"/>
                  <a:pt x="316586" y="989215"/>
                  <a:pt x="306020" y="967269"/>
                </a:cubicBezTo>
                <a:cubicBezTo>
                  <a:pt x="298704" y="953452"/>
                  <a:pt x="297079" y="942073"/>
                  <a:pt x="301143" y="933132"/>
                </a:cubicBezTo>
                <a:cubicBezTo>
                  <a:pt x="303581" y="929881"/>
                  <a:pt x="304800" y="926630"/>
                  <a:pt x="304800" y="923378"/>
                </a:cubicBezTo>
                <a:cubicBezTo>
                  <a:pt x="304800" y="920940"/>
                  <a:pt x="305207" y="918908"/>
                  <a:pt x="306020" y="917282"/>
                </a:cubicBezTo>
                <a:cubicBezTo>
                  <a:pt x="306832" y="916469"/>
                  <a:pt x="307645" y="913625"/>
                  <a:pt x="308458" y="908748"/>
                </a:cubicBezTo>
                <a:cubicBezTo>
                  <a:pt x="310084" y="904684"/>
                  <a:pt x="311303" y="901433"/>
                  <a:pt x="312115" y="898994"/>
                </a:cubicBezTo>
                <a:cubicBezTo>
                  <a:pt x="313741" y="898181"/>
                  <a:pt x="314148" y="897775"/>
                  <a:pt x="313335" y="897775"/>
                </a:cubicBezTo>
                <a:cubicBezTo>
                  <a:pt x="312522" y="897775"/>
                  <a:pt x="312928" y="896149"/>
                  <a:pt x="314554" y="892898"/>
                </a:cubicBezTo>
                <a:cubicBezTo>
                  <a:pt x="316180" y="889647"/>
                  <a:pt x="317399" y="885990"/>
                  <a:pt x="318212" y="881925"/>
                </a:cubicBezTo>
                <a:cubicBezTo>
                  <a:pt x="319024" y="877861"/>
                  <a:pt x="319837" y="874610"/>
                  <a:pt x="320650" y="872172"/>
                </a:cubicBezTo>
                <a:cubicBezTo>
                  <a:pt x="322276" y="868921"/>
                  <a:pt x="324714" y="863637"/>
                  <a:pt x="327965" y="856322"/>
                </a:cubicBezTo>
                <a:cubicBezTo>
                  <a:pt x="331216" y="848194"/>
                  <a:pt x="333248" y="842911"/>
                  <a:pt x="334061" y="840473"/>
                </a:cubicBezTo>
                <a:cubicBezTo>
                  <a:pt x="335687" y="838034"/>
                  <a:pt x="338532" y="833158"/>
                  <a:pt x="342596" y="825842"/>
                </a:cubicBezTo>
                <a:cubicBezTo>
                  <a:pt x="350724" y="809586"/>
                  <a:pt x="357226" y="801052"/>
                  <a:pt x="362103" y="800239"/>
                </a:cubicBezTo>
                <a:cubicBezTo>
                  <a:pt x="368605" y="799020"/>
                  <a:pt x="373482" y="798309"/>
                  <a:pt x="376733" y="798105"/>
                </a:cubicBezTo>
                <a:close/>
                <a:moveTo>
                  <a:pt x="749808" y="783780"/>
                </a:moveTo>
                <a:cubicBezTo>
                  <a:pt x="752247" y="784186"/>
                  <a:pt x="759156" y="786828"/>
                  <a:pt x="770535" y="791705"/>
                </a:cubicBezTo>
                <a:cubicBezTo>
                  <a:pt x="794919" y="803897"/>
                  <a:pt x="827837" y="832751"/>
                  <a:pt x="869290" y="878268"/>
                </a:cubicBezTo>
                <a:cubicBezTo>
                  <a:pt x="896925" y="911593"/>
                  <a:pt x="928218" y="940853"/>
                  <a:pt x="963168" y="966050"/>
                </a:cubicBezTo>
                <a:cubicBezTo>
                  <a:pt x="967232" y="968489"/>
                  <a:pt x="970484" y="972553"/>
                  <a:pt x="972922" y="978242"/>
                </a:cubicBezTo>
                <a:cubicBezTo>
                  <a:pt x="976173" y="983932"/>
                  <a:pt x="979831" y="991247"/>
                  <a:pt x="983895" y="1000188"/>
                </a:cubicBezTo>
                <a:cubicBezTo>
                  <a:pt x="992835" y="1018069"/>
                  <a:pt x="992835" y="1030261"/>
                  <a:pt x="983895" y="1036764"/>
                </a:cubicBezTo>
                <a:cubicBezTo>
                  <a:pt x="970077" y="1048956"/>
                  <a:pt x="944880" y="1056677"/>
                  <a:pt x="908304" y="1059929"/>
                </a:cubicBezTo>
                <a:cubicBezTo>
                  <a:pt x="900989" y="1060741"/>
                  <a:pt x="896112" y="1061148"/>
                  <a:pt x="893674" y="1061148"/>
                </a:cubicBezTo>
                <a:cubicBezTo>
                  <a:pt x="891236" y="1061961"/>
                  <a:pt x="886359" y="1062367"/>
                  <a:pt x="879044" y="1062367"/>
                </a:cubicBezTo>
                <a:cubicBezTo>
                  <a:pt x="870915" y="1062367"/>
                  <a:pt x="866039" y="1063180"/>
                  <a:pt x="864413" y="1064805"/>
                </a:cubicBezTo>
                <a:cubicBezTo>
                  <a:pt x="861975" y="1066431"/>
                  <a:pt x="860349" y="1066025"/>
                  <a:pt x="859536" y="1063586"/>
                </a:cubicBezTo>
                <a:cubicBezTo>
                  <a:pt x="858724" y="1061961"/>
                  <a:pt x="856692" y="1061961"/>
                  <a:pt x="853440" y="1063586"/>
                </a:cubicBezTo>
                <a:cubicBezTo>
                  <a:pt x="850189" y="1066025"/>
                  <a:pt x="847751" y="1066431"/>
                  <a:pt x="846125" y="1064805"/>
                </a:cubicBezTo>
                <a:cubicBezTo>
                  <a:pt x="843687" y="1063180"/>
                  <a:pt x="837997" y="1062367"/>
                  <a:pt x="829056" y="1062367"/>
                </a:cubicBezTo>
                <a:cubicBezTo>
                  <a:pt x="820928" y="1062367"/>
                  <a:pt x="815239" y="1061961"/>
                  <a:pt x="811988" y="1061148"/>
                </a:cubicBezTo>
                <a:cubicBezTo>
                  <a:pt x="810362" y="1061148"/>
                  <a:pt x="805485" y="1060741"/>
                  <a:pt x="797357" y="1059929"/>
                </a:cubicBezTo>
                <a:cubicBezTo>
                  <a:pt x="754279" y="1055865"/>
                  <a:pt x="707949" y="1044892"/>
                  <a:pt x="658368" y="1027010"/>
                </a:cubicBezTo>
                <a:cubicBezTo>
                  <a:pt x="651866" y="1024572"/>
                  <a:pt x="645363" y="1022540"/>
                  <a:pt x="638861" y="1020914"/>
                </a:cubicBezTo>
                <a:cubicBezTo>
                  <a:pt x="632359" y="1019289"/>
                  <a:pt x="625856" y="1017257"/>
                  <a:pt x="619354" y="1014818"/>
                </a:cubicBezTo>
                <a:cubicBezTo>
                  <a:pt x="612851" y="1012380"/>
                  <a:pt x="607975" y="1010754"/>
                  <a:pt x="604724" y="1009941"/>
                </a:cubicBezTo>
                <a:cubicBezTo>
                  <a:pt x="567335" y="993685"/>
                  <a:pt x="532791" y="970521"/>
                  <a:pt x="501092" y="940447"/>
                </a:cubicBezTo>
                <a:cubicBezTo>
                  <a:pt x="472644" y="911999"/>
                  <a:pt x="455168" y="881113"/>
                  <a:pt x="448666" y="847788"/>
                </a:cubicBezTo>
                <a:cubicBezTo>
                  <a:pt x="445415" y="833158"/>
                  <a:pt x="442976" y="824623"/>
                  <a:pt x="441351" y="822185"/>
                </a:cubicBezTo>
                <a:cubicBezTo>
                  <a:pt x="439725" y="819746"/>
                  <a:pt x="432816" y="822591"/>
                  <a:pt x="420624" y="830719"/>
                </a:cubicBezTo>
                <a:cubicBezTo>
                  <a:pt x="417373" y="833158"/>
                  <a:pt x="415951" y="833564"/>
                  <a:pt x="416357" y="831938"/>
                </a:cubicBezTo>
                <a:cubicBezTo>
                  <a:pt x="416764" y="830313"/>
                  <a:pt x="419405" y="826249"/>
                  <a:pt x="424282" y="819746"/>
                </a:cubicBezTo>
                <a:cubicBezTo>
                  <a:pt x="432410" y="807554"/>
                  <a:pt x="438506" y="802677"/>
                  <a:pt x="442570" y="805116"/>
                </a:cubicBezTo>
                <a:cubicBezTo>
                  <a:pt x="466954" y="827061"/>
                  <a:pt x="479146" y="841285"/>
                  <a:pt x="479146" y="847788"/>
                </a:cubicBezTo>
                <a:cubicBezTo>
                  <a:pt x="479146" y="849414"/>
                  <a:pt x="479959" y="851445"/>
                  <a:pt x="481584" y="853884"/>
                </a:cubicBezTo>
                <a:cubicBezTo>
                  <a:pt x="483210" y="855509"/>
                  <a:pt x="484429" y="857948"/>
                  <a:pt x="485242" y="861199"/>
                </a:cubicBezTo>
                <a:cubicBezTo>
                  <a:pt x="490932" y="877455"/>
                  <a:pt x="499060" y="892492"/>
                  <a:pt x="509626" y="906310"/>
                </a:cubicBezTo>
                <a:cubicBezTo>
                  <a:pt x="524256" y="920127"/>
                  <a:pt x="546608" y="929474"/>
                  <a:pt x="576682" y="934351"/>
                </a:cubicBezTo>
                <a:cubicBezTo>
                  <a:pt x="584810" y="935164"/>
                  <a:pt x="602285" y="938415"/>
                  <a:pt x="629108" y="944105"/>
                </a:cubicBezTo>
                <a:cubicBezTo>
                  <a:pt x="666496" y="953858"/>
                  <a:pt x="709168" y="957922"/>
                  <a:pt x="757124" y="956297"/>
                </a:cubicBezTo>
                <a:cubicBezTo>
                  <a:pt x="775005" y="956297"/>
                  <a:pt x="787197" y="956093"/>
                  <a:pt x="793699" y="955687"/>
                </a:cubicBezTo>
                <a:cubicBezTo>
                  <a:pt x="800202" y="955281"/>
                  <a:pt x="804266" y="954265"/>
                  <a:pt x="805891" y="952639"/>
                </a:cubicBezTo>
                <a:cubicBezTo>
                  <a:pt x="810768" y="951013"/>
                  <a:pt x="814426" y="950201"/>
                  <a:pt x="816864" y="950201"/>
                </a:cubicBezTo>
                <a:cubicBezTo>
                  <a:pt x="822554" y="950201"/>
                  <a:pt x="830682" y="946137"/>
                  <a:pt x="841248" y="938009"/>
                </a:cubicBezTo>
                <a:cubicBezTo>
                  <a:pt x="847751" y="930693"/>
                  <a:pt x="850189" y="921753"/>
                  <a:pt x="848563" y="911186"/>
                </a:cubicBezTo>
                <a:cubicBezTo>
                  <a:pt x="841248" y="889241"/>
                  <a:pt x="829869" y="867701"/>
                  <a:pt x="814426" y="846569"/>
                </a:cubicBezTo>
                <a:cubicBezTo>
                  <a:pt x="811988" y="843317"/>
                  <a:pt x="809549" y="839660"/>
                  <a:pt x="807111" y="835596"/>
                </a:cubicBezTo>
                <a:cubicBezTo>
                  <a:pt x="796544" y="819340"/>
                  <a:pt x="780695" y="804303"/>
                  <a:pt x="759562" y="790485"/>
                </a:cubicBezTo>
                <a:cubicBezTo>
                  <a:pt x="750621" y="785609"/>
                  <a:pt x="747370" y="783373"/>
                  <a:pt x="749808" y="783780"/>
                </a:cubicBezTo>
                <a:close/>
                <a:moveTo>
                  <a:pt x="946480" y="624674"/>
                </a:moveTo>
                <a:cubicBezTo>
                  <a:pt x="961263" y="624674"/>
                  <a:pt x="975360" y="628332"/>
                  <a:pt x="988771" y="635647"/>
                </a:cubicBezTo>
                <a:cubicBezTo>
                  <a:pt x="1039165" y="664095"/>
                  <a:pt x="1070458" y="694981"/>
                  <a:pt x="1082650" y="728306"/>
                </a:cubicBezTo>
                <a:cubicBezTo>
                  <a:pt x="1093216" y="751065"/>
                  <a:pt x="1094029" y="764882"/>
                  <a:pt x="1085088" y="769759"/>
                </a:cubicBezTo>
                <a:cubicBezTo>
                  <a:pt x="1083463" y="774636"/>
                  <a:pt x="1075335" y="776668"/>
                  <a:pt x="1060704" y="775855"/>
                </a:cubicBezTo>
                <a:cubicBezTo>
                  <a:pt x="1049325" y="775855"/>
                  <a:pt x="1042010" y="775855"/>
                  <a:pt x="1038759" y="775855"/>
                </a:cubicBezTo>
                <a:cubicBezTo>
                  <a:pt x="1024941" y="777481"/>
                  <a:pt x="1001370" y="778700"/>
                  <a:pt x="968045" y="779513"/>
                </a:cubicBezTo>
                <a:cubicBezTo>
                  <a:pt x="931469" y="781138"/>
                  <a:pt x="898551" y="785202"/>
                  <a:pt x="869290" y="791705"/>
                </a:cubicBezTo>
                <a:cubicBezTo>
                  <a:pt x="867664" y="791705"/>
                  <a:pt x="870509" y="789673"/>
                  <a:pt x="877824" y="785609"/>
                </a:cubicBezTo>
                <a:cubicBezTo>
                  <a:pt x="906272" y="769353"/>
                  <a:pt x="925373" y="753503"/>
                  <a:pt x="935127" y="738060"/>
                </a:cubicBezTo>
                <a:cubicBezTo>
                  <a:pt x="939191" y="731557"/>
                  <a:pt x="945287" y="722617"/>
                  <a:pt x="953415" y="711237"/>
                </a:cubicBezTo>
                <a:cubicBezTo>
                  <a:pt x="961543" y="698233"/>
                  <a:pt x="965607" y="690511"/>
                  <a:pt x="965607" y="688073"/>
                </a:cubicBezTo>
                <a:cubicBezTo>
                  <a:pt x="966419" y="676693"/>
                  <a:pt x="956666" y="668565"/>
                  <a:pt x="936346" y="663689"/>
                </a:cubicBezTo>
                <a:cubicBezTo>
                  <a:pt x="928218" y="660437"/>
                  <a:pt x="917245" y="660437"/>
                  <a:pt x="903427" y="663689"/>
                </a:cubicBezTo>
                <a:cubicBezTo>
                  <a:pt x="886359" y="666127"/>
                  <a:pt x="876605" y="667753"/>
                  <a:pt x="874167" y="668565"/>
                </a:cubicBezTo>
                <a:cubicBezTo>
                  <a:pt x="872541" y="669378"/>
                  <a:pt x="868477" y="671004"/>
                  <a:pt x="861975" y="673442"/>
                </a:cubicBezTo>
                <a:cubicBezTo>
                  <a:pt x="834340" y="684821"/>
                  <a:pt x="812800" y="695794"/>
                  <a:pt x="797357" y="706361"/>
                </a:cubicBezTo>
                <a:cubicBezTo>
                  <a:pt x="796544" y="707173"/>
                  <a:pt x="792887" y="709612"/>
                  <a:pt x="786384" y="713676"/>
                </a:cubicBezTo>
                <a:cubicBezTo>
                  <a:pt x="770941" y="725868"/>
                  <a:pt x="756717" y="740905"/>
                  <a:pt x="743712" y="758786"/>
                </a:cubicBezTo>
                <a:cubicBezTo>
                  <a:pt x="738836" y="766101"/>
                  <a:pt x="734365" y="771791"/>
                  <a:pt x="730301" y="775855"/>
                </a:cubicBezTo>
                <a:cubicBezTo>
                  <a:pt x="726237" y="779919"/>
                  <a:pt x="724205" y="782357"/>
                  <a:pt x="724205" y="783170"/>
                </a:cubicBezTo>
                <a:cubicBezTo>
                  <a:pt x="724205" y="785609"/>
                  <a:pt x="720344" y="792111"/>
                  <a:pt x="712623" y="802677"/>
                </a:cubicBezTo>
                <a:cubicBezTo>
                  <a:pt x="704901" y="813244"/>
                  <a:pt x="695757" y="825436"/>
                  <a:pt x="685191" y="839253"/>
                </a:cubicBezTo>
                <a:cubicBezTo>
                  <a:pt x="667309" y="861199"/>
                  <a:pt x="648615" y="869734"/>
                  <a:pt x="629108" y="864857"/>
                </a:cubicBezTo>
                <a:cubicBezTo>
                  <a:pt x="616916" y="860793"/>
                  <a:pt x="602691" y="852258"/>
                  <a:pt x="586436" y="839253"/>
                </a:cubicBezTo>
                <a:cubicBezTo>
                  <a:pt x="562052" y="812431"/>
                  <a:pt x="549860" y="793737"/>
                  <a:pt x="549860" y="783170"/>
                </a:cubicBezTo>
                <a:cubicBezTo>
                  <a:pt x="549860" y="779106"/>
                  <a:pt x="551892" y="777887"/>
                  <a:pt x="555956" y="779513"/>
                </a:cubicBezTo>
                <a:cubicBezTo>
                  <a:pt x="577901" y="781951"/>
                  <a:pt x="602285" y="781545"/>
                  <a:pt x="629108" y="778293"/>
                </a:cubicBezTo>
                <a:cubicBezTo>
                  <a:pt x="647802" y="774229"/>
                  <a:pt x="663245" y="769759"/>
                  <a:pt x="675437" y="764882"/>
                </a:cubicBezTo>
                <a:cubicBezTo>
                  <a:pt x="678688" y="762444"/>
                  <a:pt x="689661" y="756754"/>
                  <a:pt x="708356" y="747813"/>
                </a:cubicBezTo>
                <a:cubicBezTo>
                  <a:pt x="728676" y="738060"/>
                  <a:pt x="752247" y="724242"/>
                  <a:pt x="779069" y="706361"/>
                </a:cubicBezTo>
                <a:cubicBezTo>
                  <a:pt x="804266" y="690105"/>
                  <a:pt x="821335" y="679538"/>
                  <a:pt x="830276" y="674661"/>
                </a:cubicBezTo>
                <a:cubicBezTo>
                  <a:pt x="837591" y="670597"/>
                  <a:pt x="845312" y="666127"/>
                  <a:pt x="853440" y="661250"/>
                </a:cubicBezTo>
                <a:cubicBezTo>
                  <a:pt x="861568" y="656373"/>
                  <a:pt x="866039" y="653935"/>
                  <a:pt x="866852" y="653935"/>
                </a:cubicBezTo>
                <a:cubicBezTo>
                  <a:pt x="867664" y="653935"/>
                  <a:pt x="871728" y="651497"/>
                  <a:pt x="879044" y="646620"/>
                </a:cubicBezTo>
                <a:cubicBezTo>
                  <a:pt x="896925" y="636866"/>
                  <a:pt x="914400" y="629957"/>
                  <a:pt x="931469" y="625893"/>
                </a:cubicBezTo>
                <a:cubicBezTo>
                  <a:pt x="936549" y="625080"/>
                  <a:pt x="941553" y="624674"/>
                  <a:pt x="946480" y="624674"/>
                </a:cubicBezTo>
                <a:close/>
                <a:moveTo>
                  <a:pt x="683972" y="588098"/>
                </a:moveTo>
                <a:cubicBezTo>
                  <a:pt x="684784" y="588098"/>
                  <a:pt x="690880" y="590130"/>
                  <a:pt x="702260" y="594194"/>
                </a:cubicBezTo>
                <a:cubicBezTo>
                  <a:pt x="717703" y="599071"/>
                  <a:pt x="726644" y="607605"/>
                  <a:pt x="729082" y="619797"/>
                </a:cubicBezTo>
                <a:cubicBezTo>
                  <a:pt x="733959" y="633615"/>
                  <a:pt x="732333" y="641337"/>
                  <a:pt x="724205" y="642962"/>
                </a:cubicBezTo>
                <a:cubicBezTo>
                  <a:pt x="723392" y="642962"/>
                  <a:pt x="722173" y="643775"/>
                  <a:pt x="720547" y="645401"/>
                </a:cubicBezTo>
                <a:cubicBezTo>
                  <a:pt x="718922" y="646213"/>
                  <a:pt x="717703" y="646213"/>
                  <a:pt x="716890" y="645401"/>
                </a:cubicBezTo>
                <a:cubicBezTo>
                  <a:pt x="716077" y="644588"/>
                  <a:pt x="715264" y="644588"/>
                  <a:pt x="714452" y="645401"/>
                </a:cubicBezTo>
                <a:cubicBezTo>
                  <a:pt x="713639" y="646213"/>
                  <a:pt x="709981" y="647433"/>
                  <a:pt x="703479" y="649058"/>
                </a:cubicBezTo>
                <a:cubicBezTo>
                  <a:pt x="696976" y="650684"/>
                  <a:pt x="683565" y="653529"/>
                  <a:pt x="663245" y="657593"/>
                </a:cubicBezTo>
                <a:cubicBezTo>
                  <a:pt x="635610" y="664908"/>
                  <a:pt x="601472" y="679538"/>
                  <a:pt x="560832" y="701484"/>
                </a:cubicBezTo>
                <a:cubicBezTo>
                  <a:pt x="557581" y="703109"/>
                  <a:pt x="553111" y="705141"/>
                  <a:pt x="547421" y="707580"/>
                </a:cubicBezTo>
                <a:cubicBezTo>
                  <a:pt x="536855" y="712457"/>
                  <a:pt x="519786" y="723023"/>
                  <a:pt x="496215" y="739279"/>
                </a:cubicBezTo>
                <a:cubicBezTo>
                  <a:pt x="487274" y="745781"/>
                  <a:pt x="482397" y="749033"/>
                  <a:pt x="481584" y="749033"/>
                </a:cubicBezTo>
                <a:cubicBezTo>
                  <a:pt x="480772" y="749033"/>
                  <a:pt x="477520" y="751065"/>
                  <a:pt x="471831" y="755129"/>
                </a:cubicBezTo>
                <a:cubicBezTo>
                  <a:pt x="440944" y="774636"/>
                  <a:pt x="412903" y="779106"/>
                  <a:pt x="387706" y="768540"/>
                </a:cubicBezTo>
                <a:cubicBezTo>
                  <a:pt x="364135" y="753909"/>
                  <a:pt x="350724" y="738466"/>
                  <a:pt x="347472" y="722210"/>
                </a:cubicBezTo>
                <a:cubicBezTo>
                  <a:pt x="346660" y="718959"/>
                  <a:pt x="350724" y="717333"/>
                  <a:pt x="359664" y="717333"/>
                </a:cubicBezTo>
                <a:cubicBezTo>
                  <a:pt x="365354" y="717333"/>
                  <a:pt x="368808" y="717537"/>
                  <a:pt x="370028" y="717943"/>
                </a:cubicBezTo>
                <a:cubicBezTo>
                  <a:pt x="371247" y="718349"/>
                  <a:pt x="371450" y="719365"/>
                  <a:pt x="370637" y="720991"/>
                </a:cubicBezTo>
                <a:cubicBezTo>
                  <a:pt x="371450" y="727493"/>
                  <a:pt x="374701" y="730338"/>
                  <a:pt x="380391" y="729525"/>
                </a:cubicBezTo>
                <a:cubicBezTo>
                  <a:pt x="382016" y="728713"/>
                  <a:pt x="383236" y="727900"/>
                  <a:pt x="384048" y="727087"/>
                </a:cubicBezTo>
                <a:cubicBezTo>
                  <a:pt x="389738" y="726274"/>
                  <a:pt x="393802" y="725461"/>
                  <a:pt x="396240" y="724649"/>
                </a:cubicBezTo>
                <a:cubicBezTo>
                  <a:pt x="398679" y="723836"/>
                  <a:pt x="404368" y="721804"/>
                  <a:pt x="413309" y="718553"/>
                </a:cubicBezTo>
                <a:cubicBezTo>
                  <a:pt x="422250" y="715301"/>
                  <a:pt x="428752" y="712863"/>
                  <a:pt x="432816" y="711237"/>
                </a:cubicBezTo>
                <a:cubicBezTo>
                  <a:pt x="436880" y="708799"/>
                  <a:pt x="441757" y="706361"/>
                  <a:pt x="447447" y="703922"/>
                </a:cubicBezTo>
                <a:cubicBezTo>
                  <a:pt x="453136" y="701484"/>
                  <a:pt x="461264" y="697826"/>
                  <a:pt x="471831" y="692949"/>
                </a:cubicBezTo>
                <a:cubicBezTo>
                  <a:pt x="481584" y="688885"/>
                  <a:pt x="488900" y="685634"/>
                  <a:pt x="493776" y="683196"/>
                </a:cubicBezTo>
                <a:cubicBezTo>
                  <a:pt x="497840" y="681570"/>
                  <a:pt x="501498" y="679945"/>
                  <a:pt x="504749" y="678319"/>
                </a:cubicBezTo>
                <a:cubicBezTo>
                  <a:pt x="508813" y="675881"/>
                  <a:pt x="517347" y="671410"/>
                  <a:pt x="530352" y="664908"/>
                </a:cubicBezTo>
                <a:cubicBezTo>
                  <a:pt x="543357" y="658405"/>
                  <a:pt x="550266" y="655154"/>
                  <a:pt x="551079" y="655154"/>
                </a:cubicBezTo>
                <a:cubicBezTo>
                  <a:pt x="551079" y="655154"/>
                  <a:pt x="554330" y="653529"/>
                  <a:pt x="560832" y="650277"/>
                </a:cubicBezTo>
                <a:cubicBezTo>
                  <a:pt x="567335" y="646213"/>
                  <a:pt x="570586" y="644588"/>
                  <a:pt x="570586" y="645401"/>
                </a:cubicBezTo>
                <a:cubicBezTo>
                  <a:pt x="570586" y="646213"/>
                  <a:pt x="571805" y="645807"/>
                  <a:pt x="574244" y="644181"/>
                </a:cubicBezTo>
                <a:cubicBezTo>
                  <a:pt x="575056" y="642556"/>
                  <a:pt x="576885" y="641133"/>
                  <a:pt x="579730" y="639914"/>
                </a:cubicBezTo>
                <a:cubicBezTo>
                  <a:pt x="582575" y="638695"/>
                  <a:pt x="587655" y="635647"/>
                  <a:pt x="594970" y="630770"/>
                </a:cubicBezTo>
                <a:cubicBezTo>
                  <a:pt x="602285" y="626706"/>
                  <a:pt x="612039" y="621423"/>
                  <a:pt x="624231" y="614921"/>
                </a:cubicBezTo>
                <a:cubicBezTo>
                  <a:pt x="642925" y="604354"/>
                  <a:pt x="659181" y="596633"/>
                  <a:pt x="672999" y="591756"/>
                </a:cubicBezTo>
                <a:cubicBezTo>
                  <a:pt x="678688" y="589317"/>
                  <a:pt x="682346" y="588098"/>
                  <a:pt x="683972" y="588098"/>
                </a:cubicBezTo>
                <a:close/>
                <a:moveTo>
                  <a:pt x="522427" y="512355"/>
                </a:moveTo>
                <a:cubicBezTo>
                  <a:pt x="522021" y="512660"/>
                  <a:pt x="521818" y="513320"/>
                  <a:pt x="521818" y="514337"/>
                </a:cubicBezTo>
                <a:cubicBezTo>
                  <a:pt x="521818" y="516369"/>
                  <a:pt x="522224" y="519823"/>
                  <a:pt x="523037" y="524700"/>
                </a:cubicBezTo>
                <a:cubicBezTo>
                  <a:pt x="524663" y="530389"/>
                  <a:pt x="525882" y="538111"/>
                  <a:pt x="526695" y="547865"/>
                </a:cubicBezTo>
                <a:cubicBezTo>
                  <a:pt x="527507" y="562495"/>
                  <a:pt x="528320" y="572452"/>
                  <a:pt x="529133" y="577735"/>
                </a:cubicBezTo>
                <a:cubicBezTo>
                  <a:pt x="529946" y="583018"/>
                  <a:pt x="530759" y="585660"/>
                  <a:pt x="531572" y="585660"/>
                </a:cubicBezTo>
                <a:cubicBezTo>
                  <a:pt x="532384" y="585660"/>
                  <a:pt x="536855" y="582002"/>
                  <a:pt x="544983" y="574687"/>
                </a:cubicBezTo>
                <a:cubicBezTo>
                  <a:pt x="555549" y="564121"/>
                  <a:pt x="562864" y="553554"/>
                  <a:pt x="566928" y="542988"/>
                </a:cubicBezTo>
                <a:cubicBezTo>
                  <a:pt x="569367" y="541362"/>
                  <a:pt x="562864" y="536079"/>
                  <a:pt x="547421" y="527138"/>
                </a:cubicBezTo>
                <a:cubicBezTo>
                  <a:pt x="534416" y="519010"/>
                  <a:pt x="526695" y="514133"/>
                  <a:pt x="524256" y="512508"/>
                </a:cubicBezTo>
                <a:cubicBezTo>
                  <a:pt x="523444" y="512101"/>
                  <a:pt x="522834" y="512051"/>
                  <a:pt x="522427" y="512355"/>
                </a:cubicBezTo>
                <a:close/>
                <a:moveTo>
                  <a:pt x="315773" y="508850"/>
                </a:moveTo>
                <a:cubicBezTo>
                  <a:pt x="316586" y="508850"/>
                  <a:pt x="316992" y="509663"/>
                  <a:pt x="316992" y="511289"/>
                </a:cubicBezTo>
                <a:cubicBezTo>
                  <a:pt x="316992" y="512101"/>
                  <a:pt x="316586" y="512508"/>
                  <a:pt x="315773" y="512508"/>
                </a:cubicBezTo>
                <a:cubicBezTo>
                  <a:pt x="314960" y="512508"/>
                  <a:pt x="314148" y="512101"/>
                  <a:pt x="313335" y="511289"/>
                </a:cubicBezTo>
                <a:cubicBezTo>
                  <a:pt x="313335" y="509663"/>
                  <a:pt x="314148" y="508850"/>
                  <a:pt x="315773" y="508850"/>
                </a:cubicBezTo>
                <a:close/>
                <a:moveTo>
                  <a:pt x="619659" y="191553"/>
                </a:moveTo>
                <a:cubicBezTo>
                  <a:pt x="617017" y="190944"/>
                  <a:pt x="614884" y="191045"/>
                  <a:pt x="613258" y="191858"/>
                </a:cubicBezTo>
                <a:cubicBezTo>
                  <a:pt x="611632" y="195922"/>
                  <a:pt x="612039" y="200393"/>
                  <a:pt x="614477" y="205269"/>
                </a:cubicBezTo>
                <a:cubicBezTo>
                  <a:pt x="615290" y="208521"/>
                  <a:pt x="619354" y="209333"/>
                  <a:pt x="626669" y="207708"/>
                </a:cubicBezTo>
                <a:cubicBezTo>
                  <a:pt x="633984" y="206895"/>
                  <a:pt x="637236" y="205269"/>
                  <a:pt x="636423" y="202831"/>
                </a:cubicBezTo>
                <a:cubicBezTo>
                  <a:pt x="635610" y="200393"/>
                  <a:pt x="633172" y="197954"/>
                  <a:pt x="629108" y="195516"/>
                </a:cubicBezTo>
                <a:cubicBezTo>
                  <a:pt x="625450" y="193484"/>
                  <a:pt x="622300" y="192163"/>
                  <a:pt x="619659" y="191553"/>
                </a:cubicBezTo>
                <a:close/>
                <a:moveTo>
                  <a:pt x="535229" y="37020"/>
                </a:moveTo>
                <a:cubicBezTo>
                  <a:pt x="528727" y="37833"/>
                  <a:pt x="523850" y="39865"/>
                  <a:pt x="520599" y="43116"/>
                </a:cubicBezTo>
                <a:cubicBezTo>
                  <a:pt x="505968" y="64249"/>
                  <a:pt x="511658" y="93103"/>
                  <a:pt x="537667" y="129679"/>
                </a:cubicBezTo>
                <a:lnTo>
                  <a:pt x="547421" y="140652"/>
                </a:lnTo>
                <a:lnTo>
                  <a:pt x="548640" y="134556"/>
                </a:lnTo>
                <a:cubicBezTo>
                  <a:pt x="550266" y="126428"/>
                  <a:pt x="551079" y="106514"/>
                  <a:pt x="551079" y="74815"/>
                </a:cubicBezTo>
                <a:cubicBezTo>
                  <a:pt x="551079" y="51244"/>
                  <a:pt x="547827" y="39052"/>
                  <a:pt x="541325" y="38239"/>
                </a:cubicBezTo>
                <a:cubicBezTo>
                  <a:pt x="538074" y="37426"/>
                  <a:pt x="536042" y="37020"/>
                  <a:pt x="535229" y="37020"/>
                </a:cubicBezTo>
                <a:close/>
                <a:moveTo>
                  <a:pt x="564490" y="444"/>
                </a:moveTo>
                <a:cubicBezTo>
                  <a:pt x="573431" y="-1182"/>
                  <a:pt x="584810" y="1663"/>
                  <a:pt x="598628" y="8978"/>
                </a:cubicBezTo>
                <a:cubicBezTo>
                  <a:pt x="601879" y="11417"/>
                  <a:pt x="606756" y="13855"/>
                  <a:pt x="613258" y="16293"/>
                </a:cubicBezTo>
                <a:cubicBezTo>
                  <a:pt x="625450" y="23608"/>
                  <a:pt x="633172" y="32143"/>
                  <a:pt x="636423" y="41896"/>
                </a:cubicBezTo>
                <a:cubicBezTo>
                  <a:pt x="638048" y="45148"/>
                  <a:pt x="640080" y="50025"/>
                  <a:pt x="642519" y="56527"/>
                </a:cubicBezTo>
                <a:cubicBezTo>
                  <a:pt x="651459" y="72783"/>
                  <a:pt x="653492" y="82537"/>
                  <a:pt x="648615" y="85788"/>
                </a:cubicBezTo>
                <a:cubicBezTo>
                  <a:pt x="647802" y="86601"/>
                  <a:pt x="645770" y="91274"/>
                  <a:pt x="642519" y="99809"/>
                </a:cubicBezTo>
                <a:cubicBezTo>
                  <a:pt x="639268" y="108343"/>
                  <a:pt x="635610" y="118706"/>
                  <a:pt x="631546" y="130898"/>
                </a:cubicBezTo>
                <a:cubicBezTo>
                  <a:pt x="626669" y="145529"/>
                  <a:pt x="623215" y="156298"/>
                  <a:pt x="621183" y="163207"/>
                </a:cubicBezTo>
                <a:cubicBezTo>
                  <a:pt x="619151" y="170116"/>
                  <a:pt x="618541" y="174383"/>
                  <a:pt x="619354" y="176009"/>
                </a:cubicBezTo>
                <a:cubicBezTo>
                  <a:pt x="627482" y="183324"/>
                  <a:pt x="638455" y="186981"/>
                  <a:pt x="652272" y="186981"/>
                </a:cubicBezTo>
                <a:cubicBezTo>
                  <a:pt x="663651" y="186981"/>
                  <a:pt x="673405" y="184543"/>
                  <a:pt x="681533" y="179666"/>
                </a:cubicBezTo>
                <a:cubicBezTo>
                  <a:pt x="693725" y="173976"/>
                  <a:pt x="701447" y="171132"/>
                  <a:pt x="704698" y="171132"/>
                </a:cubicBezTo>
                <a:cubicBezTo>
                  <a:pt x="707949" y="171132"/>
                  <a:pt x="713639" y="173164"/>
                  <a:pt x="721767" y="177228"/>
                </a:cubicBezTo>
                <a:cubicBezTo>
                  <a:pt x="729082" y="181292"/>
                  <a:pt x="733552" y="183324"/>
                  <a:pt x="735178" y="183324"/>
                </a:cubicBezTo>
                <a:cubicBezTo>
                  <a:pt x="740868" y="183324"/>
                  <a:pt x="746557" y="190233"/>
                  <a:pt x="752247" y="204050"/>
                </a:cubicBezTo>
                <a:cubicBezTo>
                  <a:pt x="757124" y="216242"/>
                  <a:pt x="757124" y="223151"/>
                  <a:pt x="752247" y="224777"/>
                </a:cubicBezTo>
                <a:cubicBezTo>
                  <a:pt x="750621" y="226402"/>
                  <a:pt x="746964" y="228231"/>
                  <a:pt x="741274" y="230263"/>
                </a:cubicBezTo>
                <a:cubicBezTo>
                  <a:pt x="735584" y="232295"/>
                  <a:pt x="726237" y="234530"/>
                  <a:pt x="713232" y="236969"/>
                </a:cubicBezTo>
                <a:cubicBezTo>
                  <a:pt x="677469" y="246722"/>
                  <a:pt x="646176" y="258508"/>
                  <a:pt x="619354" y="272325"/>
                </a:cubicBezTo>
                <a:cubicBezTo>
                  <a:pt x="604724" y="282079"/>
                  <a:pt x="593344" y="293052"/>
                  <a:pt x="585216" y="305244"/>
                </a:cubicBezTo>
                <a:cubicBezTo>
                  <a:pt x="572211" y="329628"/>
                  <a:pt x="560832" y="351980"/>
                  <a:pt x="551079" y="372300"/>
                </a:cubicBezTo>
                <a:cubicBezTo>
                  <a:pt x="542138" y="390181"/>
                  <a:pt x="526288" y="412940"/>
                  <a:pt x="503530" y="440575"/>
                </a:cubicBezTo>
                <a:lnTo>
                  <a:pt x="494995" y="449109"/>
                </a:lnTo>
                <a:lnTo>
                  <a:pt x="502311" y="446671"/>
                </a:lnTo>
                <a:cubicBezTo>
                  <a:pt x="507188" y="444233"/>
                  <a:pt x="514300" y="440169"/>
                  <a:pt x="523647" y="434479"/>
                </a:cubicBezTo>
                <a:cubicBezTo>
                  <a:pt x="532994" y="428789"/>
                  <a:pt x="550266" y="417817"/>
                  <a:pt x="575463" y="401561"/>
                </a:cubicBezTo>
                <a:cubicBezTo>
                  <a:pt x="605536" y="381241"/>
                  <a:pt x="626263" y="367829"/>
                  <a:pt x="637642" y="361327"/>
                </a:cubicBezTo>
                <a:cubicBezTo>
                  <a:pt x="647395" y="356450"/>
                  <a:pt x="656743" y="351573"/>
                  <a:pt x="665684" y="346697"/>
                </a:cubicBezTo>
                <a:cubicBezTo>
                  <a:pt x="675437" y="341007"/>
                  <a:pt x="680314" y="338162"/>
                  <a:pt x="680314" y="338162"/>
                </a:cubicBezTo>
                <a:cubicBezTo>
                  <a:pt x="681127" y="338162"/>
                  <a:pt x="686207" y="335521"/>
                  <a:pt x="695554" y="330237"/>
                </a:cubicBezTo>
                <a:cubicBezTo>
                  <a:pt x="704901" y="324954"/>
                  <a:pt x="713232" y="319874"/>
                  <a:pt x="720547" y="314997"/>
                </a:cubicBezTo>
                <a:cubicBezTo>
                  <a:pt x="731927" y="307682"/>
                  <a:pt x="742087" y="306056"/>
                  <a:pt x="751028" y="310121"/>
                </a:cubicBezTo>
                <a:cubicBezTo>
                  <a:pt x="755092" y="311746"/>
                  <a:pt x="757530" y="312559"/>
                  <a:pt x="758343" y="312559"/>
                </a:cubicBezTo>
                <a:cubicBezTo>
                  <a:pt x="759156" y="312559"/>
                  <a:pt x="762407" y="314185"/>
                  <a:pt x="768096" y="317436"/>
                </a:cubicBezTo>
                <a:cubicBezTo>
                  <a:pt x="773786" y="320687"/>
                  <a:pt x="781101" y="324751"/>
                  <a:pt x="790042" y="329628"/>
                </a:cubicBezTo>
                <a:cubicBezTo>
                  <a:pt x="805485" y="338569"/>
                  <a:pt x="816458" y="350761"/>
                  <a:pt x="822960" y="366204"/>
                </a:cubicBezTo>
                <a:cubicBezTo>
                  <a:pt x="836778" y="389775"/>
                  <a:pt x="837184" y="404812"/>
                  <a:pt x="824180" y="411314"/>
                </a:cubicBezTo>
                <a:cubicBezTo>
                  <a:pt x="811175" y="424319"/>
                  <a:pt x="798576" y="443013"/>
                  <a:pt x="786384" y="467397"/>
                </a:cubicBezTo>
                <a:cubicBezTo>
                  <a:pt x="783133" y="473087"/>
                  <a:pt x="780695" y="477557"/>
                  <a:pt x="779069" y="480809"/>
                </a:cubicBezTo>
                <a:cubicBezTo>
                  <a:pt x="775818" y="483247"/>
                  <a:pt x="771348" y="488937"/>
                  <a:pt x="765658" y="497877"/>
                </a:cubicBezTo>
                <a:cubicBezTo>
                  <a:pt x="758343" y="507631"/>
                  <a:pt x="749402" y="518197"/>
                  <a:pt x="738836" y="529577"/>
                </a:cubicBezTo>
                <a:cubicBezTo>
                  <a:pt x="728269" y="540956"/>
                  <a:pt x="722580" y="547865"/>
                  <a:pt x="721767" y="550303"/>
                </a:cubicBezTo>
                <a:cubicBezTo>
                  <a:pt x="721767" y="554367"/>
                  <a:pt x="719328" y="557618"/>
                  <a:pt x="714452" y="560057"/>
                </a:cubicBezTo>
                <a:cubicBezTo>
                  <a:pt x="712013" y="560057"/>
                  <a:pt x="704698" y="562901"/>
                  <a:pt x="692506" y="568591"/>
                </a:cubicBezTo>
                <a:cubicBezTo>
                  <a:pt x="677063" y="575906"/>
                  <a:pt x="662839" y="579157"/>
                  <a:pt x="649834" y="578345"/>
                </a:cubicBezTo>
                <a:cubicBezTo>
                  <a:pt x="644144" y="577532"/>
                  <a:pt x="637236" y="578548"/>
                  <a:pt x="629108" y="581393"/>
                </a:cubicBezTo>
                <a:cubicBezTo>
                  <a:pt x="620980" y="584237"/>
                  <a:pt x="606349" y="590943"/>
                  <a:pt x="585216" y="601509"/>
                </a:cubicBezTo>
                <a:cubicBezTo>
                  <a:pt x="576276" y="604761"/>
                  <a:pt x="567741" y="608012"/>
                  <a:pt x="559613" y="611263"/>
                </a:cubicBezTo>
                <a:cubicBezTo>
                  <a:pt x="544983" y="616953"/>
                  <a:pt x="534416" y="622642"/>
                  <a:pt x="527914" y="628332"/>
                </a:cubicBezTo>
                <a:cubicBezTo>
                  <a:pt x="525476" y="629957"/>
                  <a:pt x="519786" y="633209"/>
                  <a:pt x="510845" y="638085"/>
                </a:cubicBezTo>
                <a:cubicBezTo>
                  <a:pt x="501092" y="643775"/>
                  <a:pt x="492151" y="649058"/>
                  <a:pt x="484023" y="653935"/>
                </a:cubicBezTo>
                <a:cubicBezTo>
                  <a:pt x="475895" y="657999"/>
                  <a:pt x="468986" y="660844"/>
                  <a:pt x="463296" y="662469"/>
                </a:cubicBezTo>
                <a:cubicBezTo>
                  <a:pt x="456794" y="664908"/>
                  <a:pt x="451104" y="664501"/>
                  <a:pt x="446228" y="661250"/>
                </a:cubicBezTo>
                <a:cubicBezTo>
                  <a:pt x="437287" y="656373"/>
                  <a:pt x="431191" y="650684"/>
                  <a:pt x="427940" y="644181"/>
                </a:cubicBezTo>
                <a:cubicBezTo>
                  <a:pt x="423876" y="635241"/>
                  <a:pt x="423469" y="630770"/>
                  <a:pt x="426720" y="630770"/>
                </a:cubicBezTo>
                <a:cubicBezTo>
                  <a:pt x="427533" y="630770"/>
                  <a:pt x="434239" y="628535"/>
                  <a:pt x="446837" y="624065"/>
                </a:cubicBezTo>
                <a:cubicBezTo>
                  <a:pt x="459436" y="619594"/>
                  <a:pt x="471831" y="615327"/>
                  <a:pt x="484023" y="611263"/>
                </a:cubicBezTo>
                <a:lnTo>
                  <a:pt x="491338" y="607605"/>
                </a:lnTo>
                <a:lnTo>
                  <a:pt x="487680" y="600290"/>
                </a:lnTo>
                <a:cubicBezTo>
                  <a:pt x="481178" y="594601"/>
                  <a:pt x="477927" y="579970"/>
                  <a:pt x="477927" y="556399"/>
                </a:cubicBezTo>
                <a:cubicBezTo>
                  <a:pt x="477927" y="542581"/>
                  <a:pt x="478740" y="534453"/>
                  <a:pt x="480365" y="532015"/>
                </a:cubicBezTo>
                <a:cubicBezTo>
                  <a:pt x="481178" y="528764"/>
                  <a:pt x="482397" y="522668"/>
                  <a:pt x="484023" y="513727"/>
                </a:cubicBezTo>
                <a:cubicBezTo>
                  <a:pt x="484835" y="499097"/>
                  <a:pt x="486868" y="487311"/>
                  <a:pt x="490119" y="478370"/>
                </a:cubicBezTo>
                <a:lnTo>
                  <a:pt x="492557" y="473493"/>
                </a:lnTo>
                <a:lnTo>
                  <a:pt x="501092" y="479589"/>
                </a:lnTo>
                <a:cubicBezTo>
                  <a:pt x="506781" y="484466"/>
                  <a:pt x="512064" y="490156"/>
                  <a:pt x="516941" y="496658"/>
                </a:cubicBezTo>
                <a:cubicBezTo>
                  <a:pt x="522631" y="506412"/>
                  <a:pt x="535636" y="516978"/>
                  <a:pt x="555956" y="528357"/>
                </a:cubicBezTo>
                <a:cubicBezTo>
                  <a:pt x="565709" y="535673"/>
                  <a:pt x="570586" y="534047"/>
                  <a:pt x="570586" y="523481"/>
                </a:cubicBezTo>
                <a:cubicBezTo>
                  <a:pt x="570586" y="509663"/>
                  <a:pt x="577088" y="482434"/>
                  <a:pt x="590093" y="441794"/>
                </a:cubicBezTo>
                <a:cubicBezTo>
                  <a:pt x="594970" y="423100"/>
                  <a:pt x="602691" y="418223"/>
                  <a:pt x="613258" y="427164"/>
                </a:cubicBezTo>
                <a:cubicBezTo>
                  <a:pt x="621386" y="431228"/>
                  <a:pt x="627076" y="438543"/>
                  <a:pt x="630327" y="449109"/>
                </a:cubicBezTo>
                <a:cubicBezTo>
                  <a:pt x="634391" y="453173"/>
                  <a:pt x="635610" y="466991"/>
                  <a:pt x="633984" y="490562"/>
                </a:cubicBezTo>
                <a:cubicBezTo>
                  <a:pt x="633172" y="506818"/>
                  <a:pt x="633172" y="516978"/>
                  <a:pt x="633984" y="521042"/>
                </a:cubicBezTo>
                <a:cubicBezTo>
                  <a:pt x="634797" y="525106"/>
                  <a:pt x="638048" y="527138"/>
                  <a:pt x="643738" y="527138"/>
                </a:cubicBezTo>
                <a:cubicBezTo>
                  <a:pt x="648615" y="527951"/>
                  <a:pt x="654711" y="527138"/>
                  <a:pt x="662026" y="524700"/>
                </a:cubicBezTo>
                <a:cubicBezTo>
                  <a:pt x="670154" y="523074"/>
                  <a:pt x="675437" y="522261"/>
                  <a:pt x="677875" y="522261"/>
                </a:cubicBezTo>
                <a:cubicBezTo>
                  <a:pt x="683565" y="522261"/>
                  <a:pt x="690068" y="513727"/>
                  <a:pt x="697383" y="496658"/>
                </a:cubicBezTo>
                <a:cubicBezTo>
                  <a:pt x="712013" y="469023"/>
                  <a:pt x="720954" y="445452"/>
                  <a:pt x="724205" y="425945"/>
                </a:cubicBezTo>
                <a:cubicBezTo>
                  <a:pt x="725831" y="415378"/>
                  <a:pt x="727050" y="408469"/>
                  <a:pt x="727863" y="405218"/>
                </a:cubicBezTo>
                <a:cubicBezTo>
                  <a:pt x="727863" y="401967"/>
                  <a:pt x="726237" y="398716"/>
                  <a:pt x="722986" y="395465"/>
                </a:cubicBezTo>
                <a:cubicBezTo>
                  <a:pt x="721360" y="392213"/>
                  <a:pt x="719532" y="390385"/>
                  <a:pt x="717499" y="389978"/>
                </a:cubicBezTo>
                <a:cubicBezTo>
                  <a:pt x="715467" y="389572"/>
                  <a:pt x="710794" y="389369"/>
                  <a:pt x="703479" y="389369"/>
                </a:cubicBezTo>
                <a:cubicBezTo>
                  <a:pt x="695351" y="389369"/>
                  <a:pt x="690068" y="389775"/>
                  <a:pt x="687629" y="390588"/>
                </a:cubicBezTo>
                <a:cubicBezTo>
                  <a:pt x="686816" y="392213"/>
                  <a:pt x="685191" y="393026"/>
                  <a:pt x="682752" y="393026"/>
                </a:cubicBezTo>
                <a:cubicBezTo>
                  <a:pt x="680314" y="393026"/>
                  <a:pt x="678282" y="393026"/>
                  <a:pt x="676656" y="393026"/>
                </a:cubicBezTo>
                <a:cubicBezTo>
                  <a:pt x="675844" y="393026"/>
                  <a:pt x="675437" y="392620"/>
                  <a:pt x="675437" y="391807"/>
                </a:cubicBezTo>
                <a:cubicBezTo>
                  <a:pt x="674624" y="391807"/>
                  <a:pt x="673405" y="392620"/>
                  <a:pt x="671780" y="394245"/>
                </a:cubicBezTo>
                <a:cubicBezTo>
                  <a:pt x="669341" y="395058"/>
                  <a:pt x="664871" y="396684"/>
                  <a:pt x="658368" y="399122"/>
                </a:cubicBezTo>
                <a:cubicBezTo>
                  <a:pt x="639674" y="404812"/>
                  <a:pt x="617322" y="413753"/>
                  <a:pt x="591312" y="425945"/>
                </a:cubicBezTo>
                <a:cubicBezTo>
                  <a:pt x="561239" y="440575"/>
                  <a:pt x="541528" y="449922"/>
                  <a:pt x="532181" y="453986"/>
                </a:cubicBezTo>
                <a:cubicBezTo>
                  <a:pt x="522834" y="458050"/>
                  <a:pt x="516535" y="460895"/>
                  <a:pt x="513284" y="462521"/>
                </a:cubicBezTo>
                <a:cubicBezTo>
                  <a:pt x="502717" y="464959"/>
                  <a:pt x="494589" y="464553"/>
                  <a:pt x="488900" y="461301"/>
                </a:cubicBezTo>
                <a:cubicBezTo>
                  <a:pt x="487274" y="458050"/>
                  <a:pt x="481991" y="460082"/>
                  <a:pt x="473050" y="467397"/>
                </a:cubicBezTo>
                <a:cubicBezTo>
                  <a:pt x="451104" y="484466"/>
                  <a:pt x="426720" y="497877"/>
                  <a:pt x="399898" y="507631"/>
                </a:cubicBezTo>
                <a:cubicBezTo>
                  <a:pt x="391770" y="510882"/>
                  <a:pt x="383642" y="514540"/>
                  <a:pt x="375514" y="518604"/>
                </a:cubicBezTo>
                <a:cubicBezTo>
                  <a:pt x="367386" y="521855"/>
                  <a:pt x="360884" y="524700"/>
                  <a:pt x="356007" y="527138"/>
                </a:cubicBezTo>
                <a:cubicBezTo>
                  <a:pt x="350317" y="528764"/>
                  <a:pt x="348285" y="531202"/>
                  <a:pt x="349911" y="534453"/>
                </a:cubicBezTo>
                <a:cubicBezTo>
                  <a:pt x="351536" y="538517"/>
                  <a:pt x="355600" y="545020"/>
                  <a:pt x="362103" y="553961"/>
                </a:cubicBezTo>
                <a:cubicBezTo>
                  <a:pt x="369418" y="562901"/>
                  <a:pt x="374701" y="570217"/>
                  <a:pt x="377952" y="575906"/>
                </a:cubicBezTo>
                <a:cubicBezTo>
                  <a:pt x="381204" y="580783"/>
                  <a:pt x="385268" y="588098"/>
                  <a:pt x="390144" y="597852"/>
                </a:cubicBezTo>
                <a:cubicBezTo>
                  <a:pt x="403149" y="623049"/>
                  <a:pt x="411277" y="643775"/>
                  <a:pt x="414528" y="660031"/>
                </a:cubicBezTo>
                <a:cubicBezTo>
                  <a:pt x="416154" y="668159"/>
                  <a:pt x="414935" y="671817"/>
                  <a:pt x="410871" y="671004"/>
                </a:cubicBezTo>
                <a:cubicBezTo>
                  <a:pt x="404368" y="671817"/>
                  <a:pt x="396240" y="668972"/>
                  <a:pt x="386487" y="662469"/>
                </a:cubicBezTo>
                <a:cubicBezTo>
                  <a:pt x="377546" y="655967"/>
                  <a:pt x="367792" y="646213"/>
                  <a:pt x="357226" y="633209"/>
                </a:cubicBezTo>
                <a:cubicBezTo>
                  <a:pt x="343408" y="614514"/>
                  <a:pt x="334061" y="594194"/>
                  <a:pt x="329184" y="572249"/>
                </a:cubicBezTo>
                <a:cubicBezTo>
                  <a:pt x="325933" y="560057"/>
                  <a:pt x="323088" y="549084"/>
                  <a:pt x="320650" y="539330"/>
                </a:cubicBezTo>
                <a:cubicBezTo>
                  <a:pt x="317399" y="531202"/>
                  <a:pt x="315773" y="525513"/>
                  <a:pt x="315773" y="522261"/>
                </a:cubicBezTo>
                <a:cubicBezTo>
                  <a:pt x="315773" y="520636"/>
                  <a:pt x="314554" y="522668"/>
                  <a:pt x="312115" y="528357"/>
                </a:cubicBezTo>
                <a:cubicBezTo>
                  <a:pt x="303175" y="552741"/>
                  <a:pt x="293421" y="591349"/>
                  <a:pt x="282855" y="644181"/>
                </a:cubicBezTo>
                <a:cubicBezTo>
                  <a:pt x="281229" y="654748"/>
                  <a:pt x="279197" y="666940"/>
                  <a:pt x="276759" y="680757"/>
                </a:cubicBezTo>
                <a:cubicBezTo>
                  <a:pt x="273508" y="696201"/>
                  <a:pt x="269443" y="718959"/>
                  <a:pt x="264567" y="749033"/>
                </a:cubicBezTo>
                <a:cubicBezTo>
                  <a:pt x="260503" y="778293"/>
                  <a:pt x="257658" y="794956"/>
                  <a:pt x="256032" y="799020"/>
                </a:cubicBezTo>
                <a:cubicBezTo>
                  <a:pt x="252781" y="825842"/>
                  <a:pt x="248717" y="861199"/>
                  <a:pt x="243840" y="905090"/>
                </a:cubicBezTo>
                <a:cubicBezTo>
                  <a:pt x="240589" y="933538"/>
                  <a:pt x="237338" y="962393"/>
                  <a:pt x="234087" y="991653"/>
                </a:cubicBezTo>
                <a:cubicBezTo>
                  <a:pt x="231648" y="1006284"/>
                  <a:pt x="230429" y="1015631"/>
                  <a:pt x="230429" y="1019695"/>
                </a:cubicBezTo>
                <a:cubicBezTo>
                  <a:pt x="228804" y="1030261"/>
                  <a:pt x="224333" y="1037170"/>
                  <a:pt x="217018" y="1040421"/>
                </a:cubicBezTo>
                <a:cubicBezTo>
                  <a:pt x="199949" y="1041234"/>
                  <a:pt x="182068" y="1032293"/>
                  <a:pt x="163373" y="1013599"/>
                </a:cubicBezTo>
                <a:cubicBezTo>
                  <a:pt x="142240" y="990028"/>
                  <a:pt x="131674" y="970114"/>
                  <a:pt x="131674" y="953858"/>
                </a:cubicBezTo>
                <a:cubicBezTo>
                  <a:pt x="131674" y="945730"/>
                  <a:pt x="136144" y="924191"/>
                  <a:pt x="145085" y="889241"/>
                </a:cubicBezTo>
                <a:cubicBezTo>
                  <a:pt x="145898" y="885177"/>
                  <a:pt x="147524" y="875829"/>
                  <a:pt x="149962" y="861199"/>
                </a:cubicBezTo>
                <a:cubicBezTo>
                  <a:pt x="151587" y="845756"/>
                  <a:pt x="153213" y="831532"/>
                  <a:pt x="154839" y="818527"/>
                </a:cubicBezTo>
                <a:cubicBezTo>
                  <a:pt x="156464" y="805522"/>
                  <a:pt x="157684" y="794550"/>
                  <a:pt x="158496" y="785609"/>
                </a:cubicBezTo>
                <a:cubicBezTo>
                  <a:pt x="160122" y="776668"/>
                  <a:pt x="161747" y="767727"/>
                  <a:pt x="163373" y="758786"/>
                </a:cubicBezTo>
                <a:cubicBezTo>
                  <a:pt x="164999" y="749033"/>
                  <a:pt x="166218" y="738466"/>
                  <a:pt x="167031" y="727087"/>
                </a:cubicBezTo>
                <a:cubicBezTo>
                  <a:pt x="168656" y="716521"/>
                  <a:pt x="169876" y="707986"/>
                  <a:pt x="170688" y="701484"/>
                </a:cubicBezTo>
                <a:cubicBezTo>
                  <a:pt x="173127" y="691730"/>
                  <a:pt x="174752" y="678725"/>
                  <a:pt x="175565" y="662469"/>
                </a:cubicBezTo>
                <a:cubicBezTo>
                  <a:pt x="176378" y="655967"/>
                  <a:pt x="176581" y="651903"/>
                  <a:pt x="176175" y="650277"/>
                </a:cubicBezTo>
                <a:cubicBezTo>
                  <a:pt x="175768" y="648652"/>
                  <a:pt x="175159" y="647433"/>
                  <a:pt x="174346" y="646620"/>
                </a:cubicBezTo>
                <a:cubicBezTo>
                  <a:pt x="164592" y="640117"/>
                  <a:pt x="144679" y="652716"/>
                  <a:pt x="114605" y="684415"/>
                </a:cubicBezTo>
                <a:cubicBezTo>
                  <a:pt x="103226" y="695794"/>
                  <a:pt x="88189" y="714082"/>
                  <a:pt x="69495" y="739279"/>
                </a:cubicBezTo>
                <a:cubicBezTo>
                  <a:pt x="60554" y="750658"/>
                  <a:pt x="54052" y="759193"/>
                  <a:pt x="49988" y="764882"/>
                </a:cubicBezTo>
                <a:cubicBezTo>
                  <a:pt x="45924" y="769759"/>
                  <a:pt x="41047" y="776261"/>
                  <a:pt x="35357" y="784389"/>
                </a:cubicBezTo>
                <a:cubicBezTo>
                  <a:pt x="29668" y="792517"/>
                  <a:pt x="25604" y="797394"/>
                  <a:pt x="23165" y="799020"/>
                </a:cubicBezTo>
                <a:cubicBezTo>
                  <a:pt x="16663" y="799833"/>
                  <a:pt x="10160" y="795362"/>
                  <a:pt x="3658" y="785609"/>
                </a:cubicBezTo>
                <a:lnTo>
                  <a:pt x="0" y="777074"/>
                </a:lnTo>
                <a:lnTo>
                  <a:pt x="7316" y="766101"/>
                </a:lnTo>
                <a:cubicBezTo>
                  <a:pt x="13005" y="757973"/>
                  <a:pt x="21540" y="746188"/>
                  <a:pt x="32919" y="730745"/>
                </a:cubicBezTo>
                <a:cubicBezTo>
                  <a:pt x="43485" y="714489"/>
                  <a:pt x="51207" y="703516"/>
                  <a:pt x="56083" y="697826"/>
                </a:cubicBezTo>
                <a:cubicBezTo>
                  <a:pt x="69088" y="679945"/>
                  <a:pt x="79655" y="663689"/>
                  <a:pt x="87783" y="649058"/>
                </a:cubicBezTo>
                <a:cubicBezTo>
                  <a:pt x="90221" y="644181"/>
                  <a:pt x="92660" y="640524"/>
                  <a:pt x="95098" y="638085"/>
                </a:cubicBezTo>
                <a:cubicBezTo>
                  <a:pt x="96724" y="636460"/>
                  <a:pt x="97536" y="635241"/>
                  <a:pt x="97536" y="634428"/>
                </a:cubicBezTo>
                <a:cubicBezTo>
                  <a:pt x="97536" y="632802"/>
                  <a:pt x="101194" y="627112"/>
                  <a:pt x="108509" y="617359"/>
                </a:cubicBezTo>
                <a:cubicBezTo>
                  <a:pt x="110135" y="616546"/>
                  <a:pt x="111354" y="614921"/>
                  <a:pt x="112167" y="612482"/>
                </a:cubicBezTo>
                <a:cubicBezTo>
                  <a:pt x="118669" y="601103"/>
                  <a:pt x="123952" y="592975"/>
                  <a:pt x="128016" y="588098"/>
                </a:cubicBezTo>
                <a:cubicBezTo>
                  <a:pt x="128829" y="587285"/>
                  <a:pt x="130455" y="584847"/>
                  <a:pt x="132893" y="580783"/>
                </a:cubicBezTo>
                <a:cubicBezTo>
                  <a:pt x="135332" y="575906"/>
                  <a:pt x="138989" y="570623"/>
                  <a:pt x="143866" y="564933"/>
                </a:cubicBezTo>
                <a:cubicBezTo>
                  <a:pt x="148743" y="558431"/>
                  <a:pt x="151181" y="554773"/>
                  <a:pt x="151181" y="553961"/>
                </a:cubicBezTo>
                <a:cubicBezTo>
                  <a:pt x="151181" y="553148"/>
                  <a:pt x="154839" y="546645"/>
                  <a:pt x="162154" y="534453"/>
                </a:cubicBezTo>
                <a:cubicBezTo>
                  <a:pt x="169469" y="522261"/>
                  <a:pt x="173127" y="515759"/>
                  <a:pt x="173127" y="514946"/>
                </a:cubicBezTo>
                <a:cubicBezTo>
                  <a:pt x="173127" y="514946"/>
                  <a:pt x="174752" y="512101"/>
                  <a:pt x="178004" y="506412"/>
                </a:cubicBezTo>
                <a:cubicBezTo>
                  <a:pt x="182068" y="501535"/>
                  <a:pt x="185319" y="496658"/>
                  <a:pt x="187757" y="491781"/>
                </a:cubicBezTo>
                <a:cubicBezTo>
                  <a:pt x="189383" y="487717"/>
                  <a:pt x="191008" y="484873"/>
                  <a:pt x="192634" y="483247"/>
                </a:cubicBezTo>
                <a:cubicBezTo>
                  <a:pt x="205639" y="462114"/>
                  <a:pt x="216611" y="441794"/>
                  <a:pt x="225552" y="422287"/>
                </a:cubicBezTo>
                <a:cubicBezTo>
                  <a:pt x="225552" y="419849"/>
                  <a:pt x="225959" y="417817"/>
                  <a:pt x="226771" y="416191"/>
                </a:cubicBezTo>
                <a:cubicBezTo>
                  <a:pt x="228397" y="411314"/>
                  <a:pt x="228397" y="406844"/>
                  <a:pt x="226771" y="402780"/>
                </a:cubicBezTo>
                <a:cubicBezTo>
                  <a:pt x="220269" y="397903"/>
                  <a:pt x="207671" y="398716"/>
                  <a:pt x="188976" y="405218"/>
                </a:cubicBezTo>
                <a:cubicBezTo>
                  <a:pt x="180036" y="407657"/>
                  <a:pt x="171501" y="410501"/>
                  <a:pt x="163373" y="413753"/>
                </a:cubicBezTo>
                <a:cubicBezTo>
                  <a:pt x="154432" y="417004"/>
                  <a:pt x="142647" y="422287"/>
                  <a:pt x="128016" y="429602"/>
                </a:cubicBezTo>
                <a:cubicBezTo>
                  <a:pt x="121514" y="432853"/>
                  <a:pt x="115824" y="435698"/>
                  <a:pt x="110948" y="438136"/>
                </a:cubicBezTo>
                <a:cubicBezTo>
                  <a:pt x="106071" y="440575"/>
                  <a:pt x="103226" y="441794"/>
                  <a:pt x="102413" y="441794"/>
                </a:cubicBezTo>
                <a:cubicBezTo>
                  <a:pt x="96724" y="441794"/>
                  <a:pt x="90628" y="437324"/>
                  <a:pt x="84125" y="428383"/>
                </a:cubicBezTo>
                <a:cubicBezTo>
                  <a:pt x="82500" y="424319"/>
                  <a:pt x="82093" y="421881"/>
                  <a:pt x="82906" y="421068"/>
                </a:cubicBezTo>
                <a:cubicBezTo>
                  <a:pt x="84532" y="419442"/>
                  <a:pt x="90221" y="414565"/>
                  <a:pt x="99975" y="406437"/>
                </a:cubicBezTo>
                <a:cubicBezTo>
                  <a:pt x="116231" y="393433"/>
                  <a:pt x="136551" y="373113"/>
                  <a:pt x="160935" y="345477"/>
                </a:cubicBezTo>
                <a:cubicBezTo>
                  <a:pt x="169063" y="336537"/>
                  <a:pt x="176784" y="326986"/>
                  <a:pt x="184099" y="316826"/>
                </a:cubicBezTo>
                <a:cubicBezTo>
                  <a:pt x="191415" y="306666"/>
                  <a:pt x="195072" y="301180"/>
                  <a:pt x="195072" y="300367"/>
                </a:cubicBezTo>
                <a:cubicBezTo>
                  <a:pt x="195072" y="299554"/>
                  <a:pt x="198324" y="294271"/>
                  <a:pt x="204826" y="284517"/>
                </a:cubicBezTo>
                <a:cubicBezTo>
                  <a:pt x="211328" y="275577"/>
                  <a:pt x="214580" y="270700"/>
                  <a:pt x="214580" y="269887"/>
                </a:cubicBezTo>
                <a:cubicBezTo>
                  <a:pt x="214580" y="269074"/>
                  <a:pt x="217424" y="264604"/>
                  <a:pt x="223114" y="256476"/>
                </a:cubicBezTo>
                <a:cubicBezTo>
                  <a:pt x="232868" y="241033"/>
                  <a:pt x="240996" y="226402"/>
                  <a:pt x="247498" y="212584"/>
                </a:cubicBezTo>
                <a:cubicBezTo>
                  <a:pt x="250749" y="206082"/>
                  <a:pt x="253188" y="201205"/>
                  <a:pt x="254813" y="197954"/>
                </a:cubicBezTo>
                <a:cubicBezTo>
                  <a:pt x="256439" y="193890"/>
                  <a:pt x="259283" y="184949"/>
                  <a:pt x="263348" y="171132"/>
                </a:cubicBezTo>
                <a:cubicBezTo>
                  <a:pt x="271476" y="151625"/>
                  <a:pt x="271069" y="140652"/>
                  <a:pt x="262128" y="138213"/>
                </a:cubicBezTo>
                <a:cubicBezTo>
                  <a:pt x="251562" y="130898"/>
                  <a:pt x="237338" y="126834"/>
                  <a:pt x="219456" y="126021"/>
                </a:cubicBezTo>
                <a:cubicBezTo>
                  <a:pt x="211328" y="126021"/>
                  <a:pt x="207264" y="124802"/>
                  <a:pt x="207264" y="122364"/>
                </a:cubicBezTo>
                <a:cubicBezTo>
                  <a:pt x="207264" y="117487"/>
                  <a:pt x="212954" y="113423"/>
                  <a:pt x="224333" y="110172"/>
                </a:cubicBezTo>
                <a:cubicBezTo>
                  <a:pt x="230023" y="109359"/>
                  <a:pt x="237338" y="107327"/>
                  <a:pt x="246279" y="104076"/>
                </a:cubicBezTo>
                <a:cubicBezTo>
                  <a:pt x="267412" y="90258"/>
                  <a:pt x="288951" y="91071"/>
                  <a:pt x="310896" y="106514"/>
                </a:cubicBezTo>
                <a:cubicBezTo>
                  <a:pt x="339344" y="121957"/>
                  <a:pt x="353568" y="132524"/>
                  <a:pt x="353568" y="138213"/>
                </a:cubicBezTo>
                <a:cubicBezTo>
                  <a:pt x="353568" y="139839"/>
                  <a:pt x="354381" y="141465"/>
                  <a:pt x="356007" y="143090"/>
                </a:cubicBezTo>
                <a:cubicBezTo>
                  <a:pt x="358445" y="146341"/>
                  <a:pt x="362916" y="154469"/>
                  <a:pt x="369418" y="167474"/>
                </a:cubicBezTo>
                <a:cubicBezTo>
                  <a:pt x="377546" y="182917"/>
                  <a:pt x="381204" y="194297"/>
                  <a:pt x="380391" y="201612"/>
                </a:cubicBezTo>
                <a:cubicBezTo>
                  <a:pt x="382829" y="212178"/>
                  <a:pt x="378359" y="222745"/>
                  <a:pt x="366979" y="233311"/>
                </a:cubicBezTo>
                <a:cubicBezTo>
                  <a:pt x="359664" y="240626"/>
                  <a:pt x="347676" y="250583"/>
                  <a:pt x="331013" y="263181"/>
                </a:cubicBezTo>
                <a:cubicBezTo>
                  <a:pt x="314351" y="275780"/>
                  <a:pt x="304800" y="282079"/>
                  <a:pt x="302362" y="282079"/>
                </a:cubicBezTo>
                <a:cubicBezTo>
                  <a:pt x="301549" y="282079"/>
                  <a:pt x="297485" y="284924"/>
                  <a:pt x="290170" y="290613"/>
                </a:cubicBezTo>
                <a:cubicBezTo>
                  <a:pt x="282855" y="296303"/>
                  <a:pt x="274727" y="303212"/>
                  <a:pt x="265786" y="311340"/>
                </a:cubicBezTo>
                <a:cubicBezTo>
                  <a:pt x="245466" y="329221"/>
                  <a:pt x="234087" y="341007"/>
                  <a:pt x="231648" y="346697"/>
                </a:cubicBezTo>
                <a:cubicBezTo>
                  <a:pt x="232461" y="348322"/>
                  <a:pt x="234493" y="348729"/>
                  <a:pt x="237744" y="347916"/>
                </a:cubicBezTo>
                <a:cubicBezTo>
                  <a:pt x="241808" y="347916"/>
                  <a:pt x="245060" y="347916"/>
                  <a:pt x="247498" y="347916"/>
                </a:cubicBezTo>
                <a:cubicBezTo>
                  <a:pt x="254813" y="347916"/>
                  <a:pt x="269443" y="355637"/>
                  <a:pt x="291389" y="371081"/>
                </a:cubicBezTo>
                <a:cubicBezTo>
                  <a:pt x="299517" y="380021"/>
                  <a:pt x="305613" y="391807"/>
                  <a:pt x="309677" y="406437"/>
                </a:cubicBezTo>
                <a:cubicBezTo>
                  <a:pt x="311303" y="414565"/>
                  <a:pt x="309677" y="424725"/>
                  <a:pt x="304800" y="436917"/>
                </a:cubicBezTo>
                <a:cubicBezTo>
                  <a:pt x="296672" y="456425"/>
                  <a:pt x="288138" y="471461"/>
                  <a:pt x="279197" y="482028"/>
                </a:cubicBezTo>
                <a:cubicBezTo>
                  <a:pt x="267818" y="496658"/>
                  <a:pt x="260909" y="505193"/>
                  <a:pt x="258471" y="507631"/>
                </a:cubicBezTo>
                <a:cubicBezTo>
                  <a:pt x="256032" y="510882"/>
                  <a:pt x="253188" y="514540"/>
                  <a:pt x="249936" y="518604"/>
                </a:cubicBezTo>
                <a:cubicBezTo>
                  <a:pt x="246685" y="523481"/>
                  <a:pt x="241402" y="529577"/>
                  <a:pt x="234087" y="536892"/>
                </a:cubicBezTo>
                <a:cubicBezTo>
                  <a:pt x="207264" y="568591"/>
                  <a:pt x="193853" y="589317"/>
                  <a:pt x="193853" y="599071"/>
                </a:cubicBezTo>
                <a:cubicBezTo>
                  <a:pt x="202794" y="604761"/>
                  <a:pt x="207264" y="608418"/>
                  <a:pt x="207264" y="610044"/>
                </a:cubicBezTo>
                <a:cubicBezTo>
                  <a:pt x="207264" y="611669"/>
                  <a:pt x="208890" y="614921"/>
                  <a:pt x="212141" y="619797"/>
                </a:cubicBezTo>
                <a:cubicBezTo>
                  <a:pt x="221082" y="635241"/>
                  <a:pt x="225552" y="648652"/>
                  <a:pt x="225552" y="660031"/>
                </a:cubicBezTo>
                <a:cubicBezTo>
                  <a:pt x="225552" y="664908"/>
                  <a:pt x="225959" y="668159"/>
                  <a:pt x="226771" y="669785"/>
                </a:cubicBezTo>
                <a:cubicBezTo>
                  <a:pt x="229210" y="674661"/>
                  <a:pt x="229210" y="680757"/>
                  <a:pt x="226771" y="688073"/>
                </a:cubicBezTo>
                <a:cubicBezTo>
                  <a:pt x="225959" y="689698"/>
                  <a:pt x="226365" y="690917"/>
                  <a:pt x="227991" y="691730"/>
                </a:cubicBezTo>
                <a:cubicBezTo>
                  <a:pt x="228804" y="692543"/>
                  <a:pt x="228397" y="694169"/>
                  <a:pt x="226771" y="696607"/>
                </a:cubicBezTo>
                <a:cubicBezTo>
                  <a:pt x="225146" y="698233"/>
                  <a:pt x="225146" y="700265"/>
                  <a:pt x="226771" y="702703"/>
                </a:cubicBezTo>
                <a:cubicBezTo>
                  <a:pt x="228397" y="704329"/>
                  <a:pt x="228397" y="705954"/>
                  <a:pt x="226771" y="707580"/>
                </a:cubicBezTo>
                <a:cubicBezTo>
                  <a:pt x="225959" y="708393"/>
                  <a:pt x="226365" y="710425"/>
                  <a:pt x="227991" y="713676"/>
                </a:cubicBezTo>
                <a:cubicBezTo>
                  <a:pt x="229616" y="716114"/>
                  <a:pt x="229616" y="718553"/>
                  <a:pt x="227991" y="720991"/>
                </a:cubicBezTo>
                <a:cubicBezTo>
                  <a:pt x="226365" y="724242"/>
                  <a:pt x="226365" y="726681"/>
                  <a:pt x="227991" y="728306"/>
                </a:cubicBezTo>
                <a:cubicBezTo>
                  <a:pt x="228804" y="730745"/>
                  <a:pt x="228804" y="732777"/>
                  <a:pt x="227991" y="734402"/>
                </a:cubicBezTo>
                <a:cubicBezTo>
                  <a:pt x="227991" y="736841"/>
                  <a:pt x="228397" y="738060"/>
                  <a:pt x="229210" y="738060"/>
                </a:cubicBezTo>
                <a:cubicBezTo>
                  <a:pt x="233274" y="738060"/>
                  <a:pt x="238557" y="729932"/>
                  <a:pt x="245060" y="713676"/>
                </a:cubicBezTo>
                <a:cubicBezTo>
                  <a:pt x="259690" y="674661"/>
                  <a:pt x="277165" y="623861"/>
                  <a:pt x="297485" y="561276"/>
                </a:cubicBezTo>
                <a:cubicBezTo>
                  <a:pt x="300736" y="549896"/>
                  <a:pt x="303784" y="540143"/>
                  <a:pt x="306629" y="532015"/>
                </a:cubicBezTo>
                <a:cubicBezTo>
                  <a:pt x="309474" y="523887"/>
                  <a:pt x="311303" y="519417"/>
                  <a:pt x="312115" y="518604"/>
                </a:cubicBezTo>
                <a:cubicBezTo>
                  <a:pt x="312928" y="518604"/>
                  <a:pt x="312928" y="517791"/>
                  <a:pt x="312115" y="516165"/>
                </a:cubicBezTo>
                <a:cubicBezTo>
                  <a:pt x="312928" y="515353"/>
                  <a:pt x="317399" y="514946"/>
                  <a:pt x="325527" y="514946"/>
                </a:cubicBezTo>
                <a:cubicBezTo>
                  <a:pt x="343408" y="514946"/>
                  <a:pt x="362103" y="511695"/>
                  <a:pt x="381610" y="505193"/>
                </a:cubicBezTo>
                <a:cubicBezTo>
                  <a:pt x="392176" y="501129"/>
                  <a:pt x="400914" y="497471"/>
                  <a:pt x="407823" y="494220"/>
                </a:cubicBezTo>
                <a:cubicBezTo>
                  <a:pt x="414731" y="490969"/>
                  <a:pt x="418186" y="488937"/>
                  <a:pt x="418186" y="488124"/>
                </a:cubicBezTo>
                <a:cubicBezTo>
                  <a:pt x="418186" y="487311"/>
                  <a:pt x="419405" y="486905"/>
                  <a:pt x="421844" y="486905"/>
                </a:cubicBezTo>
                <a:cubicBezTo>
                  <a:pt x="430784" y="486905"/>
                  <a:pt x="449479" y="468210"/>
                  <a:pt x="477927" y="430821"/>
                </a:cubicBezTo>
                <a:cubicBezTo>
                  <a:pt x="490119" y="408063"/>
                  <a:pt x="498247" y="389775"/>
                  <a:pt x="502311" y="375957"/>
                </a:cubicBezTo>
                <a:cubicBezTo>
                  <a:pt x="502311" y="371081"/>
                  <a:pt x="502108" y="366204"/>
                  <a:pt x="501701" y="361327"/>
                </a:cubicBezTo>
                <a:cubicBezTo>
                  <a:pt x="501295" y="356450"/>
                  <a:pt x="500279" y="354012"/>
                  <a:pt x="498653" y="354012"/>
                </a:cubicBezTo>
                <a:cubicBezTo>
                  <a:pt x="497028" y="354012"/>
                  <a:pt x="495808" y="353199"/>
                  <a:pt x="494995" y="351573"/>
                </a:cubicBezTo>
                <a:cubicBezTo>
                  <a:pt x="492557" y="350761"/>
                  <a:pt x="485648" y="352793"/>
                  <a:pt x="474269" y="357669"/>
                </a:cubicBezTo>
                <a:cubicBezTo>
                  <a:pt x="429565" y="376364"/>
                  <a:pt x="386893" y="376770"/>
                  <a:pt x="346253" y="358889"/>
                </a:cubicBezTo>
                <a:cubicBezTo>
                  <a:pt x="337312" y="354012"/>
                  <a:pt x="328575" y="348322"/>
                  <a:pt x="320040" y="341820"/>
                </a:cubicBezTo>
                <a:cubicBezTo>
                  <a:pt x="311506" y="335317"/>
                  <a:pt x="309271" y="332473"/>
                  <a:pt x="313335" y="333285"/>
                </a:cubicBezTo>
                <a:cubicBezTo>
                  <a:pt x="316586" y="334098"/>
                  <a:pt x="321462" y="335317"/>
                  <a:pt x="327965" y="336943"/>
                </a:cubicBezTo>
                <a:cubicBezTo>
                  <a:pt x="354787" y="339381"/>
                  <a:pt x="379984" y="335724"/>
                  <a:pt x="403556" y="325970"/>
                </a:cubicBezTo>
                <a:cubicBezTo>
                  <a:pt x="407620" y="324344"/>
                  <a:pt x="410464" y="323532"/>
                  <a:pt x="412090" y="323532"/>
                </a:cubicBezTo>
                <a:cubicBezTo>
                  <a:pt x="413716" y="323532"/>
                  <a:pt x="421437" y="320281"/>
                  <a:pt x="435255" y="313778"/>
                </a:cubicBezTo>
                <a:cubicBezTo>
                  <a:pt x="440944" y="310527"/>
                  <a:pt x="445821" y="308089"/>
                  <a:pt x="449885" y="306463"/>
                </a:cubicBezTo>
                <a:cubicBezTo>
                  <a:pt x="453949" y="304837"/>
                  <a:pt x="456388" y="304025"/>
                  <a:pt x="457200" y="304025"/>
                </a:cubicBezTo>
                <a:cubicBezTo>
                  <a:pt x="458826" y="304025"/>
                  <a:pt x="460452" y="303212"/>
                  <a:pt x="462077" y="301586"/>
                </a:cubicBezTo>
                <a:cubicBezTo>
                  <a:pt x="464516" y="299961"/>
                  <a:pt x="471831" y="295897"/>
                  <a:pt x="484023" y="289394"/>
                </a:cubicBezTo>
                <a:cubicBezTo>
                  <a:pt x="508407" y="278015"/>
                  <a:pt x="524663" y="262978"/>
                  <a:pt x="532791" y="244284"/>
                </a:cubicBezTo>
                <a:cubicBezTo>
                  <a:pt x="537667" y="232905"/>
                  <a:pt x="540512" y="223151"/>
                  <a:pt x="541325" y="215023"/>
                </a:cubicBezTo>
                <a:cubicBezTo>
                  <a:pt x="542951" y="198767"/>
                  <a:pt x="544576" y="183730"/>
                  <a:pt x="546202" y="169913"/>
                </a:cubicBezTo>
                <a:cubicBezTo>
                  <a:pt x="547015" y="158533"/>
                  <a:pt x="547421" y="151218"/>
                  <a:pt x="547421" y="147967"/>
                </a:cubicBezTo>
                <a:cubicBezTo>
                  <a:pt x="545796" y="144716"/>
                  <a:pt x="541732" y="138620"/>
                  <a:pt x="535229" y="129679"/>
                </a:cubicBezTo>
                <a:cubicBezTo>
                  <a:pt x="511658" y="97167"/>
                  <a:pt x="503124" y="67500"/>
                  <a:pt x="509626" y="40677"/>
                </a:cubicBezTo>
                <a:cubicBezTo>
                  <a:pt x="512064" y="30924"/>
                  <a:pt x="519786" y="23202"/>
                  <a:pt x="532791" y="17513"/>
                </a:cubicBezTo>
                <a:cubicBezTo>
                  <a:pt x="540106" y="14261"/>
                  <a:pt x="546608" y="11010"/>
                  <a:pt x="552298" y="7759"/>
                </a:cubicBezTo>
                <a:cubicBezTo>
                  <a:pt x="557175" y="4508"/>
                  <a:pt x="561239" y="2069"/>
                  <a:pt x="564490" y="444"/>
                </a:cubicBezTo>
                <a:close/>
              </a:path>
            </a:pathLst>
          </a:custGeom>
          <a:gradFill>
            <a:gsLst>
              <a:gs pos="0">
                <a:srgbClr val="932019"/>
              </a:gs>
              <a:gs pos="100000">
                <a:srgbClr val="DE463E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zh-CN" altLang="en-US" sz="9600" dirty="0">
              <a:gradFill>
                <a:gsLst>
                  <a:gs pos="0">
                    <a:srgbClr val="932019"/>
                  </a:gs>
                  <a:gs pos="100000">
                    <a:srgbClr val="DE463E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演示流云楷" panose="020006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7A1E545-C033-DD12-43D6-515AF36E9B54}"/>
              </a:ext>
            </a:extLst>
          </p:cNvPr>
          <p:cNvSpPr txBox="1"/>
          <p:nvPr/>
        </p:nvSpPr>
        <p:spPr>
          <a:xfrm>
            <a:off x="3732962" y="1193527"/>
            <a:ext cx="1450685" cy="1441295"/>
          </a:xfrm>
          <a:custGeom>
            <a:avLst/>
            <a:gdLst/>
            <a:ahLst/>
            <a:cxnLst/>
            <a:rect l="l" t="t" r="r" b="b"/>
            <a:pathLst>
              <a:path w="1450685" h="1441295">
                <a:moveTo>
                  <a:pt x="841241" y="997904"/>
                </a:moveTo>
                <a:cubicBezTo>
                  <a:pt x="840512" y="998146"/>
                  <a:pt x="839419" y="999239"/>
                  <a:pt x="837962" y="1001182"/>
                </a:cubicBezTo>
                <a:cubicBezTo>
                  <a:pt x="836991" y="1003125"/>
                  <a:pt x="837476" y="1003611"/>
                  <a:pt x="839419" y="1002640"/>
                </a:cubicBezTo>
                <a:cubicBezTo>
                  <a:pt x="841363" y="1001668"/>
                  <a:pt x="842334" y="1000697"/>
                  <a:pt x="842334" y="999725"/>
                </a:cubicBezTo>
                <a:cubicBezTo>
                  <a:pt x="842334" y="998268"/>
                  <a:pt x="841969" y="997661"/>
                  <a:pt x="841241" y="997904"/>
                </a:cubicBezTo>
                <a:close/>
                <a:moveTo>
                  <a:pt x="679114" y="577101"/>
                </a:moveTo>
                <a:cubicBezTo>
                  <a:pt x="662597" y="580987"/>
                  <a:pt x="647538" y="585845"/>
                  <a:pt x="633936" y="591674"/>
                </a:cubicBezTo>
                <a:cubicBezTo>
                  <a:pt x="631993" y="592646"/>
                  <a:pt x="630050" y="593131"/>
                  <a:pt x="628107" y="593131"/>
                </a:cubicBezTo>
                <a:cubicBezTo>
                  <a:pt x="626164" y="592160"/>
                  <a:pt x="623735" y="592646"/>
                  <a:pt x="620820" y="594589"/>
                </a:cubicBezTo>
                <a:cubicBezTo>
                  <a:pt x="616934" y="597503"/>
                  <a:pt x="614505" y="598961"/>
                  <a:pt x="613534" y="598961"/>
                </a:cubicBezTo>
                <a:cubicBezTo>
                  <a:pt x="610620" y="599932"/>
                  <a:pt x="604547" y="601875"/>
                  <a:pt x="595317" y="604790"/>
                </a:cubicBezTo>
                <a:cubicBezTo>
                  <a:pt x="586087" y="607705"/>
                  <a:pt x="573214" y="612562"/>
                  <a:pt x="556698" y="619363"/>
                </a:cubicBezTo>
                <a:cubicBezTo>
                  <a:pt x="548926" y="622278"/>
                  <a:pt x="538724" y="625678"/>
                  <a:pt x="526095" y="629565"/>
                </a:cubicBezTo>
                <a:cubicBezTo>
                  <a:pt x="513464" y="633451"/>
                  <a:pt x="501563" y="637094"/>
                  <a:pt x="490390" y="640495"/>
                </a:cubicBezTo>
                <a:cubicBezTo>
                  <a:pt x="479217" y="643895"/>
                  <a:pt x="473145" y="645595"/>
                  <a:pt x="472173" y="645595"/>
                </a:cubicBezTo>
                <a:cubicBezTo>
                  <a:pt x="470230" y="645595"/>
                  <a:pt x="467801" y="656768"/>
                  <a:pt x="464887" y="679114"/>
                </a:cubicBezTo>
                <a:cubicBezTo>
                  <a:pt x="461972" y="701459"/>
                  <a:pt x="460029" y="725748"/>
                  <a:pt x="459057" y="751980"/>
                </a:cubicBezTo>
                <a:cubicBezTo>
                  <a:pt x="457114" y="776269"/>
                  <a:pt x="455900" y="793514"/>
                  <a:pt x="455414" y="803715"/>
                </a:cubicBezTo>
                <a:cubicBezTo>
                  <a:pt x="454928" y="813916"/>
                  <a:pt x="454200" y="819017"/>
                  <a:pt x="453228" y="819017"/>
                </a:cubicBezTo>
                <a:cubicBezTo>
                  <a:pt x="453228" y="820960"/>
                  <a:pt x="452742" y="827761"/>
                  <a:pt x="451771" y="839419"/>
                </a:cubicBezTo>
                <a:cubicBezTo>
                  <a:pt x="450799" y="853021"/>
                  <a:pt x="449342" y="866623"/>
                  <a:pt x="447399" y="880224"/>
                </a:cubicBezTo>
                <a:cubicBezTo>
                  <a:pt x="445456" y="893826"/>
                  <a:pt x="444484" y="901599"/>
                  <a:pt x="444484" y="903542"/>
                </a:cubicBezTo>
                <a:cubicBezTo>
                  <a:pt x="446427" y="902570"/>
                  <a:pt x="452257" y="896255"/>
                  <a:pt x="461972" y="884596"/>
                </a:cubicBezTo>
                <a:cubicBezTo>
                  <a:pt x="472659" y="870995"/>
                  <a:pt x="483346" y="857393"/>
                  <a:pt x="494033" y="843791"/>
                </a:cubicBezTo>
                <a:cubicBezTo>
                  <a:pt x="504720" y="831161"/>
                  <a:pt x="527552" y="801529"/>
                  <a:pt x="562527" y="754894"/>
                </a:cubicBezTo>
                <a:cubicBezTo>
                  <a:pt x="573214" y="739350"/>
                  <a:pt x="581958" y="726719"/>
                  <a:pt x="588759" y="717004"/>
                </a:cubicBezTo>
                <a:cubicBezTo>
                  <a:pt x="595560" y="705345"/>
                  <a:pt x="616448" y="674742"/>
                  <a:pt x="651424" y="625192"/>
                </a:cubicBezTo>
                <a:cubicBezTo>
                  <a:pt x="664054" y="605762"/>
                  <a:pt x="670369" y="595560"/>
                  <a:pt x="670369" y="594589"/>
                </a:cubicBezTo>
                <a:cubicBezTo>
                  <a:pt x="670369" y="594589"/>
                  <a:pt x="672313" y="591674"/>
                  <a:pt x="676199" y="585845"/>
                </a:cubicBezTo>
                <a:cubicBezTo>
                  <a:pt x="680085" y="580987"/>
                  <a:pt x="682028" y="578072"/>
                  <a:pt x="682028" y="577101"/>
                </a:cubicBezTo>
                <a:cubicBezTo>
                  <a:pt x="682028" y="577101"/>
                  <a:pt x="681056" y="577101"/>
                  <a:pt x="679114" y="577101"/>
                </a:cubicBezTo>
                <a:close/>
                <a:moveTo>
                  <a:pt x="724290" y="0"/>
                </a:moveTo>
                <a:cubicBezTo>
                  <a:pt x="729148" y="0"/>
                  <a:pt x="740321" y="3400"/>
                  <a:pt x="757809" y="10201"/>
                </a:cubicBezTo>
                <a:cubicBezTo>
                  <a:pt x="762667" y="13116"/>
                  <a:pt x="770440" y="17002"/>
                  <a:pt x="781126" y="21860"/>
                </a:cubicBezTo>
                <a:cubicBezTo>
                  <a:pt x="805415" y="33519"/>
                  <a:pt x="821931" y="50035"/>
                  <a:pt x="830675" y="71409"/>
                </a:cubicBezTo>
                <a:cubicBezTo>
                  <a:pt x="834562" y="81125"/>
                  <a:pt x="838447" y="90354"/>
                  <a:pt x="842334" y="99098"/>
                </a:cubicBezTo>
                <a:cubicBezTo>
                  <a:pt x="846220" y="105899"/>
                  <a:pt x="848164" y="114643"/>
                  <a:pt x="848164" y="125330"/>
                </a:cubicBezTo>
                <a:cubicBezTo>
                  <a:pt x="849135" y="135046"/>
                  <a:pt x="845735" y="144761"/>
                  <a:pt x="837962" y="154477"/>
                </a:cubicBezTo>
                <a:cubicBezTo>
                  <a:pt x="830189" y="165164"/>
                  <a:pt x="819017" y="179737"/>
                  <a:pt x="804443" y="198196"/>
                </a:cubicBezTo>
                <a:cubicBezTo>
                  <a:pt x="787927" y="218599"/>
                  <a:pt x="779669" y="229286"/>
                  <a:pt x="779669" y="230257"/>
                </a:cubicBezTo>
                <a:cubicBezTo>
                  <a:pt x="779669" y="231229"/>
                  <a:pt x="776268" y="237058"/>
                  <a:pt x="769467" y="247745"/>
                </a:cubicBezTo>
                <a:cubicBezTo>
                  <a:pt x="762667" y="255518"/>
                  <a:pt x="758781" y="261104"/>
                  <a:pt x="757809" y="264505"/>
                </a:cubicBezTo>
                <a:cubicBezTo>
                  <a:pt x="756838" y="267905"/>
                  <a:pt x="757809" y="270091"/>
                  <a:pt x="760723" y="271063"/>
                </a:cubicBezTo>
                <a:cubicBezTo>
                  <a:pt x="763639" y="273977"/>
                  <a:pt x="766068" y="273977"/>
                  <a:pt x="768011" y="271063"/>
                </a:cubicBezTo>
                <a:cubicBezTo>
                  <a:pt x="771896" y="268148"/>
                  <a:pt x="774325" y="266691"/>
                  <a:pt x="775297" y="266691"/>
                </a:cubicBezTo>
                <a:cubicBezTo>
                  <a:pt x="778211" y="266691"/>
                  <a:pt x="783555" y="263776"/>
                  <a:pt x="791327" y="257947"/>
                </a:cubicBezTo>
                <a:cubicBezTo>
                  <a:pt x="799100" y="252117"/>
                  <a:pt x="802986" y="249203"/>
                  <a:pt x="802986" y="249203"/>
                </a:cubicBezTo>
                <a:cubicBezTo>
                  <a:pt x="803958" y="249203"/>
                  <a:pt x="808815" y="246288"/>
                  <a:pt x="817559" y="240459"/>
                </a:cubicBezTo>
                <a:cubicBezTo>
                  <a:pt x="826303" y="234629"/>
                  <a:pt x="834562" y="228800"/>
                  <a:pt x="842334" y="222971"/>
                </a:cubicBezTo>
                <a:cubicBezTo>
                  <a:pt x="866622" y="203540"/>
                  <a:pt x="897226" y="173422"/>
                  <a:pt x="934145" y="132617"/>
                </a:cubicBezTo>
                <a:cubicBezTo>
                  <a:pt x="952605" y="109299"/>
                  <a:pt x="974464" y="104442"/>
                  <a:pt x="999725" y="118043"/>
                </a:cubicBezTo>
                <a:cubicBezTo>
                  <a:pt x="1007497" y="121930"/>
                  <a:pt x="1011869" y="124358"/>
                  <a:pt x="1012841" y="125330"/>
                </a:cubicBezTo>
                <a:cubicBezTo>
                  <a:pt x="1014784" y="127273"/>
                  <a:pt x="1019642" y="129702"/>
                  <a:pt x="1027414" y="132617"/>
                </a:cubicBezTo>
                <a:cubicBezTo>
                  <a:pt x="1045873" y="145247"/>
                  <a:pt x="1055103" y="154962"/>
                  <a:pt x="1055103" y="161763"/>
                </a:cubicBezTo>
                <a:cubicBezTo>
                  <a:pt x="1055103" y="162735"/>
                  <a:pt x="1057532" y="167592"/>
                  <a:pt x="1062390" y="176336"/>
                </a:cubicBezTo>
                <a:cubicBezTo>
                  <a:pt x="1071134" y="192853"/>
                  <a:pt x="1074048" y="205969"/>
                  <a:pt x="1071134" y="215684"/>
                </a:cubicBezTo>
                <a:cubicBezTo>
                  <a:pt x="1069191" y="220542"/>
                  <a:pt x="1062876" y="228314"/>
                  <a:pt x="1052189" y="239001"/>
                </a:cubicBezTo>
                <a:cubicBezTo>
                  <a:pt x="1039558" y="250660"/>
                  <a:pt x="1033243" y="257461"/>
                  <a:pt x="1033243" y="259404"/>
                </a:cubicBezTo>
                <a:cubicBezTo>
                  <a:pt x="1033243" y="261347"/>
                  <a:pt x="1032272" y="262319"/>
                  <a:pt x="1030329" y="262319"/>
                </a:cubicBezTo>
                <a:cubicBezTo>
                  <a:pt x="1028386" y="262319"/>
                  <a:pt x="1024014" y="266691"/>
                  <a:pt x="1017213" y="275434"/>
                </a:cubicBezTo>
                <a:cubicBezTo>
                  <a:pt x="1011383" y="283207"/>
                  <a:pt x="1006040" y="289522"/>
                  <a:pt x="1001183" y="294380"/>
                </a:cubicBezTo>
                <a:cubicBezTo>
                  <a:pt x="989524" y="306038"/>
                  <a:pt x="979322" y="316968"/>
                  <a:pt x="970578" y="327170"/>
                </a:cubicBezTo>
                <a:cubicBezTo>
                  <a:pt x="961834" y="337371"/>
                  <a:pt x="957462" y="342957"/>
                  <a:pt x="957462" y="343929"/>
                </a:cubicBezTo>
                <a:cubicBezTo>
                  <a:pt x="957462" y="344900"/>
                  <a:pt x="952605" y="351215"/>
                  <a:pt x="942889" y="362874"/>
                </a:cubicBezTo>
                <a:cubicBezTo>
                  <a:pt x="934145" y="373561"/>
                  <a:pt x="924915" y="384734"/>
                  <a:pt x="915200" y="396393"/>
                </a:cubicBezTo>
                <a:cubicBezTo>
                  <a:pt x="906456" y="407080"/>
                  <a:pt x="899655" y="415338"/>
                  <a:pt x="894797" y="421167"/>
                </a:cubicBezTo>
                <a:cubicBezTo>
                  <a:pt x="888968" y="426996"/>
                  <a:pt x="884110" y="432826"/>
                  <a:pt x="880224" y="438655"/>
                </a:cubicBezTo>
                <a:cubicBezTo>
                  <a:pt x="867594" y="457114"/>
                  <a:pt x="859822" y="467801"/>
                  <a:pt x="856907" y="470716"/>
                </a:cubicBezTo>
                <a:cubicBezTo>
                  <a:pt x="853992" y="474602"/>
                  <a:pt x="850106" y="479460"/>
                  <a:pt x="845248" y="485289"/>
                </a:cubicBezTo>
                <a:lnTo>
                  <a:pt x="837962" y="495491"/>
                </a:lnTo>
                <a:lnTo>
                  <a:pt x="856907" y="491119"/>
                </a:lnTo>
                <a:cubicBezTo>
                  <a:pt x="869537" y="488204"/>
                  <a:pt x="881196" y="485289"/>
                  <a:pt x="891883" y="482375"/>
                </a:cubicBezTo>
                <a:cubicBezTo>
                  <a:pt x="901598" y="479460"/>
                  <a:pt x="907913" y="478003"/>
                  <a:pt x="910828" y="478003"/>
                </a:cubicBezTo>
                <a:cubicBezTo>
                  <a:pt x="913743" y="478003"/>
                  <a:pt x="916172" y="477031"/>
                  <a:pt x="918115" y="475088"/>
                </a:cubicBezTo>
                <a:cubicBezTo>
                  <a:pt x="919087" y="474117"/>
                  <a:pt x="920544" y="474117"/>
                  <a:pt x="922487" y="475088"/>
                </a:cubicBezTo>
                <a:cubicBezTo>
                  <a:pt x="924430" y="475088"/>
                  <a:pt x="925888" y="474602"/>
                  <a:pt x="926859" y="473631"/>
                </a:cubicBezTo>
                <a:cubicBezTo>
                  <a:pt x="927830" y="471688"/>
                  <a:pt x="928802" y="471202"/>
                  <a:pt x="929773" y="472173"/>
                </a:cubicBezTo>
                <a:cubicBezTo>
                  <a:pt x="931716" y="473145"/>
                  <a:pt x="933659" y="472659"/>
                  <a:pt x="935602" y="470716"/>
                </a:cubicBezTo>
                <a:cubicBezTo>
                  <a:pt x="937546" y="469745"/>
                  <a:pt x="939489" y="469259"/>
                  <a:pt x="941432" y="469259"/>
                </a:cubicBezTo>
                <a:cubicBezTo>
                  <a:pt x="942403" y="470230"/>
                  <a:pt x="943375" y="470230"/>
                  <a:pt x="944346" y="469259"/>
                </a:cubicBezTo>
                <a:cubicBezTo>
                  <a:pt x="946290" y="468287"/>
                  <a:pt x="951633" y="466830"/>
                  <a:pt x="960377" y="464887"/>
                </a:cubicBezTo>
                <a:cubicBezTo>
                  <a:pt x="971064" y="463915"/>
                  <a:pt x="980294" y="462458"/>
                  <a:pt x="988066" y="460515"/>
                </a:cubicBezTo>
                <a:cubicBezTo>
                  <a:pt x="1019156" y="453714"/>
                  <a:pt x="1065790" y="447399"/>
                  <a:pt x="1127969" y="441570"/>
                </a:cubicBezTo>
                <a:cubicBezTo>
                  <a:pt x="1164888" y="438655"/>
                  <a:pt x="1188205" y="435740"/>
                  <a:pt x="1197921" y="432826"/>
                </a:cubicBezTo>
                <a:cubicBezTo>
                  <a:pt x="1202779" y="431854"/>
                  <a:pt x="1208608" y="430883"/>
                  <a:pt x="1215409" y="429911"/>
                </a:cubicBezTo>
                <a:cubicBezTo>
                  <a:pt x="1224153" y="428939"/>
                  <a:pt x="1234355" y="427482"/>
                  <a:pt x="1246013" y="425539"/>
                </a:cubicBezTo>
                <a:cubicBezTo>
                  <a:pt x="1279046" y="418738"/>
                  <a:pt x="1309163" y="424082"/>
                  <a:pt x="1336367" y="441570"/>
                </a:cubicBezTo>
                <a:cubicBezTo>
                  <a:pt x="1376201" y="466830"/>
                  <a:pt x="1404861" y="490633"/>
                  <a:pt x="1422349" y="512979"/>
                </a:cubicBezTo>
                <a:cubicBezTo>
                  <a:pt x="1425264" y="519779"/>
                  <a:pt x="1430121" y="530466"/>
                  <a:pt x="1436922" y="545040"/>
                </a:cubicBezTo>
                <a:cubicBezTo>
                  <a:pt x="1444695" y="560585"/>
                  <a:pt x="1449067" y="572243"/>
                  <a:pt x="1450038" y="580016"/>
                </a:cubicBezTo>
                <a:cubicBezTo>
                  <a:pt x="1451981" y="588759"/>
                  <a:pt x="1449553" y="595560"/>
                  <a:pt x="1442752" y="600418"/>
                </a:cubicBezTo>
                <a:cubicBezTo>
                  <a:pt x="1437894" y="606247"/>
                  <a:pt x="1430121" y="608676"/>
                  <a:pt x="1419434" y="607705"/>
                </a:cubicBezTo>
                <a:cubicBezTo>
                  <a:pt x="1409719" y="606733"/>
                  <a:pt x="1402918" y="605762"/>
                  <a:pt x="1399033" y="604790"/>
                </a:cubicBezTo>
                <a:cubicBezTo>
                  <a:pt x="1395146" y="603818"/>
                  <a:pt x="1390774" y="602847"/>
                  <a:pt x="1385916" y="601875"/>
                </a:cubicBezTo>
                <a:cubicBezTo>
                  <a:pt x="1382030" y="601875"/>
                  <a:pt x="1378629" y="601390"/>
                  <a:pt x="1375715" y="600418"/>
                </a:cubicBezTo>
                <a:cubicBezTo>
                  <a:pt x="1371829" y="598475"/>
                  <a:pt x="1367457" y="597503"/>
                  <a:pt x="1362599" y="597503"/>
                </a:cubicBezTo>
                <a:cubicBezTo>
                  <a:pt x="1356769" y="597503"/>
                  <a:pt x="1353369" y="597018"/>
                  <a:pt x="1352397" y="596046"/>
                </a:cubicBezTo>
                <a:cubicBezTo>
                  <a:pt x="1345597" y="593131"/>
                  <a:pt x="1337338" y="591674"/>
                  <a:pt x="1327623" y="591674"/>
                </a:cubicBezTo>
                <a:cubicBezTo>
                  <a:pt x="1326651" y="591674"/>
                  <a:pt x="1325194" y="591188"/>
                  <a:pt x="1323252" y="590217"/>
                </a:cubicBezTo>
                <a:cubicBezTo>
                  <a:pt x="1321309" y="588274"/>
                  <a:pt x="1319851" y="588274"/>
                  <a:pt x="1318880" y="590217"/>
                </a:cubicBezTo>
                <a:cubicBezTo>
                  <a:pt x="1317907" y="591188"/>
                  <a:pt x="1316451" y="591188"/>
                  <a:pt x="1314508" y="590217"/>
                </a:cubicBezTo>
                <a:cubicBezTo>
                  <a:pt x="1312564" y="589245"/>
                  <a:pt x="1302849" y="587788"/>
                  <a:pt x="1285361" y="585845"/>
                </a:cubicBezTo>
                <a:cubicBezTo>
                  <a:pt x="1267873" y="583902"/>
                  <a:pt x="1246499" y="581959"/>
                  <a:pt x="1221238" y="580016"/>
                </a:cubicBezTo>
                <a:cubicBezTo>
                  <a:pt x="1174604" y="577101"/>
                  <a:pt x="1134770" y="577587"/>
                  <a:pt x="1101738" y="581473"/>
                </a:cubicBezTo>
                <a:cubicBezTo>
                  <a:pt x="1075506" y="586331"/>
                  <a:pt x="1058018" y="590217"/>
                  <a:pt x="1049274" y="593131"/>
                </a:cubicBezTo>
                <a:cubicBezTo>
                  <a:pt x="1047331" y="594103"/>
                  <a:pt x="1045388" y="594589"/>
                  <a:pt x="1043444" y="594589"/>
                </a:cubicBezTo>
                <a:cubicBezTo>
                  <a:pt x="1042473" y="594589"/>
                  <a:pt x="1041016" y="595560"/>
                  <a:pt x="1039073" y="597503"/>
                </a:cubicBezTo>
                <a:cubicBezTo>
                  <a:pt x="1037129" y="598475"/>
                  <a:pt x="1036158" y="598475"/>
                  <a:pt x="1036158" y="597503"/>
                </a:cubicBezTo>
                <a:cubicBezTo>
                  <a:pt x="1036158" y="596532"/>
                  <a:pt x="1034701" y="597018"/>
                  <a:pt x="1031786" y="598961"/>
                </a:cubicBezTo>
                <a:cubicBezTo>
                  <a:pt x="1029843" y="599932"/>
                  <a:pt x="1028386" y="600418"/>
                  <a:pt x="1027414" y="600418"/>
                </a:cubicBezTo>
                <a:cubicBezTo>
                  <a:pt x="1026442" y="600418"/>
                  <a:pt x="1024499" y="600904"/>
                  <a:pt x="1021585" y="601875"/>
                </a:cubicBezTo>
                <a:cubicBezTo>
                  <a:pt x="1017698" y="603818"/>
                  <a:pt x="1003612" y="608190"/>
                  <a:pt x="979322" y="614991"/>
                </a:cubicBezTo>
                <a:cubicBezTo>
                  <a:pt x="955033" y="622764"/>
                  <a:pt x="938517" y="628593"/>
                  <a:pt x="929773" y="632479"/>
                </a:cubicBezTo>
                <a:lnTo>
                  <a:pt x="919572" y="635394"/>
                </a:lnTo>
                <a:lnTo>
                  <a:pt x="922487" y="644138"/>
                </a:lnTo>
                <a:cubicBezTo>
                  <a:pt x="924430" y="650939"/>
                  <a:pt x="925401" y="659683"/>
                  <a:pt x="925401" y="670370"/>
                </a:cubicBezTo>
                <a:cubicBezTo>
                  <a:pt x="925401" y="682028"/>
                  <a:pt x="922001" y="692715"/>
                  <a:pt x="915200" y="702431"/>
                </a:cubicBezTo>
                <a:cubicBezTo>
                  <a:pt x="907428" y="717976"/>
                  <a:pt x="890911" y="736435"/>
                  <a:pt x="865651" y="757809"/>
                </a:cubicBezTo>
                <a:cubicBezTo>
                  <a:pt x="854964" y="766553"/>
                  <a:pt x="846706" y="773840"/>
                  <a:pt x="840876" y="779669"/>
                </a:cubicBezTo>
                <a:cubicBezTo>
                  <a:pt x="835047" y="784527"/>
                  <a:pt x="826789" y="791813"/>
                  <a:pt x="816102" y="801529"/>
                </a:cubicBezTo>
                <a:cubicBezTo>
                  <a:pt x="800557" y="812216"/>
                  <a:pt x="792785" y="819988"/>
                  <a:pt x="792785" y="824846"/>
                </a:cubicBezTo>
                <a:cubicBezTo>
                  <a:pt x="792785" y="826789"/>
                  <a:pt x="792299" y="827275"/>
                  <a:pt x="791327" y="826303"/>
                </a:cubicBezTo>
                <a:cubicBezTo>
                  <a:pt x="789384" y="826303"/>
                  <a:pt x="788413" y="826789"/>
                  <a:pt x="788413" y="827761"/>
                </a:cubicBezTo>
                <a:cubicBezTo>
                  <a:pt x="788413" y="830675"/>
                  <a:pt x="790842" y="831161"/>
                  <a:pt x="795699" y="829218"/>
                </a:cubicBezTo>
                <a:cubicBezTo>
                  <a:pt x="813187" y="822417"/>
                  <a:pt x="829704" y="814159"/>
                  <a:pt x="845248" y="804444"/>
                </a:cubicBezTo>
                <a:cubicBezTo>
                  <a:pt x="848164" y="802500"/>
                  <a:pt x="853021" y="799586"/>
                  <a:pt x="859822" y="795700"/>
                </a:cubicBezTo>
                <a:cubicBezTo>
                  <a:pt x="867594" y="790842"/>
                  <a:pt x="875852" y="785013"/>
                  <a:pt x="884596" y="778212"/>
                </a:cubicBezTo>
                <a:cubicBezTo>
                  <a:pt x="894312" y="770439"/>
                  <a:pt x="901841" y="764853"/>
                  <a:pt x="907185" y="761452"/>
                </a:cubicBezTo>
                <a:cubicBezTo>
                  <a:pt x="912528" y="758052"/>
                  <a:pt x="915200" y="756352"/>
                  <a:pt x="915200" y="756352"/>
                </a:cubicBezTo>
                <a:cubicBezTo>
                  <a:pt x="916172" y="756352"/>
                  <a:pt x="918115" y="754894"/>
                  <a:pt x="921030" y="751980"/>
                </a:cubicBezTo>
                <a:cubicBezTo>
                  <a:pt x="925888" y="745179"/>
                  <a:pt x="936088" y="746150"/>
                  <a:pt x="951633" y="754894"/>
                </a:cubicBezTo>
                <a:cubicBezTo>
                  <a:pt x="962320" y="759752"/>
                  <a:pt x="968635" y="762181"/>
                  <a:pt x="970578" y="762181"/>
                </a:cubicBezTo>
                <a:cubicBezTo>
                  <a:pt x="971550" y="762181"/>
                  <a:pt x="975922" y="766067"/>
                  <a:pt x="983694" y="773840"/>
                </a:cubicBezTo>
                <a:cubicBezTo>
                  <a:pt x="991467" y="780641"/>
                  <a:pt x="997296" y="790842"/>
                  <a:pt x="1001183" y="804444"/>
                </a:cubicBezTo>
                <a:cubicBezTo>
                  <a:pt x="1007011" y="818045"/>
                  <a:pt x="1008954" y="827275"/>
                  <a:pt x="1007011" y="832133"/>
                </a:cubicBezTo>
                <a:cubicBezTo>
                  <a:pt x="1003125" y="843791"/>
                  <a:pt x="997296" y="855450"/>
                  <a:pt x="989524" y="867108"/>
                </a:cubicBezTo>
                <a:cubicBezTo>
                  <a:pt x="974950" y="883625"/>
                  <a:pt x="955519" y="902084"/>
                  <a:pt x="931231" y="922487"/>
                </a:cubicBezTo>
                <a:cubicBezTo>
                  <a:pt x="920544" y="931231"/>
                  <a:pt x="913743" y="937060"/>
                  <a:pt x="910828" y="939975"/>
                </a:cubicBezTo>
                <a:cubicBezTo>
                  <a:pt x="907913" y="942889"/>
                  <a:pt x="902084" y="947261"/>
                  <a:pt x="893340" y="953091"/>
                </a:cubicBezTo>
                <a:cubicBezTo>
                  <a:pt x="862250" y="976408"/>
                  <a:pt x="846220" y="991467"/>
                  <a:pt x="845248" y="998268"/>
                </a:cubicBezTo>
                <a:cubicBezTo>
                  <a:pt x="845248" y="1000211"/>
                  <a:pt x="851563" y="998996"/>
                  <a:pt x="864194" y="994624"/>
                </a:cubicBezTo>
                <a:cubicBezTo>
                  <a:pt x="876824" y="990252"/>
                  <a:pt x="885082" y="986609"/>
                  <a:pt x="888968" y="983695"/>
                </a:cubicBezTo>
                <a:cubicBezTo>
                  <a:pt x="890911" y="982723"/>
                  <a:pt x="891883" y="982723"/>
                  <a:pt x="891883" y="983695"/>
                </a:cubicBezTo>
                <a:cubicBezTo>
                  <a:pt x="891883" y="984666"/>
                  <a:pt x="893826" y="983695"/>
                  <a:pt x="897712" y="980780"/>
                </a:cubicBezTo>
                <a:cubicBezTo>
                  <a:pt x="900627" y="978837"/>
                  <a:pt x="903056" y="977865"/>
                  <a:pt x="904999" y="977865"/>
                </a:cubicBezTo>
                <a:cubicBezTo>
                  <a:pt x="906942" y="977865"/>
                  <a:pt x="911800" y="975922"/>
                  <a:pt x="919572" y="972036"/>
                </a:cubicBezTo>
                <a:cubicBezTo>
                  <a:pt x="928316" y="968150"/>
                  <a:pt x="939974" y="963292"/>
                  <a:pt x="954548" y="957463"/>
                </a:cubicBezTo>
                <a:cubicBezTo>
                  <a:pt x="970092" y="950662"/>
                  <a:pt x="985152" y="943861"/>
                  <a:pt x="999725" y="937060"/>
                </a:cubicBezTo>
                <a:cubicBezTo>
                  <a:pt x="1013326" y="930259"/>
                  <a:pt x="1022070" y="926373"/>
                  <a:pt x="1025957" y="925402"/>
                </a:cubicBezTo>
                <a:cubicBezTo>
                  <a:pt x="1030814" y="923458"/>
                  <a:pt x="1036644" y="921030"/>
                  <a:pt x="1043444" y="918115"/>
                </a:cubicBezTo>
                <a:cubicBezTo>
                  <a:pt x="1053160" y="911314"/>
                  <a:pt x="1063847" y="911314"/>
                  <a:pt x="1075506" y="918115"/>
                </a:cubicBezTo>
                <a:cubicBezTo>
                  <a:pt x="1082307" y="922001"/>
                  <a:pt x="1089107" y="925887"/>
                  <a:pt x="1095908" y="929773"/>
                </a:cubicBezTo>
                <a:cubicBezTo>
                  <a:pt x="1102709" y="933660"/>
                  <a:pt x="1109024" y="938032"/>
                  <a:pt x="1114853" y="942889"/>
                </a:cubicBezTo>
                <a:cubicBezTo>
                  <a:pt x="1130398" y="969121"/>
                  <a:pt x="1138171" y="987581"/>
                  <a:pt x="1138171" y="998268"/>
                </a:cubicBezTo>
                <a:cubicBezTo>
                  <a:pt x="1138171" y="1009926"/>
                  <a:pt x="1123112" y="1031300"/>
                  <a:pt x="1092994" y="1062390"/>
                </a:cubicBezTo>
                <a:cubicBezTo>
                  <a:pt x="1083279" y="1073077"/>
                  <a:pt x="1073563" y="1084250"/>
                  <a:pt x="1063847" y="1095909"/>
                </a:cubicBezTo>
                <a:cubicBezTo>
                  <a:pt x="1056075" y="1103681"/>
                  <a:pt x="1045388" y="1114611"/>
                  <a:pt x="1031786" y="1128698"/>
                </a:cubicBezTo>
                <a:cubicBezTo>
                  <a:pt x="1018184" y="1142786"/>
                  <a:pt x="1004097" y="1157116"/>
                  <a:pt x="989524" y="1171689"/>
                </a:cubicBezTo>
                <a:cubicBezTo>
                  <a:pt x="974950" y="1186263"/>
                  <a:pt x="962077" y="1198650"/>
                  <a:pt x="950905" y="1208851"/>
                </a:cubicBezTo>
                <a:cubicBezTo>
                  <a:pt x="939732" y="1219053"/>
                  <a:pt x="933659" y="1224153"/>
                  <a:pt x="932688" y="1224153"/>
                </a:cubicBezTo>
                <a:cubicBezTo>
                  <a:pt x="930745" y="1224153"/>
                  <a:pt x="929773" y="1225125"/>
                  <a:pt x="929773" y="1227068"/>
                </a:cubicBezTo>
                <a:cubicBezTo>
                  <a:pt x="929773" y="1229011"/>
                  <a:pt x="929287" y="1230468"/>
                  <a:pt x="928316" y="1231440"/>
                </a:cubicBezTo>
                <a:cubicBezTo>
                  <a:pt x="927344" y="1231440"/>
                  <a:pt x="921516" y="1235812"/>
                  <a:pt x="910828" y="1244556"/>
                </a:cubicBezTo>
                <a:cubicBezTo>
                  <a:pt x="901112" y="1254271"/>
                  <a:pt x="890911" y="1262530"/>
                  <a:pt x="880224" y="1269330"/>
                </a:cubicBezTo>
                <a:cubicBezTo>
                  <a:pt x="870509" y="1276131"/>
                  <a:pt x="863222" y="1280989"/>
                  <a:pt x="858364" y="1283904"/>
                </a:cubicBezTo>
                <a:cubicBezTo>
                  <a:pt x="843792" y="1293619"/>
                  <a:pt x="828732" y="1300906"/>
                  <a:pt x="813187" y="1305763"/>
                </a:cubicBezTo>
                <a:cubicBezTo>
                  <a:pt x="807358" y="1306735"/>
                  <a:pt x="799100" y="1309164"/>
                  <a:pt x="788413" y="1313050"/>
                </a:cubicBezTo>
                <a:cubicBezTo>
                  <a:pt x="765095" y="1319851"/>
                  <a:pt x="743721" y="1324223"/>
                  <a:pt x="724290" y="1326166"/>
                </a:cubicBezTo>
                <a:cubicBezTo>
                  <a:pt x="716518" y="1327137"/>
                  <a:pt x="710203" y="1328109"/>
                  <a:pt x="705345" y="1329081"/>
                </a:cubicBezTo>
                <a:cubicBezTo>
                  <a:pt x="695630" y="1330052"/>
                  <a:pt x="669398" y="1333453"/>
                  <a:pt x="626650" y="1339282"/>
                </a:cubicBezTo>
                <a:cubicBezTo>
                  <a:pt x="570300" y="1346083"/>
                  <a:pt x="532409" y="1352398"/>
                  <a:pt x="512978" y="1358227"/>
                </a:cubicBezTo>
                <a:cubicBezTo>
                  <a:pt x="511035" y="1359199"/>
                  <a:pt x="508606" y="1359685"/>
                  <a:pt x="505692" y="1359685"/>
                </a:cubicBezTo>
                <a:cubicBezTo>
                  <a:pt x="503749" y="1358713"/>
                  <a:pt x="502291" y="1359199"/>
                  <a:pt x="501320" y="1361142"/>
                </a:cubicBezTo>
                <a:cubicBezTo>
                  <a:pt x="500348" y="1362113"/>
                  <a:pt x="498891" y="1362113"/>
                  <a:pt x="496948" y="1361142"/>
                </a:cubicBezTo>
                <a:cubicBezTo>
                  <a:pt x="494033" y="1361142"/>
                  <a:pt x="491604" y="1361628"/>
                  <a:pt x="489661" y="1362599"/>
                </a:cubicBezTo>
                <a:cubicBezTo>
                  <a:pt x="487718" y="1364542"/>
                  <a:pt x="486746" y="1365028"/>
                  <a:pt x="486746" y="1364056"/>
                </a:cubicBezTo>
                <a:cubicBezTo>
                  <a:pt x="486746" y="1363085"/>
                  <a:pt x="485775" y="1363571"/>
                  <a:pt x="483832" y="1365514"/>
                </a:cubicBezTo>
                <a:cubicBezTo>
                  <a:pt x="481889" y="1366485"/>
                  <a:pt x="478488" y="1367457"/>
                  <a:pt x="473630" y="1368428"/>
                </a:cubicBezTo>
                <a:cubicBezTo>
                  <a:pt x="449342" y="1374258"/>
                  <a:pt x="418252" y="1383487"/>
                  <a:pt x="380362" y="1396117"/>
                </a:cubicBezTo>
                <a:cubicBezTo>
                  <a:pt x="352187" y="1405833"/>
                  <a:pt x="319154" y="1418949"/>
                  <a:pt x="281264" y="1435465"/>
                </a:cubicBezTo>
                <a:cubicBezTo>
                  <a:pt x="274463" y="1439351"/>
                  <a:pt x="270577" y="1441295"/>
                  <a:pt x="269605" y="1441295"/>
                </a:cubicBezTo>
                <a:cubicBezTo>
                  <a:pt x="268634" y="1441295"/>
                  <a:pt x="271062" y="1439594"/>
                  <a:pt x="276892" y="1436194"/>
                </a:cubicBezTo>
                <a:cubicBezTo>
                  <a:pt x="282721" y="1432794"/>
                  <a:pt x="290979" y="1428179"/>
                  <a:pt x="301666" y="1422349"/>
                </a:cubicBezTo>
                <a:cubicBezTo>
                  <a:pt x="352187" y="1396117"/>
                  <a:pt x="384734" y="1378144"/>
                  <a:pt x="399307" y="1368428"/>
                </a:cubicBezTo>
                <a:cubicBezTo>
                  <a:pt x="414852" y="1358713"/>
                  <a:pt x="448856" y="1340739"/>
                  <a:pt x="501320" y="1314507"/>
                </a:cubicBezTo>
                <a:cubicBezTo>
                  <a:pt x="539210" y="1295076"/>
                  <a:pt x="570300" y="1278560"/>
                  <a:pt x="594589" y="1264958"/>
                </a:cubicBezTo>
                <a:cubicBezTo>
                  <a:pt x="602361" y="1261072"/>
                  <a:pt x="610620" y="1256700"/>
                  <a:pt x="619363" y="1251842"/>
                </a:cubicBezTo>
                <a:cubicBezTo>
                  <a:pt x="628107" y="1246985"/>
                  <a:pt x="635879" y="1242127"/>
                  <a:pt x="642680" y="1237269"/>
                </a:cubicBezTo>
                <a:cubicBezTo>
                  <a:pt x="646566" y="1234355"/>
                  <a:pt x="653367" y="1230468"/>
                  <a:pt x="663083" y="1225610"/>
                </a:cubicBezTo>
                <a:cubicBezTo>
                  <a:pt x="672798" y="1220753"/>
                  <a:pt x="682271" y="1215895"/>
                  <a:pt x="691501" y="1211037"/>
                </a:cubicBezTo>
                <a:cubicBezTo>
                  <a:pt x="700730" y="1206180"/>
                  <a:pt x="705831" y="1203751"/>
                  <a:pt x="706802" y="1203751"/>
                </a:cubicBezTo>
                <a:cubicBezTo>
                  <a:pt x="707774" y="1203751"/>
                  <a:pt x="711660" y="1201808"/>
                  <a:pt x="718461" y="1197921"/>
                </a:cubicBezTo>
                <a:cubicBezTo>
                  <a:pt x="725262" y="1193064"/>
                  <a:pt x="736435" y="1186749"/>
                  <a:pt x="751980" y="1178976"/>
                </a:cubicBezTo>
                <a:cubicBezTo>
                  <a:pt x="786955" y="1161488"/>
                  <a:pt x="820960" y="1139142"/>
                  <a:pt x="853992" y="1111939"/>
                </a:cubicBezTo>
                <a:cubicBezTo>
                  <a:pt x="893826" y="1077935"/>
                  <a:pt x="919087" y="1055589"/>
                  <a:pt x="929773" y="1044902"/>
                </a:cubicBezTo>
                <a:cubicBezTo>
                  <a:pt x="936574" y="1039073"/>
                  <a:pt x="941918" y="1034701"/>
                  <a:pt x="945804" y="1031786"/>
                </a:cubicBezTo>
                <a:cubicBezTo>
                  <a:pt x="949690" y="1028872"/>
                  <a:pt x="955519" y="1023528"/>
                  <a:pt x="963292" y="1015756"/>
                </a:cubicBezTo>
                <a:cubicBezTo>
                  <a:pt x="972036" y="1006040"/>
                  <a:pt x="975679" y="999239"/>
                  <a:pt x="974222" y="995353"/>
                </a:cubicBezTo>
                <a:cubicBezTo>
                  <a:pt x="972764" y="991467"/>
                  <a:pt x="965721" y="990496"/>
                  <a:pt x="953090" y="992438"/>
                </a:cubicBezTo>
                <a:cubicBezTo>
                  <a:pt x="931716" y="996325"/>
                  <a:pt x="907428" y="1004097"/>
                  <a:pt x="880224" y="1015756"/>
                </a:cubicBezTo>
                <a:cubicBezTo>
                  <a:pt x="871480" y="1019642"/>
                  <a:pt x="865165" y="1022071"/>
                  <a:pt x="861279" y="1023042"/>
                </a:cubicBezTo>
                <a:cubicBezTo>
                  <a:pt x="835047" y="1034701"/>
                  <a:pt x="804443" y="1050731"/>
                  <a:pt x="769467" y="1071134"/>
                </a:cubicBezTo>
                <a:cubicBezTo>
                  <a:pt x="755866" y="1078906"/>
                  <a:pt x="748093" y="1082793"/>
                  <a:pt x="746150" y="1082793"/>
                </a:cubicBezTo>
                <a:cubicBezTo>
                  <a:pt x="745179" y="1082793"/>
                  <a:pt x="744693" y="1083764"/>
                  <a:pt x="744693" y="1085707"/>
                </a:cubicBezTo>
                <a:cubicBezTo>
                  <a:pt x="744693" y="1086679"/>
                  <a:pt x="743236" y="1087165"/>
                  <a:pt x="740321" y="1087165"/>
                </a:cubicBezTo>
                <a:cubicBezTo>
                  <a:pt x="738378" y="1087165"/>
                  <a:pt x="737406" y="1087651"/>
                  <a:pt x="737406" y="1088622"/>
                </a:cubicBezTo>
                <a:cubicBezTo>
                  <a:pt x="737406" y="1090565"/>
                  <a:pt x="734492" y="1092508"/>
                  <a:pt x="728662" y="1094451"/>
                </a:cubicBezTo>
                <a:cubicBezTo>
                  <a:pt x="722833" y="1097366"/>
                  <a:pt x="715546" y="1096394"/>
                  <a:pt x="706802" y="1091536"/>
                </a:cubicBezTo>
                <a:cubicBezTo>
                  <a:pt x="698059" y="1087651"/>
                  <a:pt x="692229" y="1081821"/>
                  <a:pt x="689315" y="1074049"/>
                </a:cubicBezTo>
                <a:cubicBezTo>
                  <a:pt x="686400" y="1066276"/>
                  <a:pt x="685428" y="1060933"/>
                  <a:pt x="686400" y="1058018"/>
                </a:cubicBezTo>
                <a:cubicBezTo>
                  <a:pt x="688344" y="1055103"/>
                  <a:pt x="696115" y="1046845"/>
                  <a:pt x="709717" y="1033244"/>
                </a:cubicBezTo>
                <a:cubicBezTo>
                  <a:pt x="741778" y="1001182"/>
                  <a:pt x="767524" y="974951"/>
                  <a:pt x="786955" y="954548"/>
                </a:cubicBezTo>
                <a:cubicBezTo>
                  <a:pt x="791813" y="948719"/>
                  <a:pt x="797642" y="941918"/>
                  <a:pt x="804443" y="934146"/>
                </a:cubicBezTo>
                <a:cubicBezTo>
                  <a:pt x="812216" y="926373"/>
                  <a:pt x="820960" y="916172"/>
                  <a:pt x="830675" y="903542"/>
                </a:cubicBezTo>
                <a:cubicBezTo>
                  <a:pt x="839419" y="891883"/>
                  <a:pt x="845735" y="884111"/>
                  <a:pt x="849620" y="880224"/>
                </a:cubicBezTo>
                <a:cubicBezTo>
                  <a:pt x="860307" y="867594"/>
                  <a:pt x="868566" y="854964"/>
                  <a:pt x="874395" y="842334"/>
                </a:cubicBezTo>
                <a:cubicBezTo>
                  <a:pt x="875366" y="835533"/>
                  <a:pt x="870994" y="833590"/>
                  <a:pt x="861279" y="836505"/>
                </a:cubicBezTo>
                <a:cubicBezTo>
                  <a:pt x="853507" y="840391"/>
                  <a:pt x="843548" y="845248"/>
                  <a:pt x="831404" y="851078"/>
                </a:cubicBezTo>
                <a:cubicBezTo>
                  <a:pt x="819259" y="856907"/>
                  <a:pt x="813187" y="860308"/>
                  <a:pt x="813187" y="861279"/>
                </a:cubicBezTo>
                <a:cubicBezTo>
                  <a:pt x="813187" y="862251"/>
                  <a:pt x="812216" y="862737"/>
                  <a:pt x="810273" y="862737"/>
                </a:cubicBezTo>
                <a:cubicBezTo>
                  <a:pt x="808330" y="862737"/>
                  <a:pt x="807358" y="863708"/>
                  <a:pt x="807358" y="865651"/>
                </a:cubicBezTo>
                <a:cubicBezTo>
                  <a:pt x="807358" y="866623"/>
                  <a:pt x="806386" y="867594"/>
                  <a:pt x="804443" y="868566"/>
                </a:cubicBezTo>
                <a:cubicBezTo>
                  <a:pt x="802500" y="868566"/>
                  <a:pt x="795457" y="872209"/>
                  <a:pt x="783312" y="879496"/>
                </a:cubicBezTo>
                <a:cubicBezTo>
                  <a:pt x="771168" y="886782"/>
                  <a:pt x="757809" y="895769"/>
                  <a:pt x="743236" y="906456"/>
                </a:cubicBezTo>
                <a:cubicBezTo>
                  <a:pt x="717975" y="924916"/>
                  <a:pt x="702188" y="936089"/>
                  <a:pt x="695873" y="939975"/>
                </a:cubicBezTo>
                <a:cubicBezTo>
                  <a:pt x="689557" y="943861"/>
                  <a:pt x="685428" y="944833"/>
                  <a:pt x="683486" y="942889"/>
                </a:cubicBezTo>
                <a:cubicBezTo>
                  <a:pt x="678628" y="941918"/>
                  <a:pt x="674742" y="940461"/>
                  <a:pt x="671827" y="938518"/>
                </a:cubicBezTo>
                <a:cubicBezTo>
                  <a:pt x="668912" y="936574"/>
                  <a:pt x="666969" y="935603"/>
                  <a:pt x="665997" y="935603"/>
                </a:cubicBezTo>
                <a:cubicBezTo>
                  <a:pt x="661140" y="935603"/>
                  <a:pt x="655310" y="929773"/>
                  <a:pt x="648509" y="918115"/>
                </a:cubicBezTo>
                <a:cubicBezTo>
                  <a:pt x="648509" y="917143"/>
                  <a:pt x="647052" y="914229"/>
                  <a:pt x="644137" y="909371"/>
                </a:cubicBezTo>
                <a:cubicBezTo>
                  <a:pt x="633450" y="901599"/>
                  <a:pt x="635394" y="890426"/>
                  <a:pt x="649967" y="875852"/>
                </a:cubicBezTo>
                <a:cubicBezTo>
                  <a:pt x="659682" y="866137"/>
                  <a:pt x="666483" y="858365"/>
                  <a:pt x="670369" y="852535"/>
                </a:cubicBezTo>
                <a:cubicBezTo>
                  <a:pt x="674256" y="846706"/>
                  <a:pt x="680085" y="838934"/>
                  <a:pt x="687857" y="829218"/>
                </a:cubicBezTo>
                <a:cubicBezTo>
                  <a:pt x="695630" y="820474"/>
                  <a:pt x="701945" y="813188"/>
                  <a:pt x="706802" y="807358"/>
                </a:cubicBezTo>
                <a:cubicBezTo>
                  <a:pt x="723319" y="786956"/>
                  <a:pt x="736920" y="770439"/>
                  <a:pt x="747608" y="757809"/>
                </a:cubicBezTo>
                <a:cubicBezTo>
                  <a:pt x="750522" y="753923"/>
                  <a:pt x="753437" y="750037"/>
                  <a:pt x="756352" y="746150"/>
                </a:cubicBezTo>
                <a:cubicBezTo>
                  <a:pt x="759267" y="741293"/>
                  <a:pt x="764610" y="734492"/>
                  <a:pt x="772382" y="725748"/>
                </a:cubicBezTo>
                <a:cubicBezTo>
                  <a:pt x="783069" y="713118"/>
                  <a:pt x="791813" y="700973"/>
                  <a:pt x="798614" y="689315"/>
                </a:cubicBezTo>
                <a:cubicBezTo>
                  <a:pt x="800557" y="686400"/>
                  <a:pt x="799586" y="685914"/>
                  <a:pt x="795699" y="687858"/>
                </a:cubicBezTo>
                <a:cubicBezTo>
                  <a:pt x="791813" y="690772"/>
                  <a:pt x="790356" y="691501"/>
                  <a:pt x="791327" y="690044"/>
                </a:cubicBezTo>
                <a:cubicBezTo>
                  <a:pt x="792299" y="688586"/>
                  <a:pt x="795214" y="686400"/>
                  <a:pt x="800071" y="683486"/>
                </a:cubicBezTo>
                <a:cubicBezTo>
                  <a:pt x="805901" y="680571"/>
                  <a:pt x="810273" y="676199"/>
                  <a:pt x="813187" y="670370"/>
                </a:cubicBezTo>
                <a:cubicBezTo>
                  <a:pt x="816102" y="663569"/>
                  <a:pt x="819988" y="656282"/>
                  <a:pt x="824846" y="648510"/>
                </a:cubicBezTo>
                <a:cubicBezTo>
                  <a:pt x="828732" y="641709"/>
                  <a:pt x="831161" y="635880"/>
                  <a:pt x="832133" y="631022"/>
                </a:cubicBezTo>
                <a:cubicBezTo>
                  <a:pt x="833104" y="626164"/>
                  <a:pt x="835047" y="620821"/>
                  <a:pt x="837962" y="614991"/>
                </a:cubicBezTo>
                <a:cubicBezTo>
                  <a:pt x="842819" y="608190"/>
                  <a:pt x="842819" y="603333"/>
                  <a:pt x="837962" y="600418"/>
                </a:cubicBezTo>
                <a:cubicBezTo>
                  <a:pt x="835047" y="598475"/>
                  <a:pt x="833590" y="597503"/>
                  <a:pt x="833590" y="597503"/>
                </a:cubicBezTo>
                <a:cubicBezTo>
                  <a:pt x="833590" y="598475"/>
                  <a:pt x="832618" y="597989"/>
                  <a:pt x="830675" y="596046"/>
                </a:cubicBezTo>
                <a:cubicBezTo>
                  <a:pt x="819017" y="590217"/>
                  <a:pt x="805901" y="587302"/>
                  <a:pt x="791327" y="587302"/>
                </a:cubicBezTo>
                <a:cubicBezTo>
                  <a:pt x="784526" y="589245"/>
                  <a:pt x="785498" y="587302"/>
                  <a:pt x="794242" y="581473"/>
                </a:cubicBezTo>
                <a:cubicBezTo>
                  <a:pt x="812701" y="573700"/>
                  <a:pt x="827275" y="569814"/>
                  <a:pt x="837962" y="569814"/>
                </a:cubicBezTo>
                <a:cubicBezTo>
                  <a:pt x="840876" y="569814"/>
                  <a:pt x="849135" y="572729"/>
                  <a:pt x="862736" y="578558"/>
                </a:cubicBezTo>
                <a:cubicBezTo>
                  <a:pt x="874395" y="584387"/>
                  <a:pt x="886053" y="593131"/>
                  <a:pt x="897712" y="604790"/>
                </a:cubicBezTo>
                <a:lnTo>
                  <a:pt x="913743" y="622278"/>
                </a:lnTo>
                <a:lnTo>
                  <a:pt x="922487" y="617906"/>
                </a:lnTo>
                <a:cubicBezTo>
                  <a:pt x="928316" y="614991"/>
                  <a:pt x="931716" y="613048"/>
                  <a:pt x="932688" y="612077"/>
                </a:cubicBezTo>
                <a:cubicBezTo>
                  <a:pt x="933659" y="611105"/>
                  <a:pt x="938031" y="609162"/>
                  <a:pt x="945804" y="606247"/>
                </a:cubicBezTo>
                <a:cubicBezTo>
                  <a:pt x="953576" y="602361"/>
                  <a:pt x="957462" y="599932"/>
                  <a:pt x="957462" y="598961"/>
                </a:cubicBezTo>
                <a:cubicBezTo>
                  <a:pt x="957462" y="597989"/>
                  <a:pt x="962320" y="595075"/>
                  <a:pt x="972036" y="590217"/>
                </a:cubicBezTo>
                <a:cubicBezTo>
                  <a:pt x="981751" y="585359"/>
                  <a:pt x="993410" y="579530"/>
                  <a:pt x="1007011" y="572729"/>
                </a:cubicBezTo>
                <a:cubicBezTo>
                  <a:pt x="1036158" y="558156"/>
                  <a:pt x="1056560" y="546983"/>
                  <a:pt x="1068219" y="539210"/>
                </a:cubicBezTo>
                <a:cubicBezTo>
                  <a:pt x="1079878" y="531438"/>
                  <a:pt x="1085221" y="525609"/>
                  <a:pt x="1084250" y="521722"/>
                </a:cubicBezTo>
                <a:cubicBezTo>
                  <a:pt x="1084250" y="516865"/>
                  <a:pt x="1081821" y="513950"/>
                  <a:pt x="1076963" y="512979"/>
                </a:cubicBezTo>
                <a:cubicBezTo>
                  <a:pt x="1053646" y="511035"/>
                  <a:pt x="1026928" y="510550"/>
                  <a:pt x="996811" y="511521"/>
                </a:cubicBezTo>
                <a:cubicBezTo>
                  <a:pt x="989038" y="513464"/>
                  <a:pt x="978351" y="514922"/>
                  <a:pt x="964749" y="515893"/>
                </a:cubicBezTo>
                <a:cubicBezTo>
                  <a:pt x="933659" y="519779"/>
                  <a:pt x="911800" y="522694"/>
                  <a:pt x="899169" y="524637"/>
                </a:cubicBezTo>
                <a:cubicBezTo>
                  <a:pt x="890425" y="526580"/>
                  <a:pt x="879253" y="528523"/>
                  <a:pt x="865651" y="530466"/>
                </a:cubicBezTo>
                <a:cubicBezTo>
                  <a:pt x="852049" y="533381"/>
                  <a:pt x="837962" y="536296"/>
                  <a:pt x="823388" y="539210"/>
                </a:cubicBezTo>
                <a:cubicBezTo>
                  <a:pt x="804929" y="541153"/>
                  <a:pt x="791813" y="550383"/>
                  <a:pt x="784041" y="566900"/>
                </a:cubicBezTo>
                <a:cubicBezTo>
                  <a:pt x="778211" y="573700"/>
                  <a:pt x="769953" y="583902"/>
                  <a:pt x="759267" y="597503"/>
                </a:cubicBezTo>
                <a:cubicBezTo>
                  <a:pt x="747608" y="612077"/>
                  <a:pt x="736920" y="625678"/>
                  <a:pt x="727205" y="638309"/>
                </a:cubicBezTo>
                <a:cubicBezTo>
                  <a:pt x="703888" y="668427"/>
                  <a:pt x="686886" y="689801"/>
                  <a:pt x="676199" y="702431"/>
                </a:cubicBezTo>
                <a:cubicBezTo>
                  <a:pt x="664540" y="716032"/>
                  <a:pt x="654339" y="728663"/>
                  <a:pt x="645595" y="740321"/>
                </a:cubicBezTo>
                <a:cubicBezTo>
                  <a:pt x="631993" y="755866"/>
                  <a:pt x="613048" y="777726"/>
                  <a:pt x="588759" y="805901"/>
                </a:cubicBezTo>
                <a:cubicBezTo>
                  <a:pt x="552812" y="846706"/>
                  <a:pt x="515407" y="884596"/>
                  <a:pt x="476545" y="919572"/>
                </a:cubicBezTo>
                <a:cubicBezTo>
                  <a:pt x="418252" y="970093"/>
                  <a:pt x="364817" y="1011384"/>
                  <a:pt x="316240" y="1043445"/>
                </a:cubicBezTo>
                <a:cubicBezTo>
                  <a:pt x="311382" y="1047331"/>
                  <a:pt x="307496" y="1050003"/>
                  <a:pt x="304581" y="1051460"/>
                </a:cubicBezTo>
                <a:lnTo>
                  <a:pt x="303124" y="1052189"/>
                </a:lnTo>
                <a:lnTo>
                  <a:pt x="311139" y="1044902"/>
                </a:lnTo>
                <a:cubicBezTo>
                  <a:pt x="314539" y="1041987"/>
                  <a:pt x="318668" y="1038587"/>
                  <a:pt x="323526" y="1034701"/>
                </a:cubicBezTo>
                <a:cubicBezTo>
                  <a:pt x="345872" y="1015270"/>
                  <a:pt x="371618" y="989038"/>
                  <a:pt x="400764" y="956005"/>
                </a:cubicBezTo>
                <a:lnTo>
                  <a:pt x="415338" y="939975"/>
                </a:lnTo>
                <a:lnTo>
                  <a:pt x="408051" y="938518"/>
                </a:lnTo>
                <a:cubicBezTo>
                  <a:pt x="394449" y="934631"/>
                  <a:pt x="378905" y="926373"/>
                  <a:pt x="361417" y="913743"/>
                </a:cubicBezTo>
                <a:cubicBezTo>
                  <a:pt x="350730" y="904999"/>
                  <a:pt x="345386" y="900141"/>
                  <a:pt x="345386" y="899170"/>
                </a:cubicBezTo>
                <a:cubicBezTo>
                  <a:pt x="345386" y="898198"/>
                  <a:pt x="342471" y="894798"/>
                  <a:pt x="336642" y="888968"/>
                </a:cubicBezTo>
                <a:cubicBezTo>
                  <a:pt x="308467" y="855936"/>
                  <a:pt x="297780" y="822903"/>
                  <a:pt x="304581" y="789870"/>
                </a:cubicBezTo>
                <a:cubicBezTo>
                  <a:pt x="310410" y="768496"/>
                  <a:pt x="315268" y="749065"/>
                  <a:pt x="319154" y="731577"/>
                </a:cubicBezTo>
                <a:cubicBezTo>
                  <a:pt x="320126" y="724776"/>
                  <a:pt x="321583" y="717976"/>
                  <a:pt x="323526" y="711175"/>
                </a:cubicBezTo>
                <a:cubicBezTo>
                  <a:pt x="324498" y="704374"/>
                  <a:pt x="325955" y="696601"/>
                  <a:pt x="327898" y="687858"/>
                </a:cubicBezTo>
                <a:cubicBezTo>
                  <a:pt x="328870" y="679114"/>
                  <a:pt x="329841" y="672799"/>
                  <a:pt x="330813" y="668912"/>
                </a:cubicBezTo>
                <a:cubicBezTo>
                  <a:pt x="331784" y="665998"/>
                  <a:pt x="332756" y="660654"/>
                  <a:pt x="333727" y="652882"/>
                </a:cubicBezTo>
                <a:cubicBezTo>
                  <a:pt x="335671" y="644138"/>
                  <a:pt x="338099" y="633936"/>
                  <a:pt x="341014" y="622278"/>
                </a:cubicBezTo>
                <a:cubicBezTo>
                  <a:pt x="347815" y="593131"/>
                  <a:pt x="348786" y="573215"/>
                  <a:pt x="343929" y="562528"/>
                </a:cubicBezTo>
                <a:cubicBezTo>
                  <a:pt x="342957" y="558641"/>
                  <a:pt x="339071" y="557670"/>
                  <a:pt x="332270" y="559613"/>
                </a:cubicBezTo>
                <a:cubicBezTo>
                  <a:pt x="326441" y="561556"/>
                  <a:pt x="322554" y="563985"/>
                  <a:pt x="320611" y="566900"/>
                </a:cubicBezTo>
                <a:cubicBezTo>
                  <a:pt x="314782" y="576615"/>
                  <a:pt x="306524" y="601875"/>
                  <a:pt x="295837" y="642681"/>
                </a:cubicBezTo>
                <a:cubicBezTo>
                  <a:pt x="289036" y="673770"/>
                  <a:pt x="282235" y="713118"/>
                  <a:pt x="275434" y="760724"/>
                </a:cubicBezTo>
                <a:cubicBezTo>
                  <a:pt x="268634" y="808330"/>
                  <a:pt x="264747" y="887997"/>
                  <a:pt x="263776" y="999725"/>
                </a:cubicBezTo>
                <a:cubicBezTo>
                  <a:pt x="262804" y="1017213"/>
                  <a:pt x="262076" y="1032758"/>
                  <a:pt x="261590" y="1046359"/>
                </a:cubicBezTo>
                <a:cubicBezTo>
                  <a:pt x="261104" y="1059961"/>
                  <a:pt x="260861" y="1067734"/>
                  <a:pt x="260861" y="1069677"/>
                </a:cubicBezTo>
                <a:cubicBezTo>
                  <a:pt x="259890" y="1073563"/>
                  <a:pt x="259404" y="1076478"/>
                  <a:pt x="259404" y="1078421"/>
                </a:cubicBezTo>
                <a:cubicBezTo>
                  <a:pt x="259404" y="1079392"/>
                  <a:pt x="258918" y="1080364"/>
                  <a:pt x="257947" y="1081335"/>
                </a:cubicBezTo>
                <a:cubicBezTo>
                  <a:pt x="256003" y="1083278"/>
                  <a:pt x="255032" y="1085707"/>
                  <a:pt x="255032" y="1088622"/>
                </a:cubicBezTo>
                <a:cubicBezTo>
                  <a:pt x="255032" y="1094451"/>
                  <a:pt x="251631" y="1099795"/>
                  <a:pt x="244830" y="1104652"/>
                </a:cubicBezTo>
                <a:cubicBezTo>
                  <a:pt x="242887" y="1103681"/>
                  <a:pt x="241916" y="1103681"/>
                  <a:pt x="241916" y="1104652"/>
                </a:cubicBezTo>
                <a:cubicBezTo>
                  <a:pt x="237058" y="1108539"/>
                  <a:pt x="225400" y="1105867"/>
                  <a:pt x="206940" y="1096637"/>
                </a:cubicBezTo>
                <a:cubicBezTo>
                  <a:pt x="188481" y="1087408"/>
                  <a:pt x="173907" y="1076963"/>
                  <a:pt x="163220" y="1065305"/>
                </a:cubicBezTo>
                <a:cubicBezTo>
                  <a:pt x="157391" y="1058504"/>
                  <a:pt x="150105" y="1048303"/>
                  <a:pt x="141361" y="1034701"/>
                </a:cubicBezTo>
                <a:cubicBezTo>
                  <a:pt x="120958" y="1006526"/>
                  <a:pt x="114643" y="979323"/>
                  <a:pt x="122415" y="953091"/>
                </a:cubicBezTo>
                <a:cubicBezTo>
                  <a:pt x="124358" y="945318"/>
                  <a:pt x="124844" y="940461"/>
                  <a:pt x="123873" y="938518"/>
                </a:cubicBezTo>
                <a:cubicBezTo>
                  <a:pt x="123873" y="938518"/>
                  <a:pt x="124358" y="938032"/>
                  <a:pt x="125330" y="937060"/>
                </a:cubicBezTo>
                <a:cubicBezTo>
                  <a:pt x="128245" y="931231"/>
                  <a:pt x="129702" y="923944"/>
                  <a:pt x="129702" y="915200"/>
                </a:cubicBezTo>
                <a:cubicBezTo>
                  <a:pt x="129702" y="913257"/>
                  <a:pt x="130674" y="912286"/>
                  <a:pt x="132617" y="912286"/>
                </a:cubicBezTo>
                <a:cubicBezTo>
                  <a:pt x="133588" y="912286"/>
                  <a:pt x="134560" y="907914"/>
                  <a:pt x="135531" y="899170"/>
                </a:cubicBezTo>
                <a:cubicBezTo>
                  <a:pt x="136503" y="889454"/>
                  <a:pt x="138932" y="873909"/>
                  <a:pt x="142818" y="852535"/>
                </a:cubicBezTo>
                <a:cubicBezTo>
                  <a:pt x="146704" y="829218"/>
                  <a:pt x="148647" y="815131"/>
                  <a:pt x="148647" y="810273"/>
                </a:cubicBezTo>
                <a:cubicBezTo>
                  <a:pt x="148647" y="805415"/>
                  <a:pt x="149619" y="797157"/>
                  <a:pt x="151562" y="785498"/>
                </a:cubicBezTo>
                <a:cubicBezTo>
                  <a:pt x="153505" y="775783"/>
                  <a:pt x="154962" y="764610"/>
                  <a:pt x="155934" y="751980"/>
                </a:cubicBezTo>
                <a:lnTo>
                  <a:pt x="155934" y="733035"/>
                </a:lnTo>
                <a:lnTo>
                  <a:pt x="147190" y="731577"/>
                </a:lnTo>
                <a:cubicBezTo>
                  <a:pt x="142332" y="729634"/>
                  <a:pt x="137474" y="730606"/>
                  <a:pt x="132617" y="734492"/>
                </a:cubicBezTo>
                <a:cubicBezTo>
                  <a:pt x="128730" y="737407"/>
                  <a:pt x="125816" y="739350"/>
                  <a:pt x="123873" y="740321"/>
                </a:cubicBezTo>
                <a:cubicBezTo>
                  <a:pt x="121930" y="740321"/>
                  <a:pt x="114157" y="747851"/>
                  <a:pt x="100555" y="762910"/>
                </a:cubicBezTo>
                <a:cubicBezTo>
                  <a:pt x="86954" y="777969"/>
                  <a:pt x="74809" y="793271"/>
                  <a:pt x="64122" y="808816"/>
                </a:cubicBezTo>
                <a:cubicBezTo>
                  <a:pt x="45663" y="836019"/>
                  <a:pt x="33033" y="845248"/>
                  <a:pt x="26232" y="836505"/>
                </a:cubicBezTo>
                <a:cubicBezTo>
                  <a:pt x="21374" y="833590"/>
                  <a:pt x="17488" y="832133"/>
                  <a:pt x="14573" y="832133"/>
                </a:cubicBezTo>
                <a:cubicBezTo>
                  <a:pt x="10687" y="832133"/>
                  <a:pt x="8744" y="830190"/>
                  <a:pt x="8744" y="826303"/>
                </a:cubicBezTo>
                <a:cubicBezTo>
                  <a:pt x="8744" y="824360"/>
                  <a:pt x="7286" y="820474"/>
                  <a:pt x="4372" y="814645"/>
                </a:cubicBezTo>
                <a:cubicBezTo>
                  <a:pt x="1457" y="809787"/>
                  <a:pt x="0" y="806387"/>
                  <a:pt x="0" y="804444"/>
                </a:cubicBezTo>
                <a:cubicBezTo>
                  <a:pt x="0" y="803472"/>
                  <a:pt x="1943" y="799829"/>
                  <a:pt x="5829" y="793514"/>
                </a:cubicBezTo>
                <a:cubicBezTo>
                  <a:pt x="9715" y="787199"/>
                  <a:pt x="14087" y="780155"/>
                  <a:pt x="18945" y="772382"/>
                </a:cubicBezTo>
                <a:cubicBezTo>
                  <a:pt x="31575" y="753923"/>
                  <a:pt x="37890" y="744207"/>
                  <a:pt x="37890" y="743236"/>
                </a:cubicBezTo>
                <a:cubicBezTo>
                  <a:pt x="37890" y="743236"/>
                  <a:pt x="43234" y="733520"/>
                  <a:pt x="53921" y="714089"/>
                </a:cubicBezTo>
                <a:cubicBezTo>
                  <a:pt x="79181" y="667455"/>
                  <a:pt x="108328" y="610619"/>
                  <a:pt x="141361" y="543582"/>
                </a:cubicBezTo>
                <a:cubicBezTo>
                  <a:pt x="148161" y="530952"/>
                  <a:pt x="155934" y="514922"/>
                  <a:pt x="164678" y="495491"/>
                </a:cubicBezTo>
                <a:cubicBezTo>
                  <a:pt x="173422" y="476060"/>
                  <a:pt x="177794" y="465858"/>
                  <a:pt x="177794" y="464887"/>
                </a:cubicBezTo>
                <a:cubicBezTo>
                  <a:pt x="177794" y="464887"/>
                  <a:pt x="179737" y="460029"/>
                  <a:pt x="183623" y="450313"/>
                </a:cubicBezTo>
                <a:cubicBezTo>
                  <a:pt x="190424" y="435740"/>
                  <a:pt x="195039" y="425296"/>
                  <a:pt x="197468" y="418981"/>
                </a:cubicBezTo>
                <a:cubicBezTo>
                  <a:pt x="199896" y="412666"/>
                  <a:pt x="201111" y="408537"/>
                  <a:pt x="201111" y="406594"/>
                </a:cubicBezTo>
                <a:cubicBezTo>
                  <a:pt x="201111" y="405622"/>
                  <a:pt x="202568" y="404165"/>
                  <a:pt x="205483" y="402222"/>
                </a:cubicBezTo>
                <a:cubicBezTo>
                  <a:pt x="207426" y="399307"/>
                  <a:pt x="208398" y="396393"/>
                  <a:pt x="208398" y="393478"/>
                </a:cubicBezTo>
                <a:cubicBezTo>
                  <a:pt x="208398" y="391535"/>
                  <a:pt x="209369" y="388620"/>
                  <a:pt x="211312" y="384734"/>
                </a:cubicBezTo>
                <a:cubicBezTo>
                  <a:pt x="214227" y="380848"/>
                  <a:pt x="215684" y="377933"/>
                  <a:pt x="215684" y="375990"/>
                </a:cubicBezTo>
                <a:cubicBezTo>
                  <a:pt x="215684" y="373075"/>
                  <a:pt x="216170" y="370646"/>
                  <a:pt x="217141" y="368703"/>
                </a:cubicBezTo>
                <a:cubicBezTo>
                  <a:pt x="219085" y="367732"/>
                  <a:pt x="220056" y="365303"/>
                  <a:pt x="220056" y="361417"/>
                </a:cubicBezTo>
                <a:cubicBezTo>
                  <a:pt x="220056" y="358502"/>
                  <a:pt x="221513" y="353158"/>
                  <a:pt x="224428" y="345386"/>
                </a:cubicBezTo>
                <a:cubicBezTo>
                  <a:pt x="227343" y="339557"/>
                  <a:pt x="229772" y="334213"/>
                  <a:pt x="231715" y="329356"/>
                </a:cubicBezTo>
                <a:cubicBezTo>
                  <a:pt x="232686" y="326441"/>
                  <a:pt x="234144" y="323526"/>
                  <a:pt x="236086" y="320612"/>
                </a:cubicBezTo>
                <a:cubicBezTo>
                  <a:pt x="237058" y="317697"/>
                  <a:pt x="237544" y="315268"/>
                  <a:pt x="237544" y="313325"/>
                </a:cubicBezTo>
                <a:cubicBezTo>
                  <a:pt x="237544" y="311382"/>
                  <a:pt x="239487" y="305553"/>
                  <a:pt x="243373" y="295837"/>
                </a:cubicBezTo>
                <a:cubicBezTo>
                  <a:pt x="247259" y="287093"/>
                  <a:pt x="249688" y="280778"/>
                  <a:pt x="250660" y="276892"/>
                </a:cubicBezTo>
                <a:cubicBezTo>
                  <a:pt x="252603" y="273977"/>
                  <a:pt x="254060" y="268634"/>
                  <a:pt x="255032" y="260861"/>
                </a:cubicBezTo>
                <a:cubicBezTo>
                  <a:pt x="256003" y="254060"/>
                  <a:pt x="257461" y="248717"/>
                  <a:pt x="259404" y="244831"/>
                </a:cubicBezTo>
                <a:cubicBezTo>
                  <a:pt x="264262" y="235115"/>
                  <a:pt x="267176" y="222485"/>
                  <a:pt x="268148" y="206940"/>
                </a:cubicBezTo>
                <a:cubicBezTo>
                  <a:pt x="269119" y="196253"/>
                  <a:pt x="267662" y="188967"/>
                  <a:pt x="263776" y="185080"/>
                </a:cubicBezTo>
                <a:cubicBezTo>
                  <a:pt x="251146" y="166621"/>
                  <a:pt x="240458" y="147190"/>
                  <a:pt x="231715" y="126787"/>
                </a:cubicBezTo>
                <a:cubicBezTo>
                  <a:pt x="224914" y="110271"/>
                  <a:pt x="219085" y="105899"/>
                  <a:pt x="214227" y="113671"/>
                </a:cubicBezTo>
                <a:cubicBezTo>
                  <a:pt x="214227" y="116586"/>
                  <a:pt x="213741" y="116100"/>
                  <a:pt x="212769" y="112214"/>
                </a:cubicBezTo>
                <a:cubicBezTo>
                  <a:pt x="212769" y="109299"/>
                  <a:pt x="214227" y="105899"/>
                  <a:pt x="217141" y="102013"/>
                </a:cubicBezTo>
                <a:cubicBezTo>
                  <a:pt x="220056" y="98127"/>
                  <a:pt x="223942" y="98127"/>
                  <a:pt x="228800" y="102013"/>
                </a:cubicBezTo>
                <a:cubicBezTo>
                  <a:pt x="233658" y="105899"/>
                  <a:pt x="240944" y="112214"/>
                  <a:pt x="250660" y="120958"/>
                </a:cubicBezTo>
                <a:cubicBezTo>
                  <a:pt x="261347" y="130674"/>
                  <a:pt x="270091" y="135531"/>
                  <a:pt x="276892" y="135531"/>
                </a:cubicBezTo>
                <a:cubicBezTo>
                  <a:pt x="288550" y="136503"/>
                  <a:pt x="308467" y="145247"/>
                  <a:pt x="336642" y="161763"/>
                </a:cubicBezTo>
                <a:cubicBezTo>
                  <a:pt x="361902" y="175365"/>
                  <a:pt x="382305" y="197711"/>
                  <a:pt x="397850" y="228800"/>
                </a:cubicBezTo>
                <a:cubicBezTo>
                  <a:pt x="418252" y="261833"/>
                  <a:pt x="422139" y="288065"/>
                  <a:pt x="409508" y="307496"/>
                </a:cubicBezTo>
                <a:cubicBezTo>
                  <a:pt x="404650" y="317211"/>
                  <a:pt x="398821" y="326441"/>
                  <a:pt x="392020" y="335185"/>
                </a:cubicBezTo>
                <a:cubicBezTo>
                  <a:pt x="385220" y="343929"/>
                  <a:pt x="380848" y="350244"/>
                  <a:pt x="378905" y="354130"/>
                </a:cubicBezTo>
                <a:cubicBezTo>
                  <a:pt x="376961" y="357045"/>
                  <a:pt x="373561" y="361417"/>
                  <a:pt x="368703" y="367246"/>
                </a:cubicBezTo>
                <a:cubicBezTo>
                  <a:pt x="362874" y="374047"/>
                  <a:pt x="355587" y="382791"/>
                  <a:pt x="346843" y="393478"/>
                </a:cubicBezTo>
                <a:cubicBezTo>
                  <a:pt x="337128" y="405137"/>
                  <a:pt x="326926" y="417767"/>
                  <a:pt x="316240" y="431368"/>
                </a:cubicBezTo>
                <a:cubicBezTo>
                  <a:pt x="258918" y="501320"/>
                  <a:pt x="216656" y="561070"/>
                  <a:pt x="189452" y="610619"/>
                </a:cubicBezTo>
                <a:cubicBezTo>
                  <a:pt x="181680" y="627136"/>
                  <a:pt x="177794" y="638309"/>
                  <a:pt x="177794" y="644138"/>
                </a:cubicBezTo>
                <a:cubicBezTo>
                  <a:pt x="177794" y="649967"/>
                  <a:pt x="182166" y="655311"/>
                  <a:pt x="190910" y="660168"/>
                </a:cubicBezTo>
                <a:cubicBezTo>
                  <a:pt x="202568" y="666969"/>
                  <a:pt x="215198" y="681542"/>
                  <a:pt x="228800" y="703888"/>
                </a:cubicBezTo>
                <a:cubicBezTo>
                  <a:pt x="235601" y="714575"/>
                  <a:pt x="240458" y="719919"/>
                  <a:pt x="243373" y="719919"/>
                </a:cubicBezTo>
                <a:cubicBezTo>
                  <a:pt x="246288" y="719919"/>
                  <a:pt x="250174" y="715061"/>
                  <a:pt x="255032" y="705345"/>
                </a:cubicBezTo>
                <a:cubicBezTo>
                  <a:pt x="269605" y="676199"/>
                  <a:pt x="282721" y="648510"/>
                  <a:pt x="294380" y="622278"/>
                </a:cubicBezTo>
                <a:cubicBezTo>
                  <a:pt x="296323" y="615477"/>
                  <a:pt x="299723" y="606733"/>
                  <a:pt x="304581" y="596046"/>
                </a:cubicBezTo>
                <a:cubicBezTo>
                  <a:pt x="309439" y="584387"/>
                  <a:pt x="312353" y="575643"/>
                  <a:pt x="313325" y="569814"/>
                </a:cubicBezTo>
                <a:cubicBezTo>
                  <a:pt x="316240" y="556213"/>
                  <a:pt x="323040" y="544068"/>
                  <a:pt x="333727" y="533381"/>
                </a:cubicBezTo>
                <a:cubicBezTo>
                  <a:pt x="341500" y="526580"/>
                  <a:pt x="345872" y="523180"/>
                  <a:pt x="346843" y="523180"/>
                </a:cubicBezTo>
                <a:cubicBezTo>
                  <a:pt x="354616" y="523180"/>
                  <a:pt x="368217" y="531438"/>
                  <a:pt x="387648" y="547954"/>
                </a:cubicBezTo>
                <a:cubicBezTo>
                  <a:pt x="404165" y="563499"/>
                  <a:pt x="414366" y="577587"/>
                  <a:pt x="418252" y="590217"/>
                </a:cubicBezTo>
                <a:cubicBezTo>
                  <a:pt x="425053" y="603818"/>
                  <a:pt x="429911" y="610619"/>
                  <a:pt x="432826" y="610619"/>
                </a:cubicBezTo>
                <a:cubicBezTo>
                  <a:pt x="433797" y="610619"/>
                  <a:pt x="438412" y="601147"/>
                  <a:pt x="446670" y="582201"/>
                </a:cubicBezTo>
                <a:cubicBezTo>
                  <a:pt x="454928" y="563256"/>
                  <a:pt x="464401" y="539210"/>
                  <a:pt x="475088" y="510064"/>
                </a:cubicBezTo>
                <a:cubicBezTo>
                  <a:pt x="494519" y="456629"/>
                  <a:pt x="510549" y="419224"/>
                  <a:pt x="523180" y="397850"/>
                </a:cubicBezTo>
                <a:cubicBezTo>
                  <a:pt x="527066" y="390077"/>
                  <a:pt x="531438" y="381819"/>
                  <a:pt x="536296" y="373075"/>
                </a:cubicBezTo>
                <a:cubicBezTo>
                  <a:pt x="541153" y="363360"/>
                  <a:pt x="549411" y="348786"/>
                  <a:pt x="561070" y="329356"/>
                </a:cubicBezTo>
                <a:cubicBezTo>
                  <a:pt x="572729" y="309925"/>
                  <a:pt x="582444" y="294380"/>
                  <a:pt x="590217" y="282721"/>
                </a:cubicBezTo>
                <a:cubicBezTo>
                  <a:pt x="596046" y="272034"/>
                  <a:pt x="599446" y="266691"/>
                  <a:pt x="600418" y="266691"/>
                </a:cubicBezTo>
                <a:cubicBezTo>
                  <a:pt x="600418" y="266691"/>
                  <a:pt x="598475" y="271063"/>
                  <a:pt x="594589" y="279806"/>
                </a:cubicBezTo>
                <a:cubicBezTo>
                  <a:pt x="590702" y="288550"/>
                  <a:pt x="585845" y="299237"/>
                  <a:pt x="580015" y="311868"/>
                </a:cubicBezTo>
                <a:cubicBezTo>
                  <a:pt x="552812" y="369189"/>
                  <a:pt x="532896" y="415824"/>
                  <a:pt x="520265" y="451771"/>
                </a:cubicBezTo>
                <a:cubicBezTo>
                  <a:pt x="517350" y="460515"/>
                  <a:pt x="514921" y="466830"/>
                  <a:pt x="512978" y="470716"/>
                </a:cubicBezTo>
                <a:cubicBezTo>
                  <a:pt x="504234" y="494033"/>
                  <a:pt x="495005" y="526580"/>
                  <a:pt x="485289" y="568357"/>
                </a:cubicBezTo>
                <a:cubicBezTo>
                  <a:pt x="480431" y="596532"/>
                  <a:pt x="476059" y="619363"/>
                  <a:pt x="472173" y="636851"/>
                </a:cubicBezTo>
                <a:cubicBezTo>
                  <a:pt x="470230" y="640737"/>
                  <a:pt x="470716" y="641709"/>
                  <a:pt x="473630" y="639766"/>
                </a:cubicBezTo>
                <a:cubicBezTo>
                  <a:pt x="497919" y="624221"/>
                  <a:pt x="522208" y="610134"/>
                  <a:pt x="546497" y="597503"/>
                </a:cubicBezTo>
                <a:cubicBezTo>
                  <a:pt x="547468" y="597503"/>
                  <a:pt x="549897" y="596532"/>
                  <a:pt x="553783" y="594589"/>
                </a:cubicBezTo>
                <a:cubicBezTo>
                  <a:pt x="558641" y="591674"/>
                  <a:pt x="567871" y="587302"/>
                  <a:pt x="581473" y="581473"/>
                </a:cubicBezTo>
                <a:cubicBezTo>
                  <a:pt x="595074" y="575643"/>
                  <a:pt x="603332" y="571757"/>
                  <a:pt x="606248" y="569814"/>
                </a:cubicBezTo>
                <a:cubicBezTo>
                  <a:pt x="606248" y="569814"/>
                  <a:pt x="611105" y="567871"/>
                  <a:pt x="620820" y="563985"/>
                </a:cubicBezTo>
                <a:cubicBezTo>
                  <a:pt x="630536" y="560099"/>
                  <a:pt x="650938" y="552812"/>
                  <a:pt x="682028" y="542125"/>
                </a:cubicBezTo>
                <a:cubicBezTo>
                  <a:pt x="697573" y="536296"/>
                  <a:pt x="706802" y="532410"/>
                  <a:pt x="709717" y="530466"/>
                </a:cubicBezTo>
                <a:cubicBezTo>
                  <a:pt x="715546" y="522694"/>
                  <a:pt x="730605" y="498405"/>
                  <a:pt x="754894" y="457600"/>
                </a:cubicBezTo>
                <a:cubicBezTo>
                  <a:pt x="762667" y="444970"/>
                  <a:pt x="768011" y="436226"/>
                  <a:pt x="770925" y="431368"/>
                </a:cubicBezTo>
                <a:cubicBezTo>
                  <a:pt x="773839" y="428454"/>
                  <a:pt x="775297" y="426511"/>
                  <a:pt x="775297" y="425539"/>
                </a:cubicBezTo>
                <a:cubicBezTo>
                  <a:pt x="775297" y="424568"/>
                  <a:pt x="780640" y="414852"/>
                  <a:pt x="791327" y="396393"/>
                </a:cubicBezTo>
                <a:cubicBezTo>
                  <a:pt x="802014" y="377933"/>
                  <a:pt x="808815" y="366760"/>
                  <a:pt x="811730" y="362874"/>
                </a:cubicBezTo>
                <a:cubicBezTo>
                  <a:pt x="812701" y="360931"/>
                  <a:pt x="813187" y="358988"/>
                  <a:pt x="813187" y="357045"/>
                </a:cubicBezTo>
                <a:cubicBezTo>
                  <a:pt x="813187" y="356073"/>
                  <a:pt x="817073" y="348786"/>
                  <a:pt x="824846" y="335185"/>
                </a:cubicBezTo>
                <a:cubicBezTo>
                  <a:pt x="832618" y="321583"/>
                  <a:pt x="840391" y="307496"/>
                  <a:pt x="848164" y="292922"/>
                </a:cubicBezTo>
                <a:cubicBezTo>
                  <a:pt x="853992" y="282235"/>
                  <a:pt x="857393" y="275434"/>
                  <a:pt x="858364" y="272520"/>
                </a:cubicBezTo>
                <a:cubicBezTo>
                  <a:pt x="859336" y="269605"/>
                  <a:pt x="858364" y="267176"/>
                  <a:pt x="855450" y="265233"/>
                </a:cubicBezTo>
                <a:lnTo>
                  <a:pt x="851078" y="259404"/>
                </a:lnTo>
                <a:lnTo>
                  <a:pt x="829218" y="271063"/>
                </a:lnTo>
                <a:cubicBezTo>
                  <a:pt x="814645" y="278835"/>
                  <a:pt x="804929" y="284664"/>
                  <a:pt x="800071" y="288550"/>
                </a:cubicBezTo>
                <a:cubicBezTo>
                  <a:pt x="796185" y="291465"/>
                  <a:pt x="791813" y="294380"/>
                  <a:pt x="786955" y="297294"/>
                </a:cubicBezTo>
                <a:cubicBezTo>
                  <a:pt x="740321" y="331299"/>
                  <a:pt x="698059" y="374533"/>
                  <a:pt x="660168" y="426996"/>
                </a:cubicBezTo>
                <a:cubicBezTo>
                  <a:pt x="647538" y="443513"/>
                  <a:pt x="636608" y="457357"/>
                  <a:pt x="627378" y="468530"/>
                </a:cubicBezTo>
                <a:cubicBezTo>
                  <a:pt x="618149" y="479703"/>
                  <a:pt x="612076" y="485289"/>
                  <a:pt x="609162" y="485289"/>
                </a:cubicBezTo>
                <a:cubicBezTo>
                  <a:pt x="605276" y="485289"/>
                  <a:pt x="600418" y="482860"/>
                  <a:pt x="594589" y="478003"/>
                </a:cubicBezTo>
                <a:cubicBezTo>
                  <a:pt x="592645" y="477031"/>
                  <a:pt x="589731" y="476060"/>
                  <a:pt x="585845" y="475088"/>
                </a:cubicBezTo>
                <a:cubicBezTo>
                  <a:pt x="581958" y="474117"/>
                  <a:pt x="577101" y="467316"/>
                  <a:pt x="571271" y="454686"/>
                </a:cubicBezTo>
                <a:cubicBezTo>
                  <a:pt x="559613" y="441084"/>
                  <a:pt x="561556" y="427482"/>
                  <a:pt x="577101" y="413880"/>
                </a:cubicBezTo>
                <a:cubicBezTo>
                  <a:pt x="607219" y="375018"/>
                  <a:pt x="633936" y="330327"/>
                  <a:pt x="657253" y="279806"/>
                </a:cubicBezTo>
                <a:cubicBezTo>
                  <a:pt x="659197" y="275920"/>
                  <a:pt x="662597" y="267176"/>
                  <a:pt x="667455" y="253575"/>
                </a:cubicBezTo>
                <a:cubicBezTo>
                  <a:pt x="672313" y="239973"/>
                  <a:pt x="674742" y="232686"/>
                  <a:pt x="674742" y="231715"/>
                </a:cubicBezTo>
                <a:cubicBezTo>
                  <a:pt x="674742" y="231715"/>
                  <a:pt x="675713" y="229286"/>
                  <a:pt x="677656" y="224428"/>
                </a:cubicBezTo>
                <a:cubicBezTo>
                  <a:pt x="684457" y="201111"/>
                  <a:pt x="693201" y="166621"/>
                  <a:pt x="703888" y="120958"/>
                </a:cubicBezTo>
                <a:cubicBezTo>
                  <a:pt x="705831" y="109299"/>
                  <a:pt x="706802" y="91326"/>
                  <a:pt x="706802" y="67037"/>
                </a:cubicBezTo>
                <a:cubicBezTo>
                  <a:pt x="705831" y="55378"/>
                  <a:pt x="700002" y="49549"/>
                  <a:pt x="689315" y="49549"/>
                </a:cubicBezTo>
                <a:cubicBezTo>
                  <a:pt x="679599" y="49549"/>
                  <a:pt x="671341" y="53435"/>
                  <a:pt x="664540" y="61208"/>
                </a:cubicBezTo>
                <a:cubicBezTo>
                  <a:pt x="659682" y="66065"/>
                  <a:pt x="657253" y="67523"/>
                  <a:pt x="657253" y="65580"/>
                </a:cubicBezTo>
                <a:cubicBezTo>
                  <a:pt x="657253" y="63637"/>
                  <a:pt x="659197" y="58293"/>
                  <a:pt x="663083" y="49549"/>
                </a:cubicBezTo>
                <a:cubicBezTo>
                  <a:pt x="675713" y="29147"/>
                  <a:pt x="684457" y="18945"/>
                  <a:pt x="689315" y="18945"/>
                </a:cubicBezTo>
                <a:cubicBezTo>
                  <a:pt x="690287" y="18945"/>
                  <a:pt x="693201" y="16516"/>
                  <a:pt x="698059" y="11659"/>
                </a:cubicBezTo>
                <a:cubicBezTo>
                  <a:pt x="701945" y="8744"/>
                  <a:pt x="706802" y="5829"/>
                  <a:pt x="712632" y="2915"/>
                </a:cubicBezTo>
                <a:cubicBezTo>
                  <a:pt x="717490" y="1943"/>
                  <a:pt x="721376" y="972"/>
                  <a:pt x="724290" y="0"/>
                </a:cubicBezTo>
                <a:close/>
              </a:path>
            </a:pathLst>
          </a:custGeom>
          <a:gradFill>
            <a:gsLst>
              <a:gs pos="0">
                <a:srgbClr val="932019"/>
              </a:gs>
              <a:gs pos="100000">
                <a:srgbClr val="DE463E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zh-CN" altLang="en-US" sz="11500" dirty="0">
              <a:gradFill>
                <a:gsLst>
                  <a:gs pos="0">
                    <a:srgbClr val="932019"/>
                  </a:gs>
                  <a:gs pos="100000">
                    <a:srgbClr val="DE463E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演示流云楷" panose="020006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070F023-A8EF-EAA6-4AD7-90704BCEA1AF}"/>
              </a:ext>
            </a:extLst>
          </p:cNvPr>
          <p:cNvSpPr txBox="1"/>
          <p:nvPr/>
        </p:nvSpPr>
        <p:spPr>
          <a:xfrm>
            <a:off x="4872394" y="1399367"/>
            <a:ext cx="1194069" cy="861292"/>
          </a:xfrm>
          <a:custGeom>
            <a:avLst/>
            <a:gdLst/>
            <a:ahLst/>
            <a:cxnLst/>
            <a:rect l="l" t="t" r="r" b="b"/>
            <a:pathLst>
              <a:path w="1194069" h="861292">
                <a:moveTo>
                  <a:pt x="650009" y="379708"/>
                </a:moveTo>
                <a:cubicBezTo>
                  <a:pt x="648383" y="379708"/>
                  <a:pt x="641677" y="383773"/>
                  <a:pt x="629892" y="391901"/>
                </a:cubicBezTo>
                <a:cubicBezTo>
                  <a:pt x="618106" y="400029"/>
                  <a:pt x="605914" y="408766"/>
                  <a:pt x="593316" y="418113"/>
                </a:cubicBezTo>
                <a:cubicBezTo>
                  <a:pt x="580717" y="427461"/>
                  <a:pt x="571980" y="434979"/>
                  <a:pt x="567103" y="440669"/>
                </a:cubicBezTo>
                <a:cubicBezTo>
                  <a:pt x="562226" y="443920"/>
                  <a:pt x="559585" y="446561"/>
                  <a:pt x="559179" y="448593"/>
                </a:cubicBezTo>
                <a:cubicBezTo>
                  <a:pt x="558772" y="450625"/>
                  <a:pt x="558569" y="455705"/>
                  <a:pt x="558569" y="463833"/>
                </a:cubicBezTo>
                <a:cubicBezTo>
                  <a:pt x="558569" y="471961"/>
                  <a:pt x="558162" y="476838"/>
                  <a:pt x="557349" y="478464"/>
                </a:cubicBezTo>
                <a:cubicBezTo>
                  <a:pt x="557349" y="479277"/>
                  <a:pt x="557146" y="486185"/>
                  <a:pt x="556740" y="499190"/>
                </a:cubicBezTo>
                <a:cubicBezTo>
                  <a:pt x="556333" y="512195"/>
                  <a:pt x="556130" y="528045"/>
                  <a:pt x="556130" y="546739"/>
                </a:cubicBezTo>
                <a:cubicBezTo>
                  <a:pt x="556130" y="566246"/>
                  <a:pt x="555927" y="582705"/>
                  <a:pt x="555521" y="596117"/>
                </a:cubicBezTo>
                <a:cubicBezTo>
                  <a:pt x="555114" y="609528"/>
                  <a:pt x="554505" y="617859"/>
                  <a:pt x="553692" y="621110"/>
                </a:cubicBezTo>
                <a:cubicBezTo>
                  <a:pt x="553692" y="624361"/>
                  <a:pt x="554099" y="626393"/>
                  <a:pt x="554912" y="627206"/>
                </a:cubicBezTo>
                <a:cubicBezTo>
                  <a:pt x="556537" y="630457"/>
                  <a:pt x="556537" y="634115"/>
                  <a:pt x="554912" y="638179"/>
                </a:cubicBezTo>
                <a:cubicBezTo>
                  <a:pt x="554099" y="639805"/>
                  <a:pt x="553286" y="646713"/>
                  <a:pt x="552473" y="658905"/>
                </a:cubicBezTo>
                <a:cubicBezTo>
                  <a:pt x="552473" y="671097"/>
                  <a:pt x="552066" y="678413"/>
                  <a:pt x="551253" y="680851"/>
                </a:cubicBezTo>
                <a:cubicBezTo>
                  <a:pt x="547189" y="684915"/>
                  <a:pt x="554505" y="685321"/>
                  <a:pt x="573199" y="682070"/>
                </a:cubicBezTo>
                <a:cubicBezTo>
                  <a:pt x="598396" y="677193"/>
                  <a:pt x="621967" y="673536"/>
                  <a:pt x="643913" y="671097"/>
                </a:cubicBezTo>
                <a:cubicBezTo>
                  <a:pt x="656105" y="669472"/>
                  <a:pt x="663013" y="668253"/>
                  <a:pt x="664639" y="667440"/>
                </a:cubicBezTo>
                <a:cubicBezTo>
                  <a:pt x="661388" y="643056"/>
                  <a:pt x="656511" y="618265"/>
                  <a:pt x="650009" y="593069"/>
                </a:cubicBezTo>
                <a:cubicBezTo>
                  <a:pt x="649196" y="593069"/>
                  <a:pt x="645945" y="595507"/>
                  <a:pt x="640256" y="600384"/>
                </a:cubicBezTo>
                <a:cubicBezTo>
                  <a:pt x="632127" y="604448"/>
                  <a:pt x="627860" y="606276"/>
                  <a:pt x="627453" y="605870"/>
                </a:cubicBezTo>
                <a:cubicBezTo>
                  <a:pt x="627047" y="605464"/>
                  <a:pt x="630501" y="602822"/>
                  <a:pt x="637817" y="597945"/>
                </a:cubicBezTo>
                <a:cubicBezTo>
                  <a:pt x="646757" y="592256"/>
                  <a:pt x="650415" y="588192"/>
                  <a:pt x="648790" y="585753"/>
                </a:cubicBezTo>
                <a:cubicBezTo>
                  <a:pt x="647977" y="582502"/>
                  <a:pt x="646757" y="573561"/>
                  <a:pt x="645132" y="558931"/>
                </a:cubicBezTo>
                <a:cubicBezTo>
                  <a:pt x="644319" y="549177"/>
                  <a:pt x="643913" y="536985"/>
                  <a:pt x="643913" y="522355"/>
                </a:cubicBezTo>
                <a:cubicBezTo>
                  <a:pt x="643913" y="507725"/>
                  <a:pt x="644725" y="482528"/>
                  <a:pt x="646351" y="446765"/>
                </a:cubicBezTo>
                <a:cubicBezTo>
                  <a:pt x="647164" y="434573"/>
                  <a:pt x="647570" y="421568"/>
                  <a:pt x="647570" y="407750"/>
                </a:cubicBezTo>
                <a:cubicBezTo>
                  <a:pt x="648383" y="394745"/>
                  <a:pt x="649196" y="386617"/>
                  <a:pt x="650009" y="383366"/>
                </a:cubicBezTo>
                <a:cubicBezTo>
                  <a:pt x="650821" y="380928"/>
                  <a:pt x="650821" y="379708"/>
                  <a:pt x="650009" y="379708"/>
                </a:cubicBezTo>
                <a:close/>
                <a:moveTo>
                  <a:pt x="819477" y="308995"/>
                </a:moveTo>
                <a:cubicBezTo>
                  <a:pt x="799970" y="308995"/>
                  <a:pt x="788998" y="311433"/>
                  <a:pt x="786559" y="316310"/>
                </a:cubicBezTo>
                <a:cubicBezTo>
                  <a:pt x="784933" y="318749"/>
                  <a:pt x="783714" y="324845"/>
                  <a:pt x="782901" y="334598"/>
                </a:cubicBezTo>
                <a:cubicBezTo>
                  <a:pt x="781276" y="345165"/>
                  <a:pt x="779651" y="356544"/>
                  <a:pt x="778025" y="368736"/>
                </a:cubicBezTo>
                <a:cubicBezTo>
                  <a:pt x="775586" y="384179"/>
                  <a:pt x="773148" y="404093"/>
                  <a:pt x="770709" y="428477"/>
                </a:cubicBezTo>
                <a:cubicBezTo>
                  <a:pt x="769084" y="434979"/>
                  <a:pt x="767458" y="443920"/>
                  <a:pt x="765833" y="455299"/>
                </a:cubicBezTo>
                <a:cubicBezTo>
                  <a:pt x="764207" y="467491"/>
                  <a:pt x="762988" y="476838"/>
                  <a:pt x="762175" y="483341"/>
                </a:cubicBezTo>
                <a:lnTo>
                  <a:pt x="760956" y="491875"/>
                </a:lnTo>
                <a:lnTo>
                  <a:pt x="782901" y="468710"/>
                </a:lnTo>
                <a:cubicBezTo>
                  <a:pt x="803221" y="448390"/>
                  <a:pt x="820697" y="428477"/>
                  <a:pt x="835327" y="408969"/>
                </a:cubicBezTo>
                <a:cubicBezTo>
                  <a:pt x="847519" y="394339"/>
                  <a:pt x="853615" y="385805"/>
                  <a:pt x="853615" y="383366"/>
                </a:cubicBezTo>
                <a:cubicBezTo>
                  <a:pt x="853615" y="381741"/>
                  <a:pt x="856663" y="375645"/>
                  <a:pt x="862759" y="365078"/>
                </a:cubicBezTo>
                <a:cubicBezTo>
                  <a:pt x="868855" y="354512"/>
                  <a:pt x="873529" y="346384"/>
                  <a:pt x="876780" y="340694"/>
                </a:cubicBezTo>
                <a:lnTo>
                  <a:pt x="881657" y="334598"/>
                </a:lnTo>
                <a:lnTo>
                  <a:pt x="875561" y="329721"/>
                </a:lnTo>
                <a:cubicBezTo>
                  <a:pt x="872309" y="326470"/>
                  <a:pt x="870277" y="324845"/>
                  <a:pt x="869465" y="324845"/>
                </a:cubicBezTo>
                <a:cubicBezTo>
                  <a:pt x="868652" y="325657"/>
                  <a:pt x="867026" y="324438"/>
                  <a:pt x="864588" y="321187"/>
                </a:cubicBezTo>
                <a:cubicBezTo>
                  <a:pt x="861337" y="319561"/>
                  <a:pt x="855648" y="317123"/>
                  <a:pt x="847519" y="313872"/>
                </a:cubicBezTo>
                <a:cubicBezTo>
                  <a:pt x="838578" y="309808"/>
                  <a:pt x="829231" y="308182"/>
                  <a:pt x="819477" y="308995"/>
                </a:cubicBezTo>
                <a:close/>
                <a:moveTo>
                  <a:pt x="685670" y="4"/>
                </a:moveTo>
                <a:cubicBezTo>
                  <a:pt x="707007" y="156"/>
                  <a:pt x="725599" y="6024"/>
                  <a:pt x="741449" y="17606"/>
                </a:cubicBezTo>
                <a:cubicBezTo>
                  <a:pt x="781276" y="41177"/>
                  <a:pt x="802002" y="59059"/>
                  <a:pt x="803628" y="71251"/>
                </a:cubicBezTo>
                <a:cubicBezTo>
                  <a:pt x="807692" y="79379"/>
                  <a:pt x="812569" y="88726"/>
                  <a:pt x="818258" y="99293"/>
                </a:cubicBezTo>
                <a:cubicBezTo>
                  <a:pt x="828012" y="117987"/>
                  <a:pt x="830857" y="133837"/>
                  <a:pt x="826793" y="146841"/>
                </a:cubicBezTo>
                <a:cubicBezTo>
                  <a:pt x="825167" y="152531"/>
                  <a:pt x="824354" y="155782"/>
                  <a:pt x="824354" y="156595"/>
                </a:cubicBezTo>
                <a:cubicBezTo>
                  <a:pt x="824354" y="157408"/>
                  <a:pt x="823136" y="161065"/>
                  <a:pt x="820697" y="167568"/>
                </a:cubicBezTo>
                <a:cubicBezTo>
                  <a:pt x="818258" y="173257"/>
                  <a:pt x="817039" y="176915"/>
                  <a:pt x="817039" y="178541"/>
                </a:cubicBezTo>
                <a:cubicBezTo>
                  <a:pt x="817039" y="180166"/>
                  <a:pt x="816633" y="182605"/>
                  <a:pt x="815820" y="185856"/>
                </a:cubicBezTo>
                <a:cubicBezTo>
                  <a:pt x="814194" y="189107"/>
                  <a:pt x="811756" y="198454"/>
                  <a:pt x="808505" y="213897"/>
                </a:cubicBezTo>
                <a:cubicBezTo>
                  <a:pt x="806066" y="229340"/>
                  <a:pt x="803628" y="241533"/>
                  <a:pt x="801189" y="250473"/>
                </a:cubicBezTo>
                <a:cubicBezTo>
                  <a:pt x="799564" y="260227"/>
                  <a:pt x="797532" y="271606"/>
                  <a:pt x="795093" y="284611"/>
                </a:cubicBezTo>
                <a:cubicBezTo>
                  <a:pt x="791842" y="297616"/>
                  <a:pt x="789404" y="305337"/>
                  <a:pt x="787778" y="307776"/>
                </a:cubicBezTo>
                <a:cubicBezTo>
                  <a:pt x="785340" y="309401"/>
                  <a:pt x="785746" y="309605"/>
                  <a:pt x="788998" y="308385"/>
                </a:cubicBezTo>
                <a:cubicBezTo>
                  <a:pt x="792249" y="307166"/>
                  <a:pt x="796719" y="305337"/>
                  <a:pt x="802409" y="302899"/>
                </a:cubicBezTo>
                <a:cubicBezTo>
                  <a:pt x="812976" y="297209"/>
                  <a:pt x="826386" y="291926"/>
                  <a:pt x="842642" y="287049"/>
                </a:cubicBezTo>
                <a:cubicBezTo>
                  <a:pt x="878405" y="272419"/>
                  <a:pt x="910511" y="275670"/>
                  <a:pt x="938959" y="296803"/>
                </a:cubicBezTo>
                <a:cubicBezTo>
                  <a:pt x="950339" y="303305"/>
                  <a:pt x="956434" y="306557"/>
                  <a:pt x="957247" y="306557"/>
                </a:cubicBezTo>
                <a:cubicBezTo>
                  <a:pt x="958060" y="306557"/>
                  <a:pt x="958873" y="307776"/>
                  <a:pt x="959685" y="310214"/>
                </a:cubicBezTo>
                <a:cubicBezTo>
                  <a:pt x="960498" y="311840"/>
                  <a:pt x="961717" y="312653"/>
                  <a:pt x="963344" y="312653"/>
                </a:cubicBezTo>
                <a:cubicBezTo>
                  <a:pt x="977973" y="325657"/>
                  <a:pt x="989353" y="346790"/>
                  <a:pt x="997481" y="376051"/>
                </a:cubicBezTo>
                <a:cubicBezTo>
                  <a:pt x="1002357" y="388243"/>
                  <a:pt x="996261" y="394339"/>
                  <a:pt x="979193" y="394339"/>
                </a:cubicBezTo>
                <a:cubicBezTo>
                  <a:pt x="964562" y="394339"/>
                  <a:pt x="951151" y="401248"/>
                  <a:pt x="938959" y="415065"/>
                </a:cubicBezTo>
                <a:cubicBezTo>
                  <a:pt x="928393" y="423193"/>
                  <a:pt x="920671" y="428883"/>
                  <a:pt x="915794" y="432134"/>
                </a:cubicBezTo>
                <a:cubicBezTo>
                  <a:pt x="910917" y="434573"/>
                  <a:pt x="902383" y="439856"/>
                  <a:pt x="890191" y="447984"/>
                </a:cubicBezTo>
                <a:cubicBezTo>
                  <a:pt x="877999" y="456925"/>
                  <a:pt x="864995" y="465053"/>
                  <a:pt x="851177" y="472368"/>
                </a:cubicBezTo>
                <a:cubicBezTo>
                  <a:pt x="838985" y="481309"/>
                  <a:pt x="831670" y="486592"/>
                  <a:pt x="829231" y="488217"/>
                </a:cubicBezTo>
                <a:cubicBezTo>
                  <a:pt x="827605" y="489843"/>
                  <a:pt x="825167" y="491469"/>
                  <a:pt x="821916" y="493094"/>
                </a:cubicBezTo>
                <a:cubicBezTo>
                  <a:pt x="817852" y="494720"/>
                  <a:pt x="812976" y="497158"/>
                  <a:pt x="807285" y="500409"/>
                </a:cubicBezTo>
                <a:cubicBezTo>
                  <a:pt x="802409" y="505286"/>
                  <a:pt x="799564" y="507725"/>
                  <a:pt x="798751" y="507725"/>
                </a:cubicBezTo>
                <a:cubicBezTo>
                  <a:pt x="797125" y="507725"/>
                  <a:pt x="790624" y="510976"/>
                  <a:pt x="779244" y="517478"/>
                </a:cubicBezTo>
                <a:cubicBezTo>
                  <a:pt x="768677" y="523168"/>
                  <a:pt x="761362" y="527638"/>
                  <a:pt x="757299" y="530889"/>
                </a:cubicBezTo>
                <a:cubicBezTo>
                  <a:pt x="753234" y="531702"/>
                  <a:pt x="750796" y="536985"/>
                  <a:pt x="749983" y="546739"/>
                </a:cubicBezTo>
                <a:cubicBezTo>
                  <a:pt x="741855" y="585753"/>
                  <a:pt x="729257" y="619891"/>
                  <a:pt x="712188" y="649152"/>
                </a:cubicBezTo>
                <a:cubicBezTo>
                  <a:pt x="708124" y="655654"/>
                  <a:pt x="706498" y="659718"/>
                  <a:pt x="707311" y="661344"/>
                </a:cubicBezTo>
                <a:cubicBezTo>
                  <a:pt x="709749" y="662157"/>
                  <a:pt x="717877" y="661750"/>
                  <a:pt x="731695" y="660125"/>
                </a:cubicBezTo>
                <a:cubicBezTo>
                  <a:pt x="746326" y="658499"/>
                  <a:pt x="761362" y="657280"/>
                  <a:pt x="776805" y="656467"/>
                </a:cubicBezTo>
                <a:cubicBezTo>
                  <a:pt x="792249" y="655654"/>
                  <a:pt x="807692" y="654435"/>
                  <a:pt x="823136" y="652809"/>
                </a:cubicBezTo>
                <a:cubicBezTo>
                  <a:pt x="839391" y="651184"/>
                  <a:pt x="856460" y="649965"/>
                  <a:pt x="874342" y="649152"/>
                </a:cubicBezTo>
                <a:cubicBezTo>
                  <a:pt x="909292" y="647526"/>
                  <a:pt x="935505" y="645901"/>
                  <a:pt x="952980" y="644275"/>
                </a:cubicBezTo>
                <a:cubicBezTo>
                  <a:pt x="970455" y="642649"/>
                  <a:pt x="981631" y="641024"/>
                  <a:pt x="986508" y="639398"/>
                </a:cubicBezTo>
                <a:cubicBezTo>
                  <a:pt x="988946" y="637773"/>
                  <a:pt x="990165" y="637773"/>
                  <a:pt x="990165" y="639398"/>
                </a:cubicBezTo>
                <a:cubicBezTo>
                  <a:pt x="990165" y="640211"/>
                  <a:pt x="990978" y="640211"/>
                  <a:pt x="992604" y="639398"/>
                </a:cubicBezTo>
                <a:cubicBezTo>
                  <a:pt x="995855" y="638585"/>
                  <a:pt x="1002764" y="638179"/>
                  <a:pt x="1013330" y="638179"/>
                </a:cubicBezTo>
                <a:cubicBezTo>
                  <a:pt x="1027961" y="639805"/>
                  <a:pt x="1036495" y="638585"/>
                  <a:pt x="1038933" y="634521"/>
                </a:cubicBezTo>
                <a:cubicBezTo>
                  <a:pt x="1046249" y="630457"/>
                  <a:pt x="1045029" y="619891"/>
                  <a:pt x="1035276" y="602822"/>
                </a:cubicBezTo>
                <a:cubicBezTo>
                  <a:pt x="1032025" y="594694"/>
                  <a:pt x="1030399" y="589817"/>
                  <a:pt x="1030399" y="588192"/>
                </a:cubicBezTo>
                <a:cubicBezTo>
                  <a:pt x="1031212" y="587379"/>
                  <a:pt x="1033853" y="589411"/>
                  <a:pt x="1038324" y="594288"/>
                </a:cubicBezTo>
                <a:cubicBezTo>
                  <a:pt x="1042795" y="599165"/>
                  <a:pt x="1050516" y="607089"/>
                  <a:pt x="1061489" y="618062"/>
                </a:cubicBezTo>
                <a:cubicBezTo>
                  <a:pt x="1072461" y="629035"/>
                  <a:pt x="1087701" y="644681"/>
                  <a:pt x="1107209" y="665001"/>
                </a:cubicBezTo>
                <a:cubicBezTo>
                  <a:pt x="1132406" y="691824"/>
                  <a:pt x="1149474" y="712550"/>
                  <a:pt x="1158415" y="727181"/>
                </a:cubicBezTo>
                <a:cubicBezTo>
                  <a:pt x="1163292" y="735309"/>
                  <a:pt x="1168981" y="744656"/>
                  <a:pt x="1175484" y="755222"/>
                </a:cubicBezTo>
                <a:cubicBezTo>
                  <a:pt x="1195804" y="789360"/>
                  <a:pt x="1199461" y="811306"/>
                  <a:pt x="1186457" y="821059"/>
                </a:cubicBezTo>
                <a:cubicBezTo>
                  <a:pt x="1176703" y="824310"/>
                  <a:pt x="1164918" y="824310"/>
                  <a:pt x="1151100" y="821059"/>
                </a:cubicBezTo>
                <a:cubicBezTo>
                  <a:pt x="1127529" y="812931"/>
                  <a:pt x="1106396" y="803990"/>
                  <a:pt x="1087701" y="794237"/>
                </a:cubicBezTo>
                <a:cubicBezTo>
                  <a:pt x="1084450" y="792611"/>
                  <a:pt x="1082418" y="791798"/>
                  <a:pt x="1081605" y="791798"/>
                </a:cubicBezTo>
                <a:cubicBezTo>
                  <a:pt x="1081605" y="791798"/>
                  <a:pt x="1079370" y="790985"/>
                  <a:pt x="1074900" y="789360"/>
                </a:cubicBezTo>
                <a:cubicBezTo>
                  <a:pt x="1070429" y="787734"/>
                  <a:pt x="1064130" y="784483"/>
                  <a:pt x="1056002" y="779606"/>
                </a:cubicBezTo>
                <a:cubicBezTo>
                  <a:pt x="1019426" y="767414"/>
                  <a:pt x="978380" y="757254"/>
                  <a:pt x="932863" y="749126"/>
                </a:cubicBezTo>
                <a:cubicBezTo>
                  <a:pt x="925548" y="748313"/>
                  <a:pt x="914169" y="747094"/>
                  <a:pt x="898725" y="745469"/>
                </a:cubicBezTo>
                <a:cubicBezTo>
                  <a:pt x="821510" y="739779"/>
                  <a:pt x="744293" y="740185"/>
                  <a:pt x="667077" y="746688"/>
                </a:cubicBezTo>
                <a:cubicBezTo>
                  <a:pt x="657324" y="747501"/>
                  <a:pt x="648383" y="748313"/>
                  <a:pt x="640256" y="749126"/>
                </a:cubicBezTo>
                <a:cubicBezTo>
                  <a:pt x="631314" y="749939"/>
                  <a:pt x="623999" y="750752"/>
                  <a:pt x="618309" y="751565"/>
                </a:cubicBezTo>
                <a:cubicBezTo>
                  <a:pt x="597989" y="756442"/>
                  <a:pt x="581327" y="759693"/>
                  <a:pt x="568322" y="761318"/>
                </a:cubicBezTo>
                <a:cubicBezTo>
                  <a:pt x="554505" y="763757"/>
                  <a:pt x="532153" y="769040"/>
                  <a:pt x="501266" y="777168"/>
                </a:cubicBezTo>
                <a:cubicBezTo>
                  <a:pt x="491513" y="780419"/>
                  <a:pt x="485417" y="782045"/>
                  <a:pt x="482978" y="782045"/>
                </a:cubicBezTo>
                <a:cubicBezTo>
                  <a:pt x="481353" y="780419"/>
                  <a:pt x="479728" y="780419"/>
                  <a:pt x="478102" y="782045"/>
                </a:cubicBezTo>
                <a:cubicBezTo>
                  <a:pt x="477289" y="783670"/>
                  <a:pt x="475663" y="784483"/>
                  <a:pt x="473225" y="784483"/>
                </a:cubicBezTo>
                <a:cubicBezTo>
                  <a:pt x="470786" y="784483"/>
                  <a:pt x="467129" y="785702"/>
                  <a:pt x="462252" y="788141"/>
                </a:cubicBezTo>
                <a:cubicBezTo>
                  <a:pt x="457375" y="789766"/>
                  <a:pt x="454530" y="790579"/>
                  <a:pt x="453717" y="790579"/>
                </a:cubicBezTo>
                <a:cubicBezTo>
                  <a:pt x="452905" y="791392"/>
                  <a:pt x="452092" y="791798"/>
                  <a:pt x="451279" y="791798"/>
                </a:cubicBezTo>
                <a:cubicBezTo>
                  <a:pt x="450466" y="791798"/>
                  <a:pt x="449653" y="792205"/>
                  <a:pt x="448841" y="793017"/>
                </a:cubicBezTo>
                <a:cubicBezTo>
                  <a:pt x="447216" y="793017"/>
                  <a:pt x="444370" y="793830"/>
                  <a:pt x="440306" y="795456"/>
                </a:cubicBezTo>
                <a:cubicBezTo>
                  <a:pt x="436243" y="797081"/>
                  <a:pt x="428114" y="800333"/>
                  <a:pt x="415922" y="805209"/>
                </a:cubicBezTo>
                <a:cubicBezTo>
                  <a:pt x="403731" y="808461"/>
                  <a:pt x="391945" y="812118"/>
                  <a:pt x="380566" y="816182"/>
                </a:cubicBezTo>
                <a:cubicBezTo>
                  <a:pt x="368373" y="819433"/>
                  <a:pt x="355369" y="823497"/>
                  <a:pt x="341551" y="828374"/>
                </a:cubicBezTo>
                <a:cubicBezTo>
                  <a:pt x="329360" y="831626"/>
                  <a:pt x="321637" y="834064"/>
                  <a:pt x="318386" y="835689"/>
                </a:cubicBezTo>
                <a:cubicBezTo>
                  <a:pt x="316761" y="836502"/>
                  <a:pt x="311884" y="838128"/>
                  <a:pt x="303756" y="840566"/>
                </a:cubicBezTo>
                <a:cubicBezTo>
                  <a:pt x="295628" y="843005"/>
                  <a:pt x="282623" y="847069"/>
                  <a:pt x="264741" y="852758"/>
                </a:cubicBezTo>
                <a:cubicBezTo>
                  <a:pt x="222476" y="864137"/>
                  <a:pt x="182242" y="864137"/>
                  <a:pt x="144041" y="852758"/>
                </a:cubicBezTo>
                <a:cubicBezTo>
                  <a:pt x="119657" y="843817"/>
                  <a:pt x="94053" y="832438"/>
                  <a:pt x="67231" y="818621"/>
                </a:cubicBezTo>
                <a:cubicBezTo>
                  <a:pt x="48537" y="809680"/>
                  <a:pt x="29436" y="796269"/>
                  <a:pt x="9929" y="778387"/>
                </a:cubicBezTo>
                <a:cubicBezTo>
                  <a:pt x="4239" y="772698"/>
                  <a:pt x="988" y="769446"/>
                  <a:pt x="175" y="768633"/>
                </a:cubicBezTo>
                <a:cubicBezTo>
                  <a:pt x="-638" y="767821"/>
                  <a:pt x="1394" y="768633"/>
                  <a:pt x="6271" y="771072"/>
                </a:cubicBezTo>
                <a:cubicBezTo>
                  <a:pt x="12773" y="773510"/>
                  <a:pt x="18464" y="775542"/>
                  <a:pt x="23340" y="777168"/>
                </a:cubicBezTo>
                <a:cubicBezTo>
                  <a:pt x="29842" y="778793"/>
                  <a:pt x="43660" y="779403"/>
                  <a:pt x="64793" y="778997"/>
                </a:cubicBezTo>
                <a:cubicBezTo>
                  <a:pt x="85925" y="778590"/>
                  <a:pt x="114373" y="777168"/>
                  <a:pt x="150137" y="774729"/>
                </a:cubicBezTo>
                <a:cubicBezTo>
                  <a:pt x="168019" y="773104"/>
                  <a:pt x="196466" y="768633"/>
                  <a:pt x="235481" y="761318"/>
                </a:cubicBezTo>
                <a:cubicBezTo>
                  <a:pt x="250924" y="757254"/>
                  <a:pt x="260677" y="755222"/>
                  <a:pt x="264741" y="755222"/>
                </a:cubicBezTo>
                <a:cubicBezTo>
                  <a:pt x="277746" y="752784"/>
                  <a:pt x="287500" y="750345"/>
                  <a:pt x="294002" y="747907"/>
                </a:cubicBezTo>
                <a:cubicBezTo>
                  <a:pt x="297253" y="746281"/>
                  <a:pt x="304569" y="744656"/>
                  <a:pt x="315948" y="743030"/>
                </a:cubicBezTo>
                <a:cubicBezTo>
                  <a:pt x="333017" y="739779"/>
                  <a:pt x="348866" y="735309"/>
                  <a:pt x="363497" y="729619"/>
                </a:cubicBezTo>
                <a:cubicBezTo>
                  <a:pt x="368373" y="728806"/>
                  <a:pt x="371625" y="728400"/>
                  <a:pt x="373250" y="728400"/>
                </a:cubicBezTo>
                <a:cubicBezTo>
                  <a:pt x="375689" y="728400"/>
                  <a:pt x="378940" y="727993"/>
                  <a:pt x="383004" y="727181"/>
                </a:cubicBezTo>
                <a:cubicBezTo>
                  <a:pt x="386255" y="725555"/>
                  <a:pt x="391538" y="723929"/>
                  <a:pt x="398853" y="722304"/>
                </a:cubicBezTo>
                <a:cubicBezTo>
                  <a:pt x="406981" y="720678"/>
                  <a:pt x="411858" y="719459"/>
                  <a:pt x="413484" y="718646"/>
                </a:cubicBezTo>
                <a:cubicBezTo>
                  <a:pt x="415109" y="717833"/>
                  <a:pt x="415922" y="717427"/>
                  <a:pt x="415922" y="717427"/>
                </a:cubicBezTo>
                <a:cubicBezTo>
                  <a:pt x="415922" y="718240"/>
                  <a:pt x="416735" y="718240"/>
                  <a:pt x="418361" y="717427"/>
                </a:cubicBezTo>
                <a:cubicBezTo>
                  <a:pt x="419986" y="716614"/>
                  <a:pt x="421205" y="716208"/>
                  <a:pt x="422018" y="716208"/>
                </a:cubicBezTo>
                <a:cubicBezTo>
                  <a:pt x="422018" y="716208"/>
                  <a:pt x="424457" y="715395"/>
                  <a:pt x="429333" y="713769"/>
                </a:cubicBezTo>
                <a:cubicBezTo>
                  <a:pt x="432585" y="711331"/>
                  <a:pt x="439493" y="709299"/>
                  <a:pt x="450060" y="707673"/>
                </a:cubicBezTo>
                <a:cubicBezTo>
                  <a:pt x="465503" y="704422"/>
                  <a:pt x="477492" y="701577"/>
                  <a:pt x="486026" y="699139"/>
                </a:cubicBezTo>
                <a:cubicBezTo>
                  <a:pt x="494561" y="696701"/>
                  <a:pt x="498828" y="695075"/>
                  <a:pt x="498828" y="694262"/>
                </a:cubicBezTo>
                <a:cubicBezTo>
                  <a:pt x="498015" y="692637"/>
                  <a:pt x="495983" y="687353"/>
                  <a:pt x="492732" y="678413"/>
                </a:cubicBezTo>
                <a:cubicBezTo>
                  <a:pt x="490293" y="673536"/>
                  <a:pt x="488871" y="666830"/>
                  <a:pt x="488465" y="658296"/>
                </a:cubicBezTo>
                <a:cubicBezTo>
                  <a:pt x="488058" y="649761"/>
                  <a:pt x="487855" y="628832"/>
                  <a:pt x="487855" y="595507"/>
                </a:cubicBezTo>
                <a:cubicBezTo>
                  <a:pt x="487855" y="557305"/>
                  <a:pt x="487855" y="534141"/>
                  <a:pt x="487855" y="526013"/>
                </a:cubicBezTo>
                <a:cubicBezTo>
                  <a:pt x="487042" y="526013"/>
                  <a:pt x="484197" y="530889"/>
                  <a:pt x="479321" y="540643"/>
                </a:cubicBezTo>
                <a:cubicBezTo>
                  <a:pt x="474444" y="550396"/>
                  <a:pt x="468957" y="560150"/>
                  <a:pt x="462861" y="569904"/>
                </a:cubicBezTo>
                <a:cubicBezTo>
                  <a:pt x="456765" y="579657"/>
                  <a:pt x="452905" y="586566"/>
                  <a:pt x="451279" y="590630"/>
                </a:cubicBezTo>
                <a:cubicBezTo>
                  <a:pt x="447216" y="598758"/>
                  <a:pt x="441932" y="606886"/>
                  <a:pt x="435429" y="615014"/>
                </a:cubicBezTo>
                <a:cubicBezTo>
                  <a:pt x="429740" y="624768"/>
                  <a:pt x="426895" y="630051"/>
                  <a:pt x="426895" y="630864"/>
                </a:cubicBezTo>
                <a:cubicBezTo>
                  <a:pt x="426895" y="632489"/>
                  <a:pt x="423237" y="636147"/>
                  <a:pt x="415922" y="641837"/>
                </a:cubicBezTo>
                <a:cubicBezTo>
                  <a:pt x="410233" y="649152"/>
                  <a:pt x="404949" y="652809"/>
                  <a:pt x="400073" y="652809"/>
                </a:cubicBezTo>
                <a:cubicBezTo>
                  <a:pt x="396009" y="652809"/>
                  <a:pt x="390319" y="651997"/>
                  <a:pt x="383004" y="650371"/>
                </a:cubicBezTo>
                <a:cubicBezTo>
                  <a:pt x="375689" y="648745"/>
                  <a:pt x="372032" y="647120"/>
                  <a:pt x="372032" y="645494"/>
                </a:cubicBezTo>
                <a:cubicBezTo>
                  <a:pt x="372032" y="645494"/>
                  <a:pt x="369999" y="643869"/>
                  <a:pt x="365935" y="640617"/>
                </a:cubicBezTo>
                <a:cubicBezTo>
                  <a:pt x="361059" y="638992"/>
                  <a:pt x="358620" y="637773"/>
                  <a:pt x="358620" y="636960"/>
                </a:cubicBezTo>
                <a:cubicBezTo>
                  <a:pt x="358620" y="636147"/>
                  <a:pt x="358213" y="635741"/>
                  <a:pt x="357401" y="635741"/>
                </a:cubicBezTo>
                <a:cubicBezTo>
                  <a:pt x="354962" y="636553"/>
                  <a:pt x="353743" y="636553"/>
                  <a:pt x="353743" y="635741"/>
                </a:cubicBezTo>
                <a:cubicBezTo>
                  <a:pt x="353743" y="634115"/>
                  <a:pt x="352117" y="632896"/>
                  <a:pt x="348866" y="632083"/>
                </a:cubicBezTo>
                <a:cubicBezTo>
                  <a:pt x="346428" y="631270"/>
                  <a:pt x="345209" y="630457"/>
                  <a:pt x="345209" y="629645"/>
                </a:cubicBezTo>
                <a:cubicBezTo>
                  <a:pt x="345209" y="628832"/>
                  <a:pt x="343989" y="628019"/>
                  <a:pt x="341551" y="627206"/>
                </a:cubicBezTo>
                <a:cubicBezTo>
                  <a:pt x="339925" y="627206"/>
                  <a:pt x="336065" y="623549"/>
                  <a:pt x="329969" y="616233"/>
                </a:cubicBezTo>
                <a:cubicBezTo>
                  <a:pt x="323873" y="608918"/>
                  <a:pt x="318386" y="600790"/>
                  <a:pt x="313509" y="591849"/>
                </a:cubicBezTo>
                <a:cubicBezTo>
                  <a:pt x="299692" y="568278"/>
                  <a:pt x="294409" y="550803"/>
                  <a:pt x="297660" y="539424"/>
                </a:cubicBezTo>
                <a:cubicBezTo>
                  <a:pt x="298473" y="534547"/>
                  <a:pt x="300098" y="523574"/>
                  <a:pt x="302537" y="506505"/>
                </a:cubicBezTo>
                <a:cubicBezTo>
                  <a:pt x="304975" y="488624"/>
                  <a:pt x="303349" y="474806"/>
                  <a:pt x="297660" y="465053"/>
                </a:cubicBezTo>
                <a:cubicBezTo>
                  <a:pt x="293596" y="457737"/>
                  <a:pt x="286688" y="452861"/>
                  <a:pt x="276933" y="450422"/>
                </a:cubicBezTo>
                <a:cubicBezTo>
                  <a:pt x="271244" y="449609"/>
                  <a:pt x="270431" y="448390"/>
                  <a:pt x="274495" y="446765"/>
                </a:cubicBezTo>
                <a:cubicBezTo>
                  <a:pt x="281810" y="443513"/>
                  <a:pt x="293189" y="448797"/>
                  <a:pt x="308633" y="462614"/>
                </a:cubicBezTo>
                <a:cubicBezTo>
                  <a:pt x="325701" y="478057"/>
                  <a:pt x="338707" y="494720"/>
                  <a:pt x="347647" y="512601"/>
                </a:cubicBezTo>
                <a:cubicBezTo>
                  <a:pt x="354149" y="521542"/>
                  <a:pt x="358213" y="527638"/>
                  <a:pt x="359839" y="530889"/>
                </a:cubicBezTo>
                <a:cubicBezTo>
                  <a:pt x="360652" y="531702"/>
                  <a:pt x="362481" y="532109"/>
                  <a:pt x="365326" y="532109"/>
                </a:cubicBezTo>
                <a:cubicBezTo>
                  <a:pt x="368170" y="532109"/>
                  <a:pt x="373657" y="531296"/>
                  <a:pt x="381785" y="529670"/>
                </a:cubicBezTo>
                <a:cubicBezTo>
                  <a:pt x="398041" y="525606"/>
                  <a:pt x="414297" y="519510"/>
                  <a:pt x="430553" y="511382"/>
                </a:cubicBezTo>
                <a:cubicBezTo>
                  <a:pt x="450060" y="500816"/>
                  <a:pt x="467535" y="489437"/>
                  <a:pt x="482978" y="477245"/>
                </a:cubicBezTo>
                <a:cubicBezTo>
                  <a:pt x="487855" y="474806"/>
                  <a:pt x="489888" y="468304"/>
                  <a:pt x="489075" y="457737"/>
                </a:cubicBezTo>
                <a:cubicBezTo>
                  <a:pt x="489075" y="395965"/>
                  <a:pt x="488262" y="336224"/>
                  <a:pt x="486636" y="278515"/>
                </a:cubicBezTo>
                <a:cubicBezTo>
                  <a:pt x="485823" y="267949"/>
                  <a:pt x="485010" y="256569"/>
                  <a:pt x="484197" y="244377"/>
                </a:cubicBezTo>
                <a:cubicBezTo>
                  <a:pt x="484197" y="231373"/>
                  <a:pt x="482165" y="222838"/>
                  <a:pt x="478102" y="218774"/>
                </a:cubicBezTo>
                <a:cubicBezTo>
                  <a:pt x="462658" y="202518"/>
                  <a:pt x="448028" y="193171"/>
                  <a:pt x="434210" y="190732"/>
                </a:cubicBezTo>
                <a:cubicBezTo>
                  <a:pt x="431772" y="191545"/>
                  <a:pt x="430959" y="190732"/>
                  <a:pt x="431772" y="188294"/>
                </a:cubicBezTo>
                <a:cubicBezTo>
                  <a:pt x="432585" y="181792"/>
                  <a:pt x="439900" y="178947"/>
                  <a:pt x="453717" y="179760"/>
                </a:cubicBezTo>
                <a:cubicBezTo>
                  <a:pt x="500860" y="187075"/>
                  <a:pt x="532153" y="202518"/>
                  <a:pt x="547596" y="226089"/>
                </a:cubicBezTo>
                <a:cubicBezTo>
                  <a:pt x="550034" y="231779"/>
                  <a:pt x="552473" y="236656"/>
                  <a:pt x="554912" y="240720"/>
                </a:cubicBezTo>
                <a:cubicBezTo>
                  <a:pt x="558162" y="244784"/>
                  <a:pt x="561413" y="249661"/>
                  <a:pt x="564665" y="255350"/>
                </a:cubicBezTo>
                <a:cubicBezTo>
                  <a:pt x="567916" y="260227"/>
                  <a:pt x="569541" y="267949"/>
                  <a:pt x="569541" y="278515"/>
                </a:cubicBezTo>
                <a:cubicBezTo>
                  <a:pt x="569541" y="289081"/>
                  <a:pt x="568322" y="307369"/>
                  <a:pt x="565884" y="333379"/>
                </a:cubicBezTo>
                <a:cubicBezTo>
                  <a:pt x="564259" y="355325"/>
                  <a:pt x="562633" y="376051"/>
                  <a:pt x="561007" y="395558"/>
                </a:cubicBezTo>
                <a:lnTo>
                  <a:pt x="559788" y="424819"/>
                </a:lnTo>
                <a:lnTo>
                  <a:pt x="567103" y="419942"/>
                </a:lnTo>
                <a:cubicBezTo>
                  <a:pt x="571980" y="415065"/>
                  <a:pt x="574825" y="412627"/>
                  <a:pt x="575637" y="412627"/>
                </a:cubicBezTo>
                <a:cubicBezTo>
                  <a:pt x="577263" y="412627"/>
                  <a:pt x="579295" y="411408"/>
                  <a:pt x="581733" y="408969"/>
                </a:cubicBezTo>
                <a:cubicBezTo>
                  <a:pt x="585797" y="405718"/>
                  <a:pt x="591487" y="402467"/>
                  <a:pt x="598802" y="399216"/>
                </a:cubicBezTo>
                <a:cubicBezTo>
                  <a:pt x="606931" y="395965"/>
                  <a:pt x="611401" y="393526"/>
                  <a:pt x="612213" y="391901"/>
                </a:cubicBezTo>
                <a:cubicBezTo>
                  <a:pt x="613839" y="390275"/>
                  <a:pt x="620748" y="386617"/>
                  <a:pt x="632940" y="380928"/>
                </a:cubicBezTo>
                <a:cubicBezTo>
                  <a:pt x="645132" y="375238"/>
                  <a:pt x="651634" y="371174"/>
                  <a:pt x="652447" y="368736"/>
                </a:cubicBezTo>
                <a:cubicBezTo>
                  <a:pt x="652447" y="363859"/>
                  <a:pt x="653260" y="356137"/>
                  <a:pt x="654885" y="345571"/>
                </a:cubicBezTo>
                <a:cubicBezTo>
                  <a:pt x="654885" y="332566"/>
                  <a:pt x="655292" y="320781"/>
                  <a:pt x="656105" y="310214"/>
                </a:cubicBezTo>
                <a:cubicBezTo>
                  <a:pt x="657730" y="299648"/>
                  <a:pt x="658949" y="286643"/>
                  <a:pt x="659762" y="271200"/>
                </a:cubicBezTo>
                <a:cubicBezTo>
                  <a:pt x="661388" y="254944"/>
                  <a:pt x="662608" y="243158"/>
                  <a:pt x="663420" y="235843"/>
                </a:cubicBezTo>
                <a:cubicBezTo>
                  <a:pt x="665045" y="226902"/>
                  <a:pt x="666671" y="213085"/>
                  <a:pt x="668297" y="194390"/>
                </a:cubicBezTo>
                <a:cubicBezTo>
                  <a:pt x="670735" y="174883"/>
                  <a:pt x="672361" y="158221"/>
                  <a:pt x="673173" y="144403"/>
                </a:cubicBezTo>
                <a:cubicBezTo>
                  <a:pt x="678863" y="95635"/>
                  <a:pt x="679676" y="64749"/>
                  <a:pt x="675612" y="51744"/>
                </a:cubicBezTo>
                <a:cubicBezTo>
                  <a:pt x="673173" y="45241"/>
                  <a:pt x="657324" y="37113"/>
                  <a:pt x="628063" y="27360"/>
                </a:cubicBezTo>
                <a:cubicBezTo>
                  <a:pt x="608556" y="20857"/>
                  <a:pt x="598802" y="15574"/>
                  <a:pt x="598802" y="11510"/>
                </a:cubicBezTo>
                <a:cubicBezTo>
                  <a:pt x="598802" y="10697"/>
                  <a:pt x="599615" y="9885"/>
                  <a:pt x="601241" y="9072"/>
                </a:cubicBezTo>
                <a:cubicBezTo>
                  <a:pt x="613433" y="7446"/>
                  <a:pt x="634159" y="5008"/>
                  <a:pt x="663420" y="1757"/>
                </a:cubicBezTo>
                <a:cubicBezTo>
                  <a:pt x="671142" y="537"/>
                  <a:pt x="678558" y="-47"/>
                  <a:pt x="685670" y="4"/>
                </a:cubicBezTo>
                <a:close/>
              </a:path>
            </a:pathLst>
          </a:custGeom>
          <a:gradFill>
            <a:gsLst>
              <a:gs pos="0">
                <a:srgbClr val="932019"/>
              </a:gs>
              <a:gs pos="100000">
                <a:srgbClr val="DE463E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zh-CN" altLang="en-US" sz="9600" dirty="0">
              <a:gradFill>
                <a:gsLst>
                  <a:gs pos="0">
                    <a:srgbClr val="932019"/>
                  </a:gs>
                  <a:gs pos="100000">
                    <a:srgbClr val="DE463E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演示流云楷" panose="020006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0F765C-F291-F67B-8AB0-12AEC904CCAB}"/>
              </a:ext>
            </a:extLst>
          </p:cNvPr>
          <p:cNvSpPr txBox="1"/>
          <p:nvPr/>
        </p:nvSpPr>
        <p:spPr>
          <a:xfrm>
            <a:off x="6383931" y="1334405"/>
            <a:ext cx="1202131" cy="1149059"/>
          </a:xfrm>
          <a:custGeom>
            <a:avLst/>
            <a:gdLst/>
            <a:ahLst/>
            <a:cxnLst/>
            <a:rect l="l" t="t" r="r" b="b"/>
            <a:pathLst>
              <a:path w="1202131" h="1149059">
                <a:moveTo>
                  <a:pt x="658977" y="411175"/>
                </a:moveTo>
                <a:cubicBezTo>
                  <a:pt x="657758" y="410972"/>
                  <a:pt x="655929" y="411277"/>
                  <a:pt x="653491" y="412090"/>
                </a:cubicBezTo>
                <a:cubicBezTo>
                  <a:pt x="651865" y="413715"/>
                  <a:pt x="651459" y="416966"/>
                  <a:pt x="652272" y="421843"/>
                </a:cubicBezTo>
                <a:lnTo>
                  <a:pt x="652272" y="429158"/>
                </a:lnTo>
                <a:lnTo>
                  <a:pt x="657148" y="421843"/>
                </a:lnTo>
                <a:cubicBezTo>
                  <a:pt x="659587" y="416966"/>
                  <a:pt x="660806" y="414122"/>
                  <a:pt x="660806" y="413309"/>
                </a:cubicBezTo>
                <a:cubicBezTo>
                  <a:pt x="660806" y="412090"/>
                  <a:pt x="660196" y="411378"/>
                  <a:pt x="658977" y="411175"/>
                </a:cubicBezTo>
                <a:close/>
                <a:moveTo>
                  <a:pt x="777621" y="237363"/>
                </a:moveTo>
                <a:cubicBezTo>
                  <a:pt x="753999" y="238430"/>
                  <a:pt x="722376" y="247498"/>
                  <a:pt x="682752" y="264566"/>
                </a:cubicBezTo>
                <a:cubicBezTo>
                  <a:pt x="679500" y="266192"/>
                  <a:pt x="674217" y="268630"/>
                  <a:pt x="666902" y="271882"/>
                </a:cubicBezTo>
                <a:lnTo>
                  <a:pt x="654710" y="276758"/>
                </a:lnTo>
                <a:lnTo>
                  <a:pt x="654710" y="293827"/>
                </a:lnTo>
                <a:cubicBezTo>
                  <a:pt x="654710" y="302768"/>
                  <a:pt x="654304" y="316179"/>
                  <a:pt x="653491" y="334061"/>
                </a:cubicBezTo>
                <a:lnTo>
                  <a:pt x="652272" y="358445"/>
                </a:lnTo>
                <a:lnTo>
                  <a:pt x="662025" y="353568"/>
                </a:lnTo>
                <a:cubicBezTo>
                  <a:pt x="667715" y="350317"/>
                  <a:pt x="672592" y="347472"/>
                  <a:pt x="676656" y="345034"/>
                </a:cubicBezTo>
                <a:cubicBezTo>
                  <a:pt x="684784" y="340157"/>
                  <a:pt x="691896" y="336093"/>
                  <a:pt x="697992" y="332842"/>
                </a:cubicBezTo>
                <a:cubicBezTo>
                  <a:pt x="704088" y="329590"/>
                  <a:pt x="707542" y="327965"/>
                  <a:pt x="708355" y="327965"/>
                </a:cubicBezTo>
                <a:cubicBezTo>
                  <a:pt x="712419" y="327965"/>
                  <a:pt x="722579" y="332435"/>
                  <a:pt x="738835" y="341376"/>
                </a:cubicBezTo>
                <a:cubicBezTo>
                  <a:pt x="742086" y="343814"/>
                  <a:pt x="744524" y="347472"/>
                  <a:pt x="746150" y="352349"/>
                </a:cubicBezTo>
                <a:cubicBezTo>
                  <a:pt x="748588" y="357226"/>
                  <a:pt x="750620" y="360477"/>
                  <a:pt x="752246" y="362102"/>
                </a:cubicBezTo>
                <a:cubicBezTo>
                  <a:pt x="755497" y="366166"/>
                  <a:pt x="755091" y="370637"/>
                  <a:pt x="751027" y="375514"/>
                </a:cubicBezTo>
                <a:cubicBezTo>
                  <a:pt x="748588" y="377952"/>
                  <a:pt x="743712" y="381203"/>
                  <a:pt x="736396" y="385267"/>
                </a:cubicBezTo>
                <a:cubicBezTo>
                  <a:pt x="723392" y="391770"/>
                  <a:pt x="705510" y="403962"/>
                  <a:pt x="682752" y="421843"/>
                </a:cubicBezTo>
                <a:cubicBezTo>
                  <a:pt x="672998" y="429158"/>
                  <a:pt x="668121" y="432816"/>
                  <a:pt x="668121" y="432816"/>
                </a:cubicBezTo>
                <a:cubicBezTo>
                  <a:pt x="667308" y="432816"/>
                  <a:pt x="664057" y="435661"/>
                  <a:pt x="658368" y="441350"/>
                </a:cubicBezTo>
                <a:lnTo>
                  <a:pt x="649833" y="449885"/>
                </a:lnTo>
                <a:lnTo>
                  <a:pt x="648614" y="466954"/>
                </a:lnTo>
                <a:cubicBezTo>
                  <a:pt x="648614" y="477520"/>
                  <a:pt x="649020" y="483616"/>
                  <a:pt x="649833" y="485242"/>
                </a:cubicBezTo>
                <a:cubicBezTo>
                  <a:pt x="651459" y="485242"/>
                  <a:pt x="656336" y="483616"/>
                  <a:pt x="664464" y="480365"/>
                </a:cubicBezTo>
                <a:cubicBezTo>
                  <a:pt x="672592" y="476301"/>
                  <a:pt x="678688" y="473456"/>
                  <a:pt x="682752" y="471830"/>
                </a:cubicBezTo>
                <a:cubicBezTo>
                  <a:pt x="695756" y="466141"/>
                  <a:pt x="709168" y="460858"/>
                  <a:pt x="722985" y="455981"/>
                </a:cubicBezTo>
                <a:cubicBezTo>
                  <a:pt x="728675" y="454355"/>
                  <a:pt x="731926" y="453136"/>
                  <a:pt x="732739" y="452323"/>
                </a:cubicBezTo>
                <a:cubicBezTo>
                  <a:pt x="733552" y="451510"/>
                  <a:pt x="734771" y="451104"/>
                  <a:pt x="736396" y="451104"/>
                </a:cubicBezTo>
                <a:cubicBezTo>
                  <a:pt x="738022" y="451917"/>
                  <a:pt x="739241" y="451510"/>
                  <a:pt x="740054" y="449885"/>
                </a:cubicBezTo>
                <a:cubicBezTo>
                  <a:pt x="746556" y="447446"/>
                  <a:pt x="753059" y="447446"/>
                  <a:pt x="759561" y="449885"/>
                </a:cubicBezTo>
                <a:cubicBezTo>
                  <a:pt x="760374" y="450698"/>
                  <a:pt x="761187" y="451104"/>
                  <a:pt x="762000" y="451104"/>
                </a:cubicBezTo>
                <a:cubicBezTo>
                  <a:pt x="765251" y="451104"/>
                  <a:pt x="772972" y="457200"/>
                  <a:pt x="785164" y="469392"/>
                </a:cubicBezTo>
                <a:cubicBezTo>
                  <a:pt x="787603" y="472643"/>
                  <a:pt x="787806" y="474675"/>
                  <a:pt x="785774" y="475488"/>
                </a:cubicBezTo>
                <a:cubicBezTo>
                  <a:pt x="783742" y="476301"/>
                  <a:pt x="777036" y="477520"/>
                  <a:pt x="765657" y="479146"/>
                </a:cubicBezTo>
                <a:cubicBezTo>
                  <a:pt x="753465" y="481584"/>
                  <a:pt x="740460" y="484835"/>
                  <a:pt x="726643" y="488899"/>
                </a:cubicBezTo>
                <a:lnTo>
                  <a:pt x="705916" y="496214"/>
                </a:lnTo>
                <a:lnTo>
                  <a:pt x="718108" y="507187"/>
                </a:lnTo>
                <a:cubicBezTo>
                  <a:pt x="742492" y="529946"/>
                  <a:pt x="761187" y="538886"/>
                  <a:pt x="774192" y="534010"/>
                </a:cubicBezTo>
                <a:cubicBezTo>
                  <a:pt x="777443" y="533197"/>
                  <a:pt x="780897" y="528117"/>
                  <a:pt x="784555" y="518770"/>
                </a:cubicBezTo>
                <a:cubicBezTo>
                  <a:pt x="788212" y="509422"/>
                  <a:pt x="791667" y="494995"/>
                  <a:pt x="794918" y="475488"/>
                </a:cubicBezTo>
                <a:cubicBezTo>
                  <a:pt x="796544" y="466547"/>
                  <a:pt x="797763" y="460858"/>
                  <a:pt x="798576" y="458419"/>
                </a:cubicBezTo>
                <a:cubicBezTo>
                  <a:pt x="800201" y="451104"/>
                  <a:pt x="801420" y="441757"/>
                  <a:pt x="802233" y="430378"/>
                </a:cubicBezTo>
                <a:cubicBezTo>
                  <a:pt x="803046" y="423875"/>
                  <a:pt x="803859" y="416560"/>
                  <a:pt x="804672" y="408432"/>
                </a:cubicBezTo>
                <a:cubicBezTo>
                  <a:pt x="806297" y="400304"/>
                  <a:pt x="807110" y="395427"/>
                  <a:pt x="807110" y="393802"/>
                </a:cubicBezTo>
                <a:cubicBezTo>
                  <a:pt x="807110" y="392176"/>
                  <a:pt x="807516" y="388112"/>
                  <a:pt x="808329" y="381610"/>
                </a:cubicBezTo>
                <a:cubicBezTo>
                  <a:pt x="813206" y="344221"/>
                  <a:pt x="815238" y="312928"/>
                  <a:pt x="814425" y="287731"/>
                </a:cubicBezTo>
                <a:cubicBezTo>
                  <a:pt x="815238" y="254406"/>
                  <a:pt x="809955" y="238150"/>
                  <a:pt x="798576" y="238963"/>
                </a:cubicBezTo>
                <a:cubicBezTo>
                  <a:pt x="792480" y="237541"/>
                  <a:pt x="785495" y="237007"/>
                  <a:pt x="777621" y="237363"/>
                </a:cubicBezTo>
                <a:close/>
                <a:moveTo>
                  <a:pt x="886358" y="13411"/>
                </a:moveTo>
                <a:cubicBezTo>
                  <a:pt x="894486" y="13411"/>
                  <a:pt x="908710" y="18694"/>
                  <a:pt x="929030" y="29261"/>
                </a:cubicBezTo>
                <a:cubicBezTo>
                  <a:pt x="942848" y="35763"/>
                  <a:pt x="950976" y="41859"/>
                  <a:pt x="953414" y="47549"/>
                </a:cubicBezTo>
                <a:cubicBezTo>
                  <a:pt x="957478" y="53238"/>
                  <a:pt x="959510" y="56896"/>
                  <a:pt x="959510" y="58522"/>
                </a:cubicBezTo>
                <a:cubicBezTo>
                  <a:pt x="959510" y="60960"/>
                  <a:pt x="960729" y="65024"/>
                  <a:pt x="963168" y="70714"/>
                </a:cubicBezTo>
                <a:cubicBezTo>
                  <a:pt x="970483" y="83718"/>
                  <a:pt x="969264" y="93066"/>
                  <a:pt x="959510" y="98755"/>
                </a:cubicBezTo>
                <a:cubicBezTo>
                  <a:pt x="954633" y="100381"/>
                  <a:pt x="944067" y="101194"/>
                  <a:pt x="927811" y="101194"/>
                </a:cubicBezTo>
                <a:cubicBezTo>
                  <a:pt x="896112" y="101194"/>
                  <a:pt x="864412" y="108509"/>
                  <a:pt x="832713" y="123139"/>
                </a:cubicBezTo>
                <a:cubicBezTo>
                  <a:pt x="830275" y="123952"/>
                  <a:pt x="829462" y="123952"/>
                  <a:pt x="830275" y="123139"/>
                </a:cubicBezTo>
                <a:cubicBezTo>
                  <a:pt x="840841" y="110134"/>
                  <a:pt x="850188" y="96317"/>
                  <a:pt x="858316" y="81686"/>
                </a:cubicBezTo>
                <a:cubicBezTo>
                  <a:pt x="860755" y="76810"/>
                  <a:pt x="853440" y="70714"/>
                  <a:pt x="836371" y="63398"/>
                </a:cubicBezTo>
                <a:cubicBezTo>
                  <a:pt x="829056" y="59334"/>
                  <a:pt x="821334" y="54254"/>
                  <a:pt x="813206" y="48158"/>
                </a:cubicBezTo>
                <a:cubicBezTo>
                  <a:pt x="805078" y="42062"/>
                  <a:pt x="801014" y="37795"/>
                  <a:pt x="801014" y="35357"/>
                </a:cubicBezTo>
                <a:cubicBezTo>
                  <a:pt x="801014" y="33731"/>
                  <a:pt x="804265" y="32918"/>
                  <a:pt x="810768" y="32918"/>
                </a:cubicBezTo>
                <a:cubicBezTo>
                  <a:pt x="815644" y="32918"/>
                  <a:pt x="821334" y="32512"/>
                  <a:pt x="827836" y="31699"/>
                </a:cubicBezTo>
                <a:cubicBezTo>
                  <a:pt x="835152" y="30886"/>
                  <a:pt x="844092" y="28448"/>
                  <a:pt x="854659" y="24384"/>
                </a:cubicBezTo>
                <a:cubicBezTo>
                  <a:pt x="858723" y="22758"/>
                  <a:pt x="861161" y="21946"/>
                  <a:pt x="861974" y="21946"/>
                </a:cubicBezTo>
                <a:cubicBezTo>
                  <a:pt x="863600" y="21133"/>
                  <a:pt x="867257" y="19507"/>
                  <a:pt x="872947" y="17069"/>
                </a:cubicBezTo>
                <a:cubicBezTo>
                  <a:pt x="879449" y="14630"/>
                  <a:pt x="883920" y="13411"/>
                  <a:pt x="886358" y="13411"/>
                </a:cubicBezTo>
                <a:close/>
                <a:moveTo>
                  <a:pt x="588873" y="0"/>
                </a:moveTo>
                <a:cubicBezTo>
                  <a:pt x="600252" y="3251"/>
                  <a:pt x="613257" y="11379"/>
                  <a:pt x="627888" y="24384"/>
                </a:cubicBezTo>
                <a:cubicBezTo>
                  <a:pt x="640080" y="38202"/>
                  <a:pt x="648614" y="52832"/>
                  <a:pt x="653491" y="68275"/>
                </a:cubicBezTo>
                <a:cubicBezTo>
                  <a:pt x="655116" y="73965"/>
                  <a:pt x="656336" y="76810"/>
                  <a:pt x="657148" y="76810"/>
                </a:cubicBezTo>
                <a:cubicBezTo>
                  <a:pt x="657961" y="76810"/>
                  <a:pt x="660806" y="75184"/>
                  <a:pt x="665683" y="71933"/>
                </a:cubicBezTo>
                <a:cubicBezTo>
                  <a:pt x="686816" y="55677"/>
                  <a:pt x="700836" y="46736"/>
                  <a:pt x="707745" y="45110"/>
                </a:cubicBezTo>
                <a:cubicBezTo>
                  <a:pt x="714654" y="43485"/>
                  <a:pt x="724204" y="46330"/>
                  <a:pt x="736396" y="53645"/>
                </a:cubicBezTo>
                <a:cubicBezTo>
                  <a:pt x="753465" y="61773"/>
                  <a:pt x="762812" y="70307"/>
                  <a:pt x="764438" y="79248"/>
                </a:cubicBezTo>
                <a:cubicBezTo>
                  <a:pt x="766064" y="82499"/>
                  <a:pt x="768096" y="86563"/>
                  <a:pt x="770534" y="91440"/>
                </a:cubicBezTo>
                <a:cubicBezTo>
                  <a:pt x="776224" y="101194"/>
                  <a:pt x="772972" y="109322"/>
                  <a:pt x="760780" y="115824"/>
                </a:cubicBezTo>
                <a:cubicBezTo>
                  <a:pt x="754278" y="119888"/>
                  <a:pt x="750620" y="121920"/>
                  <a:pt x="749808" y="121920"/>
                </a:cubicBezTo>
                <a:cubicBezTo>
                  <a:pt x="748995" y="121920"/>
                  <a:pt x="744931" y="123952"/>
                  <a:pt x="737616" y="128016"/>
                </a:cubicBezTo>
                <a:cubicBezTo>
                  <a:pt x="731113" y="132893"/>
                  <a:pt x="727456" y="135331"/>
                  <a:pt x="726643" y="135331"/>
                </a:cubicBezTo>
                <a:cubicBezTo>
                  <a:pt x="725830" y="135331"/>
                  <a:pt x="724611" y="136144"/>
                  <a:pt x="722985" y="137770"/>
                </a:cubicBezTo>
                <a:cubicBezTo>
                  <a:pt x="721360" y="139395"/>
                  <a:pt x="716483" y="142240"/>
                  <a:pt x="708355" y="146304"/>
                </a:cubicBezTo>
                <a:cubicBezTo>
                  <a:pt x="700227" y="151181"/>
                  <a:pt x="690473" y="157277"/>
                  <a:pt x="679094" y="164592"/>
                </a:cubicBezTo>
                <a:lnTo>
                  <a:pt x="660806" y="176784"/>
                </a:lnTo>
                <a:lnTo>
                  <a:pt x="660806" y="196291"/>
                </a:lnTo>
                <a:cubicBezTo>
                  <a:pt x="660806" y="207670"/>
                  <a:pt x="660400" y="219862"/>
                  <a:pt x="659587" y="232867"/>
                </a:cubicBezTo>
                <a:lnTo>
                  <a:pt x="658368" y="247498"/>
                </a:lnTo>
                <a:lnTo>
                  <a:pt x="670560" y="241402"/>
                </a:lnTo>
                <a:cubicBezTo>
                  <a:pt x="677875" y="237338"/>
                  <a:pt x="683564" y="234493"/>
                  <a:pt x="687628" y="232867"/>
                </a:cubicBezTo>
                <a:cubicBezTo>
                  <a:pt x="690880" y="231242"/>
                  <a:pt x="692505" y="230429"/>
                  <a:pt x="692505" y="230429"/>
                </a:cubicBezTo>
                <a:cubicBezTo>
                  <a:pt x="694131" y="229616"/>
                  <a:pt x="699414" y="227178"/>
                  <a:pt x="708355" y="223114"/>
                </a:cubicBezTo>
                <a:cubicBezTo>
                  <a:pt x="717296" y="218237"/>
                  <a:pt x="725627" y="214173"/>
                  <a:pt x="733348" y="210922"/>
                </a:cubicBezTo>
                <a:cubicBezTo>
                  <a:pt x="741070" y="207670"/>
                  <a:pt x="745744" y="206045"/>
                  <a:pt x="747369" y="206045"/>
                </a:cubicBezTo>
                <a:cubicBezTo>
                  <a:pt x="748182" y="206045"/>
                  <a:pt x="752652" y="204419"/>
                  <a:pt x="760780" y="201168"/>
                </a:cubicBezTo>
                <a:cubicBezTo>
                  <a:pt x="768908" y="197917"/>
                  <a:pt x="777036" y="194666"/>
                  <a:pt x="785164" y="191414"/>
                </a:cubicBezTo>
                <a:cubicBezTo>
                  <a:pt x="794918" y="185725"/>
                  <a:pt x="805078" y="182474"/>
                  <a:pt x="815644" y="181661"/>
                </a:cubicBezTo>
                <a:cubicBezTo>
                  <a:pt x="834339" y="177597"/>
                  <a:pt x="851408" y="180848"/>
                  <a:pt x="866851" y="191414"/>
                </a:cubicBezTo>
                <a:cubicBezTo>
                  <a:pt x="872540" y="195478"/>
                  <a:pt x="877011" y="198729"/>
                  <a:pt x="880262" y="201168"/>
                </a:cubicBezTo>
                <a:cubicBezTo>
                  <a:pt x="890828" y="206045"/>
                  <a:pt x="900176" y="217830"/>
                  <a:pt x="908304" y="236525"/>
                </a:cubicBezTo>
                <a:cubicBezTo>
                  <a:pt x="913993" y="248717"/>
                  <a:pt x="916025" y="256032"/>
                  <a:pt x="914400" y="258470"/>
                </a:cubicBezTo>
                <a:cubicBezTo>
                  <a:pt x="915212" y="264160"/>
                  <a:pt x="910742" y="267818"/>
                  <a:pt x="900988" y="269443"/>
                </a:cubicBezTo>
                <a:cubicBezTo>
                  <a:pt x="893673" y="269443"/>
                  <a:pt x="890422" y="273101"/>
                  <a:pt x="891235" y="280416"/>
                </a:cubicBezTo>
                <a:cubicBezTo>
                  <a:pt x="890422" y="287731"/>
                  <a:pt x="890422" y="298298"/>
                  <a:pt x="891235" y="312115"/>
                </a:cubicBezTo>
                <a:cubicBezTo>
                  <a:pt x="892860" y="365760"/>
                  <a:pt x="892048" y="409651"/>
                  <a:pt x="888796" y="443789"/>
                </a:cubicBezTo>
                <a:cubicBezTo>
                  <a:pt x="887171" y="458419"/>
                  <a:pt x="885545" y="470205"/>
                  <a:pt x="883920" y="479146"/>
                </a:cubicBezTo>
                <a:cubicBezTo>
                  <a:pt x="883107" y="487274"/>
                  <a:pt x="881888" y="493370"/>
                  <a:pt x="880262" y="497434"/>
                </a:cubicBezTo>
                <a:cubicBezTo>
                  <a:pt x="879449" y="500685"/>
                  <a:pt x="878230" y="506781"/>
                  <a:pt x="876604" y="515722"/>
                </a:cubicBezTo>
                <a:cubicBezTo>
                  <a:pt x="874979" y="524662"/>
                  <a:pt x="872947" y="533603"/>
                  <a:pt x="870508" y="542544"/>
                </a:cubicBezTo>
                <a:cubicBezTo>
                  <a:pt x="868070" y="550672"/>
                  <a:pt x="866851" y="555955"/>
                  <a:pt x="866851" y="558394"/>
                </a:cubicBezTo>
                <a:cubicBezTo>
                  <a:pt x="863600" y="569773"/>
                  <a:pt x="860348" y="577901"/>
                  <a:pt x="857097" y="582778"/>
                </a:cubicBezTo>
                <a:cubicBezTo>
                  <a:pt x="856284" y="583590"/>
                  <a:pt x="855878" y="584810"/>
                  <a:pt x="855878" y="586435"/>
                </a:cubicBezTo>
                <a:cubicBezTo>
                  <a:pt x="855878" y="587248"/>
                  <a:pt x="864616" y="586029"/>
                  <a:pt x="882091" y="582778"/>
                </a:cubicBezTo>
                <a:cubicBezTo>
                  <a:pt x="899566" y="579526"/>
                  <a:pt x="915212" y="575869"/>
                  <a:pt x="929030" y="571805"/>
                </a:cubicBezTo>
                <a:cubicBezTo>
                  <a:pt x="937158" y="569366"/>
                  <a:pt x="942848" y="567741"/>
                  <a:pt x="946099" y="566928"/>
                </a:cubicBezTo>
                <a:cubicBezTo>
                  <a:pt x="955852" y="565302"/>
                  <a:pt x="971296" y="561238"/>
                  <a:pt x="992428" y="554736"/>
                </a:cubicBezTo>
                <a:cubicBezTo>
                  <a:pt x="1020876" y="544982"/>
                  <a:pt x="1040790" y="541731"/>
                  <a:pt x="1052169" y="544982"/>
                </a:cubicBezTo>
                <a:cubicBezTo>
                  <a:pt x="1076553" y="549046"/>
                  <a:pt x="1094435" y="553110"/>
                  <a:pt x="1105814" y="557174"/>
                </a:cubicBezTo>
                <a:cubicBezTo>
                  <a:pt x="1108252" y="557987"/>
                  <a:pt x="1111504" y="559206"/>
                  <a:pt x="1115568" y="560832"/>
                </a:cubicBezTo>
                <a:cubicBezTo>
                  <a:pt x="1124508" y="564083"/>
                  <a:pt x="1133449" y="568960"/>
                  <a:pt x="1142390" y="575462"/>
                </a:cubicBezTo>
                <a:cubicBezTo>
                  <a:pt x="1150518" y="581152"/>
                  <a:pt x="1158646" y="588061"/>
                  <a:pt x="1166774" y="596189"/>
                </a:cubicBezTo>
                <a:cubicBezTo>
                  <a:pt x="1174902" y="604317"/>
                  <a:pt x="1178966" y="609194"/>
                  <a:pt x="1178966" y="610819"/>
                </a:cubicBezTo>
                <a:cubicBezTo>
                  <a:pt x="1178966" y="612445"/>
                  <a:pt x="1179779" y="613664"/>
                  <a:pt x="1181404" y="614477"/>
                </a:cubicBezTo>
                <a:cubicBezTo>
                  <a:pt x="1183030" y="615290"/>
                  <a:pt x="1183843" y="616509"/>
                  <a:pt x="1183843" y="618134"/>
                </a:cubicBezTo>
                <a:cubicBezTo>
                  <a:pt x="1183843" y="619760"/>
                  <a:pt x="1185062" y="620979"/>
                  <a:pt x="1187500" y="621792"/>
                </a:cubicBezTo>
                <a:cubicBezTo>
                  <a:pt x="1189126" y="622605"/>
                  <a:pt x="1189939" y="623418"/>
                  <a:pt x="1189939" y="624230"/>
                </a:cubicBezTo>
                <a:cubicBezTo>
                  <a:pt x="1189939" y="625856"/>
                  <a:pt x="1191158" y="627888"/>
                  <a:pt x="1193596" y="630326"/>
                </a:cubicBezTo>
                <a:cubicBezTo>
                  <a:pt x="1199286" y="640080"/>
                  <a:pt x="1202131" y="650646"/>
                  <a:pt x="1202131" y="662026"/>
                </a:cubicBezTo>
                <a:cubicBezTo>
                  <a:pt x="1197254" y="675030"/>
                  <a:pt x="1185875" y="681533"/>
                  <a:pt x="1167993" y="681533"/>
                </a:cubicBezTo>
                <a:cubicBezTo>
                  <a:pt x="1157427" y="681533"/>
                  <a:pt x="1146454" y="678688"/>
                  <a:pt x="1135075" y="672998"/>
                </a:cubicBezTo>
                <a:cubicBezTo>
                  <a:pt x="1133449" y="672186"/>
                  <a:pt x="1131824" y="672186"/>
                  <a:pt x="1130198" y="672998"/>
                </a:cubicBezTo>
                <a:cubicBezTo>
                  <a:pt x="1128572" y="673811"/>
                  <a:pt x="1126540" y="673405"/>
                  <a:pt x="1124102" y="671779"/>
                </a:cubicBezTo>
                <a:cubicBezTo>
                  <a:pt x="1122476" y="670966"/>
                  <a:pt x="1121257" y="670560"/>
                  <a:pt x="1120444" y="670560"/>
                </a:cubicBezTo>
                <a:cubicBezTo>
                  <a:pt x="1113942" y="668122"/>
                  <a:pt x="1106220" y="662838"/>
                  <a:pt x="1097280" y="654710"/>
                </a:cubicBezTo>
                <a:cubicBezTo>
                  <a:pt x="1090777" y="649021"/>
                  <a:pt x="1085494" y="644957"/>
                  <a:pt x="1081430" y="642518"/>
                </a:cubicBezTo>
                <a:cubicBezTo>
                  <a:pt x="1063548" y="635203"/>
                  <a:pt x="1050950" y="630733"/>
                  <a:pt x="1043635" y="629107"/>
                </a:cubicBezTo>
                <a:cubicBezTo>
                  <a:pt x="1037945" y="628294"/>
                  <a:pt x="1032256" y="627075"/>
                  <a:pt x="1026566" y="625450"/>
                </a:cubicBezTo>
                <a:cubicBezTo>
                  <a:pt x="1007872" y="622198"/>
                  <a:pt x="984707" y="620166"/>
                  <a:pt x="957072" y="619354"/>
                </a:cubicBezTo>
                <a:cubicBezTo>
                  <a:pt x="882294" y="625043"/>
                  <a:pt x="827024" y="631546"/>
                  <a:pt x="791260" y="638861"/>
                </a:cubicBezTo>
                <a:cubicBezTo>
                  <a:pt x="791260" y="640486"/>
                  <a:pt x="792886" y="645363"/>
                  <a:pt x="796137" y="653491"/>
                </a:cubicBezTo>
                <a:cubicBezTo>
                  <a:pt x="802640" y="665683"/>
                  <a:pt x="807923" y="682752"/>
                  <a:pt x="811987" y="704698"/>
                </a:cubicBezTo>
                <a:cubicBezTo>
                  <a:pt x="819302" y="740461"/>
                  <a:pt x="822960" y="767283"/>
                  <a:pt x="822960" y="785165"/>
                </a:cubicBezTo>
                <a:cubicBezTo>
                  <a:pt x="823772" y="796544"/>
                  <a:pt x="824992" y="803453"/>
                  <a:pt x="826617" y="805891"/>
                </a:cubicBezTo>
                <a:cubicBezTo>
                  <a:pt x="828243" y="840842"/>
                  <a:pt x="827836" y="875792"/>
                  <a:pt x="825398" y="910742"/>
                </a:cubicBezTo>
                <a:cubicBezTo>
                  <a:pt x="824585" y="911555"/>
                  <a:pt x="824992" y="912774"/>
                  <a:pt x="826617" y="914400"/>
                </a:cubicBezTo>
                <a:cubicBezTo>
                  <a:pt x="827430" y="916026"/>
                  <a:pt x="827430" y="917651"/>
                  <a:pt x="826617" y="919277"/>
                </a:cubicBezTo>
                <a:cubicBezTo>
                  <a:pt x="824992" y="922528"/>
                  <a:pt x="823772" y="935126"/>
                  <a:pt x="822960" y="957072"/>
                </a:cubicBezTo>
                <a:cubicBezTo>
                  <a:pt x="822960" y="978205"/>
                  <a:pt x="822553" y="994054"/>
                  <a:pt x="821740" y="1004621"/>
                </a:cubicBezTo>
                <a:cubicBezTo>
                  <a:pt x="820928" y="1013562"/>
                  <a:pt x="820115" y="1023315"/>
                  <a:pt x="819302" y="1033882"/>
                </a:cubicBezTo>
                <a:cubicBezTo>
                  <a:pt x="816864" y="1063955"/>
                  <a:pt x="813206" y="1090371"/>
                  <a:pt x="808329" y="1113130"/>
                </a:cubicBezTo>
                <a:cubicBezTo>
                  <a:pt x="802640" y="1131824"/>
                  <a:pt x="796544" y="1143203"/>
                  <a:pt x="790041" y="1147267"/>
                </a:cubicBezTo>
                <a:cubicBezTo>
                  <a:pt x="784352" y="1151331"/>
                  <a:pt x="773785" y="1148486"/>
                  <a:pt x="758342" y="1138733"/>
                </a:cubicBezTo>
                <a:cubicBezTo>
                  <a:pt x="748588" y="1133856"/>
                  <a:pt x="742899" y="1131418"/>
                  <a:pt x="741273" y="1131418"/>
                </a:cubicBezTo>
                <a:cubicBezTo>
                  <a:pt x="740460" y="1131418"/>
                  <a:pt x="740054" y="1130605"/>
                  <a:pt x="740054" y="1128979"/>
                </a:cubicBezTo>
                <a:cubicBezTo>
                  <a:pt x="740054" y="1128979"/>
                  <a:pt x="738428" y="1127150"/>
                  <a:pt x="735177" y="1123493"/>
                </a:cubicBezTo>
                <a:cubicBezTo>
                  <a:pt x="731926" y="1119835"/>
                  <a:pt x="728268" y="1115974"/>
                  <a:pt x="724204" y="1111910"/>
                </a:cubicBezTo>
                <a:cubicBezTo>
                  <a:pt x="712825" y="1097280"/>
                  <a:pt x="695350" y="1088746"/>
                  <a:pt x="671779" y="1086307"/>
                </a:cubicBezTo>
                <a:cubicBezTo>
                  <a:pt x="655523" y="1084682"/>
                  <a:pt x="633577" y="1080211"/>
                  <a:pt x="605942" y="1072896"/>
                </a:cubicBezTo>
                <a:cubicBezTo>
                  <a:pt x="566928" y="1061517"/>
                  <a:pt x="535635" y="1051357"/>
                  <a:pt x="512064" y="1042416"/>
                </a:cubicBezTo>
                <a:cubicBezTo>
                  <a:pt x="509625" y="1040790"/>
                  <a:pt x="508000" y="1039978"/>
                  <a:pt x="507187" y="1039978"/>
                </a:cubicBezTo>
                <a:cubicBezTo>
                  <a:pt x="506374" y="1039978"/>
                  <a:pt x="504342" y="1039165"/>
                  <a:pt x="501091" y="1037539"/>
                </a:cubicBezTo>
                <a:cubicBezTo>
                  <a:pt x="497840" y="1035914"/>
                  <a:pt x="491744" y="1033678"/>
                  <a:pt x="482803" y="1030834"/>
                </a:cubicBezTo>
                <a:cubicBezTo>
                  <a:pt x="473862" y="1027989"/>
                  <a:pt x="460044" y="1023722"/>
                  <a:pt x="441350" y="1018032"/>
                </a:cubicBezTo>
                <a:cubicBezTo>
                  <a:pt x="423468" y="1012342"/>
                  <a:pt x="413715" y="1009091"/>
                  <a:pt x="412089" y="1008279"/>
                </a:cubicBezTo>
                <a:cubicBezTo>
                  <a:pt x="412902" y="1008279"/>
                  <a:pt x="418592" y="1009091"/>
                  <a:pt x="429158" y="1010717"/>
                </a:cubicBezTo>
                <a:cubicBezTo>
                  <a:pt x="440537" y="1013155"/>
                  <a:pt x="453542" y="1015187"/>
                  <a:pt x="468172" y="1016813"/>
                </a:cubicBezTo>
                <a:cubicBezTo>
                  <a:pt x="482803" y="1017626"/>
                  <a:pt x="499059" y="1019251"/>
                  <a:pt x="516940" y="1021690"/>
                </a:cubicBezTo>
                <a:cubicBezTo>
                  <a:pt x="535635" y="1023315"/>
                  <a:pt x="551484" y="1024535"/>
                  <a:pt x="564489" y="1025347"/>
                </a:cubicBezTo>
                <a:cubicBezTo>
                  <a:pt x="575868" y="1026160"/>
                  <a:pt x="584403" y="1026567"/>
                  <a:pt x="590092" y="1026567"/>
                </a:cubicBezTo>
                <a:cubicBezTo>
                  <a:pt x="610412" y="1026567"/>
                  <a:pt x="629920" y="1024128"/>
                  <a:pt x="648614" y="1019251"/>
                </a:cubicBezTo>
                <a:cubicBezTo>
                  <a:pt x="659993" y="1015187"/>
                  <a:pt x="670153" y="1009091"/>
                  <a:pt x="679094" y="1000963"/>
                </a:cubicBezTo>
                <a:cubicBezTo>
                  <a:pt x="687222" y="995274"/>
                  <a:pt x="697382" y="975360"/>
                  <a:pt x="709574" y="941222"/>
                </a:cubicBezTo>
                <a:cubicBezTo>
                  <a:pt x="717702" y="925779"/>
                  <a:pt x="723798" y="891642"/>
                  <a:pt x="727862" y="838810"/>
                </a:cubicBezTo>
                <a:cubicBezTo>
                  <a:pt x="728675" y="831494"/>
                  <a:pt x="729488" y="824179"/>
                  <a:pt x="730300" y="816864"/>
                </a:cubicBezTo>
                <a:cubicBezTo>
                  <a:pt x="731113" y="810362"/>
                  <a:pt x="731113" y="806298"/>
                  <a:pt x="730300" y="804672"/>
                </a:cubicBezTo>
                <a:cubicBezTo>
                  <a:pt x="730300" y="802234"/>
                  <a:pt x="731113" y="795731"/>
                  <a:pt x="732739" y="785165"/>
                </a:cubicBezTo>
                <a:cubicBezTo>
                  <a:pt x="735177" y="766470"/>
                  <a:pt x="736396" y="748995"/>
                  <a:pt x="736396" y="732739"/>
                </a:cubicBezTo>
                <a:cubicBezTo>
                  <a:pt x="737209" y="720547"/>
                  <a:pt x="738022" y="709574"/>
                  <a:pt x="738835" y="699821"/>
                </a:cubicBezTo>
                <a:cubicBezTo>
                  <a:pt x="740460" y="675437"/>
                  <a:pt x="741273" y="660197"/>
                  <a:pt x="741273" y="654101"/>
                </a:cubicBezTo>
                <a:cubicBezTo>
                  <a:pt x="741273" y="648005"/>
                  <a:pt x="740460" y="646582"/>
                  <a:pt x="738835" y="649834"/>
                </a:cubicBezTo>
                <a:cubicBezTo>
                  <a:pt x="736396" y="650646"/>
                  <a:pt x="730300" y="652272"/>
                  <a:pt x="720547" y="654710"/>
                </a:cubicBezTo>
                <a:cubicBezTo>
                  <a:pt x="697788" y="660400"/>
                  <a:pt x="683564" y="664870"/>
                  <a:pt x="677875" y="668122"/>
                </a:cubicBezTo>
                <a:cubicBezTo>
                  <a:pt x="676249" y="668934"/>
                  <a:pt x="675436" y="668934"/>
                  <a:pt x="675436" y="668122"/>
                </a:cubicBezTo>
                <a:cubicBezTo>
                  <a:pt x="675436" y="668122"/>
                  <a:pt x="674624" y="668528"/>
                  <a:pt x="672998" y="669341"/>
                </a:cubicBezTo>
                <a:cubicBezTo>
                  <a:pt x="671372" y="670966"/>
                  <a:pt x="670153" y="671779"/>
                  <a:pt x="669340" y="671779"/>
                </a:cubicBezTo>
                <a:cubicBezTo>
                  <a:pt x="667715" y="670966"/>
                  <a:pt x="665276" y="671373"/>
                  <a:pt x="662025" y="672998"/>
                </a:cubicBezTo>
                <a:cubicBezTo>
                  <a:pt x="657961" y="674624"/>
                  <a:pt x="651052" y="677062"/>
                  <a:pt x="641299" y="680314"/>
                </a:cubicBezTo>
                <a:cubicBezTo>
                  <a:pt x="623417" y="686816"/>
                  <a:pt x="611022" y="691490"/>
                  <a:pt x="604113" y="694334"/>
                </a:cubicBezTo>
                <a:cubicBezTo>
                  <a:pt x="597204" y="697179"/>
                  <a:pt x="593344" y="699008"/>
                  <a:pt x="592531" y="699821"/>
                </a:cubicBezTo>
                <a:cubicBezTo>
                  <a:pt x="593344" y="701446"/>
                  <a:pt x="598627" y="708761"/>
                  <a:pt x="608380" y="721766"/>
                </a:cubicBezTo>
                <a:cubicBezTo>
                  <a:pt x="627888" y="743712"/>
                  <a:pt x="643331" y="766877"/>
                  <a:pt x="654710" y="791261"/>
                </a:cubicBezTo>
                <a:cubicBezTo>
                  <a:pt x="670966" y="822960"/>
                  <a:pt x="676656" y="845718"/>
                  <a:pt x="671779" y="859536"/>
                </a:cubicBezTo>
                <a:cubicBezTo>
                  <a:pt x="670966" y="866038"/>
                  <a:pt x="667105" y="870102"/>
                  <a:pt x="660196" y="871728"/>
                </a:cubicBezTo>
                <a:cubicBezTo>
                  <a:pt x="653288" y="873354"/>
                  <a:pt x="638048" y="873354"/>
                  <a:pt x="614476" y="871728"/>
                </a:cubicBezTo>
                <a:cubicBezTo>
                  <a:pt x="602284" y="870915"/>
                  <a:pt x="590905" y="871728"/>
                  <a:pt x="580339" y="874167"/>
                </a:cubicBezTo>
                <a:cubicBezTo>
                  <a:pt x="561644" y="879043"/>
                  <a:pt x="550672" y="881685"/>
                  <a:pt x="547420" y="882091"/>
                </a:cubicBezTo>
                <a:cubicBezTo>
                  <a:pt x="544169" y="882498"/>
                  <a:pt x="542950" y="881888"/>
                  <a:pt x="543763" y="880262"/>
                </a:cubicBezTo>
                <a:cubicBezTo>
                  <a:pt x="547827" y="871322"/>
                  <a:pt x="553923" y="860349"/>
                  <a:pt x="562051" y="847344"/>
                </a:cubicBezTo>
                <a:cubicBezTo>
                  <a:pt x="569366" y="830275"/>
                  <a:pt x="568147" y="811174"/>
                  <a:pt x="558393" y="790042"/>
                </a:cubicBezTo>
                <a:cubicBezTo>
                  <a:pt x="556768" y="785978"/>
                  <a:pt x="555955" y="783539"/>
                  <a:pt x="555955" y="782727"/>
                </a:cubicBezTo>
                <a:cubicBezTo>
                  <a:pt x="555955" y="780288"/>
                  <a:pt x="555548" y="778663"/>
                  <a:pt x="554736" y="777850"/>
                </a:cubicBezTo>
                <a:cubicBezTo>
                  <a:pt x="544169" y="751840"/>
                  <a:pt x="538886" y="736397"/>
                  <a:pt x="538886" y="731520"/>
                </a:cubicBezTo>
                <a:cubicBezTo>
                  <a:pt x="538886" y="728269"/>
                  <a:pt x="538480" y="726237"/>
                  <a:pt x="537667" y="725424"/>
                </a:cubicBezTo>
                <a:cubicBezTo>
                  <a:pt x="536041" y="725424"/>
                  <a:pt x="531977" y="727049"/>
                  <a:pt x="525475" y="730301"/>
                </a:cubicBezTo>
                <a:cubicBezTo>
                  <a:pt x="517347" y="733552"/>
                  <a:pt x="512470" y="735178"/>
                  <a:pt x="510844" y="735178"/>
                </a:cubicBezTo>
                <a:cubicBezTo>
                  <a:pt x="510032" y="735178"/>
                  <a:pt x="509219" y="735990"/>
                  <a:pt x="508406" y="737616"/>
                </a:cubicBezTo>
                <a:cubicBezTo>
                  <a:pt x="508406" y="738429"/>
                  <a:pt x="507593" y="738835"/>
                  <a:pt x="505968" y="738835"/>
                </a:cubicBezTo>
                <a:cubicBezTo>
                  <a:pt x="504342" y="738835"/>
                  <a:pt x="503529" y="739648"/>
                  <a:pt x="503529" y="741274"/>
                </a:cubicBezTo>
                <a:cubicBezTo>
                  <a:pt x="503529" y="742899"/>
                  <a:pt x="497433" y="745744"/>
                  <a:pt x="485241" y="749808"/>
                </a:cubicBezTo>
                <a:cubicBezTo>
                  <a:pt x="483616" y="749808"/>
                  <a:pt x="482803" y="750621"/>
                  <a:pt x="482803" y="752246"/>
                </a:cubicBezTo>
                <a:cubicBezTo>
                  <a:pt x="482803" y="753059"/>
                  <a:pt x="481990" y="753466"/>
                  <a:pt x="480364" y="753466"/>
                </a:cubicBezTo>
                <a:cubicBezTo>
                  <a:pt x="478739" y="753466"/>
                  <a:pt x="477520" y="754278"/>
                  <a:pt x="476707" y="755904"/>
                </a:cubicBezTo>
                <a:cubicBezTo>
                  <a:pt x="476707" y="756717"/>
                  <a:pt x="475081" y="757936"/>
                  <a:pt x="471830" y="759562"/>
                </a:cubicBezTo>
                <a:cubicBezTo>
                  <a:pt x="467766" y="761187"/>
                  <a:pt x="463296" y="763626"/>
                  <a:pt x="458419" y="766877"/>
                </a:cubicBezTo>
                <a:cubicBezTo>
                  <a:pt x="453542" y="770941"/>
                  <a:pt x="450697" y="772973"/>
                  <a:pt x="449884" y="772973"/>
                </a:cubicBezTo>
                <a:cubicBezTo>
                  <a:pt x="449884" y="772973"/>
                  <a:pt x="444601" y="776224"/>
                  <a:pt x="434035" y="782727"/>
                </a:cubicBezTo>
                <a:cubicBezTo>
                  <a:pt x="423468" y="790042"/>
                  <a:pt x="413715" y="795731"/>
                  <a:pt x="404774" y="799795"/>
                </a:cubicBezTo>
                <a:cubicBezTo>
                  <a:pt x="395020" y="805485"/>
                  <a:pt x="385673" y="807923"/>
                  <a:pt x="376732" y="807110"/>
                </a:cubicBezTo>
                <a:cubicBezTo>
                  <a:pt x="367792" y="807110"/>
                  <a:pt x="361289" y="805891"/>
                  <a:pt x="357225" y="803453"/>
                </a:cubicBezTo>
                <a:cubicBezTo>
                  <a:pt x="340969" y="794512"/>
                  <a:pt x="325120" y="783133"/>
                  <a:pt x="309676" y="769315"/>
                </a:cubicBezTo>
                <a:cubicBezTo>
                  <a:pt x="300736" y="761187"/>
                  <a:pt x="295452" y="756717"/>
                  <a:pt x="293827" y="755904"/>
                </a:cubicBezTo>
                <a:cubicBezTo>
                  <a:pt x="293014" y="758342"/>
                  <a:pt x="291388" y="765658"/>
                  <a:pt x="288950" y="777850"/>
                </a:cubicBezTo>
                <a:cubicBezTo>
                  <a:pt x="284073" y="807923"/>
                  <a:pt x="283260" y="848157"/>
                  <a:pt x="286512" y="898550"/>
                </a:cubicBezTo>
                <a:cubicBezTo>
                  <a:pt x="288137" y="918058"/>
                  <a:pt x="288544" y="933907"/>
                  <a:pt x="287731" y="946099"/>
                </a:cubicBezTo>
                <a:cubicBezTo>
                  <a:pt x="286918" y="958291"/>
                  <a:pt x="284886" y="965200"/>
                  <a:pt x="281635" y="966826"/>
                </a:cubicBezTo>
                <a:cubicBezTo>
                  <a:pt x="276758" y="971702"/>
                  <a:pt x="267411" y="969670"/>
                  <a:pt x="253593" y="960730"/>
                </a:cubicBezTo>
                <a:cubicBezTo>
                  <a:pt x="226771" y="942848"/>
                  <a:pt x="209702" y="920902"/>
                  <a:pt x="202387" y="894893"/>
                </a:cubicBezTo>
                <a:cubicBezTo>
                  <a:pt x="199948" y="885139"/>
                  <a:pt x="199542" y="875792"/>
                  <a:pt x="201168" y="866851"/>
                </a:cubicBezTo>
                <a:cubicBezTo>
                  <a:pt x="202793" y="857098"/>
                  <a:pt x="204012" y="848563"/>
                  <a:pt x="204825" y="841248"/>
                </a:cubicBezTo>
                <a:cubicBezTo>
                  <a:pt x="205638" y="833933"/>
                  <a:pt x="206044" y="829869"/>
                  <a:pt x="206044" y="829056"/>
                </a:cubicBezTo>
                <a:cubicBezTo>
                  <a:pt x="206857" y="826618"/>
                  <a:pt x="207264" y="818490"/>
                  <a:pt x="207264" y="804672"/>
                </a:cubicBezTo>
                <a:cubicBezTo>
                  <a:pt x="208076" y="789229"/>
                  <a:pt x="208889" y="775005"/>
                  <a:pt x="209702" y="762000"/>
                </a:cubicBezTo>
                <a:cubicBezTo>
                  <a:pt x="210515" y="748182"/>
                  <a:pt x="211328" y="728675"/>
                  <a:pt x="212140" y="703478"/>
                </a:cubicBezTo>
                <a:cubicBezTo>
                  <a:pt x="212953" y="677469"/>
                  <a:pt x="213766" y="655117"/>
                  <a:pt x="214579" y="636422"/>
                </a:cubicBezTo>
                <a:cubicBezTo>
                  <a:pt x="217017" y="603910"/>
                  <a:pt x="218643" y="578104"/>
                  <a:pt x="219456" y="559003"/>
                </a:cubicBezTo>
                <a:cubicBezTo>
                  <a:pt x="220268" y="539902"/>
                  <a:pt x="220268" y="528320"/>
                  <a:pt x="219456" y="524256"/>
                </a:cubicBezTo>
                <a:cubicBezTo>
                  <a:pt x="216204" y="512064"/>
                  <a:pt x="211734" y="505968"/>
                  <a:pt x="206044" y="505968"/>
                </a:cubicBezTo>
                <a:cubicBezTo>
                  <a:pt x="197916" y="505968"/>
                  <a:pt x="180441" y="516534"/>
                  <a:pt x="153619" y="537667"/>
                </a:cubicBezTo>
                <a:cubicBezTo>
                  <a:pt x="141427" y="546608"/>
                  <a:pt x="126796" y="555549"/>
                  <a:pt x="109728" y="564490"/>
                </a:cubicBezTo>
                <a:cubicBezTo>
                  <a:pt x="88595" y="575869"/>
                  <a:pt x="67462" y="573024"/>
                  <a:pt x="46329" y="555955"/>
                </a:cubicBezTo>
                <a:cubicBezTo>
                  <a:pt x="25196" y="535635"/>
                  <a:pt x="9753" y="518973"/>
                  <a:pt x="0" y="505968"/>
                </a:cubicBezTo>
                <a:cubicBezTo>
                  <a:pt x="3251" y="507594"/>
                  <a:pt x="8940" y="510845"/>
                  <a:pt x="17068" y="515722"/>
                </a:cubicBezTo>
                <a:cubicBezTo>
                  <a:pt x="25196" y="520598"/>
                  <a:pt x="30480" y="523443"/>
                  <a:pt x="32918" y="524256"/>
                </a:cubicBezTo>
                <a:cubicBezTo>
                  <a:pt x="34544" y="524256"/>
                  <a:pt x="36169" y="524662"/>
                  <a:pt x="37795" y="525475"/>
                </a:cubicBezTo>
                <a:cubicBezTo>
                  <a:pt x="39420" y="526288"/>
                  <a:pt x="40233" y="526288"/>
                  <a:pt x="40233" y="525475"/>
                </a:cubicBezTo>
                <a:cubicBezTo>
                  <a:pt x="40233" y="523850"/>
                  <a:pt x="41046" y="523443"/>
                  <a:pt x="42672" y="524256"/>
                </a:cubicBezTo>
                <a:cubicBezTo>
                  <a:pt x="44297" y="525069"/>
                  <a:pt x="48361" y="523850"/>
                  <a:pt x="54864" y="520598"/>
                </a:cubicBezTo>
                <a:cubicBezTo>
                  <a:pt x="61366" y="517347"/>
                  <a:pt x="65024" y="515722"/>
                  <a:pt x="65836" y="515722"/>
                </a:cubicBezTo>
                <a:cubicBezTo>
                  <a:pt x="67462" y="515722"/>
                  <a:pt x="69088" y="514502"/>
                  <a:pt x="70713" y="512064"/>
                </a:cubicBezTo>
                <a:cubicBezTo>
                  <a:pt x="72339" y="509626"/>
                  <a:pt x="73558" y="508406"/>
                  <a:pt x="74371" y="508406"/>
                </a:cubicBezTo>
                <a:cubicBezTo>
                  <a:pt x="75996" y="508406"/>
                  <a:pt x="83718" y="503123"/>
                  <a:pt x="97536" y="492557"/>
                </a:cubicBezTo>
                <a:cubicBezTo>
                  <a:pt x="105664" y="485242"/>
                  <a:pt x="112979" y="479552"/>
                  <a:pt x="119481" y="475488"/>
                </a:cubicBezTo>
                <a:cubicBezTo>
                  <a:pt x="122732" y="473862"/>
                  <a:pt x="125577" y="471830"/>
                  <a:pt x="128016" y="469392"/>
                </a:cubicBezTo>
                <a:cubicBezTo>
                  <a:pt x="129641" y="466954"/>
                  <a:pt x="131267" y="465734"/>
                  <a:pt x="132892" y="465734"/>
                </a:cubicBezTo>
                <a:cubicBezTo>
                  <a:pt x="134518" y="465734"/>
                  <a:pt x="135737" y="464922"/>
                  <a:pt x="136550" y="463296"/>
                </a:cubicBezTo>
                <a:cubicBezTo>
                  <a:pt x="137363" y="462483"/>
                  <a:pt x="140817" y="459638"/>
                  <a:pt x="146913" y="454762"/>
                </a:cubicBezTo>
                <a:cubicBezTo>
                  <a:pt x="153009" y="449885"/>
                  <a:pt x="159308" y="445008"/>
                  <a:pt x="165811" y="440131"/>
                </a:cubicBezTo>
                <a:cubicBezTo>
                  <a:pt x="172313" y="435254"/>
                  <a:pt x="175971" y="432816"/>
                  <a:pt x="176784" y="432816"/>
                </a:cubicBezTo>
                <a:cubicBezTo>
                  <a:pt x="177596" y="432816"/>
                  <a:pt x="181457" y="429971"/>
                  <a:pt x="188366" y="424282"/>
                </a:cubicBezTo>
                <a:cubicBezTo>
                  <a:pt x="195275" y="418592"/>
                  <a:pt x="201574" y="413309"/>
                  <a:pt x="207264" y="408432"/>
                </a:cubicBezTo>
                <a:cubicBezTo>
                  <a:pt x="217830" y="397866"/>
                  <a:pt x="225958" y="384454"/>
                  <a:pt x="231648" y="368198"/>
                </a:cubicBezTo>
                <a:cubicBezTo>
                  <a:pt x="234086" y="361696"/>
                  <a:pt x="235712" y="356819"/>
                  <a:pt x="236524" y="353568"/>
                </a:cubicBezTo>
                <a:cubicBezTo>
                  <a:pt x="238150" y="350317"/>
                  <a:pt x="239369" y="342595"/>
                  <a:pt x="240182" y="330403"/>
                </a:cubicBezTo>
                <a:cubicBezTo>
                  <a:pt x="240995" y="318211"/>
                  <a:pt x="241401" y="309270"/>
                  <a:pt x="241401" y="303581"/>
                </a:cubicBezTo>
                <a:cubicBezTo>
                  <a:pt x="244652" y="278384"/>
                  <a:pt x="243840" y="258064"/>
                  <a:pt x="238963" y="242621"/>
                </a:cubicBezTo>
                <a:cubicBezTo>
                  <a:pt x="237337" y="238557"/>
                  <a:pt x="236524" y="236118"/>
                  <a:pt x="236524" y="235306"/>
                </a:cubicBezTo>
                <a:cubicBezTo>
                  <a:pt x="235712" y="233680"/>
                  <a:pt x="234899" y="232054"/>
                  <a:pt x="234086" y="230429"/>
                </a:cubicBezTo>
                <a:cubicBezTo>
                  <a:pt x="233273" y="226365"/>
                  <a:pt x="232867" y="215798"/>
                  <a:pt x="232867" y="198729"/>
                </a:cubicBezTo>
                <a:cubicBezTo>
                  <a:pt x="232054" y="178410"/>
                  <a:pt x="233273" y="166624"/>
                  <a:pt x="236524" y="163373"/>
                </a:cubicBezTo>
                <a:cubicBezTo>
                  <a:pt x="239776" y="156870"/>
                  <a:pt x="241401" y="153213"/>
                  <a:pt x="241401" y="152400"/>
                </a:cubicBezTo>
                <a:cubicBezTo>
                  <a:pt x="241401" y="142646"/>
                  <a:pt x="250748" y="121514"/>
                  <a:pt x="269443" y="89002"/>
                </a:cubicBezTo>
                <a:cubicBezTo>
                  <a:pt x="271881" y="89002"/>
                  <a:pt x="277164" y="90627"/>
                  <a:pt x="285292" y="93878"/>
                </a:cubicBezTo>
                <a:cubicBezTo>
                  <a:pt x="293420" y="97942"/>
                  <a:pt x="298297" y="99974"/>
                  <a:pt x="299923" y="99974"/>
                </a:cubicBezTo>
                <a:cubicBezTo>
                  <a:pt x="303174" y="99974"/>
                  <a:pt x="309676" y="106883"/>
                  <a:pt x="319430" y="120701"/>
                </a:cubicBezTo>
                <a:cubicBezTo>
                  <a:pt x="321868" y="127203"/>
                  <a:pt x="324713" y="132893"/>
                  <a:pt x="327964" y="137770"/>
                </a:cubicBezTo>
                <a:cubicBezTo>
                  <a:pt x="332841" y="145898"/>
                  <a:pt x="333248" y="163779"/>
                  <a:pt x="329184" y="191414"/>
                </a:cubicBezTo>
                <a:cubicBezTo>
                  <a:pt x="327558" y="202794"/>
                  <a:pt x="325932" y="214173"/>
                  <a:pt x="324307" y="225552"/>
                </a:cubicBezTo>
                <a:cubicBezTo>
                  <a:pt x="323494" y="236118"/>
                  <a:pt x="322681" y="247091"/>
                  <a:pt x="321868" y="258470"/>
                </a:cubicBezTo>
                <a:cubicBezTo>
                  <a:pt x="320243" y="269037"/>
                  <a:pt x="319024" y="278384"/>
                  <a:pt x="318211" y="286512"/>
                </a:cubicBezTo>
                <a:cubicBezTo>
                  <a:pt x="314960" y="301142"/>
                  <a:pt x="320649" y="314554"/>
                  <a:pt x="335280" y="326746"/>
                </a:cubicBezTo>
                <a:cubicBezTo>
                  <a:pt x="344220" y="335686"/>
                  <a:pt x="352348" y="343002"/>
                  <a:pt x="359664" y="348691"/>
                </a:cubicBezTo>
                <a:cubicBezTo>
                  <a:pt x="366979" y="353568"/>
                  <a:pt x="372262" y="359664"/>
                  <a:pt x="375513" y="366979"/>
                </a:cubicBezTo>
                <a:cubicBezTo>
                  <a:pt x="378764" y="374294"/>
                  <a:pt x="381203" y="379171"/>
                  <a:pt x="382828" y="381610"/>
                </a:cubicBezTo>
                <a:cubicBezTo>
                  <a:pt x="384454" y="383235"/>
                  <a:pt x="386080" y="386080"/>
                  <a:pt x="387705" y="390144"/>
                </a:cubicBezTo>
                <a:cubicBezTo>
                  <a:pt x="389331" y="394208"/>
                  <a:pt x="387705" y="397866"/>
                  <a:pt x="382828" y="401117"/>
                </a:cubicBezTo>
                <a:cubicBezTo>
                  <a:pt x="373075" y="407619"/>
                  <a:pt x="360883" y="414934"/>
                  <a:pt x="346252" y="423062"/>
                </a:cubicBezTo>
                <a:cubicBezTo>
                  <a:pt x="338937" y="426313"/>
                  <a:pt x="331622" y="430784"/>
                  <a:pt x="324307" y="436474"/>
                </a:cubicBezTo>
                <a:cubicBezTo>
                  <a:pt x="303987" y="451104"/>
                  <a:pt x="292201" y="478333"/>
                  <a:pt x="288950" y="518160"/>
                </a:cubicBezTo>
                <a:cubicBezTo>
                  <a:pt x="288137" y="527914"/>
                  <a:pt x="287324" y="534010"/>
                  <a:pt x="286512" y="536448"/>
                </a:cubicBezTo>
                <a:cubicBezTo>
                  <a:pt x="286512" y="538886"/>
                  <a:pt x="286105" y="543357"/>
                  <a:pt x="285292" y="549859"/>
                </a:cubicBezTo>
                <a:cubicBezTo>
                  <a:pt x="284480" y="557174"/>
                  <a:pt x="283667" y="566522"/>
                  <a:pt x="282854" y="577901"/>
                </a:cubicBezTo>
                <a:cubicBezTo>
                  <a:pt x="281228" y="589280"/>
                  <a:pt x="280009" y="600659"/>
                  <a:pt x="279196" y="612038"/>
                </a:cubicBezTo>
                <a:cubicBezTo>
                  <a:pt x="278384" y="622605"/>
                  <a:pt x="277571" y="628701"/>
                  <a:pt x="276758" y="630326"/>
                </a:cubicBezTo>
                <a:cubicBezTo>
                  <a:pt x="276758" y="632765"/>
                  <a:pt x="276352" y="641299"/>
                  <a:pt x="275539" y="655930"/>
                </a:cubicBezTo>
                <a:cubicBezTo>
                  <a:pt x="274726" y="670560"/>
                  <a:pt x="273913" y="680720"/>
                  <a:pt x="273100" y="686410"/>
                </a:cubicBezTo>
                <a:cubicBezTo>
                  <a:pt x="272288" y="715670"/>
                  <a:pt x="272694" y="739242"/>
                  <a:pt x="274320" y="757123"/>
                </a:cubicBezTo>
                <a:lnTo>
                  <a:pt x="275539" y="762000"/>
                </a:lnTo>
                <a:lnTo>
                  <a:pt x="280416" y="755904"/>
                </a:lnTo>
                <a:cubicBezTo>
                  <a:pt x="282854" y="752653"/>
                  <a:pt x="284480" y="750011"/>
                  <a:pt x="285292" y="747979"/>
                </a:cubicBezTo>
                <a:cubicBezTo>
                  <a:pt x="286105" y="745947"/>
                  <a:pt x="285699" y="744931"/>
                  <a:pt x="284073" y="744931"/>
                </a:cubicBezTo>
                <a:cubicBezTo>
                  <a:pt x="283260" y="744931"/>
                  <a:pt x="282041" y="743306"/>
                  <a:pt x="280416" y="740054"/>
                </a:cubicBezTo>
                <a:cubicBezTo>
                  <a:pt x="279603" y="737616"/>
                  <a:pt x="279400" y="736194"/>
                  <a:pt x="279806" y="735787"/>
                </a:cubicBezTo>
                <a:cubicBezTo>
                  <a:pt x="280212" y="735381"/>
                  <a:pt x="282448" y="735178"/>
                  <a:pt x="286512" y="735178"/>
                </a:cubicBezTo>
                <a:cubicBezTo>
                  <a:pt x="294640" y="735178"/>
                  <a:pt x="298297" y="733146"/>
                  <a:pt x="297484" y="729082"/>
                </a:cubicBezTo>
                <a:lnTo>
                  <a:pt x="301142" y="722986"/>
                </a:lnTo>
                <a:lnTo>
                  <a:pt x="299923" y="729082"/>
                </a:lnTo>
                <a:cubicBezTo>
                  <a:pt x="297484" y="733146"/>
                  <a:pt x="299110" y="735178"/>
                  <a:pt x="304800" y="735178"/>
                </a:cubicBezTo>
                <a:cubicBezTo>
                  <a:pt x="308864" y="735178"/>
                  <a:pt x="314553" y="734365"/>
                  <a:pt x="321868" y="732739"/>
                </a:cubicBezTo>
                <a:cubicBezTo>
                  <a:pt x="328371" y="731114"/>
                  <a:pt x="335280" y="729894"/>
                  <a:pt x="342595" y="729082"/>
                </a:cubicBezTo>
                <a:cubicBezTo>
                  <a:pt x="360476" y="727456"/>
                  <a:pt x="385673" y="722986"/>
                  <a:pt x="418185" y="715670"/>
                </a:cubicBezTo>
                <a:cubicBezTo>
                  <a:pt x="469392" y="703478"/>
                  <a:pt x="505561" y="692912"/>
                  <a:pt x="526694" y="683971"/>
                </a:cubicBezTo>
                <a:cubicBezTo>
                  <a:pt x="527507" y="683158"/>
                  <a:pt x="525881" y="681533"/>
                  <a:pt x="521817" y="679094"/>
                </a:cubicBezTo>
                <a:cubicBezTo>
                  <a:pt x="517753" y="675843"/>
                  <a:pt x="512876" y="674624"/>
                  <a:pt x="507187" y="675437"/>
                </a:cubicBezTo>
                <a:cubicBezTo>
                  <a:pt x="502310" y="676250"/>
                  <a:pt x="499872" y="676250"/>
                  <a:pt x="499872" y="675437"/>
                </a:cubicBezTo>
                <a:cubicBezTo>
                  <a:pt x="499872" y="674624"/>
                  <a:pt x="501091" y="672186"/>
                  <a:pt x="503529" y="668122"/>
                </a:cubicBezTo>
                <a:cubicBezTo>
                  <a:pt x="510032" y="661619"/>
                  <a:pt x="517347" y="658368"/>
                  <a:pt x="525475" y="658368"/>
                </a:cubicBezTo>
                <a:cubicBezTo>
                  <a:pt x="529539" y="658368"/>
                  <a:pt x="539292" y="662838"/>
                  <a:pt x="554736" y="671779"/>
                </a:cubicBezTo>
                <a:cubicBezTo>
                  <a:pt x="558800" y="674218"/>
                  <a:pt x="563270" y="674218"/>
                  <a:pt x="568147" y="671779"/>
                </a:cubicBezTo>
                <a:cubicBezTo>
                  <a:pt x="568960" y="670966"/>
                  <a:pt x="569772" y="670560"/>
                  <a:pt x="570585" y="670560"/>
                </a:cubicBezTo>
                <a:cubicBezTo>
                  <a:pt x="571398" y="670560"/>
                  <a:pt x="573430" y="669747"/>
                  <a:pt x="576681" y="668122"/>
                </a:cubicBezTo>
                <a:cubicBezTo>
                  <a:pt x="599440" y="659994"/>
                  <a:pt x="640486" y="646582"/>
                  <a:pt x="699820" y="627888"/>
                </a:cubicBezTo>
                <a:cubicBezTo>
                  <a:pt x="714451" y="623824"/>
                  <a:pt x="724611" y="620979"/>
                  <a:pt x="730300" y="619354"/>
                </a:cubicBezTo>
                <a:cubicBezTo>
                  <a:pt x="736803" y="619354"/>
                  <a:pt x="738835" y="617322"/>
                  <a:pt x="736396" y="613258"/>
                </a:cubicBezTo>
                <a:cubicBezTo>
                  <a:pt x="737209" y="606755"/>
                  <a:pt x="731520" y="603504"/>
                  <a:pt x="719328" y="603504"/>
                </a:cubicBezTo>
                <a:cubicBezTo>
                  <a:pt x="705510" y="603504"/>
                  <a:pt x="696569" y="606755"/>
                  <a:pt x="692505" y="613258"/>
                </a:cubicBezTo>
                <a:lnTo>
                  <a:pt x="688848" y="618134"/>
                </a:lnTo>
                <a:lnTo>
                  <a:pt x="690067" y="610819"/>
                </a:lnTo>
                <a:cubicBezTo>
                  <a:pt x="690880" y="599440"/>
                  <a:pt x="698601" y="590499"/>
                  <a:pt x="713232" y="583997"/>
                </a:cubicBezTo>
                <a:lnTo>
                  <a:pt x="726643" y="576681"/>
                </a:lnTo>
                <a:lnTo>
                  <a:pt x="735177" y="580339"/>
                </a:lnTo>
                <a:cubicBezTo>
                  <a:pt x="740867" y="582778"/>
                  <a:pt x="748182" y="588061"/>
                  <a:pt x="757123" y="596189"/>
                </a:cubicBezTo>
                <a:lnTo>
                  <a:pt x="770534" y="609600"/>
                </a:lnTo>
                <a:lnTo>
                  <a:pt x="787603" y="604723"/>
                </a:lnTo>
                <a:cubicBezTo>
                  <a:pt x="799795" y="602285"/>
                  <a:pt x="805891" y="600659"/>
                  <a:pt x="805891" y="599846"/>
                </a:cubicBezTo>
                <a:cubicBezTo>
                  <a:pt x="805891" y="599034"/>
                  <a:pt x="801420" y="595782"/>
                  <a:pt x="792480" y="590093"/>
                </a:cubicBezTo>
                <a:cubicBezTo>
                  <a:pt x="781913" y="582778"/>
                  <a:pt x="769518" y="572414"/>
                  <a:pt x="755294" y="559003"/>
                </a:cubicBezTo>
                <a:cubicBezTo>
                  <a:pt x="741070" y="545592"/>
                  <a:pt x="733958" y="537667"/>
                  <a:pt x="733958" y="535229"/>
                </a:cubicBezTo>
                <a:cubicBezTo>
                  <a:pt x="733958" y="534416"/>
                  <a:pt x="731520" y="530962"/>
                  <a:pt x="726643" y="524866"/>
                </a:cubicBezTo>
                <a:cubicBezTo>
                  <a:pt x="721766" y="518770"/>
                  <a:pt x="716076" y="512064"/>
                  <a:pt x="709574" y="504749"/>
                </a:cubicBezTo>
                <a:lnTo>
                  <a:pt x="702259" y="497434"/>
                </a:lnTo>
                <a:lnTo>
                  <a:pt x="677875" y="508406"/>
                </a:lnTo>
                <a:cubicBezTo>
                  <a:pt x="663244" y="515722"/>
                  <a:pt x="654304" y="520598"/>
                  <a:pt x="651052" y="523037"/>
                </a:cubicBezTo>
                <a:cubicBezTo>
                  <a:pt x="649427" y="523850"/>
                  <a:pt x="648411" y="526491"/>
                  <a:pt x="648004" y="530962"/>
                </a:cubicBezTo>
                <a:cubicBezTo>
                  <a:pt x="647598" y="535432"/>
                  <a:pt x="647395" y="544982"/>
                  <a:pt x="647395" y="559613"/>
                </a:cubicBezTo>
                <a:cubicBezTo>
                  <a:pt x="647395" y="574243"/>
                  <a:pt x="647192" y="584810"/>
                  <a:pt x="646785" y="591312"/>
                </a:cubicBezTo>
                <a:cubicBezTo>
                  <a:pt x="646379" y="597814"/>
                  <a:pt x="645363" y="604317"/>
                  <a:pt x="643737" y="610819"/>
                </a:cubicBezTo>
                <a:cubicBezTo>
                  <a:pt x="639673" y="627075"/>
                  <a:pt x="632764" y="638454"/>
                  <a:pt x="623011" y="644957"/>
                </a:cubicBezTo>
                <a:cubicBezTo>
                  <a:pt x="617321" y="649021"/>
                  <a:pt x="612444" y="648818"/>
                  <a:pt x="608380" y="644347"/>
                </a:cubicBezTo>
                <a:cubicBezTo>
                  <a:pt x="604316" y="639877"/>
                  <a:pt x="598627" y="628701"/>
                  <a:pt x="591312" y="610819"/>
                </a:cubicBezTo>
                <a:cubicBezTo>
                  <a:pt x="584809" y="594563"/>
                  <a:pt x="581152" y="582778"/>
                  <a:pt x="580339" y="575462"/>
                </a:cubicBezTo>
                <a:cubicBezTo>
                  <a:pt x="579526" y="568147"/>
                  <a:pt x="578713" y="564490"/>
                  <a:pt x="577900" y="564490"/>
                </a:cubicBezTo>
                <a:cubicBezTo>
                  <a:pt x="577900" y="564490"/>
                  <a:pt x="570179" y="569366"/>
                  <a:pt x="554736" y="579120"/>
                </a:cubicBezTo>
                <a:lnTo>
                  <a:pt x="532790" y="593750"/>
                </a:lnTo>
                <a:lnTo>
                  <a:pt x="524256" y="588874"/>
                </a:lnTo>
                <a:cubicBezTo>
                  <a:pt x="518566" y="586435"/>
                  <a:pt x="514502" y="584403"/>
                  <a:pt x="512064" y="582778"/>
                </a:cubicBezTo>
                <a:cubicBezTo>
                  <a:pt x="505561" y="574650"/>
                  <a:pt x="501904" y="567334"/>
                  <a:pt x="501091" y="560832"/>
                </a:cubicBezTo>
                <a:cubicBezTo>
                  <a:pt x="507593" y="555142"/>
                  <a:pt x="514502" y="550266"/>
                  <a:pt x="521817" y="546202"/>
                </a:cubicBezTo>
                <a:cubicBezTo>
                  <a:pt x="526694" y="543763"/>
                  <a:pt x="532384" y="540106"/>
                  <a:pt x="538886" y="535229"/>
                </a:cubicBezTo>
                <a:cubicBezTo>
                  <a:pt x="545388" y="530352"/>
                  <a:pt x="554329" y="523443"/>
                  <a:pt x="565708" y="514502"/>
                </a:cubicBezTo>
                <a:lnTo>
                  <a:pt x="583996" y="501091"/>
                </a:lnTo>
                <a:lnTo>
                  <a:pt x="585216" y="484022"/>
                </a:lnTo>
                <a:cubicBezTo>
                  <a:pt x="586028" y="472643"/>
                  <a:pt x="586841" y="464515"/>
                  <a:pt x="587654" y="459638"/>
                </a:cubicBezTo>
                <a:lnTo>
                  <a:pt x="588873" y="453542"/>
                </a:lnTo>
                <a:lnTo>
                  <a:pt x="579120" y="458419"/>
                </a:lnTo>
                <a:cubicBezTo>
                  <a:pt x="573430" y="461670"/>
                  <a:pt x="567740" y="464109"/>
                  <a:pt x="562051" y="465734"/>
                </a:cubicBezTo>
                <a:cubicBezTo>
                  <a:pt x="557174" y="468173"/>
                  <a:pt x="551078" y="466954"/>
                  <a:pt x="543763" y="462077"/>
                </a:cubicBezTo>
                <a:cubicBezTo>
                  <a:pt x="525068" y="449072"/>
                  <a:pt x="514908" y="436474"/>
                  <a:pt x="513283" y="424282"/>
                </a:cubicBezTo>
                <a:cubicBezTo>
                  <a:pt x="513283" y="422656"/>
                  <a:pt x="518566" y="420624"/>
                  <a:pt x="529132" y="418186"/>
                </a:cubicBezTo>
                <a:cubicBezTo>
                  <a:pt x="536448" y="416560"/>
                  <a:pt x="541121" y="415950"/>
                  <a:pt x="543153" y="416357"/>
                </a:cubicBezTo>
                <a:cubicBezTo>
                  <a:pt x="545185" y="416763"/>
                  <a:pt x="544982" y="418592"/>
                  <a:pt x="542544" y="421843"/>
                </a:cubicBezTo>
                <a:cubicBezTo>
                  <a:pt x="539292" y="425907"/>
                  <a:pt x="541731" y="426313"/>
                  <a:pt x="549859" y="423062"/>
                </a:cubicBezTo>
                <a:cubicBezTo>
                  <a:pt x="554736" y="421437"/>
                  <a:pt x="562864" y="417373"/>
                  <a:pt x="574243" y="410870"/>
                </a:cubicBezTo>
                <a:cubicBezTo>
                  <a:pt x="576681" y="409245"/>
                  <a:pt x="579932" y="407619"/>
                  <a:pt x="583996" y="405993"/>
                </a:cubicBezTo>
                <a:cubicBezTo>
                  <a:pt x="588873" y="405181"/>
                  <a:pt x="590905" y="400304"/>
                  <a:pt x="590092" y="391363"/>
                </a:cubicBezTo>
                <a:cubicBezTo>
                  <a:pt x="590092" y="382422"/>
                  <a:pt x="590499" y="368605"/>
                  <a:pt x="591312" y="349910"/>
                </a:cubicBezTo>
                <a:lnTo>
                  <a:pt x="592531" y="318211"/>
                </a:lnTo>
                <a:lnTo>
                  <a:pt x="587654" y="320650"/>
                </a:lnTo>
                <a:cubicBezTo>
                  <a:pt x="585216" y="322275"/>
                  <a:pt x="583184" y="323494"/>
                  <a:pt x="581558" y="324307"/>
                </a:cubicBezTo>
                <a:cubicBezTo>
                  <a:pt x="580745" y="325933"/>
                  <a:pt x="577088" y="328981"/>
                  <a:pt x="570585" y="333451"/>
                </a:cubicBezTo>
                <a:cubicBezTo>
                  <a:pt x="564083" y="337922"/>
                  <a:pt x="560832" y="340157"/>
                  <a:pt x="560832" y="340157"/>
                </a:cubicBezTo>
                <a:cubicBezTo>
                  <a:pt x="560019" y="340157"/>
                  <a:pt x="557987" y="341376"/>
                  <a:pt x="554736" y="343814"/>
                </a:cubicBezTo>
                <a:cubicBezTo>
                  <a:pt x="550672" y="346253"/>
                  <a:pt x="544576" y="349098"/>
                  <a:pt x="536448" y="352349"/>
                </a:cubicBezTo>
                <a:cubicBezTo>
                  <a:pt x="526694" y="355600"/>
                  <a:pt x="519785" y="356413"/>
                  <a:pt x="515721" y="354787"/>
                </a:cubicBezTo>
                <a:cubicBezTo>
                  <a:pt x="505968" y="350723"/>
                  <a:pt x="497840" y="343002"/>
                  <a:pt x="491337" y="331622"/>
                </a:cubicBezTo>
                <a:cubicBezTo>
                  <a:pt x="489712" y="328371"/>
                  <a:pt x="489102" y="326136"/>
                  <a:pt x="489508" y="324917"/>
                </a:cubicBezTo>
                <a:cubicBezTo>
                  <a:pt x="489915" y="323698"/>
                  <a:pt x="491744" y="324307"/>
                  <a:pt x="494995" y="326746"/>
                </a:cubicBezTo>
                <a:cubicBezTo>
                  <a:pt x="501497" y="332435"/>
                  <a:pt x="508000" y="333654"/>
                  <a:pt x="514502" y="330403"/>
                </a:cubicBezTo>
                <a:cubicBezTo>
                  <a:pt x="526694" y="325526"/>
                  <a:pt x="536041" y="320650"/>
                  <a:pt x="542544" y="315773"/>
                </a:cubicBezTo>
                <a:cubicBezTo>
                  <a:pt x="546608" y="312521"/>
                  <a:pt x="549452" y="310896"/>
                  <a:pt x="551078" y="310896"/>
                </a:cubicBezTo>
                <a:cubicBezTo>
                  <a:pt x="552704" y="310896"/>
                  <a:pt x="553516" y="310490"/>
                  <a:pt x="553516" y="309677"/>
                </a:cubicBezTo>
                <a:cubicBezTo>
                  <a:pt x="553516" y="308864"/>
                  <a:pt x="554329" y="308051"/>
                  <a:pt x="555955" y="307238"/>
                </a:cubicBezTo>
                <a:cubicBezTo>
                  <a:pt x="556768" y="307238"/>
                  <a:pt x="559206" y="306019"/>
                  <a:pt x="563270" y="303581"/>
                </a:cubicBezTo>
                <a:cubicBezTo>
                  <a:pt x="567334" y="300330"/>
                  <a:pt x="573024" y="296672"/>
                  <a:pt x="580339" y="292608"/>
                </a:cubicBezTo>
                <a:lnTo>
                  <a:pt x="591312" y="286512"/>
                </a:lnTo>
                <a:lnTo>
                  <a:pt x="591312" y="256032"/>
                </a:lnTo>
                <a:lnTo>
                  <a:pt x="591312" y="225552"/>
                </a:lnTo>
                <a:lnTo>
                  <a:pt x="576681" y="235306"/>
                </a:lnTo>
                <a:cubicBezTo>
                  <a:pt x="566115" y="242621"/>
                  <a:pt x="555548" y="249936"/>
                  <a:pt x="544982" y="257251"/>
                </a:cubicBezTo>
                <a:cubicBezTo>
                  <a:pt x="535228" y="264566"/>
                  <a:pt x="529539" y="268224"/>
                  <a:pt x="527913" y="268224"/>
                </a:cubicBezTo>
                <a:cubicBezTo>
                  <a:pt x="527100" y="268224"/>
                  <a:pt x="525475" y="269443"/>
                  <a:pt x="523036" y="271882"/>
                </a:cubicBezTo>
                <a:cubicBezTo>
                  <a:pt x="519785" y="274320"/>
                  <a:pt x="514908" y="277571"/>
                  <a:pt x="508406" y="281635"/>
                </a:cubicBezTo>
                <a:cubicBezTo>
                  <a:pt x="491337" y="295453"/>
                  <a:pt x="480771" y="306832"/>
                  <a:pt x="476707" y="315773"/>
                </a:cubicBezTo>
                <a:cubicBezTo>
                  <a:pt x="475894" y="319024"/>
                  <a:pt x="476300" y="323901"/>
                  <a:pt x="477926" y="330403"/>
                </a:cubicBezTo>
                <a:cubicBezTo>
                  <a:pt x="479552" y="337718"/>
                  <a:pt x="480771" y="345846"/>
                  <a:pt x="481584" y="354787"/>
                </a:cubicBezTo>
                <a:cubicBezTo>
                  <a:pt x="482396" y="364541"/>
                  <a:pt x="483616" y="375514"/>
                  <a:pt x="485241" y="387706"/>
                </a:cubicBezTo>
                <a:cubicBezTo>
                  <a:pt x="486054" y="400710"/>
                  <a:pt x="486867" y="417779"/>
                  <a:pt x="487680" y="438912"/>
                </a:cubicBezTo>
                <a:cubicBezTo>
                  <a:pt x="488492" y="460045"/>
                  <a:pt x="489305" y="479552"/>
                  <a:pt x="490118" y="497434"/>
                </a:cubicBezTo>
                <a:cubicBezTo>
                  <a:pt x="490118" y="515315"/>
                  <a:pt x="490524" y="532384"/>
                  <a:pt x="491337" y="548640"/>
                </a:cubicBezTo>
                <a:cubicBezTo>
                  <a:pt x="492150" y="564896"/>
                  <a:pt x="492963" y="581152"/>
                  <a:pt x="493776" y="597408"/>
                </a:cubicBezTo>
                <a:cubicBezTo>
                  <a:pt x="495401" y="613664"/>
                  <a:pt x="495604" y="624434"/>
                  <a:pt x="494385" y="629717"/>
                </a:cubicBezTo>
                <a:cubicBezTo>
                  <a:pt x="493166" y="635000"/>
                  <a:pt x="490118" y="637642"/>
                  <a:pt x="485241" y="637642"/>
                </a:cubicBezTo>
                <a:cubicBezTo>
                  <a:pt x="481177" y="637642"/>
                  <a:pt x="472846" y="633781"/>
                  <a:pt x="460248" y="626059"/>
                </a:cubicBezTo>
                <a:cubicBezTo>
                  <a:pt x="447649" y="618338"/>
                  <a:pt x="441350" y="613258"/>
                  <a:pt x="441350" y="610819"/>
                </a:cubicBezTo>
                <a:cubicBezTo>
                  <a:pt x="441350" y="610006"/>
                  <a:pt x="438099" y="604317"/>
                  <a:pt x="431596" y="593750"/>
                </a:cubicBezTo>
                <a:cubicBezTo>
                  <a:pt x="422656" y="581558"/>
                  <a:pt x="417779" y="568960"/>
                  <a:pt x="416966" y="555955"/>
                </a:cubicBezTo>
                <a:cubicBezTo>
                  <a:pt x="415340" y="554330"/>
                  <a:pt x="416966" y="542138"/>
                  <a:pt x="421843" y="519379"/>
                </a:cubicBezTo>
                <a:cubicBezTo>
                  <a:pt x="428345" y="487680"/>
                  <a:pt x="432816" y="452730"/>
                  <a:pt x="435254" y="414528"/>
                </a:cubicBezTo>
                <a:cubicBezTo>
                  <a:pt x="436067" y="407213"/>
                  <a:pt x="436473" y="401930"/>
                  <a:pt x="436473" y="398678"/>
                </a:cubicBezTo>
                <a:cubicBezTo>
                  <a:pt x="439724" y="380797"/>
                  <a:pt x="442569" y="355194"/>
                  <a:pt x="445008" y="321869"/>
                </a:cubicBezTo>
                <a:cubicBezTo>
                  <a:pt x="445820" y="308051"/>
                  <a:pt x="447040" y="299110"/>
                  <a:pt x="448665" y="295046"/>
                </a:cubicBezTo>
                <a:cubicBezTo>
                  <a:pt x="451104" y="291795"/>
                  <a:pt x="458419" y="287325"/>
                  <a:pt x="470611" y="281635"/>
                </a:cubicBezTo>
                <a:cubicBezTo>
                  <a:pt x="499872" y="267005"/>
                  <a:pt x="519379" y="255626"/>
                  <a:pt x="529132" y="247498"/>
                </a:cubicBezTo>
                <a:cubicBezTo>
                  <a:pt x="540512" y="238557"/>
                  <a:pt x="553516" y="227990"/>
                  <a:pt x="568147" y="215798"/>
                </a:cubicBezTo>
                <a:lnTo>
                  <a:pt x="590092" y="196291"/>
                </a:lnTo>
                <a:lnTo>
                  <a:pt x="590092" y="170688"/>
                </a:lnTo>
                <a:cubicBezTo>
                  <a:pt x="590092" y="157683"/>
                  <a:pt x="590092" y="149555"/>
                  <a:pt x="590092" y="146304"/>
                </a:cubicBezTo>
                <a:cubicBezTo>
                  <a:pt x="589280" y="146304"/>
                  <a:pt x="584403" y="149149"/>
                  <a:pt x="575462" y="154838"/>
                </a:cubicBezTo>
                <a:cubicBezTo>
                  <a:pt x="566521" y="159715"/>
                  <a:pt x="558800" y="164186"/>
                  <a:pt x="552297" y="168250"/>
                </a:cubicBezTo>
                <a:cubicBezTo>
                  <a:pt x="545795" y="171501"/>
                  <a:pt x="542137" y="173533"/>
                  <a:pt x="541324" y="174346"/>
                </a:cubicBezTo>
                <a:cubicBezTo>
                  <a:pt x="527507" y="182474"/>
                  <a:pt x="511251" y="190195"/>
                  <a:pt x="492556" y="197510"/>
                </a:cubicBezTo>
                <a:cubicBezTo>
                  <a:pt x="476300" y="202387"/>
                  <a:pt x="464108" y="203200"/>
                  <a:pt x="455980" y="199949"/>
                </a:cubicBezTo>
                <a:cubicBezTo>
                  <a:pt x="431596" y="183693"/>
                  <a:pt x="419404" y="169875"/>
                  <a:pt x="419404" y="158496"/>
                </a:cubicBezTo>
                <a:cubicBezTo>
                  <a:pt x="419404" y="155245"/>
                  <a:pt x="419811" y="152806"/>
                  <a:pt x="420624" y="151181"/>
                </a:cubicBezTo>
                <a:cubicBezTo>
                  <a:pt x="424688" y="150368"/>
                  <a:pt x="428752" y="152400"/>
                  <a:pt x="432816" y="157277"/>
                </a:cubicBezTo>
                <a:cubicBezTo>
                  <a:pt x="434441" y="159715"/>
                  <a:pt x="436880" y="162966"/>
                  <a:pt x="440131" y="167030"/>
                </a:cubicBezTo>
                <a:cubicBezTo>
                  <a:pt x="443382" y="171907"/>
                  <a:pt x="448259" y="173939"/>
                  <a:pt x="454761" y="173126"/>
                </a:cubicBezTo>
                <a:cubicBezTo>
                  <a:pt x="471017" y="174752"/>
                  <a:pt x="507593" y="159309"/>
                  <a:pt x="564489" y="126797"/>
                </a:cubicBezTo>
                <a:cubicBezTo>
                  <a:pt x="572617" y="121920"/>
                  <a:pt x="579120" y="118262"/>
                  <a:pt x="583996" y="115824"/>
                </a:cubicBezTo>
                <a:lnTo>
                  <a:pt x="590092" y="113386"/>
                </a:lnTo>
                <a:lnTo>
                  <a:pt x="588873" y="74371"/>
                </a:lnTo>
                <a:cubicBezTo>
                  <a:pt x="588873" y="56490"/>
                  <a:pt x="588670" y="44907"/>
                  <a:pt x="588264" y="39624"/>
                </a:cubicBezTo>
                <a:cubicBezTo>
                  <a:pt x="587857" y="34341"/>
                  <a:pt x="586841" y="31293"/>
                  <a:pt x="585216" y="30480"/>
                </a:cubicBezTo>
                <a:cubicBezTo>
                  <a:pt x="578713" y="25603"/>
                  <a:pt x="571398" y="24790"/>
                  <a:pt x="563270" y="28042"/>
                </a:cubicBezTo>
                <a:cubicBezTo>
                  <a:pt x="561644" y="28854"/>
                  <a:pt x="561644" y="30886"/>
                  <a:pt x="563270" y="34138"/>
                </a:cubicBezTo>
                <a:lnTo>
                  <a:pt x="565708" y="39014"/>
                </a:lnTo>
                <a:lnTo>
                  <a:pt x="562051" y="34138"/>
                </a:lnTo>
                <a:cubicBezTo>
                  <a:pt x="558800" y="31699"/>
                  <a:pt x="557987" y="28448"/>
                  <a:pt x="559612" y="24384"/>
                </a:cubicBezTo>
                <a:cubicBezTo>
                  <a:pt x="561238" y="21133"/>
                  <a:pt x="563676" y="18288"/>
                  <a:pt x="566928" y="15850"/>
                </a:cubicBezTo>
                <a:cubicBezTo>
                  <a:pt x="570179" y="13411"/>
                  <a:pt x="574243" y="10160"/>
                  <a:pt x="579120" y="6096"/>
                </a:cubicBezTo>
                <a:cubicBezTo>
                  <a:pt x="584809" y="2032"/>
                  <a:pt x="588060" y="0"/>
                  <a:pt x="588873" y="0"/>
                </a:cubicBezTo>
                <a:close/>
              </a:path>
            </a:pathLst>
          </a:custGeom>
          <a:gradFill>
            <a:gsLst>
              <a:gs pos="0">
                <a:srgbClr val="932019"/>
              </a:gs>
              <a:gs pos="100000">
                <a:srgbClr val="DE463E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zh-CN" altLang="en-US" sz="9600" dirty="0">
              <a:gradFill>
                <a:gsLst>
                  <a:gs pos="0">
                    <a:srgbClr val="932019"/>
                  </a:gs>
                  <a:gs pos="100000">
                    <a:srgbClr val="DE463E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演示流云楷" panose="020006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D9BFB68-0442-71F2-993A-D4E083D57A39}"/>
              </a:ext>
            </a:extLst>
          </p:cNvPr>
          <p:cNvSpPr txBox="1"/>
          <p:nvPr/>
        </p:nvSpPr>
        <p:spPr>
          <a:xfrm>
            <a:off x="7454319" y="1043444"/>
            <a:ext cx="1229262" cy="1526196"/>
          </a:xfrm>
          <a:custGeom>
            <a:avLst/>
            <a:gdLst/>
            <a:ahLst/>
            <a:cxnLst/>
            <a:rect l="l" t="t" r="r" b="b"/>
            <a:pathLst>
              <a:path w="1229262" h="1526196">
                <a:moveTo>
                  <a:pt x="765136" y="10"/>
                </a:moveTo>
                <a:cubicBezTo>
                  <a:pt x="775652" y="-209"/>
                  <a:pt x="790111" y="3186"/>
                  <a:pt x="808513" y="10197"/>
                </a:cubicBezTo>
                <a:cubicBezTo>
                  <a:pt x="851744" y="32396"/>
                  <a:pt x="885043" y="58101"/>
                  <a:pt x="908411" y="87311"/>
                </a:cubicBezTo>
                <a:cubicBezTo>
                  <a:pt x="916590" y="102500"/>
                  <a:pt x="924184" y="119442"/>
                  <a:pt x="931195" y="138136"/>
                </a:cubicBezTo>
                <a:cubicBezTo>
                  <a:pt x="930026" y="155663"/>
                  <a:pt x="927690" y="164426"/>
                  <a:pt x="924184" y="164426"/>
                </a:cubicBezTo>
                <a:cubicBezTo>
                  <a:pt x="921848" y="164426"/>
                  <a:pt x="915421" y="168223"/>
                  <a:pt x="904906" y="175817"/>
                </a:cubicBezTo>
                <a:cubicBezTo>
                  <a:pt x="894390" y="183412"/>
                  <a:pt x="884459" y="192467"/>
                  <a:pt x="875112" y="202983"/>
                </a:cubicBezTo>
                <a:cubicBezTo>
                  <a:pt x="863428" y="212330"/>
                  <a:pt x="855833" y="218172"/>
                  <a:pt x="852328" y="220509"/>
                </a:cubicBezTo>
                <a:cubicBezTo>
                  <a:pt x="832465" y="233361"/>
                  <a:pt x="785729" y="270166"/>
                  <a:pt x="712120" y="330923"/>
                </a:cubicBezTo>
                <a:cubicBezTo>
                  <a:pt x="660710" y="374153"/>
                  <a:pt x="605795" y="415632"/>
                  <a:pt x="547375" y="455357"/>
                </a:cubicBezTo>
                <a:cubicBezTo>
                  <a:pt x="532186" y="467041"/>
                  <a:pt x="524007" y="472883"/>
                  <a:pt x="522839" y="472883"/>
                </a:cubicBezTo>
                <a:cubicBezTo>
                  <a:pt x="521671" y="472883"/>
                  <a:pt x="518165" y="475804"/>
                  <a:pt x="512323" y="481646"/>
                </a:cubicBezTo>
                <a:cubicBezTo>
                  <a:pt x="504145" y="485151"/>
                  <a:pt x="498887" y="486904"/>
                  <a:pt x="496550" y="486904"/>
                </a:cubicBezTo>
                <a:cubicBezTo>
                  <a:pt x="495382" y="486904"/>
                  <a:pt x="494213" y="487488"/>
                  <a:pt x="493045" y="488657"/>
                </a:cubicBezTo>
                <a:cubicBezTo>
                  <a:pt x="491876" y="490993"/>
                  <a:pt x="488371" y="493330"/>
                  <a:pt x="482529" y="495667"/>
                </a:cubicBezTo>
                <a:cubicBezTo>
                  <a:pt x="473182" y="501509"/>
                  <a:pt x="461790" y="508227"/>
                  <a:pt x="448353" y="515822"/>
                </a:cubicBezTo>
                <a:cubicBezTo>
                  <a:pt x="434917" y="523416"/>
                  <a:pt x="422941" y="530427"/>
                  <a:pt x="412425" y="536853"/>
                </a:cubicBezTo>
                <a:cubicBezTo>
                  <a:pt x="401910" y="543279"/>
                  <a:pt x="396652" y="546492"/>
                  <a:pt x="396652" y="546492"/>
                </a:cubicBezTo>
                <a:cubicBezTo>
                  <a:pt x="397820" y="546492"/>
                  <a:pt x="405415" y="543571"/>
                  <a:pt x="419436" y="537729"/>
                </a:cubicBezTo>
                <a:cubicBezTo>
                  <a:pt x="452151" y="521372"/>
                  <a:pt x="478440" y="509688"/>
                  <a:pt x="498303" y="502677"/>
                </a:cubicBezTo>
                <a:cubicBezTo>
                  <a:pt x="508818" y="498004"/>
                  <a:pt x="521671" y="492162"/>
                  <a:pt x="536860" y="485151"/>
                </a:cubicBezTo>
                <a:cubicBezTo>
                  <a:pt x="578922" y="466457"/>
                  <a:pt x="620400" y="448931"/>
                  <a:pt x="661294" y="432573"/>
                </a:cubicBezTo>
                <a:cubicBezTo>
                  <a:pt x="769956" y="392848"/>
                  <a:pt x="861675" y="364222"/>
                  <a:pt x="936453" y="346696"/>
                </a:cubicBezTo>
                <a:cubicBezTo>
                  <a:pt x="962157" y="339686"/>
                  <a:pt x="987862" y="332091"/>
                  <a:pt x="1013567" y="323912"/>
                </a:cubicBezTo>
                <a:cubicBezTo>
                  <a:pt x="1035767" y="313397"/>
                  <a:pt x="1056798" y="311060"/>
                  <a:pt x="1076661" y="316902"/>
                </a:cubicBezTo>
                <a:cubicBezTo>
                  <a:pt x="1097692" y="323912"/>
                  <a:pt x="1117554" y="333259"/>
                  <a:pt x="1136249" y="344943"/>
                </a:cubicBezTo>
                <a:cubicBezTo>
                  <a:pt x="1182985" y="379995"/>
                  <a:pt x="1206937" y="403948"/>
                  <a:pt x="1208105" y="416800"/>
                </a:cubicBezTo>
                <a:cubicBezTo>
                  <a:pt x="1223295" y="443673"/>
                  <a:pt x="1230305" y="462368"/>
                  <a:pt x="1229137" y="472883"/>
                </a:cubicBezTo>
                <a:cubicBezTo>
                  <a:pt x="1227968" y="488072"/>
                  <a:pt x="1220374" y="496835"/>
                  <a:pt x="1206353" y="499172"/>
                </a:cubicBezTo>
                <a:cubicBezTo>
                  <a:pt x="1192332" y="502677"/>
                  <a:pt x="1177143" y="507935"/>
                  <a:pt x="1160785" y="514946"/>
                </a:cubicBezTo>
                <a:cubicBezTo>
                  <a:pt x="1140923" y="525461"/>
                  <a:pt x="1122812" y="533056"/>
                  <a:pt x="1106455" y="537729"/>
                </a:cubicBezTo>
                <a:cubicBezTo>
                  <a:pt x="1095939" y="541235"/>
                  <a:pt x="1087760" y="543571"/>
                  <a:pt x="1081918" y="544740"/>
                </a:cubicBezTo>
                <a:cubicBezTo>
                  <a:pt x="1076076" y="545908"/>
                  <a:pt x="1060887" y="549413"/>
                  <a:pt x="1036351" y="555255"/>
                </a:cubicBezTo>
                <a:cubicBezTo>
                  <a:pt x="972089" y="571613"/>
                  <a:pt x="916590" y="587386"/>
                  <a:pt x="869854" y="602576"/>
                </a:cubicBezTo>
                <a:lnTo>
                  <a:pt x="862843" y="606081"/>
                </a:lnTo>
                <a:lnTo>
                  <a:pt x="871606" y="613091"/>
                </a:lnTo>
                <a:cubicBezTo>
                  <a:pt x="876280" y="620102"/>
                  <a:pt x="878617" y="624775"/>
                  <a:pt x="878617" y="627112"/>
                </a:cubicBezTo>
                <a:cubicBezTo>
                  <a:pt x="878617" y="628280"/>
                  <a:pt x="881538" y="635875"/>
                  <a:pt x="887380" y="649896"/>
                </a:cubicBezTo>
                <a:cubicBezTo>
                  <a:pt x="896727" y="663917"/>
                  <a:pt x="899064" y="675601"/>
                  <a:pt x="894390" y="684948"/>
                </a:cubicBezTo>
                <a:cubicBezTo>
                  <a:pt x="892053" y="695463"/>
                  <a:pt x="889717" y="703058"/>
                  <a:pt x="887380" y="707732"/>
                </a:cubicBezTo>
                <a:cubicBezTo>
                  <a:pt x="881538" y="715910"/>
                  <a:pt x="872191" y="726134"/>
                  <a:pt x="859338" y="738402"/>
                </a:cubicBezTo>
                <a:cubicBezTo>
                  <a:pt x="846486" y="750670"/>
                  <a:pt x="838891" y="756804"/>
                  <a:pt x="836554" y="756804"/>
                </a:cubicBezTo>
                <a:cubicBezTo>
                  <a:pt x="834218" y="756804"/>
                  <a:pt x="832465" y="757389"/>
                  <a:pt x="831297" y="758557"/>
                </a:cubicBezTo>
                <a:cubicBezTo>
                  <a:pt x="830128" y="760894"/>
                  <a:pt x="823702" y="766151"/>
                  <a:pt x="812018" y="774330"/>
                </a:cubicBezTo>
                <a:cubicBezTo>
                  <a:pt x="799166" y="783678"/>
                  <a:pt x="786897" y="791856"/>
                  <a:pt x="775213" y="798867"/>
                </a:cubicBezTo>
                <a:cubicBezTo>
                  <a:pt x="762361" y="808214"/>
                  <a:pt x="740161" y="823403"/>
                  <a:pt x="708615" y="844434"/>
                </a:cubicBezTo>
                <a:cubicBezTo>
                  <a:pt x="687583" y="858455"/>
                  <a:pt x="669473" y="870723"/>
                  <a:pt x="654284" y="881239"/>
                </a:cubicBezTo>
                <a:cubicBezTo>
                  <a:pt x="639095" y="891755"/>
                  <a:pt x="627411" y="900225"/>
                  <a:pt x="619232" y="906652"/>
                </a:cubicBezTo>
                <a:cubicBezTo>
                  <a:pt x="611053" y="913078"/>
                  <a:pt x="606964" y="916875"/>
                  <a:pt x="606964" y="918044"/>
                </a:cubicBezTo>
                <a:cubicBezTo>
                  <a:pt x="606964" y="919212"/>
                  <a:pt x="608132" y="919796"/>
                  <a:pt x="610469" y="919796"/>
                </a:cubicBezTo>
                <a:cubicBezTo>
                  <a:pt x="637342" y="930312"/>
                  <a:pt x="663047" y="946085"/>
                  <a:pt x="687583" y="967116"/>
                </a:cubicBezTo>
                <a:cubicBezTo>
                  <a:pt x="692257" y="976464"/>
                  <a:pt x="708615" y="976464"/>
                  <a:pt x="736656" y="967116"/>
                </a:cubicBezTo>
                <a:cubicBezTo>
                  <a:pt x="749509" y="964780"/>
                  <a:pt x="761777" y="961859"/>
                  <a:pt x="773461" y="958353"/>
                </a:cubicBezTo>
                <a:cubicBezTo>
                  <a:pt x="799166" y="952511"/>
                  <a:pt x="835386" y="944333"/>
                  <a:pt x="882122" y="933817"/>
                </a:cubicBezTo>
                <a:cubicBezTo>
                  <a:pt x="903153" y="929143"/>
                  <a:pt x="921848" y="925054"/>
                  <a:pt x="938205" y="921549"/>
                </a:cubicBezTo>
                <a:cubicBezTo>
                  <a:pt x="953394" y="918044"/>
                  <a:pt x="967999" y="913954"/>
                  <a:pt x="982020" y="909281"/>
                </a:cubicBezTo>
                <a:cubicBezTo>
                  <a:pt x="1006557" y="898765"/>
                  <a:pt x="1020577" y="894676"/>
                  <a:pt x="1024083" y="897012"/>
                </a:cubicBezTo>
                <a:cubicBezTo>
                  <a:pt x="1026419" y="898181"/>
                  <a:pt x="1030509" y="899349"/>
                  <a:pt x="1036351" y="900518"/>
                </a:cubicBezTo>
                <a:cubicBezTo>
                  <a:pt x="1069066" y="913370"/>
                  <a:pt x="1101197" y="933817"/>
                  <a:pt x="1132744" y="961859"/>
                </a:cubicBezTo>
                <a:cubicBezTo>
                  <a:pt x="1146765" y="982890"/>
                  <a:pt x="1158449" y="1005674"/>
                  <a:pt x="1167796" y="1030210"/>
                </a:cubicBezTo>
                <a:cubicBezTo>
                  <a:pt x="1171301" y="1048904"/>
                  <a:pt x="1165459" y="1060004"/>
                  <a:pt x="1150270" y="1063509"/>
                </a:cubicBezTo>
                <a:cubicBezTo>
                  <a:pt x="1144428" y="1064678"/>
                  <a:pt x="1133912" y="1063509"/>
                  <a:pt x="1118723" y="1060004"/>
                </a:cubicBezTo>
                <a:cubicBezTo>
                  <a:pt x="1108207" y="1055331"/>
                  <a:pt x="1080166" y="1052994"/>
                  <a:pt x="1034598" y="1052994"/>
                </a:cubicBezTo>
                <a:cubicBezTo>
                  <a:pt x="978515" y="1049489"/>
                  <a:pt x="932363" y="1052994"/>
                  <a:pt x="896143" y="1063509"/>
                </a:cubicBezTo>
                <a:cubicBezTo>
                  <a:pt x="880954" y="1068183"/>
                  <a:pt x="872191" y="1069936"/>
                  <a:pt x="869854" y="1068767"/>
                </a:cubicBezTo>
                <a:cubicBezTo>
                  <a:pt x="871022" y="1067599"/>
                  <a:pt x="878033" y="1064094"/>
                  <a:pt x="890885" y="1058252"/>
                </a:cubicBezTo>
                <a:cubicBezTo>
                  <a:pt x="927105" y="1040726"/>
                  <a:pt x="951642" y="1025536"/>
                  <a:pt x="964494" y="1012684"/>
                </a:cubicBezTo>
                <a:cubicBezTo>
                  <a:pt x="964494" y="1010347"/>
                  <a:pt x="963325" y="1007426"/>
                  <a:pt x="960989" y="1003921"/>
                </a:cubicBezTo>
                <a:cubicBezTo>
                  <a:pt x="946968" y="993405"/>
                  <a:pt x="906658" y="992237"/>
                  <a:pt x="840060" y="1000416"/>
                </a:cubicBezTo>
                <a:cubicBezTo>
                  <a:pt x="790987" y="1006258"/>
                  <a:pt x="760608" y="1010347"/>
                  <a:pt x="748924" y="1012684"/>
                </a:cubicBezTo>
                <a:lnTo>
                  <a:pt x="734904" y="1016189"/>
                </a:lnTo>
                <a:lnTo>
                  <a:pt x="747172" y="1033715"/>
                </a:lnTo>
                <a:cubicBezTo>
                  <a:pt x="768203" y="1065262"/>
                  <a:pt x="783392" y="1095640"/>
                  <a:pt x="792739" y="1124850"/>
                </a:cubicBezTo>
                <a:cubicBezTo>
                  <a:pt x="800918" y="1163408"/>
                  <a:pt x="800918" y="1204302"/>
                  <a:pt x="792739" y="1247532"/>
                </a:cubicBezTo>
                <a:cubicBezTo>
                  <a:pt x="767035" y="1422793"/>
                  <a:pt x="710951" y="1515680"/>
                  <a:pt x="624490" y="1526196"/>
                </a:cubicBezTo>
                <a:cubicBezTo>
                  <a:pt x="618648" y="1526196"/>
                  <a:pt x="604043" y="1520938"/>
                  <a:pt x="580675" y="1510422"/>
                </a:cubicBezTo>
                <a:cubicBezTo>
                  <a:pt x="567822" y="1505749"/>
                  <a:pt x="559644" y="1503412"/>
                  <a:pt x="556138" y="1503412"/>
                </a:cubicBezTo>
                <a:cubicBezTo>
                  <a:pt x="542118" y="1503412"/>
                  <a:pt x="508818" y="1494649"/>
                  <a:pt x="456240" y="1477123"/>
                </a:cubicBezTo>
                <a:cubicBezTo>
                  <a:pt x="443388" y="1471281"/>
                  <a:pt x="424109" y="1461350"/>
                  <a:pt x="398404" y="1447329"/>
                </a:cubicBezTo>
                <a:cubicBezTo>
                  <a:pt x="343490" y="1412277"/>
                  <a:pt x="300843" y="1391830"/>
                  <a:pt x="270465" y="1385988"/>
                </a:cubicBezTo>
                <a:lnTo>
                  <a:pt x="252939" y="1380730"/>
                </a:lnTo>
                <a:lnTo>
                  <a:pt x="275722" y="1382483"/>
                </a:lnTo>
                <a:cubicBezTo>
                  <a:pt x="313111" y="1384819"/>
                  <a:pt x="353421" y="1391246"/>
                  <a:pt x="396652" y="1401761"/>
                </a:cubicBezTo>
                <a:cubicBezTo>
                  <a:pt x="463251" y="1416950"/>
                  <a:pt x="518750" y="1405851"/>
                  <a:pt x="563149" y="1368462"/>
                </a:cubicBezTo>
                <a:cubicBezTo>
                  <a:pt x="586517" y="1348599"/>
                  <a:pt x="603459" y="1329320"/>
                  <a:pt x="613974" y="1310626"/>
                </a:cubicBezTo>
                <a:cubicBezTo>
                  <a:pt x="620985" y="1301279"/>
                  <a:pt x="626242" y="1294268"/>
                  <a:pt x="629748" y="1289595"/>
                </a:cubicBezTo>
                <a:cubicBezTo>
                  <a:pt x="648442" y="1260385"/>
                  <a:pt x="657789" y="1242275"/>
                  <a:pt x="657789" y="1235264"/>
                </a:cubicBezTo>
                <a:cubicBezTo>
                  <a:pt x="657789" y="1232927"/>
                  <a:pt x="658373" y="1231175"/>
                  <a:pt x="659542" y="1230006"/>
                </a:cubicBezTo>
                <a:cubicBezTo>
                  <a:pt x="661879" y="1225333"/>
                  <a:pt x="665968" y="1210728"/>
                  <a:pt x="671810" y="1186191"/>
                </a:cubicBezTo>
                <a:cubicBezTo>
                  <a:pt x="678820" y="1147634"/>
                  <a:pt x="682326" y="1115503"/>
                  <a:pt x="682326" y="1089798"/>
                </a:cubicBezTo>
                <a:cubicBezTo>
                  <a:pt x="679989" y="1052410"/>
                  <a:pt x="677068" y="1033715"/>
                  <a:pt x="673563" y="1033715"/>
                </a:cubicBezTo>
                <a:cubicBezTo>
                  <a:pt x="668889" y="1033715"/>
                  <a:pt x="656621" y="1037220"/>
                  <a:pt x="636758" y="1044231"/>
                </a:cubicBezTo>
                <a:cubicBezTo>
                  <a:pt x="623906" y="1046568"/>
                  <a:pt x="613974" y="1048904"/>
                  <a:pt x="606964" y="1051241"/>
                </a:cubicBezTo>
                <a:cubicBezTo>
                  <a:pt x="598785" y="1053578"/>
                  <a:pt x="591775" y="1055915"/>
                  <a:pt x="585933" y="1058252"/>
                </a:cubicBezTo>
                <a:cubicBezTo>
                  <a:pt x="578922" y="1060588"/>
                  <a:pt x="566654" y="1064678"/>
                  <a:pt x="549128" y="1070520"/>
                </a:cubicBezTo>
                <a:cubicBezTo>
                  <a:pt x="509402" y="1082204"/>
                  <a:pt x="476687" y="1093888"/>
                  <a:pt x="450982" y="1105572"/>
                </a:cubicBezTo>
                <a:cubicBezTo>
                  <a:pt x="445140" y="1106740"/>
                  <a:pt x="432872" y="1111414"/>
                  <a:pt x="414178" y="1119593"/>
                </a:cubicBezTo>
                <a:cubicBezTo>
                  <a:pt x="395483" y="1126603"/>
                  <a:pt x="378542" y="1133029"/>
                  <a:pt x="363352" y="1138871"/>
                </a:cubicBezTo>
                <a:cubicBezTo>
                  <a:pt x="351668" y="1145882"/>
                  <a:pt x="339984" y="1151724"/>
                  <a:pt x="328300" y="1156397"/>
                </a:cubicBezTo>
                <a:cubicBezTo>
                  <a:pt x="318953" y="1161071"/>
                  <a:pt x="310774" y="1165160"/>
                  <a:pt x="303764" y="1168665"/>
                </a:cubicBezTo>
                <a:cubicBezTo>
                  <a:pt x="297922" y="1172171"/>
                  <a:pt x="294417" y="1173923"/>
                  <a:pt x="293248" y="1173923"/>
                </a:cubicBezTo>
                <a:cubicBezTo>
                  <a:pt x="292080" y="1173923"/>
                  <a:pt x="286822" y="1176260"/>
                  <a:pt x="277475" y="1180934"/>
                </a:cubicBezTo>
                <a:cubicBezTo>
                  <a:pt x="231907" y="1201965"/>
                  <a:pt x="194519" y="1214233"/>
                  <a:pt x="165309" y="1217738"/>
                </a:cubicBezTo>
                <a:cubicBezTo>
                  <a:pt x="143109" y="1221243"/>
                  <a:pt x="122078" y="1215401"/>
                  <a:pt x="102215" y="1200212"/>
                </a:cubicBezTo>
                <a:cubicBezTo>
                  <a:pt x="87026" y="1190865"/>
                  <a:pt x="76510" y="1182686"/>
                  <a:pt x="70668" y="1175676"/>
                </a:cubicBezTo>
                <a:cubicBezTo>
                  <a:pt x="57816" y="1160487"/>
                  <a:pt x="51390" y="1148803"/>
                  <a:pt x="51390" y="1140624"/>
                </a:cubicBezTo>
                <a:cubicBezTo>
                  <a:pt x="53726" y="1139455"/>
                  <a:pt x="61905" y="1139455"/>
                  <a:pt x="75926" y="1140624"/>
                </a:cubicBezTo>
                <a:cubicBezTo>
                  <a:pt x="102799" y="1144129"/>
                  <a:pt x="122078" y="1143545"/>
                  <a:pt x="133762" y="1138871"/>
                </a:cubicBezTo>
                <a:cubicBezTo>
                  <a:pt x="143109" y="1136534"/>
                  <a:pt x="149535" y="1134782"/>
                  <a:pt x="153040" y="1133614"/>
                </a:cubicBezTo>
                <a:cubicBezTo>
                  <a:pt x="156546" y="1132445"/>
                  <a:pt x="162388" y="1130108"/>
                  <a:pt x="170566" y="1126603"/>
                </a:cubicBezTo>
                <a:cubicBezTo>
                  <a:pt x="181082" y="1123098"/>
                  <a:pt x="193934" y="1119009"/>
                  <a:pt x="209124" y="1114335"/>
                </a:cubicBezTo>
                <a:cubicBezTo>
                  <a:pt x="224313" y="1109661"/>
                  <a:pt x="236581" y="1106156"/>
                  <a:pt x="245928" y="1103819"/>
                </a:cubicBezTo>
                <a:cubicBezTo>
                  <a:pt x="255275" y="1100314"/>
                  <a:pt x="262870" y="1097393"/>
                  <a:pt x="268712" y="1095056"/>
                </a:cubicBezTo>
                <a:cubicBezTo>
                  <a:pt x="276891" y="1093888"/>
                  <a:pt x="292664" y="1089214"/>
                  <a:pt x="316032" y="1081035"/>
                </a:cubicBezTo>
                <a:cubicBezTo>
                  <a:pt x="341737" y="1074025"/>
                  <a:pt x="363352" y="1067599"/>
                  <a:pt x="380878" y="1061757"/>
                </a:cubicBezTo>
                <a:cubicBezTo>
                  <a:pt x="397236" y="1057083"/>
                  <a:pt x="410673" y="1052994"/>
                  <a:pt x="421188" y="1049489"/>
                </a:cubicBezTo>
                <a:cubicBezTo>
                  <a:pt x="432872" y="1045983"/>
                  <a:pt x="449230" y="1041310"/>
                  <a:pt x="470261" y="1035468"/>
                </a:cubicBezTo>
                <a:cubicBezTo>
                  <a:pt x="490124" y="1029626"/>
                  <a:pt x="503560" y="1025536"/>
                  <a:pt x="510571" y="1023200"/>
                </a:cubicBezTo>
                <a:cubicBezTo>
                  <a:pt x="549128" y="1013852"/>
                  <a:pt x="591775" y="1003337"/>
                  <a:pt x="638511" y="991653"/>
                </a:cubicBezTo>
                <a:cubicBezTo>
                  <a:pt x="646689" y="989316"/>
                  <a:pt x="651947" y="987563"/>
                  <a:pt x="654284" y="986395"/>
                </a:cubicBezTo>
                <a:cubicBezTo>
                  <a:pt x="653116" y="981721"/>
                  <a:pt x="642016" y="972958"/>
                  <a:pt x="620985" y="960106"/>
                </a:cubicBezTo>
                <a:cubicBezTo>
                  <a:pt x="610469" y="954264"/>
                  <a:pt x="598785" y="950175"/>
                  <a:pt x="585933" y="947838"/>
                </a:cubicBezTo>
                <a:lnTo>
                  <a:pt x="570159" y="942580"/>
                </a:lnTo>
                <a:lnTo>
                  <a:pt x="564901" y="947838"/>
                </a:lnTo>
                <a:cubicBezTo>
                  <a:pt x="561396" y="950175"/>
                  <a:pt x="559644" y="950759"/>
                  <a:pt x="559644" y="949590"/>
                </a:cubicBezTo>
                <a:cubicBezTo>
                  <a:pt x="559644" y="949590"/>
                  <a:pt x="560812" y="948422"/>
                  <a:pt x="563149" y="946085"/>
                </a:cubicBezTo>
                <a:cubicBezTo>
                  <a:pt x="566654" y="943748"/>
                  <a:pt x="564901" y="942580"/>
                  <a:pt x="557891" y="942580"/>
                </a:cubicBezTo>
                <a:cubicBezTo>
                  <a:pt x="549712" y="942580"/>
                  <a:pt x="542702" y="940243"/>
                  <a:pt x="536860" y="935570"/>
                </a:cubicBezTo>
                <a:cubicBezTo>
                  <a:pt x="536860" y="929728"/>
                  <a:pt x="549712" y="924470"/>
                  <a:pt x="575417" y="919796"/>
                </a:cubicBezTo>
                <a:cubicBezTo>
                  <a:pt x="585933" y="919796"/>
                  <a:pt x="597032" y="912202"/>
                  <a:pt x="608716" y="897012"/>
                </a:cubicBezTo>
                <a:cubicBezTo>
                  <a:pt x="658958" y="842098"/>
                  <a:pt x="699267" y="783093"/>
                  <a:pt x="729646" y="720000"/>
                </a:cubicBezTo>
                <a:cubicBezTo>
                  <a:pt x="730814" y="717663"/>
                  <a:pt x="732567" y="714158"/>
                  <a:pt x="734904" y="709484"/>
                </a:cubicBezTo>
                <a:cubicBezTo>
                  <a:pt x="740746" y="700137"/>
                  <a:pt x="739577" y="693127"/>
                  <a:pt x="731398" y="688453"/>
                </a:cubicBezTo>
                <a:cubicBezTo>
                  <a:pt x="727893" y="681443"/>
                  <a:pt x="712120" y="684364"/>
                  <a:pt x="684078" y="697216"/>
                </a:cubicBezTo>
                <a:cubicBezTo>
                  <a:pt x="635005" y="718247"/>
                  <a:pt x="587685" y="746873"/>
                  <a:pt x="542118" y="783093"/>
                </a:cubicBezTo>
                <a:cubicBezTo>
                  <a:pt x="535107" y="788935"/>
                  <a:pt x="520502" y="800035"/>
                  <a:pt x="498303" y="816393"/>
                </a:cubicBezTo>
                <a:cubicBezTo>
                  <a:pt x="477271" y="832750"/>
                  <a:pt x="465587" y="842682"/>
                  <a:pt x="463251" y="846187"/>
                </a:cubicBezTo>
                <a:cubicBezTo>
                  <a:pt x="460914" y="847355"/>
                  <a:pt x="452151" y="853197"/>
                  <a:pt x="436962" y="863713"/>
                </a:cubicBezTo>
                <a:cubicBezTo>
                  <a:pt x="420604" y="875397"/>
                  <a:pt x="410088" y="881239"/>
                  <a:pt x="405415" y="881239"/>
                </a:cubicBezTo>
                <a:cubicBezTo>
                  <a:pt x="397236" y="881239"/>
                  <a:pt x="380294" y="871892"/>
                  <a:pt x="354589" y="853197"/>
                </a:cubicBezTo>
                <a:cubicBezTo>
                  <a:pt x="337063" y="835671"/>
                  <a:pt x="326548" y="817561"/>
                  <a:pt x="323043" y="798867"/>
                </a:cubicBezTo>
                <a:cubicBezTo>
                  <a:pt x="323043" y="793025"/>
                  <a:pt x="327716" y="787767"/>
                  <a:pt x="337063" y="783093"/>
                </a:cubicBezTo>
                <a:cubicBezTo>
                  <a:pt x="360431" y="763231"/>
                  <a:pt x="387305" y="735189"/>
                  <a:pt x="417683" y="698969"/>
                </a:cubicBezTo>
                <a:cubicBezTo>
                  <a:pt x="423525" y="689621"/>
                  <a:pt x="431704" y="679106"/>
                  <a:pt x="442219" y="667422"/>
                </a:cubicBezTo>
                <a:cubicBezTo>
                  <a:pt x="452735" y="655738"/>
                  <a:pt x="462666" y="645514"/>
                  <a:pt x="472014" y="636751"/>
                </a:cubicBezTo>
                <a:cubicBezTo>
                  <a:pt x="481361" y="627988"/>
                  <a:pt x="486034" y="624191"/>
                  <a:pt x="486034" y="625359"/>
                </a:cubicBezTo>
                <a:cubicBezTo>
                  <a:pt x="486034" y="626528"/>
                  <a:pt x="483406" y="634414"/>
                  <a:pt x="478148" y="649019"/>
                </a:cubicBezTo>
                <a:cubicBezTo>
                  <a:pt x="472890" y="663625"/>
                  <a:pt x="468508" y="675601"/>
                  <a:pt x="465003" y="684948"/>
                </a:cubicBezTo>
                <a:cubicBezTo>
                  <a:pt x="452151" y="716495"/>
                  <a:pt x="444556" y="736650"/>
                  <a:pt x="442219" y="745413"/>
                </a:cubicBezTo>
                <a:cubicBezTo>
                  <a:pt x="439883" y="754175"/>
                  <a:pt x="440467" y="759725"/>
                  <a:pt x="443972" y="762062"/>
                </a:cubicBezTo>
                <a:cubicBezTo>
                  <a:pt x="452151" y="764399"/>
                  <a:pt x="461498" y="764983"/>
                  <a:pt x="472014" y="763815"/>
                </a:cubicBezTo>
                <a:cubicBezTo>
                  <a:pt x="473182" y="763815"/>
                  <a:pt x="474350" y="763815"/>
                  <a:pt x="475519" y="763815"/>
                </a:cubicBezTo>
                <a:cubicBezTo>
                  <a:pt x="477856" y="762646"/>
                  <a:pt x="479608" y="762062"/>
                  <a:pt x="480777" y="762062"/>
                </a:cubicBezTo>
                <a:cubicBezTo>
                  <a:pt x="480777" y="760894"/>
                  <a:pt x="481361" y="760310"/>
                  <a:pt x="482529" y="760310"/>
                </a:cubicBezTo>
                <a:cubicBezTo>
                  <a:pt x="483698" y="760310"/>
                  <a:pt x="484866" y="759725"/>
                  <a:pt x="486034" y="758557"/>
                </a:cubicBezTo>
                <a:cubicBezTo>
                  <a:pt x="489540" y="756220"/>
                  <a:pt x="498887" y="751546"/>
                  <a:pt x="514076" y="744536"/>
                </a:cubicBezTo>
                <a:cubicBezTo>
                  <a:pt x="529265" y="736357"/>
                  <a:pt x="547960" y="725842"/>
                  <a:pt x="570159" y="712989"/>
                </a:cubicBezTo>
                <a:cubicBezTo>
                  <a:pt x="621569" y="683779"/>
                  <a:pt x="655452" y="666253"/>
                  <a:pt x="671810" y="660411"/>
                </a:cubicBezTo>
                <a:cubicBezTo>
                  <a:pt x="699852" y="647559"/>
                  <a:pt x="725556" y="634707"/>
                  <a:pt x="748924" y="621854"/>
                </a:cubicBezTo>
                <a:cubicBezTo>
                  <a:pt x="752430" y="619517"/>
                  <a:pt x="760608" y="613091"/>
                  <a:pt x="773461" y="602576"/>
                </a:cubicBezTo>
                <a:cubicBezTo>
                  <a:pt x="787482" y="588555"/>
                  <a:pt x="799166" y="582713"/>
                  <a:pt x="808513" y="585050"/>
                </a:cubicBezTo>
                <a:cubicBezTo>
                  <a:pt x="815523" y="586218"/>
                  <a:pt x="823994" y="584173"/>
                  <a:pt x="833926" y="578916"/>
                </a:cubicBezTo>
                <a:cubicBezTo>
                  <a:pt x="843857" y="573658"/>
                  <a:pt x="867517" y="557592"/>
                  <a:pt x="904906" y="530719"/>
                </a:cubicBezTo>
                <a:cubicBezTo>
                  <a:pt x="921263" y="519035"/>
                  <a:pt x="939665" y="503846"/>
                  <a:pt x="960113" y="485151"/>
                </a:cubicBezTo>
                <a:cubicBezTo>
                  <a:pt x="980559" y="466457"/>
                  <a:pt x="990783" y="455357"/>
                  <a:pt x="990783" y="451852"/>
                </a:cubicBezTo>
                <a:cubicBezTo>
                  <a:pt x="990783" y="451852"/>
                  <a:pt x="992536" y="449515"/>
                  <a:pt x="996041" y="444842"/>
                </a:cubicBezTo>
                <a:cubicBezTo>
                  <a:pt x="1005388" y="433158"/>
                  <a:pt x="1003635" y="424395"/>
                  <a:pt x="990783" y="418553"/>
                </a:cubicBezTo>
                <a:cubicBezTo>
                  <a:pt x="986109" y="415047"/>
                  <a:pt x="981728" y="413003"/>
                  <a:pt x="977639" y="412418"/>
                </a:cubicBezTo>
                <a:cubicBezTo>
                  <a:pt x="973549" y="411834"/>
                  <a:pt x="962741" y="411542"/>
                  <a:pt x="945215" y="411542"/>
                </a:cubicBezTo>
                <a:cubicBezTo>
                  <a:pt x="903153" y="411542"/>
                  <a:pt x="852912" y="417968"/>
                  <a:pt x="794492" y="430821"/>
                </a:cubicBezTo>
                <a:cubicBezTo>
                  <a:pt x="775798" y="436663"/>
                  <a:pt x="762945" y="440752"/>
                  <a:pt x="755935" y="443089"/>
                </a:cubicBezTo>
                <a:cubicBezTo>
                  <a:pt x="705694" y="457110"/>
                  <a:pt x="647274" y="478725"/>
                  <a:pt x="580675" y="507935"/>
                </a:cubicBezTo>
                <a:cubicBezTo>
                  <a:pt x="567822" y="512609"/>
                  <a:pt x="561396" y="514946"/>
                  <a:pt x="561396" y="514946"/>
                </a:cubicBezTo>
                <a:cubicBezTo>
                  <a:pt x="560228" y="514946"/>
                  <a:pt x="545039" y="522248"/>
                  <a:pt x="515829" y="536853"/>
                </a:cubicBezTo>
                <a:cubicBezTo>
                  <a:pt x="486619" y="551458"/>
                  <a:pt x="465587" y="562266"/>
                  <a:pt x="452735" y="569276"/>
                </a:cubicBezTo>
                <a:cubicBezTo>
                  <a:pt x="443388" y="573950"/>
                  <a:pt x="437546" y="576287"/>
                  <a:pt x="435209" y="576287"/>
                </a:cubicBezTo>
                <a:cubicBezTo>
                  <a:pt x="434041" y="576287"/>
                  <a:pt x="431704" y="577455"/>
                  <a:pt x="428199" y="579792"/>
                </a:cubicBezTo>
                <a:cubicBezTo>
                  <a:pt x="425862" y="582129"/>
                  <a:pt x="420020" y="585634"/>
                  <a:pt x="410673" y="590307"/>
                </a:cubicBezTo>
                <a:cubicBezTo>
                  <a:pt x="398989" y="596149"/>
                  <a:pt x="393147" y="599655"/>
                  <a:pt x="393147" y="600823"/>
                </a:cubicBezTo>
                <a:cubicBezTo>
                  <a:pt x="393147" y="601991"/>
                  <a:pt x="390226" y="603744"/>
                  <a:pt x="384384" y="606081"/>
                </a:cubicBezTo>
                <a:cubicBezTo>
                  <a:pt x="377373" y="607249"/>
                  <a:pt x="372700" y="609002"/>
                  <a:pt x="370363" y="611339"/>
                </a:cubicBezTo>
                <a:cubicBezTo>
                  <a:pt x="368026" y="613675"/>
                  <a:pt x="366273" y="614844"/>
                  <a:pt x="365105" y="614844"/>
                </a:cubicBezTo>
                <a:cubicBezTo>
                  <a:pt x="363937" y="614844"/>
                  <a:pt x="359263" y="617765"/>
                  <a:pt x="351084" y="623607"/>
                </a:cubicBezTo>
                <a:cubicBezTo>
                  <a:pt x="324211" y="639964"/>
                  <a:pt x="298506" y="655154"/>
                  <a:pt x="273970" y="669174"/>
                </a:cubicBezTo>
                <a:cubicBezTo>
                  <a:pt x="268128" y="671511"/>
                  <a:pt x="259365" y="676769"/>
                  <a:pt x="247681" y="684948"/>
                </a:cubicBezTo>
                <a:cubicBezTo>
                  <a:pt x="233660" y="693127"/>
                  <a:pt x="226065" y="697216"/>
                  <a:pt x="224897" y="697216"/>
                </a:cubicBezTo>
                <a:cubicBezTo>
                  <a:pt x="223729" y="697216"/>
                  <a:pt x="219639" y="698969"/>
                  <a:pt x="212629" y="702474"/>
                </a:cubicBezTo>
                <a:cubicBezTo>
                  <a:pt x="196271" y="712989"/>
                  <a:pt x="182250" y="718247"/>
                  <a:pt x="170566" y="718247"/>
                </a:cubicBezTo>
                <a:cubicBezTo>
                  <a:pt x="157714" y="718247"/>
                  <a:pt x="151288" y="722921"/>
                  <a:pt x="151288" y="732268"/>
                </a:cubicBezTo>
                <a:cubicBezTo>
                  <a:pt x="146614" y="740447"/>
                  <a:pt x="143109" y="748041"/>
                  <a:pt x="140772" y="755052"/>
                </a:cubicBezTo>
                <a:cubicBezTo>
                  <a:pt x="136099" y="785430"/>
                  <a:pt x="133762" y="814640"/>
                  <a:pt x="133762" y="842682"/>
                </a:cubicBezTo>
                <a:cubicBezTo>
                  <a:pt x="133762" y="857871"/>
                  <a:pt x="131425" y="866050"/>
                  <a:pt x="126751" y="867218"/>
                </a:cubicBezTo>
                <a:cubicBezTo>
                  <a:pt x="120909" y="876565"/>
                  <a:pt x="107473" y="875397"/>
                  <a:pt x="86442" y="863713"/>
                </a:cubicBezTo>
                <a:cubicBezTo>
                  <a:pt x="66579" y="855534"/>
                  <a:pt x="50805" y="842682"/>
                  <a:pt x="39121" y="825156"/>
                </a:cubicBezTo>
                <a:cubicBezTo>
                  <a:pt x="9911" y="790104"/>
                  <a:pt x="-2941" y="757389"/>
                  <a:pt x="564" y="727010"/>
                </a:cubicBezTo>
                <a:cubicBezTo>
                  <a:pt x="2901" y="707147"/>
                  <a:pt x="6406" y="691958"/>
                  <a:pt x="11080" y="681443"/>
                </a:cubicBezTo>
                <a:cubicBezTo>
                  <a:pt x="12248" y="679106"/>
                  <a:pt x="12832" y="677353"/>
                  <a:pt x="12832" y="676185"/>
                </a:cubicBezTo>
                <a:cubicBezTo>
                  <a:pt x="14001" y="675016"/>
                  <a:pt x="14585" y="673264"/>
                  <a:pt x="14585" y="670927"/>
                </a:cubicBezTo>
                <a:cubicBezTo>
                  <a:pt x="22764" y="649896"/>
                  <a:pt x="26853" y="637628"/>
                  <a:pt x="26853" y="634122"/>
                </a:cubicBezTo>
                <a:cubicBezTo>
                  <a:pt x="26853" y="631786"/>
                  <a:pt x="28022" y="627696"/>
                  <a:pt x="30358" y="621854"/>
                </a:cubicBezTo>
                <a:cubicBezTo>
                  <a:pt x="39706" y="598486"/>
                  <a:pt x="46132" y="574534"/>
                  <a:pt x="49637" y="549998"/>
                </a:cubicBezTo>
                <a:cubicBezTo>
                  <a:pt x="51974" y="521956"/>
                  <a:pt x="57232" y="499756"/>
                  <a:pt x="65410" y="483399"/>
                </a:cubicBezTo>
                <a:cubicBezTo>
                  <a:pt x="70084" y="470546"/>
                  <a:pt x="72421" y="462952"/>
                  <a:pt x="72421" y="460615"/>
                </a:cubicBezTo>
                <a:cubicBezTo>
                  <a:pt x="72421" y="455941"/>
                  <a:pt x="76510" y="456526"/>
                  <a:pt x="84689" y="462368"/>
                </a:cubicBezTo>
                <a:cubicBezTo>
                  <a:pt x="96373" y="468210"/>
                  <a:pt x="106889" y="478725"/>
                  <a:pt x="116236" y="493914"/>
                </a:cubicBezTo>
                <a:cubicBezTo>
                  <a:pt x="118573" y="497420"/>
                  <a:pt x="120325" y="502970"/>
                  <a:pt x="121494" y="510564"/>
                </a:cubicBezTo>
                <a:cubicBezTo>
                  <a:pt x="122662" y="518159"/>
                  <a:pt x="123246" y="535977"/>
                  <a:pt x="123246" y="564018"/>
                </a:cubicBezTo>
                <a:cubicBezTo>
                  <a:pt x="123246" y="596734"/>
                  <a:pt x="124415" y="618349"/>
                  <a:pt x="126751" y="628865"/>
                </a:cubicBezTo>
                <a:cubicBezTo>
                  <a:pt x="129088" y="639380"/>
                  <a:pt x="133762" y="645222"/>
                  <a:pt x="140772" y="646391"/>
                </a:cubicBezTo>
                <a:cubicBezTo>
                  <a:pt x="159467" y="649896"/>
                  <a:pt x="190429" y="642301"/>
                  <a:pt x="233660" y="623607"/>
                </a:cubicBezTo>
                <a:cubicBezTo>
                  <a:pt x="247681" y="615428"/>
                  <a:pt x="268128" y="606081"/>
                  <a:pt x="295001" y="595565"/>
                </a:cubicBezTo>
                <a:cubicBezTo>
                  <a:pt x="313695" y="586218"/>
                  <a:pt x="331806" y="576287"/>
                  <a:pt x="349332" y="565771"/>
                </a:cubicBezTo>
                <a:cubicBezTo>
                  <a:pt x="359847" y="558761"/>
                  <a:pt x="371531" y="551166"/>
                  <a:pt x="384384" y="542987"/>
                </a:cubicBezTo>
                <a:cubicBezTo>
                  <a:pt x="408920" y="526630"/>
                  <a:pt x="439298" y="504430"/>
                  <a:pt x="475519" y="476388"/>
                </a:cubicBezTo>
                <a:cubicBezTo>
                  <a:pt x="481361" y="470546"/>
                  <a:pt x="486911" y="465873"/>
                  <a:pt x="492168" y="462368"/>
                </a:cubicBezTo>
                <a:cubicBezTo>
                  <a:pt x="497426" y="458862"/>
                  <a:pt x="500055" y="457110"/>
                  <a:pt x="500055" y="457110"/>
                </a:cubicBezTo>
                <a:cubicBezTo>
                  <a:pt x="501224" y="457110"/>
                  <a:pt x="505897" y="453605"/>
                  <a:pt x="514076" y="446594"/>
                </a:cubicBezTo>
                <a:cubicBezTo>
                  <a:pt x="522255" y="438415"/>
                  <a:pt x="532770" y="428484"/>
                  <a:pt x="545623" y="416800"/>
                </a:cubicBezTo>
                <a:cubicBezTo>
                  <a:pt x="587685" y="379411"/>
                  <a:pt x="613974" y="353122"/>
                  <a:pt x="624490" y="337933"/>
                </a:cubicBezTo>
                <a:cubicBezTo>
                  <a:pt x="626827" y="330923"/>
                  <a:pt x="633837" y="324496"/>
                  <a:pt x="645521" y="318654"/>
                </a:cubicBezTo>
                <a:cubicBezTo>
                  <a:pt x="672394" y="295286"/>
                  <a:pt x="701020" y="266076"/>
                  <a:pt x="731398" y="231024"/>
                </a:cubicBezTo>
                <a:cubicBezTo>
                  <a:pt x="734904" y="225182"/>
                  <a:pt x="740161" y="218172"/>
                  <a:pt x="747172" y="209993"/>
                </a:cubicBezTo>
                <a:cubicBezTo>
                  <a:pt x="764698" y="188962"/>
                  <a:pt x="777550" y="169099"/>
                  <a:pt x="785729" y="150405"/>
                </a:cubicBezTo>
                <a:cubicBezTo>
                  <a:pt x="799750" y="123532"/>
                  <a:pt x="806760" y="103669"/>
                  <a:pt x="806760" y="90816"/>
                </a:cubicBezTo>
                <a:cubicBezTo>
                  <a:pt x="806760" y="80301"/>
                  <a:pt x="803255" y="73874"/>
                  <a:pt x="796245" y="71538"/>
                </a:cubicBezTo>
                <a:cubicBezTo>
                  <a:pt x="772877" y="55180"/>
                  <a:pt x="752430" y="45833"/>
                  <a:pt x="734904" y="43496"/>
                </a:cubicBezTo>
                <a:cubicBezTo>
                  <a:pt x="720883" y="48170"/>
                  <a:pt x="706862" y="57517"/>
                  <a:pt x="692841" y="71538"/>
                </a:cubicBezTo>
                <a:cubicBezTo>
                  <a:pt x="678820" y="87895"/>
                  <a:pt x="668305" y="104253"/>
                  <a:pt x="661294" y="120611"/>
                </a:cubicBezTo>
                <a:cubicBezTo>
                  <a:pt x="658958" y="127621"/>
                  <a:pt x="656621" y="132295"/>
                  <a:pt x="654284" y="134631"/>
                </a:cubicBezTo>
                <a:cubicBezTo>
                  <a:pt x="646105" y="149821"/>
                  <a:pt x="639679" y="173773"/>
                  <a:pt x="635005" y="206488"/>
                </a:cubicBezTo>
                <a:cubicBezTo>
                  <a:pt x="632669" y="224014"/>
                  <a:pt x="630916" y="233361"/>
                  <a:pt x="629748" y="234530"/>
                </a:cubicBezTo>
                <a:cubicBezTo>
                  <a:pt x="626242" y="241540"/>
                  <a:pt x="625074" y="260234"/>
                  <a:pt x="626242" y="290613"/>
                </a:cubicBezTo>
                <a:lnTo>
                  <a:pt x="626242" y="318654"/>
                </a:lnTo>
                <a:lnTo>
                  <a:pt x="612222" y="318654"/>
                </a:lnTo>
                <a:cubicBezTo>
                  <a:pt x="587685" y="313981"/>
                  <a:pt x="564901" y="301128"/>
                  <a:pt x="543870" y="280097"/>
                </a:cubicBezTo>
                <a:cubicBezTo>
                  <a:pt x="526344" y="260234"/>
                  <a:pt x="513492" y="241540"/>
                  <a:pt x="505313" y="224014"/>
                </a:cubicBezTo>
                <a:cubicBezTo>
                  <a:pt x="497134" y="205320"/>
                  <a:pt x="493629" y="191299"/>
                  <a:pt x="494797" y="181951"/>
                </a:cubicBezTo>
                <a:cubicBezTo>
                  <a:pt x="495966" y="180783"/>
                  <a:pt x="495382" y="179031"/>
                  <a:pt x="493045" y="176694"/>
                </a:cubicBezTo>
                <a:cubicBezTo>
                  <a:pt x="491876" y="175525"/>
                  <a:pt x="491292" y="173773"/>
                  <a:pt x="491292" y="171436"/>
                </a:cubicBezTo>
                <a:cubicBezTo>
                  <a:pt x="491292" y="167931"/>
                  <a:pt x="489540" y="163841"/>
                  <a:pt x="486034" y="159168"/>
                </a:cubicBezTo>
                <a:cubicBezTo>
                  <a:pt x="484866" y="154494"/>
                  <a:pt x="481361" y="156247"/>
                  <a:pt x="475519" y="164426"/>
                </a:cubicBezTo>
                <a:cubicBezTo>
                  <a:pt x="469677" y="169099"/>
                  <a:pt x="465587" y="174357"/>
                  <a:pt x="463251" y="180199"/>
                </a:cubicBezTo>
                <a:cubicBezTo>
                  <a:pt x="459745" y="188378"/>
                  <a:pt x="455656" y="198893"/>
                  <a:pt x="450982" y="211746"/>
                </a:cubicBezTo>
                <a:cubicBezTo>
                  <a:pt x="443972" y="225767"/>
                  <a:pt x="437546" y="240372"/>
                  <a:pt x="431704" y="255561"/>
                </a:cubicBezTo>
                <a:cubicBezTo>
                  <a:pt x="427030" y="268413"/>
                  <a:pt x="423525" y="277176"/>
                  <a:pt x="421188" y="281850"/>
                </a:cubicBezTo>
                <a:cubicBezTo>
                  <a:pt x="409504" y="313397"/>
                  <a:pt x="400741" y="339101"/>
                  <a:pt x="394899" y="358964"/>
                </a:cubicBezTo>
                <a:cubicBezTo>
                  <a:pt x="392562" y="374153"/>
                  <a:pt x="390518" y="383208"/>
                  <a:pt x="388765" y="386129"/>
                </a:cubicBezTo>
                <a:cubicBezTo>
                  <a:pt x="387012" y="389051"/>
                  <a:pt x="381463" y="390511"/>
                  <a:pt x="372115" y="390511"/>
                </a:cubicBezTo>
                <a:cubicBezTo>
                  <a:pt x="363937" y="390511"/>
                  <a:pt x="354005" y="387590"/>
                  <a:pt x="342321" y="381748"/>
                </a:cubicBezTo>
                <a:cubicBezTo>
                  <a:pt x="324795" y="372401"/>
                  <a:pt x="308438" y="357796"/>
                  <a:pt x="293248" y="337933"/>
                </a:cubicBezTo>
                <a:cubicBezTo>
                  <a:pt x="274554" y="315733"/>
                  <a:pt x="259949" y="293534"/>
                  <a:pt x="249433" y="271334"/>
                </a:cubicBezTo>
                <a:cubicBezTo>
                  <a:pt x="243591" y="260818"/>
                  <a:pt x="238334" y="253224"/>
                  <a:pt x="233660" y="248550"/>
                </a:cubicBezTo>
                <a:cubicBezTo>
                  <a:pt x="204450" y="228688"/>
                  <a:pt x="177577" y="227519"/>
                  <a:pt x="153040" y="245045"/>
                </a:cubicBezTo>
                <a:lnTo>
                  <a:pt x="146030" y="252056"/>
                </a:lnTo>
                <a:lnTo>
                  <a:pt x="147783" y="245045"/>
                </a:lnTo>
                <a:cubicBezTo>
                  <a:pt x="161803" y="218172"/>
                  <a:pt x="183419" y="201814"/>
                  <a:pt x="212629" y="195972"/>
                </a:cubicBezTo>
                <a:cubicBezTo>
                  <a:pt x="233660" y="198309"/>
                  <a:pt x="265791" y="215835"/>
                  <a:pt x="309022" y="248550"/>
                </a:cubicBezTo>
                <a:cubicBezTo>
                  <a:pt x="319537" y="256729"/>
                  <a:pt x="325379" y="260818"/>
                  <a:pt x="326548" y="260818"/>
                </a:cubicBezTo>
                <a:cubicBezTo>
                  <a:pt x="328885" y="260818"/>
                  <a:pt x="337648" y="256729"/>
                  <a:pt x="352837" y="248550"/>
                </a:cubicBezTo>
                <a:cubicBezTo>
                  <a:pt x="385552" y="228688"/>
                  <a:pt x="419436" y="191883"/>
                  <a:pt x="454488" y="138136"/>
                </a:cubicBezTo>
                <a:cubicBezTo>
                  <a:pt x="462666" y="125284"/>
                  <a:pt x="468508" y="117105"/>
                  <a:pt x="472014" y="113600"/>
                </a:cubicBezTo>
                <a:cubicBezTo>
                  <a:pt x="475519" y="110095"/>
                  <a:pt x="478440" y="108342"/>
                  <a:pt x="480777" y="108342"/>
                </a:cubicBezTo>
                <a:cubicBezTo>
                  <a:pt x="491292" y="108342"/>
                  <a:pt x="510571" y="120026"/>
                  <a:pt x="538612" y="143394"/>
                </a:cubicBezTo>
                <a:cubicBezTo>
                  <a:pt x="551465" y="157415"/>
                  <a:pt x="558475" y="164426"/>
                  <a:pt x="559644" y="164426"/>
                </a:cubicBezTo>
                <a:cubicBezTo>
                  <a:pt x="560812" y="164426"/>
                  <a:pt x="563149" y="162673"/>
                  <a:pt x="566654" y="159168"/>
                </a:cubicBezTo>
                <a:cubicBezTo>
                  <a:pt x="570159" y="154494"/>
                  <a:pt x="574833" y="150405"/>
                  <a:pt x="580675" y="146900"/>
                </a:cubicBezTo>
                <a:cubicBezTo>
                  <a:pt x="611053" y="122363"/>
                  <a:pt x="644353" y="89064"/>
                  <a:pt x="680573" y="47001"/>
                </a:cubicBezTo>
                <a:cubicBezTo>
                  <a:pt x="693425" y="30644"/>
                  <a:pt x="703941" y="18960"/>
                  <a:pt x="712120" y="11949"/>
                </a:cubicBezTo>
                <a:cubicBezTo>
                  <a:pt x="720299" y="3771"/>
                  <a:pt x="729062" y="265"/>
                  <a:pt x="738409" y="1434"/>
                </a:cubicBezTo>
                <a:cubicBezTo>
                  <a:pt x="747756" y="2602"/>
                  <a:pt x="753598" y="2602"/>
                  <a:pt x="755935" y="1434"/>
                </a:cubicBezTo>
                <a:cubicBezTo>
                  <a:pt x="758564" y="557"/>
                  <a:pt x="761631" y="83"/>
                  <a:pt x="765136" y="10"/>
                </a:cubicBezTo>
                <a:close/>
              </a:path>
            </a:pathLst>
          </a:custGeom>
          <a:gradFill>
            <a:gsLst>
              <a:gs pos="0">
                <a:srgbClr val="932019"/>
              </a:gs>
              <a:gs pos="100000">
                <a:srgbClr val="DE463E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zh-CN" altLang="en-US" sz="13800" dirty="0">
              <a:gradFill>
                <a:gsLst>
                  <a:gs pos="0">
                    <a:srgbClr val="932019"/>
                  </a:gs>
                  <a:gs pos="100000">
                    <a:srgbClr val="DE463E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演示流云楷" panose="020006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54833DA-ECC0-6B1E-60B5-60C2A6A7DE39}"/>
              </a:ext>
            </a:extLst>
          </p:cNvPr>
          <p:cNvSpPr txBox="1"/>
          <p:nvPr/>
        </p:nvSpPr>
        <p:spPr>
          <a:xfrm>
            <a:off x="8723649" y="1248754"/>
            <a:ext cx="861114" cy="1115609"/>
          </a:xfrm>
          <a:custGeom>
            <a:avLst/>
            <a:gdLst/>
            <a:ahLst/>
            <a:cxnLst/>
            <a:rect l="l" t="t" r="r" b="b"/>
            <a:pathLst>
              <a:path w="861114" h="1115609">
                <a:moveTo>
                  <a:pt x="283979" y="910527"/>
                </a:moveTo>
                <a:cubicBezTo>
                  <a:pt x="283979" y="912359"/>
                  <a:pt x="284321" y="913957"/>
                  <a:pt x="285005" y="915320"/>
                </a:cubicBezTo>
                <a:lnTo>
                  <a:pt x="285030" y="915346"/>
                </a:lnTo>
                <a:close/>
                <a:moveTo>
                  <a:pt x="393827" y="637269"/>
                </a:moveTo>
                <a:lnTo>
                  <a:pt x="392764" y="639756"/>
                </a:lnTo>
                <a:cubicBezTo>
                  <a:pt x="392313" y="640826"/>
                  <a:pt x="392088" y="641383"/>
                  <a:pt x="392088" y="641427"/>
                </a:cubicBezTo>
                <a:cubicBezTo>
                  <a:pt x="392088" y="645339"/>
                  <a:pt x="390615" y="650730"/>
                  <a:pt x="387668" y="657601"/>
                </a:cubicBezTo>
                <a:cubicBezTo>
                  <a:pt x="385865" y="662998"/>
                  <a:pt x="382842" y="670364"/>
                  <a:pt x="378601" y="679699"/>
                </a:cubicBezTo>
                <a:cubicBezTo>
                  <a:pt x="376137" y="685896"/>
                  <a:pt x="374448" y="690805"/>
                  <a:pt x="373533" y="694424"/>
                </a:cubicBezTo>
                <a:cubicBezTo>
                  <a:pt x="369952" y="702984"/>
                  <a:pt x="368161" y="710433"/>
                  <a:pt x="368161" y="716770"/>
                </a:cubicBezTo>
                <a:cubicBezTo>
                  <a:pt x="368161" y="718205"/>
                  <a:pt x="370009" y="718637"/>
                  <a:pt x="373705" y="718065"/>
                </a:cubicBezTo>
                <a:cubicBezTo>
                  <a:pt x="381972" y="717316"/>
                  <a:pt x="390196" y="715455"/>
                  <a:pt x="398374" y="712484"/>
                </a:cubicBezTo>
                <a:cubicBezTo>
                  <a:pt x="417853" y="706578"/>
                  <a:pt x="432385" y="701816"/>
                  <a:pt x="441969" y="698196"/>
                </a:cubicBezTo>
                <a:lnTo>
                  <a:pt x="448808" y="695405"/>
                </a:lnTo>
                <a:lnTo>
                  <a:pt x="423373" y="673203"/>
                </a:lnTo>
                <a:cubicBezTo>
                  <a:pt x="414702" y="664738"/>
                  <a:pt x="406642" y="655912"/>
                  <a:pt x="399194" y="646723"/>
                </a:cubicBezTo>
                <a:close/>
                <a:moveTo>
                  <a:pt x="745212" y="614132"/>
                </a:moveTo>
                <a:lnTo>
                  <a:pt x="746642" y="614338"/>
                </a:lnTo>
                <a:lnTo>
                  <a:pt x="747305" y="614884"/>
                </a:lnTo>
                <a:lnTo>
                  <a:pt x="746011" y="614581"/>
                </a:lnTo>
                <a:close/>
                <a:moveTo>
                  <a:pt x="531801" y="439516"/>
                </a:moveTo>
                <a:cubicBezTo>
                  <a:pt x="518758" y="441777"/>
                  <a:pt x="504711" y="446495"/>
                  <a:pt x="489662" y="453670"/>
                </a:cubicBezTo>
                <a:cubicBezTo>
                  <a:pt x="483464" y="457214"/>
                  <a:pt x="471647" y="462948"/>
                  <a:pt x="454210" y="470873"/>
                </a:cubicBezTo>
                <a:cubicBezTo>
                  <a:pt x="436430" y="478950"/>
                  <a:pt x="424892" y="484462"/>
                  <a:pt x="419596" y="487408"/>
                </a:cubicBezTo>
                <a:cubicBezTo>
                  <a:pt x="411836" y="492958"/>
                  <a:pt x="407429" y="495733"/>
                  <a:pt x="406375" y="495733"/>
                </a:cubicBezTo>
                <a:cubicBezTo>
                  <a:pt x="406375" y="495733"/>
                  <a:pt x="396025" y="502261"/>
                  <a:pt x="375324" y="515316"/>
                </a:cubicBezTo>
                <a:lnTo>
                  <a:pt x="357982" y="526505"/>
                </a:lnTo>
                <a:lnTo>
                  <a:pt x="370373" y="535438"/>
                </a:lnTo>
                <a:cubicBezTo>
                  <a:pt x="383951" y="547468"/>
                  <a:pt x="393450" y="563284"/>
                  <a:pt x="398870" y="582887"/>
                </a:cubicBezTo>
                <a:cubicBezTo>
                  <a:pt x="404394" y="597365"/>
                  <a:pt x="414669" y="612497"/>
                  <a:pt x="429693" y="628283"/>
                </a:cubicBezTo>
                <a:cubicBezTo>
                  <a:pt x="440170" y="636906"/>
                  <a:pt x="451645" y="641218"/>
                  <a:pt x="464116" y="641218"/>
                </a:cubicBezTo>
                <a:cubicBezTo>
                  <a:pt x="463811" y="641256"/>
                  <a:pt x="465957" y="634899"/>
                  <a:pt x="470555" y="622149"/>
                </a:cubicBezTo>
                <a:cubicBezTo>
                  <a:pt x="474111" y="609461"/>
                  <a:pt x="477953" y="598990"/>
                  <a:pt x="482080" y="590735"/>
                </a:cubicBezTo>
                <a:cubicBezTo>
                  <a:pt x="486119" y="581832"/>
                  <a:pt x="489249" y="574060"/>
                  <a:pt x="491472" y="567418"/>
                </a:cubicBezTo>
                <a:cubicBezTo>
                  <a:pt x="494012" y="559785"/>
                  <a:pt x="495796" y="554947"/>
                  <a:pt x="496825" y="552902"/>
                </a:cubicBezTo>
                <a:cubicBezTo>
                  <a:pt x="497015" y="552534"/>
                  <a:pt x="497479" y="549733"/>
                  <a:pt x="498215" y="544501"/>
                </a:cubicBezTo>
                <a:cubicBezTo>
                  <a:pt x="501086" y="537744"/>
                  <a:pt x="504546" y="529458"/>
                  <a:pt x="508598" y="519641"/>
                </a:cubicBezTo>
                <a:cubicBezTo>
                  <a:pt x="511531" y="510827"/>
                  <a:pt x="513779" y="504070"/>
                  <a:pt x="515341" y="499371"/>
                </a:cubicBezTo>
                <a:cubicBezTo>
                  <a:pt x="518021" y="493136"/>
                  <a:pt x="520637" y="487891"/>
                  <a:pt x="523190" y="483636"/>
                </a:cubicBezTo>
                <a:cubicBezTo>
                  <a:pt x="531166" y="462910"/>
                  <a:pt x="535153" y="449327"/>
                  <a:pt x="535153" y="442888"/>
                </a:cubicBezTo>
                <a:cubicBezTo>
                  <a:pt x="535153" y="441186"/>
                  <a:pt x="534036" y="440062"/>
                  <a:pt x="531801" y="439516"/>
                </a:cubicBezTo>
                <a:close/>
                <a:moveTo>
                  <a:pt x="269863" y="257284"/>
                </a:moveTo>
                <a:lnTo>
                  <a:pt x="274720" y="259087"/>
                </a:lnTo>
                <a:lnTo>
                  <a:pt x="273978" y="257303"/>
                </a:lnTo>
                <a:cubicBezTo>
                  <a:pt x="273927" y="257290"/>
                  <a:pt x="272555" y="257284"/>
                  <a:pt x="269863" y="257284"/>
                </a:cubicBezTo>
                <a:close/>
                <a:moveTo>
                  <a:pt x="256805" y="5825"/>
                </a:moveTo>
                <a:cubicBezTo>
                  <a:pt x="272343" y="4675"/>
                  <a:pt x="289027" y="9272"/>
                  <a:pt x="306858" y="19616"/>
                </a:cubicBezTo>
                <a:cubicBezTo>
                  <a:pt x="338151" y="37498"/>
                  <a:pt x="354775" y="51861"/>
                  <a:pt x="356731" y="62707"/>
                </a:cubicBezTo>
                <a:cubicBezTo>
                  <a:pt x="359766" y="68168"/>
                  <a:pt x="362878" y="73286"/>
                  <a:pt x="366066" y="78062"/>
                </a:cubicBezTo>
                <a:cubicBezTo>
                  <a:pt x="371984" y="86926"/>
                  <a:pt x="375368" y="96946"/>
                  <a:pt x="376219" y="108122"/>
                </a:cubicBezTo>
                <a:cubicBezTo>
                  <a:pt x="377223" y="117254"/>
                  <a:pt x="374403" y="127020"/>
                  <a:pt x="367761" y="137421"/>
                </a:cubicBezTo>
                <a:cubicBezTo>
                  <a:pt x="364713" y="142311"/>
                  <a:pt x="362408" y="146699"/>
                  <a:pt x="360846" y="150585"/>
                </a:cubicBezTo>
                <a:lnTo>
                  <a:pt x="353042" y="160257"/>
                </a:lnTo>
                <a:lnTo>
                  <a:pt x="352817" y="161195"/>
                </a:lnTo>
                <a:cubicBezTo>
                  <a:pt x="350820" y="166221"/>
                  <a:pt x="345825" y="173816"/>
                  <a:pt x="337833" y="183980"/>
                </a:cubicBezTo>
                <a:cubicBezTo>
                  <a:pt x="335433" y="187993"/>
                  <a:pt x="330302" y="195105"/>
                  <a:pt x="322441" y="205316"/>
                </a:cubicBezTo>
                <a:cubicBezTo>
                  <a:pt x="314300" y="215679"/>
                  <a:pt x="307557" y="224429"/>
                  <a:pt x="302210" y="231566"/>
                </a:cubicBezTo>
                <a:cubicBezTo>
                  <a:pt x="298209" y="237954"/>
                  <a:pt x="295047" y="242692"/>
                  <a:pt x="292723" y="245778"/>
                </a:cubicBezTo>
                <a:cubicBezTo>
                  <a:pt x="289967" y="249473"/>
                  <a:pt x="287389" y="252521"/>
                  <a:pt x="284989" y="254922"/>
                </a:cubicBezTo>
                <a:cubicBezTo>
                  <a:pt x="284621" y="255442"/>
                  <a:pt x="284436" y="256052"/>
                  <a:pt x="284436" y="256750"/>
                </a:cubicBezTo>
                <a:cubicBezTo>
                  <a:pt x="284436" y="256750"/>
                  <a:pt x="283851" y="257484"/>
                  <a:pt x="282679" y="258951"/>
                </a:cubicBezTo>
                <a:lnTo>
                  <a:pt x="280329" y="261893"/>
                </a:lnTo>
                <a:lnTo>
                  <a:pt x="291256" y="269076"/>
                </a:lnTo>
                <a:cubicBezTo>
                  <a:pt x="297975" y="273978"/>
                  <a:pt x="300413" y="276429"/>
                  <a:pt x="298571" y="276429"/>
                </a:cubicBezTo>
                <a:cubicBezTo>
                  <a:pt x="302902" y="276429"/>
                  <a:pt x="308947" y="280303"/>
                  <a:pt x="316707" y="288050"/>
                </a:cubicBezTo>
                <a:cubicBezTo>
                  <a:pt x="318104" y="289853"/>
                  <a:pt x="317685" y="290933"/>
                  <a:pt x="315450" y="291288"/>
                </a:cubicBezTo>
                <a:cubicBezTo>
                  <a:pt x="326486" y="287135"/>
                  <a:pt x="336887" y="281916"/>
                  <a:pt x="346654" y="275629"/>
                </a:cubicBezTo>
                <a:cubicBezTo>
                  <a:pt x="376384" y="246673"/>
                  <a:pt x="401810" y="218117"/>
                  <a:pt x="422930" y="189961"/>
                </a:cubicBezTo>
                <a:cubicBezTo>
                  <a:pt x="428480" y="183802"/>
                  <a:pt x="436938" y="183859"/>
                  <a:pt x="448304" y="190133"/>
                </a:cubicBezTo>
                <a:cubicBezTo>
                  <a:pt x="448304" y="196635"/>
                  <a:pt x="444412" y="206192"/>
                  <a:pt x="436627" y="218803"/>
                </a:cubicBezTo>
                <a:cubicBezTo>
                  <a:pt x="425971" y="237840"/>
                  <a:pt x="415989" y="259773"/>
                  <a:pt x="406680" y="284602"/>
                </a:cubicBezTo>
                <a:cubicBezTo>
                  <a:pt x="398311" y="306662"/>
                  <a:pt x="393345" y="325197"/>
                  <a:pt x="391783" y="340209"/>
                </a:cubicBezTo>
                <a:cubicBezTo>
                  <a:pt x="389434" y="350191"/>
                  <a:pt x="387395" y="357677"/>
                  <a:pt x="385668" y="362669"/>
                </a:cubicBezTo>
                <a:lnTo>
                  <a:pt x="383992" y="366661"/>
                </a:lnTo>
                <a:lnTo>
                  <a:pt x="383696" y="367779"/>
                </a:lnTo>
                <a:cubicBezTo>
                  <a:pt x="382890" y="370411"/>
                  <a:pt x="381680" y="374149"/>
                  <a:pt x="380067" y="378994"/>
                </a:cubicBezTo>
                <a:cubicBezTo>
                  <a:pt x="377337" y="388050"/>
                  <a:pt x="375216" y="395168"/>
                  <a:pt x="373705" y="400349"/>
                </a:cubicBezTo>
                <a:cubicBezTo>
                  <a:pt x="369222" y="421685"/>
                  <a:pt x="362414" y="432353"/>
                  <a:pt x="353283" y="432353"/>
                </a:cubicBezTo>
                <a:cubicBezTo>
                  <a:pt x="344380" y="433941"/>
                  <a:pt x="331858" y="430512"/>
                  <a:pt x="315716" y="422066"/>
                </a:cubicBezTo>
                <a:cubicBezTo>
                  <a:pt x="309519" y="417761"/>
                  <a:pt x="305709" y="415608"/>
                  <a:pt x="304286" y="415608"/>
                </a:cubicBezTo>
                <a:cubicBezTo>
                  <a:pt x="291625" y="404001"/>
                  <a:pt x="278817" y="387268"/>
                  <a:pt x="265863" y="365412"/>
                </a:cubicBezTo>
                <a:cubicBezTo>
                  <a:pt x="258801" y="357258"/>
                  <a:pt x="255671" y="336437"/>
                  <a:pt x="256471" y="302947"/>
                </a:cubicBezTo>
                <a:cubicBezTo>
                  <a:pt x="256471" y="300038"/>
                  <a:pt x="255798" y="298521"/>
                  <a:pt x="254452" y="298394"/>
                </a:cubicBezTo>
                <a:lnTo>
                  <a:pt x="253099" y="298394"/>
                </a:lnTo>
                <a:lnTo>
                  <a:pt x="248565" y="304223"/>
                </a:lnTo>
                <a:cubicBezTo>
                  <a:pt x="235446" y="325851"/>
                  <a:pt x="211526" y="355537"/>
                  <a:pt x="176804" y="393282"/>
                </a:cubicBezTo>
                <a:cubicBezTo>
                  <a:pt x="143644" y="445403"/>
                  <a:pt x="101487" y="492983"/>
                  <a:pt x="50331" y="536023"/>
                </a:cubicBezTo>
                <a:cubicBezTo>
                  <a:pt x="38533" y="545841"/>
                  <a:pt x="30779" y="550749"/>
                  <a:pt x="27071" y="550749"/>
                </a:cubicBezTo>
                <a:cubicBezTo>
                  <a:pt x="18143" y="550749"/>
                  <a:pt x="17882" y="540697"/>
                  <a:pt x="26290" y="520593"/>
                </a:cubicBezTo>
                <a:cubicBezTo>
                  <a:pt x="32653" y="513532"/>
                  <a:pt x="38412" y="505601"/>
                  <a:pt x="43568" y="496800"/>
                </a:cubicBezTo>
                <a:cubicBezTo>
                  <a:pt x="52776" y="481242"/>
                  <a:pt x="61151" y="468313"/>
                  <a:pt x="68695" y="458014"/>
                </a:cubicBezTo>
                <a:cubicBezTo>
                  <a:pt x="79973" y="440539"/>
                  <a:pt x="91536" y="422238"/>
                  <a:pt x="103385" y="403112"/>
                </a:cubicBezTo>
                <a:cubicBezTo>
                  <a:pt x="118409" y="379528"/>
                  <a:pt x="127445" y="365609"/>
                  <a:pt x="130493" y="361354"/>
                </a:cubicBezTo>
                <a:cubicBezTo>
                  <a:pt x="131649" y="359652"/>
                  <a:pt x="133789" y="355868"/>
                  <a:pt x="136913" y="350000"/>
                </a:cubicBezTo>
                <a:cubicBezTo>
                  <a:pt x="140037" y="344133"/>
                  <a:pt x="144787" y="334817"/>
                  <a:pt x="151163" y="322054"/>
                </a:cubicBezTo>
                <a:cubicBezTo>
                  <a:pt x="156751" y="310903"/>
                  <a:pt x="159976" y="304452"/>
                  <a:pt x="160840" y="302699"/>
                </a:cubicBezTo>
                <a:cubicBezTo>
                  <a:pt x="162440" y="300312"/>
                  <a:pt x="165215" y="295162"/>
                  <a:pt x="169165" y="287250"/>
                </a:cubicBezTo>
                <a:cubicBezTo>
                  <a:pt x="172962" y="277394"/>
                  <a:pt x="178429" y="265723"/>
                  <a:pt x="185567" y="252236"/>
                </a:cubicBezTo>
                <a:cubicBezTo>
                  <a:pt x="191752" y="238304"/>
                  <a:pt x="195555" y="229211"/>
                  <a:pt x="196978" y="224956"/>
                </a:cubicBezTo>
                <a:cubicBezTo>
                  <a:pt x="197892" y="220409"/>
                  <a:pt x="199765" y="215304"/>
                  <a:pt x="202598" y="209640"/>
                </a:cubicBezTo>
                <a:cubicBezTo>
                  <a:pt x="204757" y="205309"/>
                  <a:pt x="207754" y="197391"/>
                  <a:pt x="211589" y="185885"/>
                </a:cubicBezTo>
                <a:cubicBezTo>
                  <a:pt x="215729" y="173477"/>
                  <a:pt x="218765" y="165355"/>
                  <a:pt x="220695" y="161520"/>
                </a:cubicBezTo>
                <a:cubicBezTo>
                  <a:pt x="221609" y="160122"/>
                  <a:pt x="222371" y="157290"/>
                  <a:pt x="222981" y="153023"/>
                </a:cubicBezTo>
                <a:cubicBezTo>
                  <a:pt x="223781" y="148172"/>
                  <a:pt x="225451" y="141930"/>
                  <a:pt x="227991" y="134297"/>
                </a:cubicBezTo>
                <a:cubicBezTo>
                  <a:pt x="229477" y="127617"/>
                  <a:pt x="230595" y="118651"/>
                  <a:pt x="231344" y="107398"/>
                </a:cubicBezTo>
                <a:lnTo>
                  <a:pt x="232544" y="94121"/>
                </a:lnTo>
                <a:lnTo>
                  <a:pt x="230582" y="93073"/>
                </a:lnTo>
                <a:cubicBezTo>
                  <a:pt x="227356" y="90419"/>
                  <a:pt x="226893" y="89091"/>
                  <a:pt x="229191" y="89091"/>
                </a:cubicBezTo>
                <a:cubicBezTo>
                  <a:pt x="224683" y="89091"/>
                  <a:pt x="220066" y="87320"/>
                  <a:pt x="215342" y="83777"/>
                </a:cubicBezTo>
                <a:cubicBezTo>
                  <a:pt x="213793" y="83014"/>
                  <a:pt x="210186" y="81897"/>
                  <a:pt x="204522" y="80424"/>
                </a:cubicBezTo>
                <a:cubicBezTo>
                  <a:pt x="186653" y="75674"/>
                  <a:pt x="174702" y="69686"/>
                  <a:pt x="168669" y="62460"/>
                </a:cubicBezTo>
                <a:cubicBezTo>
                  <a:pt x="164212" y="46394"/>
                  <a:pt x="167869" y="35961"/>
                  <a:pt x="179642" y="31160"/>
                </a:cubicBezTo>
                <a:cubicBezTo>
                  <a:pt x="183224" y="29001"/>
                  <a:pt x="186748" y="27033"/>
                  <a:pt x="190215" y="25255"/>
                </a:cubicBezTo>
                <a:cubicBezTo>
                  <a:pt x="192247" y="25255"/>
                  <a:pt x="194101" y="24918"/>
                  <a:pt x="195778" y="24245"/>
                </a:cubicBezTo>
                <a:cubicBezTo>
                  <a:pt x="200997" y="21642"/>
                  <a:pt x="208662" y="18962"/>
                  <a:pt x="218771" y="16206"/>
                </a:cubicBezTo>
                <a:cubicBezTo>
                  <a:pt x="227039" y="13945"/>
                  <a:pt x="234665" y="11507"/>
                  <a:pt x="241650" y="8891"/>
                </a:cubicBezTo>
                <a:cubicBezTo>
                  <a:pt x="246575" y="7230"/>
                  <a:pt x="251626" y="6208"/>
                  <a:pt x="256805" y="5825"/>
                </a:cubicBezTo>
                <a:close/>
                <a:moveTo>
                  <a:pt x="563290" y="490"/>
                </a:moveTo>
                <a:cubicBezTo>
                  <a:pt x="579153" y="6434"/>
                  <a:pt x="591351" y="14200"/>
                  <a:pt x="599885" y="23788"/>
                </a:cubicBezTo>
                <a:cubicBezTo>
                  <a:pt x="608864" y="36361"/>
                  <a:pt x="613354" y="50477"/>
                  <a:pt x="613354" y="66136"/>
                </a:cubicBezTo>
                <a:cubicBezTo>
                  <a:pt x="613354" y="80259"/>
                  <a:pt x="608229" y="99429"/>
                  <a:pt x="597980" y="123648"/>
                </a:cubicBezTo>
                <a:cubicBezTo>
                  <a:pt x="596977" y="125667"/>
                  <a:pt x="595720" y="128144"/>
                  <a:pt x="594208" y="131078"/>
                </a:cubicBezTo>
                <a:cubicBezTo>
                  <a:pt x="591421" y="137091"/>
                  <a:pt x="589330" y="142260"/>
                  <a:pt x="587936" y="146584"/>
                </a:cubicBezTo>
                <a:lnTo>
                  <a:pt x="587604" y="148245"/>
                </a:lnTo>
                <a:lnTo>
                  <a:pt x="588398" y="147956"/>
                </a:lnTo>
                <a:cubicBezTo>
                  <a:pt x="609506" y="140768"/>
                  <a:pt x="642614" y="124588"/>
                  <a:pt x="687725" y="99417"/>
                </a:cubicBezTo>
                <a:cubicBezTo>
                  <a:pt x="696234" y="95162"/>
                  <a:pt x="701587" y="92209"/>
                  <a:pt x="703784" y="90558"/>
                </a:cubicBezTo>
                <a:cubicBezTo>
                  <a:pt x="707429" y="86888"/>
                  <a:pt x="715557" y="85053"/>
                  <a:pt x="728168" y="85053"/>
                </a:cubicBezTo>
                <a:cubicBezTo>
                  <a:pt x="728168" y="85040"/>
                  <a:pt x="724910" y="84735"/>
                  <a:pt x="718395" y="84138"/>
                </a:cubicBezTo>
                <a:cubicBezTo>
                  <a:pt x="725660" y="79960"/>
                  <a:pt x="732429" y="77871"/>
                  <a:pt x="738703" y="77871"/>
                </a:cubicBezTo>
                <a:cubicBezTo>
                  <a:pt x="747923" y="77871"/>
                  <a:pt x="759962" y="83446"/>
                  <a:pt x="774821" y="94597"/>
                </a:cubicBezTo>
                <a:cubicBezTo>
                  <a:pt x="774821" y="93746"/>
                  <a:pt x="774980" y="93378"/>
                  <a:pt x="775298" y="93492"/>
                </a:cubicBezTo>
                <a:cubicBezTo>
                  <a:pt x="793319" y="105151"/>
                  <a:pt x="802330" y="115165"/>
                  <a:pt x="802330" y="123534"/>
                </a:cubicBezTo>
                <a:cubicBezTo>
                  <a:pt x="802330" y="123521"/>
                  <a:pt x="803136" y="125661"/>
                  <a:pt x="804749" y="129954"/>
                </a:cubicBezTo>
                <a:cubicBezTo>
                  <a:pt x="808711" y="139047"/>
                  <a:pt x="809365" y="146514"/>
                  <a:pt x="806711" y="152357"/>
                </a:cubicBezTo>
                <a:cubicBezTo>
                  <a:pt x="804520" y="157576"/>
                  <a:pt x="801236" y="161316"/>
                  <a:pt x="796857" y="163577"/>
                </a:cubicBezTo>
                <a:lnTo>
                  <a:pt x="792571" y="164189"/>
                </a:lnTo>
                <a:lnTo>
                  <a:pt x="786885" y="167730"/>
                </a:lnTo>
                <a:lnTo>
                  <a:pt x="781363" y="168586"/>
                </a:lnTo>
                <a:lnTo>
                  <a:pt x="779013" y="170159"/>
                </a:lnTo>
                <a:cubicBezTo>
                  <a:pt x="776587" y="171130"/>
                  <a:pt x="773913" y="171616"/>
                  <a:pt x="770992" y="171616"/>
                </a:cubicBezTo>
                <a:cubicBezTo>
                  <a:pt x="766192" y="171616"/>
                  <a:pt x="757899" y="173667"/>
                  <a:pt x="746113" y="177769"/>
                </a:cubicBezTo>
                <a:cubicBezTo>
                  <a:pt x="746113" y="180843"/>
                  <a:pt x="740455" y="182379"/>
                  <a:pt x="729140" y="182379"/>
                </a:cubicBezTo>
                <a:cubicBezTo>
                  <a:pt x="727273" y="182379"/>
                  <a:pt x="720999" y="186780"/>
                  <a:pt x="710318" y="195581"/>
                </a:cubicBezTo>
                <a:cubicBezTo>
                  <a:pt x="707524" y="198375"/>
                  <a:pt x="705429" y="201867"/>
                  <a:pt x="704032" y="206059"/>
                </a:cubicBezTo>
                <a:cubicBezTo>
                  <a:pt x="701771" y="215088"/>
                  <a:pt x="699041" y="221203"/>
                  <a:pt x="695840" y="224404"/>
                </a:cubicBezTo>
                <a:cubicBezTo>
                  <a:pt x="695624" y="224620"/>
                  <a:pt x="694602" y="226213"/>
                  <a:pt x="692773" y="229185"/>
                </a:cubicBezTo>
                <a:cubicBezTo>
                  <a:pt x="689636" y="234354"/>
                  <a:pt x="682750" y="242454"/>
                  <a:pt x="672113" y="253483"/>
                </a:cubicBezTo>
                <a:cubicBezTo>
                  <a:pt x="661477" y="264513"/>
                  <a:pt x="649555" y="275953"/>
                  <a:pt x="636347" y="287802"/>
                </a:cubicBezTo>
                <a:cubicBezTo>
                  <a:pt x="623139" y="299651"/>
                  <a:pt x="614198" y="305576"/>
                  <a:pt x="609525" y="305576"/>
                </a:cubicBezTo>
                <a:cubicBezTo>
                  <a:pt x="611468" y="305576"/>
                  <a:pt x="611557" y="306280"/>
                  <a:pt x="609791" y="307690"/>
                </a:cubicBezTo>
                <a:cubicBezTo>
                  <a:pt x="605804" y="310941"/>
                  <a:pt x="600222" y="315386"/>
                  <a:pt x="593046" y="321025"/>
                </a:cubicBezTo>
                <a:lnTo>
                  <a:pt x="581540" y="331092"/>
                </a:lnTo>
                <a:lnTo>
                  <a:pt x="582934" y="331041"/>
                </a:lnTo>
                <a:cubicBezTo>
                  <a:pt x="586920" y="331307"/>
                  <a:pt x="591211" y="331976"/>
                  <a:pt x="595809" y="333046"/>
                </a:cubicBezTo>
                <a:cubicBezTo>
                  <a:pt x="612039" y="338456"/>
                  <a:pt x="628606" y="346946"/>
                  <a:pt x="645510" y="358516"/>
                </a:cubicBezTo>
                <a:cubicBezTo>
                  <a:pt x="656991" y="371901"/>
                  <a:pt x="665227" y="388557"/>
                  <a:pt x="670218" y="408484"/>
                </a:cubicBezTo>
                <a:cubicBezTo>
                  <a:pt x="673774" y="418402"/>
                  <a:pt x="668319" y="429547"/>
                  <a:pt x="653854" y="441917"/>
                </a:cubicBezTo>
                <a:cubicBezTo>
                  <a:pt x="652292" y="443961"/>
                  <a:pt x="648209" y="452515"/>
                  <a:pt x="641605" y="467577"/>
                </a:cubicBezTo>
                <a:cubicBezTo>
                  <a:pt x="638722" y="473762"/>
                  <a:pt x="637281" y="476689"/>
                  <a:pt x="637281" y="476359"/>
                </a:cubicBezTo>
                <a:cubicBezTo>
                  <a:pt x="637281" y="480448"/>
                  <a:pt x="635528" y="485109"/>
                  <a:pt x="632023" y="490342"/>
                </a:cubicBezTo>
                <a:cubicBezTo>
                  <a:pt x="631540" y="490837"/>
                  <a:pt x="631299" y="490164"/>
                  <a:pt x="631299" y="488322"/>
                </a:cubicBezTo>
                <a:cubicBezTo>
                  <a:pt x="631299" y="494380"/>
                  <a:pt x="626784" y="509144"/>
                  <a:pt x="617754" y="532614"/>
                </a:cubicBezTo>
                <a:cubicBezTo>
                  <a:pt x="615963" y="536170"/>
                  <a:pt x="614338" y="540824"/>
                  <a:pt x="612877" y="546577"/>
                </a:cubicBezTo>
                <a:cubicBezTo>
                  <a:pt x="611150" y="552483"/>
                  <a:pt x="609747" y="557086"/>
                  <a:pt x="608667" y="560388"/>
                </a:cubicBezTo>
                <a:cubicBezTo>
                  <a:pt x="607359" y="562967"/>
                  <a:pt x="605683" y="568383"/>
                  <a:pt x="603638" y="576638"/>
                </a:cubicBezTo>
                <a:cubicBezTo>
                  <a:pt x="598177" y="592983"/>
                  <a:pt x="594259" y="603543"/>
                  <a:pt x="591884" y="608318"/>
                </a:cubicBezTo>
                <a:cubicBezTo>
                  <a:pt x="591846" y="608407"/>
                  <a:pt x="591827" y="608680"/>
                  <a:pt x="591827" y="609137"/>
                </a:cubicBezTo>
                <a:cubicBezTo>
                  <a:pt x="591827" y="613481"/>
                  <a:pt x="589998" y="618085"/>
                  <a:pt x="586341" y="622949"/>
                </a:cubicBezTo>
                <a:cubicBezTo>
                  <a:pt x="586011" y="623609"/>
                  <a:pt x="585845" y="623387"/>
                  <a:pt x="585845" y="622282"/>
                </a:cubicBezTo>
                <a:cubicBezTo>
                  <a:pt x="585845" y="624238"/>
                  <a:pt x="585191" y="627165"/>
                  <a:pt x="583883" y="631064"/>
                </a:cubicBezTo>
                <a:cubicBezTo>
                  <a:pt x="582556" y="635045"/>
                  <a:pt x="581378" y="638395"/>
                  <a:pt x="580350" y="641113"/>
                </a:cubicBezTo>
                <a:lnTo>
                  <a:pt x="579542" y="643028"/>
                </a:lnTo>
                <a:lnTo>
                  <a:pt x="594730" y="636978"/>
                </a:lnTo>
                <a:cubicBezTo>
                  <a:pt x="601355" y="634346"/>
                  <a:pt x="609036" y="631302"/>
                  <a:pt x="617773" y="627844"/>
                </a:cubicBezTo>
                <a:cubicBezTo>
                  <a:pt x="626803" y="624835"/>
                  <a:pt x="636633" y="621310"/>
                  <a:pt x="647263" y="617272"/>
                </a:cubicBezTo>
                <a:cubicBezTo>
                  <a:pt x="655327" y="615354"/>
                  <a:pt x="660553" y="613995"/>
                  <a:pt x="662941" y="613195"/>
                </a:cubicBezTo>
                <a:cubicBezTo>
                  <a:pt x="666700" y="611938"/>
                  <a:pt x="670027" y="611309"/>
                  <a:pt x="672923" y="611309"/>
                </a:cubicBezTo>
                <a:cubicBezTo>
                  <a:pt x="673228" y="611309"/>
                  <a:pt x="673698" y="611150"/>
                  <a:pt x="674333" y="610833"/>
                </a:cubicBezTo>
                <a:cubicBezTo>
                  <a:pt x="689306" y="606350"/>
                  <a:pt x="705289" y="605416"/>
                  <a:pt x="722281" y="608033"/>
                </a:cubicBezTo>
                <a:cubicBezTo>
                  <a:pt x="723069" y="607817"/>
                  <a:pt x="724396" y="607715"/>
                  <a:pt x="726263" y="607728"/>
                </a:cubicBezTo>
                <a:cubicBezTo>
                  <a:pt x="730600" y="607728"/>
                  <a:pt x="734159" y="608336"/>
                  <a:pt x="736941" y="609552"/>
                </a:cubicBezTo>
                <a:lnTo>
                  <a:pt x="738888" y="611325"/>
                </a:lnTo>
                <a:lnTo>
                  <a:pt x="740227" y="611328"/>
                </a:lnTo>
                <a:lnTo>
                  <a:pt x="745212" y="614132"/>
                </a:lnTo>
                <a:lnTo>
                  <a:pt x="742284" y="613709"/>
                </a:lnTo>
                <a:lnTo>
                  <a:pt x="746011" y="614581"/>
                </a:lnTo>
                <a:lnTo>
                  <a:pt x="748933" y="616224"/>
                </a:lnTo>
                <a:lnTo>
                  <a:pt x="747305" y="614884"/>
                </a:lnTo>
                <a:lnTo>
                  <a:pt x="749685" y="615441"/>
                </a:lnTo>
                <a:cubicBezTo>
                  <a:pt x="752943" y="616595"/>
                  <a:pt x="756991" y="618326"/>
                  <a:pt x="761829" y="620634"/>
                </a:cubicBezTo>
                <a:cubicBezTo>
                  <a:pt x="771507" y="625251"/>
                  <a:pt x="778943" y="629172"/>
                  <a:pt x="784137" y="632397"/>
                </a:cubicBezTo>
                <a:cubicBezTo>
                  <a:pt x="801371" y="642380"/>
                  <a:pt x="815093" y="652476"/>
                  <a:pt x="825304" y="662687"/>
                </a:cubicBezTo>
                <a:cubicBezTo>
                  <a:pt x="830168" y="668529"/>
                  <a:pt x="834931" y="675177"/>
                  <a:pt x="839591" y="682632"/>
                </a:cubicBezTo>
                <a:cubicBezTo>
                  <a:pt x="844252" y="690087"/>
                  <a:pt x="846583" y="695485"/>
                  <a:pt x="846583" y="698825"/>
                </a:cubicBezTo>
                <a:cubicBezTo>
                  <a:pt x="846583" y="697695"/>
                  <a:pt x="846532" y="697079"/>
                  <a:pt x="846430" y="696977"/>
                </a:cubicBezTo>
                <a:cubicBezTo>
                  <a:pt x="853123" y="704787"/>
                  <a:pt x="857956" y="716211"/>
                  <a:pt x="860927" y="731248"/>
                </a:cubicBezTo>
                <a:cubicBezTo>
                  <a:pt x="862128" y="743097"/>
                  <a:pt x="857556" y="753267"/>
                  <a:pt x="847211" y="761759"/>
                </a:cubicBezTo>
                <a:lnTo>
                  <a:pt x="838100" y="767650"/>
                </a:lnTo>
                <a:lnTo>
                  <a:pt x="837901" y="768481"/>
                </a:lnTo>
                <a:lnTo>
                  <a:pt x="834362" y="773267"/>
                </a:lnTo>
                <a:lnTo>
                  <a:pt x="832791" y="782550"/>
                </a:lnTo>
                <a:cubicBezTo>
                  <a:pt x="830441" y="789623"/>
                  <a:pt x="826872" y="801530"/>
                  <a:pt x="822085" y="818268"/>
                </a:cubicBezTo>
                <a:cubicBezTo>
                  <a:pt x="818859" y="829546"/>
                  <a:pt x="815271" y="841109"/>
                  <a:pt x="811321" y="852958"/>
                </a:cubicBezTo>
                <a:cubicBezTo>
                  <a:pt x="807600" y="865976"/>
                  <a:pt x="804114" y="877774"/>
                  <a:pt x="800863" y="888353"/>
                </a:cubicBezTo>
                <a:cubicBezTo>
                  <a:pt x="798755" y="896062"/>
                  <a:pt x="796678" y="901968"/>
                  <a:pt x="794633" y="906070"/>
                </a:cubicBezTo>
                <a:cubicBezTo>
                  <a:pt x="793592" y="907607"/>
                  <a:pt x="792411" y="911023"/>
                  <a:pt x="791090" y="916319"/>
                </a:cubicBezTo>
                <a:cubicBezTo>
                  <a:pt x="788309" y="922809"/>
                  <a:pt x="786201" y="927869"/>
                  <a:pt x="784765" y="931502"/>
                </a:cubicBezTo>
                <a:cubicBezTo>
                  <a:pt x="779724" y="942297"/>
                  <a:pt x="777203" y="948062"/>
                  <a:pt x="777203" y="948799"/>
                </a:cubicBezTo>
                <a:cubicBezTo>
                  <a:pt x="777203" y="952291"/>
                  <a:pt x="775965" y="956527"/>
                  <a:pt x="773488" y="961505"/>
                </a:cubicBezTo>
                <a:cubicBezTo>
                  <a:pt x="772015" y="964426"/>
                  <a:pt x="770611" y="967906"/>
                  <a:pt x="769278" y="971945"/>
                </a:cubicBezTo>
                <a:cubicBezTo>
                  <a:pt x="767436" y="977418"/>
                  <a:pt x="764465" y="983749"/>
                  <a:pt x="760363" y="990938"/>
                </a:cubicBezTo>
                <a:cubicBezTo>
                  <a:pt x="758838" y="993262"/>
                  <a:pt x="758077" y="994138"/>
                  <a:pt x="758077" y="993566"/>
                </a:cubicBezTo>
                <a:cubicBezTo>
                  <a:pt x="755879" y="1000145"/>
                  <a:pt x="750253" y="1012947"/>
                  <a:pt x="741198" y="1031971"/>
                </a:cubicBezTo>
                <a:cubicBezTo>
                  <a:pt x="737744" y="1038918"/>
                  <a:pt x="732378" y="1048583"/>
                  <a:pt x="725101" y="1060965"/>
                </a:cubicBezTo>
                <a:cubicBezTo>
                  <a:pt x="716655" y="1074478"/>
                  <a:pt x="710121" y="1085470"/>
                  <a:pt x="705499" y="1093941"/>
                </a:cubicBezTo>
                <a:cubicBezTo>
                  <a:pt x="699568" y="1108165"/>
                  <a:pt x="692741" y="1115277"/>
                  <a:pt x="685020" y="1115277"/>
                </a:cubicBezTo>
                <a:cubicBezTo>
                  <a:pt x="674301" y="1116877"/>
                  <a:pt x="661087" y="1112705"/>
                  <a:pt x="645377" y="1102761"/>
                </a:cubicBezTo>
                <a:cubicBezTo>
                  <a:pt x="633299" y="1094404"/>
                  <a:pt x="618484" y="1082111"/>
                  <a:pt x="600933" y="1065880"/>
                </a:cubicBezTo>
                <a:cubicBezTo>
                  <a:pt x="583382" y="1049650"/>
                  <a:pt x="574606" y="1038931"/>
                  <a:pt x="574606" y="1033724"/>
                </a:cubicBezTo>
                <a:cubicBezTo>
                  <a:pt x="574606" y="1036480"/>
                  <a:pt x="573901" y="1037153"/>
                  <a:pt x="572491" y="1035743"/>
                </a:cubicBezTo>
                <a:cubicBezTo>
                  <a:pt x="568923" y="1032886"/>
                  <a:pt x="559950" y="1023196"/>
                  <a:pt x="545574" y="1006673"/>
                </a:cubicBezTo>
                <a:cubicBezTo>
                  <a:pt x="524276" y="979558"/>
                  <a:pt x="509652" y="963645"/>
                  <a:pt x="501702" y="958934"/>
                </a:cubicBezTo>
                <a:cubicBezTo>
                  <a:pt x="495923" y="953180"/>
                  <a:pt x="490684" y="945037"/>
                  <a:pt x="485985" y="934502"/>
                </a:cubicBezTo>
                <a:cubicBezTo>
                  <a:pt x="481286" y="923967"/>
                  <a:pt x="478937" y="918700"/>
                  <a:pt x="478937" y="918700"/>
                </a:cubicBezTo>
                <a:cubicBezTo>
                  <a:pt x="490710" y="918700"/>
                  <a:pt x="498746" y="920310"/>
                  <a:pt x="503045" y="923529"/>
                </a:cubicBezTo>
                <a:cubicBezTo>
                  <a:pt x="507344" y="926749"/>
                  <a:pt x="511830" y="929920"/>
                  <a:pt x="516503" y="933045"/>
                </a:cubicBezTo>
                <a:cubicBezTo>
                  <a:pt x="526930" y="941071"/>
                  <a:pt x="536811" y="947961"/>
                  <a:pt x="546145" y="953714"/>
                </a:cubicBezTo>
                <a:cubicBezTo>
                  <a:pt x="557118" y="959200"/>
                  <a:pt x="571545" y="967843"/>
                  <a:pt x="589427" y="979641"/>
                </a:cubicBezTo>
                <a:cubicBezTo>
                  <a:pt x="604273" y="992417"/>
                  <a:pt x="611912" y="996805"/>
                  <a:pt x="612344" y="992804"/>
                </a:cubicBezTo>
                <a:cubicBezTo>
                  <a:pt x="623647" y="983127"/>
                  <a:pt x="633509" y="971049"/>
                  <a:pt x="641929" y="956571"/>
                </a:cubicBezTo>
                <a:cubicBezTo>
                  <a:pt x="644126" y="952647"/>
                  <a:pt x="646080" y="949394"/>
                  <a:pt x="647791" y="946813"/>
                </a:cubicBezTo>
                <a:lnTo>
                  <a:pt x="650773" y="942935"/>
                </a:lnTo>
                <a:lnTo>
                  <a:pt x="653192" y="936078"/>
                </a:lnTo>
                <a:lnTo>
                  <a:pt x="660404" y="926629"/>
                </a:lnTo>
                <a:lnTo>
                  <a:pt x="660969" y="921981"/>
                </a:lnTo>
                <a:cubicBezTo>
                  <a:pt x="661928" y="917755"/>
                  <a:pt x="663366" y="913245"/>
                  <a:pt x="665284" y="908451"/>
                </a:cubicBezTo>
                <a:cubicBezTo>
                  <a:pt x="670186" y="899472"/>
                  <a:pt x="674142" y="890970"/>
                  <a:pt x="677152" y="882943"/>
                </a:cubicBezTo>
                <a:cubicBezTo>
                  <a:pt x="684099" y="866230"/>
                  <a:pt x="688988" y="857962"/>
                  <a:pt x="691821" y="858140"/>
                </a:cubicBezTo>
                <a:cubicBezTo>
                  <a:pt x="665671" y="858915"/>
                  <a:pt x="634385" y="860509"/>
                  <a:pt x="597961" y="862922"/>
                </a:cubicBezTo>
                <a:cubicBezTo>
                  <a:pt x="596107" y="862922"/>
                  <a:pt x="593986" y="862922"/>
                  <a:pt x="591599" y="862922"/>
                </a:cubicBezTo>
                <a:cubicBezTo>
                  <a:pt x="591243" y="862922"/>
                  <a:pt x="591268" y="862820"/>
                  <a:pt x="591675" y="862617"/>
                </a:cubicBezTo>
                <a:cubicBezTo>
                  <a:pt x="587750" y="865208"/>
                  <a:pt x="581343" y="866503"/>
                  <a:pt x="572453" y="866503"/>
                </a:cubicBezTo>
                <a:cubicBezTo>
                  <a:pt x="569507" y="866503"/>
                  <a:pt x="568332" y="866204"/>
                  <a:pt x="568929" y="865608"/>
                </a:cubicBezTo>
                <a:cubicBezTo>
                  <a:pt x="564522" y="867805"/>
                  <a:pt x="558623" y="868903"/>
                  <a:pt x="551232" y="868903"/>
                </a:cubicBezTo>
                <a:cubicBezTo>
                  <a:pt x="550597" y="868103"/>
                  <a:pt x="550914" y="867405"/>
                  <a:pt x="552184" y="866808"/>
                </a:cubicBezTo>
                <a:cubicBezTo>
                  <a:pt x="547777" y="869005"/>
                  <a:pt x="542970" y="870103"/>
                  <a:pt x="537763" y="870103"/>
                </a:cubicBezTo>
                <a:cubicBezTo>
                  <a:pt x="535655" y="870103"/>
                  <a:pt x="531299" y="870834"/>
                  <a:pt x="524695" y="872294"/>
                </a:cubicBezTo>
                <a:cubicBezTo>
                  <a:pt x="517113" y="873983"/>
                  <a:pt x="506547" y="875622"/>
                  <a:pt x="492996" y="877209"/>
                </a:cubicBezTo>
                <a:cubicBezTo>
                  <a:pt x="479775" y="879978"/>
                  <a:pt x="459938" y="883769"/>
                  <a:pt x="433484" y="888582"/>
                </a:cubicBezTo>
                <a:cubicBezTo>
                  <a:pt x="407931" y="894170"/>
                  <a:pt x="388970" y="898120"/>
                  <a:pt x="376600" y="900431"/>
                </a:cubicBezTo>
                <a:cubicBezTo>
                  <a:pt x="338488" y="909359"/>
                  <a:pt x="314256" y="916408"/>
                  <a:pt x="303905" y="921577"/>
                </a:cubicBezTo>
                <a:lnTo>
                  <a:pt x="299282" y="921676"/>
                </a:lnTo>
                <a:lnTo>
                  <a:pt x="291942" y="924458"/>
                </a:lnTo>
                <a:lnTo>
                  <a:pt x="289261" y="924325"/>
                </a:lnTo>
                <a:lnTo>
                  <a:pt x="287775" y="925539"/>
                </a:lnTo>
                <a:cubicBezTo>
                  <a:pt x="284495" y="927126"/>
                  <a:pt x="280042" y="928581"/>
                  <a:pt x="274416" y="929901"/>
                </a:cubicBezTo>
                <a:cubicBezTo>
                  <a:pt x="250248" y="937902"/>
                  <a:pt x="229947" y="945637"/>
                  <a:pt x="213513" y="953104"/>
                </a:cubicBezTo>
                <a:cubicBezTo>
                  <a:pt x="210668" y="955974"/>
                  <a:pt x="206325" y="957410"/>
                  <a:pt x="200483" y="957410"/>
                </a:cubicBezTo>
                <a:cubicBezTo>
                  <a:pt x="200927" y="957410"/>
                  <a:pt x="200318" y="957822"/>
                  <a:pt x="198654" y="958648"/>
                </a:cubicBezTo>
                <a:cubicBezTo>
                  <a:pt x="195797" y="960083"/>
                  <a:pt x="189301" y="962750"/>
                  <a:pt x="179166" y="966649"/>
                </a:cubicBezTo>
                <a:cubicBezTo>
                  <a:pt x="167622" y="971970"/>
                  <a:pt x="159970" y="975761"/>
                  <a:pt x="156211" y="978022"/>
                </a:cubicBezTo>
                <a:cubicBezTo>
                  <a:pt x="150712" y="980219"/>
                  <a:pt x="147962" y="981317"/>
                  <a:pt x="147962" y="981317"/>
                </a:cubicBezTo>
                <a:cubicBezTo>
                  <a:pt x="148051" y="981317"/>
                  <a:pt x="147556" y="981673"/>
                  <a:pt x="146476" y="982384"/>
                </a:cubicBezTo>
                <a:cubicBezTo>
                  <a:pt x="135656" y="986461"/>
                  <a:pt x="122264" y="987629"/>
                  <a:pt x="106300" y="985889"/>
                </a:cubicBezTo>
                <a:cubicBezTo>
                  <a:pt x="79198" y="977431"/>
                  <a:pt x="51645" y="962591"/>
                  <a:pt x="23642" y="941369"/>
                </a:cubicBezTo>
                <a:cubicBezTo>
                  <a:pt x="15019" y="932746"/>
                  <a:pt x="7811" y="921624"/>
                  <a:pt x="2020" y="908003"/>
                </a:cubicBezTo>
                <a:cubicBezTo>
                  <a:pt x="-3771" y="894383"/>
                  <a:pt x="2890" y="890785"/>
                  <a:pt x="22004" y="897211"/>
                </a:cubicBezTo>
                <a:cubicBezTo>
                  <a:pt x="24175" y="898761"/>
                  <a:pt x="31351" y="896348"/>
                  <a:pt x="43530" y="889973"/>
                </a:cubicBezTo>
                <a:cubicBezTo>
                  <a:pt x="57906" y="883902"/>
                  <a:pt x="68130" y="880435"/>
                  <a:pt x="74201" y="879571"/>
                </a:cubicBezTo>
                <a:cubicBezTo>
                  <a:pt x="82151" y="878771"/>
                  <a:pt x="95962" y="876663"/>
                  <a:pt x="115634" y="873247"/>
                </a:cubicBezTo>
                <a:cubicBezTo>
                  <a:pt x="121997" y="871824"/>
                  <a:pt x="130589" y="870732"/>
                  <a:pt x="141409" y="869970"/>
                </a:cubicBezTo>
                <a:cubicBezTo>
                  <a:pt x="152229" y="868344"/>
                  <a:pt x="160110" y="867043"/>
                  <a:pt x="165050" y="866065"/>
                </a:cubicBezTo>
                <a:cubicBezTo>
                  <a:pt x="169063" y="866065"/>
                  <a:pt x="173007" y="865785"/>
                  <a:pt x="176880" y="865227"/>
                </a:cubicBezTo>
                <a:cubicBezTo>
                  <a:pt x="199969" y="862661"/>
                  <a:pt x="214542" y="860826"/>
                  <a:pt x="220600" y="859721"/>
                </a:cubicBezTo>
                <a:cubicBezTo>
                  <a:pt x="234621" y="856216"/>
                  <a:pt x="259976" y="851612"/>
                  <a:pt x="296666" y="845910"/>
                </a:cubicBezTo>
                <a:cubicBezTo>
                  <a:pt x="301569" y="845211"/>
                  <a:pt x="303753" y="844951"/>
                  <a:pt x="303220" y="845129"/>
                </a:cubicBezTo>
                <a:cubicBezTo>
                  <a:pt x="304217" y="844132"/>
                  <a:pt x="306066" y="843384"/>
                  <a:pt x="308768" y="842886"/>
                </a:cubicBezTo>
                <a:lnTo>
                  <a:pt x="312264" y="842641"/>
                </a:lnTo>
                <a:lnTo>
                  <a:pt x="314569" y="841190"/>
                </a:lnTo>
                <a:cubicBezTo>
                  <a:pt x="317226" y="840235"/>
                  <a:pt x="320263" y="839757"/>
                  <a:pt x="323679" y="839757"/>
                </a:cubicBezTo>
                <a:cubicBezTo>
                  <a:pt x="325559" y="839757"/>
                  <a:pt x="331909" y="838677"/>
                  <a:pt x="342729" y="836518"/>
                </a:cubicBezTo>
                <a:cubicBezTo>
                  <a:pt x="367545" y="830689"/>
                  <a:pt x="396381" y="825444"/>
                  <a:pt x="429235" y="820783"/>
                </a:cubicBezTo>
                <a:cubicBezTo>
                  <a:pt x="438545" y="819246"/>
                  <a:pt x="445669" y="817767"/>
                  <a:pt x="450609" y="816344"/>
                </a:cubicBezTo>
                <a:cubicBezTo>
                  <a:pt x="456667" y="814630"/>
                  <a:pt x="463252" y="813322"/>
                  <a:pt x="470364" y="812420"/>
                </a:cubicBezTo>
                <a:cubicBezTo>
                  <a:pt x="488005" y="810108"/>
                  <a:pt x="505791" y="806921"/>
                  <a:pt x="523723" y="802857"/>
                </a:cubicBezTo>
                <a:cubicBezTo>
                  <a:pt x="543650" y="799656"/>
                  <a:pt x="567469" y="795751"/>
                  <a:pt x="595180" y="791141"/>
                </a:cubicBezTo>
                <a:cubicBezTo>
                  <a:pt x="606800" y="789477"/>
                  <a:pt x="611715" y="788938"/>
                  <a:pt x="609925" y="789522"/>
                </a:cubicBezTo>
                <a:cubicBezTo>
                  <a:pt x="614433" y="785521"/>
                  <a:pt x="621113" y="785413"/>
                  <a:pt x="629965" y="789198"/>
                </a:cubicBezTo>
                <a:cubicBezTo>
                  <a:pt x="624961" y="787001"/>
                  <a:pt x="621082" y="785940"/>
                  <a:pt x="618326" y="786017"/>
                </a:cubicBezTo>
                <a:cubicBezTo>
                  <a:pt x="633845" y="782130"/>
                  <a:pt x="657226" y="779756"/>
                  <a:pt x="688468" y="778892"/>
                </a:cubicBezTo>
                <a:cubicBezTo>
                  <a:pt x="694805" y="780149"/>
                  <a:pt x="702603" y="783305"/>
                  <a:pt x="711861" y="788360"/>
                </a:cubicBezTo>
                <a:lnTo>
                  <a:pt x="713900" y="794284"/>
                </a:lnTo>
                <a:lnTo>
                  <a:pt x="713119" y="791427"/>
                </a:lnTo>
                <a:cubicBezTo>
                  <a:pt x="716052" y="784823"/>
                  <a:pt x="718624" y="778200"/>
                  <a:pt x="720834" y="771558"/>
                </a:cubicBezTo>
                <a:cubicBezTo>
                  <a:pt x="722409" y="763646"/>
                  <a:pt x="723767" y="757962"/>
                  <a:pt x="724910" y="754508"/>
                </a:cubicBezTo>
                <a:cubicBezTo>
                  <a:pt x="726282" y="751803"/>
                  <a:pt x="727641" y="747428"/>
                  <a:pt x="728987" y="741383"/>
                </a:cubicBezTo>
                <a:cubicBezTo>
                  <a:pt x="729724" y="734639"/>
                  <a:pt x="730092" y="727628"/>
                  <a:pt x="730092" y="720351"/>
                </a:cubicBezTo>
                <a:cubicBezTo>
                  <a:pt x="731692" y="712896"/>
                  <a:pt x="728809" y="707842"/>
                  <a:pt x="721443" y="705187"/>
                </a:cubicBezTo>
                <a:cubicBezTo>
                  <a:pt x="697301" y="697123"/>
                  <a:pt x="665576" y="696183"/>
                  <a:pt x="626269" y="702368"/>
                </a:cubicBezTo>
                <a:cubicBezTo>
                  <a:pt x="607601" y="705607"/>
                  <a:pt x="590906" y="709556"/>
                  <a:pt x="576187" y="714217"/>
                </a:cubicBezTo>
                <a:cubicBezTo>
                  <a:pt x="563005" y="717507"/>
                  <a:pt x="554603" y="719875"/>
                  <a:pt x="550984" y="721323"/>
                </a:cubicBezTo>
                <a:cubicBezTo>
                  <a:pt x="546729" y="722174"/>
                  <a:pt x="541999" y="723342"/>
                  <a:pt x="536792" y="724828"/>
                </a:cubicBezTo>
                <a:cubicBezTo>
                  <a:pt x="531356" y="727152"/>
                  <a:pt x="526797" y="728930"/>
                  <a:pt x="523114" y="730162"/>
                </a:cubicBezTo>
                <a:cubicBezTo>
                  <a:pt x="521361" y="730162"/>
                  <a:pt x="516878" y="731965"/>
                  <a:pt x="509665" y="735572"/>
                </a:cubicBezTo>
                <a:cubicBezTo>
                  <a:pt x="502451" y="739179"/>
                  <a:pt x="486887" y="746958"/>
                  <a:pt x="462973" y="758908"/>
                </a:cubicBezTo>
                <a:cubicBezTo>
                  <a:pt x="415869" y="782467"/>
                  <a:pt x="385960" y="799504"/>
                  <a:pt x="373247" y="810020"/>
                </a:cubicBezTo>
                <a:cubicBezTo>
                  <a:pt x="367875" y="814566"/>
                  <a:pt x="362275" y="818084"/>
                  <a:pt x="356445" y="820573"/>
                </a:cubicBezTo>
                <a:cubicBezTo>
                  <a:pt x="347289" y="825679"/>
                  <a:pt x="337046" y="826123"/>
                  <a:pt x="325718" y="821907"/>
                </a:cubicBezTo>
                <a:cubicBezTo>
                  <a:pt x="313361" y="816103"/>
                  <a:pt x="300273" y="806756"/>
                  <a:pt x="286456" y="793865"/>
                </a:cubicBezTo>
                <a:cubicBezTo>
                  <a:pt x="286329" y="793687"/>
                  <a:pt x="283420" y="789128"/>
                  <a:pt x="277731" y="780187"/>
                </a:cubicBezTo>
                <a:cubicBezTo>
                  <a:pt x="265158" y="758559"/>
                  <a:pt x="262719" y="741802"/>
                  <a:pt x="270416" y="729914"/>
                </a:cubicBezTo>
                <a:cubicBezTo>
                  <a:pt x="278518" y="718116"/>
                  <a:pt x="285592" y="702711"/>
                  <a:pt x="291637" y="683699"/>
                </a:cubicBezTo>
                <a:cubicBezTo>
                  <a:pt x="294876" y="673044"/>
                  <a:pt x="297771" y="665157"/>
                  <a:pt x="300324" y="660039"/>
                </a:cubicBezTo>
                <a:cubicBezTo>
                  <a:pt x="301391" y="656851"/>
                  <a:pt x="301924" y="655029"/>
                  <a:pt x="301924" y="654572"/>
                </a:cubicBezTo>
                <a:cubicBezTo>
                  <a:pt x="301924" y="647904"/>
                  <a:pt x="305747" y="642653"/>
                  <a:pt x="313392" y="638817"/>
                </a:cubicBezTo>
                <a:cubicBezTo>
                  <a:pt x="310192" y="638817"/>
                  <a:pt x="308452" y="639236"/>
                  <a:pt x="308173" y="640075"/>
                </a:cubicBezTo>
                <a:cubicBezTo>
                  <a:pt x="310547" y="631743"/>
                  <a:pt x="313373" y="622364"/>
                  <a:pt x="316650" y="611938"/>
                </a:cubicBezTo>
                <a:cubicBezTo>
                  <a:pt x="321260" y="596647"/>
                  <a:pt x="324143" y="585617"/>
                  <a:pt x="325299" y="578848"/>
                </a:cubicBezTo>
                <a:cubicBezTo>
                  <a:pt x="325876" y="575463"/>
                  <a:pt x="326827" y="572925"/>
                  <a:pt x="328151" y="571233"/>
                </a:cubicBezTo>
                <a:lnTo>
                  <a:pt x="330168" y="570227"/>
                </a:lnTo>
                <a:lnTo>
                  <a:pt x="321193" y="572181"/>
                </a:lnTo>
                <a:cubicBezTo>
                  <a:pt x="311762" y="573363"/>
                  <a:pt x="307387" y="570833"/>
                  <a:pt x="308068" y="564589"/>
                </a:cubicBezTo>
                <a:lnTo>
                  <a:pt x="312039" y="549347"/>
                </a:lnTo>
                <a:lnTo>
                  <a:pt x="308382" y="550559"/>
                </a:lnTo>
                <a:lnTo>
                  <a:pt x="290075" y="555531"/>
                </a:lnTo>
                <a:lnTo>
                  <a:pt x="274530" y="548025"/>
                </a:lnTo>
                <a:cubicBezTo>
                  <a:pt x="266199" y="543402"/>
                  <a:pt x="259887" y="538945"/>
                  <a:pt x="255595" y="534652"/>
                </a:cubicBezTo>
                <a:cubicBezTo>
                  <a:pt x="244215" y="519755"/>
                  <a:pt x="239980" y="507182"/>
                  <a:pt x="242888" y="496933"/>
                </a:cubicBezTo>
                <a:cubicBezTo>
                  <a:pt x="255982" y="488856"/>
                  <a:pt x="282233" y="475165"/>
                  <a:pt x="321641" y="455861"/>
                </a:cubicBezTo>
                <a:cubicBezTo>
                  <a:pt x="337059" y="448927"/>
                  <a:pt x="348209" y="443167"/>
                  <a:pt x="355093" y="438583"/>
                </a:cubicBezTo>
                <a:cubicBezTo>
                  <a:pt x="361697" y="434176"/>
                  <a:pt x="371577" y="428270"/>
                  <a:pt x="384735" y="420866"/>
                </a:cubicBezTo>
                <a:cubicBezTo>
                  <a:pt x="413856" y="402769"/>
                  <a:pt x="439078" y="384240"/>
                  <a:pt x="460401" y="365278"/>
                </a:cubicBezTo>
                <a:cubicBezTo>
                  <a:pt x="472365" y="354915"/>
                  <a:pt x="480817" y="348229"/>
                  <a:pt x="485757" y="345219"/>
                </a:cubicBezTo>
                <a:cubicBezTo>
                  <a:pt x="486874" y="344393"/>
                  <a:pt x="488678" y="342425"/>
                  <a:pt x="491167" y="339313"/>
                </a:cubicBezTo>
                <a:cubicBezTo>
                  <a:pt x="495548" y="333827"/>
                  <a:pt x="501257" y="327216"/>
                  <a:pt x="508293" y="319482"/>
                </a:cubicBezTo>
                <a:cubicBezTo>
                  <a:pt x="540589" y="284049"/>
                  <a:pt x="563665" y="254757"/>
                  <a:pt x="577521" y="231605"/>
                </a:cubicBezTo>
                <a:lnTo>
                  <a:pt x="577541" y="231573"/>
                </a:lnTo>
                <a:lnTo>
                  <a:pt x="575168" y="233119"/>
                </a:lnTo>
                <a:cubicBezTo>
                  <a:pt x="564417" y="241120"/>
                  <a:pt x="550825" y="252966"/>
                  <a:pt x="534391" y="268657"/>
                </a:cubicBezTo>
                <a:cubicBezTo>
                  <a:pt x="518542" y="284494"/>
                  <a:pt x="506509" y="292412"/>
                  <a:pt x="498292" y="292412"/>
                </a:cubicBezTo>
                <a:cubicBezTo>
                  <a:pt x="494418" y="292412"/>
                  <a:pt x="486836" y="289186"/>
                  <a:pt x="475546" y="282735"/>
                </a:cubicBezTo>
                <a:cubicBezTo>
                  <a:pt x="459633" y="273197"/>
                  <a:pt x="447669" y="259964"/>
                  <a:pt x="439656" y="243035"/>
                </a:cubicBezTo>
                <a:cubicBezTo>
                  <a:pt x="434741" y="231566"/>
                  <a:pt x="437770" y="217552"/>
                  <a:pt x="448743" y="200991"/>
                </a:cubicBezTo>
                <a:cubicBezTo>
                  <a:pt x="451333" y="196826"/>
                  <a:pt x="452629" y="194368"/>
                  <a:pt x="452629" y="193619"/>
                </a:cubicBezTo>
                <a:cubicBezTo>
                  <a:pt x="452629" y="193619"/>
                  <a:pt x="456534" y="187269"/>
                  <a:pt x="464345" y="174569"/>
                </a:cubicBezTo>
                <a:cubicBezTo>
                  <a:pt x="469285" y="167139"/>
                  <a:pt x="471755" y="163247"/>
                  <a:pt x="471755" y="162891"/>
                </a:cubicBezTo>
                <a:cubicBezTo>
                  <a:pt x="471755" y="162891"/>
                  <a:pt x="474397" y="157602"/>
                  <a:pt x="479680" y="147022"/>
                </a:cubicBezTo>
                <a:cubicBezTo>
                  <a:pt x="484760" y="139034"/>
                  <a:pt x="487300" y="135592"/>
                  <a:pt x="487300" y="136697"/>
                </a:cubicBezTo>
                <a:cubicBezTo>
                  <a:pt x="487300" y="134221"/>
                  <a:pt x="490843" y="125902"/>
                  <a:pt x="497930" y="111742"/>
                </a:cubicBezTo>
                <a:lnTo>
                  <a:pt x="499152" y="109731"/>
                </a:lnTo>
                <a:lnTo>
                  <a:pt x="498698" y="107175"/>
                </a:lnTo>
                <a:cubicBezTo>
                  <a:pt x="498614" y="98136"/>
                  <a:pt x="502664" y="86653"/>
                  <a:pt x="510846" y="72728"/>
                </a:cubicBezTo>
                <a:cubicBezTo>
                  <a:pt x="514021" y="66378"/>
                  <a:pt x="516757" y="59767"/>
                  <a:pt x="519056" y="52896"/>
                </a:cubicBezTo>
                <a:cubicBezTo>
                  <a:pt x="525597" y="36564"/>
                  <a:pt x="532690" y="22448"/>
                  <a:pt x="540335" y="10548"/>
                </a:cubicBezTo>
                <a:cubicBezTo>
                  <a:pt x="547358" y="2001"/>
                  <a:pt x="555010" y="-1352"/>
                  <a:pt x="563290" y="490"/>
                </a:cubicBezTo>
                <a:close/>
              </a:path>
            </a:pathLst>
          </a:custGeom>
          <a:gradFill>
            <a:gsLst>
              <a:gs pos="0">
                <a:srgbClr val="932019"/>
              </a:gs>
              <a:gs pos="100000">
                <a:srgbClr val="DE463E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zh-CN" altLang="en-US" sz="9600" dirty="0">
              <a:gradFill>
                <a:gsLst>
                  <a:gs pos="0">
                    <a:srgbClr val="932019"/>
                  </a:gs>
                  <a:gs pos="100000">
                    <a:srgbClr val="DE463E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演示流云楷" panose="020006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8BDB274-6DC6-47BC-16A5-6EE4EBD34580}"/>
              </a:ext>
            </a:extLst>
          </p:cNvPr>
          <p:cNvSpPr txBox="1"/>
          <p:nvPr/>
        </p:nvSpPr>
        <p:spPr>
          <a:xfrm>
            <a:off x="9550967" y="1149326"/>
            <a:ext cx="1421359" cy="1404470"/>
          </a:xfrm>
          <a:custGeom>
            <a:avLst/>
            <a:gdLst/>
            <a:ahLst/>
            <a:cxnLst/>
            <a:rect l="l" t="t" r="r" b="b"/>
            <a:pathLst>
              <a:path w="1421359" h="1404470">
                <a:moveTo>
                  <a:pt x="401455" y="0"/>
                </a:moveTo>
                <a:cubicBezTo>
                  <a:pt x="413943" y="0"/>
                  <a:pt x="432016" y="6572"/>
                  <a:pt x="455676" y="19716"/>
                </a:cubicBezTo>
                <a:cubicBezTo>
                  <a:pt x="460350" y="22053"/>
                  <a:pt x="466776" y="25559"/>
                  <a:pt x="474955" y="30232"/>
                </a:cubicBezTo>
                <a:cubicBezTo>
                  <a:pt x="493649" y="38411"/>
                  <a:pt x="507670" y="52432"/>
                  <a:pt x="517017" y="72295"/>
                </a:cubicBezTo>
                <a:cubicBezTo>
                  <a:pt x="521691" y="81642"/>
                  <a:pt x="526949" y="92157"/>
                  <a:pt x="532791" y="103841"/>
                </a:cubicBezTo>
                <a:cubicBezTo>
                  <a:pt x="545643" y="128378"/>
                  <a:pt x="549733" y="148825"/>
                  <a:pt x="545059" y="165182"/>
                </a:cubicBezTo>
                <a:cubicBezTo>
                  <a:pt x="539217" y="190887"/>
                  <a:pt x="525196" y="216592"/>
                  <a:pt x="502997" y="242297"/>
                </a:cubicBezTo>
                <a:cubicBezTo>
                  <a:pt x="453924" y="293706"/>
                  <a:pt x="408356" y="338106"/>
                  <a:pt x="366294" y="375494"/>
                </a:cubicBezTo>
                <a:cubicBezTo>
                  <a:pt x="346431" y="395357"/>
                  <a:pt x="328321" y="415804"/>
                  <a:pt x="311963" y="436835"/>
                </a:cubicBezTo>
                <a:cubicBezTo>
                  <a:pt x="307290" y="442677"/>
                  <a:pt x="307290" y="445014"/>
                  <a:pt x="311963" y="443846"/>
                </a:cubicBezTo>
                <a:cubicBezTo>
                  <a:pt x="314300" y="442677"/>
                  <a:pt x="315468" y="442677"/>
                  <a:pt x="315468" y="443846"/>
                </a:cubicBezTo>
                <a:cubicBezTo>
                  <a:pt x="315468" y="443846"/>
                  <a:pt x="317221" y="443846"/>
                  <a:pt x="320726" y="443846"/>
                </a:cubicBezTo>
                <a:cubicBezTo>
                  <a:pt x="324231" y="443846"/>
                  <a:pt x="325984" y="443846"/>
                  <a:pt x="325984" y="443846"/>
                </a:cubicBezTo>
                <a:cubicBezTo>
                  <a:pt x="325984" y="443846"/>
                  <a:pt x="328321" y="443262"/>
                  <a:pt x="332994" y="442093"/>
                </a:cubicBezTo>
                <a:cubicBezTo>
                  <a:pt x="336500" y="442093"/>
                  <a:pt x="341173" y="440341"/>
                  <a:pt x="347015" y="436835"/>
                </a:cubicBezTo>
                <a:lnTo>
                  <a:pt x="357531" y="433330"/>
                </a:lnTo>
                <a:lnTo>
                  <a:pt x="376809" y="442093"/>
                </a:lnTo>
                <a:cubicBezTo>
                  <a:pt x="390830" y="447935"/>
                  <a:pt x="402514" y="456698"/>
                  <a:pt x="411861" y="468382"/>
                </a:cubicBezTo>
                <a:cubicBezTo>
                  <a:pt x="436398" y="490582"/>
                  <a:pt x="443992" y="518623"/>
                  <a:pt x="434645" y="552507"/>
                </a:cubicBezTo>
                <a:cubicBezTo>
                  <a:pt x="417119" y="603917"/>
                  <a:pt x="389662" y="652405"/>
                  <a:pt x="352273" y="697973"/>
                </a:cubicBezTo>
                <a:cubicBezTo>
                  <a:pt x="347599" y="702646"/>
                  <a:pt x="344094" y="706152"/>
                  <a:pt x="341757" y="708488"/>
                </a:cubicBezTo>
                <a:cubicBezTo>
                  <a:pt x="331242" y="726014"/>
                  <a:pt x="317805" y="744709"/>
                  <a:pt x="301448" y="764572"/>
                </a:cubicBezTo>
                <a:cubicBezTo>
                  <a:pt x="297942" y="770414"/>
                  <a:pt x="293269" y="776256"/>
                  <a:pt x="287427" y="782098"/>
                </a:cubicBezTo>
                <a:cubicBezTo>
                  <a:pt x="282753" y="786771"/>
                  <a:pt x="280416" y="789692"/>
                  <a:pt x="280416" y="790861"/>
                </a:cubicBezTo>
                <a:cubicBezTo>
                  <a:pt x="280416" y="792029"/>
                  <a:pt x="282753" y="794366"/>
                  <a:pt x="287427" y="797871"/>
                </a:cubicBezTo>
                <a:cubicBezTo>
                  <a:pt x="300279" y="806050"/>
                  <a:pt x="311963" y="817734"/>
                  <a:pt x="322479" y="832923"/>
                </a:cubicBezTo>
                <a:cubicBezTo>
                  <a:pt x="325984" y="838765"/>
                  <a:pt x="330658" y="846944"/>
                  <a:pt x="336500" y="857459"/>
                </a:cubicBezTo>
                <a:cubicBezTo>
                  <a:pt x="343510" y="878491"/>
                  <a:pt x="349936" y="887254"/>
                  <a:pt x="355778" y="883748"/>
                </a:cubicBezTo>
                <a:cubicBezTo>
                  <a:pt x="368631" y="875570"/>
                  <a:pt x="382651" y="861549"/>
                  <a:pt x="397841" y="841686"/>
                </a:cubicBezTo>
                <a:cubicBezTo>
                  <a:pt x="424714" y="800792"/>
                  <a:pt x="447498" y="763403"/>
                  <a:pt x="466192" y="729519"/>
                </a:cubicBezTo>
                <a:cubicBezTo>
                  <a:pt x="476708" y="709657"/>
                  <a:pt x="483134" y="698557"/>
                  <a:pt x="485471" y="696220"/>
                </a:cubicBezTo>
                <a:cubicBezTo>
                  <a:pt x="486639" y="695052"/>
                  <a:pt x="487223" y="693299"/>
                  <a:pt x="487223" y="690962"/>
                </a:cubicBezTo>
                <a:cubicBezTo>
                  <a:pt x="487223" y="687457"/>
                  <a:pt x="488976" y="683368"/>
                  <a:pt x="492481" y="678694"/>
                </a:cubicBezTo>
                <a:cubicBezTo>
                  <a:pt x="497155" y="672852"/>
                  <a:pt x="503581" y="661752"/>
                  <a:pt x="511760" y="645395"/>
                </a:cubicBezTo>
                <a:cubicBezTo>
                  <a:pt x="521107" y="629037"/>
                  <a:pt x="525780" y="620858"/>
                  <a:pt x="525780" y="620858"/>
                </a:cubicBezTo>
                <a:cubicBezTo>
                  <a:pt x="526949" y="620858"/>
                  <a:pt x="526365" y="623195"/>
                  <a:pt x="524028" y="627869"/>
                </a:cubicBezTo>
                <a:cubicBezTo>
                  <a:pt x="521691" y="632542"/>
                  <a:pt x="519354" y="638384"/>
                  <a:pt x="517017" y="645395"/>
                </a:cubicBezTo>
                <a:cubicBezTo>
                  <a:pt x="510007" y="662921"/>
                  <a:pt x="506502" y="672268"/>
                  <a:pt x="506502" y="673436"/>
                </a:cubicBezTo>
                <a:cubicBezTo>
                  <a:pt x="506502" y="673436"/>
                  <a:pt x="504165" y="677526"/>
                  <a:pt x="499491" y="685705"/>
                </a:cubicBezTo>
                <a:cubicBezTo>
                  <a:pt x="495986" y="693883"/>
                  <a:pt x="494234" y="699141"/>
                  <a:pt x="494234" y="701478"/>
                </a:cubicBezTo>
                <a:cubicBezTo>
                  <a:pt x="494234" y="701478"/>
                  <a:pt x="493065" y="703231"/>
                  <a:pt x="490728" y="706736"/>
                </a:cubicBezTo>
                <a:cubicBezTo>
                  <a:pt x="488392" y="713746"/>
                  <a:pt x="484302" y="725722"/>
                  <a:pt x="478460" y="742664"/>
                </a:cubicBezTo>
                <a:cubicBezTo>
                  <a:pt x="472618" y="759606"/>
                  <a:pt x="467360" y="776256"/>
                  <a:pt x="462687" y="792613"/>
                </a:cubicBezTo>
                <a:cubicBezTo>
                  <a:pt x="458013" y="808971"/>
                  <a:pt x="455676" y="817150"/>
                  <a:pt x="455676" y="817150"/>
                </a:cubicBezTo>
                <a:cubicBezTo>
                  <a:pt x="455676" y="818318"/>
                  <a:pt x="459474" y="815105"/>
                  <a:pt x="467068" y="807510"/>
                </a:cubicBezTo>
                <a:cubicBezTo>
                  <a:pt x="474663" y="799916"/>
                  <a:pt x="483718" y="790568"/>
                  <a:pt x="494234" y="779469"/>
                </a:cubicBezTo>
                <a:cubicBezTo>
                  <a:pt x="504749" y="768369"/>
                  <a:pt x="514389" y="757561"/>
                  <a:pt x="523151" y="747046"/>
                </a:cubicBezTo>
                <a:cubicBezTo>
                  <a:pt x="531915" y="736530"/>
                  <a:pt x="538633" y="728351"/>
                  <a:pt x="543306" y="722509"/>
                </a:cubicBezTo>
                <a:cubicBezTo>
                  <a:pt x="559664" y="701478"/>
                  <a:pt x="574269" y="684536"/>
                  <a:pt x="587121" y="671684"/>
                </a:cubicBezTo>
                <a:cubicBezTo>
                  <a:pt x="595300" y="663505"/>
                  <a:pt x="599390" y="658831"/>
                  <a:pt x="599390" y="657663"/>
                </a:cubicBezTo>
                <a:cubicBezTo>
                  <a:pt x="599390" y="657663"/>
                  <a:pt x="602019" y="654158"/>
                  <a:pt x="607276" y="647147"/>
                </a:cubicBezTo>
                <a:cubicBezTo>
                  <a:pt x="612534" y="640137"/>
                  <a:pt x="621005" y="629621"/>
                  <a:pt x="632689" y="615601"/>
                </a:cubicBezTo>
                <a:cubicBezTo>
                  <a:pt x="670078" y="571201"/>
                  <a:pt x="696951" y="539070"/>
                  <a:pt x="713309" y="519208"/>
                </a:cubicBezTo>
                <a:cubicBezTo>
                  <a:pt x="724993" y="502850"/>
                  <a:pt x="733756" y="491750"/>
                  <a:pt x="739598" y="485908"/>
                </a:cubicBezTo>
                <a:cubicBezTo>
                  <a:pt x="780491" y="435667"/>
                  <a:pt x="809117" y="398862"/>
                  <a:pt x="825475" y="375494"/>
                </a:cubicBezTo>
                <a:cubicBezTo>
                  <a:pt x="830149" y="366147"/>
                  <a:pt x="833070" y="356216"/>
                  <a:pt x="834238" y="345700"/>
                </a:cubicBezTo>
                <a:cubicBezTo>
                  <a:pt x="835406" y="337521"/>
                  <a:pt x="835699" y="331387"/>
                  <a:pt x="835114" y="327298"/>
                </a:cubicBezTo>
                <a:cubicBezTo>
                  <a:pt x="834530" y="323209"/>
                  <a:pt x="833070" y="321748"/>
                  <a:pt x="830733" y="322916"/>
                </a:cubicBezTo>
                <a:cubicBezTo>
                  <a:pt x="829564" y="324085"/>
                  <a:pt x="828396" y="323501"/>
                  <a:pt x="827227" y="321164"/>
                </a:cubicBezTo>
                <a:cubicBezTo>
                  <a:pt x="823722" y="319995"/>
                  <a:pt x="814375" y="318827"/>
                  <a:pt x="799186" y="317659"/>
                </a:cubicBezTo>
                <a:cubicBezTo>
                  <a:pt x="774650" y="316490"/>
                  <a:pt x="758876" y="312401"/>
                  <a:pt x="751866" y="305390"/>
                </a:cubicBezTo>
                <a:cubicBezTo>
                  <a:pt x="750697" y="304222"/>
                  <a:pt x="747776" y="303054"/>
                  <a:pt x="743103" y="301885"/>
                </a:cubicBezTo>
                <a:cubicBezTo>
                  <a:pt x="730250" y="294875"/>
                  <a:pt x="718566" y="284359"/>
                  <a:pt x="708051" y="270338"/>
                </a:cubicBezTo>
                <a:cubicBezTo>
                  <a:pt x="704546" y="265665"/>
                  <a:pt x="701333" y="262744"/>
                  <a:pt x="698411" y="261575"/>
                </a:cubicBezTo>
                <a:cubicBezTo>
                  <a:pt x="695491" y="260407"/>
                  <a:pt x="694030" y="261575"/>
                  <a:pt x="694030" y="265081"/>
                </a:cubicBezTo>
                <a:cubicBezTo>
                  <a:pt x="694030" y="267417"/>
                  <a:pt x="692862" y="268586"/>
                  <a:pt x="690525" y="268586"/>
                </a:cubicBezTo>
                <a:cubicBezTo>
                  <a:pt x="687020" y="268586"/>
                  <a:pt x="687020" y="266249"/>
                  <a:pt x="690525" y="261575"/>
                </a:cubicBezTo>
                <a:cubicBezTo>
                  <a:pt x="692862" y="260407"/>
                  <a:pt x="693446" y="254565"/>
                  <a:pt x="692277" y="244049"/>
                </a:cubicBezTo>
                <a:cubicBezTo>
                  <a:pt x="691109" y="233534"/>
                  <a:pt x="692277" y="228276"/>
                  <a:pt x="695783" y="228276"/>
                </a:cubicBezTo>
                <a:cubicBezTo>
                  <a:pt x="698119" y="228276"/>
                  <a:pt x="700456" y="228860"/>
                  <a:pt x="702793" y="230029"/>
                </a:cubicBezTo>
                <a:cubicBezTo>
                  <a:pt x="705130" y="232365"/>
                  <a:pt x="708051" y="233534"/>
                  <a:pt x="711556" y="233534"/>
                </a:cubicBezTo>
                <a:cubicBezTo>
                  <a:pt x="715061" y="233534"/>
                  <a:pt x="719151" y="235286"/>
                  <a:pt x="723824" y="238792"/>
                </a:cubicBezTo>
                <a:cubicBezTo>
                  <a:pt x="727329" y="243465"/>
                  <a:pt x="732003" y="244634"/>
                  <a:pt x="737845" y="242297"/>
                </a:cubicBezTo>
                <a:cubicBezTo>
                  <a:pt x="744855" y="239960"/>
                  <a:pt x="753034" y="237039"/>
                  <a:pt x="762381" y="233534"/>
                </a:cubicBezTo>
                <a:cubicBezTo>
                  <a:pt x="771729" y="231197"/>
                  <a:pt x="777571" y="228860"/>
                  <a:pt x="779907" y="226523"/>
                </a:cubicBezTo>
                <a:cubicBezTo>
                  <a:pt x="782244" y="225355"/>
                  <a:pt x="784581" y="224771"/>
                  <a:pt x="786918" y="224771"/>
                </a:cubicBezTo>
                <a:cubicBezTo>
                  <a:pt x="788086" y="224771"/>
                  <a:pt x="791591" y="222434"/>
                  <a:pt x="797433" y="217760"/>
                </a:cubicBezTo>
                <a:cubicBezTo>
                  <a:pt x="804444" y="214255"/>
                  <a:pt x="814375" y="209582"/>
                  <a:pt x="827227" y="203740"/>
                </a:cubicBezTo>
                <a:cubicBezTo>
                  <a:pt x="840080" y="196729"/>
                  <a:pt x="847090" y="192640"/>
                  <a:pt x="848259" y="191471"/>
                </a:cubicBezTo>
                <a:cubicBezTo>
                  <a:pt x="849427" y="189134"/>
                  <a:pt x="851180" y="187966"/>
                  <a:pt x="853517" y="187966"/>
                </a:cubicBezTo>
                <a:cubicBezTo>
                  <a:pt x="855853" y="187966"/>
                  <a:pt x="861695" y="185629"/>
                  <a:pt x="871043" y="180956"/>
                </a:cubicBezTo>
                <a:cubicBezTo>
                  <a:pt x="879221" y="176282"/>
                  <a:pt x="887400" y="171024"/>
                  <a:pt x="895579" y="165182"/>
                </a:cubicBezTo>
                <a:cubicBezTo>
                  <a:pt x="903758" y="160509"/>
                  <a:pt x="910184" y="157004"/>
                  <a:pt x="914858" y="154667"/>
                </a:cubicBezTo>
                <a:cubicBezTo>
                  <a:pt x="925373" y="146488"/>
                  <a:pt x="939394" y="144151"/>
                  <a:pt x="956920" y="147656"/>
                </a:cubicBezTo>
                <a:cubicBezTo>
                  <a:pt x="979120" y="154667"/>
                  <a:pt x="995477" y="161677"/>
                  <a:pt x="1005993" y="168688"/>
                </a:cubicBezTo>
                <a:cubicBezTo>
                  <a:pt x="1008330" y="171024"/>
                  <a:pt x="1015340" y="175698"/>
                  <a:pt x="1027024" y="182708"/>
                </a:cubicBezTo>
                <a:cubicBezTo>
                  <a:pt x="1046887" y="190887"/>
                  <a:pt x="1059739" y="202571"/>
                  <a:pt x="1065581" y="217760"/>
                </a:cubicBezTo>
                <a:cubicBezTo>
                  <a:pt x="1069086" y="225939"/>
                  <a:pt x="1073760" y="235286"/>
                  <a:pt x="1079602" y="245802"/>
                </a:cubicBezTo>
                <a:cubicBezTo>
                  <a:pt x="1085444" y="257486"/>
                  <a:pt x="1088949" y="267417"/>
                  <a:pt x="1090118" y="275596"/>
                </a:cubicBezTo>
                <a:cubicBezTo>
                  <a:pt x="1098297" y="289617"/>
                  <a:pt x="1081939" y="304806"/>
                  <a:pt x="1041045" y="321164"/>
                </a:cubicBezTo>
                <a:cubicBezTo>
                  <a:pt x="1005993" y="338690"/>
                  <a:pt x="979412" y="351834"/>
                  <a:pt x="961301" y="360597"/>
                </a:cubicBezTo>
                <a:cubicBezTo>
                  <a:pt x="943191" y="369360"/>
                  <a:pt x="931215" y="376079"/>
                  <a:pt x="925373" y="380752"/>
                </a:cubicBezTo>
                <a:cubicBezTo>
                  <a:pt x="916026" y="385426"/>
                  <a:pt x="907263" y="390099"/>
                  <a:pt x="899084" y="394773"/>
                </a:cubicBezTo>
                <a:cubicBezTo>
                  <a:pt x="894411" y="397110"/>
                  <a:pt x="888569" y="401199"/>
                  <a:pt x="881558" y="407041"/>
                </a:cubicBezTo>
                <a:cubicBezTo>
                  <a:pt x="874548" y="412883"/>
                  <a:pt x="858774" y="425151"/>
                  <a:pt x="834238" y="443846"/>
                </a:cubicBezTo>
                <a:cubicBezTo>
                  <a:pt x="813207" y="460203"/>
                  <a:pt x="797433" y="472472"/>
                  <a:pt x="786918" y="480650"/>
                </a:cubicBezTo>
                <a:cubicBezTo>
                  <a:pt x="735508" y="525050"/>
                  <a:pt x="685851" y="571786"/>
                  <a:pt x="637947" y="620858"/>
                </a:cubicBezTo>
                <a:cubicBezTo>
                  <a:pt x="628600" y="636047"/>
                  <a:pt x="616331" y="652405"/>
                  <a:pt x="601142" y="669931"/>
                </a:cubicBezTo>
                <a:cubicBezTo>
                  <a:pt x="585953" y="687457"/>
                  <a:pt x="571348" y="705567"/>
                  <a:pt x="557327" y="724262"/>
                </a:cubicBezTo>
                <a:cubicBezTo>
                  <a:pt x="544475" y="741788"/>
                  <a:pt x="537464" y="752303"/>
                  <a:pt x="536296" y="755809"/>
                </a:cubicBezTo>
                <a:cubicBezTo>
                  <a:pt x="518770" y="781513"/>
                  <a:pt x="507086" y="802545"/>
                  <a:pt x="501244" y="818902"/>
                </a:cubicBezTo>
                <a:cubicBezTo>
                  <a:pt x="507086" y="822407"/>
                  <a:pt x="513512" y="822407"/>
                  <a:pt x="520523" y="818902"/>
                </a:cubicBezTo>
                <a:cubicBezTo>
                  <a:pt x="524028" y="817734"/>
                  <a:pt x="530454" y="814229"/>
                  <a:pt x="539801" y="808387"/>
                </a:cubicBezTo>
                <a:cubicBezTo>
                  <a:pt x="552654" y="801376"/>
                  <a:pt x="563753" y="794950"/>
                  <a:pt x="573101" y="789108"/>
                </a:cubicBezTo>
                <a:cubicBezTo>
                  <a:pt x="616331" y="762235"/>
                  <a:pt x="669494" y="732441"/>
                  <a:pt x="732587" y="699725"/>
                </a:cubicBezTo>
                <a:cubicBezTo>
                  <a:pt x="758292" y="684536"/>
                  <a:pt x="782828" y="671100"/>
                  <a:pt x="806196" y="659416"/>
                </a:cubicBezTo>
                <a:cubicBezTo>
                  <a:pt x="837743" y="643058"/>
                  <a:pt x="862572" y="630206"/>
                  <a:pt x="880682" y="620858"/>
                </a:cubicBezTo>
                <a:cubicBezTo>
                  <a:pt x="898792" y="611511"/>
                  <a:pt x="910768" y="605669"/>
                  <a:pt x="916610" y="603332"/>
                </a:cubicBezTo>
                <a:cubicBezTo>
                  <a:pt x="923621" y="599827"/>
                  <a:pt x="932968" y="595154"/>
                  <a:pt x="944652" y="589312"/>
                </a:cubicBezTo>
                <a:cubicBezTo>
                  <a:pt x="957504" y="584638"/>
                  <a:pt x="972109" y="578212"/>
                  <a:pt x="988467" y="570033"/>
                </a:cubicBezTo>
                <a:cubicBezTo>
                  <a:pt x="1005993" y="563023"/>
                  <a:pt x="1017677" y="558349"/>
                  <a:pt x="1023519" y="556012"/>
                </a:cubicBezTo>
                <a:cubicBezTo>
                  <a:pt x="1025856" y="553675"/>
                  <a:pt x="1034619" y="549586"/>
                  <a:pt x="1049808" y="543744"/>
                </a:cubicBezTo>
                <a:cubicBezTo>
                  <a:pt x="1064997" y="537902"/>
                  <a:pt x="1087781" y="529723"/>
                  <a:pt x="1118159" y="519208"/>
                </a:cubicBezTo>
                <a:cubicBezTo>
                  <a:pt x="1133349" y="512197"/>
                  <a:pt x="1145617" y="506939"/>
                  <a:pt x="1154964" y="503434"/>
                </a:cubicBezTo>
                <a:cubicBezTo>
                  <a:pt x="1164311" y="501097"/>
                  <a:pt x="1173658" y="498761"/>
                  <a:pt x="1183005" y="496424"/>
                </a:cubicBezTo>
                <a:cubicBezTo>
                  <a:pt x="1191184" y="492919"/>
                  <a:pt x="1197610" y="489998"/>
                  <a:pt x="1202284" y="487661"/>
                </a:cubicBezTo>
                <a:cubicBezTo>
                  <a:pt x="1205789" y="485324"/>
                  <a:pt x="1208710" y="484740"/>
                  <a:pt x="1211047" y="485908"/>
                </a:cubicBezTo>
                <a:cubicBezTo>
                  <a:pt x="1212215" y="485908"/>
                  <a:pt x="1213968" y="484740"/>
                  <a:pt x="1216305" y="482403"/>
                </a:cubicBezTo>
                <a:cubicBezTo>
                  <a:pt x="1217473" y="480066"/>
                  <a:pt x="1220394" y="478314"/>
                  <a:pt x="1225068" y="477145"/>
                </a:cubicBezTo>
                <a:cubicBezTo>
                  <a:pt x="1230910" y="475977"/>
                  <a:pt x="1240257" y="473056"/>
                  <a:pt x="1253109" y="468382"/>
                </a:cubicBezTo>
                <a:cubicBezTo>
                  <a:pt x="1281151" y="456698"/>
                  <a:pt x="1305687" y="457282"/>
                  <a:pt x="1326719" y="470135"/>
                </a:cubicBezTo>
                <a:cubicBezTo>
                  <a:pt x="1359434" y="486492"/>
                  <a:pt x="1383970" y="499929"/>
                  <a:pt x="1400328" y="510445"/>
                </a:cubicBezTo>
                <a:cubicBezTo>
                  <a:pt x="1405001" y="516287"/>
                  <a:pt x="1408507" y="523297"/>
                  <a:pt x="1410843" y="531476"/>
                </a:cubicBezTo>
                <a:cubicBezTo>
                  <a:pt x="1413180" y="540823"/>
                  <a:pt x="1415517" y="549002"/>
                  <a:pt x="1417854" y="556012"/>
                </a:cubicBezTo>
                <a:cubicBezTo>
                  <a:pt x="1420191" y="563023"/>
                  <a:pt x="1421359" y="568865"/>
                  <a:pt x="1421359" y="573538"/>
                </a:cubicBezTo>
                <a:cubicBezTo>
                  <a:pt x="1421359" y="586391"/>
                  <a:pt x="1409091" y="592233"/>
                  <a:pt x="1384555" y="591064"/>
                </a:cubicBezTo>
                <a:cubicBezTo>
                  <a:pt x="1328471" y="595738"/>
                  <a:pt x="1274141" y="606838"/>
                  <a:pt x="1221563" y="624364"/>
                </a:cubicBezTo>
                <a:cubicBezTo>
                  <a:pt x="1213384" y="627869"/>
                  <a:pt x="1208126" y="629621"/>
                  <a:pt x="1205789" y="629621"/>
                </a:cubicBezTo>
                <a:cubicBezTo>
                  <a:pt x="1203453" y="629621"/>
                  <a:pt x="1198195" y="631374"/>
                  <a:pt x="1190016" y="634879"/>
                </a:cubicBezTo>
                <a:cubicBezTo>
                  <a:pt x="1181837" y="638384"/>
                  <a:pt x="1177163" y="640137"/>
                  <a:pt x="1175995" y="640137"/>
                </a:cubicBezTo>
                <a:cubicBezTo>
                  <a:pt x="1173658" y="641305"/>
                  <a:pt x="1172490" y="641890"/>
                  <a:pt x="1172490" y="641890"/>
                </a:cubicBezTo>
                <a:cubicBezTo>
                  <a:pt x="1171321" y="643058"/>
                  <a:pt x="1170153" y="643642"/>
                  <a:pt x="1168985" y="643642"/>
                </a:cubicBezTo>
                <a:cubicBezTo>
                  <a:pt x="1138606" y="655326"/>
                  <a:pt x="1099465" y="673436"/>
                  <a:pt x="1051561" y="697973"/>
                </a:cubicBezTo>
                <a:cubicBezTo>
                  <a:pt x="1027024" y="709657"/>
                  <a:pt x="1014756" y="718420"/>
                  <a:pt x="1014756" y="724262"/>
                </a:cubicBezTo>
                <a:cubicBezTo>
                  <a:pt x="1014756" y="727767"/>
                  <a:pt x="1020014" y="739451"/>
                  <a:pt x="1030529" y="759314"/>
                </a:cubicBezTo>
                <a:cubicBezTo>
                  <a:pt x="1042213" y="778008"/>
                  <a:pt x="1048055" y="787940"/>
                  <a:pt x="1048055" y="789108"/>
                </a:cubicBezTo>
                <a:cubicBezTo>
                  <a:pt x="1048055" y="790276"/>
                  <a:pt x="1049808" y="794366"/>
                  <a:pt x="1053313" y="801376"/>
                </a:cubicBezTo>
                <a:cubicBezTo>
                  <a:pt x="1056818" y="809555"/>
                  <a:pt x="1059155" y="815981"/>
                  <a:pt x="1060323" y="820655"/>
                </a:cubicBezTo>
                <a:cubicBezTo>
                  <a:pt x="1060323" y="824160"/>
                  <a:pt x="1061492" y="829418"/>
                  <a:pt x="1063829" y="836428"/>
                </a:cubicBezTo>
                <a:cubicBezTo>
                  <a:pt x="1068502" y="853954"/>
                  <a:pt x="1072007" y="870896"/>
                  <a:pt x="1074344" y="887254"/>
                </a:cubicBezTo>
                <a:cubicBezTo>
                  <a:pt x="1076681" y="910622"/>
                  <a:pt x="1080186" y="936326"/>
                  <a:pt x="1084860" y="964368"/>
                </a:cubicBezTo>
                <a:cubicBezTo>
                  <a:pt x="1087197" y="979557"/>
                  <a:pt x="1089533" y="997667"/>
                  <a:pt x="1091870" y="1018699"/>
                </a:cubicBezTo>
                <a:cubicBezTo>
                  <a:pt x="1095375" y="1040898"/>
                  <a:pt x="1097712" y="1059008"/>
                  <a:pt x="1098881" y="1073029"/>
                </a:cubicBezTo>
                <a:cubicBezTo>
                  <a:pt x="1102386" y="1131449"/>
                  <a:pt x="1102386" y="1191622"/>
                  <a:pt x="1098881" y="1253547"/>
                </a:cubicBezTo>
                <a:cubicBezTo>
                  <a:pt x="1093039" y="1303788"/>
                  <a:pt x="1079018" y="1345266"/>
                  <a:pt x="1056818" y="1377982"/>
                </a:cubicBezTo>
                <a:cubicBezTo>
                  <a:pt x="1043966" y="1404855"/>
                  <a:pt x="1021182" y="1411281"/>
                  <a:pt x="988467" y="1397260"/>
                </a:cubicBezTo>
                <a:cubicBezTo>
                  <a:pt x="966267" y="1386745"/>
                  <a:pt x="942899" y="1384408"/>
                  <a:pt x="918363" y="1390250"/>
                </a:cubicBezTo>
                <a:cubicBezTo>
                  <a:pt x="896163" y="1391418"/>
                  <a:pt x="882142" y="1392587"/>
                  <a:pt x="876300" y="1393755"/>
                </a:cubicBezTo>
                <a:cubicBezTo>
                  <a:pt x="870458" y="1394923"/>
                  <a:pt x="857022" y="1396092"/>
                  <a:pt x="835991" y="1397260"/>
                </a:cubicBezTo>
                <a:cubicBezTo>
                  <a:pt x="798602" y="1399597"/>
                  <a:pt x="758292" y="1395508"/>
                  <a:pt x="715061" y="1384992"/>
                </a:cubicBezTo>
                <a:cubicBezTo>
                  <a:pt x="656641" y="1370971"/>
                  <a:pt x="602311" y="1359871"/>
                  <a:pt x="552069" y="1351693"/>
                </a:cubicBezTo>
                <a:cubicBezTo>
                  <a:pt x="534543" y="1348187"/>
                  <a:pt x="525780" y="1345851"/>
                  <a:pt x="525780" y="1344682"/>
                </a:cubicBezTo>
                <a:cubicBezTo>
                  <a:pt x="525780" y="1343514"/>
                  <a:pt x="526949" y="1342930"/>
                  <a:pt x="529286" y="1342930"/>
                </a:cubicBezTo>
                <a:cubicBezTo>
                  <a:pt x="531622" y="1342930"/>
                  <a:pt x="537464" y="1343514"/>
                  <a:pt x="546812" y="1344682"/>
                </a:cubicBezTo>
                <a:cubicBezTo>
                  <a:pt x="592379" y="1347019"/>
                  <a:pt x="635610" y="1345266"/>
                  <a:pt x="676504" y="1339424"/>
                </a:cubicBezTo>
                <a:cubicBezTo>
                  <a:pt x="683514" y="1337088"/>
                  <a:pt x="688188" y="1335919"/>
                  <a:pt x="690525" y="1335919"/>
                </a:cubicBezTo>
                <a:cubicBezTo>
                  <a:pt x="704546" y="1333582"/>
                  <a:pt x="724993" y="1327156"/>
                  <a:pt x="751866" y="1316641"/>
                </a:cubicBezTo>
                <a:cubicBezTo>
                  <a:pt x="788086" y="1301451"/>
                  <a:pt x="817296" y="1283341"/>
                  <a:pt x="839496" y="1262310"/>
                </a:cubicBezTo>
                <a:cubicBezTo>
                  <a:pt x="854685" y="1247121"/>
                  <a:pt x="862279" y="1237774"/>
                  <a:pt x="862279" y="1234269"/>
                </a:cubicBezTo>
                <a:cubicBezTo>
                  <a:pt x="862279" y="1231932"/>
                  <a:pt x="863448" y="1230763"/>
                  <a:pt x="865785" y="1230763"/>
                </a:cubicBezTo>
                <a:cubicBezTo>
                  <a:pt x="866953" y="1230763"/>
                  <a:pt x="867537" y="1229011"/>
                  <a:pt x="867537" y="1225505"/>
                </a:cubicBezTo>
                <a:cubicBezTo>
                  <a:pt x="867537" y="1222000"/>
                  <a:pt x="868706" y="1220248"/>
                  <a:pt x="871043" y="1220248"/>
                </a:cubicBezTo>
                <a:cubicBezTo>
                  <a:pt x="872211" y="1220248"/>
                  <a:pt x="873964" y="1217911"/>
                  <a:pt x="876300" y="1213237"/>
                </a:cubicBezTo>
                <a:cubicBezTo>
                  <a:pt x="878637" y="1207395"/>
                  <a:pt x="880390" y="1203890"/>
                  <a:pt x="881558" y="1202722"/>
                </a:cubicBezTo>
                <a:cubicBezTo>
                  <a:pt x="882727" y="1200385"/>
                  <a:pt x="885647" y="1194543"/>
                  <a:pt x="890321" y="1185196"/>
                </a:cubicBezTo>
                <a:cubicBezTo>
                  <a:pt x="893826" y="1173512"/>
                  <a:pt x="896163" y="1165333"/>
                  <a:pt x="897332" y="1160659"/>
                </a:cubicBezTo>
                <a:cubicBezTo>
                  <a:pt x="899668" y="1157154"/>
                  <a:pt x="901421" y="1148391"/>
                  <a:pt x="902589" y="1134370"/>
                </a:cubicBezTo>
                <a:cubicBezTo>
                  <a:pt x="904926" y="1122686"/>
                  <a:pt x="907263" y="1114507"/>
                  <a:pt x="909600" y="1109834"/>
                </a:cubicBezTo>
                <a:cubicBezTo>
                  <a:pt x="910768" y="1106329"/>
                  <a:pt x="911352" y="1103992"/>
                  <a:pt x="911352" y="1102823"/>
                </a:cubicBezTo>
                <a:cubicBezTo>
                  <a:pt x="911352" y="1101655"/>
                  <a:pt x="911352" y="1100487"/>
                  <a:pt x="911352" y="1099318"/>
                </a:cubicBezTo>
                <a:cubicBezTo>
                  <a:pt x="912521" y="1098150"/>
                  <a:pt x="913105" y="1094060"/>
                  <a:pt x="913105" y="1087050"/>
                </a:cubicBezTo>
                <a:cubicBezTo>
                  <a:pt x="914273" y="1080040"/>
                  <a:pt x="916026" y="1070692"/>
                  <a:pt x="918363" y="1059008"/>
                </a:cubicBezTo>
                <a:cubicBezTo>
                  <a:pt x="919531" y="1053166"/>
                  <a:pt x="920699" y="1042067"/>
                  <a:pt x="921868" y="1025709"/>
                </a:cubicBezTo>
                <a:cubicBezTo>
                  <a:pt x="923036" y="1009351"/>
                  <a:pt x="923621" y="984231"/>
                  <a:pt x="923621" y="950347"/>
                </a:cubicBezTo>
                <a:cubicBezTo>
                  <a:pt x="924789" y="894264"/>
                  <a:pt x="925373" y="853954"/>
                  <a:pt x="925373" y="829418"/>
                </a:cubicBezTo>
                <a:cubicBezTo>
                  <a:pt x="928878" y="765156"/>
                  <a:pt x="929463" y="714915"/>
                  <a:pt x="927126" y="678694"/>
                </a:cubicBezTo>
                <a:cubicBezTo>
                  <a:pt x="925957" y="675189"/>
                  <a:pt x="927126" y="673436"/>
                  <a:pt x="930631" y="673436"/>
                </a:cubicBezTo>
                <a:cubicBezTo>
                  <a:pt x="934136" y="673436"/>
                  <a:pt x="939978" y="674605"/>
                  <a:pt x="948157" y="676942"/>
                </a:cubicBezTo>
                <a:cubicBezTo>
                  <a:pt x="958673" y="680447"/>
                  <a:pt x="967436" y="682199"/>
                  <a:pt x="974446" y="682199"/>
                </a:cubicBezTo>
                <a:cubicBezTo>
                  <a:pt x="996646" y="682199"/>
                  <a:pt x="1039292" y="670515"/>
                  <a:pt x="1102386" y="647147"/>
                </a:cubicBezTo>
                <a:cubicBezTo>
                  <a:pt x="1112901" y="643642"/>
                  <a:pt x="1118743" y="641305"/>
                  <a:pt x="1119912" y="640137"/>
                </a:cubicBezTo>
                <a:cubicBezTo>
                  <a:pt x="1140943" y="630790"/>
                  <a:pt x="1166648" y="617937"/>
                  <a:pt x="1197026" y="601580"/>
                </a:cubicBezTo>
                <a:cubicBezTo>
                  <a:pt x="1222731" y="584054"/>
                  <a:pt x="1235583" y="573538"/>
                  <a:pt x="1235583" y="570033"/>
                </a:cubicBezTo>
                <a:cubicBezTo>
                  <a:pt x="1235583" y="566528"/>
                  <a:pt x="1230034" y="564775"/>
                  <a:pt x="1218934" y="564775"/>
                </a:cubicBezTo>
                <a:cubicBezTo>
                  <a:pt x="1207834" y="564775"/>
                  <a:pt x="1194105" y="565944"/>
                  <a:pt x="1177748" y="568280"/>
                </a:cubicBezTo>
                <a:cubicBezTo>
                  <a:pt x="1161390" y="570617"/>
                  <a:pt x="1144448" y="574122"/>
                  <a:pt x="1126922" y="578796"/>
                </a:cubicBezTo>
                <a:cubicBezTo>
                  <a:pt x="1086028" y="591648"/>
                  <a:pt x="1056234" y="601580"/>
                  <a:pt x="1037540" y="608590"/>
                </a:cubicBezTo>
                <a:cubicBezTo>
                  <a:pt x="1030529" y="612095"/>
                  <a:pt x="1026440" y="613848"/>
                  <a:pt x="1025271" y="613848"/>
                </a:cubicBezTo>
                <a:cubicBezTo>
                  <a:pt x="1024103" y="613848"/>
                  <a:pt x="1016508" y="616769"/>
                  <a:pt x="1002488" y="622611"/>
                </a:cubicBezTo>
                <a:cubicBezTo>
                  <a:pt x="988467" y="629621"/>
                  <a:pt x="980288" y="633127"/>
                  <a:pt x="977951" y="633127"/>
                </a:cubicBezTo>
                <a:cubicBezTo>
                  <a:pt x="977951" y="633127"/>
                  <a:pt x="976199" y="634879"/>
                  <a:pt x="972693" y="638384"/>
                </a:cubicBezTo>
                <a:cubicBezTo>
                  <a:pt x="968020" y="640721"/>
                  <a:pt x="965683" y="641890"/>
                  <a:pt x="965683" y="641890"/>
                </a:cubicBezTo>
                <a:cubicBezTo>
                  <a:pt x="965683" y="640721"/>
                  <a:pt x="961594" y="641890"/>
                  <a:pt x="953415" y="645395"/>
                </a:cubicBezTo>
                <a:cubicBezTo>
                  <a:pt x="945236" y="651237"/>
                  <a:pt x="939978" y="654158"/>
                  <a:pt x="937641" y="654158"/>
                </a:cubicBezTo>
                <a:cubicBezTo>
                  <a:pt x="936473" y="654158"/>
                  <a:pt x="933552" y="657079"/>
                  <a:pt x="928878" y="662921"/>
                </a:cubicBezTo>
                <a:cubicBezTo>
                  <a:pt x="926542" y="667594"/>
                  <a:pt x="921868" y="669931"/>
                  <a:pt x="914858" y="669931"/>
                </a:cubicBezTo>
                <a:cubicBezTo>
                  <a:pt x="910184" y="669931"/>
                  <a:pt x="906679" y="671100"/>
                  <a:pt x="904342" y="673436"/>
                </a:cubicBezTo>
                <a:cubicBezTo>
                  <a:pt x="903174" y="673436"/>
                  <a:pt x="901421" y="673436"/>
                  <a:pt x="899084" y="673436"/>
                </a:cubicBezTo>
                <a:cubicBezTo>
                  <a:pt x="894411" y="673436"/>
                  <a:pt x="880682" y="679571"/>
                  <a:pt x="857898" y="691839"/>
                </a:cubicBezTo>
                <a:cubicBezTo>
                  <a:pt x="835114" y="704107"/>
                  <a:pt x="813791" y="716083"/>
                  <a:pt x="793928" y="727767"/>
                </a:cubicBezTo>
                <a:cubicBezTo>
                  <a:pt x="728498" y="768661"/>
                  <a:pt x="684683" y="797871"/>
                  <a:pt x="662483" y="815397"/>
                </a:cubicBezTo>
                <a:cubicBezTo>
                  <a:pt x="643789" y="828249"/>
                  <a:pt x="633273" y="836428"/>
                  <a:pt x="630936" y="839933"/>
                </a:cubicBezTo>
                <a:cubicBezTo>
                  <a:pt x="626263" y="842270"/>
                  <a:pt x="617500" y="848112"/>
                  <a:pt x="604647" y="857459"/>
                </a:cubicBezTo>
                <a:cubicBezTo>
                  <a:pt x="556743" y="898353"/>
                  <a:pt x="525196" y="921721"/>
                  <a:pt x="510007" y="927563"/>
                </a:cubicBezTo>
                <a:cubicBezTo>
                  <a:pt x="479629" y="943921"/>
                  <a:pt x="460350" y="946842"/>
                  <a:pt x="452171" y="936326"/>
                </a:cubicBezTo>
                <a:cubicBezTo>
                  <a:pt x="439319" y="930484"/>
                  <a:pt x="431140" y="927563"/>
                  <a:pt x="427635" y="927563"/>
                </a:cubicBezTo>
                <a:cubicBezTo>
                  <a:pt x="427635" y="927563"/>
                  <a:pt x="427635" y="928732"/>
                  <a:pt x="427635" y="931069"/>
                </a:cubicBezTo>
                <a:cubicBezTo>
                  <a:pt x="427635" y="933405"/>
                  <a:pt x="426467" y="935158"/>
                  <a:pt x="424130" y="936326"/>
                </a:cubicBezTo>
                <a:cubicBezTo>
                  <a:pt x="422961" y="941000"/>
                  <a:pt x="420040" y="953853"/>
                  <a:pt x="415367" y="974884"/>
                </a:cubicBezTo>
                <a:cubicBezTo>
                  <a:pt x="410693" y="995915"/>
                  <a:pt x="407772" y="1008767"/>
                  <a:pt x="406604" y="1013441"/>
                </a:cubicBezTo>
                <a:cubicBezTo>
                  <a:pt x="405435" y="1015778"/>
                  <a:pt x="404267" y="1018699"/>
                  <a:pt x="403098" y="1022204"/>
                </a:cubicBezTo>
                <a:cubicBezTo>
                  <a:pt x="396088" y="1058424"/>
                  <a:pt x="385572" y="1099902"/>
                  <a:pt x="371552" y="1146638"/>
                </a:cubicBezTo>
                <a:cubicBezTo>
                  <a:pt x="359868" y="1184027"/>
                  <a:pt x="345263" y="1200385"/>
                  <a:pt x="327737" y="1195711"/>
                </a:cubicBezTo>
                <a:cubicBezTo>
                  <a:pt x="300863" y="1191038"/>
                  <a:pt x="273990" y="1176433"/>
                  <a:pt x="247117" y="1151896"/>
                </a:cubicBezTo>
                <a:cubicBezTo>
                  <a:pt x="226086" y="1127360"/>
                  <a:pt x="212065" y="1105160"/>
                  <a:pt x="205055" y="1085297"/>
                </a:cubicBezTo>
                <a:cubicBezTo>
                  <a:pt x="198044" y="1064266"/>
                  <a:pt x="201549" y="1039730"/>
                  <a:pt x="215570" y="1011688"/>
                </a:cubicBezTo>
                <a:cubicBezTo>
                  <a:pt x="220244" y="1002341"/>
                  <a:pt x="226086" y="981310"/>
                  <a:pt x="233096" y="948595"/>
                </a:cubicBezTo>
                <a:cubicBezTo>
                  <a:pt x="235433" y="936911"/>
                  <a:pt x="238938" y="922306"/>
                  <a:pt x="243612" y="904780"/>
                </a:cubicBezTo>
                <a:cubicBezTo>
                  <a:pt x="249454" y="883748"/>
                  <a:pt x="252959" y="865638"/>
                  <a:pt x="254127" y="850449"/>
                </a:cubicBezTo>
                <a:cubicBezTo>
                  <a:pt x="254127" y="846944"/>
                  <a:pt x="252375" y="843439"/>
                  <a:pt x="248870" y="839933"/>
                </a:cubicBezTo>
                <a:cubicBezTo>
                  <a:pt x="247701" y="834091"/>
                  <a:pt x="244780" y="834676"/>
                  <a:pt x="240107" y="841686"/>
                </a:cubicBezTo>
                <a:cubicBezTo>
                  <a:pt x="235433" y="846360"/>
                  <a:pt x="230175" y="853370"/>
                  <a:pt x="224333" y="862717"/>
                </a:cubicBezTo>
                <a:cubicBezTo>
                  <a:pt x="188113" y="910622"/>
                  <a:pt x="148387" y="959110"/>
                  <a:pt x="105156" y="1008183"/>
                </a:cubicBezTo>
                <a:cubicBezTo>
                  <a:pt x="63094" y="1052582"/>
                  <a:pt x="34468" y="1074782"/>
                  <a:pt x="19279" y="1074782"/>
                </a:cubicBezTo>
                <a:cubicBezTo>
                  <a:pt x="12269" y="1074782"/>
                  <a:pt x="5842" y="1069524"/>
                  <a:pt x="0" y="1059008"/>
                </a:cubicBezTo>
                <a:cubicBezTo>
                  <a:pt x="1169" y="1056672"/>
                  <a:pt x="4674" y="1051998"/>
                  <a:pt x="10516" y="1044988"/>
                </a:cubicBezTo>
                <a:cubicBezTo>
                  <a:pt x="18695" y="1037977"/>
                  <a:pt x="21032" y="1036809"/>
                  <a:pt x="17526" y="1041482"/>
                </a:cubicBezTo>
                <a:cubicBezTo>
                  <a:pt x="15190" y="1044988"/>
                  <a:pt x="14021" y="1047325"/>
                  <a:pt x="14021" y="1048493"/>
                </a:cubicBezTo>
                <a:cubicBezTo>
                  <a:pt x="21032" y="1046156"/>
                  <a:pt x="33300" y="1031551"/>
                  <a:pt x="50826" y="1004678"/>
                </a:cubicBezTo>
                <a:cubicBezTo>
                  <a:pt x="60173" y="991825"/>
                  <a:pt x="71273" y="976636"/>
                  <a:pt x="84125" y="959110"/>
                </a:cubicBezTo>
                <a:cubicBezTo>
                  <a:pt x="113335" y="920553"/>
                  <a:pt x="134366" y="889590"/>
                  <a:pt x="147219" y="866222"/>
                </a:cubicBezTo>
                <a:cubicBezTo>
                  <a:pt x="160071" y="845191"/>
                  <a:pt x="171171" y="828249"/>
                  <a:pt x="180518" y="815397"/>
                </a:cubicBezTo>
                <a:cubicBezTo>
                  <a:pt x="188697" y="800208"/>
                  <a:pt x="199797" y="781513"/>
                  <a:pt x="213818" y="759314"/>
                </a:cubicBezTo>
                <a:cubicBezTo>
                  <a:pt x="227838" y="737114"/>
                  <a:pt x="238938" y="719004"/>
                  <a:pt x="247117" y="704983"/>
                </a:cubicBezTo>
                <a:cubicBezTo>
                  <a:pt x="254127" y="693299"/>
                  <a:pt x="259385" y="685120"/>
                  <a:pt x="262890" y="680447"/>
                </a:cubicBezTo>
                <a:cubicBezTo>
                  <a:pt x="265227" y="676942"/>
                  <a:pt x="268148" y="673436"/>
                  <a:pt x="271653" y="669931"/>
                </a:cubicBezTo>
                <a:cubicBezTo>
                  <a:pt x="275159" y="664089"/>
                  <a:pt x="280416" y="654742"/>
                  <a:pt x="287427" y="641890"/>
                </a:cubicBezTo>
                <a:cubicBezTo>
                  <a:pt x="294437" y="627869"/>
                  <a:pt x="300279" y="617353"/>
                  <a:pt x="304953" y="610343"/>
                </a:cubicBezTo>
                <a:cubicBezTo>
                  <a:pt x="329489" y="568280"/>
                  <a:pt x="347015" y="534981"/>
                  <a:pt x="357531" y="510445"/>
                </a:cubicBezTo>
                <a:cubicBezTo>
                  <a:pt x="363373" y="497592"/>
                  <a:pt x="364541" y="489413"/>
                  <a:pt x="361036" y="485908"/>
                </a:cubicBezTo>
                <a:cubicBezTo>
                  <a:pt x="356362" y="476561"/>
                  <a:pt x="344678" y="473056"/>
                  <a:pt x="325984" y="475393"/>
                </a:cubicBezTo>
                <a:cubicBezTo>
                  <a:pt x="308458" y="478898"/>
                  <a:pt x="288595" y="487077"/>
                  <a:pt x="266396" y="499929"/>
                </a:cubicBezTo>
                <a:cubicBezTo>
                  <a:pt x="236017" y="517455"/>
                  <a:pt x="202718" y="542576"/>
                  <a:pt x="166497" y="575291"/>
                </a:cubicBezTo>
                <a:cubicBezTo>
                  <a:pt x="155982" y="584638"/>
                  <a:pt x="146927" y="592525"/>
                  <a:pt x="139332" y="598951"/>
                </a:cubicBezTo>
                <a:cubicBezTo>
                  <a:pt x="131738" y="605377"/>
                  <a:pt x="127356" y="608590"/>
                  <a:pt x="126188" y="608590"/>
                </a:cubicBezTo>
                <a:cubicBezTo>
                  <a:pt x="119177" y="608590"/>
                  <a:pt x="110998" y="604501"/>
                  <a:pt x="101651" y="596322"/>
                </a:cubicBezTo>
                <a:cubicBezTo>
                  <a:pt x="100483" y="592817"/>
                  <a:pt x="99314" y="589896"/>
                  <a:pt x="98146" y="587559"/>
                </a:cubicBezTo>
                <a:cubicBezTo>
                  <a:pt x="92304" y="582885"/>
                  <a:pt x="95809" y="575291"/>
                  <a:pt x="108662" y="564775"/>
                </a:cubicBezTo>
                <a:cubicBezTo>
                  <a:pt x="116840" y="557765"/>
                  <a:pt x="125603" y="548418"/>
                  <a:pt x="134951" y="536734"/>
                </a:cubicBezTo>
                <a:cubicBezTo>
                  <a:pt x="143129" y="526218"/>
                  <a:pt x="152477" y="514534"/>
                  <a:pt x="162992" y="501682"/>
                </a:cubicBezTo>
                <a:cubicBezTo>
                  <a:pt x="173508" y="489998"/>
                  <a:pt x="179934" y="481819"/>
                  <a:pt x="182271" y="477145"/>
                </a:cubicBezTo>
                <a:cubicBezTo>
                  <a:pt x="185776" y="473640"/>
                  <a:pt x="192786" y="464293"/>
                  <a:pt x="203302" y="449104"/>
                </a:cubicBezTo>
                <a:cubicBezTo>
                  <a:pt x="212649" y="437420"/>
                  <a:pt x="221412" y="426028"/>
                  <a:pt x="229591" y="414928"/>
                </a:cubicBezTo>
                <a:cubicBezTo>
                  <a:pt x="237770" y="403828"/>
                  <a:pt x="241859" y="397694"/>
                  <a:pt x="241859" y="396526"/>
                </a:cubicBezTo>
                <a:cubicBezTo>
                  <a:pt x="241859" y="394189"/>
                  <a:pt x="248285" y="384257"/>
                  <a:pt x="261138" y="366731"/>
                </a:cubicBezTo>
                <a:cubicBezTo>
                  <a:pt x="264643" y="362058"/>
                  <a:pt x="266396" y="359137"/>
                  <a:pt x="266396" y="357968"/>
                </a:cubicBezTo>
                <a:cubicBezTo>
                  <a:pt x="266396" y="356800"/>
                  <a:pt x="267564" y="355632"/>
                  <a:pt x="269901" y="354463"/>
                </a:cubicBezTo>
                <a:cubicBezTo>
                  <a:pt x="271069" y="354463"/>
                  <a:pt x="272822" y="351542"/>
                  <a:pt x="275159" y="345700"/>
                </a:cubicBezTo>
                <a:cubicBezTo>
                  <a:pt x="277495" y="341027"/>
                  <a:pt x="280416" y="335769"/>
                  <a:pt x="283922" y="329927"/>
                </a:cubicBezTo>
                <a:cubicBezTo>
                  <a:pt x="300279" y="303054"/>
                  <a:pt x="319558" y="265665"/>
                  <a:pt x="341757" y="217760"/>
                </a:cubicBezTo>
                <a:cubicBezTo>
                  <a:pt x="348768" y="202571"/>
                  <a:pt x="352857" y="193224"/>
                  <a:pt x="354026" y="189719"/>
                </a:cubicBezTo>
                <a:cubicBezTo>
                  <a:pt x="366878" y="168688"/>
                  <a:pt x="375641" y="138893"/>
                  <a:pt x="380315" y="100336"/>
                </a:cubicBezTo>
                <a:cubicBezTo>
                  <a:pt x="381483" y="87484"/>
                  <a:pt x="379146" y="79305"/>
                  <a:pt x="373304" y="75800"/>
                </a:cubicBezTo>
                <a:cubicBezTo>
                  <a:pt x="365125" y="68789"/>
                  <a:pt x="349352" y="66453"/>
                  <a:pt x="325984" y="68789"/>
                </a:cubicBezTo>
                <a:cubicBezTo>
                  <a:pt x="309626" y="68789"/>
                  <a:pt x="298527" y="70542"/>
                  <a:pt x="292685" y="74047"/>
                </a:cubicBezTo>
                <a:cubicBezTo>
                  <a:pt x="281001" y="82226"/>
                  <a:pt x="278080" y="81642"/>
                  <a:pt x="283922" y="72295"/>
                </a:cubicBezTo>
                <a:cubicBezTo>
                  <a:pt x="289764" y="61779"/>
                  <a:pt x="307874" y="48927"/>
                  <a:pt x="338252" y="33737"/>
                </a:cubicBezTo>
                <a:cubicBezTo>
                  <a:pt x="356947" y="24390"/>
                  <a:pt x="369799" y="17380"/>
                  <a:pt x="376809" y="12706"/>
                </a:cubicBezTo>
                <a:cubicBezTo>
                  <a:pt x="382651" y="8032"/>
                  <a:pt x="387325" y="4527"/>
                  <a:pt x="390830" y="2191"/>
                </a:cubicBezTo>
                <a:cubicBezTo>
                  <a:pt x="393751" y="730"/>
                  <a:pt x="397293" y="0"/>
                  <a:pt x="401455" y="0"/>
                </a:cubicBezTo>
                <a:close/>
              </a:path>
            </a:pathLst>
          </a:custGeom>
          <a:gradFill>
            <a:gsLst>
              <a:gs pos="0">
                <a:srgbClr val="932019"/>
              </a:gs>
              <a:gs pos="100000">
                <a:srgbClr val="DE463E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zh-CN" altLang="en-US" sz="13800" dirty="0">
              <a:gradFill>
                <a:gsLst>
                  <a:gs pos="0">
                    <a:srgbClr val="932019"/>
                  </a:gs>
                  <a:gs pos="100000">
                    <a:srgbClr val="DE463E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演示流云楷" panose="020006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C9B5228-7FB7-4EB3-F61A-2B84C5A91F2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962448"/>
            <a:ext cx="12335933" cy="2895552"/>
          </a:xfrm>
          <a:custGeom>
            <a:avLst/>
            <a:gdLst>
              <a:gd name="connsiteX0" fmla="*/ 0 w 12192000"/>
              <a:gd name="connsiteY0" fmla="*/ 0 h 2895552"/>
              <a:gd name="connsiteX1" fmla="*/ 12192000 w 12192000"/>
              <a:gd name="connsiteY1" fmla="*/ 0 h 2895552"/>
              <a:gd name="connsiteX2" fmla="*/ 12192000 w 12192000"/>
              <a:gd name="connsiteY2" fmla="*/ 2895552 h 2895552"/>
              <a:gd name="connsiteX3" fmla="*/ 0 w 12192000"/>
              <a:gd name="connsiteY3" fmla="*/ 2895552 h 28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95552">
                <a:moveTo>
                  <a:pt x="0" y="0"/>
                </a:moveTo>
                <a:lnTo>
                  <a:pt x="12192000" y="0"/>
                </a:lnTo>
                <a:lnTo>
                  <a:pt x="12192000" y="2895552"/>
                </a:lnTo>
                <a:lnTo>
                  <a:pt x="0" y="2895552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EB56D5D-5135-B42C-A8E5-32EACBB1C13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3962448"/>
            <a:ext cx="12335933" cy="2895552"/>
          </a:xfrm>
          <a:custGeom>
            <a:avLst/>
            <a:gdLst>
              <a:gd name="connsiteX0" fmla="*/ 0 w 12192000"/>
              <a:gd name="connsiteY0" fmla="*/ 0 h 2895552"/>
              <a:gd name="connsiteX1" fmla="*/ 12192000 w 12192000"/>
              <a:gd name="connsiteY1" fmla="*/ 0 h 2895552"/>
              <a:gd name="connsiteX2" fmla="*/ 12192000 w 12192000"/>
              <a:gd name="connsiteY2" fmla="*/ 2895552 h 2895552"/>
              <a:gd name="connsiteX3" fmla="*/ 0 w 12192000"/>
              <a:gd name="connsiteY3" fmla="*/ 2895552 h 28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95552">
                <a:moveTo>
                  <a:pt x="0" y="0"/>
                </a:moveTo>
                <a:lnTo>
                  <a:pt x="12192000" y="0"/>
                </a:lnTo>
                <a:lnTo>
                  <a:pt x="12192000" y="2895552"/>
                </a:lnTo>
                <a:lnTo>
                  <a:pt x="0" y="2895552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01DB145-D1B0-CE32-95DC-C20F35FFEEB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3666" y="2553246"/>
            <a:ext cx="3500916" cy="25944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AFD0DB8-D63C-CC68-1718-0F301E0B7DE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1748" y="2553246"/>
            <a:ext cx="3500916" cy="259448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B519C217-89F3-BDFB-F9BB-5A234C851EFF}"/>
              </a:ext>
            </a:extLst>
          </p:cNvPr>
          <p:cNvGrpSpPr/>
          <p:nvPr/>
        </p:nvGrpSpPr>
        <p:grpSpPr>
          <a:xfrm>
            <a:off x="4177315" y="3380277"/>
            <a:ext cx="1819331" cy="414011"/>
            <a:chOff x="4397320" y="3173066"/>
            <a:chExt cx="1279580" cy="414011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917418E4-E049-BFDA-37AE-212391A285D1}"/>
                </a:ext>
              </a:extLst>
            </p:cNvPr>
            <p:cNvSpPr/>
            <p:nvPr/>
          </p:nvSpPr>
          <p:spPr>
            <a:xfrm>
              <a:off x="4397320" y="3173066"/>
              <a:ext cx="1279580" cy="414011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FC70594A-13CA-45B3-7B63-5F75005A4171}"/>
                </a:ext>
              </a:extLst>
            </p:cNvPr>
            <p:cNvSpPr/>
            <p:nvPr/>
          </p:nvSpPr>
          <p:spPr>
            <a:xfrm>
              <a:off x="4425533" y="3205848"/>
              <a:ext cx="1227211" cy="355713"/>
            </a:xfrm>
            <a:prstGeom prst="roundRect">
              <a:avLst>
                <a:gd name="adj" fmla="val 50000"/>
              </a:avLst>
            </a:prstGeom>
            <a:solidFill>
              <a:srgbClr val="DA36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5C875FD-88EE-2C5E-42D8-EEF42D6EE1EF}"/>
              </a:ext>
            </a:extLst>
          </p:cNvPr>
          <p:cNvGrpSpPr/>
          <p:nvPr/>
        </p:nvGrpSpPr>
        <p:grpSpPr>
          <a:xfrm>
            <a:off x="6111152" y="3378161"/>
            <a:ext cx="2368344" cy="414011"/>
            <a:chOff x="4397320" y="3612275"/>
            <a:chExt cx="1279580" cy="414011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ED1B26A5-B4B0-2916-4257-DB528CE260D4}"/>
                </a:ext>
              </a:extLst>
            </p:cNvPr>
            <p:cNvSpPr/>
            <p:nvPr/>
          </p:nvSpPr>
          <p:spPr>
            <a:xfrm>
              <a:off x="4397320" y="3612275"/>
              <a:ext cx="1279580" cy="414011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4AFF3B7B-9143-7E05-DA26-CD615B383018}"/>
                </a:ext>
              </a:extLst>
            </p:cNvPr>
            <p:cNvSpPr/>
            <p:nvPr/>
          </p:nvSpPr>
          <p:spPr>
            <a:xfrm>
              <a:off x="4423504" y="3641425"/>
              <a:ext cx="1227211" cy="355713"/>
            </a:xfrm>
            <a:prstGeom prst="roundRect">
              <a:avLst>
                <a:gd name="adj" fmla="val 50000"/>
              </a:avLst>
            </a:prstGeom>
            <a:solidFill>
              <a:srgbClr val="DA36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C50FFD96-F0F4-7E89-F081-DE74A62BC6EF}"/>
              </a:ext>
            </a:extLst>
          </p:cNvPr>
          <p:cNvSpPr txBox="1"/>
          <p:nvPr/>
        </p:nvSpPr>
        <p:spPr>
          <a:xfrm>
            <a:off x="4276367" y="3410786"/>
            <a:ext cx="1612329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答辩人：随元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33CFEDA-2AD3-366A-4D36-A4A31BDDEB8E}"/>
              </a:ext>
            </a:extLst>
          </p:cNvPr>
          <p:cNvSpPr txBox="1"/>
          <p:nvPr/>
        </p:nvSpPr>
        <p:spPr>
          <a:xfrm>
            <a:off x="6188220" y="3410786"/>
            <a:ext cx="2270125" cy="728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日期：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2035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5285326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8-mask">
            <a:extLst>
              <a:ext uri="{FF2B5EF4-FFF2-40B4-BE49-F238E27FC236}">
                <a16:creationId xmlns:a16="http://schemas.microsoft.com/office/drawing/2014/main" id="{EBF5CA5D-A517-3EED-219A-3463C8AE03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A9E907E-48AB-4407-93F5-6F468E96D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Picture 8-mask">
            <a:extLst>
              <a:ext uri="{FF2B5EF4-FFF2-40B4-BE49-F238E27FC236}">
                <a16:creationId xmlns:a16="http://schemas.microsoft.com/office/drawing/2014/main" id="{07E66FC8-2BDF-7689-457F-5E762BD32C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63DF2AF-2263-BC04-DF2F-69C38AC590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338824" cy="6858000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0BDB5EA9-1E9A-E791-F2A9-46AC296816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5041" y="0"/>
            <a:ext cx="6191250" cy="4170362"/>
          </a:xfrm>
          <a:custGeom>
            <a:avLst/>
            <a:gdLst>
              <a:gd name="connsiteX0" fmla="*/ 0 w 6191250"/>
              <a:gd name="connsiteY0" fmla="*/ 0 h 4170362"/>
              <a:gd name="connsiteX1" fmla="*/ 6191250 w 6191250"/>
              <a:gd name="connsiteY1" fmla="*/ 0 h 4170362"/>
              <a:gd name="connsiteX2" fmla="*/ 6191250 w 6191250"/>
              <a:gd name="connsiteY2" fmla="*/ 4170362 h 4170362"/>
              <a:gd name="connsiteX3" fmla="*/ 0 w 6191250"/>
              <a:gd name="connsiteY3" fmla="*/ 4170362 h 417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170362">
                <a:moveTo>
                  <a:pt x="0" y="0"/>
                </a:moveTo>
                <a:lnTo>
                  <a:pt x="6191250" y="0"/>
                </a:lnTo>
                <a:lnTo>
                  <a:pt x="6191250" y="4170362"/>
                </a:lnTo>
                <a:lnTo>
                  <a:pt x="0" y="4170362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88811BB-931A-9FAE-A371-7A30BFB8765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2270" y="0"/>
            <a:ext cx="6191250" cy="3139179"/>
          </a:xfrm>
          <a:custGeom>
            <a:avLst/>
            <a:gdLst>
              <a:gd name="connsiteX0" fmla="*/ 0 w 6191250"/>
              <a:gd name="connsiteY0" fmla="*/ 0 h 3139179"/>
              <a:gd name="connsiteX1" fmla="*/ 6191250 w 6191250"/>
              <a:gd name="connsiteY1" fmla="*/ 0 h 3139179"/>
              <a:gd name="connsiteX2" fmla="*/ 6191250 w 6191250"/>
              <a:gd name="connsiteY2" fmla="*/ 3139179 h 3139179"/>
              <a:gd name="connsiteX3" fmla="*/ 0 w 6191250"/>
              <a:gd name="connsiteY3" fmla="*/ 3139179 h 313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3139179">
                <a:moveTo>
                  <a:pt x="0" y="0"/>
                </a:moveTo>
                <a:lnTo>
                  <a:pt x="6191250" y="0"/>
                </a:lnTo>
                <a:lnTo>
                  <a:pt x="6191250" y="3139179"/>
                </a:lnTo>
                <a:lnTo>
                  <a:pt x="0" y="3139179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7B0B3B0F-E65F-3519-0305-59632558589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01241" y="0"/>
            <a:ext cx="6191250" cy="3188229"/>
          </a:xfrm>
          <a:custGeom>
            <a:avLst/>
            <a:gdLst>
              <a:gd name="connsiteX0" fmla="*/ 0 w 6191250"/>
              <a:gd name="connsiteY0" fmla="*/ 0 h 3188229"/>
              <a:gd name="connsiteX1" fmla="*/ 6191250 w 6191250"/>
              <a:gd name="connsiteY1" fmla="*/ 0 h 3188229"/>
              <a:gd name="connsiteX2" fmla="*/ 6191250 w 6191250"/>
              <a:gd name="connsiteY2" fmla="*/ 3188229 h 3188229"/>
              <a:gd name="connsiteX3" fmla="*/ 0 w 6191250"/>
              <a:gd name="connsiteY3" fmla="*/ 3188229 h 318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3188229">
                <a:moveTo>
                  <a:pt x="0" y="0"/>
                </a:moveTo>
                <a:lnTo>
                  <a:pt x="6191250" y="0"/>
                </a:lnTo>
                <a:lnTo>
                  <a:pt x="6191250" y="3188229"/>
                </a:lnTo>
                <a:lnTo>
                  <a:pt x="0" y="3188229"/>
                </a:lnTo>
                <a:close/>
              </a:path>
            </a:pathLst>
          </a:cu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7DFC5331-E874-6D83-D946-51630CBEDBB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22638" y="0"/>
            <a:ext cx="6191250" cy="4326805"/>
          </a:xfrm>
          <a:custGeom>
            <a:avLst/>
            <a:gdLst>
              <a:gd name="connsiteX0" fmla="*/ 0 w 6191250"/>
              <a:gd name="connsiteY0" fmla="*/ 0 h 4326805"/>
              <a:gd name="connsiteX1" fmla="*/ 6191250 w 6191250"/>
              <a:gd name="connsiteY1" fmla="*/ 0 h 4326805"/>
              <a:gd name="connsiteX2" fmla="*/ 6191250 w 6191250"/>
              <a:gd name="connsiteY2" fmla="*/ 4326805 h 4326805"/>
              <a:gd name="connsiteX3" fmla="*/ 0 w 6191250"/>
              <a:gd name="connsiteY3" fmla="*/ 4326805 h 432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326805">
                <a:moveTo>
                  <a:pt x="0" y="0"/>
                </a:moveTo>
                <a:lnTo>
                  <a:pt x="6191250" y="0"/>
                </a:lnTo>
                <a:lnTo>
                  <a:pt x="6191250" y="4326805"/>
                </a:lnTo>
                <a:lnTo>
                  <a:pt x="0" y="4326805"/>
                </a:lnTo>
                <a:close/>
              </a:path>
            </a:pathLst>
          </a:custGeom>
        </p:spPr>
      </p:pic>
      <p:grpSp>
        <p:nvGrpSpPr>
          <p:cNvPr id="53" name="组合 52">
            <a:extLst>
              <a:ext uri="{FF2B5EF4-FFF2-40B4-BE49-F238E27FC236}">
                <a16:creationId xmlns:a16="http://schemas.microsoft.com/office/drawing/2014/main" id="{AC6CA05D-76D4-96D5-A13B-9FDC1FB4F586}"/>
              </a:ext>
            </a:extLst>
          </p:cNvPr>
          <p:cNvGrpSpPr/>
          <p:nvPr/>
        </p:nvGrpSpPr>
        <p:grpSpPr>
          <a:xfrm>
            <a:off x="8754866" y="182572"/>
            <a:ext cx="2684991" cy="598621"/>
            <a:chOff x="4301066" y="361499"/>
            <a:chExt cx="3201458" cy="713768"/>
          </a:xfrm>
        </p:grpSpPr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63906927-5D1B-3556-AE58-68709C03890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7267" y="389468"/>
              <a:ext cx="685799" cy="685799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C779A715-EFA6-354E-A597-229734C38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01066" y="361499"/>
              <a:ext cx="3201458" cy="713768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64386E0C-D432-424C-4099-4D5720FC8A6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02" b="6424"/>
          <a:stretch/>
        </p:blipFill>
        <p:spPr>
          <a:xfrm>
            <a:off x="0" y="2446867"/>
            <a:ext cx="12251267" cy="441113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C9B5228-7FB7-4EB3-F61A-2B84C5A91F2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962448"/>
            <a:ext cx="12335933" cy="2895552"/>
          </a:xfrm>
          <a:custGeom>
            <a:avLst/>
            <a:gdLst>
              <a:gd name="connsiteX0" fmla="*/ 0 w 12192000"/>
              <a:gd name="connsiteY0" fmla="*/ 0 h 2895552"/>
              <a:gd name="connsiteX1" fmla="*/ 12192000 w 12192000"/>
              <a:gd name="connsiteY1" fmla="*/ 0 h 2895552"/>
              <a:gd name="connsiteX2" fmla="*/ 12192000 w 12192000"/>
              <a:gd name="connsiteY2" fmla="*/ 2895552 h 2895552"/>
              <a:gd name="connsiteX3" fmla="*/ 0 w 12192000"/>
              <a:gd name="connsiteY3" fmla="*/ 2895552 h 28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95552">
                <a:moveTo>
                  <a:pt x="0" y="0"/>
                </a:moveTo>
                <a:lnTo>
                  <a:pt x="12192000" y="0"/>
                </a:lnTo>
                <a:lnTo>
                  <a:pt x="12192000" y="2895552"/>
                </a:lnTo>
                <a:lnTo>
                  <a:pt x="0" y="2895552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EB56D5D-5135-B42C-A8E5-32EACBB1C13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67733" y="4038647"/>
            <a:ext cx="12335933" cy="2895552"/>
          </a:xfrm>
          <a:custGeom>
            <a:avLst/>
            <a:gdLst>
              <a:gd name="connsiteX0" fmla="*/ 0 w 12192000"/>
              <a:gd name="connsiteY0" fmla="*/ 0 h 2895552"/>
              <a:gd name="connsiteX1" fmla="*/ 12192000 w 12192000"/>
              <a:gd name="connsiteY1" fmla="*/ 0 h 2895552"/>
              <a:gd name="connsiteX2" fmla="*/ 12192000 w 12192000"/>
              <a:gd name="connsiteY2" fmla="*/ 2895552 h 2895552"/>
              <a:gd name="connsiteX3" fmla="*/ 0 w 12192000"/>
              <a:gd name="connsiteY3" fmla="*/ 2895552 h 28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95552">
                <a:moveTo>
                  <a:pt x="0" y="0"/>
                </a:moveTo>
                <a:lnTo>
                  <a:pt x="12192000" y="0"/>
                </a:lnTo>
                <a:lnTo>
                  <a:pt x="12192000" y="2895552"/>
                </a:lnTo>
                <a:lnTo>
                  <a:pt x="0" y="2895552"/>
                </a:lnTo>
                <a:close/>
              </a:path>
            </a:pathLst>
          </a:custGeom>
        </p:spPr>
      </p:pic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D8BBF2D0-F731-5950-033F-A30FE0EBAC43}"/>
              </a:ext>
            </a:extLst>
          </p:cNvPr>
          <p:cNvSpPr/>
          <p:nvPr/>
        </p:nvSpPr>
        <p:spPr>
          <a:xfrm>
            <a:off x="1255896" y="1555854"/>
            <a:ext cx="10098452" cy="2328494"/>
          </a:xfrm>
          <a:prstGeom prst="roundRect">
            <a:avLst>
              <a:gd name="adj" fmla="val 3939"/>
            </a:avLst>
          </a:prstGeom>
          <a:gradFill>
            <a:gsLst>
              <a:gs pos="42000">
                <a:sysClr val="window" lastClr="FFFFFF">
                  <a:alpha val="90000"/>
                </a:sysClr>
              </a:gs>
              <a:gs pos="88000">
                <a:sysClr val="window" lastClr="FFFFFF">
                  <a:alpha val="0"/>
                </a:sysClr>
              </a:gs>
            </a:gsLst>
            <a:lin ang="4800000" scaled="0"/>
          </a:gradFill>
          <a:ln w="19050" cap="flat" cmpd="sng" algn="ctr">
            <a:gradFill>
              <a:gsLst>
                <a:gs pos="0">
                  <a:srgbClr val="A51A13"/>
                </a:gs>
                <a:gs pos="100000">
                  <a:srgbClr val="A51A13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3F2FC54-DB02-1790-DE33-BA0399347E95}"/>
              </a:ext>
            </a:extLst>
          </p:cNvPr>
          <p:cNvGrpSpPr/>
          <p:nvPr/>
        </p:nvGrpSpPr>
        <p:grpSpPr>
          <a:xfrm>
            <a:off x="3592516" y="1996794"/>
            <a:ext cx="5046439" cy="1258161"/>
            <a:chOff x="3592516" y="1996794"/>
            <a:chExt cx="5046439" cy="1258161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17C26E9D-10F8-0AFC-8886-38ACD7C18FC8}"/>
                </a:ext>
              </a:extLst>
            </p:cNvPr>
            <p:cNvSpPr txBox="1"/>
            <p:nvPr/>
          </p:nvSpPr>
          <p:spPr>
            <a:xfrm>
              <a:off x="3592516" y="2029883"/>
              <a:ext cx="1564565" cy="1098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0" dirty="0">
                  <a:solidFill>
                    <a:srgbClr val="A51A1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6000" dirty="0">
                <a:solidFill>
                  <a:srgbClr val="A51A1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87B8D819-C62C-10D9-E9EA-4A2196E7F86A}"/>
                </a:ext>
              </a:extLst>
            </p:cNvPr>
            <p:cNvSpPr txBox="1"/>
            <p:nvPr/>
          </p:nvSpPr>
          <p:spPr>
            <a:xfrm>
              <a:off x="5068747" y="1996794"/>
              <a:ext cx="3570208" cy="1206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600" dirty="0">
                  <a:gradFill>
                    <a:gsLst>
                      <a:gs pos="0">
                        <a:srgbClr val="A51A13"/>
                      </a:gs>
                      <a:gs pos="99000">
                        <a:srgbClr val="C00000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研究方法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3DE1233E-1B48-FC86-35AD-ACF6343F8A63}"/>
                </a:ext>
              </a:extLst>
            </p:cNvPr>
            <p:cNvSpPr txBox="1"/>
            <p:nvPr/>
          </p:nvSpPr>
          <p:spPr>
            <a:xfrm>
              <a:off x="5129917" y="2927878"/>
              <a:ext cx="1596912" cy="3270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A51A13"/>
                      </a:gs>
                      <a:gs pos="99000">
                        <a:srgbClr val="C0000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Research method</a:t>
              </a:r>
              <a:endParaRPr lang="zh-CN" altLang="en-US" sz="1400" dirty="0">
                <a:gradFill>
                  <a:gsLst>
                    <a:gs pos="0">
                      <a:srgbClr val="A51A13"/>
                    </a:gs>
                    <a:gs pos="99000">
                      <a:srgbClr val="C00000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8360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8-mask">
            <a:extLst>
              <a:ext uri="{FF2B5EF4-FFF2-40B4-BE49-F238E27FC236}">
                <a16:creationId xmlns:a16="http://schemas.microsoft.com/office/drawing/2014/main" id="{EBF5CA5D-A517-3EED-219A-3463C8AE03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A9E907E-48AB-4407-93F5-6F468E96D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Picture 8-mask">
            <a:extLst>
              <a:ext uri="{FF2B5EF4-FFF2-40B4-BE49-F238E27FC236}">
                <a16:creationId xmlns:a16="http://schemas.microsoft.com/office/drawing/2014/main" id="{07E66FC8-2BDF-7689-457F-5E762BD32C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Picture 8-mask">
            <a:extLst>
              <a:ext uri="{FF2B5EF4-FFF2-40B4-BE49-F238E27FC236}">
                <a16:creationId xmlns:a16="http://schemas.microsoft.com/office/drawing/2014/main" id="{72C3013D-5A3F-583B-EAFF-09FCA89C409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63DF2AF-2263-BC04-DF2F-69C38AC590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338824" cy="6858000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0BDB5EA9-1E9A-E791-F2A9-46AC296816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5041" y="0"/>
            <a:ext cx="6191250" cy="4170362"/>
          </a:xfrm>
          <a:custGeom>
            <a:avLst/>
            <a:gdLst>
              <a:gd name="connsiteX0" fmla="*/ 0 w 6191250"/>
              <a:gd name="connsiteY0" fmla="*/ 0 h 4170362"/>
              <a:gd name="connsiteX1" fmla="*/ 6191250 w 6191250"/>
              <a:gd name="connsiteY1" fmla="*/ 0 h 4170362"/>
              <a:gd name="connsiteX2" fmla="*/ 6191250 w 6191250"/>
              <a:gd name="connsiteY2" fmla="*/ 4170362 h 4170362"/>
              <a:gd name="connsiteX3" fmla="*/ 0 w 6191250"/>
              <a:gd name="connsiteY3" fmla="*/ 4170362 h 417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170362">
                <a:moveTo>
                  <a:pt x="0" y="0"/>
                </a:moveTo>
                <a:lnTo>
                  <a:pt x="6191250" y="0"/>
                </a:lnTo>
                <a:lnTo>
                  <a:pt x="6191250" y="4170362"/>
                </a:lnTo>
                <a:lnTo>
                  <a:pt x="0" y="4170362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964CAFB-C828-861E-885F-DC5BBD0279F5}"/>
              </a:ext>
            </a:extLst>
          </p:cNvPr>
          <p:cNvGrpSpPr/>
          <p:nvPr/>
        </p:nvGrpSpPr>
        <p:grpSpPr>
          <a:xfrm>
            <a:off x="8754866" y="182572"/>
            <a:ext cx="2684991" cy="598621"/>
            <a:chOff x="4301066" y="361499"/>
            <a:chExt cx="3201458" cy="71376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DFB01B8-CD54-F62F-A900-940D08DAF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7267" y="389468"/>
              <a:ext cx="685799" cy="685799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3338A64D-945E-C8B2-FF1E-CBE48E459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01066" y="361499"/>
              <a:ext cx="3201458" cy="713768"/>
            </a:xfrm>
            <a:prstGeom prst="rect">
              <a:avLst/>
            </a:prstGeom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ED22D3C-C1C2-BAD4-52E3-98A461383722}"/>
              </a:ext>
            </a:extLst>
          </p:cNvPr>
          <p:cNvGrpSpPr/>
          <p:nvPr/>
        </p:nvGrpSpPr>
        <p:grpSpPr>
          <a:xfrm>
            <a:off x="660400" y="215612"/>
            <a:ext cx="5151494" cy="506061"/>
            <a:chOff x="660400" y="215612"/>
            <a:chExt cx="5151494" cy="506061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90982A3-D215-5FAE-028B-BD241A755E03}"/>
                </a:ext>
              </a:extLst>
            </p:cNvPr>
            <p:cNvSpPr txBox="1"/>
            <p:nvPr/>
          </p:nvSpPr>
          <p:spPr>
            <a:xfrm>
              <a:off x="660400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研究背景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035CC7C-E248-801C-1506-F33433A48114}"/>
                </a:ext>
              </a:extLst>
            </p:cNvPr>
            <p:cNvSpPr txBox="1"/>
            <p:nvPr/>
          </p:nvSpPr>
          <p:spPr>
            <a:xfrm>
              <a:off x="2072414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研究情况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241A650-0993-0381-41EF-C53304BBD824}"/>
                </a:ext>
              </a:extLst>
            </p:cNvPr>
            <p:cNvSpPr txBox="1"/>
            <p:nvPr/>
          </p:nvSpPr>
          <p:spPr>
            <a:xfrm>
              <a:off x="3302993" y="283346"/>
              <a:ext cx="1210588" cy="429861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研究方法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005C64-DA48-019C-3F7C-80A3E2642BD1}"/>
                </a:ext>
              </a:extLst>
            </p:cNvPr>
            <p:cNvSpPr txBox="1"/>
            <p:nvPr/>
          </p:nvSpPr>
          <p:spPr>
            <a:xfrm>
              <a:off x="4601306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研究结论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D38BFC9-2521-70EF-6B7E-208FB9A3AED5}"/>
                </a:ext>
              </a:extLst>
            </p:cNvPr>
            <p:cNvSpPr txBox="1"/>
            <p:nvPr/>
          </p:nvSpPr>
          <p:spPr>
            <a:xfrm>
              <a:off x="1865788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AE1BC71-E096-F05F-4E9F-AFA4CDDDA30A}"/>
                </a:ext>
              </a:extLst>
            </p:cNvPr>
            <p:cNvSpPr txBox="1"/>
            <p:nvPr/>
          </p:nvSpPr>
          <p:spPr>
            <a:xfrm>
              <a:off x="3130234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5E3FF7F-BCFD-B2E1-4DAB-86CD911A71DF}"/>
                </a:ext>
              </a:extLst>
            </p:cNvPr>
            <p:cNvSpPr txBox="1"/>
            <p:nvPr/>
          </p:nvSpPr>
          <p:spPr>
            <a:xfrm>
              <a:off x="4394680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13204C8D-DFEB-32BD-A0BF-4E1A585675F1}"/>
              </a:ext>
            </a:extLst>
          </p:cNvPr>
          <p:cNvSpPr/>
          <p:nvPr/>
        </p:nvSpPr>
        <p:spPr>
          <a:xfrm>
            <a:off x="6054279" y="1329266"/>
            <a:ext cx="7245" cy="4549"/>
          </a:xfrm>
          <a:custGeom>
            <a:avLst/>
            <a:gdLst>
              <a:gd name="connsiteX0" fmla="*/ 3622 w 7245"/>
              <a:gd name="connsiteY0" fmla="*/ 0 h 4549"/>
              <a:gd name="connsiteX1" fmla="*/ 7245 w 7245"/>
              <a:gd name="connsiteY1" fmla="*/ 4549 h 4549"/>
              <a:gd name="connsiteX2" fmla="*/ 0 w 7245"/>
              <a:gd name="connsiteY2" fmla="*/ 4549 h 4549"/>
              <a:gd name="connsiteX3" fmla="*/ 3622 w 7245"/>
              <a:gd name="connsiteY3" fmla="*/ 0 h 4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45" h="4549">
                <a:moveTo>
                  <a:pt x="3622" y="0"/>
                </a:moveTo>
                <a:lnTo>
                  <a:pt x="7245" y="4549"/>
                </a:lnTo>
                <a:lnTo>
                  <a:pt x="0" y="4549"/>
                </a:lnTo>
                <a:lnTo>
                  <a:pt x="3622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1B60AB2-32A4-26D4-AE5C-37A066023457}"/>
              </a:ext>
            </a:extLst>
          </p:cNvPr>
          <p:cNvSpPr/>
          <p:nvPr/>
        </p:nvSpPr>
        <p:spPr>
          <a:xfrm>
            <a:off x="804334" y="1198033"/>
            <a:ext cx="6273800" cy="4751917"/>
          </a:xfrm>
          <a:custGeom>
            <a:avLst/>
            <a:gdLst>
              <a:gd name="connsiteX0" fmla="*/ 0 w 5308127"/>
              <a:gd name="connsiteY0" fmla="*/ 0 h 4411627"/>
              <a:gd name="connsiteX1" fmla="*/ 5308127 w 5308127"/>
              <a:gd name="connsiteY1" fmla="*/ 0 h 4411627"/>
              <a:gd name="connsiteX2" fmla="*/ 1794852 w 5308127"/>
              <a:gd name="connsiteY2" fmla="*/ 4411627 h 4411627"/>
              <a:gd name="connsiteX3" fmla="*/ 0 w 5308127"/>
              <a:gd name="connsiteY3" fmla="*/ 4411627 h 4411627"/>
              <a:gd name="connsiteX4" fmla="*/ 0 w 5308127"/>
              <a:gd name="connsiteY4" fmla="*/ 0 h 4411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08127" h="4411627">
                <a:moveTo>
                  <a:pt x="0" y="0"/>
                </a:moveTo>
                <a:lnTo>
                  <a:pt x="5308127" y="0"/>
                </a:lnTo>
                <a:lnTo>
                  <a:pt x="1794852" y="4411627"/>
                </a:lnTo>
                <a:lnTo>
                  <a:pt x="0" y="441162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3500000" sx="101000" sy="101000" algn="br" rotWithShape="0">
              <a:srgbClr val="C00000">
                <a:alpha val="15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74A18A6-5E03-E043-505F-269411E54F17}"/>
              </a:ext>
            </a:extLst>
          </p:cNvPr>
          <p:cNvSpPr/>
          <p:nvPr/>
        </p:nvSpPr>
        <p:spPr>
          <a:xfrm flipV="1">
            <a:off x="4910667" y="1130300"/>
            <a:ext cx="6540500" cy="4819650"/>
          </a:xfrm>
          <a:custGeom>
            <a:avLst/>
            <a:gdLst>
              <a:gd name="connsiteX0" fmla="*/ 0 w 5457376"/>
              <a:gd name="connsiteY0" fmla="*/ 0 h 4411627"/>
              <a:gd name="connsiteX1" fmla="*/ 5457376 w 5457376"/>
              <a:gd name="connsiteY1" fmla="*/ 0 h 4411627"/>
              <a:gd name="connsiteX2" fmla="*/ 5457376 w 5457376"/>
              <a:gd name="connsiteY2" fmla="*/ 4411627 h 4411627"/>
              <a:gd name="connsiteX3" fmla="*/ 3513273 w 5457376"/>
              <a:gd name="connsiteY3" fmla="*/ 4411627 h 4411627"/>
              <a:gd name="connsiteX4" fmla="*/ 0 w 5457376"/>
              <a:gd name="connsiteY4" fmla="*/ 0 h 4411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7376" h="4411627">
                <a:moveTo>
                  <a:pt x="0" y="0"/>
                </a:moveTo>
                <a:lnTo>
                  <a:pt x="5457376" y="0"/>
                </a:lnTo>
                <a:lnTo>
                  <a:pt x="5457376" y="4411627"/>
                </a:lnTo>
                <a:lnTo>
                  <a:pt x="3513273" y="441162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sx="101000" sy="101000" algn="tl" rotWithShape="0">
              <a:srgbClr val="C00000">
                <a:alpha val="13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3FA947F-B79B-72A7-1E02-6E2433E8B155}"/>
              </a:ext>
            </a:extLst>
          </p:cNvPr>
          <p:cNvSpPr txBox="1"/>
          <p:nvPr/>
        </p:nvSpPr>
        <p:spPr>
          <a:xfrm>
            <a:off x="914400" y="1731210"/>
            <a:ext cx="3285066" cy="632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05387E7-DAC1-AABE-BB76-53F79FDCD2A3}"/>
              </a:ext>
            </a:extLst>
          </p:cNvPr>
          <p:cNvSpPr txBox="1"/>
          <p:nvPr/>
        </p:nvSpPr>
        <p:spPr>
          <a:xfrm>
            <a:off x="8305799" y="1731210"/>
            <a:ext cx="3039534" cy="632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254D6A4-4CE0-12B1-FABB-F6AAA09EC73A}"/>
              </a:ext>
            </a:extLst>
          </p:cNvPr>
          <p:cNvSpPr txBox="1">
            <a:spLocks/>
          </p:cNvSpPr>
          <p:nvPr/>
        </p:nvSpPr>
        <p:spPr>
          <a:xfrm>
            <a:off x="914400" y="2660312"/>
            <a:ext cx="3285066" cy="1725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主题颜色便于统一，使用免费商用字体，调整文字大小适应排版布局。图片素材来自互联网，避免涉及版权，请自行替换。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4A139FB-5D5C-8BF1-7982-C34766512D3F}"/>
              </a:ext>
            </a:extLst>
          </p:cNvPr>
          <p:cNvSpPr txBox="1">
            <a:spLocks/>
          </p:cNvSpPr>
          <p:nvPr/>
        </p:nvSpPr>
        <p:spPr>
          <a:xfrm>
            <a:off x="8062380" y="2660312"/>
            <a:ext cx="3285066" cy="1725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主题颜色便于统一，使用免费商用字体，调整文字大小适应排版布局。图片素材来自互联网，避免涉及版权，请自行替换。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59150FC3-4F30-B2D2-6B6D-B7EA5B5AE279}"/>
              </a:ext>
            </a:extLst>
          </p:cNvPr>
          <p:cNvSpPr/>
          <p:nvPr/>
        </p:nvSpPr>
        <p:spPr>
          <a:xfrm>
            <a:off x="5223933" y="2582333"/>
            <a:ext cx="1739900" cy="17399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D3EA4D9-A2D3-A532-BAA0-A433050FA771}"/>
              </a:ext>
            </a:extLst>
          </p:cNvPr>
          <p:cNvSpPr txBox="1"/>
          <p:nvPr/>
        </p:nvSpPr>
        <p:spPr>
          <a:xfrm>
            <a:off x="5285317" y="2729008"/>
            <a:ext cx="1617133" cy="1433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VS</a:t>
            </a:r>
            <a:endParaRPr lang="zh-CN" altLang="en-US" sz="8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6113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8-mask">
            <a:extLst>
              <a:ext uri="{FF2B5EF4-FFF2-40B4-BE49-F238E27FC236}">
                <a16:creationId xmlns:a16="http://schemas.microsoft.com/office/drawing/2014/main" id="{EBF5CA5D-A517-3EED-219A-3463C8AE03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A9E907E-48AB-4407-93F5-6F468E96D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Picture 8-mask">
            <a:extLst>
              <a:ext uri="{FF2B5EF4-FFF2-40B4-BE49-F238E27FC236}">
                <a16:creationId xmlns:a16="http://schemas.microsoft.com/office/drawing/2014/main" id="{07E66FC8-2BDF-7689-457F-5E762BD32C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Picture 8-mask">
            <a:extLst>
              <a:ext uri="{FF2B5EF4-FFF2-40B4-BE49-F238E27FC236}">
                <a16:creationId xmlns:a16="http://schemas.microsoft.com/office/drawing/2014/main" id="{72C3013D-5A3F-583B-EAFF-09FCA89C409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63DF2AF-2263-BC04-DF2F-69C38AC590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338824" cy="6858000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0BDB5EA9-1E9A-E791-F2A9-46AC296816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6574" y="-372533"/>
            <a:ext cx="6191250" cy="4170362"/>
          </a:xfrm>
          <a:custGeom>
            <a:avLst/>
            <a:gdLst>
              <a:gd name="connsiteX0" fmla="*/ 0 w 6191250"/>
              <a:gd name="connsiteY0" fmla="*/ 0 h 4170362"/>
              <a:gd name="connsiteX1" fmla="*/ 6191250 w 6191250"/>
              <a:gd name="connsiteY1" fmla="*/ 0 h 4170362"/>
              <a:gd name="connsiteX2" fmla="*/ 6191250 w 6191250"/>
              <a:gd name="connsiteY2" fmla="*/ 4170362 h 4170362"/>
              <a:gd name="connsiteX3" fmla="*/ 0 w 6191250"/>
              <a:gd name="connsiteY3" fmla="*/ 4170362 h 417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170362">
                <a:moveTo>
                  <a:pt x="0" y="0"/>
                </a:moveTo>
                <a:lnTo>
                  <a:pt x="6191250" y="0"/>
                </a:lnTo>
                <a:lnTo>
                  <a:pt x="6191250" y="4170362"/>
                </a:lnTo>
                <a:lnTo>
                  <a:pt x="0" y="4170362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964CAFB-C828-861E-885F-DC5BBD0279F5}"/>
              </a:ext>
            </a:extLst>
          </p:cNvPr>
          <p:cNvGrpSpPr/>
          <p:nvPr/>
        </p:nvGrpSpPr>
        <p:grpSpPr>
          <a:xfrm>
            <a:off x="8754866" y="182572"/>
            <a:ext cx="2684991" cy="598621"/>
            <a:chOff x="4301066" y="361499"/>
            <a:chExt cx="3201458" cy="71376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DFB01B8-CD54-F62F-A900-940D08DAF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7267" y="389468"/>
              <a:ext cx="685799" cy="685799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3338A64D-945E-C8B2-FF1E-CBE48E459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01066" y="361499"/>
              <a:ext cx="3201458" cy="713768"/>
            </a:xfrm>
            <a:prstGeom prst="rect">
              <a:avLst/>
            </a:prstGeom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ED22D3C-C1C2-BAD4-52E3-98A461383722}"/>
              </a:ext>
            </a:extLst>
          </p:cNvPr>
          <p:cNvGrpSpPr/>
          <p:nvPr/>
        </p:nvGrpSpPr>
        <p:grpSpPr>
          <a:xfrm>
            <a:off x="660400" y="215612"/>
            <a:ext cx="5151494" cy="506061"/>
            <a:chOff x="660400" y="215612"/>
            <a:chExt cx="5151494" cy="506061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90982A3-D215-5FAE-028B-BD241A755E03}"/>
                </a:ext>
              </a:extLst>
            </p:cNvPr>
            <p:cNvSpPr txBox="1"/>
            <p:nvPr/>
          </p:nvSpPr>
          <p:spPr>
            <a:xfrm>
              <a:off x="660400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研究背景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035CC7C-E248-801C-1506-F33433A48114}"/>
                </a:ext>
              </a:extLst>
            </p:cNvPr>
            <p:cNvSpPr txBox="1"/>
            <p:nvPr/>
          </p:nvSpPr>
          <p:spPr>
            <a:xfrm>
              <a:off x="2072414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研究情况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241A650-0993-0381-41EF-C53304BBD824}"/>
                </a:ext>
              </a:extLst>
            </p:cNvPr>
            <p:cNvSpPr txBox="1"/>
            <p:nvPr/>
          </p:nvSpPr>
          <p:spPr>
            <a:xfrm>
              <a:off x="3302993" y="283346"/>
              <a:ext cx="1210588" cy="429861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研究方法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005C64-DA48-019C-3F7C-80A3E2642BD1}"/>
                </a:ext>
              </a:extLst>
            </p:cNvPr>
            <p:cNvSpPr txBox="1"/>
            <p:nvPr/>
          </p:nvSpPr>
          <p:spPr>
            <a:xfrm>
              <a:off x="4601306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研究结论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D38BFC9-2521-70EF-6B7E-208FB9A3AED5}"/>
                </a:ext>
              </a:extLst>
            </p:cNvPr>
            <p:cNvSpPr txBox="1"/>
            <p:nvPr/>
          </p:nvSpPr>
          <p:spPr>
            <a:xfrm>
              <a:off x="1865788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AE1BC71-E096-F05F-4E9F-AFA4CDDDA30A}"/>
                </a:ext>
              </a:extLst>
            </p:cNvPr>
            <p:cNvSpPr txBox="1"/>
            <p:nvPr/>
          </p:nvSpPr>
          <p:spPr>
            <a:xfrm>
              <a:off x="3130234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5E3FF7F-BCFD-B2E1-4DAB-86CD911A71DF}"/>
                </a:ext>
              </a:extLst>
            </p:cNvPr>
            <p:cNvSpPr txBox="1"/>
            <p:nvPr/>
          </p:nvSpPr>
          <p:spPr>
            <a:xfrm>
              <a:off x="4394680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161A9DFD-5482-757C-D4A5-8A3043E6F7F7}"/>
              </a:ext>
            </a:extLst>
          </p:cNvPr>
          <p:cNvSpPr/>
          <p:nvPr/>
        </p:nvSpPr>
        <p:spPr>
          <a:xfrm>
            <a:off x="0" y="2610428"/>
            <a:ext cx="11992794" cy="1615440"/>
          </a:xfrm>
          <a:custGeom>
            <a:avLst/>
            <a:gdLst>
              <a:gd name="connsiteX0" fmla="*/ 0 w 10683240"/>
              <a:gd name="connsiteY0" fmla="*/ 1615440 h 1615440"/>
              <a:gd name="connsiteX1" fmla="*/ 2575560 w 10683240"/>
              <a:gd name="connsiteY1" fmla="*/ 685800 h 1615440"/>
              <a:gd name="connsiteX2" fmla="*/ 5547360 w 10683240"/>
              <a:gd name="connsiteY2" fmla="*/ 1021080 h 1615440"/>
              <a:gd name="connsiteX3" fmla="*/ 10683240 w 10683240"/>
              <a:gd name="connsiteY3" fmla="*/ 0 h 1615440"/>
              <a:gd name="connsiteX0-1" fmla="*/ 0 w 10683240"/>
              <a:gd name="connsiteY0-2" fmla="*/ 1615440 h 1615440"/>
              <a:gd name="connsiteX1-3" fmla="*/ 2575560 w 10683240"/>
              <a:gd name="connsiteY1-4" fmla="*/ 685800 h 1615440"/>
              <a:gd name="connsiteX2-5" fmla="*/ 6492240 w 10683240"/>
              <a:gd name="connsiteY2-6" fmla="*/ 1005840 h 1615440"/>
              <a:gd name="connsiteX3-7" fmla="*/ 10683240 w 10683240"/>
              <a:gd name="connsiteY3-8" fmla="*/ 0 h 1615440"/>
              <a:gd name="connsiteX0-9" fmla="*/ 0 w 10683240"/>
              <a:gd name="connsiteY0-10" fmla="*/ 1615440 h 1615440"/>
              <a:gd name="connsiteX1-11" fmla="*/ 2941320 w 10683240"/>
              <a:gd name="connsiteY1-12" fmla="*/ 655320 h 1615440"/>
              <a:gd name="connsiteX2-13" fmla="*/ 6492240 w 10683240"/>
              <a:gd name="connsiteY2-14" fmla="*/ 1005840 h 1615440"/>
              <a:gd name="connsiteX3-15" fmla="*/ 10683240 w 10683240"/>
              <a:gd name="connsiteY3-16" fmla="*/ 0 h 1615440"/>
              <a:gd name="connsiteX0-17" fmla="*/ 0 w 10683240"/>
              <a:gd name="connsiteY0-18" fmla="*/ 1615440 h 1615440"/>
              <a:gd name="connsiteX1-19" fmla="*/ 2926080 w 10683240"/>
              <a:gd name="connsiteY1-20" fmla="*/ 594360 h 1615440"/>
              <a:gd name="connsiteX2-21" fmla="*/ 6492240 w 10683240"/>
              <a:gd name="connsiteY2-22" fmla="*/ 1005840 h 1615440"/>
              <a:gd name="connsiteX3-23" fmla="*/ 10683240 w 10683240"/>
              <a:gd name="connsiteY3-24" fmla="*/ 0 h 1615440"/>
              <a:gd name="connsiteX0-25" fmla="*/ 0 w 10683240"/>
              <a:gd name="connsiteY0-26" fmla="*/ 1615440 h 1615440"/>
              <a:gd name="connsiteX1-27" fmla="*/ 2926080 w 10683240"/>
              <a:gd name="connsiteY1-28" fmla="*/ 594360 h 1615440"/>
              <a:gd name="connsiteX2-29" fmla="*/ 6492240 w 10683240"/>
              <a:gd name="connsiteY2-30" fmla="*/ 1005840 h 1615440"/>
              <a:gd name="connsiteX3-31" fmla="*/ 10683240 w 10683240"/>
              <a:gd name="connsiteY3-32" fmla="*/ 0 h 1615440"/>
              <a:gd name="connsiteX0-33" fmla="*/ 0 w 10683240"/>
              <a:gd name="connsiteY0-34" fmla="*/ 1615440 h 1615440"/>
              <a:gd name="connsiteX1-35" fmla="*/ 2926080 w 10683240"/>
              <a:gd name="connsiteY1-36" fmla="*/ 624840 h 1615440"/>
              <a:gd name="connsiteX2-37" fmla="*/ 6492240 w 10683240"/>
              <a:gd name="connsiteY2-38" fmla="*/ 1005840 h 1615440"/>
              <a:gd name="connsiteX3-39" fmla="*/ 10683240 w 10683240"/>
              <a:gd name="connsiteY3-40" fmla="*/ 0 h 16154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683240" h="1615440">
                <a:moveTo>
                  <a:pt x="0" y="1615440"/>
                </a:moveTo>
                <a:cubicBezTo>
                  <a:pt x="825500" y="1200150"/>
                  <a:pt x="1889760" y="665480"/>
                  <a:pt x="2926080" y="624840"/>
                </a:cubicBezTo>
                <a:cubicBezTo>
                  <a:pt x="3962400" y="584200"/>
                  <a:pt x="5140960" y="1120140"/>
                  <a:pt x="6492240" y="1005840"/>
                </a:cubicBezTo>
                <a:cubicBezTo>
                  <a:pt x="7843520" y="891540"/>
                  <a:pt x="9923780" y="132080"/>
                  <a:pt x="10683240" y="0"/>
                </a:cubicBezTo>
              </a:path>
            </a:pathLst>
          </a:cu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D3B28125-B2ED-B12A-23EF-8CDC59947EEE}"/>
              </a:ext>
            </a:extLst>
          </p:cNvPr>
          <p:cNvSpPr/>
          <p:nvPr/>
        </p:nvSpPr>
        <p:spPr>
          <a:xfrm rot="9989531">
            <a:off x="11819462" y="2580259"/>
            <a:ext cx="392566" cy="271497"/>
          </a:xfrm>
          <a:prstGeom prst="triangle">
            <a:avLst>
              <a:gd name="adj" fmla="val 10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E8F4D307-4F35-E5FC-A3C4-ABE53C5A91EE}"/>
              </a:ext>
            </a:extLst>
          </p:cNvPr>
          <p:cNvCxnSpPr/>
          <p:nvPr/>
        </p:nvCxnSpPr>
        <p:spPr>
          <a:xfrm>
            <a:off x="790907" y="3856497"/>
            <a:ext cx="0" cy="1414145"/>
          </a:xfrm>
          <a:prstGeom prst="line">
            <a:avLst/>
          </a:prstGeom>
          <a:noFill/>
          <a:ln w="6350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21DD026D-E290-68D2-7F8D-CD9A7FD5C73B}"/>
              </a:ext>
            </a:extLst>
          </p:cNvPr>
          <p:cNvCxnSpPr/>
          <p:nvPr/>
        </p:nvCxnSpPr>
        <p:spPr>
          <a:xfrm>
            <a:off x="4272955" y="3314989"/>
            <a:ext cx="0" cy="2226945"/>
          </a:xfrm>
          <a:prstGeom prst="line">
            <a:avLst/>
          </a:prstGeom>
          <a:noFill/>
          <a:ln w="6350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6B773237-B59E-6483-523E-1FEDB8EB17A4}"/>
              </a:ext>
            </a:extLst>
          </p:cNvPr>
          <p:cNvCxnSpPr>
            <a:cxnSpLocks/>
          </p:cNvCxnSpPr>
          <p:nvPr/>
        </p:nvCxnSpPr>
        <p:spPr>
          <a:xfrm>
            <a:off x="7755003" y="3552823"/>
            <a:ext cx="0" cy="1984377"/>
          </a:xfrm>
          <a:prstGeom prst="line">
            <a:avLst/>
          </a:prstGeom>
          <a:noFill/>
          <a:ln w="6350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A5D2E1B9-2C8B-CE4D-8BDE-32C4E17C1137}"/>
              </a:ext>
            </a:extLst>
          </p:cNvPr>
          <p:cNvCxnSpPr/>
          <p:nvPr/>
        </p:nvCxnSpPr>
        <p:spPr>
          <a:xfrm flipV="1">
            <a:off x="2531931" y="1906127"/>
            <a:ext cx="0" cy="1414145"/>
          </a:xfrm>
          <a:prstGeom prst="line">
            <a:avLst/>
          </a:prstGeom>
          <a:noFill/>
          <a:ln w="6350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34A23D53-06A8-4CE7-F9EE-9069D72BCD51}"/>
              </a:ext>
            </a:extLst>
          </p:cNvPr>
          <p:cNvCxnSpPr/>
          <p:nvPr/>
        </p:nvCxnSpPr>
        <p:spPr>
          <a:xfrm flipV="1">
            <a:off x="9496026" y="1028231"/>
            <a:ext cx="0" cy="2218690"/>
          </a:xfrm>
          <a:prstGeom prst="line">
            <a:avLst/>
          </a:prstGeom>
          <a:noFill/>
          <a:ln w="6350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391662C1-9CB1-58B5-97BA-9D8739D7AEE0}"/>
              </a:ext>
            </a:extLst>
          </p:cNvPr>
          <p:cNvCxnSpPr/>
          <p:nvPr/>
        </p:nvCxnSpPr>
        <p:spPr>
          <a:xfrm flipV="1">
            <a:off x="6013979" y="2148062"/>
            <a:ext cx="0" cy="1453515"/>
          </a:xfrm>
          <a:prstGeom prst="line">
            <a:avLst/>
          </a:prstGeom>
          <a:noFill/>
          <a:ln w="6350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sp>
        <p:nvSpPr>
          <p:cNvPr id="50" name="文本框 48">
            <a:extLst>
              <a:ext uri="{FF2B5EF4-FFF2-40B4-BE49-F238E27FC236}">
                <a16:creationId xmlns:a16="http://schemas.microsoft.com/office/drawing/2014/main" id="{7715E8D1-760B-8BB6-521C-541C4CB2C306}"/>
              </a:ext>
            </a:extLst>
          </p:cNvPr>
          <p:cNvSpPr txBox="1"/>
          <p:nvPr/>
        </p:nvSpPr>
        <p:spPr>
          <a:xfrm>
            <a:off x="4302584" y="4107796"/>
            <a:ext cx="2178718" cy="965201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字魂58号-创中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51" name="文本框 49">
            <a:extLst>
              <a:ext uri="{FF2B5EF4-FFF2-40B4-BE49-F238E27FC236}">
                <a16:creationId xmlns:a16="http://schemas.microsoft.com/office/drawing/2014/main" id="{18579D4D-EAEA-513C-3517-351F9E1EBD9D}"/>
              </a:ext>
            </a:extLst>
          </p:cNvPr>
          <p:cNvSpPr txBox="1"/>
          <p:nvPr/>
        </p:nvSpPr>
        <p:spPr>
          <a:xfrm>
            <a:off x="4376903" y="3830562"/>
            <a:ext cx="1921709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ctr">
              <a:defRPr sz="24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8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56" name="文本框 48">
            <a:extLst>
              <a:ext uri="{FF2B5EF4-FFF2-40B4-BE49-F238E27FC236}">
                <a16:creationId xmlns:a16="http://schemas.microsoft.com/office/drawing/2014/main" id="{8109CCEB-5232-0BC1-5DD4-21EC91EA4C16}"/>
              </a:ext>
            </a:extLst>
          </p:cNvPr>
          <p:cNvSpPr txBox="1"/>
          <p:nvPr/>
        </p:nvSpPr>
        <p:spPr>
          <a:xfrm>
            <a:off x="9467251" y="1474662"/>
            <a:ext cx="2178718" cy="965201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字魂58号-创中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57" name="文本框 49">
            <a:extLst>
              <a:ext uri="{FF2B5EF4-FFF2-40B4-BE49-F238E27FC236}">
                <a16:creationId xmlns:a16="http://schemas.microsoft.com/office/drawing/2014/main" id="{2A486E4C-1FAA-75F7-CBB4-813B0CF8C99E}"/>
              </a:ext>
            </a:extLst>
          </p:cNvPr>
          <p:cNvSpPr txBox="1"/>
          <p:nvPr/>
        </p:nvSpPr>
        <p:spPr>
          <a:xfrm>
            <a:off x="9541570" y="1197428"/>
            <a:ext cx="1921709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ctr">
              <a:defRPr sz="24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8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59" name="文本框 48">
            <a:extLst>
              <a:ext uri="{FF2B5EF4-FFF2-40B4-BE49-F238E27FC236}">
                <a16:creationId xmlns:a16="http://schemas.microsoft.com/office/drawing/2014/main" id="{99BBEF0C-C79A-A0EC-2777-599E41E6BEE0}"/>
              </a:ext>
            </a:extLst>
          </p:cNvPr>
          <p:cNvSpPr txBox="1"/>
          <p:nvPr/>
        </p:nvSpPr>
        <p:spPr>
          <a:xfrm>
            <a:off x="949784" y="4107796"/>
            <a:ext cx="2178718" cy="965201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字魂58号-创中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60" name="文本框 49">
            <a:extLst>
              <a:ext uri="{FF2B5EF4-FFF2-40B4-BE49-F238E27FC236}">
                <a16:creationId xmlns:a16="http://schemas.microsoft.com/office/drawing/2014/main" id="{DBCBE6FD-551A-94E7-8640-EF9F8B3DA892}"/>
              </a:ext>
            </a:extLst>
          </p:cNvPr>
          <p:cNvSpPr txBox="1"/>
          <p:nvPr/>
        </p:nvSpPr>
        <p:spPr>
          <a:xfrm>
            <a:off x="1024103" y="3830562"/>
            <a:ext cx="1921709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ctr">
              <a:defRPr sz="24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8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63" name="文本框 48">
            <a:extLst>
              <a:ext uri="{FF2B5EF4-FFF2-40B4-BE49-F238E27FC236}">
                <a16:creationId xmlns:a16="http://schemas.microsoft.com/office/drawing/2014/main" id="{9B4C59AD-D182-30FA-D455-63E0C9905E73}"/>
              </a:ext>
            </a:extLst>
          </p:cNvPr>
          <p:cNvSpPr txBox="1"/>
          <p:nvPr/>
        </p:nvSpPr>
        <p:spPr>
          <a:xfrm>
            <a:off x="2634650" y="2151996"/>
            <a:ext cx="2178718" cy="965201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字魂58号-创中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64" name="文本框 49">
            <a:extLst>
              <a:ext uri="{FF2B5EF4-FFF2-40B4-BE49-F238E27FC236}">
                <a16:creationId xmlns:a16="http://schemas.microsoft.com/office/drawing/2014/main" id="{693A71EA-73B6-6164-400C-BE5DE0D18B03}"/>
              </a:ext>
            </a:extLst>
          </p:cNvPr>
          <p:cNvSpPr txBox="1"/>
          <p:nvPr/>
        </p:nvSpPr>
        <p:spPr>
          <a:xfrm>
            <a:off x="2708969" y="1874762"/>
            <a:ext cx="1921709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ctr">
              <a:defRPr sz="24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8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66" name="文本框 48">
            <a:extLst>
              <a:ext uri="{FF2B5EF4-FFF2-40B4-BE49-F238E27FC236}">
                <a16:creationId xmlns:a16="http://schemas.microsoft.com/office/drawing/2014/main" id="{2909C7F7-1DDD-742B-CB48-BDBDD0B51100}"/>
              </a:ext>
            </a:extLst>
          </p:cNvPr>
          <p:cNvSpPr txBox="1"/>
          <p:nvPr/>
        </p:nvSpPr>
        <p:spPr>
          <a:xfrm>
            <a:off x="6122917" y="2448330"/>
            <a:ext cx="2178718" cy="965201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字魂58号-创中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67" name="文本框 49">
            <a:extLst>
              <a:ext uri="{FF2B5EF4-FFF2-40B4-BE49-F238E27FC236}">
                <a16:creationId xmlns:a16="http://schemas.microsoft.com/office/drawing/2014/main" id="{F62DB43D-C150-F19D-A7B8-27D913D372E6}"/>
              </a:ext>
            </a:extLst>
          </p:cNvPr>
          <p:cNvSpPr txBox="1"/>
          <p:nvPr/>
        </p:nvSpPr>
        <p:spPr>
          <a:xfrm>
            <a:off x="6197236" y="2171096"/>
            <a:ext cx="1921709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ctr">
              <a:defRPr sz="24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8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70" name="文本框 48">
            <a:extLst>
              <a:ext uri="{FF2B5EF4-FFF2-40B4-BE49-F238E27FC236}">
                <a16:creationId xmlns:a16="http://schemas.microsoft.com/office/drawing/2014/main" id="{F78478F1-B343-E2B1-CD82-AC8304158964}"/>
              </a:ext>
            </a:extLst>
          </p:cNvPr>
          <p:cNvSpPr txBox="1"/>
          <p:nvPr/>
        </p:nvSpPr>
        <p:spPr>
          <a:xfrm>
            <a:off x="7782384" y="4082397"/>
            <a:ext cx="2178718" cy="965201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字魂58号-创中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71" name="文本框 49">
            <a:extLst>
              <a:ext uri="{FF2B5EF4-FFF2-40B4-BE49-F238E27FC236}">
                <a16:creationId xmlns:a16="http://schemas.microsoft.com/office/drawing/2014/main" id="{E46B5625-8ED3-B731-F7D7-49503C3DDA5A}"/>
              </a:ext>
            </a:extLst>
          </p:cNvPr>
          <p:cNvSpPr txBox="1"/>
          <p:nvPr/>
        </p:nvSpPr>
        <p:spPr>
          <a:xfrm>
            <a:off x="7856703" y="3805163"/>
            <a:ext cx="1921709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ctr">
              <a:defRPr sz="24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8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47430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8-mask">
            <a:extLst>
              <a:ext uri="{FF2B5EF4-FFF2-40B4-BE49-F238E27FC236}">
                <a16:creationId xmlns:a16="http://schemas.microsoft.com/office/drawing/2014/main" id="{EBF5CA5D-A517-3EED-219A-3463C8AE03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A9E907E-48AB-4407-93F5-6F468E96D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Picture 8-mask">
            <a:extLst>
              <a:ext uri="{FF2B5EF4-FFF2-40B4-BE49-F238E27FC236}">
                <a16:creationId xmlns:a16="http://schemas.microsoft.com/office/drawing/2014/main" id="{07E66FC8-2BDF-7689-457F-5E762BD32C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Picture 8-mask">
            <a:extLst>
              <a:ext uri="{FF2B5EF4-FFF2-40B4-BE49-F238E27FC236}">
                <a16:creationId xmlns:a16="http://schemas.microsoft.com/office/drawing/2014/main" id="{72C3013D-5A3F-583B-EAFF-09FCA89C409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63DF2AF-2263-BC04-DF2F-69C38AC590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338824" cy="6858000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0BDB5EA9-1E9A-E791-F2A9-46AC296816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5041" y="0"/>
            <a:ext cx="6191250" cy="4170362"/>
          </a:xfrm>
          <a:custGeom>
            <a:avLst/>
            <a:gdLst>
              <a:gd name="connsiteX0" fmla="*/ 0 w 6191250"/>
              <a:gd name="connsiteY0" fmla="*/ 0 h 4170362"/>
              <a:gd name="connsiteX1" fmla="*/ 6191250 w 6191250"/>
              <a:gd name="connsiteY1" fmla="*/ 0 h 4170362"/>
              <a:gd name="connsiteX2" fmla="*/ 6191250 w 6191250"/>
              <a:gd name="connsiteY2" fmla="*/ 4170362 h 4170362"/>
              <a:gd name="connsiteX3" fmla="*/ 0 w 6191250"/>
              <a:gd name="connsiteY3" fmla="*/ 4170362 h 417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170362">
                <a:moveTo>
                  <a:pt x="0" y="0"/>
                </a:moveTo>
                <a:lnTo>
                  <a:pt x="6191250" y="0"/>
                </a:lnTo>
                <a:lnTo>
                  <a:pt x="6191250" y="4170362"/>
                </a:lnTo>
                <a:lnTo>
                  <a:pt x="0" y="4170362"/>
                </a:lnTo>
                <a:close/>
              </a:path>
            </a:pathLst>
          </a:cu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FFDF3F87-1C49-57D3-1002-326557103064}"/>
              </a:ext>
            </a:extLst>
          </p:cNvPr>
          <p:cNvSpPr/>
          <p:nvPr/>
        </p:nvSpPr>
        <p:spPr>
          <a:xfrm>
            <a:off x="0" y="0"/>
            <a:ext cx="5969000" cy="6858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964CAFB-C828-861E-885F-DC5BBD0279F5}"/>
              </a:ext>
            </a:extLst>
          </p:cNvPr>
          <p:cNvGrpSpPr/>
          <p:nvPr/>
        </p:nvGrpSpPr>
        <p:grpSpPr>
          <a:xfrm>
            <a:off x="8754866" y="182572"/>
            <a:ext cx="2684991" cy="598621"/>
            <a:chOff x="4301066" y="361499"/>
            <a:chExt cx="3201458" cy="71376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DFB01B8-CD54-F62F-A900-940D08DAF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7267" y="389468"/>
              <a:ext cx="685799" cy="685799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3338A64D-945E-C8B2-FF1E-CBE48E459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01066" y="361499"/>
              <a:ext cx="3201458" cy="713768"/>
            </a:xfrm>
            <a:prstGeom prst="rect">
              <a:avLst/>
            </a:prstGeom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ED22D3C-C1C2-BAD4-52E3-98A461383722}"/>
              </a:ext>
            </a:extLst>
          </p:cNvPr>
          <p:cNvGrpSpPr/>
          <p:nvPr/>
        </p:nvGrpSpPr>
        <p:grpSpPr>
          <a:xfrm>
            <a:off x="660400" y="215612"/>
            <a:ext cx="5151494" cy="506061"/>
            <a:chOff x="660400" y="215612"/>
            <a:chExt cx="5151494" cy="506061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90982A3-D215-5FAE-028B-BD241A755E03}"/>
                </a:ext>
              </a:extLst>
            </p:cNvPr>
            <p:cNvSpPr txBox="1"/>
            <p:nvPr/>
          </p:nvSpPr>
          <p:spPr>
            <a:xfrm>
              <a:off x="660400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研究背景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035CC7C-E248-801C-1506-F33433A48114}"/>
                </a:ext>
              </a:extLst>
            </p:cNvPr>
            <p:cNvSpPr txBox="1"/>
            <p:nvPr/>
          </p:nvSpPr>
          <p:spPr>
            <a:xfrm>
              <a:off x="2072414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研究情况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241A650-0993-0381-41EF-C53304BBD824}"/>
                </a:ext>
              </a:extLst>
            </p:cNvPr>
            <p:cNvSpPr txBox="1"/>
            <p:nvPr/>
          </p:nvSpPr>
          <p:spPr>
            <a:xfrm>
              <a:off x="3302993" y="283346"/>
              <a:ext cx="1210588" cy="429861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研究方法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005C64-DA48-019C-3F7C-80A3E2642BD1}"/>
                </a:ext>
              </a:extLst>
            </p:cNvPr>
            <p:cNvSpPr txBox="1"/>
            <p:nvPr/>
          </p:nvSpPr>
          <p:spPr>
            <a:xfrm>
              <a:off x="4601306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研究结论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D38BFC9-2521-70EF-6B7E-208FB9A3AED5}"/>
                </a:ext>
              </a:extLst>
            </p:cNvPr>
            <p:cNvSpPr txBox="1"/>
            <p:nvPr/>
          </p:nvSpPr>
          <p:spPr>
            <a:xfrm>
              <a:off x="1865788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AE1BC71-E096-F05F-4E9F-AFA4CDDDA30A}"/>
                </a:ext>
              </a:extLst>
            </p:cNvPr>
            <p:cNvSpPr txBox="1"/>
            <p:nvPr/>
          </p:nvSpPr>
          <p:spPr>
            <a:xfrm>
              <a:off x="3130234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5E3FF7F-BCFD-B2E1-4DAB-86CD911A71DF}"/>
                </a:ext>
              </a:extLst>
            </p:cNvPr>
            <p:cNvSpPr txBox="1"/>
            <p:nvPr/>
          </p:nvSpPr>
          <p:spPr>
            <a:xfrm>
              <a:off x="4394680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B896000F-829A-4B39-4584-1EA3F907146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71337">
            <a:off x="6784795" y="1129624"/>
            <a:ext cx="2375561" cy="441326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99424E5-1DE4-8E6D-7EF7-6F0B89165AF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75161">
            <a:off x="8503531" y="1594432"/>
            <a:ext cx="2375561" cy="441326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5184B73-A6BC-701D-D5D8-D51DD167C090}"/>
              </a:ext>
            </a:extLst>
          </p:cNvPr>
          <p:cNvSpPr txBox="1"/>
          <p:nvPr/>
        </p:nvSpPr>
        <p:spPr>
          <a:xfrm>
            <a:off x="719667" y="1236133"/>
            <a:ext cx="2319866" cy="632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93A5DB4-7E4F-333D-A964-455D1F0E2136}"/>
              </a:ext>
            </a:extLst>
          </p:cNvPr>
          <p:cNvSpPr txBox="1"/>
          <p:nvPr/>
        </p:nvSpPr>
        <p:spPr>
          <a:xfrm>
            <a:off x="719667" y="1923627"/>
            <a:ext cx="4773775" cy="4052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主题颜色便于统一，使用免费商用字体，调整文字大小适应排版布局。图片素材来自互联网，避免涉及版权，请自行替换。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主题颜色便于统一，使用免费商用字体，调整文字大小适应排版布局。图片素材来自互联网，避免涉及版权，请自行替换。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主题颜色便于统一，使用免费商用字体，调整文字大小适应排版布局。图片素材来自互联网，避免涉及版权，请自行替换。</a:t>
            </a:r>
          </a:p>
        </p:txBody>
      </p:sp>
    </p:spTree>
    <p:extLst>
      <p:ext uri="{BB962C8B-B14F-4D97-AF65-F5344CB8AC3E}">
        <p14:creationId xmlns:p14="http://schemas.microsoft.com/office/powerpoint/2010/main" val="1369663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8-mask">
            <a:extLst>
              <a:ext uri="{FF2B5EF4-FFF2-40B4-BE49-F238E27FC236}">
                <a16:creationId xmlns:a16="http://schemas.microsoft.com/office/drawing/2014/main" id="{EBF5CA5D-A517-3EED-219A-3463C8AE03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A9E907E-48AB-4407-93F5-6F468E96D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Picture 8-mask">
            <a:extLst>
              <a:ext uri="{FF2B5EF4-FFF2-40B4-BE49-F238E27FC236}">
                <a16:creationId xmlns:a16="http://schemas.microsoft.com/office/drawing/2014/main" id="{07E66FC8-2BDF-7689-457F-5E762BD32C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Picture 8-mask">
            <a:extLst>
              <a:ext uri="{FF2B5EF4-FFF2-40B4-BE49-F238E27FC236}">
                <a16:creationId xmlns:a16="http://schemas.microsoft.com/office/drawing/2014/main" id="{72C3013D-5A3F-583B-EAFF-09FCA89C409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63DF2AF-2263-BC04-DF2F-69C38AC590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338824" cy="6858000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0BDB5EA9-1E9A-E791-F2A9-46AC296816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5041" y="0"/>
            <a:ext cx="6191250" cy="4170362"/>
          </a:xfrm>
          <a:custGeom>
            <a:avLst/>
            <a:gdLst>
              <a:gd name="connsiteX0" fmla="*/ 0 w 6191250"/>
              <a:gd name="connsiteY0" fmla="*/ 0 h 4170362"/>
              <a:gd name="connsiteX1" fmla="*/ 6191250 w 6191250"/>
              <a:gd name="connsiteY1" fmla="*/ 0 h 4170362"/>
              <a:gd name="connsiteX2" fmla="*/ 6191250 w 6191250"/>
              <a:gd name="connsiteY2" fmla="*/ 4170362 h 4170362"/>
              <a:gd name="connsiteX3" fmla="*/ 0 w 6191250"/>
              <a:gd name="connsiteY3" fmla="*/ 4170362 h 417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170362">
                <a:moveTo>
                  <a:pt x="0" y="0"/>
                </a:moveTo>
                <a:lnTo>
                  <a:pt x="6191250" y="0"/>
                </a:lnTo>
                <a:lnTo>
                  <a:pt x="6191250" y="4170362"/>
                </a:lnTo>
                <a:lnTo>
                  <a:pt x="0" y="4170362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964CAFB-C828-861E-885F-DC5BBD0279F5}"/>
              </a:ext>
            </a:extLst>
          </p:cNvPr>
          <p:cNvGrpSpPr/>
          <p:nvPr/>
        </p:nvGrpSpPr>
        <p:grpSpPr>
          <a:xfrm>
            <a:off x="8754866" y="182572"/>
            <a:ext cx="2684991" cy="598621"/>
            <a:chOff x="4301066" y="361499"/>
            <a:chExt cx="3201458" cy="71376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DFB01B8-CD54-F62F-A900-940D08DAF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7267" y="389468"/>
              <a:ext cx="685799" cy="685799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3338A64D-945E-C8B2-FF1E-CBE48E459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01066" y="361499"/>
              <a:ext cx="3201458" cy="713768"/>
            </a:xfrm>
            <a:prstGeom prst="rect">
              <a:avLst/>
            </a:prstGeom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ED22D3C-C1C2-BAD4-52E3-98A461383722}"/>
              </a:ext>
            </a:extLst>
          </p:cNvPr>
          <p:cNvGrpSpPr/>
          <p:nvPr/>
        </p:nvGrpSpPr>
        <p:grpSpPr>
          <a:xfrm>
            <a:off x="660400" y="215612"/>
            <a:ext cx="5151494" cy="506061"/>
            <a:chOff x="660400" y="215612"/>
            <a:chExt cx="5151494" cy="506061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90982A3-D215-5FAE-028B-BD241A755E03}"/>
                </a:ext>
              </a:extLst>
            </p:cNvPr>
            <p:cNvSpPr txBox="1"/>
            <p:nvPr/>
          </p:nvSpPr>
          <p:spPr>
            <a:xfrm>
              <a:off x="660400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研究背景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035CC7C-E248-801C-1506-F33433A48114}"/>
                </a:ext>
              </a:extLst>
            </p:cNvPr>
            <p:cNvSpPr txBox="1"/>
            <p:nvPr/>
          </p:nvSpPr>
          <p:spPr>
            <a:xfrm>
              <a:off x="2072414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研究情况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241A650-0993-0381-41EF-C53304BBD824}"/>
                </a:ext>
              </a:extLst>
            </p:cNvPr>
            <p:cNvSpPr txBox="1"/>
            <p:nvPr/>
          </p:nvSpPr>
          <p:spPr>
            <a:xfrm>
              <a:off x="3302993" y="283346"/>
              <a:ext cx="1210588" cy="429861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研究方法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005C64-DA48-019C-3F7C-80A3E2642BD1}"/>
                </a:ext>
              </a:extLst>
            </p:cNvPr>
            <p:cNvSpPr txBox="1"/>
            <p:nvPr/>
          </p:nvSpPr>
          <p:spPr>
            <a:xfrm>
              <a:off x="4601306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研究结论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D38BFC9-2521-70EF-6B7E-208FB9A3AED5}"/>
                </a:ext>
              </a:extLst>
            </p:cNvPr>
            <p:cNvSpPr txBox="1"/>
            <p:nvPr/>
          </p:nvSpPr>
          <p:spPr>
            <a:xfrm>
              <a:off x="1865788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AE1BC71-E096-F05F-4E9F-AFA4CDDDA30A}"/>
                </a:ext>
              </a:extLst>
            </p:cNvPr>
            <p:cNvSpPr txBox="1"/>
            <p:nvPr/>
          </p:nvSpPr>
          <p:spPr>
            <a:xfrm>
              <a:off x="3130234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5E3FF7F-BCFD-B2E1-4DAB-86CD911A71DF}"/>
                </a:ext>
              </a:extLst>
            </p:cNvPr>
            <p:cNvSpPr txBox="1"/>
            <p:nvPr/>
          </p:nvSpPr>
          <p:spPr>
            <a:xfrm>
              <a:off x="4394680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0D0086-6B00-7E09-F4A2-C1CDC225405B}"/>
              </a:ext>
            </a:extLst>
          </p:cNvPr>
          <p:cNvGrpSpPr/>
          <p:nvPr/>
        </p:nvGrpSpPr>
        <p:grpSpPr>
          <a:xfrm>
            <a:off x="728133" y="1130300"/>
            <a:ext cx="5283200" cy="1476375"/>
            <a:chOff x="728133" y="1130300"/>
            <a:chExt cx="5283200" cy="1476375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19BFE9B-FA25-FDE9-F982-9618729E3B44}"/>
                </a:ext>
              </a:extLst>
            </p:cNvPr>
            <p:cNvSpPr/>
            <p:nvPr/>
          </p:nvSpPr>
          <p:spPr>
            <a:xfrm>
              <a:off x="728133" y="1130300"/>
              <a:ext cx="5283200" cy="14732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14300" dist="38100" dir="2700000" sx="101000" sy="101000" algn="tl" rotWithShape="0">
                <a:srgbClr val="C00000">
                  <a:alpha val="19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326E40FD-91F9-B72D-C3BC-E60AA94D7133}"/>
                </a:ext>
              </a:extLst>
            </p:cNvPr>
            <p:cNvSpPr/>
            <p:nvPr/>
          </p:nvSpPr>
          <p:spPr>
            <a:xfrm>
              <a:off x="735012" y="1130300"/>
              <a:ext cx="788988" cy="1476375"/>
            </a:xfrm>
            <a:prstGeom prst="roundRect">
              <a:avLst>
                <a:gd name="adj" fmla="val 3219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F4622C2-2AE8-FEB0-DDC2-D55E4D9258B7}"/>
                </a:ext>
              </a:extLst>
            </p:cNvPr>
            <p:cNvSpPr txBox="1"/>
            <p:nvPr/>
          </p:nvSpPr>
          <p:spPr>
            <a:xfrm>
              <a:off x="1563203" y="1390263"/>
              <a:ext cx="4335202" cy="953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请请使用</a:t>
              </a:r>
              <a:r>
                <a: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主题颜色便于统一，使用免费商用字体，调整文字大小适应排版布局。图片素材来自互联网，避免涉及版权，请自行替换。</a:t>
              </a:r>
              <a:endPara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1916048-8C0C-7C0F-8B15-11950E3F0F92}"/>
                </a:ext>
              </a:extLst>
            </p:cNvPr>
            <p:cNvSpPr txBox="1"/>
            <p:nvPr/>
          </p:nvSpPr>
          <p:spPr>
            <a:xfrm>
              <a:off x="890153" y="1130300"/>
              <a:ext cx="478706" cy="138114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</a:t>
              </a:r>
              <a:endPara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题</a:t>
              </a:r>
              <a:endPara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一</a:t>
              </a:r>
            </a:p>
          </p:txBody>
        </p:sp>
      </p:grpSp>
      <p:graphicFrame>
        <p:nvGraphicFramePr>
          <p:cNvPr id="34" name="图表 33">
            <a:extLst>
              <a:ext uri="{FF2B5EF4-FFF2-40B4-BE49-F238E27FC236}">
                <a16:creationId xmlns:a16="http://schemas.microsoft.com/office/drawing/2014/main" id="{3A17B500-885F-8408-5117-015E7D5DCD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8883729"/>
              </p:ext>
            </p:extLst>
          </p:nvPr>
        </p:nvGraphicFramePr>
        <p:xfrm>
          <a:off x="6096000" y="1261533"/>
          <a:ext cx="5422900" cy="4974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23" name="组合 22">
            <a:extLst>
              <a:ext uri="{FF2B5EF4-FFF2-40B4-BE49-F238E27FC236}">
                <a16:creationId xmlns:a16="http://schemas.microsoft.com/office/drawing/2014/main" id="{F49EDF11-3151-E04B-6957-5400C28E7701}"/>
              </a:ext>
            </a:extLst>
          </p:cNvPr>
          <p:cNvGrpSpPr/>
          <p:nvPr/>
        </p:nvGrpSpPr>
        <p:grpSpPr>
          <a:xfrm>
            <a:off x="728133" y="2740013"/>
            <a:ext cx="5283200" cy="1476375"/>
            <a:chOff x="728133" y="1130300"/>
            <a:chExt cx="5283200" cy="147637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5578F93F-C3D2-5D19-EB39-60469174885A}"/>
                </a:ext>
              </a:extLst>
            </p:cNvPr>
            <p:cNvSpPr/>
            <p:nvPr/>
          </p:nvSpPr>
          <p:spPr>
            <a:xfrm>
              <a:off x="728133" y="1130300"/>
              <a:ext cx="5283200" cy="14732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14300" dist="38100" dir="2700000" sx="101000" sy="101000" algn="tl" rotWithShape="0">
                <a:srgbClr val="C00000">
                  <a:alpha val="19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C3EBA7E9-EC95-A459-38A7-6546AAFE3DEF}"/>
                </a:ext>
              </a:extLst>
            </p:cNvPr>
            <p:cNvSpPr/>
            <p:nvPr/>
          </p:nvSpPr>
          <p:spPr>
            <a:xfrm>
              <a:off x="735012" y="1130300"/>
              <a:ext cx="788988" cy="1476375"/>
            </a:xfrm>
            <a:prstGeom prst="roundRect">
              <a:avLst>
                <a:gd name="adj" fmla="val 3219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62F6590-94DA-3EE3-C58D-641E5AB6F3F1}"/>
                </a:ext>
              </a:extLst>
            </p:cNvPr>
            <p:cNvSpPr txBox="1"/>
            <p:nvPr/>
          </p:nvSpPr>
          <p:spPr>
            <a:xfrm>
              <a:off x="1563203" y="1390263"/>
              <a:ext cx="4335202" cy="953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请请使用</a:t>
              </a:r>
              <a:r>
                <a: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主题颜色便于统一，使用免费商用字体，调整文字大小适应排版布局。图片素材来自互联网，避免涉及版权，请自行替换。</a:t>
              </a:r>
              <a:endPara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2B54D96-3D70-2177-C950-D95500A23549}"/>
                </a:ext>
              </a:extLst>
            </p:cNvPr>
            <p:cNvSpPr txBox="1"/>
            <p:nvPr/>
          </p:nvSpPr>
          <p:spPr>
            <a:xfrm>
              <a:off x="890153" y="1130300"/>
              <a:ext cx="478706" cy="138114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</a:t>
              </a:r>
              <a:endPara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题</a:t>
              </a:r>
              <a:endPara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一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6283B6B-6F3A-C6CF-1900-4B5A5F16D312}"/>
              </a:ext>
            </a:extLst>
          </p:cNvPr>
          <p:cNvGrpSpPr/>
          <p:nvPr/>
        </p:nvGrpSpPr>
        <p:grpSpPr>
          <a:xfrm>
            <a:off x="728133" y="4441825"/>
            <a:ext cx="5283200" cy="1476375"/>
            <a:chOff x="728133" y="1130300"/>
            <a:chExt cx="5283200" cy="1476375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A232130E-AA18-8045-6083-95DE83C9333C}"/>
                </a:ext>
              </a:extLst>
            </p:cNvPr>
            <p:cNvSpPr/>
            <p:nvPr/>
          </p:nvSpPr>
          <p:spPr>
            <a:xfrm>
              <a:off x="728133" y="1130300"/>
              <a:ext cx="5283200" cy="14732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14300" dist="38100" dir="2700000" sx="101000" sy="101000" algn="tl" rotWithShape="0">
                <a:srgbClr val="C00000">
                  <a:alpha val="19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8E2EEC85-AED5-DC2F-7F67-02CF7E6C90D1}"/>
                </a:ext>
              </a:extLst>
            </p:cNvPr>
            <p:cNvSpPr/>
            <p:nvPr/>
          </p:nvSpPr>
          <p:spPr>
            <a:xfrm>
              <a:off x="735012" y="1130300"/>
              <a:ext cx="788988" cy="1476375"/>
            </a:xfrm>
            <a:prstGeom prst="roundRect">
              <a:avLst>
                <a:gd name="adj" fmla="val 3219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8981A49-1B4F-C2C2-771E-3DB88FAB04C0}"/>
                </a:ext>
              </a:extLst>
            </p:cNvPr>
            <p:cNvSpPr txBox="1"/>
            <p:nvPr/>
          </p:nvSpPr>
          <p:spPr>
            <a:xfrm>
              <a:off x="1563203" y="1390263"/>
              <a:ext cx="4335202" cy="953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请请使用</a:t>
              </a:r>
              <a:r>
                <a: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主题颜色便于统一，使用免费商用字体，调整文字大小适应排版布局。图片素材来自互联网，避免涉及版权，请自行替换。</a:t>
              </a:r>
              <a:endPara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BF4E4B2-BCF7-75D4-00E5-F2668512C0A7}"/>
                </a:ext>
              </a:extLst>
            </p:cNvPr>
            <p:cNvSpPr txBox="1"/>
            <p:nvPr/>
          </p:nvSpPr>
          <p:spPr>
            <a:xfrm>
              <a:off x="890153" y="1130300"/>
              <a:ext cx="478706" cy="138114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</a:t>
              </a:r>
              <a:endPara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题</a:t>
              </a:r>
              <a:endPara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69122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8-mask">
            <a:extLst>
              <a:ext uri="{FF2B5EF4-FFF2-40B4-BE49-F238E27FC236}">
                <a16:creationId xmlns:a16="http://schemas.microsoft.com/office/drawing/2014/main" id="{EBF5CA5D-A517-3EED-219A-3463C8AE03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A9E907E-48AB-4407-93F5-6F468E96D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Picture 8-mask">
            <a:extLst>
              <a:ext uri="{FF2B5EF4-FFF2-40B4-BE49-F238E27FC236}">
                <a16:creationId xmlns:a16="http://schemas.microsoft.com/office/drawing/2014/main" id="{07E66FC8-2BDF-7689-457F-5E762BD32C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Picture 8-mask">
            <a:extLst>
              <a:ext uri="{FF2B5EF4-FFF2-40B4-BE49-F238E27FC236}">
                <a16:creationId xmlns:a16="http://schemas.microsoft.com/office/drawing/2014/main" id="{72C3013D-5A3F-583B-EAFF-09FCA89C409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63DF2AF-2263-BC04-DF2F-69C38AC590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338824" cy="6858000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0BDB5EA9-1E9A-E791-F2A9-46AC296816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5041" y="0"/>
            <a:ext cx="6191250" cy="4170362"/>
          </a:xfrm>
          <a:custGeom>
            <a:avLst/>
            <a:gdLst>
              <a:gd name="connsiteX0" fmla="*/ 0 w 6191250"/>
              <a:gd name="connsiteY0" fmla="*/ 0 h 4170362"/>
              <a:gd name="connsiteX1" fmla="*/ 6191250 w 6191250"/>
              <a:gd name="connsiteY1" fmla="*/ 0 h 4170362"/>
              <a:gd name="connsiteX2" fmla="*/ 6191250 w 6191250"/>
              <a:gd name="connsiteY2" fmla="*/ 4170362 h 4170362"/>
              <a:gd name="connsiteX3" fmla="*/ 0 w 6191250"/>
              <a:gd name="connsiteY3" fmla="*/ 4170362 h 417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170362">
                <a:moveTo>
                  <a:pt x="0" y="0"/>
                </a:moveTo>
                <a:lnTo>
                  <a:pt x="6191250" y="0"/>
                </a:lnTo>
                <a:lnTo>
                  <a:pt x="6191250" y="4170362"/>
                </a:lnTo>
                <a:lnTo>
                  <a:pt x="0" y="4170362"/>
                </a:lnTo>
                <a:close/>
              </a:path>
            </a:pathLst>
          </a:cu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E7ED8E82-AD6B-612E-9668-EE1EDDA21705}"/>
              </a:ext>
            </a:extLst>
          </p:cNvPr>
          <p:cNvSpPr/>
          <p:nvPr/>
        </p:nvSpPr>
        <p:spPr>
          <a:xfrm>
            <a:off x="0" y="0"/>
            <a:ext cx="4657306" cy="6858000"/>
          </a:xfrm>
          <a:prstGeom prst="rect">
            <a:avLst/>
          </a:prstGeom>
          <a:gradFill flip="none" rotWithShape="1">
            <a:gsLst>
              <a:gs pos="0">
                <a:srgbClr val="FF0000"/>
              </a:gs>
              <a:gs pos="30000">
                <a:srgbClr val="CE211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964CAFB-C828-861E-885F-DC5BBD0279F5}"/>
              </a:ext>
            </a:extLst>
          </p:cNvPr>
          <p:cNvGrpSpPr/>
          <p:nvPr/>
        </p:nvGrpSpPr>
        <p:grpSpPr>
          <a:xfrm>
            <a:off x="8754866" y="182572"/>
            <a:ext cx="2684991" cy="598621"/>
            <a:chOff x="4301066" y="361499"/>
            <a:chExt cx="3201458" cy="71376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DFB01B8-CD54-F62F-A900-940D08DAF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7267" y="389468"/>
              <a:ext cx="685799" cy="685799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3338A64D-945E-C8B2-FF1E-CBE48E459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01066" y="361499"/>
              <a:ext cx="3201458" cy="713768"/>
            </a:xfrm>
            <a:prstGeom prst="rect">
              <a:avLst/>
            </a:prstGeom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ED22D3C-C1C2-BAD4-52E3-98A461383722}"/>
              </a:ext>
            </a:extLst>
          </p:cNvPr>
          <p:cNvGrpSpPr/>
          <p:nvPr/>
        </p:nvGrpSpPr>
        <p:grpSpPr>
          <a:xfrm>
            <a:off x="660400" y="215612"/>
            <a:ext cx="5151494" cy="506061"/>
            <a:chOff x="660400" y="215612"/>
            <a:chExt cx="5151494" cy="506061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90982A3-D215-5FAE-028B-BD241A755E03}"/>
                </a:ext>
              </a:extLst>
            </p:cNvPr>
            <p:cNvSpPr txBox="1"/>
            <p:nvPr/>
          </p:nvSpPr>
          <p:spPr>
            <a:xfrm>
              <a:off x="660400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研究背景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035CC7C-E248-801C-1506-F33433A48114}"/>
                </a:ext>
              </a:extLst>
            </p:cNvPr>
            <p:cNvSpPr txBox="1"/>
            <p:nvPr/>
          </p:nvSpPr>
          <p:spPr>
            <a:xfrm>
              <a:off x="2072414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研究情况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241A650-0993-0381-41EF-C53304BBD824}"/>
                </a:ext>
              </a:extLst>
            </p:cNvPr>
            <p:cNvSpPr txBox="1"/>
            <p:nvPr/>
          </p:nvSpPr>
          <p:spPr>
            <a:xfrm>
              <a:off x="3302993" y="283346"/>
              <a:ext cx="1210588" cy="429861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研究方法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005C64-DA48-019C-3F7C-80A3E2642BD1}"/>
                </a:ext>
              </a:extLst>
            </p:cNvPr>
            <p:cNvSpPr txBox="1"/>
            <p:nvPr/>
          </p:nvSpPr>
          <p:spPr>
            <a:xfrm>
              <a:off x="4601306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研究结论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D38BFC9-2521-70EF-6B7E-208FB9A3AED5}"/>
                </a:ext>
              </a:extLst>
            </p:cNvPr>
            <p:cNvSpPr txBox="1"/>
            <p:nvPr/>
          </p:nvSpPr>
          <p:spPr>
            <a:xfrm>
              <a:off x="1865788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AE1BC71-E096-F05F-4E9F-AFA4CDDDA30A}"/>
                </a:ext>
              </a:extLst>
            </p:cNvPr>
            <p:cNvSpPr txBox="1"/>
            <p:nvPr/>
          </p:nvSpPr>
          <p:spPr>
            <a:xfrm>
              <a:off x="3130234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5E3FF7F-BCFD-B2E1-4DAB-86CD911A71DF}"/>
                </a:ext>
              </a:extLst>
            </p:cNvPr>
            <p:cNvSpPr txBox="1"/>
            <p:nvPr/>
          </p:nvSpPr>
          <p:spPr>
            <a:xfrm>
              <a:off x="4394680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33F0FD32-B9AE-5ED1-847F-9CF9A0814DD2}"/>
              </a:ext>
            </a:extLst>
          </p:cNvPr>
          <p:cNvSpPr/>
          <p:nvPr/>
        </p:nvSpPr>
        <p:spPr>
          <a:xfrm flipV="1">
            <a:off x="874713" y="1615452"/>
            <a:ext cx="2463070" cy="5040312"/>
          </a:xfrm>
          <a:custGeom>
            <a:avLst/>
            <a:gdLst>
              <a:gd name="connsiteX0" fmla="*/ 1282205 w 2599214"/>
              <a:gd name="connsiteY0" fmla="*/ 0 h 5040312"/>
              <a:gd name="connsiteX1" fmla="*/ 2599214 w 2599214"/>
              <a:gd name="connsiteY1" fmla="*/ 0 h 5040312"/>
              <a:gd name="connsiteX2" fmla="*/ 2599214 w 2599214"/>
              <a:gd name="connsiteY2" fmla="*/ 5040312 h 5040312"/>
              <a:gd name="connsiteX3" fmla="*/ 0 w 2599214"/>
              <a:gd name="connsiteY3" fmla="*/ 5040312 h 5040312"/>
              <a:gd name="connsiteX4" fmla="*/ 0 w 2599214"/>
              <a:gd name="connsiteY4" fmla="*/ 1282205 h 5040312"/>
              <a:gd name="connsiteX5" fmla="*/ 1282205 w 2599214"/>
              <a:gd name="connsiteY5" fmla="*/ 0 h 5040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99214" h="5040312">
                <a:moveTo>
                  <a:pt x="1282205" y="0"/>
                </a:moveTo>
                <a:lnTo>
                  <a:pt x="2599214" y="0"/>
                </a:lnTo>
                <a:lnTo>
                  <a:pt x="2599214" y="5040312"/>
                </a:lnTo>
                <a:lnTo>
                  <a:pt x="0" y="5040312"/>
                </a:lnTo>
                <a:lnTo>
                  <a:pt x="0" y="1282205"/>
                </a:lnTo>
                <a:cubicBezTo>
                  <a:pt x="0" y="574063"/>
                  <a:pt x="574063" y="0"/>
                  <a:pt x="1282205" y="0"/>
                </a:cubicBezTo>
                <a:close/>
              </a:path>
            </a:pathLst>
          </a:custGeom>
          <a:gradFill>
            <a:gsLst>
              <a:gs pos="19000">
                <a:schemeClr val="accent1">
                  <a:lumMod val="0"/>
                  <a:lumOff val="100000"/>
                </a:schemeClr>
              </a:gs>
              <a:gs pos="82000">
                <a:schemeClr val="accent1">
                  <a:lumMod val="3000"/>
                  <a:lumOff val="97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2CC3A64C-BFC7-DBB2-5471-9A1018ABC98C}"/>
              </a:ext>
            </a:extLst>
          </p:cNvPr>
          <p:cNvSpPr/>
          <p:nvPr/>
        </p:nvSpPr>
        <p:spPr>
          <a:xfrm>
            <a:off x="3563431" y="1233488"/>
            <a:ext cx="2419745" cy="5040312"/>
          </a:xfrm>
          <a:custGeom>
            <a:avLst/>
            <a:gdLst>
              <a:gd name="connsiteX0" fmla="*/ 0 w 2553494"/>
              <a:gd name="connsiteY0" fmla="*/ 0 h 5040312"/>
              <a:gd name="connsiteX1" fmla="*/ 2553494 w 2553494"/>
              <a:gd name="connsiteY1" fmla="*/ 0 h 5040312"/>
              <a:gd name="connsiteX2" fmla="*/ 2553494 w 2553494"/>
              <a:gd name="connsiteY2" fmla="*/ 5040312 h 5040312"/>
              <a:gd name="connsiteX3" fmla="*/ 0 w 2553494"/>
              <a:gd name="connsiteY3" fmla="*/ 5040312 h 5040312"/>
              <a:gd name="connsiteX4" fmla="*/ 0 w 2553494"/>
              <a:gd name="connsiteY4" fmla="*/ 0 h 5040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3494" h="5040312">
                <a:moveTo>
                  <a:pt x="0" y="0"/>
                </a:moveTo>
                <a:lnTo>
                  <a:pt x="2553494" y="0"/>
                </a:lnTo>
                <a:lnTo>
                  <a:pt x="2553494" y="5040312"/>
                </a:lnTo>
                <a:lnTo>
                  <a:pt x="0" y="504031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9000">
                <a:schemeClr val="accent1">
                  <a:lumMod val="0"/>
                  <a:lumOff val="100000"/>
                </a:schemeClr>
              </a:gs>
              <a:gs pos="82000">
                <a:schemeClr val="accent1">
                  <a:lumMod val="3000"/>
                  <a:lumOff val="97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983352C-1CAD-832D-A15D-090A7C4EDD40}"/>
              </a:ext>
            </a:extLst>
          </p:cNvPr>
          <p:cNvSpPr/>
          <p:nvPr/>
        </p:nvSpPr>
        <p:spPr>
          <a:xfrm>
            <a:off x="6170193" y="1233488"/>
            <a:ext cx="2419745" cy="5040312"/>
          </a:xfrm>
          <a:custGeom>
            <a:avLst/>
            <a:gdLst>
              <a:gd name="connsiteX0" fmla="*/ 0 w 2553494"/>
              <a:gd name="connsiteY0" fmla="*/ 0 h 5040312"/>
              <a:gd name="connsiteX1" fmla="*/ 2553494 w 2553494"/>
              <a:gd name="connsiteY1" fmla="*/ 0 h 5040312"/>
              <a:gd name="connsiteX2" fmla="*/ 2553494 w 2553494"/>
              <a:gd name="connsiteY2" fmla="*/ 5040312 h 5040312"/>
              <a:gd name="connsiteX3" fmla="*/ 0 w 2553494"/>
              <a:gd name="connsiteY3" fmla="*/ 5040312 h 5040312"/>
              <a:gd name="connsiteX4" fmla="*/ 0 w 2553494"/>
              <a:gd name="connsiteY4" fmla="*/ 0 h 5040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3494" h="5040312">
                <a:moveTo>
                  <a:pt x="0" y="0"/>
                </a:moveTo>
                <a:lnTo>
                  <a:pt x="2553494" y="0"/>
                </a:lnTo>
                <a:lnTo>
                  <a:pt x="2553494" y="5040312"/>
                </a:lnTo>
                <a:lnTo>
                  <a:pt x="0" y="504031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9000">
                <a:schemeClr val="accent1">
                  <a:lumMod val="0"/>
                  <a:lumOff val="100000"/>
                </a:schemeClr>
              </a:gs>
              <a:gs pos="82000">
                <a:schemeClr val="accent1">
                  <a:lumMod val="3000"/>
                  <a:lumOff val="97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8233CB30-0EEB-2143-C43A-4C8CE21DEB72}"/>
              </a:ext>
            </a:extLst>
          </p:cNvPr>
          <p:cNvSpPr/>
          <p:nvPr/>
        </p:nvSpPr>
        <p:spPr>
          <a:xfrm>
            <a:off x="8854218" y="1383959"/>
            <a:ext cx="2463069" cy="5040312"/>
          </a:xfrm>
          <a:custGeom>
            <a:avLst/>
            <a:gdLst>
              <a:gd name="connsiteX0" fmla="*/ 0 w 2599213"/>
              <a:gd name="connsiteY0" fmla="*/ 0 h 5040312"/>
              <a:gd name="connsiteX1" fmla="*/ 2599213 w 2599213"/>
              <a:gd name="connsiteY1" fmla="*/ 0 h 5040312"/>
              <a:gd name="connsiteX2" fmla="*/ 2599213 w 2599213"/>
              <a:gd name="connsiteY2" fmla="*/ 3758107 h 5040312"/>
              <a:gd name="connsiteX3" fmla="*/ 1317008 w 2599213"/>
              <a:gd name="connsiteY3" fmla="*/ 5040312 h 5040312"/>
              <a:gd name="connsiteX4" fmla="*/ 0 w 2599213"/>
              <a:gd name="connsiteY4" fmla="*/ 5040312 h 5040312"/>
              <a:gd name="connsiteX5" fmla="*/ 0 w 2599213"/>
              <a:gd name="connsiteY5" fmla="*/ 0 h 5040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99213" h="5040312">
                <a:moveTo>
                  <a:pt x="0" y="0"/>
                </a:moveTo>
                <a:lnTo>
                  <a:pt x="2599213" y="0"/>
                </a:lnTo>
                <a:lnTo>
                  <a:pt x="2599213" y="3758107"/>
                </a:lnTo>
                <a:cubicBezTo>
                  <a:pt x="2599213" y="4466249"/>
                  <a:pt x="2025150" y="5040312"/>
                  <a:pt x="1317008" y="5040312"/>
                </a:cubicBezTo>
                <a:lnTo>
                  <a:pt x="0" y="504031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9000">
                <a:schemeClr val="accent1">
                  <a:lumMod val="0"/>
                  <a:lumOff val="100000"/>
                </a:schemeClr>
              </a:gs>
              <a:gs pos="82000">
                <a:schemeClr val="accent1">
                  <a:lumMod val="3000"/>
                  <a:lumOff val="97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8454A5D-AC39-91A3-A45B-A7833686420D}"/>
              </a:ext>
            </a:extLst>
          </p:cNvPr>
          <p:cNvSpPr/>
          <p:nvPr/>
        </p:nvSpPr>
        <p:spPr>
          <a:xfrm>
            <a:off x="1534915" y="2096638"/>
            <a:ext cx="1142666" cy="1142670"/>
          </a:xfrm>
          <a:prstGeom prst="ellipse">
            <a:avLst/>
          </a:prstGeom>
          <a:gradFill>
            <a:gsLst>
              <a:gs pos="30000">
                <a:srgbClr val="FF9797"/>
              </a:gs>
              <a:gs pos="76000">
                <a:srgbClr val="CE2118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rgbClr val="FF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F9D6C46-6BF7-4AC8-12BC-E53769AF5F68}"/>
              </a:ext>
            </a:extLst>
          </p:cNvPr>
          <p:cNvSpPr/>
          <p:nvPr/>
        </p:nvSpPr>
        <p:spPr>
          <a:xfrm>
            <a:off x="4201970" y="1714674"/>
            <a:ext cx="1142666" cy="1142670"/>
          </a:xfrm>
          <a:prstGeom prst="ellipse">
            <a:avLst/>
          </a:prstGeom>
          <a:gradFill>
            <a:gsLst>
              <a:gs pos="30000">
                <a:srgbClr val="FF9797"/>
              </a:gs>
              <a:gs pos="76000">
                <a:srgbClr val="CE2118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rgbClr val="FF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D56F337-1869-17A6-D67F-1B3BD01D640C}"/>
              </a:ext>
            </a:extLst>
          </p:cNvPr>
          <p:cNvSpPr/>
          <p:nvPr/>
        </p:nvSpPr>
        <p:spPr>
          <a:xfrm>
            <a:off x="6847363" y="1472063"/>
            <a:ext cx="1142666" cy="1142670"/>
          </a:xfrm>
          <a:prstGeom prst="ellipse">
            <a:avLst/>
          </a:prstGeom>
          <a:gradFill>
            <a:gsLst>
              <a:gs pos="30000">
                <a:srgbClr val="FF9797"/>
              </a:gs>
              <a:gs pos="76000">
                <a:srgbClr val="CE2118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rgbClr val="FF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D54A603A-2CC9-466B-6E3D-E537C50F5889}"/>
              </a:ext>
            </a:extLst>
          </p:cNvPr>
          <p:cNvSpPr/>
          <p:nvPr/>
        </p:nvSpPr>
        <p:spPr>
          <a:xfrm>
            <a:off x="9514419" y="1859458"/>
            <a:ext cx="1142666" cy="1142670"/>
          </a:xfrm>
          <a:prstGeom prst="ellipse">
            <a:avLst/>
          </a:prstGeom>
          <a:gradFill>
            <a:gsLst>
              <a:gs pos="30000">
                <a:srgbClr val="FF9797"/>
              </a:gs>
              <a:gs pos="76000">
                <a:srgbClr val="CE2118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rgbClr val="FF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DB64216-29CD-92AE-23B7-09DA00F4DB09}"/>
              </a:ext>
            </a:extLst>
          </p:cNvPr>
          <p:cNvSpPr txBox="1"/>
          <p:nvPr/>
        </p:nvSpPr>
        <p:spPr>
          <a:xfrm>
            <a:off x="1318769" y="3879784"/>
            <a:ext cx="1574958" cy="396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D57E414-515D-46C8-830D-5843AF30D0A1}"/>
              </a:ext>
            </a:extLst>
          </p:cNvPr>
          <p:cNvSpPr txBox="1"/>
          <p:nvPr/>
        </p:nvSpPr>
        <p:spPr>
          <a:xfrm>
            <a:off x="3985824" y="3454827"/>
            <a:ext cx="1574958" cy="396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7110BB6-7FCC-2396-E77C-647E3E6A44E0}"/>
              </a:ext>
            </a:extLst>
          </p:cNvPr>
          <p:cNvSpPr txBox="1"/>
          <p:nvPr/>
        </p:nvSpPr>
        <p:spPr>
          <a:xfrm>
            <a:off x="6592586" y="2988001"/>
            <a:ext cx="1574958" cy="396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DAF4D1A-76E2-B71C-E9A2-E0CF541ADFCB}"/>
              </a:ext>
            </a:extLst>
          </p:cNvPr>
          <p:cNvSpPr txBox="1"/>
          <p:nvPr/>
        </p:nvSpPr>
        <p:spPr>
          <a:xfrm>
            <a:off x="9298273" y="3605221"/>
            <a:ext cx="1574958" cy="396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5E20678-0D9F-3F21-CCF5-5380CE194685}"/>
              </a:ext>
            </a:extLst>
          </p:cNvPr>
          <p:cNvSpPr txBox="1">
            <a:spLocks/>
          </p:cNvSpPr>
          <p:nvPr/>
        </p:nvSpPr>
        <p:spPr>
          <a:xfrm>
            <a:off x="1048037" y="4364261"/>
            <a:ext cx="2117928" cy="1621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主题颜色便于统一，使用免费商用字体，调整文字大小适应排版布局。图片素材来自互联网，避免涉及版权，请自行替换。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32F66A7-14DC-B08E-269A-65E107CF7EBE}"/>
              </a:ext>
            </a:extLst>
          </p:cNvPr>
          <p:cNvSpPr txBox="1">
            <a:spLocks/>
          </p:cNvSpPr>
          <p:nvPr/>
        </p:nvSpPr>
        <p:spPr>
          <a:xfrm>
            <a:off x="3714339" y="3850961"/>
            <a:ext cx="2117928" cy="1621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主题颜色便于统一，使用免费商用字体，调整文字大小适应排版布局。图片素材来自互联网，避免涉及版权，请自行替换。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F421895-4A10-D97B-062A-A4D91DAE0413}"/>
              </a:ext>
            </a:extLst>
          </p:cNvPr>
          <p:cNvSpPr txBox="1">
            <a:spLocks/>
          </p:cNvSpPr>
          <p:nvPr/>
        </p:nvSpPr>
        <p:spPr>
          <a:xfrm>
            <a:off x="6321101" y="3384135"/>
            <a:ext cx="2117928" cy="1621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主题颜色便于统一，使用免费商用字体，调整文字大小适应排版布局。图片素材来自互联网，避免涉及版权，请自行替换。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0AE2520-95AC-F0AF-3939-DBEB28AD083B}"/>
              </a:ext>
            </a:extLst>
          </p:cNvPr>
          <p:cNvSpPr txBox="1">
            <a:spLocks/>
          </p:cNvSpPr>
          <p:nvPr/>
        </p:nvSpPr>
        <p:spPr>
          <a:xfrm>
            <a:off x="9026788" y="4001355"/>
            <a:ext cx="2117928" cy="1621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主题颜色便于统一，使用免费商用字体，调整文字大小适应排版布局。图片素材来自互联网，避免涉及版权，请自行替换。</a:t>
            </a:r>
          </a:p>
        </p:txBody>
      </p:sp>
    </p:spTree>
    <p:extLst>
      <p:ext uri="{BB962C8B-B14F-4D97-AF65-F5344CB8AC3E}">
        <p14:creationId xmlns:p14="http://schemas.microsoft.com/office/powerpoint/2010/main" val="18113577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8-mask">
            <a:extLst>
              <a:ext uri="{FF2B5EF4-FFF2-40B4-BE49-F238E27FC236}">
                <a16:creationId xmlns:a16="http://schemas.microsoft.com/office/drawing/2014/main" id="{EBF5CA5D-A517-3EED-219A-3463C8AE03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A9E907E-48AB-4407-93F5-6F468E96D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Picture 8-mask">
            <a:extLst>
              <a:ext uri="{FF2B5EF4-FFF2-40B4-BE49-F238E27FC236}">
                <a16:creationId xmlns:a16="http://schemas.microsoft.com/office/drawing/2014/main" id="{07E66FC8-2BDF-7689-457F-5E762BD32C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63DF2AF-2263-BC04-DF2F-69C38AC590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338824" cy="6858000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0BDB5EA9-1E9A-E791-F2A9-46AC296816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5041" y="0"/>
            <a:ext cx="6191250" cy="4170362"/>
          </a:xfrm>
          <a:custGeom>
            <a:avLst/>
            <a:gdLst>
              <a:gd name="connsiteX0" fmla="*/ 0 w 6191250"/>
              <a:gd name="connsiteY0" fmla="*/ 0 h 4170362"/>
              <a:gd name="connsiteX1" fmla="*/ 6191250 w 6191250"/>
              <a:gd name="connsiteY1" fmla="*/ 0 h 4170362"/>
              <a:gd name="connsiteX2" fmla="*/ 6191250 w 6191250"/>
              <a:gd name="connsiteY2" fmla="*/ 4170362 h 4170362"/>
              <a:gd name="connsiteX3" fmla="*/ 0 w 6191250"/>
              <a:gd name="connsiteY3" fmla="*/ 4170362 h 417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170362">
                <a:moveTo>
                  <a:pt x="0" y="0"/>
                </a:moveTo>
                <a:lnTo>
                  <a:pt x="6191250" y="0"/>
                </a:lnTo>
                <a:lnTo>
                  <a:pt x="6191250" y="4170362"/>
                </a:lnTo>
                <a:lnTo>
                  <a:pt x="0" y="4170362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88811BB-931A-9FAE-A371-7A30BFB8765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2270" y="0"/>
            <a:ext cx="6191250" cy="3139179"/>
          </a:xfrm>
          <a:custGeom>
            <a:avLst/>
            <a:gdLst>
              <a:gd name="connsiteX0" fmla="*/ 0 w 6191250"/>
              <a:gd name="connsiteY0" fmla="*/ 0 h 3139179"/>
              <a:gd name="connsiteX1" fmla="*/ 6191250 w 6191250"/>
              <a:gd name="connsiteY1" fmla="*/ 0 h 3139179"/>
              <a:gd name="connsiteX2" fmla="*/ 6191250 w 6191250"/>
              <a:gd name="connsiteY2" fmla="*/ 3139179 h 3139179"/>
              <a:gd name="connsiteX3" fmla="*/ 0 w 6191250"/>
              <a:gd name="connsiteY3" fmla="*/ 3139179 h 313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3139179">
                <a:moveTo>
                  <a:pt x="0" y="0"/>
                </a:moveTo>
                <a:lnTo>
                  <a:pt x="6191250" y="0"/>
                </a:lnTo>
                <a:lnTo>
                  <a:pt x="6191250" y="3139179"/>
                </a:lnTo>
                <a:lnTo>
                  <a:pt x="0" y="3139179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7B0B3B0F-E65F-3519-0305-59632558589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01241" y="0"/>
            <a:ext cx="6191250" cy="3188229"/>
          </a:xfrm>
          <a:custGeom>
            <a:avLst/>
            <a:gdLst>
              <a:gd name="connsiteX0" fmla="*/ 0 w 6191250"/>
              <a:gd name="connsiteY0" fmla="*/ 0 h 3188229"/>
              <a:gd name="connsiteX1" fmla="*/ 6191250 w 6191250"/>
              <a:gd name="connsiteY1" fmla="*/ 0 h 3188229"/>
              <a:gd name="connsiteX2" fmla="*/ 6191250 w 6191250"/>
              <a:gd name="connsiteY2" fmla="*/ 3188229 h 3188229"/>
              <a:gd name="connsiteX3" fmla="*/ 0 w 6191250"/>
              <a:gd name="connsiteY3" fmla="*/ 3188229 h 318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3188229">
                <a:moveTo>
                  <a:pt x="0" y="0"/>
                </a:moveTo>
                <a:lnTo>
                  <a:pt x="6191250" y="0"/>
                </a:lnTo>
                <a:lnTo>
                  <a:pt x="6191250" y="3188229"/>
                </a:lnTo>
                <a:lnTo>
                  <a:pt x="0" y="3188229"/>
                </a:lnTo>
                <a:close/>
              </a:path>
            </a:pathLst>
          </a:cu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7DFC5331-E874-6D83-D946-51630CBEDBB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22638" y="0"/>
            <a:ext cx="6191250" cy="4326805"/>
          </a:xfrm>
          <a:custGeom>
            <a:avLst/>
            <a:gdLst>
              <a:gd name="connsiteX0" fmla="*/ 0 w 6191250"/>
              <a:gd name="connsiteY0" fmla="*/ 0 h 4326805"/>
              <a:gd name="connsiteX1" fmla="*/ 6191250 w 6191250"/>
              <a:gd name="connsiteY1" fmla="*/ 0 h 4326805"/>
              <a:gd name="connsiteX2" fmla="*/ 6191250 w 6191250"/>
              <a:gd name="connsiteY2" fmla="*/ 4326805 h 4326805"/>
              <a:gd name="connsiteX3" fmla="*/ 0 w 6191250"/>
              <a:gd name="connsiteY3" fmla="*/ 4326805 h 432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326805">
                <a:moveTo>
                  <a:pt x="0" y="0"/>
                </a:moveTo>
                <a:lnTo>
                  <a:pt x="6191250" y="0"/>
                </a:lnTo>
                <a:lnTo>
                  <a:pt x="6191250" y="4326805"/>
                </a:lnTo>
                <a:lnTo>
                  <a:pt x="0" y="4326805"/>
                </a:lnTo>
                <a:close/>
              </a:path>
            </a:pathLst>
          </a:custGeom>
        </p:spPr>
      </p:pic>
      <p:grpSp>
        <p:nvGrpSpPr>
          <p:cNvPr id="53" name="组合 52">
            <a:extLst>
              <a:ext uri="{FF2B5EF4-FFF2-40B4-BE49-F238E27FC236}">
                <a16:creationId xmlns:a16="http://schemas.microsoft.com/office/drawing/2014/main" id="{AC6CA05D-76D4-96D5-A13B-9FDC1FB4F586}"/>
              </a:ext>
            </a:extLst>
          </p:cNvPr>
          <p:cNvGrpSpPr/>
          <p:nvPr/>
        </p:nvGrpSpPr>
        <p:grpSpPr>
          <a:xfrm>
            <a:off x="8754866" y="182572"/>
            <a:ext cx="2684991" cy="598621"/>
            <a:chOff x="4301066" y="361499"/>
            <a:chExt cx="3201458" cy="713768"/>
          </a:xfrm>
        </p:grpSpPr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63906927-5D1B-3556-AE58-68709C03890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7267" y="389468"/>
              <a:ext cx="685799" cy="685799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C779A715-EFA6-354E-A597-229734C38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01066" y="361499"/>
              <a:ext cx="3201458" cy="713768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64386E0C-D432-424C-4099-4D5720FC8A6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02" b="6424"/>
          <a:stretch/>
        </p:blipFill>
        <p:spPr>
          <a:xfrm>
            <a:off x="0" y="2446867"/>
            <a:ext cx="12251267" cy="441113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C9B5228-7FB7-4EB3-F61A-2B84C5A91F2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962448"/>
            <a:ext cx="12335933" cy="2895552"/>
          </a:xfrm>
          <a:custGeom>
            <a:avLst/>
            <a:gdLst>
              <a:gd name="connsiteX0" fmla="*/ 0 w 12192000"/>
              <a:gd name="connsiteY0" fmla="*/ 0 h 2895552"/>
              <a:gd name="connsiteX1" fmla="*/ 12192000 w 12192000"/>
              <a:gd name="connsiteY1" fmla="*/ 0 h 2895552"/>
              <a:gd name="connsiteX2" fmla="*/ 12192000 w 12192000"/>
              <a:gd name="connsiteY2" fmla="*/ 2895552 h 2895552"/>
              <a:gd name="connsiteX3" fmla="*/ 0 w 12192000"/>
              <a:gd name="connsiteY3" fmla="*/ 2895552 h 28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95552">
                <a:moveTo>
                  <a:pt x="0" y="0"/>
                </a:moveTo>
                <a:lnTo>
                  <a:pt x="12192000" y="0"/>
                </a:lnTo>
                <a:lnTo>
                  <a:pt x="12192000" y="2895552"/>
                </a:lnTo>
                <a:lnTo>
                  <a:pt x="0" y="2895552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EB56D5D-5135-B42C-A8E5-32EACBB1C13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67733" y="4038647"/>
            <a:ext cx="12335933" cy="2895552"/>
          </a:xfrm>
          <a:custGeom>
            <a:avLst/>
            <a:gdLst>
              <a:gd name="connsiteX0" fmla="*/ 0 w 12192000"/>
              <a:gd name="connsiteY0" fmla="*/ 0 h 2895552"/>
              <a:gd name="connsiteX1" fmla="*/ 12192000 w 12192000"/>
              <a:gd name="connsiteY1" fmla="*/ 0 h 2895552"/>
              <a:gd name="connsiteX2" fmla="*/ 12192000 w 12192000"/>
              <a:gd name="connsiteY2" fmla="*/ 2895552 h 2895552"/>
              <a:gd name="connsiteX3" fmla="*/ 0 w 12192000"/>
              <a:gd name="connsiteY3" fmla="*/ 2895552 h 28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95552">
                <a:moveTo>
                  <a:pt x="0" y="0"/>
                </a:moveTo>
                <a:lnTo>
                  <a:pt x="12192000" y="0"/>
                </a:lnTo>
                <a:lnTo>
                  <a:pt x="12192000" y="2895552"/>
                </a:lnTo>
                <a:lnTo>
                  <a:pt x="0" y="2895552"/>
                </a:lnTo>
                <a:close/>
              </a:path>
            </a:pathLst>
          </a:custGeom>
        </p:spPr>
      </p:pic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D8BBF2D0-F731-5950-033F-A30FE0EBAC43}"/>
              </a:ext>
            </a:extLst>
          </p:cNvPr>
          <p:cNvSpPr/>
          <p:nvPr/>
        </p:nvSpPr>
        <p:spPr>
          <a:xfrm>
            <a:off x="1255896" y="1555854"/>
            <a:ext cx="10098452" cy="2328494"/>
          </a:xfrm>
          <a:prstGeom prst="roundRect">
            <a:avLst>
              <a:gd name="adj" fmla="val 3939"/>
            </a:avLst>
          </a:prstGeom>
          <a:gradFill>
            <a:gsLst>
              <a:gs pos="42000">
                <a:sysClr val="window" lastClr="FFFFFF">
                  <a:alpha val="90000"/>
                </a:sysClr>
              </a:gs>
              <a:gs pos="88000">
                <a:sysClr val="window" lastClr="FFFFFF">
                  <a:alpha val="0"/>
                </a:sysClr>
              </a:gs>
            </a:gsLst>
            <a:lin ang="4800000" scaled="0"/>
          </a:gradFill>
          <a:ln w="19050" cap="flat" cmpd="sng" algn="ctr">
            <a:gradFill>
              <a:gsLst>
                <a:gs pos="0">
                  <a:srgbClr val="A51A13"/>
                </a:gs>
                <a:gs pos="100000">
                  <a:srgbClr val="A51A13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3F2FC54-DB02-1790-DE33-BA0399347E95}"/>
              </a:ext>
            </a:extLst>
          </p:cNvPr>
          <p:cNvGrpSpPr/>
          <p:nvPr/>
        </p:nvGrpSpPr>
        <p:grpSpPr>
          <a:xfrm>
            <a:off x="3592516" y="1996794"/>
            <a:ext cx="5046439" cy="1258161"/>
            <a:chOff x="3592516" y="1996794"/>
            <a:chExt cx="5046439" cy="1258161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17C26E9D-10F8-0AFC-8886-38ACD7C18FC8}"/>
                </a:ext>
              </a:extLst>
            </p:cNvPr>
            <p:cNvSpPr txBox="1"/>
            <p:nvPr/>
          </p:nvSpPr>
          <p:spPr>
            <a:xfrm>
              <a:off x="3592516" y="2029883"/>
              <a:ext cx="1564565" cy="1098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0" dirty="0">
                  <a:solidFill>
                    <a:srgbClr val="A51A1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zh-CN" altLang="en-US" sz="6000" dirty="0">
                <a:solidFill>
                  <a:srgbClr val="A51A1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87B8D819-C62C-10D9-E9EA-4A2196E7F86A}"/>
                </a:ext>
              </a:extLst>
            </p:cNvPr>
            <p:cNvSpPr txBox="1"/>
            <p:nvPr/>
          </p:nvSpPr>
          <p:spPr>
            <a:xfrm>
              <a:off x="5068747" y="1996794"/>
              <a:ext cx="3570208" cy="1206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600" dirty="0">
                  <a:gradFill>
                    <a:gsLst>
                      <a:gs pos="0">
                        <a:srgbClr val="A51A13"/>
                      </a:gs>
                      <a:gs pos="99000">
                        <a:srgbClr val="C00000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研究结论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3DE1233E-1B48-FC86-35AD-ACF6343F8A63}"/>
                </a:ext>
              </a:extLst>
            </p:cNvPr>
            <p:cNvSpPr txBox="1"/>
            <p:nvPr/>
          </p:nvSpPr>
          <p:spPr>
            <a:xfrm>
              <a:off x="5004882" y="2927878"/>
              <a:ext cx="1846979" cy="3270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A51A13"/>
                      </a:gs>
                      <a:gs pos="99000">
                        <a:srgbClr val="C0000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Research conclusion</a:t>
              </a:r>
              <a:endParaRPr lang="zh-CN" altLang="en-US" sz="1400" dirty="0">
                <a:gradFill>
                  <a:gsLst>
                    <a:gs pos="0">
                      <a:srgbClr val="A51A13"/>
                    </a:gs>
                    <a:gs pos="99000">
                      <a:srgbClr val="C00000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18878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8-mask">
            <a:extLst>
              <a:ext uri="{FF2B5EF4-FFF2-40B4-BE49-F238E27FC236}">
                <a16:creationId xmlns:a16="http://schemas.microsoft.com/office/drawing/2014/main" id="{EBF5CA5D-A517-3EED-219A-3463C8AE03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A9E907E-48AB-4407-93F5-6F468E96D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Picture 8-mask">
            <a:extLst>
              <a:ext uri="{FF2B5EF4-FFF2-40B4-BE49-F238E27FC236}">
                <a16:creationId xmlns:a16="http://schemas.microsoft.com/office/drawing/2014/main" id="{07E66FC8-2BDF-7689-457F-5E762BD32C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Picture 8-mask">
            <a:extLst>
              <a:ext uri="{FF2B5EF4-FFF2-40B4-BE49-F238E27FC236}">
                <a16:creationId xmlns:a16="http://schemas.microsoft.com/office/drawing/2014/main" id="{72C3013D-5A3F-583B-EAFF-09FCA89C409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63DF2AF-2263-BC04-DF2F-69C38AC590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338824" cy="6858000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0BDB5EA9-1E9A-E791-F2A9-46AC296816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5041" y="0"/>
            <a:ext cx="6191250" cy="4170362"/>
          </a:xfrm>
          <a:custGeom>
            <a:avLst/>
            <a:gdLst>
              <a:gd name="connsiteX0" fmla="*/ 0 w 6191250"/>
              <a:gd name="connsiteY0" fmla="*/ 0 h 4170362"/>
              <a:gd name="connsiteX1" fmla="*/ 6191250 w 6191250"/>
              <a:gd name="connsiteY1" fmla="*/ 0 h 4170362"/>
              <a:gd name="connsiteX2" fmla="*/ 6191250 w 6191250"/>
              <a:gd name="connsiteY2" fmla="*/ 4170362 h 4170362"/>
              <a:gd name="connsiteX3" fmla="*/ 0 w 6191250"/>
              <a:gd name="connsiteY3" fmla="*/ 4170362 h 417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170362">
                <a:moveTo>
                  <a:pt x="0" y="0"/>
                </a:moveTo>
                <a:lnTo>
                  <a:pt x="6191250" y="0"/>
                </a:lnTo>
                <a:lnTo>
                  <a:pt x="6191250" y="4170362"/>
                </a:lnTo>
                <a:lnTo>
                  <a:pt x="0" y="4170362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964CAFB-C828-861E-885F-DC5BBD0279F5}"/>
              </a:ext>
            </a:extLst>
          </p:cNvPr>
          <p:cNvGrpSpPr/>
          <p:nvPr/>
        </p:nvGrpSpPr>
        <p:grpSpPr>
          <a:xfrm>
            <a:off x="8754866" y="182572"/>
            <a:ext cx="2684991" cy="598621"/>
            <a:chOff x="4301066" y="361499"/>
            <a:chExt cx="3201458" cy="71376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DFB01B8-CD54-F62F-A900-940D08DAF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7267" y="389468"/>
              <a:ext cx="685799" cy="685799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3338A64D-945E-C8B2-FF1E-CBE48E459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01066" y="361499"/>
              <a:ext cx="3201458" cy="713768"/>
            </a:xfrm>
            <a:prstGeom prst="rect">
              <a:avLst/>
            </a:prstGeom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890982A3-D215-5FAE-028B-BD241A755E03}"/>
              </a:ext>
            </a:extLst>
          </p:cNvPr>
          <p:cNvSpPr txBox="1"/>
          <p:nvPr/>
        </p:nvSpPr>
        <p:spPr>
          <a:xfrm>
            <a:off x="660400" y="291812"/>
            <a:ext cx="1210588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研究背景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035CC7C-E248-801C-1506-F33433A48114}"/>
              </a:ext>
            </a:extLst>
          </p:cNvPr>
          <p:cNvSpPr txBox="1"/>
          <p:nvPr/>
        </p:nvSpPr>
        <p:spPr>
          <a:xfrm>
            <a:off x="2072414" y="291812"/>
            <a:ext cx="1210588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研究情况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241A650-0993-0381-41EF-C53304BBD824}"/>
              </a:ext>
            </a:extLst>
          </p:cNvPr>
          <p:cNvSpPr txBox="1"/>
          <p:nvPr/>
        </p:nvSpPr>
        <p:spPr>
          <a:xfrm>
            <a:off x="3302993" y="283346"/>
            <a:ext cx="1210588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研究方法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6005C64-DA48-019C-3F7C-80A3E2642BD1}"/>
              </a:ext>
            </a:extLst>
          </p:cNvPr>
          <p:cNvSpPr txBox="1"/>
          <p:nvPr/>
        </p:nvSpPr>
        <p:spPr>
          <a:xfrm>
            <a:off x="4601306" y="291812"/>
            <a:ext cx="1210588" cy="429861"/>
          </a:xfrm>
          <a:prstGeom prst="rect">
            <a:avLst/>
          </a:prstGeom>
          <a:solidFill>
            <a:srgbClr val="CE2118"/>
          </a:solidFill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研究结论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D38BFC9-2521-70EF-6B7E-208FB9A3AED5}"/>
              </a:ext>
            </a:extLst>
          </p:cNvPr>
          <p:cNvSpPr txBox="1"/>
          <p:nvPr/>
        </p:nvSpPr>
        <p:spPr>
          <a:xfrm>
            <a:off x="1865788" y="215612"/>
            <a:ext cx="264816" cy="494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|</a:t>
            </a:r>
            <a:endParaRPr lang="zh-CN" alt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AE1BC71-E096-F05F-4E9F-AFA4CDDDA30A}"/>
              </a:ext>
            </a:extLst>
          </p:cNvPr>
          <p:cNvSpPr txBox="1"/>
          <p:nvPr/>
        </p:nvSpPr>
        <p:spPr>
          <a:xfrm>
            <a:off x="3130234" y="215612"/>
            <a:ext cx="264816" cy="494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|</a:t>
            </a:r>
            <a:endParaRPr lang="zh-CN" alt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5E3FF7F-BCFD-B2E1-4DAB-86CD911A71DF}"/>
              </a:ext>
            </a:extLst>
          </p:cNvPr>
          <p:cNvSpPr txBox="1"/>
          <p:nvPr/>
        </p:nvSpPr>
        <p:spPr>
          <a:xfrm>
            <a:off x="4394680" y="215612"/>
            <a:ext cx="264816" cy="494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|</a:t>
            </a:r>
            <a:endParaRPr lang="zh-CN" alt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B31767D-0AB4-7B28-2F95-5E1B47FD3EE2}"/>
              </a:ext>
            </a:extLst>
          </p:cNvPr>
          <p:cNvSpPr/>
          <p:nvPr/>
        </p:nvSpPr>
        <p:spPr>
          <a:xfrm>
            <a:off x="660400" y="1130300"/>
            <a:ext cx="5901267" cy="4872567"/>
          </a:xfrm>
          <a:prstGeom prst="roundRect">
            <a:avLst>
              <a:gd name="adj" fmla="val 3815"/>
            </a:avLst>
          </a:prstGeom>
          <a:solidFill>
            <a:schemeClr val="bg1"/>
          </a:solidFill>
          <a:ln>
            <a:noFill/>
          </a:ln>
          <a:effectLst>
            <a:outerShdw blurRad="152400" dist="50800" dir="2700000" algn="tl" rotWithShape="0">
              <a:srgbClr val="CE2118">
                <a:alpha val="2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3B4FC59-F512-DA2B-1204-8AEF35F09BF3}"/>
              </a:ext>
            </a:extLst>
          </p:cNvPr>
          <p:cNvSpPr txBox="1"/>
          <p:nvPr/>
        </p:nvSpPr>
        <p:spPr>
          <a:xfrm>
            <a:off x="1905000" y="1270000"/>
            <a:ext cx="3225800" cy="49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6296480-670F-FC1F-3955-75CD98062448}"/>
              </a:ext>
            </a:extLst>
          </p:cNvPr>
          <p:cNvSpPr txBox="1"/>
          <p:nvPr/>
        </p:nvSpPr>
        <p:spPr>
          <a:xfrm>
            <a:off x="826347" y="1923627"/>
            <a:ext cx="5591386" cy="3055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主题颜色便于统一，使用免费商用字体，调整文字大小适应排版布局。图片素材来自互联网，避免涉及版权，请自行替换。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主题颜色便于统一，使用免费商用字体，调整文字大小适应排版布局。图片素材来自互联网，避免涉及版权，请自行替换。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主题颜色便于统一，使用免费商用字体，调整文字大小适应排版布局。图片素材来自互联网，避免涉及版权，请自行替换。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F509775D-47CF-210B-38D5-C328367896D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71337">
            <a:off x="7106527" y="1129624"/>
            <a:ext cx="2375561" cy="4413265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C95A5CE3-2055-6562-C775-16A52C563F9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75161">
            <a:off x="8825263" y="1594432"/>
            <a:ext cx="2375561" cy="4413265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157D6DE0-FD63-6A43-5036-08101A072F72}"/>
              </a:ext>
            </a:extLst>
          </p:cNvPr>
          <p:cNvSpPr txBox="1"/>
          <p:nvPr/>
        </p:nvSpPr>
        <p:spPr>
          <a:xfrm>
            <a:off x="8009466" y="2810933"/>
            <a:ext cx="905934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图片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7B52B09-C73F-0BF7-B7B7-4B9189E9E1D1}"/>
              </a:ext>
            </a:extLst>
          </p:cNvPr>
          <p:cNvSpPr txBox="1"/>
          <p:nvPr/>
        </p:nvSpPr>
        <p:spPr>
          <a:xfrm>
            <a:off x="9914466" y="3225799"/>
            <a:ext cx="905934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图片</a:t>
            </a:r>
          </a:p>
        </p:txBody>
      </p:sp>
    </p:spTree>
    <p:extLst>
      <p:ext uri="{BB962C8B-B14F-4D97-AF65-F5344CB8AC3E}">
        <p14:creationId xmlns:p14="http://schemas.microsoft.com/office/powerpoint/2010/main" val="40169753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8-mask">
            <a:extLst>
              <a:ext uri="{FF2B5EF4-FFF2-40B4-BE49-F238E27FC236}">
                <a16:creationId xmlns:a16="http://schemas.microsoft.com/office/drawing/2014/main" id="{EBF5CA5D-A517-3EED-219A-3463C8AE03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A9E907E-48AB-4407-93F5-6F468E96D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Picture 8-mask">
            <a:extLst>
              <a:ext uri="{FF2B5EF4-FFF2-40B4-BE49-F238E27FC236}">
                <a16:creationId xmlns:a16="http://schemas.microsoft.com/office/drawing/2014/main" id="{07E66FC8-2BDF-7689-457F-5E762BD32C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63DF2AF-2263-BC04-DF2F-69C38AC590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338824" cy="6858000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0BDB5EA9-1E9A-E791-F2A9-46AC296816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5041" y="0"/>
            <a:ext cx="6191250" cy="4170362"/>
          </a:xfrm>
          <a:custGeom>
            <a:avLst/>
            <a:gdLst>
              <a:gd name="connsiteX0" fmla="*/ 0 w 6191250"/>
              <a:gd name="connsiteY0" fmla="*/ 0 h 4170362"/>
              <a:gd name="connsiteX1" fmla="*/ 6191250 w 6191250"/>
              <a:gd name="connsiteY1" fmla="*/ 0 h 4170362"/>
              <a:gd name="connsiteX2" fmla="*/ 6191250 w 6191250"/>
              <a:gd name="connsiteY2" fmla="*/ 4170362 h 4170362"/>
              <a:gd name="connsiteX3" fmla="*/ 0 w 6191250"/>
              <a:gd name="connsiteY3" fmla="*/ 4170362 h 417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170362">
                <a:moveTo>
                  <a:pt x="0" y="0"/>
                </a:moveTo>
                <a:lnTo>
                  <a:pt x="6191250" y="0"/>
                </a:lnTo>
                <a:lnTo>
                  <a:pt x="6191250" y="4170362"/>
                </a:lnTo>
                <a:lnTo>
                  <a:pt x="0" y="4170362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88811BB-931A-9FAE-A371-7A30BFB8765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2270" y="0"/>
            <a:ext cx="6191250" cy="3139179"/>
          </a:xfrm>
          <a:custGeom>
            <a:avLst/>
            <a:gdLst>
              <a:gd name="connsiteX0" fmla="*/ 0 w 6191250"/>
              <a:gd name="connsiteY0" fmla="*/ 0 h 3139179"/>
              <a:gd name="connsiteX1" fmla="*/ 6191250 w 6191250"/>
              <a:gd name="connsiteY1" fmla="*/ 0 h 3139179"/>
              <a:gd name="connsiteX2" fmla="*/ 6191250 w 6191250"/>
              <a:gd name="connsiteY2" fmla="*/ 3139179 h 3139179"/>
              <a:gd name="connsiteX3" fmla="*/ 0 w 6191250"/>
              <a:gd name="connsiteY3" fmla="*/ 3139179 h 313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3139179">
                <a:moveTo>
                  <a:pt x="0" y="0"/>
                </a:moveTo>
                <a:lnTo>
                  <a:pt x="6191250" y="0"/>
                </a:lnTo>
                <a:lnTo>
                  <a:pt x="6191250" y="3139179"/>
                </a:lnTo>
                <a:lnTo>
                  <a:pt x="0" y="3139179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7B0B3B0F-E65F-3519-0305-59632558589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01241" y="0"/>
            <a:ext cx="6191250" cy="3188229"/>
          </a:xfrm>
          <a:custGeom>
            <a:avLst/>
            <a:gdLst>
              <a:gd name="connsiteX0" fmla="*/ 0 w 6191250"/>
              <a:gd name="connsiteY0" fmla="*/ 0 h 3188229"/>
              <a:gd name="connsiteX1" fmla="*/ 6191250 w 6191250"/>
              <a:gd name="connsiteY1" fmla="*/ 0 h 3188229"/>
              <a:gd name="connsiteX2" fmla="*/ 6191250 w 6191250"/>
              <a:gd name="connsiteY2" fmla="*/ 3188229 h 3188229"/>
              <a:gd name="connsiteX3" fmla="*/ 0 w 6191250"/>
              <a:gd name="connsiteY3" fmla="*/ 3188229 h 318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3188229">
                <a:moveTo>
                  <a:pt x="0" y="0"/>
                </a:moveTo>
                <a:lnTo>
                  <a:pt x="6191250" y="0"/>
                </a:lnTo>
                <a:lnTo>
                  <a:pt x="6191250" y="3188229"/>
                </a:lnTo>
                <a:lnTo>
                  <a:pt x="0" y="3188229"/>
                </a:lnTo>
                <a:close/>
              </a:path>
            </a:pathLst>
          </a:cu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7DFC5331-E874-6D83-D946-51630CBEDBB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22638" y="0"/>
            <a:ext cx="6191250" cy="4326805"/>
          </a:xfrm>
          <a:custGeom>
            <a:avLst/>
            <a:gdLst>
              <a:gd name="connsiteX0" fmla="*/ 0 w 6191250"/>
              <a:gd name="connsiteY0" fmla="*/ 0 h 4326805"/>
              <a:gd name="connsiteX1" fmla="*/ 6191250 w 6191250"/>
              <a:gd name="connsiteY1" fmla="*/ 0 h 4326805"/>
              <a:gd name="connsiteX2" fmla="*/ 6191250 w 6191250"/>
              <a:gd name="connsiteY2" fmla="*/ 4326805 h 4326805"/>
              <a:gd name="connsiteX3" fmla="*/ 0 w 6191250"/>
              <a:gd name="connsiteY3" fmla="*/ 4326805 h 432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326805">
                <a:moveTo>
                  <a:pt x="0" y="0"/>
                </a:moveTo>
                <a:lnTo>
                  <a:pt x="6191250" y="0"/>
                </a:lnTo>
                <a:lnTo>
                  <a:pt x="6191250" y="4326805"/>
                </a:lnTo>
                <a:lnTo>
                  <a:pt x="0" y="4326805"/>
                </a:lnTo>
                <a:close/>
              </a:path>
            </a:pathLst>
          </a:custGeom>
        </p:spPr>
      </p:pic>
      <p:grpSp>
        <p:nvGrpSpPr>
          <p:cNvPr id="53" name="组合 52">
            <a:extLst>
              <a:ext uri="{FF2B5EF4-FFF2-40B4-BE49-F238E27FC236}">
                <a16:creationId xmlns:a16="http://schemas.microsoft.com/office/drawing/2014/main" id="{AC6CA05D-76D4-96D5-A13B-9FDC1FB4F586}"/>
              </a:ext>
            </a:extLst>
          </p:cNvPr>
          <p:cNvGrpSpPr/>
          <p:nvPr/>
        </p:nvGrpSpPr>
        <p:grpSpPr>
          <a:xfrm>
            <a:off x="8754866" y="182572"/>
            <a:ext cx="2684991" cy="598621"/>
            <a:chOff x="4301066" y="361499"/>
            <a:chExt cx="3201458" cy="713768"/>
          </a:xfrm>
        </p:grpSpPr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63906927-5D1B-3556-AE58-68709C03890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7267" y="389468"/>
              <a:ext cx="685799" cy="685799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C779A715-EFA6-354E-A597-229734C38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01066" y="361499"/>
              <a:ext cx="3201458" cy="713768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64386E0C-D432-424C-4099-4D5720FC8A6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02" b="6424"/>
          <a:stretch/>
        </p:blipFill>
        <p:spPr>
          <a:xfrm>
            <a:off x="0" y="2446867"/>
            <a:ext cx="12251267" cy="441113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C9B5228-7FB7-4EB3-F61A-2B84C5A91F2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962448"/>
            <a:ext cx="12335933" cy="2895552"/>
          </a:xfrm>
          <a:custGeom>
            <a:avLst/>
            <a:gdLst>
              <a:gd name="connsiteX0" fmla="*/ 0 w 12192000"/>
              <a:gd name="connsiteY0" fmla="*/ 0 h 2895552"/>
              <a:gd name="connsiteX1" fmla="*/ 12192000 w 12192000"/>
              <a:gd name="connsiteY1" fmla="*/ 0 h 2895552"/>
              <a:gd name="connsiteX2" fmla="*/ 12192000 w 12192000"/>
              <a:gd name="connsiteY2" fmla="*/ 2895552 h 2895552"/>
              <a:gd name="connsiteX3" fmla="*/ 0 w 12192000"/>
              <a:gd name="connsiteY3" fmla="*/ 2895552 h 28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95552">
                <a:moveTo>
                  <a:pt x="0" y="0"/>
                </a:moveTo>
                <a:lnTo>
                  <a:pt x="12192000" y="0"/>
                </a:lnTo>
                <a:lnTo>
                  <a:pt x="12192000" y="2895552"/>
                </a:lnTo>
                <a:lnTo>
                  <a:pt x="0" y="2895552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EB56D5D-5135-B42C-A8E5-32EACBB1C13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67733" y="4038647"/>
            <a:ext cx="12335933" cy="2895552"/>
          </a:xfrm>
          <a:custGeom>
            <a:avLst/>
            <a:gdLst>
              <a:gd name="connsiteX0" fmla="*/ 0 w 12192000"/>
              <a:gd name="connsiteY0" fmla="*/ 0 h 2895552"/>
              <a:gd name="connsiteX1" fmla="*/ 12192000 w 12192000"/>
              <a:gd name="connsiteY1" fmla="*/ 0 h 2895552"/>
              <a:gd name="connsiteX2" fmla="*/ 12192000 w 12192000"/>
              <a:gd name="connsiteY2" fmla="*/ 2895552 h 2895552"/>
              <a:gd name="connsiteX3" fmla="*/ 0 w 12192000"/>
              <a:gd name="connsiteY3" fmla="*/ 2895552 h 28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95552">
                <a:moveTo>
                  <a:pt x="0" y="0"/>
                </a:moveTo>
                <a:lnTo>
                  <a:pt x="12192000" y="0"/>
                </a:lnTo>
                <a:lnTo>
                  <a:pt x="12192000" y="2895552"/>
                </a:lnTo>
                <a:lnTo>
                  <a:pt x="0" y="2895552"/>
                </a:lnTo>
                <a:close/>
              </a:path>
            </a:pathLst>
          </a:custGeom>
        </p:spPr>
      </p:pic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D8BBF2D0-F731-5950-033F-A30FE0EBAC43}"/>
              </a:ext>
            </a:extLst>
          </p:cNvPr>
          <p:cNvSpPr/>
          <p:nvPr/>
        </p:nvSpPr>
        <p:spPr>
          <a:xfrm>
            <a:off x="1255896" y="1555854"/>
            <a:ext cx="10098452" cy="2328494"/>
          </a:xfrm>
          <a:prstGeom prst="roundRect">
            <a:avLst>
              <a:gd name="adj" fmla="val 3939"/>
            </a:avLst>
          </a:prstGeom>
          <a:gradFill>
            <a:gsLst>
              <a:gs pos="42000">
                <a:sysClr val="window" lastClr="FFFFFF">
                  <a:alpha val="90000"/>
                </a:sysClr>
              </a:gs>
              <a:gs pos="88000">
                <a:sysClr val="window" lastClr="FFFFFF">
                  <a:alpha val="0"/>
                </a:sysClr>
              </a:gs>
            </a:gsLst>
            <a:lin ang="4800000" scaled="0"/>
          </a:gradFill>
          <a:ln w="19050" cap="flat" cmpd="sng" algn="ctr">
            <a:gradFill>
              <a:gsLst>
                <a:gs pos="0">
                  <a:srgbClr val="A51A13"/>
                </a:gs>
                <a:gs pos="100000">
                  <a:srgbClr val="A51A13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17C26E9D-10F8-0AFC-8886-38ACD7C18FC8}"/>
              </a:ext>
            </a:extLst>
          </p:cNvPr>
          <p:cNvSpPr txBox="1"/>
          <p:nvPr/>
        </p:nvSpPr>
        <p:spPr>
          <a:xfrm>
            <a:off x="3592516" y="2029883"/>
            <a:ext cx="1564565" cy="1098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6000" dirty="0">
                <a:solidFill>
                  <a:srgbClr val="A51A1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zh-CN" altLang="en-US" sz="6000" dirty="0">
              <a:solidFill>
                <a:srgbClr val="A51A1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87B8D819-C62C-10D9-E9EA-4A2196E7F86A}"/>
              </a:ext>
            </a:extLst>
          </p:cNvPr>
          <p:cNvSpPr txBox="1"/>
          <p:nvPr/>
        </p:nvSpPr>
        <p:spPr>
          <a:xfrm>
            <a:off x="5068747" y="1996794"/>
            <a:ext cx="1877437" cy="1206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>
                <a:gradFill>
                  <a:gsLst>
                    <a:gs pos="0">
                      <a:srgbClr val="A51A13"/>
                    </a:gs>
                    <a:gs pos="99000">
                      <a:srgbClr val="C00000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致谢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DE1233E-1B48-FC86-35AD-ACF6343F8A63}"/>
              </a:ext>
            </a:extLst>
          </p:cNvPr>
          <p:cNvSpPr txBox="1"/>
          <p:nvPr/>
        </p:nvSpPr>
        <p:spPr>
          <a:xfrm>
            <a:off x="5073556" y="2927878"/>
            <a:ext cx="771365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51A13"/>
                    </a:gs>
                    <a:gs pos="99000">
                      <a:srgbClr val="C00000"/>
                    </a:gs>
                  </a:gsLst>
                  <a:lin ang="5400000" scaled="1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Thanks</a:t>
            </a:r>
            <a:endParaRPr lang="zh-CN" altLang="en-US" sz="1400" dirty="0">
              <a:gradFill>
                <a:gsLst>
                  <a:gs pos="0">
                    <a:srgbClr val="A51A13"/>
                  </a:gs>
                  <a:gs pos="99000">
                    <a:srgbClr val="C00000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5735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8-mask">
            <a:extLst>
              <a:ext uri="{FF2B5EF4-FFF2-40B4-BE49-F238E27FC236}">
                <a16:creationId xmlns:a16="http://schemas.microsoft.com/office/drawing/2014/main" id="{EBF5CA5D-A517-3EED-219A-3463C8AE03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A9E907E-48AB-4407-93F5-6F468E96D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Picture 8-mask">
            <a:extLst>
              <a:ext uri="{FF2B5EF4-FFF2-40B4-BE49-F238E27FC236}">
                <a16:creationId xmlns:a16="http://schemas.microsoft.com/office/drawing/2014/main" id="{07E66FC8-2BDF-7689-457F-5E762BD32C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Picture 8-mask">
            <a:extLst>
              <a:ext uri="{FF2B5EF4-FFF2-40B4-BE49-F238E27FC236}">
                <a16:creationId xmlns:a16="http://schemas.microsoft.com/office/drawing/2014/main" id="{72C3013D-5A3F-583B-EAFF-09FCA89C409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63DF2AF-2263-BC04-DF2F-69C38AC590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338824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964CAFB-C828-861E-885F-DC5BBD0279F5}"/>
              </a:ext>
            </a:extLst>
          </p:cNvPr>
          <p:cNvGrpSpPr/>
          <p:nvPr/>
        </p:nvGrpSpPr>
        <p:grpSpPr>
          <a:xfrm>
            <a:off x="8754866" y="182572"/>
            <a:ext cx="2684991" cy="598621"/>
            <a:chOff x="4301066" y="361499"/>
            <a:chExt cx="3201458" cy="71376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DFB01B8-CD54-F62F-A900-940D08DAF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7267" y="389468"/>
              <a:ext cx="685799" cy="685799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3338A64D-945E-C8B2-FF1E-CBE48E459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01066" y="361499"/>
              <a:ext cx="3201458" cy="713768"/>
            </a:xfrm>
            <a:prstGeom prst="rect">
              <a:avLst/>
            </a:prstGeom>
          </p:spPr>
        </p:pic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9B1A8CD-F008-674B-8826-F68154C2669C}"/>
              </a:ext>
            </a:extLst>
          </p:cNvPr>
          <p:cNvSpPr/>
          <p:nvPr/>
        </p:nvSpPr>
        <p:spPr>
          <a:xfrm>
            <a:off x="0" y="5554133"/>
            <a:ext cx="12192000" cy="1303867"/>
          </a:xfrm>
          <a:custGeom>
            <a:avLst/>
            <a:gdLst>
              <a:gd name="connsiteX0" fmla="*/ 581734 w 12192000"/>
              <a:gd name="connsiteY0" fmla="*/ 0 h 729192"/>
              <a:gd name="connsiteX1" fmla="*/ 11610266 w 12192000"/>
              <a:gd name="connsiteY1" fmla="*/ 0 h 729192"/>
              <a:gd name="connsiteX2" fmla="*/ 12192000 w 12192000"/>
              <a:gd name="connsiteY2" fmla="*/ 581734 h 729192"/>
              <a:gd name="connsiteX3" fmla="*/ 12192000 w 12192000"/>
              <a:gd name="connsiteY3" fmla="*/ 729192 h 729192"/>
              <a:gd name="connsiteX4" fmla="*/ 0 w 12192000"/>
              <a:gd name="connsiteY4" fmla="*/ 729192 h 729192"/>
              <a:gd name="connsiteX5" fmla="*/ 0 w 12192000"/>
              <a:gd name="connsiteY5" fmla="*/ 581734 h 729192"/>
              <a:gd name="connsiteX6" fmla="*/ 581734 w 12192000"/>
              <a:gd name="connsiteY6" fmla="*/ 0 h 729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29192">
                <a:moveTo>
                  <a:pt x="581734" y="0"/>
                </a:moveTo>
                <a:lnTo>
                  <a:pt x="11610266" y="0"/>
                </a:lnTo>
                <a:cubicBezTo>
                  <a:pt x="11931549" y="0"/>
                  <a:pt x="12192000" y="260451"/>
                  <a:pt x="12192000" y="581734"/>
                </a:cubicBezTo>
                <a:lnTo>
                  <a:pt x="12192000" y="729192"/>
                </a:lnTo>
                <a:lnTo>
                  <a:pt x="0" y="729192"/>
                </a:lnTo>
                <a:lnTo>
                  <a:pt x="0" y="581734"/>
                </a:lnTo>
                <a:cubicBezTo>
                  <a:pt x="0" y="260451"/>
                  <a:pt x="260451" y="0"/>
                  <a:pt x="581734" y="0"/>
                </a:cubicBezTo>
                <a:close/>
              </a:path>
            </a:pathLst>
          </a:custGeom>
          <a:solidFill>
            <a:srgbClr val="CE21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C9AB63C6-4EEE-111F-C019-715168BF8A62}"/>
              </a:ext>
            </a:extLst>
          </p:cNvPr>
          <p:cNvSpPr/>
          <p:nvPr/>
        </p:nvSpPr>
        <p:spPr>
          <a:xfrm>
            <a:off x="755226" y="1247140"/>
            <a:ext cx="10668000" cy="4580467"/>
          </a:xfrm>
          <a:prstGeom prst="roundRect">
            <a:avLst>
              <a:gd name="adj" fmla="val 2434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2700000" algn="tl" rotWithShape="0">
              <a:srgbClr val="CE2118">
                <a:alpha val="40000"/>
              </a:srgbClr>
            </a:outerShdw>
            <a:reflection blurRad="6350" stA="30000" endPos="24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FF577B8-977C-E770-0667-8B972A292BEE}"/>
              </a:ext>
            </a:extLst>
          </p:cNvPr>
          <p:cNvSpPr txBox="1"/>
          <p:nvPr/>
        </p:nvSpPr>
        <p:spPr>
          <a:xfrm>
            <a:off x="4148666" y="1435947"/>
            <a:ext cx="3881120" cy="902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dirty="0">
                <a:gradFill>
                  <a:gsLst>
                    <a:gs pos="0">
                      <a:srgbClr val="A51A13"/>
                    </a:gs>
                    <a:gs pos="94000">
                      <a:srgbClr val="FF0000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致谢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4B9CC4A-4E36-3534-4F0C-6736569B2805}"/>
              </a:ext>
            </a:extLst>
          </p:cNvPr>
          <p:cNvSpPr txBox="1"/>
          <p:nvPr/>
        </p:nvSpPr>
        <p:spPr>
          <a:xfrm>
            <a:off x="1158240" y="2371573"/>
            <a:ext cx="9889066" cy="1725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本次论文设计过程中，感谢我的学校，给了我学习的机会，在学习中，老师从选题指导、论文框架到细节修改，都给予了细致的指导，提出了很多宝贵的意见与建议，老师以其严谨求实的治学态度、高度的敬业精神、兢兢业业、孜孜以求的工作作风和大胆创新的进取精神对我产生重要影响。他渊博的知识、开阔的视野和敏锐的思维给了我深深的启迪。这篇论文是在老师的精心指导和大力支持下才完成的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9ABE24C-32E6-EAD7-74E6-9BA8FB43B7F3}"/>
              </a:ext>
            </a:extLst>
          </p:cNvPr>
          <p:cNvSpPr txBox="1"/>
          <p:nvPr/>
        </p:nvSpPr>
        <p:spPr>
          <a:xfrm>
            <a:off x="1158240" y="4196219"/>
            <a:ext cx="9889066" cy="728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感谢所有授我以业的老师，没有这些年知识的积淀，我没有这么大的动力和信心完成这篇论文。感恩之余，诚恳地请各位老师对我的论文多加批评指正，使我及时完善论文的不足之处。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4F6AB02-371A-6E1A-18F5-871628DF5C51}"/>
              </a:ext>
            </a:extLst>
          </p:cNvPr>
          <p:cNvSpPr txBox="1"/>
          <p:nvPr/>
        </p:nvSpPr>
        <p:spPr>
          <a:xfrm>
            <a:off x="1158240" y="5023668"/>
            <a:ext cx="9889066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谨以此致谢最后，我要向百忙之中抽时间对本文进行审阅的各位老师表示衷心的感谢。</a:t>
            </a:r>
          </a:p>
        </p:txBody>
      </p:sp>
    </p:spTree>
    <p:extLst>
      <p:ext uri="{BB962C8B-B14F-4D97-AF65-F5344CB8AC3E}">
        <p14:creationId xmlns:p14="http://schemas.microsoft.com/office/powerpoint/2010/main" val="137873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8-mask">
            <a:extLst>
              <a:ext uri="{FF2B5EF4-FFF2-40B4-BE49-F238E27FC236}">
                <a16:creationId xmlns:a16="http://schemas.microsoft.com/office/drawing/2014/main" id="{EBF5CA5D-A517-3EED-219A-3463C8AE03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A9E907E-48AB-4407-93F5-6F468E96D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Picture 8-mask">
            <a:extLst>
              <a:ext uri="{FF2B5EF4-FFF2-40B4-BE49-F238E27FC236}">
                <a16:creationId xmlns:a16="http://schemas.microsoft.com/office/drawing/2014/main" id="{07E66FC8-2BDF-7689-457F-5E762BD32C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63DF2AF-2263-BC04-DF2F-69C38AC590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338824" cy="6858000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0BDB5EA9-1E9A-E791-F2A9-46AC296816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5041" y="0"/>
            <a:ext cx="6191250" cy="4170362"/>
          </a:xfrm>
          <a:custGeom>
            <a:avLst/>
            <a:gdLst>
              <a:gd name="connsiteX0" fmla="*/ 0 w 6191250"/>
              <a:gd name="connsiteY0" fmla="*/ 0 h 4170362"/>
              <a:gd name="connsiteX1" fmla="*/ 6191250 w 6191250"/>
              <a:gd name="connsiteY1" fmla="*/ 0 h 4170362"/>
              <a:gd name="connsiteX2" fmla="*/ 6191250 w 6191250"/>
              <a:gd name="connsiteY2" fmla="*/ 4170362 h 4170362"/>
              <a:gd name="connsiteX3" fmla="*/ 0 w 6191250"/>
              <a:gd name="connsiteY3" fmla="*/ 4170362 h 417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170362">
                <a:moveTo>
                  <a:pt x="0" y="0"/>
                </a:moveTo>
                <a:lnTo>
                  <a:pt x="6191250" y="0"/>
                </a:lnTo>
                <a:lnTo>
                  <a:pt x="6191250" y="4170362"/>
                </a:lnTo>
                <a:lnTo>
                  <a:pt x="0" y="4170362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88811BB-931A-9FAE-A371-7A30BFB8765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2270" y="0"/>
            <a:ext cx="6191250" cy="3139179"/>
          </a:xfrm>
          <a:custGeom>
            <a:avLst/>
            <a:gdLst>
              <a:gd name="connsiteX0" fmla="*/ 0 w 6191250"/>
              <a:gd name="connsiteY0" fmla="*/ 0 h 3139179"/>
              <a:gd name="connsiteX1" fmla="*/ 6191250 w 6191250"/>
              <a:gd name="connsiteY1" fmla="*/ 0 h 3139179"/>
              <a:gd name="connsiteX2" fmla="*/ 6191250 w 6191250"/>
              <a:gd name="connsiteY2" fmla="*/ 3139179 h 3139179"/>
              <a:gd name="connsiteX3" fmla="*/ 0 w 6191250"/>
              <a:gd name="connsiteY3" fmla="*/ 3139179 h 313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3139179">
                <a:moveTo>
                  <a:pt x="0" y="0"/>
                </a:moveTo>
                <a:lnTo>
                  <a:pt x="6191250" y="0"/>
                </a:lnTo>
                <a:lnTo>
                  <a:pt x="6191250" y="3139179"/>
                </a:lnTo>
                <a:lnTo>
                  <a:pt x="0" y="3139179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7B0B3B0F-E65F-3519-0305-59632558589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01241" y="0"/>
            <a:ext cx="6191250" cy="3188229"/>
          </a:xfrm>
          <a:custGeom>
            <a:avLst/>
            <a:gdLst>
              <a:gd name="connsiteX0" fmla="*/ 0 w 6191250"/>
              <a:gd name="connsiteY0" fmla="*/ 0 h 3188229"/>
              <a:gd name="connsiteX1" fmla="*/ 6191250 w 6191250"/>
              <a:gd name="connsiteY1" fmla="*/ 0 h 3188229"/>
              <a:gd name="connsiteX2" fmla="*/ 6191250 w 6191250"/>
              <a:gd name="connsiteY2" fmla="*/ 3188229 h 3188229"/>
              <a:gd name="connsiteX3" fmla="*/ 0 w 6191250"/>
              <a:gd name="connsiteY3" fmla="*/ 3188229 h 318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3188229">
                <a:moveTo>
                  <a:pt x="0" y="0"/>
                </a:moveTo>
                <a:lnTo>
                  <a:pt x="6191250" y="0"/>
                </a:lnTo>
                <a:lnTo>
                  <a:pt x="6191250" y="3188229"/>
                </a:lnTo>
                <a:lnTo>
                  <a:pt x="0" y="3188229"/>
                </a:lnTo>
                <a:close/>
              </a:path>
            </a:pathLst>
          </a:cu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7DFC5331-E874-6D83-D946-51630CBEDBB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22638" y="0"/>
            <a:ext cx="6191250" cy="4326805"/>
          </a:xfrm>
          <a:custGeom>
            <a:avLst/>
            <a:gdLst>
              <a:gd name="connsiteX0" fmla="*/ 0 w 6191250"/>
              <a:gd name="connsiteY0" fmla="*/ 0 h 4326805"/>
              <a:gd name="connsiteX1" fmla="*/ 6191250 w 6191250"/>
              <a:gd name="connsiteY1" fmla="*/ 0 h 4326805"/>
              <a:gd name="connsiteX2" fmla="*/ 6191250 w 6191250"/>
              <a:gd name="connsiteY2" fmla="*/ 4326805 h 4326805"/>
              <a:gd name="connsiteX3" fmla="*/ 0 w 6191250"/>
              <a:gd name="connsiteY3" fmla="*/ 4326805 h 432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326805">
                <a:moveTo>
                  <a:pt x="0" y="0"/>
                </a:moveTo>
                <a:lnTo>
                  <a:pt x="6191250" y="0"/>
                </a:lnTo>
                <a:lnTo>
                  <a:pt x="6191250" y="4326805"/>
                </a:lnTo>
                <a:lnTo>
                  <a:pt x="0" y="4326805"/>
                </a:lnTo>
                <a:close/>
              </a:path>
            </a:pathLst>
          </a:custGeom>
        </p:spPr>
      </p:pic>
      <p:grpSp>
        <p:nvGrpSpPr>
          <p:cNvPr id="53" name="组合 52">
            <a:extLst>
              <a:ext uri="{FF2B5EF4-FFF2-40B4-BE49-F238E27FC236}">
                <a16:creationId xmlns:a16="http://schemas.microsoft.com/office/drawing/2014/main" id="{AC6CA05D-76D4-96D5-A13B-9FDC1FB4F586}"/>
              </a:ext>
            </a:extLst>
          </p:cNvPr>
          <p:cNvGrpSpPr/>
          <p:nvPr/>
        </p:nvGrpSpPr>
        <p:grpSpPr>
          <a:xfrm>
            <a:off x="8754866" y="182572"/>
            <a:ext cx="2684991" cy="598621"/>
            <a:chOff x="4301066" y="361499"/>
            <a:chExt cx="3201458" cy="713768"/>
          </a:xfrm>
        </p:grpSpPr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63906927-5D1B-3556-AE58-68709C03890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7267" y="389468"/>
              <a:ext cx="685799" cy="685799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C779A715-EFA6-354E-A597-229734C38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01066" y="361499"/>
              <a:ext cx="3201458" cy="713768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64386E0C-D432-424C-4099-4D5720FC8A6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02" b="6424"/>
          <a:stretch/>
        </p:blipFill>
        <p:spPr>
          <a:xfrm>
            <a:off x="0" y="2446867"/>
            <a:ext cx="12251267" cy="441113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C9B5228-7FB7-4EB3-F61A-2B84C5A91F2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962448"/>
            <a:ext cx="12335933" cy="2895552"/>
          </a:xfrm>
          <a:custGeom>
            <a:avLst/>
            <a:gdLst>
              <a:gd name="connsiteX0" fmla="*/ 0 w 12192000"/>
              <a:gd name="connsiteY0" fmla="*/ 0 h 2895552"/>
              <a:gd name="connsiteX1" fmla="*/ 12192000 w 12192000"/>
              <a:gd name="connsiteY1" fmla="*/ 0 h 2895552"/>
              <a:gd name="connsiteX2" fmla="*/ 12192000 w 12192000"/>
              <a:gd name="connsiteY2" fmla="*/ 2895552 h 2895552"/>
              <a:gd name="connsiteX3" fmla="*/ 0 w 12192000"/>
              <a:gd name="connsiteY3" fmla="*/ 2895552 h 28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95552">
                <a:moveTo>
                  <a:pt x="0" y="0"/>
                </a:moveTo>
                <a:lnTo>
                  <a:pt x="12192000" y="0"/>
                </a:lnTo>
                <a:lnTo>
                  <a:pt x="12192000" y="2895552"/>
                </a:lnTo>
                <a:lnTo>
                  <a:pt x="0" y="2895552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EB56D5D-5135-B42C-A8E5-32EACBB1C13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67733" y="4038647"/>
            <a:ext cx="12335933" cy="2895552"/>
          </a:xfrm>
          <a:custGeom>
            <a:avLst/>
            <a:gdLst>
              <a:gd name="connsiteX0" fmla="*/ 0 w 12192000"/>
              <a:gd name="connsiteY0" fmla="*/ 0 h 2895552"/>
              <a:gd name="connsiteX1" fmla="*/ 12192000 w 12192000"/>
              <a:gd name="connsiteY1" fmla="*/ 0 h 2895552"/>
              <a:gd name="connsiteX2" fmla="*/ 12192000 w 12192000"/>
              <a:gd name="connsiteY2" fmla="*/ 2895552 h 2895552"/>
              <a:gd name="connsiteX3" fmla="*/ 0 w 12192000"/>
              <a:gd name="connsiteY3" fmla="*/ 2895552 h 28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95552">
                <a:moveTo>
                  <a:pt x="0" y="0"/>
                </a:moveTo>
                <a:lnTo>
                  <a:pt x="12192000" y="0"/>
                </a:lnTo>
                <a:lnTo>
                  <a:pt x="12192000" y="2895552"/>
                </a:lnTo>
                <a:lnTo>
                  <a:pt x="0" y="2895552"/>
                </a:lnTo>
                <a:close/>
              </a:path>
            </a:pathLst>
          </a:cu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03746D5F-8F35-A903-CA04-7509A7B4122C}"/>
              </a:ext>
            </a:extLst>
          </p:cNvPr>
          <p:cNvSpPr txBox="1"/>
          <p:nvPr/>
        </p:nvSpPr>
        <p:spPr>
          <a:xfrm>
            <a:off x="5504480" y="372453"/>
            <a:ext cx="425619" cy="682574"/>
          </a:xfrm>
          <a:custGeom>
            <a:avLst/>
            <a:gdLst/>
            <a:ahLst/>
            <a:cxnLst/>
            <a:rect l="l" t="t" r="r" b="b"/>
            <a:pathLst>
              <a:path w="425619" h="682574">
                <a:moveTo>
                  <a:pt x="3562" y="96080"/>
                </a:moveTo>
                <a:cubicBezTo>
                  <a:pt x="5937" y="96080"/>
                  <a:pt x="9500" y="97337"/>
                  <a:pt x="14249" y="99852"/>
                </a:cubicBezTo>
                <a:cubicBezTo>
                  <a:pt x="46660" y="111586"/>
                  <a:pt x="70409" y="128071"/>
                  <a:pt x="85496" y="149305"/>
                </a:cubicBezTo>
                <a:cubicBezTo>
                  <a:pt x="87732" y="153217"/>
                  <a:pt x="90246" y="157128"/>
                  <a:pt x="93041" y="161040"/>
                </a:cubicBezTo>
                <a:cubicBezTo>
                  <a:pt x="98628" y="168863"/>
                  <a:pt x="101981" y="175848"/>
                  <a:pt x="103099" y="181995"/>
                </a:cubicBezTo>
                <a:cubicBezTo>
                  <a:pt x="103099" y="195965"/>
                  <a:pt x="100584" y="217758"/>
                  <a:pt x="95555" y="247375"/>
                </a:cubicBezTo>
                <a:cubicBezTo>
                  <a:pt x="94437" y="254639"/>
                  <a:pt x="93600" y="261345"/>
                  <a:pt x="93041" y="267492"/>
                </a:cubicBezTo>
                <a:cubicBezTo>
                  <a:pt x="92481" y="273079"/>
                  <a:pt x="91923" y="276153"/>
                  <a:pt x="91364" y="276712"/>
                </a:cubicBezTo>
                <a:cubicBezTo>
                  <a:pt x="90805" y="277270"/>
                  <a:pt x="90805" y="278388"/>
                  <a:pt x="91364" y="280065"/>
                </a:cubicBezTo>
                <a:cubicBezTo>
                  <a:pt x="91364" y="282300"/>
                  <a:pt x="91084" y="284256"/>
                  <a:pt x="90526" y="285932"/>
                </a:cubicBezTo>
                <a:cubicBezTo>
                  <a:pt x="89408" y="288726"/>
                  <a:pt x="88849" y="290961"/>
                  <a:pt x="88849" y="292638"/>
                </a:cubicBezTo>
                <a:cubicBezTo>
                  <a:pt x="89408" y="294314"/>
                  <a:pt x="89408" y="295431"/>
                  <a:pt x="88849" y="295990"/>
                </a:cubicBezTo>
                <a:cubicBezTo>
                  <a:pt x="87732" y="296549"/>
                  <a:pt x="87452" y="298226"/>
                  <a:pt x="88011" y="301020"/>
                </a:cubicBezTo>
                <a:cubicBezTo>
                  <a:pt x="88011" y="304372"/>
                  <a:pt x="87732" y="306608"/>
                  <a:pt x="87173" y="307725"/>
                </a:cubicBezTo>
                <a:cubicBezTo>
                  <a:pt x="86614" y="308843"/>
                  <a:pt x="86335" y="310240"/>
                  <a:pt x="86335" y="311916"/>
                </a:cubicBezTo>
                <a:cubicBezTo>
                  <a:pt x="86335" y="313593"/>
                  <a:pt x="86335" y="315269"/>
                  <a:pt x="86335" y="316945"/>
                </a:cubicBezTo>
                <a:cubicBezTo>
                  <a:pt x="84658" y="323092"/>
                  <a:pt x="82702" y="335386"/>
                  <a:pt x="80468" y="353826"/>
                </a:cubicBezTo>
                <a:cubicBezTo>
                  <a:pt x="79350" y="372267"/>
                  <a:pt x="79908" y="384281"/>
                  <a:pt x="82144" y="389869"/>
                </a:cubicBezTo>
                <a:cubicBezTo>
                  <a:pt x="83261" y="390986"/>
                  <a:pt x="84938" y="390428"/>
                  <a:pt x="87173" y="388192"/>
                </a:cubicBezTo>
                <a:cubicBezTo>
                  <a:pt x="88849" y="386516"/>
                  <a:pt x="89688" y="385119"/>
                  <a:pt x="89688" y="384001"/>
                </a:cubicBezTo>
                <a:cubicBezTo>
                  <a:pt x="89129" y="382884"/>
                  <a:pt x="89408" y="381766"/>
                  <a:pt x="90526" y="380649"/>
                </a:cubicBezTo>
                <a:cubicBezTo>
                  <a:pt x="94996" y="374502"/>
                  <a:pt x="101143" y="362208"/>
                  <a:pt x="108966" y="343768"/>
                </a:cubicBezTo>
                <a:cubicBezTo>
                  <a:pt x="111201" y="339297"/>
                  <a:pt x="113436" y="334548"/>
                  <a:pt x="115672" y="329518"/>
                </a:cubicBezTo>
                <a:cubicBezTo>
                  <a:pt x="117907" y="325048"/>
                  <a:pt x="119024" y="322254"/>
                  <a:pt x="119024" y="321136"/>
                </a:cubicBezTo>
                <a:cubicBezTo>
                  <a:pt x="119024" y="320578"/>
                  <a:pt x="120701" y="316945"/>
                  <a:pt x="124054" y="310240"/>
                </a:cubicBezTo>
                <a:cubicBezTo>
                  <a:pt x="127407" y="303534"/>
                  <a:pt x="129083" y="300181"/>
                  <a:pt x="129083" y="300181"/>
                </a:cubicBezTo>
                <a:cubicBezTo>
                  <a:pt x="129083" y="300181"/>
                  <a:pt x="127407" y="305490"/>
                  <a:pt x="124054" y="316107"/>
                </a:cubicBezTo>
                <a:cubicBezTo>
                  <a:pt x="116789" y="337342"/>
                  <a:pt x="110642" y="364164"/>
                  <a:pt x="105613" y="396574"/>
                </a:cubicBezTo>
                <a:cubicBezTo>
                  <a:pt x="101702" y="421720"/>
                  <a:pt x="98349" y="444911"/>
                  <a:pt x="95555" y="466145"/>
                </a:cubicBezTo>
                <a:cubicBezTo>
                  <a:pt x="95555" y="470615"/>
                  <a:pt x="94996" y="476762"/>
                  <a:pt x="93878" y="484585"/>
                </a:cubicBezTo>
                <a:cubicBezTo>
                  <a:pt x="93320" y="492409"/>
                  <a:pt x="92761" y="499394"/>
                  <a:pt x="92202" y="505540"/>
                </a:cubicBezTo>
                <a:cubicBezTo>
                  <a:pt x="91643" y="511128"/>
                  <a:pt x="90805" y="514760"/>
                  <a:pt x="89688" y="516437"/>
                </a:cubicBezTo>
                <a:cubicBezTo>
                  <a:pt x="89129" y="517555"/>
                  <a:pt x="88849" y="519790"/>
                  <a:pt x="88849" y="523142"/>
                </a:cubicBezTo>
                <a:cubicBezTo>
                  <a:pt x="88849" y="526495"/>
                  <a:pt x="88570" y="529010"/>
                  <a:pt x="88011" y="530686"/>
                </a:cubicBezTo>
                <a:cubicBezTo>
                  <a:pt x="87452" y="532363"/>
                  <a:pt x="87452" y="533760"/>
                  <a:pt x="88011" y="534877"/>
                </a:cubicBezTo>
                <a:cubicBezTo>
                  <a:pt x="88011" y="535995"/>
                  <a:pt x="87732" y="537112"/>
                  <a:pt x="87173" y="538230"/>
                </a:cubicBezTo>
                <a:cubicBezTo>
                  <a:pt x="86614" y="539907"/>
                  <a:pt x="86335" y="541862"/>
                  <a:pt x="86335" y="544098"/>
                </a:cubicBezTo>
                <a:cubicBezTo>
                  <a:pt x="86893" y="545774"/>
                  <a:pt x="86893" y="546892"/>
                  <a:pt x="86335" y="547450"/>
                </a:cubicBezTo>
                <a:cubicBezTo>
                  <a:pt x="85217" y="548568"/>
                  <a:pt x="84658" y="550524"/>
                  <a:pt x="84658" y="553318"/>
                </a:cubicBezTo>
                <a:cubicBezTo>
                  <a:pt x="84658" y="562258"/>
                  <a:pt x="82423" y="567567"/>
                  <a:pt x="77953" y="569244"/>
                </a:cubicBezTo>
                <a:cubicBezTo>
                  <a:pt x="72923" y="570361"/>
                  <a:pt x="67056" y="568964"/>
                  <a:pt x="60350" y="565053"/>
                </a:cubicBezTo>
                <a:cubicBezTo>
                  <a:pt x="58115" y="562817"/>
                  <a:pt x="56718" y="561700"/>
                  <a:pt x="56159" y="561700"/>
                </a:cubicBezTo>
                <a:cubicBezTo>
                  <a:pt x="53924" y="561700"/>
                  <a:pt x="48895" y="557788"/>
                  <a:pt x="41072" y="549965"/>
                </a:cubicBezTo>
                <a:cubicBezTo>
                  <a:pt x="38837" y="547171"/>
                  <a:pt x="35763" y="542980"/>
                  <a:pt x="31852" y="537392"/>
                </a:cubicBezTo>
                <a:cubicBezTo>
                  <a:pt x="27940" y="532363"/>
                  <a:pt x="24308" y="527054"/>
                  <a:pt x="20956" y="521466"/>
                </a:cubicBezTo>
                <a:cubicBezTo>
                  <a:pt x="18720" y="516996"/>
                  <a:pt x="17603" y="510569"/>
                  <a:pt x="17603" y="502187"/>
                </a:cubicBezTo>
                <a:cubicBezTo>
                  <a:pt x="17603" y="484306"/>
                  <a:pt x="18720" y="468380"/>
                  <a:pt x="20956" y="454410"/>
                </a:cubicBezTo>
                <a:cubicBezTo>
                  <a:pt x="22631" y="450499"/>
                  <a:pt x="24028" y="445749"/>
                  <a:pt x="25146" y="440161"/>
                </a:cubicBezTo>
                <a:cubicBezTo>
                  <a:pt x="25705" y="432896"/>
                  <a:pt x="26822" y="424794"/>
                  <a:pt x="28499" y="415853"/>
                </a:cubicBezTo>
                <a:cubicBezTo>
                  <a:pt x="29617" y="407471"/>
                  <a:pt x="30455" y="401604"/>
                  <a:pt x="31013" y="398251"/>
                </a:cubicBezTo>
                <a:cubicBezTo>
                  <a:pt x="31013" y="394339"/>
                  <a:pt x="31572" y="388751"/>
                  <a:pt x="32690" y="381487"/>
                </a:cubicBezTo>
                <a:cubicBezTo>
                  <a:pt x="33807" y="374222"/>
                  <a:pt x="34366" y="368634"/>
                  <a:pt x="34366" y="364723"/>
                </a:cubicBezTo>
                <a:cubicBezTo>
                  <a:pt x="34925" y="360811"/>
                  <a:pt x="35484" y="357458"/>
                  <a:pt x="36043" y="354664"/>
                </a:cubicBezTo>
                <a:cubicBezTo>
                  <a:pt x="37719" y="342371"/>
                  <a:pt x="39116" y="320298"/>
                  <a:pt x="40234" y="288447"/>
                </a:cubicBezTo>
                <a:cubicBezTo>
                  <a:pt x="40792" y="277270"/>
                  <a:pt x="41351" y="269727"/>
                  <a:pt x="41910" y="265815"/>
                </a:cubicBezTo>
                <a:cubicBezTo>
                  <a:pt x="43028" y="231728"/>
                  <a:pt x="43028" y="197921"/>
                  <a:pt x="41910" y="164393"/>
                </a:cubicBezTo>
                <a:cubicBezTo>
                  <a:pt x="39675" y="145953"/>
                  <a:pt x="37719" y="135615"/>
                  <a:pt x="36043" y="133380"/>
                </a:cubicBezTo>
                <a:cubicBezTo>
                  <a:pt x="28219" y="123321"/>
                  <a:pt x="17603" y="114101"/>
                  <a:pt x="4191" y="105719"/>
                </a:cubicBezTo>
                <a:cubicBezTo>
                  <a:pt x="1397" y="105160"/>
                  <a:pt x="0" y="103204"/>
                  <a:pt x="0" y="99852"/>
                </a:cubicBezTo>
                <a:cubicBezTo>
                  <a:pt x="0" y="97337"/>
                  <a:pt x="1187" y="96080"/>
                  <a:pt x="3562" y="96080"/>
                </a:cubicBezTo>
                <a:close/>
                <a:moveTo>
                  <a:pt x="352044" y="106"/>
                </a:moveTo>
                <a:cubicBezTo>
                  <a:pt x="355956" y="-174"/>
                  <a:pt x="359029" y="106"/>
                  <a:pt x="361265" y="944"/>
                </a:cubicBezTo>
                <a:cubicBezTo>
                  <a:pt x="370205" y="2620"/>
                  <a:pt x="382219" y="8488"/>
                  <a:pt x="397307" y="18546"/>
                </a:cubicBezTo>
                <a:cubicBezTo>
                  <a:pt x="406806" y="25252"/>
                  <a:pt x="412116" y="30002"/>
                  <a:pt x="413233" y="32795"/>
                </a:cubicBezTo>
                <a:cubicBezTo>
                  <a:pt x="414909" y="36707"/>
                  <a:pt x="416865" y="41177"/>
                  <a:pt x="419100" y="46207"/>
                </a:cubicBezTo>
                <a:cubicBezTo>
                  <a:pt x="422453" y="52354"/>
                  <a:pt x="424409" y="57383"/>
                  <a:pt x="424967" y="61294"/>
                </a:cubicBezTo>
                <a:cubicBezTo>
                  <a:pt x="425526" y="66323"/>
                  <a:pt x="424409" y="69956"/>
                  <a:pt x="421615" y="72191"/>
                </a:cubicBezTo>
                <a:cubicBezTo>
                  <a:pt x="418821" y="74985"/>
                  <a:pt x="416027" y="76941"/>
                  <a:pt x="413233" y="78058"/>
                </a:cubicBezTo>
                <a:cubicBezTo>
                  <a:pt x="403733" y="80294"/>
                  <a:pt x="398704" y="83646"/>
                  <a:pt x="398145" y="88117"/>
                </a:cubicBezTo>
                <a:cubicBezTo>
                  <a:pt x="397027" y="90352"/>
                  <a:pt x="396748" y="93146"/>
                  <a:pt x="397307" y="96499"/>
                </a:cubicBezTo>
                <a:cubicBezTo>
                  <a:pt x="397866" y="99852"/>
                  <a:pt x="398983" y="106278"/>
                  <a:pt x="400660" y="115777"/>
                </a:cubicBezTo>
                <a:cubicBezTo>
                  <a:pt x="402895" y="126395"/>
                  <a:pt x="404851" y="136173"/>
                  <a:pt x="406527" y="145114"/>
                </a:cubicBezTo>
                <a:cubicBezTo>
                  <a:pt x="408203" y="153496"/>
                  <a:pt x="409321" y="159923"/>
                  <a:pt x="409880" y="164393"/>
                </a:cubicBezTo>
                <a:cubicBezTo>
                  <a:pt x="410997" y="169422"/>
                  <a:pt x="411836" y="175848"/>
                  <a:pt x="412394" y="183671"/>
                </a:cubicBezTo>
                <a:cubicBezTo>
                  <a:pt x="412953" y="192053"/>
                  <a:pt x="413512" y="201274"/>
                  <a:pt x="414071" y="211332"/>
                </a:cubicBezTo>
                <a:cubicBezTo>
                  <a:pt x="414630" y="221390"/>
                  <a:pt x="415188" y="230052"/>
                  <a:pt x="415747" y="237316"/>
                </a:cubicBezTo>
                <a:cubicBezTo>
                  <a:pt x="416306" y="243463"/>
                  <a:pt x="416865" y="248772"/>
                  <a:pt x="417424" y="253242"/>
                </a:cubicBezTo>
                <a:cubicBezTo>
                  <a:pt x="417983" y="258271"/>
                  <a:pt x="418262" y="264139"/>
                  <a:pt x="418262" y="270844"/>
                </a:cubicBezTo>
                <a:cubicBezTo>
                  <a:pt x="418821" y="278109"/>
                  <a:pt x="419379" y="283138"/>
                  <a:pt x="419938" y="285932"/>
                </a:cubicBezTo>
                <a:cubicBezTo>
                  <a:pt x="420497" y="290402"/>
                  <a:pt x="420776" y="299343"/>
                  <a:pt x="420776" y="312754"/>
                </a:cubicBezTo>
                <a:cubicBezTo>
                  <a:pt x="421336" y="326166"/>
                  <a:pt x="422173" y="334548"/>
                  <a:pt x="423291" y="337900"/>
                </a:cubicBezTo>
                <a:cubicBezTo>
                  <a:pt x="426085" y="426750"/>
                  <a:pt x="426364" y="522584"/>
                  <a:pt x="424129" y="625403"/>
                </a:cubicBezTo>
                <a:cubicBezTo>
                  <a:pt x="420218" y="653902"/>
                  <a:pt x="413512" y="672342"/>
                  <a:pt x="404012" y="680724"/>
                </a:cubicBezTo>
                <a:cubicBezTo>
                  <a:pt x="397307" y="685195"/>
                  <a:pt x="385293" y="681562"/>
                  <a:pt x="367970" y="669827"/>
                </a:cubicBezTo>
                <a:cubicBezTo>
                  <a:pt x="351765" y="656416"/>
                  <a:pt x="340589" y="644123"/>
                  <a:pt x="334442" y="632947"/>
                </a:cubicBezTo>
                <a:cubicBezTo>
                  <a:pt x="334442" y="630711"/>
                  <a:pt x="332766" y="627917"/>
                  <a:pt x="329413" y="624565"/>
                </a:cubicBezTo>
                <a:cubicBezTo>
                  <a:pt x="326619" y="620653"/>
                  <a:pt x="325222" y="618138"/>
                  <a:pt x="325222" y="617021"/>
                </a:cubicBezTo>
                <a:cubicBezTo>
                  <a:pt x="325222" y="614227"/>
                  <a:pt x="322148" y="606963"/>
                  <a:pt x="316001" y="595228"/>
                </a:cubicBezTo>
                <a:cubicBezTo>
                  <a:pt x="313766" y="591875"/>
                  <a:pt x="308178" y="584611"/>
                  <a:pt x="299237" y="573435"/>
                </a:cubicBezTo>
                <a:cubicBezTo>
                  <a:pt x="290855" y="562817"/>
                  <a:pt x="285827" y="555553"/>
                  <a:pt x="284150" y="551641"/>
                </a:cubicBezTo>
                <a:cubicBezTo>
                  <a:pt x="282473" y="549406"/>
                  <a:pt x="279959" y="545215"/>
                  <a:pt x="276607" y="539068"/>
                </a:cubicBezTo>
                <a:cubicBezTo>
                  <a:pt x="271577" y="532363"/>
                  <a:pt x="266548" y="523701"/>
                  <a:pt x="261518" y="513084"/>
                </a:cubicBezTo>
                <a:cubicBezTo>
                  <a:pt x="255372" y="500791"/>
                  <a:pt x="252019" y="495203"/>
                  <a:pt x="251461" y="496320"/>
                </a:cubicBezTo>
                <a:cubicBezTo>
                  <a:pt x="249784" y="497996"/>
                  <a:pt x="246990" y="500511"/>
                  <a:pt x="243078" y="503864"/>
                </a:cubicBezTo>
                <a:cubicBezTo>
                  <a:pt x="238608" y="506658"/>
                  <a:pt x="236372" y="508055"/>
                  <a:pt x="236372" y="508055"/>
                </a:cubicBezTo>
                <a:cubicBezTo>
                  <a:pt x="235814" y="508055"/>
                  <a:pt x="232740" y="510011"/>
                  <a:pt x="227152" y="513922"/>
                </a:cubicBezTo>
                <a:cubicBezTo>
                  <a:pt x="222123" y="516716"/>
                  <a:pt x="216536" y="519510"/>
                  <a:pt x="210388" y="522304"/>
                </a:cubicBezTo>
                <a:cubicBezTo>
                  <a:pt x="204800" y="524539"/>
                  <a:pt x="200330" y="526495"/>
                  <a:pt x="196977" y="528172"/>
                </a:cubicBezTo>
                <a:cubicBezTo>
                  <a:pt x="177978" y="535436"/>
                  <a:pt x="161493" y="538510"/>
                  <a:pt x="147523" y="537392"/>
                </a:cubicBezTo>
                <a:cubicBezTo>
                  <a:pt x="133553" y="532363"/>
                  <a:pt x="123215" y="522584"/>
                  <a:pt x="116510" y="508055"/>
                </a:cubicBezTo>
                <a:cubicBezTo>
                  <a:pt x="115393" y="507496"/>
                  <a:pt x="116789" y="505121"/>
                  <a:pt x="120701" y="500930"/>
                </a:cubicBezTo>
                <a:cubicBezTo>
                  <a:pt x="124613" y="496739"/>
                  <a:pt x="135788" y="486262"/>
                  <a:pt x="154229" y="469498"/>
                </a:cubicBezTo>
                <a:cubicBezTo>
                  <a:pt x="171552" y="452734"/>
                  <a:pt x="186639" y="435551"/>
                  <a:pt x="199492" y="417948"/>
                </a:cubicBezTo>
                <a:cubicBezTo>
                  <a:pt x="212344" y="400346"/>
                  <a:pt x="217373" y="389589"/>
                  <a:pt x="214579" y="385678"/>
                </a:cubicBezTo>
                <a:cubicBezTo>
                  <a:pt x="211785" y="383443"/>
                  <a:pt x="206477" y="383722"/>
                  <a:pt x="198653" y="386516"/>
                </a:cubicBezTo>
                <a:cubicBezTo>
                  <a:pt x="193065" y="389310"/>
                  <a:pt x="185242" y="392383"/>
                  <a:pt x="175184" y="395736"/>
                </a:cubicBezTo>
                <a:cubicBezTo>
                  <a:pt x="172390" y="397413"/>
                  <a:pt x="168199" y="396295"/>
                  <a:pt x="162611" y="392383"/>
                </a:cubicBezTo>
                <a:cubicBezTo>
                  <a:pt x="153671" y="385119"/>
                  <a:pt x="149200" y="378972"/>
                  <a:pt x="149200" y="373943"/>
                </a:cubicBezTo>
                <a:cubicBezTo>
                  <a:pt x="149200" y="372267"/>
                  <a:pt x="150876" y="368495"/>
                  <a:pt x="154229" y="362627"/>
                </a:cubicBezTo>
                <a:cubicBezTo>
                  <a:pt x="157582" y="356760"/>
                  <a:pt x="162332" y="348797"/>
                  <a:pt x="168478" y="338738"/>
                </a:cubicBezTo>
                <a:cubicBezTo>
                  <a:pt x="176860" y="325327"/>
                  <a:pt x="181889" y="317504"/>
                  <a:pt x="183566" y="315269"/>
                </a:cubicBezTo>
                <a:cubicBezTo>
                  <a:pt x="185801" y="312475"/>
                  <a:pt x="190551" y="304372"/>
                  <a:pt x="197815" y="290961"/>
                </a:cubicBezTo>
                <a:cubicBezTo>
                  <a:pt x="206756" y="276432"/>
                  <a:pt x="211226" y="269168"/>
                  <a:pt x="211226" y="269168"/>
                </a:cubicBezTo>
                <a:cubicBezTo>
                  <a:pt x="211226" y="268609"/>
                  <a:pt x="212903" y="265256"/>
                  <a:pt x="216256" y="259110"/>
                </a:cubicBezTo>
                <a:cubicBezTo>
                  <a:pt x="225756" y="239551"/>
                  <a:pt x="226593" y="228934"/>
                  <a:pt x="218770" y="227258"/>
                </a:cubicBezTo>
                <a:cubicBezTo>
                  <a:pt x="214300" y="225023"/>
                  <a:pt x="208432" y="225581"/>
                  <a:pt x="201168" y="228934"/>
                </a:cubicBezTo>
                <a:cubicBezTo>
                  <a:pt x="177698" y="238993"/>
                  <a:pt x="159817" y="240390"/>
                  <a:pt x="147523" y="233125"/>
                </a:cubicBezTo>
                <a:cubicBezTo>
                  <a:pt x="139141" y="226420"/>
                  <a:pt x="134671" y="221390"/>
                  <a:pt x="134112" y="218038"/>
                </a:cubicBezTo>
                <a:cubicBezTo>
                  <a:pt x="135230" y="218038"/>
                  <a:pt x="138862" y="217479"/>
                  <a:pt x="145009" y="216361"/>
                </a:cubicBezTo>
                <a:cubicBezTo>
                  <a:pt x="157302" y="214126"/>
                  <a:pt x="170434" y="207700"/>
                  <a:pt x="184404" y="197083"/>
                </a:cubicBezTo>
                <a:cubicBezTo>
                  <a:pt x="189433" y="194289"/>
                  <a:pt x="193065" y="192053"/>
                  <a:pt x="195301" y="190377"/>
                </a:cubicBezTo>
                <a:cubicBezTo>
                  <a:pt x="197536" y="189260"/>
                  <a:pt x="201727" y="186186"/>
                  <a:pt x="207874" y="181157"/>
                </a:cubicBezTo>
                <a:cubicBezTo>
                  <a:pt x="214579" y="176128"/>
                  <a:pt x="217932" y="173613"/>
                  <a:pt x="217932" y="173613"/>
                </a:cubicBezTo>
                <a:cubicBezTo>
                  <a:pt x="219050" y="173613"/>
                  <a:pt x="224358" y="169422"/>
                  <a:pt x="233858" y="161040"/>
                </a:cubicBezTo>
                <a:cubicBezTo>
                  <a:pt x="237211" y="156570"/>
                  <a:pt x="241122" y="155173"/>
                  <a:pt x="245593" y="156849"/>
                </a:cubicBezTo>
                <a:cubicBezTo>
                  <a:pt x="248945" y="157408"/>
                  <a:pt x="252578" y="158805"/>
                  <a:pt x="256489" y="161040"/>
                </a:cubicBezTo>
                <a:cubicBezTo>
                  <a:pt x="260960" y="163834"/>
                  <a:pt x="264312" y="165510"/>
                  <a:pt x="266548" y="166069"/>
                </a:cubicBezTo>
                <a:cubicBezTo>
                  <a:pt x="273254" y="168305"/>
                  <a:pt x="278282" y="173334"/>
                  <a:pt x="281635" y="181157"/>
                </a:cubicBezTo>
                <a:cubicBezTo>
                  <a:pt x="283312" y="186186"/>
                  <a:pt x="284988" y="190098"/>
                  <a:pt x="286664" y="192892"/>
                </a:cubicBezTo>
                <a:cubicBezTo>
                  <a:pt x="288900" y="196244"/>
                  <a:pt x="290017" y="199877"/>
                  <a:pt x="290017" y="203788"/>
                </a:cubicBezTo>
                <a:cubicBezTo>
                  <a:pt x="290017" y="208817"/>
                  <a:pt x="287223" y="213567"/>
                  <a:pt x="281635" y="218038"/>
                </a:cubicBezTo>
                <a:cubicBezTo>
                  <a:pt x="269900" y="230331"/>
                  <a:pt x="251739" y="252683"/>
                  <a:pt x="227152" y="285094"/>
                </a:cubicBezTo>
                <a:cubicBezTo>
                  <a:pt x="223241" y="290682"/>
                  <a:pt x="218491" y="296549"/>
                  <a:pt x="212903" y="302696"/>
                </a:cubicBezTo>
                <a:cubicBezTo>
                  <a:pt x="207874" y="309960"/>
                  <a:pt x="203403" y="316387"/>
                  <a:pt x="199492" y="321975"/>
                </a:cubicBezTo>
                <a:cubicBezTo>
                  <a:pt x="196698" y="326445"/>
                  <a:pt x="191390" y="336224"/>
                  <a:pt x="183566" y="351311"/>
                </a:cubicBezTo>
                <a:cubicBezTo>
                  <a:pt x="179654" y="359135"/>
                  <a:pt x="179095" y="361929"/>
                  <a:pt x="181889" y="359694"/>
                </a:cubicBezTo>
                <a:cubicBezTo>
                  <a:pt x="182448" y="358017"/>
                  <a:pt x="182728" y="357458"/>
                  <a:pt x="182728" y="358017"/>
                </a:cubicBezTo>
                <a:cubicBezTo>
                  <a:pt x="182728" y="359694"/>
                  <a:pt x="186919" y="357598"/>
                  <a:pt x="195301" y="351731"/>
                </a:cubicBezTo>
                <a:cubicBezTo>
                  <a:pt x="203683" y="345863"/>
                  <a:pt x="207874" y="342091"/>
                  <a:pt x="207874" y="340415"/>
                </a:cubicBezTo>
                <a:cubicBezTo>
                  <a:pt x="207874" y="339856"/>
                  <a:pt x="208712" y="339297"/>
                  <a:pt x="210388" y="338738"/>
                </a:cubicBezTo>
                <a:cubicBezTo>
                  <a:pt x="212624" y="337062"/>
                  <a:pt x="219888" y="330357"/>
                  <a:pt x="232181" y="318622"/>
                </a:cubicBezTo>
                <a:cubicBezTo>
                  <a:pt x="240005" y="310240"/>
                  <a:pt x="245313" y="305071"/>
                  <a:pt x="248107" y="303115"/>
                </a:cubicBezTo>
                <a:cubicBezTo>
                  <a:pt x="250902" y="301159"/>
                  <a:pt x="253136" y="300461"/>
                  <a:pt x="254813" y="301020"/>
                </a:cubicBezTo>
                <a:cubicBezTo>
                  <a:pt x="258724" y="301578"/>
                  <a:pt x="263195" y="303534"/>
                  <a:pt x="268224" y="306887"/>
                </a:cubicBezTo>
                <a:cubicBezTo>
                  <a:pt x="274371" y="310240"/>
                  <a:pt x="278003" y="311916"/>
                  <a:pt x="279121" y="311916"/>
                </a:cubicBezTo>
                <a:cubicBezTo>
                  <a:pt x="282473" y="311916"/>
                  <a:pt x="286944" y="316107"/>
                  <a:pt x="292532" y="324489"/>
                </a:cubicBezTo>
                <a:cubicBezTo>
                  <a:pt x="293649" y="327283"/>
                  <a:pt x="295326" y="331474"/>
                  <a:pt x="297561" y="337062"/>
                </a:cubicBezTo>
                <a:cubicBezTo>
                  <a:pt x="304267" y="346003"/>
                  <a:pt x="303149" y="353267"/>
                  <a:pt x="294208" y="358855"/>
                </a:cubicBezTo>
                <a:cubicBezTo>
                  <a:pt x="283591" y="369472"/>
                  <a:pt x="269900" y="382325"/>
                  <a:pt x="253136" y="397413"/>
                </a:cubicBezTo>
                <a:cubicBezTo>
                  <a:pt x="248666" y="401324"/>
                  <a:pt x="243357" y="406074"/>
                  <a:pt x="237211" y="411662"/>
                </a:cubicBezTo>
                <a:cubicBezTo>
                  <a:pt x="231064" y="417250"/>
                  <a:pt x="224917" y="423397"/>
                  <a:pt x="218770" y="430102"/>
                </a:cubicBezTo>
                <a:cubicBezTo>
                  <a:pt x="195859" y="451337"/>
                  <a:pt x="183007" y="466983"/>
                  <a:pt x="180213" y="477042"/>
                </a:cubicBezTo>
                <a:cubicBezTo>
                  <a:pt x="179095" y="479277"/>
                  <a:pt x="181051" y="480115"/>
                  <a:pt x="186080" y="479556"/>
                </a:cubicBezTo>
                <a:cubicBezTo>
                  <a:pt x="190551" y="478997"/>
                  <a:pt x="196139" y="477880"/>
                  <a:pt x="202844" y="476203"/>
                </a:cubicBezTo>
                <a:cubicBezTo>
                  <a:pt x="209550" y="473968"/>
                  <a:pt x="219329" y="470895"/>
                  <a:pt x="232181" y="466983"/>
                </a:cubicBezTo>
                <a:cubicBezTo>
                  <a:pt x="272415" y="455248"/>
                  <a:pt x="306781" y="441278"/>
                  <a:pt x="335280" y="425073"/>
                </a:cubicBezTo>
                <a:cubicBezTo>
                  <a:pt x="341427" y="420603"/>
                  <a:pt x="345059" y="418368"/>
                  <a:pt x="346177" y="418368"/>
                </a:cubicBezTo>
                <a:cubicBezTo>
                  <a:pt x="346177" y="418926"/>
                  <a:pt x="344500" y="420603"/>
                  <a:pt x="341147" y="423397"/>
                </a:cubicBezTo>
                <a:cubicBezTo>
                  <a:pt x="337795" y="426191"/>
                  <a:pt x="333324" y="429543"/>
                  <a:pt x="327736" y="433455"/>
                </a:cubicBezTo>
                <a:cubicBezTo>
                  <a:pt x="303149" y="453013"/>
                  <a:pt x="281635" y="470895"/>
                  <a:pt x="263195" y="487100"/>
                </a:cubicBezTo>
                <a:lnTo>
                  <a:pt x="255651" y="492967"/>
                </a:lnTo>
                <a:lnTo>
                  <a:pt x="267386" y="508893"/>
                </a:lnTo>
                <a:cubicBezTo>
                  <a:pt x="288061" y="537951"/>
                  <a:pt x="305943" y="555274"/>
                  <a:pt x="321031" y="560862"/>
                </a:cubicBezTo>
                <a:cubicBezTo>
                  <a:pt x="323266" y="561979"/>
                  <a:pt x="326060" y="560303"/>
                  <a:pt x="329413" y="555832"/>
                </a:cubicBezTo>
                <a:cubicBezTo>
                  <a:pt x="333324" y="552480"/>
                  <a:pt x="335280" y="550244"/>
                  <a:pt x="335280" y="549127"/>
                </a:cubicBezTo>
                <a:cubicBezTo>
                  <a:pt x="335839" y="548009"/>
                  <a:pt x="336398" y="546892"/>
                  <a:pt x="336956" y="545774"/>
                </a:cubicBezTo>
                <a:cubicBezTo>
                  <a:pt x="339750" y="537951"/>
                  <a:pt x="344221" y="519231"/>
                  <a:pt x="350368" y="489615"/>
                </a:cubicBezTo>
                <a:cubicBezTo>
                  <a:pt x="353162" y="468939"/>
                  <a:pt x="355397" y="449660"/>
                  <a:pt x="357073" y="431779"/>
                </a:cubicBezTo>
                <a:cubicBezTo>
                  <a:pt x="357632" y="428426"/>
                  <a:pt x="358191" y="422000"/>
                  <a:pt x="358750" y="412500"/>
                </a:cubicBezTo>
                <a:cubicBezTo>
                  <a:pt x="360985" y="376178"/>
                  <a:pt x="360147" y="319739"/>
                  <a:pt x="356235" y="243184"/>
                </a:cubicBezTo>
                <a:cubicBezTo>
                  <a:pt x="355676" y="227537"/>
                  <a:pt x="355117" y="212450"/>
                  <a:pt x="354559" y="197921"/>
                </a:cubicBezTo>
                <a:cubicBezTo>
                  <a:pt x="353441" y="170540"/>
                  <a:pt x="351765" y="143158"/>
                  <a:pt x="349529" y="115777"/>
                </a:cubicBezTo>
                <a:cubicBezTo>
                  <a:pt x="347294" y="103484"/>
                  <a:pt x="345339" y="93146"/>
                  <a:pt x="343662" y="84764"/>
                </a:cubicBezTo>
                <a:cubicBezTo>
                  <a:pt x="340868" y="77500"/>
                  <a:pt x="338353" y="72191"/>
                  <a:pt x="336119" y="68838"/>
                </a:cubicBezTo>
                <a:cubicBezTo>
                  <a:pt x="327177" y="61574"/>
                  <a:pt x="312928" y="59897"/>
                  <a:pt x="293370" y="63809"/>
                </a:cubicBezTo>
                <a:cubicBezTo>
                  <a:pt x="287223" y="65485"/>
                  <a:pt x="282753" y="66882"/>
                  <a:pt x="279959" y="68000"/>
                </a:cubicBezTo>
                <a:cubicBezTo>
                  <a:pt x="276607" y="68559"/>
                  <a:pt x="271577" y="69956"/>
                  <a:pt x="264871" y="72191"/>
                </a:cubicBezTo>
                <a:cubicBezTo>
                  <a:pt x="258166" y="73867"/>
                  <a:pt x="250902" y="75823"/>
                  <a:pt x="243078" y="78058"/>
                </a:cubicBezTo>
                <a:cubicBezTo>
                  <a:pt x="235255" y="79735"/>
                  <a:pt x="226593" y="82249"/>
                  <a:pt x="217094" y="85602"/>
                </a:cubicBezTo>
                <a:cubicBezTo>
                  <a:pt x="206477" y="88955"/>
                  <a:pt x="200330" y="90631"/>
                  <a:pt x="198653" y="90631"/>
                </a:cubicBezTo>
                <a:cubicBezTo>
                  <a:pt x="197536" y="90631"/>
                  <a:pt x="195021" y="91190"/>
                  <a:pt x="191110" y="92308"/>
                </a:cubicBezTo>
                <a:cubicBezTo>
                  <a:pt x="159817" y="101249"/>
                  <a:pt x="131319" y="100969"/>
                  <a:pt x="105613" y="91469"/>
                </a:cubicBezTo>
                <a:cubicBezTo>
                  <a:pt x="94996" y="84764"/>
                  <a:pt x="86614" y="79176"/>
                  <a:pt x="80468" y="74705"/>
                </a:cubicBezTo>
                <a:cubicBezTo>
                  <a:pt x="78791" y="73029"/>
                  <a:pt x="78931" y="72051"/>
                  <a:pt x="80886" y="71772"/>
                </a:cubicBezTo>
                <a:cubicBezTo>
                  <a:pt x="82842" y="71492"/>
                  <a:pt x="86614" y="71912"/>
                  <a:pt x="92202" y="73029"/>
                </a:cubicBezTo>
                <a:cubicBezTo>
                  <a:pt x="99466" y="73588"/>
                  <a:pt x="105613" y="73588"/>
                  <a:pt x="110642" y="73029"/>
                </a:cubicBezTo>
                <a:cubicBezTo>
                  <a:pt x="125730" y="70794"/>
                  <a:pt x="140539" y="66882"/>
                  <a:pt x="155067" y="61294"/>
                </a:cubicBezTo>
                <a:cubicBezTo>
                  <a:pt x="161773" y="59059"/>
                  <a:pt x="168897" y="56684"/>
                  <a:pt x="176441" y="54170"/>
                </a:cubicBezTo>
                <a:cubicBezTo>
                  <a:pt x="183985" y="51655"/>
                  <a:pt x="188316" y="50398"/>
                  <a:pt x="189433" y="50398"/>
                </a:cubicBezTo>
                <a:cubicBezTo>
                  <a:pt x="190551" y="50398"/>
                  <a:pt x="191948" y="50118"/>
                  <a:pt x="193624" y="49560"/>
                </a:cubicBezTo>
                <a:cubicBezTo>
                  <a:pt x="195301" y="48442"/>
                  <a:pt x="198793" y="47045"/>
                  <a:pt x="204102" y="45368"/>
                </a:cubicBezTo>
                <a:cubicBezTo>
                  <a:pt x="209410" y="43692"/>
                  <a:pt x="216814" y="41457"/>
                  <a:pt x="226314" y="38663"/>
                </a:cubicBezTo>
                <a:cubicBezTo>
                  <a:pt x="249225" y="31398"/>
                  <a:pt x="276885" y="22178"/>
                  <a:pt x="309296" y="11002"/>
                </a:cubicBezTo>
                <a:cubicBezTo>
                  <a:pt x="319354" y="7650"/>
                  <a:pt x="328854" y="4856"/>
                  <a:pt x="337795" y="2620"/>
                </a:cubicBezTo>
                <a:cubicBezTo>
                  <a:pt x="343383" y="1223"/>
                  <a:pt x="348132" y="385"/>
                  <a:pt x="352044" y="106"/>
                </a:cubicBezTo>
                <a:close/>
              </a:path>
            </a:pathLst>
          </a:custGeom>
          <a:gradFill>
            <a:gsLst>
              <a:gs pos="0">
                <a:srgbClr val="A51A13"/>
              </a:gs>
              <a:gs pos="100000">
                <a:srgbClr val="E0231A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zh-CN" altLang="en-US" sz="6600" dirty="0">
              <a:gradFill>
                <a:gsLst>
                  <a:gs pos="0">
                    <a:srgbClr val="A51A13"/>
                  </a:gs>
                  <a:gs pos="100000">
                    <a:srgbClr val="E0231A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演示流云楷" panose="020006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64A4297-B8C8-0E5D-81E4-FCB9FA767D0A}"/>
              </a:ext>
            </a:extLst>
          </p:cNvPr>
          <p:cNvSpPr txBox="1"/>
          <p:nvPr/>
        </p:nvSpPr>
        <p:spPr>
          <a:xfrm>
            <a:off x="6094874" y="572873"/>
            <a:ext cx="719175" cy="718576"/>
          </a:xfrm>
          <a:custGeom>
            <a:avLst/>
            <a:gdLst/>
            <a:ahLst/>
            <a:cxnLst/>
            <a:rect l="l" t="t" r="r" b="b"/>
            <a:pathLst>
              <a:path w="719175" h="718576">
                <a:moveTo>
                  <a:pt x="211226" y="567233"/>
                </a:moveTo>
                <a:cubicBezTo>
                  <a:pt x="207873" y="567233"/>
                  <a:pt x="200609" y="573380"/>
                  <a:pt x="189433" y="585673"/>
                </a:cubicBezTo>
                <a:cubicBezTo>
                  <a:pt x="178257" y="597967"/>
                  <a:pt x="172669" y="606069"/>
                  <a:pt x="172669" y="609981"/>
                </a:cubicBezTo>
                <a:cubicBezTo>
                  <a:pt x="172669" y="610540"/>
                  <a:pt x="174066" y="610819"/>
                  <a:pt x="176860" y="610819"/>
                </a:cubicBezTo>
                <a:cubicBezTo>
                  <a:pt x="179654" y="610819"/>
                  <a:pt x="181889" y="610260"/>
                  <a:pt x="183565" y="609143"/>
                </a:cubicBezTo>
                <a:cubicBezTo>
                  <a:pt x="185800" y="608025"/>
                  <a:pt x="187477" y="607466"/>
                  <a:pt x="188594" y="607466"/>
                </a:cubicBezTo>
                <a:cubicBezTo>
                  <a:pt x="189712" y="607466"/>
                  <a:pt x="192506" y="606069"/>
                  <a:pt x="196976" y="603275"/>
                </a:cubicBezTo>
                <a:cubicBezTo>
                  <a:pt x="202006" y="599923"/>
                  <a:pt x="204520" y="598246"/>
                  <a:pt x="204520" y="598246"/>
                </a:cubicBezTo>
                <a:cubicBezTo>
                  <a:pt x="205638" y="598246"/>
                  <a:pt x="210667" y="595452"/>
                  <a:pt x="219608" y="589864"/>
                </a:cubicBezTo>
                <a:cubicBezTo>
                  <a:pt x="224078" y="587070"/>
                  <a:pt x="226872" y="585394"/>
                  <a:pt x="227990" y="584835"/>
                </a:cubicBezTo>
                <a:cubicBezTo>
                  <a:pt x="227990" y="583159"/>
                  <a:pt x="225475" y="579806"/>
                  <a:pt x="220446" y="574777"/>
                </a:cubicBezTo>
                <a:cubicBezTo>
                  <a:pt x="215417" y="569747"/>
                  <a:pt x="212343" y="567233"/>
                  <a:pt x="211226" y="567233"/>
                </a:cubicBezTo>
                <a:close/>
                <a:moveTo>
                  <a:pt x="321868" y="535381"/>
                </a:moveTo>
                <a:cubicBezTo>
                  <a:pt x="317398" y="537616"/>
                  <a:pt x="310413" y="542646"/>
                  <a:pt x="300913" y="550469"/>
                </a:cubicBezTo>
                <a:cubicBezTo>
                  <a:pt x="298119" y="553822"/>
                  <a:pt x="294068" y="557873"/>
                  <a:pt x="288759" y="562623"/>
                </a:cubicBezTo>
                <a:cubicBezTo>
                  <a:pt x="283451" y="567372"/>
                  <a:pt x="278142" y="572541"/>
                  <a:pt x="272834" y="578129"/>
                </a:cubicBezTo>
                <a:cubicBezTo>
                  <a:pt x="267525" y="583717"/>
                  <a:pt x="262915" y="588467"/>
                  <a:pt x="259003" y="592379"/>
                </a:cubicBezTo>
                <a:cubicBezTo>
                  <a:pt x="255092" y="596290"/>
                  <a:pt x="253136" y="598526"/>
                  <a:pt x="253136" y="599084"/>
                </a:cubicBezTo>
                <a:cubicBezTo>
                  <a:pt x="253136" y="600202"/>
                  <a:pt x="256349" y="603834"/>
                  <a:pt x="262775" y="609981"/>
                </a:cubicBezTo>
                <a:cubicBezTo>
                  <a:pt x="269201" y="616128"/>
                  <a:pt x="274929" y="621157"/>
                  <a:pt x="279958" y="625069"/>
                </a:cubicBezTo>
                <a:cubicBezTo>
                  <a:pt x="292811" y="634009"/>
                  <a:pt x="300634" y="638480"/>
                  <a:pt x="303428" y="638480"/>
                </a:cubicBezTo>
                <a:cubicBezTo>
                  <a:pt x="306222" y="638480"/>
                  <a:pt x="309016" y="636803"/>
                  <a:pt x="311810" y="633451"/>
                </a:cubicBezTo>
                <a:cubicBezTo>
                  <a:pt x="311810" y="632892"/>
                  <a:pt x="312648" y="631495"/>
                  <a:pt x="314324" y="629260"/>
                </a:cubicBezTo>
                <a:cubicBezTo>
                  <a:pt x="317677" y="623113"/>
                  <a:pt x="320471" y="615848"/>
                  <a:pt x="322706" y="607466"/>
                </a:cubicBezTo>
                <a:cubicBezTo>
                  <a:pt x="323265" y="603555"/>
                  <a:pt x="323824" y="600481"/>
                  <a:pt x="324383" y="598246"/>
                </a:cubicBezTo>
                <a:cubicBezTo>
                  <a:pt x="324383" y="594893"/>
                  <a:pt x="324383" y="590982"/>
                  <a:pt x="324383" y="586511"/>
                </a:cubicBezTo>
                <a:cubicBezTo>
                  <a:pt x="324942" y="580923"/>
                  <a:pt x="325500" y="577012"/>
                  <a:pt x="326059" y="574777"/>
                </a:cubicBezTo>
                <a:cubicBezTo>
                  <a:pt x="326618" y="571424"/>
                  <a:pt x="326897" y="565277"/>
                  <a:pt x="326897" y="556336"/>
                </a:cubicBezTo>
                <a:cubicBezTo>
                  <a:pt x="326897" y="549631"/>
                  <a:pt x="326758" y="545020"/>
                  <a:pt x="326478" y="542506"/>
                </a:cubicBezTo>
                <a:cubicBezTo>
                  <a:pt x="326199" y="539991"/>
                  <a:pt x="325500" y="538455"/>
                  <a:pt x="324383" y="537896"/>
                </a:cubicBezTo>
                <a:cubicBezTo>
                  <a:pt x="323824" y="536219"/>
                  <a:pt x="322986" y="535381"/>
                  <a:pt x="321868" y="535381"/>
                </a:cubicBezTo>
                <a:close/>
                <a:moveTo>
                  <a:pt x="177839" y="512922"/>
                </a:moveTo>
                <a:lnTo>
                  <a:pt x="183756" y="527122"/>
                </a:lnTo>
                <a:lnTo>
                  <a:pt x="180212" y="521132"/>
                </a:lnTo>
                <a:close/>
                <a:moveTo>
                  <a:pt x="495376" y="382829"/>
                </a:moveTo>
                <a:cubicBezTo>
                  <a:pt x="495376" y="382829"/>
                  <a:pt x="494258" y="383388"/>
                  <a:pt x="492023" y="384505"/>
                </a:cubicBezTo>
                <a:cubicBezTo>
                  <a:pt x="485317" y="386740"/>
                  <a:pt x="477215" y="391490"/>
                  <a:pt x="467715" y="398754"/>
                </a:cubicBezTo>
                <a:cubicBezTo>
                  <a:pt x="452069" y="412166"/>
                  <a:pt x="433349" y="428930"/>
                  <a:pt x="411556" y="449047"/>
                </a:cubicBezTo>
                <a:lnTo>
                  <a:pt x="395630" y="464972"/>
                </a:lnTo>
                <a:lnTo>
                  <a:pt x="401497" y="466649"/>
                </a:lnTo>
                <a:cubicBezTo>
                  <a:pt x="405968" y="467207"/>
                  <a:pt x="409879" y="468325"/>
                  <a:pt x="413232" y="470002"/>
                </a:cubicBezTo>
                <a:cubicBezTo>
                  <a:pt x="416026" y="471119"/>
                  <a:pt x="417702" y="471678"/>
                  <a:pt x="418261" y="471678"/>
                </a:cubicBezTo>
                <a:cubicBezTo>
                  <a:pt x="419379" y="471678"/>
                  <a:pt x="420217" y="471957"/>
                  <a:pt x="420776" y="472516"/>
                </a:cubicBezTo>
                <a:cubicBezTo>
                  <a:pt x="424687" y="475869"/>
                  <a:pt x="429158" y="475031"/>
                  <a:pt x="434187" y="470002"/>
                </a:cubicBezTo>
                <a:cubicBezTo>
                  <a:pt x="441451" y="463855"/>
                  <a:pt x="451510" y="453238"/>
                  <a:pt x="464362" y="438150"/>
                </a:cubicBezTo>
                <a:cubicBezTo>
                  <a:pt x="478332" y="421945"/>
                  <a:pt x="486155" y="411886"/>
                  <a:pt x="487832" y="407975"/>
                </a:cubicBezTo>
                <a:cubicBezTo>
                  <a:pt x="490626" y="403504"/>
                  <a:pt x="492302" y="400152"/>
                  <a:pt x="492861" y="397916"/>
                </a:cubicBezTo>
                <a:cubicBezTo>
                  <a:pt x="493979" y="396799"/>
                  <a:pt x="494817" y="395681"/>
                  <a:pt x="495376" y="394563"/>
                </a:cubicBezTo>
                <a:cubicBezTo>
                  <a:pt x="495934" y="393446"/>
                  <a:pt x="496493" y="392049"/>
                  <a:pt x="497052" y="390373"/>
                </a:cubicBezTo>
                <a:cubicBezTo>
                  <a:pt x="498170" y="388696"/>
                  <a:pt x="498170" y="387020"/>
                  <a:pt x="497052" y="385343"/>
                </a:cubicBezTo>
                <a:cubicBezTo>
                  <a:pt x="496493" y="384226"/>
                  <a:pt x="495934" y="383388"/>
                  <a:pt x="495376" y="382829"/>
                </a:cubicBezTo>
                <a:close/>
                <a:moveTo>
                  <a:pt x="457657" y="306972"/>
                </a:moveTo>
                <a:cubicBezTo>
                  <a:pt x="455980" y="307251"/>
                  <a:pt x="452069" y="308229"/>
                  <a:pt x="445922" y="309905"/>
                </a:cubicBezTo>
                <a:cubicBezTo>
                  <a:pt x="425805" y="315493"/>
                  <a:pt x="410438" y="320523"/>
                  <a:pt x="399821" y="324993"/>
                </a:cubicBezTo>
                <a:cubicBezTo>
                  <a:pt x="398144" y="326110"/>
                  <a:pt x="396189" y="327228"/>
                  <a:pt x="393953" y="328346"/>
                </a:cubicBezTo>
                <a:cubicBezTo>
                  <a:pt x="378307" y="333375"/>
                  <a:pt x="355676" y="342595"/>
                  <a:pt x="326059" y="356006"/>
                </a:cubicBezTo>
                <a:cubicBezTo>
                  <a:pt x="322148" y="358242"/>
                  <a:pt x="317677" y="360477"/>
                  <a:pt x="312648" y="362712"/>
                </a:cubicBezTo>
                <a:cubicBezTo>
                  <a:pt x="294766" y="369976"/>
                  <a:pt x="279679" y="376961"/>
                  <a:pt x="267385" y="383667"/>
                </a:cubicBezTo>
                <a:cubicBezTo>
                  <a:pt x="259003" y="388137"/>
                  <a:pt x="250342" y="392608"/>
                  <a:pt x="241401" y="397078"/>
                </a:cubicBezTo>
                <a:cubicBezTo>
                  <a:pt x="232460" y="402107"/>
                  <a:pt x="225755" y="406019"/>
                  <a:pt x="221284" y="408813"/>
                </a:cubicBezTo>
                <a:cubicBezTo>
                  <a:pt x="217373" y="411607"/>
                  <a:pt x="213182" y="414122"/>
                  <a:pt x="208711" y="416357"/>
                </a:cubicBezTo>
                <a:cubicBezTo>
                  <a:pt x="192506" y="425856"/>
                  <a:pt x="182448" y="432841"/>
                  <a:pt x="178536" y="437312"/>
                </a:cubicBezTo>
                <a:cubicBezTo>
                  <a:pt x="175183" y="441782"/>
                  <a:pt x="175742" y="444017"/>
                  <a:pt x="180212" y="444017"/>
                </a:cubicBezTo>
                <a:cubicBezTo>
                  <a:pt x="181330" y="444017"/>
                  <a:pt x="184403" y="444576"/>
                  <a:pt x="189433" y="445694"/>
                </a:cubicBezTo>
                <a:cubicBezTo>
                  <a:pt x="193903" y="447370"/>
                  <a:pt x="196418" y="448208"/>
                  <a:pt x="196976" y="448208"/>
                </a:cubicBezTo>
                <a:cubicBezTo>
                  <a:pt x="197535" y="448208"/>
                  <a:pt x="200888" y="449885"/>
                  <a:pt x="207035" y="453238"/>
                </a:cubicBezTo>
                <a:cubicBezTo>
                  <a:pt x="213740" y="456590"/>
                  <a:pt x="217373" y="458267"/>
                  <a:pt x="217931" y="458267"/>
                </a:cubicBezTo>
                <a:cubicBezTo>
                  <a:pt x="219049" y="458267"/>
                  <a:pt x="219608" y="458546"/>
                  <a:pt x="219608" y="459105"/>
                </a:cubicBezTo>
                <a:cubicBezTo>
                  <a:pt x="219608" y="459664"/>
                  <a:pt x="220167" y="460222"/>
                  <a:pt x="221284" y="460781"/>
                </a:cubicBezTo>
                <a:cubicBezTo>
                  <a:pt x="222402" y="460781"/>
                  <a:pt x="223240" y="461061"/>
                  <a:pt x="223799" y="461620"/>
                </a:cubicBezTo>
                <a:cubicBezTo>
                  <a:pt x="223799" y="462178"/>
                  <a:pt x="224358" y="462737"/>
                  <a:pt x="225475" y="463296"/>
                </a:cubicBezTo>
                <a:cubicBezTo>
                  <a:pt x="226593" y="463296"/>
                  <a:pt x="227152" y="463575"/>
                  <a:pt x="227152" y="464134"/>
                </a:cubicBezTo>
                <a:cubicBezTo>
                  <a:pt x="227152" y="464693"/>
                  <a:pt x="227710" y="465252"/>
                  <a:pt x="228828" y="465811"/>
                </a:cubicBezTo>
                <a:cubicBezTo>
                  <a:pt x="229946" y="465811"/>
                  <a:pt x="230504" y="466090"/>
                  <a:pt x="230504" y="466649"/>
                </a:cubicBezTo>
                <a:cubicBezTo>
                  <a:pt x="230504" y="466649"/>
                  <a:pt x="231063" y="466928"/>
                  <a:pt x="232181" y="467487"/>
                </a:cubicBezTo>
                <a:cubicBezTo>
                  <a:pt x="233298" y="467487"/>
                  <a:pt x="234137" y="467766"/>
                  <a:pt x="234695" y="468325"/>
                </a:cubicBezTo>
                <a:cubicBezTo>
                  <a:pt x="234695" y="469443"/>
                  <a:pt x="234975" y="470002"/>
                  <a:pt x="235534" y="470002"/>
                </a:cubicBezTo>
                <a:cubicBezTo>
                  <a:pt x="236092" y="470002"/>
                  <a:pt x="238607" y="472237"/>
                  <a:pt x="243077" y="476707"/>
                </a:cubicBezTo>
                <a:cubicBezTo>
                  <a:pt x="252577" y="489001"/>
                  <a:pt x="259283" y="501574"/>
                  <a:pt x="263194" y="514426"/>
                </a:cubicBezTo>
                <a:cubicBezTo>
                  <a:pt x="266547" y="521691"/>
                  <a:pt x="257606" y="532587"/>
                  <a:pt x="236372" y="547116"/>
                </a:cubicBezTo>
                <a:cubicBezTo>
                  <a:pt x="230225" y="551586"/>
                  <a:pt x="224916" y="555498"/>
                  <a:pt x="220446" y="558851"/>
                </a:cubicBezTo>
                <a:cubicBezTo>
                  <a:pt x="216534" y="561645"/>
                  <a:pt x="214579" y="563321"/>
                  <a:pt x="214579" y="563880"/>
                </a:cubicBezTo>
                <a:cubicBezTo>
                  <a:pt x="214579" y="564439"/>
                  <a:pt x="217373" y="567233"/>
                  <a:pt x="222961" y="572262"/>
                </a:cubicBezTo>
                <a:cubicBezTo>
                  <a:pt x="230225" y="580085"/>
                  <a:pt x="236651" y="580923"/>
                  <a:pt x="242239" y="574777"/>
                </a:cubicBezTo>
                <a:cubicBezTo>
                  <a:pt x="246710" y="571424"/>
                  <a:pt x="253136" y="566674"/>
                  <a:pt x="261518" y="560527"/>
                </a:cubicBezTo>
                <a:cubicBezTo>
                  <a:pt x="269900" y="553822"/>
                  <a:pt x="274650" y="549910"/>
                  <a:pt x="275767" y="548792"/>
                </a:cubicBezTo>
                <a:cubicBezTo>
                  <a:pt x="276326" y="548234"/>
                  <a:pt x="277164" y="547675"/>
                  <a:pt x="278282" y="547116"/>
                </a:cubicBezTo>
                <a:cubicBezTo>
                  <a:pt x="284987" y="542646"/>
                  <a:pt x="291414" y="537616"/>
                  <a:pt x="297560" y="532028"/>
                </a:cubicBezTo>
                <a:cubicBezTo>
                  <a:pt x="302031" y="526999"/>
                  <a:pt x="305104" y="524205"/>
                  <a:pt x="306781" y="523646"/>
                </a:cubicBezTo>
                <a:cubicBezTo>
                  <a:pt x="308457" y="522529"/>
                  <a:pt x="309295" y="521691"/>
                  <a:pt x="309295" y="521132"/>
                </a:cubicBezTo>
                <a:cubicBezTo>
                  <a:pt x="309295" y="520573"/>
                  <a:pt x="311530" y="518338"/>
                  <a:pt x="316001" y="514426"/>
                </a:cubicBezTo>
                <a:cubicBezTo>
                  <a:pt x="324942" y="508838"/>
                  <a:pt x="328574" y="496824"/>
                  <a:pt x="326897" y="478384"/>
                </a:cubicBezTo>
                <a:lnTo>
                  <a:pt x="326897" y="463296"/>
                </a:lnTo>
                <a:lnTo>
                  <a:pt x="318515" y="462458"/>
                </a:lnTo>
                <a:cubicBezTo>
                  <a:pt x="312927" y="461340"/>
                  <a:pt x="307898" y="460502"/>
                  <a:pt x="303428" y="459943"/>
                </a:cubicBezTo>
                <a:cubicBezTo>
                  <a:pt x="297840" y="459384"/>
                  <a:pt x="297002" y="458546"/>
                  <a:pt x="300913" y="457429"/>
                </a:cubicBezTo>
                <a:cubicBezTo>
                  <a:pt x="304266" y="456870"/>
                  <a:pt x="309575" y="456032"/>
                  <a:pt x="316839" y="454914"/>
                </a:cubicBezTo>
                <a:lnTo>
                  <a:pt x="326897" y="453238"/>
                </a:lnTo>
                <a:lnTo>
                  <a:pt x="326897" y="438988"/>
                </a:lnTo>
                <a:cubicBezTo>
                  <a:pt x="326897" y="430047"/>
                  <a:pt x="326897" y="425018"/>
                  <a:pt x="326897" y="423901"/>
                </a:cubicBezTo>
                <a:cubicBezTo>
                  <a:pt x="326339" y="422224"/>
                  <a:pt x="326059" y="419151"/>
                  <a:pt x="326059" y="414680"/>
                </a:cubicBezTo>
                <a:cubicBezTo>
                  <a:pt x="325500" y="409092"/>
                  <a:pt x="324942" y="405181"/>
                  <a:pt x="324383" y="402946"/>
                </a:cubicBezTo>
                <a:cubicBezTo>
                  <a:pt x="323265" y="394005"/>
                  <a:pt x="321589" y="388976"/>
                  <a:pt x="319354" y="387858"/>
                </a:cubicBezTo>
                <a:cubicBezTo>
                  <a:pt x="314324" y="382270"/>
                  <a:pt x="313207" y="377241"/>
                  <a:pt x="316001" y="372770"/>
                </a:cubicBezTo>
                <a:cubicBezTo>
                  <a:pt x="317118" y="371653"/>
                  <a:pt x="319912" y="372212"/>
                  <a:pt x="324383" y="374447"/>
                </a:cubicBezTo>
                <a:cubicBezTo>
                  <a:pt x="327736" y="377241"/>
                  <a:pt x="336397" y="376123"/>
                  <a:pt x="350367" y="371094"/>
                </a:cubicBezTo>
                <a:cubicBezTo>
                  <a:pt x="358190" y="368859"/>
                  <a:pt x="367969" y="364528"/>
                  <a:pt x="379704" y="358102"/>
                </a:cubicBezTo>
                <a:cubicBezTo>
                  <a:pt x="391439" y="351676"/>
                  <a:pt x="403453" y="344970"/>
                  <a:pt x="415747" y="337985"/>
                </a:cubicBezTo>
                <a:cubicBezTo>
                  <a:pt x="428040" y="331000"/>
                  <a:pt x="438518" y="324714"/>
                  <a:pt x="447179" y="319126"/>
                </a:cubicBezTo>
                <a:cubicBezTo>
                  <a:pt x="455840" y="313537"/>
                  <a:pt x="460171" y="309905"/>
                  <a:pt x="460171" y="308229"/>
                </a:cubicBezTo>
                <a:cubicBezTo>
                  <a:pt x="460171" y="307111"/>
                  <a:pt x="459333" y="306692"/>
                  <a:pt x="457657" y="306972"/>
                </a:cubicBezTo>
                <a:close/>
                <a:moveTo>
                  <a:pt x="338213" y="230276"/>
                </a:moveTo>
                <a:cubicBezTo>
                  <a:pt x="337375" y="230276"/>
                  <a:pt x="335838" y="231114"/>
                  <a:pt x="333603" y="232791"/>
                </a:cubicBezTo>
                <a:cubicBezTo>
                  <a:pt x="330809" y="235026"/>
                  <a:pt x="327736" y="236982"/>
                  <a:pt x="324383" y="238658"/>
                </a:cubicBezTo>
                <a:cubicBezTo>
                  <a:pt x="308736" y="247040"/>
                  <a:pt x="295325" y="255702"/>
                  <a:pt x="284149" y="264642"/>
                </a:cubicBezTo>
                <a:cubicBezTo>
                  <a:pt x="281914" y="266878"/>
                  <a:pt x="278841" y="269392"/>
                  <a:pt x="274929" y="272186"/>
                </a:cubicBezTo>
                <a:cubicBezTo>
                  <a:pt x="268782" y="275539"/>
                  <a:pt x="241680" y="295097"/>
                  <a:pt x="193624" y="330860"/>
                </a:cubicBezTo>
                <a:cubicBezTo>
                  <a:pt x="171830" y="347066"/>
                  <a:pt x="160654" y="355168"/>
                  <a:pt x="160096" y="355168"/>
                </a:cubicBezTo>
                <a:cubicBezTo>
                  <a:pt x="160096" y="355168"/>
                  <a:pt x="158000" y="356845"/>
                  <a:pt x="153809" y="360197"/>
                </a:cubicBezTo>
                <a:cubicBezTo>
                  <a:pt x="149618" y="363550"/>
                  <a:pt x="144449" y="367182"/>
                  <a:pt x="138302" y="371094"/>
                </a:cubicBezTo>
                <a:cubicBezTo>
                  <a:pt x="123774" y="382270"/>
                  <a:pt x="108127" y="393446"/>
                  <a:pt x="91363" y="404622"/>
                </a:cubicBezTo>
                <a:cubicBezTo>
                  <a:pt x="66217" y="421386"/>
                  <a:pt x="49453" y="434238"/>
                  <a:pt x="41071" y="443179"/>
                </a:cubicBezTo>
                <a:cubicBezTo>
                  <a:pt x="35483" y="449326"/>
                  <a:pt x="31851" y="454634"/>
                  <a:pt x="30175" y="459105"/>
                </a:cubicBezTo>
                <a:cubicBezTo>
                  <a:pt x="28498" y="463575"/>
                  <a:pt x="29616" y="465811"/>
                  <a:pt x="33527" y="465811"/>
                </a:cubicBezTo>
                <a:cubicBezTo>
                  <a:pt x="37439" y="465811"/>
                  <a:pt x="43027" y="463855"/>
                  <a:pt x="50291" y="459943"/>
                </a:cubicBezTo>
                <a:cubicBezTo>
                  <a:pt x="53644" y="457708"/>
                  <a:pt x="55879" y="456590"/>
                  <a:pt x="56997" y="456590"/>
                </a:cubicBezTo>
                <a:cubicBezTo>
                  <a:pt x="58115" y="456590"/>
                  <a:pt x="59232" y="456311"/>
                  <a:pt x="60350" y="455752"/>
                </a:cubicBezTo>
                <a:cubicBezTo>
                  <a:pt x="60350" y="454634"/>
                  <a:pt x="61467" y="453796"/>
                  <a:pt x="63703" y="453238"/>
                </a:cubicBezTo>
                <a:cubicBezTo>
                  <a:pt x="67055" y="452120"/>
                  <a:pt x="72923" y="449885"/>
                  <a:pt x="81305" y="446532"/>
                </a:cubicBezTo>
                <a:cubicBezTo>
                  <a:pt x="88569" y="443179"/>
                  <a:pt x="93878" y="440665"/>
                  <a:pt x="97231" y="438988"/>
                </a:cubicBezTo>
                <a:cubicBezTo>
                  <a:pt x="107848" y="433959"/>
                  <a:pt x="115671" y="430047"/>
                  <a:pt x="120700" y="427253"/>
                </a:cubicBezTo>
                <a:cubicBezTo>
                  <a:pt x="124612" y="425018"/>
                  <a:pt x="129362" y="422504"/>
                  <a:pt x="134950" y="419710"/>
                </a:cubicBezTo>
                <a:cubicBezTo>
                  <a:pt x="140538" y="418033"/>
                  <a:pt x="144170" y="416357"/>
                  <a:pt x="145846" y="414680"/>
                </a:cubicBezTo>
                <a:cubicBezTo>
                  <a:pt x="147523" y="414122"/>
                  <a:pt x="149478" y="413563"/>
                  <a:pt x="151714" y="413004"/>
                </a:cubicBezTo>
                <a:cubicBezTo>
                  <a:pt x="153949" y="411886"/>
                  <a:pt x="155066" y="411048"/>
                  <a:pt x="155066" y="410489"/>
                </a:cubicBezTo>
                <a:cubicBezTo>
                  <a:pt x="155066" y="409931"/>
                  <a:pt x="155625" y="409651"/>
                  <a:pt x="156743" y="409651"/>
                </a:cubicBezTo>
                <a:cubicBezTo>
                  <a:pt x="157302" y="409651"/>
                  <a:pt x="161493" y="407695"/>
                  <a:pt x="169316" y="403784"/>
                </a:cubicBezTo>
                <a:cubicBezTo>
                  <a:pt x="189433" y="394284"/>
                  <a:pt x="202006" y="388417"/>
                  <a:pt x="207035" y="386181"/>
                </a:cubicBezTo>
                <a:cubicBezTo>
                  <a:pt x="209270" y="385623"/>
                  <a:pt x="210946" y="384785"/>
                  <a:pt x="212064" y="383667"/>
                </a:cubicBezTo>
                <a:cubicBezTo>
                  <a:pt x="213740" y="382549"/>
                  <a:pt x="214579" y="382270"/>
                  <a:pt x="214579" y="382829"/>
                </a:cubicBezTo>
                <a:cubicBezTo>
                  <a:pt x="214579" y="382829"/>
                  <a:pt x="215417" y="382270"/>
                  <a:pt x="217093" y="381152"/>
                </a:cubicBezTo>
                <a:cubicBezTo>
                  <a:pt x="218770" y="380035"/>
                  <a:pt x="222122" y="378358"/>
                  <a:pt x="227152" y="376123"/>
                </a:cubicBezTo>
                <a:cubicBezTo>
                  <a:pt x="247827" y="366065"/>
                  <a:pt x="267106" y="357403"/>
                  <a:pt x="284987" y="350139"/>
                </a:cubicBezTo>
                <a:cubicBezTo>
                  <a:pt x="309016" y="340081"/>
                  <a:pt x="322986" y="333934"/>
                  <a:pt x="326897" y="331699"/>
                </a:cubicBezTo>
                <a:cubicBezTo>
                  <a:pt x="330809" y="330022"/>
                  <a:pt x="337235" y="327508"/>
                  <a:pt x="346176" y="324155"/>
                </a:cubicBezTo>
                <a:cubicBezTo>
                  <a:pt x="353440" y="321361"/>
                  <a:pt x="357911" y="319405"/>
                  <a:pt x="359587" y="318287"/>
                </a:cubicBezTo>
                <a:cubicBezTo>
                  <a:pt x="359587" y="317728"/>
                  <a:pt x="357073" y="315773"/>
                  <a:pt x="352043" y="312420"/>
                </a:cubicBezTo>
                <a:cubicBezTo>
                  <a:pt x="346455" y="309626"/>
                  <a:pt x="341426" y="304876"/>
                  <a:pt x="336956" y="298171"/>
                </a:cubicBezTo>
                <a:cubicBezTo>
                  <a:pt x="333044" y="292024"/>
                  <a:pt x="330250" y="286994"/>
                  <a:pt x="328574" y="283083"/>
                </a:cubicBezTo>
                <a:cubicBezTo>
                  <a:pt x="326897" y="275260"/>
                  <a:pt x="326618" y="269672"/>
                  <a:pt x="327736" y="266319"/>
                </a:cubicBezTo>
                <a:cubicBezTo>
                  <a:pt x="328853" y="264084"/>
                  <a:pt x="330530" y="258496"/>
                  <a:pt x="332765" y="249555"/>
                </a:cubicBezTo>
                <a:cubicBezTo>
                  <a:pt x="335559" y="240055"/>
                  <a:pt x="337235" y="234467"/>
                  <a:pt x="337794" y="232791"/>
                </a:cubicBezTo>
                <a:cubicBezTo>
                  <a:pt x="338912" y="231114"/>
                  <a:pt x="339051" y="230276"/>
                  <a:pt x="338213" y="230276"/>
                </a:cubicBezTo>
                <a:close/>
                <a:moveTo>
                  <a:pt x="410979" y="86"/>
                </a:moveTo>
                <a:cubicBezTo>
                  <a:pt x="420723" y="714"/>
                  <a:pt x="431253" y="4801"/>
                  <a:pt x="442569" y="12344"/>
                </a:cubicBezTo>
                <a:cubicBezTo>
                  <a:pt x="445363" y="14021"/>
                  <a:pt x="448436" y="15697"/>
                  <a:pt x="451789" y="17374"/>
                </a:cubicBezTo>
                <a:cubicBezTo>
                  <a:pt x="455142" y="19050"/>
                  <a:pt x="457936" y="21285"/>
                  <a:pt x="460171" y="24079"/>
                </a:cubicBezTo>
                <a:cubicBezTo>
                  <a:pt x="467994" y="35814"/>
                  <a:pt x="473862" y="47269"/>
                  <a:pt x="477773" y="58445"/>
                </a:cubicBezTo>
                <a:cubicBezTo>
                  <a:pt x="477773" y="59563"/>
                  <a:pt x="478053" y="60960"/>
                  <a:pt x="478612" y="62636"/>
                </a:cubicBezTo>
                <a:cubicBezTo>
                  <a:pt x="479729" y="64313"/>
                  <a:pt x="480009" y="65989"/>
                  <a:pt x="479450" y="67665"/>
                </a:cubicBezTo>
                <a:cubicBezTo>
                  <a:pt x="478891" y="68783"/>
                  <a:pt x="478332" y="69621"/>
                  <a:pt x="477773" y="70180"/>
                </a:cubicBezTo>
                <a:cubicBezTo>
                  <a:pt x="476656" y="73533"/>
                  <a:pt x="475538" y="75209"/>
                  <a:pt x="474421" y="75209"/>
                </a:cubicBezTo>
                <a:cubicBezTo>
                  <a:pt x="472185" y="75209"/>
                  <a:pt x="467156" y="79400"/>
                  <a:pt x="459333" y="87782"/>
                </a:cubicBezTo>
                <a:cubicBezTo>
                  <a:pt x="457657" y="91135"/>
                  <a:pt x="455142" y="96723"/>
                  <a:pt x="451789" y="104546"/>
                </a:cubicBezTo>
                <a:cubicBezTo>
                  <a:pt x="448995" y="111252"/>
                  <a:pt x="447039" y="115443"/>
                  <a:pt x="445922" y="117119"/>
                </a:cubicBezTo>
                <a:cubicBezTo>
                  <a:pt x="445363" y="118237"/>
                  <a:pt x="444525" y="120752"/>
                  <a:pt x="443407" y="124663"/>
                </a:cubicBezTo>
                <a:cubicBezTo>
                  <a:pt x="442290" y="129134"/>
                  <a:pt x="440613" y="133045"/>
                  <a:pt x="438378" y="136398"/>
                </a:cubicBezTo>
                <a:cubicBezTo>
                  <a:pt x="435584" y="141427"/>
                  <a:pt x="432371" y="148412"/>
                  <a:pt x="428739" y="157353"/>
                </a:cubicBezTo>
                <a:cubicBezTo>
                  <a:pt x="425107" y="166294"/>
                  <a:pt x="423290" y="171323"/>
                  <a:pt x="423290" y="172441"/>
                </a:cubicBezTo>
                <a:cubicBezTo>
                  <a:pt x="423290" y="174117"/>
                  <a:pt x="422732" y="175514"/>
                  <a:pt x="421614" y="176632"/>
                </a:cubicBezTo>
                <a:cubicBezTo>
                  <a:pt x="420496" y="177749"/>
                  <a:pt x="419938" y="178867"/>
                  <a:pt x="419938" y="179984"/>
                </a:cubicBezTo>
                <a:cubicBezTo>
                  <a:pt x="419938" y="181102"/>
                  <a:pt x="419938" y="181940"/>
                  <a:pt x="419938" y="182499"/>
                </a:cubicBezTo>
                <a:cubicBezTo>
                  <a:pt x="418820" y="183616"/>
                  <a:pt x="417982" y="185852"/>
                  <a:pt x="417423" y="189205"/>
                </a:cubicBezTo>
                <a:cubicBezTo>
                  <a:pt x="416305" y="193116"/>
                  <a:pt x="414629" y="197866"/>
                  <a:pt x="412394" y="203454"/>
                </a:cubicBezTo>
                <a:cubicBezTo>
                  <a:pt x="410159" y="209601"/>
                  <a:pt x="407923" y="217145"/>
                  <a:pt x="405688" y="226085"/>
                </a:cubicBezTo>
                <a:cubicBezTo>
                  <a:pt x="404012" y="233909"/>
                  <a:pt x="402056" y="240894"/>
                  <a:pt x="399821" y="247040"/>
                </a:cubicBezTo>
                <a:cubicBezTo>
                  <a:pt x="397586" y="253187"/>
                  <a:pt x="395071" y="262407"/>
                  <a:pt x="392277" y="274701"/>
                </a:cubicBezTo>
                <a:cubicBezTo>
                  <a:pt x="389483" y="284759"/>
                  <a:pt x="387388" y="291605"/>
                  <a:pt x="385990" y="295237"/>
                </a:cubicBezTo>
                <a:cubicBezTo>
                  <a:pt x="384593" y="298869"/>
                  <a:pt x="383336" y="302082"/>
                  <a:pt x="382219" y="304876"/>
                </a:cubicBezTo>
                <a:cubicBezTo>
                  <a:pt x="381101" y="308229"/>
                  <a:pt x="380822" y="309905"/>
                  <a:pt x="381380" y="309905"/>
                </a:cubicBezTo>
                <a:cubicBezTo>
                  <a:pt x="381939" y="309905"/>
                  <a:pt x="388086" y="307391"/>
                  <a:pt x="399821" y="302362"/>
                </a:cubicBezTo>
                <a:cubicBezTo>
                  <a:pt x="424408" y="293421"/>
                  <a:pt x="446481" y="285598"/>
                  <a:pt x="466039" y="278892"/>
                </a:cubicBezTo>
                <a:cubicBezTo>
                  <a:pt x="491185" y="270510"/>
                  <a:pt x="516889" y="258775"/>
                  <a:pt x="543153" y="243687"/>
                </a:cubicBezTo>
                <a:cubicBezTo>
                  <a:pt x="553211" y="236982"/>
                  <a:pt x="559917" y="234467"/>
                  <a:pt x="563270" y="236144"/>
                </a:cubicBezTo>
                <a:cubicBezTo>
                  <a:pt x="568858" y="237261"/>
                  <a:pt x="573887" y="238938"/>
                  <a:pt x="578357" y="241173"/>
                </a:cubicBezTo>
                <a:cubicBezTo>
                  <a:pt x="600151" y="251231"/>
                  <a:pt x="610768" y="259613"/>
                  <a:pt x="610209" y="266319"/>
                </a:cubicBezTo>
                <a:cubicBezTo>
                  <a:pt x="610768" y="269672"/>
                  <a:pt x="611606" y="272745"/>
                  <a:pt x="612724" y="275539"/>
                </a:cubicBezTo>
                <a:cubicBezTo>
                  <a:pt x="616076" y="282245"/>
                  <a:pt x="616635" y="288112"/>
                  <a:pt x="614400" y="293141"/>
                </a:cubicBezTo>
                <a:cubicBezTo>
                  <a:pt x="612165" y="297053"/>
                  <a:pt x="606856" y="299847"/>
                  <a:pt x="598474" y="301523"/>
                </a:cubicBezTo>
                <a:cubicBezTo>
                  <a:pt x="596798" y="301523"/>
                  <a:pt x="594283" y="302082"/>
                  <a:pt x="590930" y="303200"/>
                </a:cubicBezTo>
                <a:cubicBezTo>
                  <a:pt x="585901" y="303758"/>
                  <a:pt x="575005" y="304876"/>
                  <a:pt x="558241" y="306553"/>
                </a:cubicBezTo>
                <a:cubicBezTo>
                  <a:pt x="540918" y="308229"/>
                  <a:pt x="528624" y="309626"/>
                  <a:pt x="521360" y="310744"/>
                </a:cubicBezTo>
                <a:cubicBezTo>
                  <a:pt x="507390" y="313537"/>
                  <a:pt x="494817" y="316890"/>
                  <a:pt x="483641" y="320802"/>
                </a:cubicBezTo>
                <a:cubicBezTo>
                  <a:pt x="482523" y="321361"/>
                  <a:pt x="481685" y="321640"/>
                  <a:pt x="481126" y="321640"/>
                </a:cubicBezTo>
                <a:cubicBezTo>
                  <a:pt x="480567" y="322199"/>
                  <a:pt x="480009" y="322478"/>
                  <a:pt x="479450" y="322478"/>
                </a:cubicBezTo>
                <a:cubicBezTo>
                  <a:pt x="478891" y="322478"/>
                  <a:pt x="478332" y="322758"/>
                  <a:pt x="477773" y="323317"/>
                </a:cubicBezTo>
                <a:cubicBezTo>
                  <a:pt x="476656" y="323317"/>
                  <a:pt x="475818" y="323317"/>
                  <a:pt x="475259" y="323317"/>
                </a:cubicBezTo>
                <a:cubicBezTo>
                  <a:pt x="474700" y="323317"/>
                  <a:pt x="473862" y="323317"/>
                  <a:pt x="472744" y="323317"/>
                </a:cubicBezTo>
                <a:cubicBezTo>
                  <a:pt x="472185" y="323317"/>
                  <a:pt x="471068" y="323596"/>
                  <a:pt x="469391" y="324155"/>
                </a:cubicBezTo>
                <a:cubicBezTo>
                  <a:pt x="467715" y="325272"/>
                  <a:pt x="459333" y="328625"/>
                  <a:pt x="444245" y="334213"/>
                </a:cubicBezTo>
                <a:cubicBezTo>
                  <a:pt x="408482" y="347066"/>
                  <a:pt x="377189" y="360756"/>
                  <a:pt x="350367" y="375285"/>
                </a:cubicBezTo>
                <a:cubicBezTo>
                  <a:pt x="347014" y="377520"/>
                  <a:pt x="344779" y="378917"/>
                  <a:pt x="343661" y="379476"/>
                </a:cubicBezTo>
                <a:cubicBezTo>
                  <a:pt x="341985" y="381152"/>
                  <a:pt x="344220" y="386181"/>
                  <a:pt x="350367" y="394563"/>
                </a:cubicBezTo>
                <a:cubicBezTo>
                  <a:pt x="359867" y="406857"/>
                  <a:pt x="366852" y="417754"/>
                  <a:pt x="371322" y="427253"/>
                </a:cubicBezTo>
                <a:cubicBezTo>
                  <a:pt x="371322" y="427812"/>
                  <a:pt x="371881" y="429768"/>
                  <a:pt x="372998" y="433121"/>
                </a:cubicBezTo>
                <a:cubicBezTo>
                  <a:pt x="374116" y="436474"/>
                  <a:pt x="375513" y="440665"/>
                  <a:pt x="377189" y="445694"/>
                </a:cubicBezTo>
                <a:cubicBezTo>
                  <a:pt x="379425" y="454634"/>
                  <a:pt x="382219" y="459105"/>
                  <a:pt x="385571" y="459105"/>
                </a:cubicBezTo>
                <a:cubicBezTo>
                  <a:pt x="393395" y="455193"/>
                  <a:pt x="407644" y="444856"/>
                  <a:pt x="428320" y="428092"/>
                </a:cubicBezTo>
                <a:cubicBezTo>
                  <a:pt x="444525" y="414680"/>
                  <a:pt x="457377" y="401828"/>
                  <a:pt x="466877" y="389534"/>
                </a:cubicBezTo>
                <a:cubicBezTo>
                  <a:pt x="470230" y="384505"/>
                  <a:pt x="473862" y="379476"/>
                  <a:pt x="477773" y="374447"/>
                </a:cubicBezTo>
                <a:cubicBezTo>
                  <a:pt x="483361" y="369417"/>
                  <a:pt x="486155" y="363271"/>
                  <a:pt x="486155" y="356006"/>
                </a:cubicBezTo>
                <a:cubicBezTo>
                  <a:pt x="486155" y="348742"/>
                  <a:pt x="489788" y="345389"/>
                  <a:pt x="497052" y="345948"/>
                </a:cubicBezTo>
                <a:cubicBezTo>
                  <a:pt x="504875" y="345948"/>
                  <a:pt x="513257" y="348742"/>
                  <a:pt x="522198" y="354330"/>
                </a:cubicBezTo>
                <a:cubicBezTo>
                  <a:pt x="527786" y="357683"/>
                  <a:pt x="531977" y="360197"/>
                  <a:pt x="534771" y="361874"/>
                </a:cubicBezTo>
                <a:cubicBezTo>
                  <a:pt x="543712" y="367462"/>
                  <a:pt x="550697" y="373329"/>
                  <a:pt x="555726" y="379476"/>
                </a:cubicBezTo>
                <a:cubicBezTo>
                  <a:pt x="557402" y="383388"/>
                  <a:pt x="559358" y="387858"/>
                  <a:pt x="561593" y="392887"/>
                </a:cubicBezTo>
                <a:cubicBezTo>
                  <a:pt x="562711" y="396799"/>
                  <a:pt x="563549" y="399593"/>
                  <a:pt x="564108" y="401269"/>
                </a:cubicBezTo>
                <a:cubicBezTo>
                  <a:pt x="565226" y="402387"/>
                  <a:pt x="566064" y="405740"/>
                  <a:pt x="566623" y="411328"/>
                </a:cubicBezTo>
                <a:cubicBezTo>
                  <a:pt x="567740" y="416916"/>
                  <a:pt x="566623" y="419989"/>
                  <a:pt x="563270" y="420548"/>
                </a:cubicBezTo>
                <a:cubicBezTo>
                  <a:pt x="561035" y="421665"/>
                  <a:pt x="557961" y="422504"/>
                  <a:pt x="554050" y="423062"/>
                </a:cubicBezTo>
                <a:cubicBezTo>
                  <a:pt x="544550" y="424739"/>
                  <a:pt x="537565" y="426974"/>
                  <a:pt x="533095" y="429768"/>
                </a:cubicBezTo>
                <a:cubicBezTo>
                  <a:pt x="530859" y="430886"/>
                  <a:pt x="529742" y="431165"/>
                  <a:pt x="529742" y="430606"/>
                </a:cubicBezTo>
                <a:cubicBezTo>
                  <a:pt x="529742" y="430047"/>
                  <a:pt x="528904" y="430606"/>
                  <a:pt x="527227" y="432283"/>
                </a:cubicBezTo>
                <a:cubicBezTo>
                  <a:pt x="524992" y="433959"/>
                  <a:pt x="523595" y="435077"/>
                  <a:pt x="523036" y="435635"/>
                </a:cubicBezTo>
                <a:cubicBezTo>
                  <a:pt x="520801" y="436194"/>
                  <a:pt x="513257" y="439547"/>
                  <a:pt x="500405" y="445694"/>
                </a:cubicBezTo>
                <a:cubicBezTo>
                  <a:pt x="494258" y="449047"/>
                  <a:pt x="488949" y="451701"/>
                  <a:pt x="484479" y="453657"/>
                </a:cubicBezTo>
                <a:cubicBezTo>
                  <a:pt x="480009" y="455612"/>
                  <a:pt x="477494" y="456590"/>
                  <a:pt x="476935" y="456590"/>
                </a:cubicBezTo>
                <a:cubicBezTo>
                  <a:pt x="475818" y="456590"/>
                  <a:pt x="471906" y="458267"/>
                  <a:pt x="465200" y="461620"/>
                </a:cubicBezTo>
                <a:cubicBezTo>
                  <a:pt x="458495" y="464972"/>
                  <a:pt x="451929" y="468325"/>
                  <a:pt x="445503" y="471678"/>
                </a:cubicBezTo>
                <a:cubicBezTo>
                  <a:pt x="439076" y="475031"/>
                  <a:pt x="435863" y="476987"/>
                  <a:pt x="435863" y="477545"/>
                </a:cubicBezTo>
                <a:cubicBezTo>
                  <a:pt x="435863" y="478104"/>
                  <a:pt x="437680" y="479501"/>
                  <a:pt x="441312" y="481736"/>
                </a:cubicBezTo>
                <a:cubicBezTo>
                  <a:pt x="444944" y="483972"/>
                  <a:pt x="449554" y="486486"/>
                  <a:pt x="455142" y="489280"/>
                </a:cubicBezTo>
                <a:cubicBezTo>
                  <a:pt x="466877" y="495427"/>
                  <a:pt x="475259" y="499897"/>
                  <a:pt x="480288" y="502691"/>
                </a:cubicBezTo>
                <a:cubicBezTo>
                  <a:pt x="484200" y="505485"/>
                  <a:pt x="486435" y="506882"/>
                  <a:pt x="486994" y="506882"/>
                </a:cubicBezTo>
                <a:cubicBezTo>
                  <a:pt x="487552" y="506882"/>
                  <a:pt x="489788" y="508279"/>
                  <a:pt x="493699" y="511073"/>
                </a:cubicBezTo>
                <a:cubicBezTo>
                  <a:pt x="498170" y="513309"/>
                  <a:pt x="501802" y="514985"/>
                  <a:pt x="504596" y="516102"/>
                </a:cubicBezTo>
                <a:cubicBezTo>
                  <a:pt x="516889" y="522808"/>
                  <a:pt x="526389" y="528396"/>
                  <a:pt x="533095" y="532867"/>
                </a:cubicBezTo>
                <a:cubicBezTo>
                  <a:pt x="534212" y="533984"/>
                  <a:pt x="534771" y="534264"/>
                  <a:pt x="534771" y="533705"/>
                </a:cubicBezTo>
                <a:cubicBezTo>
                  <a:pt x="534771" y="532587"/>
                  <a:pt x="535609" y="532867"/>
                  <a:pt x="537286" y="534543"/>
                </a:cubicBezTo>
                <a:cubicBezTo>
                  <a:pt x="538962" y="535661"/>
                  <a:pt x="541756" y="537058"/>
                  <a:pt x="545668" y="538734"/>
                </a:cubicBezTo>
                <a:cubicBezTo>
                  <a:pt x="550138" y="540410"/>
                  <a:pt x="552653" y="541528"/>
                  <a:pt x="553211" y="542087"/>
                </a:cubicBezTo>
                <a:cubicBezTo>
                  <a:pt x="554888" y="543204"/>
                  <a:pt x="558241" y="545020"/>
                  <a:pt x="563270" y="547535"/>
                </a:cubicBezTo>
                <a:cubicBezTo>
                  <a:pt x="568299" y="550050"/>
                  <a:pt x="571093" y="551307"/>
                  <a:pt x="571652" y="551307"/>
                </a:cubicBezTo>
                <a:cubicBezTo>
                  <a:pt x="572769" y="551307"/>
                  <a:pt x="575284" y="552425"/>
                  <a:pt x="579196" y="554660"/>
                </a:cubicBezTo>
                <a:cubicBezTo>
                  <a:pt x="583666" y="556336"/>
                  <a:pt x="589254" y="558571"/>
                  <a:pt x="595960" y="561365"/>
                </a:cubicBezTo>
                <a:cubicBezTo>
                  <a:pt x="603783" y="563601"/>
                  <a:pt x="609091" y="565277"/>
                  <a:pt x="611885" y="566395"/>
                </a:cubicBezTo>
                <a:cubicBezTo>
                  <a:pt x="614679" y="567512"/>
                  <a:pt x="618591" y="569189"/>
                  <a:pt x="623620" y="571424"/>
                </a:cubicBezTo>
                <a:cubicBezTo>
                  <a:pt x="642619" y="578688"/>
                  <a:pt x="654913" y="583997"/>
                  <a:pt x="660501" y="587350"/>
                </a:cubicBezTo>
                <a:cubicBezTo>
                  <a:pt x="663295" y="589585"/>
                  <a:pt x="666089" y="591261"/>
                  <a:pt x="668883" y="592379"/>
                </a:cubicBezTo>
                <a:cubicBezTo>
                  <a:pt x="672236" y="594614"/>
                  <a:pt x="678383" y="599084"/>
                  <a:pt x="687323" y="605790"/>
                </a:cubicBezTo>
                <a:cubicBezTo>
                  <a:pt x="698499" y="613613"/>
                  <a:pt x="706043" y="618922"/>
                  <a:pt x="709955" y="621716"/>
                </a:cubicBezTo>
                <a:cubicBezTo>
                  <a:pt x="713866" y="624510"/>
                  <a:pt x="716381" y="625907"/>
                  <a:pt x="717499" y="625907"/>
                </a:cubicBezTo>
                <a:cubicBezTo>
                  <a:pt x="718057" y="625907"/>
                  <a:pt x="718616" y="626466"/>
                  <a:pt x="719175" y="627583"/>
                </a:cubicBezTo>
                <a:cubicBezTo>
                  <a:pt x="719175" y="628701"/>
                  <a:pt x="713587" y="629539"/>
                  <a:pt x="702411" y="630098"/>
                </a:cubicBezTo>
                <a:cubicBezTo>
                  <a:pt x="698499" y="630657"/>
                  <a:pt x="695426" y="631215"/>
                  <a:pt x="693191" y="631774"/>
                </a:cubicBezTo>
                <a:cubicBezTo>
                  <a:pt x="690397" y="632333"/>
                  <a:pt x="680618" y="634568"/>
                  <a:pt x="663854" y="638480"/>
                </a:cubicBezTo>
                <a:cubicBezTo>
                  <a:pt x="647649" y="642950"/>
                  <a:pt x="637311" y="646024"/>
                  <a:pt x="632840" y="647700"/>
                </a:cubicBezTo>
                <a:cubicBezTo>
                  <a:pt x="627811" y="648259"/>
                  <a:pt x="621385" y="648538"/>
                  <a:pt x="613562" y="648538"/>
                </a:cubicBezTo>
                <a:cubicBezTo>
                  <a:pt x="596239" y="649656"/>
                  <a:pt x="575284" y="642950"/>
                  <a:pt x="550697" y="628421"/>
                </a:cubicBezTo>
                <a:cubicBezTo>
                  <a:pt x="527227" y="616687"/>
                  <a:pt x="492861" y="588747"/>
                  <a:pt x="447598" y="544601"/>
                </a:cubicBezTo>
                <a:cubicBezTo>
                  <a:pt x="432511" y="530631"/>
                  <a:pt x="420776" y="519874"/>
                  <a:pt x="412394" y="512331"/>
                </a:cubicBezTo>
                <a:cubicBezTo>
                  <a:pt x="404012" y="504787"/>
                  <a:pt x="398983" y="501015"/>
                  <a:pt x="397306" y="501015"/>
                </a:cubicBezTo>
                <a:cubicBezTo>
                  <a:pt x="396747" y="501015"/>
                  <a:pt x="395071" y="499618"/>
                  <a:pt x="392277" y="496824"/>
                </a:cubicBezTo>
                <a:cubicBezTo>
                  <a:pt x="389483" y="494030"/>
                  <a:pt x="387807" y="492633"/>
                  <a:pt x="387248" y="492633"/>
                </a:cubicBezTo>
                <a:cubicBezTo>
                  <a:pt x="386689" y="493192"/>
                  <a:pt x="386968" y="495427"/>
                  <a:pt x="388086" y="499339"/>
                </a:cubicBezTo>
                <a:cubicBezTo>
                  <a:pt x="393115" y="555777"/>
                  <a:pt x="393674" y="611937"/>
                  <a:pt x="389762" y="667817"/>
                </a:cubicBezTo>
                <a:cubicBezTo>
                  <a:pt x="385851" y="690728"/>
                  <a:pt x="379704" y="706374"/>
                  <a:pt x="371322" y="714756"/>
                </a:cubicBezTo>
                <a:cubicBezTo>
                  <a:pt x="362381" y="722579"/>
                  <a:pt x="347014" y="718388"/>
                  <a:pt x="325221" y="702183"/>
                </a:cubicBezTo>
                <a:cubicBezTo>
                  <a:pt x="309016" y="689889"/>
                  <a:pt x="290575" y="667258"/>
                  <a:pt x="269900" y="634289"/>
                </a:cubicBezTo>
                <a:cubicBezTo>
                  <a:pt x="263753" y="625907"/>
                  <a:pt x="258724" y="619201"/>
                  <a:pt x="254812" y="614172"/>
                </a:cubicBezTo>
                <a:cubicBezTo>
                  <a:pt x="250901" y="609143"/>
                  <a:pt x="248107" y="606628"/>
                  <a:pt x="246430" y="606628"/>
                </a:cubicBezTo>
                <a:cubicBezTo>
                  <a:pt x="245871" y="606628"/>
                  <a:pt x="243217" y="608863"/>
                  <a:pt x="238467" y="613334"/>
                </a:cubicBezTo>
                <a:cubicBezTo>
                  <a:pt x="233718" y="617804"/>
                  <a:pt x="228269" y="623951"/>
                  <a:pt x="222122" y="631774"/>
                </a:cubicBezTo>
                <a:cubicBezTo>
                  <a:pt x="203123" y="651891"/>
                  <a:pt x="185800" y="668655"/>
                  <a:pt x="170154" y="682066"/>
                </a:cubicBezTo>
                <a:cubicBezTo>
                  <a:pt x="154508" y="693801"/>
                  <a:pt x="142214" y="699668"/>
                  <a:pt x="133273" y="699668"/>
                </a:cubicBezTo>
                <a:cubicBezTo>
                  <a:pt x="130479" y="699668"/>
                  <a:pt x="124612" y="696874"/>
                  <a:pt x="115671" y="691286"/>
                </a:cubicBezTo>
                <a:cubicBezTo>
                  <a:pt x="106730" y="686257"/>
                  <a:pt x="100863" y="680669"/>
                  <a:pt x="98069" y="674522"/>
                </a:cubicBezTo>
                <a:cubicBezTo>
                  <a:pt x="89687" y="663905"/>
                  <a:pt x="89966" y="656082"/>
                  <a:pt x="98907" y="651053"/>
                </a:cubicBezTo>
                <a:cubicBezTo>
                  <a:pt x="103936" y="646024"/>
                  <a:pt x="109524" y="640715"/>
                  <a:pt x="115671" y="635127"/>
                </a:cubicBezTo>
                <a:cubicBezTo>
                  <a:pt x="132994" y="619480"/>
                  <a:pt x="151155" y="601040"/>
                  <a:pt x="170154" y="579806"/>
                </a:cubicBezTo>
                <a:cubicBezTo>
                  <a:pt x="178536" y="569189"/>
                  <a:pt x="185242" y="559968"/>
                  <a:pt x="190271" y="552145"/>
                </a:cubicBezTo>
                <a:lnTo>
                  <a:pt x="193624" y="546278"/>
                </a:lnTo>
                <a:lnTo>
                  <a:pt x="188594" y="538734"/>
                </a:lnTo>
                <a:lnTo>
                  <a:pt x="183756" y="527122"/>
                </a:lnTo>
                <a:lnTo>
                  <a:pt x="189014" y="536010"/>
                </a:lnTo>
                <a:cubicBezTo>
                  <a:pt x="191528" y="539502"/>
                  <a:pt x="193624" y="541528"/>
                  <a:pt x="195300" y="542087"/>
                </a:cubicBezTo>
                <a:cubicBezTo>
                  <a:pt x="200888" y="533705"/>
                  <a:pt x="203961" y="518617"/>
                  <a:pt x="204520" y="496824"/>
                </a:cubicBezTo>
                <a:cubicBezTo>
                  <a:pt x="204520" y="489001"/>
                  <a:pt x="202844" y="484251"/>
                  <a:pt x="199491" y="482575"/>
                </a:cubicBezTo>
                <a:cubicBezTo>
                  <a:pt x="196697" y="479781"/>
                  <a:pt x="193903" y="477266"/>
                  <a:pt x="191109" y="475031"/>
                </a:cubicBezTo>
                <a:cubicBezTo>
                  <a:pt x="188036" y="473354"/>
                  <a:pt x="185381" y="472586"/>
                  <a:pt x="183146" y="472726"/>
                </a:cubicBezTo>
                <a:cubicBezTo>
                  <a:pt x="180911" y="472865"/>
                  <a:pt x="179095" y="473913"/>
                  <a:pt x="177698" y="475869"/>
                </a:cubicBezTo>
                <a:cubicBezTo>
                  <a:pt x="173786" y="480619"/>
                  <a:pt x="172040" y="486766"/>
                  <a:pt x="172459" y="494309"/>
                </a:cubicBezTo>
                <a:lnTo>
                  <a:pt x="177839" y="512922"/>
                </a:lnTo>
                <a:lnTo>
                  <a:pt x="167639" y="488442"/>
                </a:lnTo>
                <a:cubicBezTo>
                  <a:pt x="164845" y="475590"/>
                  <a:pt x="165404" y="466649"/>
                  <a:pt x="169316" y="461620"/>
                </a:cubicBezTo>
                <a:cubicBezTo>
                  <a:pt x="170992" y="458267"/>
                  <a:pt x="172110" y="454495"/>
                  <a:pt x="172669" y="450304"/>
                </a:cubicBezTo>
                <a:cubicBezTo>
                  <a:pt x="173227" y="446113"/>
                  <a:pt x="172948" y="444017"/>
                  <a:pt x="171830" y="444017"/>
                </a:cubicBezTo>
                <a:cubicBezTo>
                  <a:pt x="170154" y="444017"/>
                  <a:pt x="164845" y="445973"/>
                  <a:pt x="155905" y="449885"/>
                </a:cubicBezTo>
                <a:cubicBezTo>
                  <a:pt x="154787" y="451002"/>
                  <a:pt x="151155" y="452958"/>
                  <a:pt x="145008" y="455752"/>
                </a:cubicBezTo>
                <a:cubicBezTo>
                  <a:pt x="138861" y="459105"/>
                  <a:pt x="133273" y="462737"/>
                  <a:pt x="128244" y="466649"/>
                </a:cubicBezTo>
                <a:cubicBezTo>
                  <a:pt x="107568" y="480060"/>
                  <a:pt x="91363" y="489560"/>
                  <a:pt x="79628" y="495148"/>
                </a:cubicBezTo>
                <a:cubicBezTo>
                  <a:pt x="65100" y="501853"/>
                  <a:pt x="52247" y="505485"/>
                  <a:pt x="41071" y="506044"/>
                </a:cubicBezTo>
                <a:cubicBezTo>
                  <a:pt x="25984" y="502691"/>
                  <a:pt x="13411" y="492633"/>
                  <a:pt x="3352" y="475869"/>
                </a:cubicBezTo>
                <a:lnTo>
                  <a:pt x="0" y="469163"/>
                </a:lnTo>
                <a:lnTo>
                  <a:pt x="8381" y="461620"/>
                </a:lnTo>
                <a:cubicBezTo>
                  <a:pt x="12293" y="457149"/>
                  <a:pt x="15506" y="453936"/>
                  <a:pt x="18021" y="451980"/>
                </a:cubicBezTo>
                <a:cubicBezTo>
                  <a:pt x="20535" y="450024"/>
                  <a:pt x="21793" y="449047"/>
                  <a:pt x="21793" y="449047"/>
                </a:cubicBezTo>
                <a:cubicBezTo>
                  <a:pt x="22351" y="449047"/>
                  <a:pt x="27381" y="445414"/>
                  <a:pt x="36880" y="438150"/>
                </a:cubicBezTo>
                <a:cubicBezTo>
                  <a:pt x="46939" y="430886"/>
                  <a:pt x="57276" y="423901"/>
                  <a:pt x="67894" y="417195"/>
                </a:cubicBezTo>
                <a:cubicBezTo>
                  <a:pt x="96392" y="399313"/>
                  <a:pt x="119024" y="383108"/>
                  <a:pt x="135788" y="368579"/>
                </a:cubicBezTo>
                <a:cubicBezTo>
                  <a:pt x="191668" y="320523"/>
                  <a:pt x="231063" y="280848"/>
                  <a:pt x="253974" y="249555"/>
                </a:cubicBezTo>
                <a:cubicBezTo>
                  <a:pt x="261238" y="238938"/>
                  <a:pt x="264871" y="231114"/>
                  <a:pt x="264871" y="226085"/>
                </a:cubicBezTo>
                <a:cubicBezTo>
                  <a:pt x="264871" y="218821"/>
                  <a:pt x="260121" y="215189"/>
                  <a:pt x="250621" y="215189"/>
                </a:cubicBezTo>
                <a:cubicBezTo>
                  <a:pt x="242239" y="214630"/>
                  <a:pt x="234137" y="210159"/>
                  <a:pt x="226313" y="201778"/>
                </a:cubicBezTo>
                <a:cubicBezTo>
                  <a:pt x="221284" y="197307"/>
                  <a:pt x="218770" y="193396"/>
                  <a:pt x="218770" y="190043"/>
                </a:cubicBezTo>
                <a:cubicBezTo>
                  <a:pt x="218770" y="187249"/>
                  <a:pt x="219328" y="184734"/>
                  <a:pt x="220446" y="182499"/>
                </a:cubicBezTo>
                <a:cubicBezTo>
                  <a:pt x="224358" y="179146"/>
                  <a:pt x="227990" y="177190"/>
                  <a:pt x="231343" y="176632"/>
                </a:cubicBezTo>
                <a:cubicBezTo>
                  <a:pt x="232460" y="176632"/>
                  <a:pt x="233298" y="176352"/>
                  <a:pt x="233857" y="175793"/>
                </a:cubicBezTo>
                <a:cubicBezTo>
                  <a:pt x="243916" y="175234"/>
                  <a:pt x="248945" y="175514"/>
                  <a:pt x="248945" y="176632"/>
                </a:cubicBezTo>
                <a:cubicBezTo>
                  <a:pt x="248945" y="177190"/>
                  <a:pt x="247268" y="177470"/>
                  <a:pt x="243916" y="177470"/>
                </a:cubicBezTo>
                <a:cubicBezTo>
                  <a:pt x="236651" y="177470"/>
                  <a:pt x="232740" y="179705"/>
                  <a:pt x="232181" y="184175"/>
                </a:cubicBezTo>
                <a:cubicBezTo>
                  <a:pt x="230504" y="187528"/>
                  <a:pt x="230504" y="189763"/>
                  <a:pt x="232181" y="190881"/>
                </a:cubicBezTo>
                <a:cubicBezTo>
                  <a:pt x="233298" y="192557"/>
                  <a:pt x="236372" y="192837"/>
                  <a:pt x="241401" y="191719"/>
                </a:cubicBezTo>
                <a:cubicBezTo>
                  <a:pt x="250342" y="190043"/>
                  <a:pt x="260680" y="184734"/>
                  <a:pt x="272414" y="175793"/>
                </a:cubicBezTo>
                <a:cubicBezTo>
                  <a:pt x="276326" y="172441"/>
                  <a:pt x="280238" y="169367"/>
                  <a:pt x="284149" y="166573"/>
                </a:cubicBezTo>
                <a:cubicBezTo>
                  <a:pt x="288620" y="163779"/>
                  <a:pt x="292811" y="160426"/>
                  <a:pt x="296722" y="156515"/>
                </a:cubicBezTo>
                <a:cubicBezTo>
                  <a:pt x="300634" y="153721"/>
                  <a:pt x="303987" y="152044"/>
                  <a:pt x="306781" y="151486"/>
                </a:cubicBezTo>
                <a:cubicBezTo>
                  <a:pt x="312927" y="150927"/>
                  <a:pt x="319633" y="152324"/>
                  <a:pt x="326897" y="155677"/>
                </a:cubicBezTo>
                <a:cubicBezTo>
                  <a:pt x="330250" y="157353"/>
                  <a:pt x="333882" y="159029"/>
                  <a:pt x="337794" y="160706"/>
                </a:cubicBezTo>
                <a:cubicBezTo>
                  <a:pt x="342823" y="162382"/>
                  <a:pt x="347294" y="166294"/>
                  <a:pt x="351205" y="172441"/>
                </a:cubicBezTo>
                <a:lnTo>
                  <a:pt x="353720" y="175793"/>
                </a:lnTo>
                <a:lnTo>
                  <a:pt x="354558" y="169926"/>
                </a:lnTo>
                <a:cubicBezTo>
                  <a:pt x="355117" y="166014"/>
                  <a:pt x="355955" y="161544"/>
                  <a:pt x="357073" y="156515"/>
                </a:cubicBezTo>
                <a:cubicBezTo>
                  <a:pt x="358749" y="152044"/>
                  <a:pt x="359587" y="148971"/>
                  <a:pt x="359587" y="147295"/>
                </a:cubicBezTo>
                <a:cubicBezTo>
                  <a:pt x="361264" y="139471"/>
                  <a:pt x="362661" y="133325"/>
                  <a:pt x="363778" y="128854"/>
                </a:cubicBezTo>
                <a:cubicBezTo>
                  <a:pt x="366572" y="122149"/>
                  <a:pt x="368807" y="115163"/>
                  <a:pt x="370484" y="107899"/>
                </a:cubicBezTo>
                <a:cubicBezTo>
                  <a:pt x="370484" y="106781"/>
                  <a:pt x="371043" y="105105"/>
                  <a:pt x="372160" y="102870"/>
                </a:cubicBezTo>
                <a:cubicBezTo>
                  <a:pt x="372719" y="96723"/>
                  <a:pt x="372160" y="91415"/>
                  <a:pt x="370484" y="86944"/>
                </a:cubicBezTo>
                <a:cubicBezTo>
                  <a:pt x="369925" y="85827"/>
                  <a:pt x="369646" y="84988"/>
                  <a:pt x="369646" y="84429"/>
                </a:cubicBezTo>
                <a:cubicBezTo>
                  <a:pt x="369646" y="82753"/>
                  <a:pt x="366572" y="81915"/>
                  <a:pt x="360425" y="81915"/>
                </a:cubicBezTo>
                <a:cubicBezTo>
                  <a:pt x="358749" y="82474"/>
                  <a:pt x="356514" y="83033"/>
                  <a:pt x="353720" y="83591"/>
                </a:cubicBezTo>
                <a:cubicBezTo>
                  <a:pt x="350926" y="83591"/>
                  <a:pt x="348411" y="84150"/>
                  <a:pt x="346176" y="85268"/>
                </a:cubicBezTo>
                <a:cubicBezTo>
                  <a:pt x="340029" y="88620"/>
                  <a:pt x="335699" y="90856"/>
                  <a:pt x="333184" y="91973"/>
                </a:cubicBezTo>
                <a:cubicBezTo>
                  <a:pt x="330669" y="93091"/>
                  <a:pt x="329133" y="94209"/>
                  <a:pt x="328574" y="95326"/>
                </a:cubicBezTo>
                <a:cubicBezTo>
                  <a:pt x="327456" y="96444"/>
                  <a:pt x="326339" y="97002"/>
                  <a:pt x="325221" y="97002"/>
                </a:cubicBezTo>
                <a:cubicBezTo>
                  <a:pt x="324103" y="97002"/>
                  <a:pt x="323545" y="97282"/>
                  <a:pt x="323545" y="97841"/>
                </a:cubicBezTo>
                <a:cubicBezTo>
                  <a:pt x="323545" y="98400"/>
                  <a:pt x="322427" y="98958"/>
                  <a:pt x="320192" y="99517"/>
                </a:cubicBezTo>
                <a:cubicBezTo>
                  <a:pt x="317957" y="100635"/>
                  <a:pt x="316839" y="101473"/>
                  <a:pt x="316839" y="102032"/>
                </a:cubicBezTo>
                <a:cubicBezTo>
                  <a:pt x="316839" y="102590"/>
                  <a:pt x="316280" y="102870"/>
                  <a:pt x="315163" y="102870"/>
                </a:cubicBezTo>
                <a:cubicBezTo>
                  <a:pt x="314045" y="102870"/>
                  <a:pt x="313207" y="103708"/>
                  <a:pt x="312648" y="105384"/>
                </a:cubicBezTo>
                <a:cubicBezTo>
                  <a:pt x="312089" y="106502"/>
                  <a:pt x="311251" y="107061"/>
                  <a:pt x="310133" y="107061"/>
                </a:cubicBezTo>
                <a:cubicBezTo>
                  <a:pt x="309016" y="107061"/>
                  <a:pt x="306222" y="107620"/>
                  <a:pt x="301751" y="108737"/>
                </a:cubicBezTo>
                <a:cubicBezTo>
                  <a:pt x="292252" y="113208"/>
                  <a:pt x="286664" y="115443"/>
                  <a:pt x="284987" y="115443"/>
                </a:cubicBezTo>
                <a:cubicBezTo>
                  <a:pt x="284429" y="115443"/>
                  <a:pt x="283311" y="115722"/>
                  <a:pt x="281635" y="116281"/>
                </a:cubicBezTo>
                <a:cubicBezTo>
                  <a:pt x="276047" y="117958"/>
                  <a:pt x="271017" y="117678"/>
                  <a:pt x="266547" y="115443"/>
                </a:cubicBezTo>
                <a:cubicBezTo>
                  <a:pt x="264871" y="114325"/>
                  <a:pt x="263194" y="113766"/>
                  <a:pt x="261518" y="113766"/>
                </a:cubicBezTo>
                <a:cubicBezTo>
                  <a:pt x="258724" y="113766"/>
                  <a:pt x="249783" y="109017"/>
                  <a:pt x="234695" y="99517"/>
                </a:cubicBezTo>
                <a:cubicBezTo>
                  <a:pt x="216814" y="83312"/>
                  <a:pt x="203123" y="69342"/>
                  <a:pt x="193624" y="57607"/>
                </a:cubicBezTo>
                <a:cubicBezTo>
                  <a:pt x="194741" y="57607"/>
                  <a:pt x="197815" y="58725"/>
                  <a:pt x="202844" y="60960"/>
                </a:cubicBezTo>
                <a:cubicBezTo>
                  <a:pt x="207873" y="64313"/>
                  <a:pt x="213461" y="67386"/>
                  <a:pt x="219608" y="70180"/>
                </a:cubicBezTo>
                <a:cubicBezTo>
                  <a:pt x="225755" y="73533"/>
                  <a:pt x="231063" y="74651"/>
                  <a:pt x="235534" y="73533"/>
                </a:cubicBezTo>
                <a:cubicBezTo>
                  <a:pt x="249504" y="71856"/>
                  <a:pt x="258724" y="69621"/>
                  <a:pt x="263194" y="66827"/>
                </a:cubicBezTo>
                <a:cubicBezTo>
                  <a:pt x="264871" y="65710"/>
                  <a:pt x="265988" y="65430"/>
                  <a:pt x="266547" y="65989"/>
                </a:cubicBezTo>
                <a:cubicBezTo>
                  <a:pt x="267665" y="65989"/>
                  <a:pt x="268503" y="65430"/>
                  <a:pt x="269062" y="64313"/>
                </a:cubicBezTo>
                <a:cubicBezTo>
                  <a:pt x="269620" y="63195"/>
                  <a:pt x="271017" y="62636"/>
                  <a:pt x="273253" y="62636"/>
                </a:cubicBezTo>
                <a:cubicBezTo>
                  <a:pt x="274929" y="62636"/>
                  <a:pt x="276326" y="62357"/>
                  <a:pt x="277444" y="61798"/>
                </a:cubicBezTo>
                <a:cubicBezTo>
                  <a:pt x="279679" y="60681"/>
                  <a:pt x="283590" y="59004"/>
                  <a:pt x="289178" y="56769"/>
                </a:cubicBezTo>
                <a:cubicBezTo>
                  <a:pt x="295884" y="53975"/>
                  <a:pt x="302031" y="51181"/>
                  <a:pt x="307619" y="48387"/>
                </a:cubicBezTo>
                <a:cubicBezTo>
                  <a:pt x="314324" y="45593"/>
                  <a:pt x="318236" y="44196"/>
                  <a:pt x="319354" y="44196"/>
                </a:cubicBezTo>
                <a:cubicBezTo>
                  <a:pt x="321030" y="44196"/>
                  <a:pt x="321868" y="43637"/>
                  <a:pt x="321868" y="42520"/>
                </a:cubicBezTo>
                <a:cubicBezTo>
                  <a:pt x="321868" y="41961"/>
                  <a:pt x="322706" y="41681"/>
                  <a:pt x="324383" y="41681"/>
                </a:cubicBezTo>
                <a:cubicBezTo>
                  <a:pt x="324383" y="41681"/>
                  <a:pt x="325920" y="40983"/>
                  <a:pt x="328993" y="39586"/>
                </a:cubicBezTo>
                <a:cubicBezTo>
                  <a:pt x="332066" y="38189"/>
                  <a:pt x="335559" y="36652"/>
                  <a:pt x="339470" y="34976"/>
                </a:cubicBezTo>
                <a:cubicBezTo>
                  <a:pt x="348970" y="30505"/>
                  <a:pt x="353999" y="28270"/>
                  <a:pt x="354558" y="28270"/>
                </a:cubicBezTo>
                <a:cubicBezTo>
                  <a:pt x="355117" y="28270"/>
                  <a:pt x="356793" y="27432"/>
                  <a:pt x="359587" y="25756"/>
                </a:cubicBezTo>
                <a:cubicBezTo>
                  <a:pt x="361822" y="24079"/>
                  <a:pt x="362940" y="23241"/>
                  <a:pt x="362940" y="23241"/>
                </a:cubicBezTo>
                <a:cubicBezTo>
                  <a:pt x="362940" y="23800"/>
                  <a:pt x="365455" y="22682"/>
                  <a:pt x="370484" y="19888"/>
                </a:cubicBezTo>
                <a:cubicBezTo>
                  <a:pt x="374954" y="17094"/>
                  <a:pt x="377469" y="15697"/>
                  <a:pt x="378028" y="15697"/>
                </a:cubicBezTo>
                <a:cubicBezTo>
                  <a:pt x="379145" y="15697"/>
                  <a:pt x="383057" y="13462"/>
                  <a:pt x="389762" y="8992"/>
                </a:cubicBezTo>
                <a:cubicBezTo>
                  <a:pt x="395909" y="4521"/>
                  <a:pt x="399821" y="1727"/>
                  <a:pt x="401497" y="610"/>
                </a:cubicBezTo>
                <a:cubicBezTo>
                  <a:pt x="404571" y="51"/>
                  <a:pt x="407731" y="-124"/>
                  <a:pt x="410979" y="86"/>
                </a:cubicBezTo>
                <a:close/>
              </a:path>
            </a:pathLst>
          </a:custGeom>
          <a:gradFill>
            <a:gsLst>
              <a:gs pos="0">
                <a:srgbClr val="A51A13"/>
              </a:gs>
              <a:gs pos="100000">
                <a:srgbClr val="E0231A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zh-CN" altLang="en-US" sz="6600" dirty="0">
              <a:gradFill>
                <a:gsLst>
                  <a:gs pos="0">
                    <a:srgbClr val="A51A13"/>
                  </a:gs>
                  <a:gs pos="100000">
                    <a:srgbClr val="E0231A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演示流云楷" panose="020006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9212A276-A928-C765-147B-6E405D83422C}"/>
              </a:ext>
            </a:extLst>
          </p:cNvPr>
          <p:cNvSpPr txBox="1"/>
          <p:nvPr/>
        </p:nvSpPr>
        <p:spPr>
          <a:xfrm>
            <a:off x="5492750" y="990600"/>
            <a:ext cx="670983" cy="462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105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2834073E-FAD0-6768-6014-E7F2F7ED1F4C}"/>
              </a:ext>
            </a:extLst>
          </p:cNvPr>
          <p:cNvSpPr/>
          <p:nvPr/>
        </p:nvSpPr>
        <p:spPr>
          <a:xfrm>
            <a:off x="7293334" y="1657607"/>
            <a:ext cx="1982479" cy="2328494"/>
          </a:xfrm>
          <a:prstGeom prst="roundRect">
            <a:avLst>
              <a:gd name="adj" fmla="val 3939"/>
            </a:avLst>
          </a:prstGeom>
          <a:gradFill>
            <a:gsLst>
              <a:gs pos="42000">
                <a:sysClr val="window" lastClr="FFFFFF">
                  <a:alpha val="90000"/>
                </a:sysClr>
              </a:gs>
              <a:gs pos="88000">
                <a:sysClr val="window" lastClr="FFFFFF">
                  <a:alpha val="0"/>
                </a:sysClr>
              </a:gs>
            </a:gsLst>
            <a:lin ang="4800000" scaled="0"/>
          </a:gradFill>
          <a:ln w="19050" cap="flat" cmpd="sng" algn="ctr">
            <a:gradFill>
              <a:gsLst>
                <a:gs pos="0">
                  <a:srgbClr val="A51A13"/>
                </a:gs>
                <a:gs pos="100000">
                  <a:srgbClr val="A51A13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  <a:scene3d>
            <a:camera prst="perspectiveLeft"/>
            <a:lightRig rig="threePt" dir="t"/>
          </a:scene3d>
        </p:spPr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55691DED-DC90-9850-5B24-D8EDA3ACBB03}"/>
              </a:ext>
            </a:extLst>
          </p:cNvPr>
          <p:cNvSpPr/>
          <p:nvPr/>
        </p:nvSpPr>
        <p:spPr>
          <a:xfrm>
            <a:off x="2925211" y="1684547"/>
            <a:ext cx="1982479" cy="2328494"/>
          </a:xfrm>
          <a:prstGeom prst="roundRect">
            <a:avLst>
              <a:gd name="adj" fmla="val 3939"/>
            </a:avLst>
          </a:prstGeom>
          <a:gradFill>
            <a:gsLst>
              <a:gs pos="42000">
                <a:sysClr val="window" lastClr="FFFFFF">
                  <a:alpha val="90000"/>
                </a:sysClr>
              </a:gs>
              <a:gs pos="84000">
                <a:sysClr val="window" lastClr="FFFFFF">
                  <a:alpha val="0"/>
                </a:sysClr>
              </a:gs>
            </a:gsLst>
            <a:lin ang="4800000" scaled="0"/>
          </a:gradFill>
          <a:ln w="19050" cap="flat" cmpd="sng" algn="ctr">
            <a:gradFill>
              <a:gsLst>
                <a:gs pos="0">
                  <a:srgbClr val="A51A13"/>
                </a:gs>
                <a:gs pos="100000">
                  <a:srgbClr val="A51A13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  <a:scene3d>
            <a:camera prst="perspectiveRight"/>
            <a:lightRig rig="threePt" dir="t"/>
          </a:scene3d>
        </p:spPr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D8BBF2D0-F731-5950-033F-A30FE0EBAC43}"/>
              </a:ext>
            </a:extLst>
          </p:cNvPr>
          <p:cNvSpPr/>
          <p:nvPr/>
        </p:nvSpPr>
        <p:spPr>
          <a:xfrm>
            <a:off x="801804" y="1745968"/>
            <a:ext cx="1982479" cy="2328494"/>
          </a:xfrm>
          <a:prstGeom prst="roundRect">
            <a:avLst>
              <a:gd name="adj" fmla="val 3939"/>
            </a:avLst>
          </a:prstGeom>
          <a:gradFill>
            <a:gsLst>
              <a:gs pos="42000">
                <a:sysClr val="window" lastClr="FFFFFF">
                  <a:alpha val="90000"/>
                </a:sysClr>
              </a:gs>
              <a:gs pos="88000">
                <a:sysClr val="window" lastClr="FFFFFF">
                  <a:alpha val="0"/>
                </a:sysClr>
              </a:gs>
            </a:gsLst>
            <a:lin ang="4800000" scaled="0"/>
          </a:gradFill>
          <a:ln w="19050" cap="flat" cmpd="sng" algn="ctr">
            <a:gradFill>
              <a:gsLst>
                <a:gs pos="0">
                  <a:srgbClr val="A51A13"/>
                </a:gs>
                <a:gs pos="100000">
                  <a:srgbClr val="A51A13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  <a:scene3d>
            <a:camera prst="perspectiveRight">
              <a:rot lat="0" lon="20099999" rev="0"/>
            </a:camera>
            <a:lightRig rig="threePt" dir="t"/>
          </a:scene3d>
        </p:spPr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23512576-5F51-68B0-D998-19CE34DA4189}"/>
              </a:ext>
            </a:extLst>
          </p:cNvPr>
          <p:cNvSpPr/>
          <p:nvPr/>
        </p:nvSpPr>
        <p:spPr>
          <a:xfrm>
            <a:off x="1508563" y="1913576"/>
            <a:ext cx="568960" cy="568960"/>
          </a:xfrm>
          <a:prstGeom prst="ellipse">
            <a:avLst/>
          </a:prstGeom>
          <a:noFill/>
          <a:ln>
            <a:gradFill>
              <a:gsLst>
                <a:gs pos="0">
                  <a:srgbClr val="A51A13"/>
                </a:gs>
                <a:gs pos="99000">
                  <a:srgbClr val="C00000">
                    <a:alpha val="0"/>
                  </a:srgbClr>
                </a:gs>
              </a:gsLst>
              <a:lin ang="5400000" scaled="1"/>
            </a:gra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17C26E9D-10F8-0AFC-8886-38ACD7C18FC8}"/>
              </a:ext>
            </a:extLst>
          </p:cNvPr>
          <p:cNvSpPr txBox="1"/>
          <p:nvPr/>
        </p:nvSpPr>
        <p:spPr>
          <a:xfrm>
            <a:off x="1513643" y="1998001"/>
            <a:ext cx="558800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rgbClr val="A51A1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2000" dirty="0">
              <a:solidFill>
                <a:srgbClr val="A51A1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87B8D819-C62C-10D9-E9EA-4A2196E7F86A}"/>
              </a:ext>
            </a:extLst>
          </p:cNvPr>
          <p:cNvSpPr txBox="1"/>
          <p:nvPr/>
        </p:nvSpPr>
        <p:spPr>
          <a:xfrm>
            <a:off x="876714" y="2719955"/>
            <a:ext cx="1826141" cy="6323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gradFill>
                  <a:gsLst>
                    <a:gs pos="0">
                      <a:srgbClr val="A51A13"/>
                    </a:gs>
                    <a:gs pos="99000">
                      <a:srgbClr val="C00000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研究背景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09960ED2-879E-8BCE-BEB5-619344A55D4A}"/>
              </a:ext>
            </a:extLst>
          </p:cNvPr>
          <p:cNvSpPr txBox="1"/>
          <p:nvPr/>
        </p:nvSpPr>
        <p:spPr>
          <a:xfrm>
            <a:off x="1072280" y="3207635"/>
            <a:ext cx="1431802" cy="260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51A13"/>
                    </a:gs>
                    <a:gs pos="99000">
                      <a:srgbClr val="C00000"/>
                    </a:gs>
                  </a:gsLst>
                  <a:lin ang="5400000" scaled="1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Research background</a:t>
            </a:r>
            <a:endParaRPr lang="zh-CN" altLang="en-US" sz="1000" dirty="0">
              <a:gradFill>
                <a:gsLst>
                  <a:gs pos="0">
                    <a:srgbClr val="A51A13"/>
                  </a:gs>
                  <a:gs pos="99000">
                    <a:srgbClr val="C00000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D1DCA14A-C3C9-715D-F122-51BAE1642750}"/>
              </a:ext>
            </a:extLst>
          </p:cNvPr>
          <p:cNvGrpSpPr/>
          <p:nvPr/>
        </p:nvGrpSpPr>
        <p:grpSpPr>
          <a:xfrm>
            <a:off x="8000093" y="1820063"/>
            <a:ext cx="568960" cy="568960"/>
            <a:chOff x="7025735" y="1672590"/>
            <a:chExt cx="568960" cy="568960"/>
          </a:xfrm>
        </p:grpSpPr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A3B84E61-65BA-0E62-1BBB-9B853E9C03ED}"/>
                </a:ext>
              </a:extLst>
            </p:cNvPr>
            <p:cNvSpPr/>
            <p:nvPr/>
          </p:nvSpPr>
          <p:spPr>
            <a:xfrm>
              <a:off x="7025735" y="1672590"/>
              <a:ext cx="568960" cy="56896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A51A13"/>
                  </a:gs>
                  <a:gs pos="100000">
                    <a:srgbClr val="A51A13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F817D9E7-17C5-F730-1649-FA1870495FB1}"/>
                </a:ext>
              </a:extLst>
            </p:cNvPr>
            <p:cNvSpPr txBox="1"/>
            <p:nvPr/>
          </p:nvSpPr>
          <p:spPr>
            <a:xfrm>
              <a:off x="7030815" y="1757015"/>
              <a:ext cx="558800" cy="427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A51A1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zh-CN" altLang="en-US" sz="2000" dirty="0">
                <a:solidFill>
                  <a:srgbClr val="A51A1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4FBA590E-61C3-AC52-D809-C5BE0D15A72C}"/>
              </a:ext>
            </a:extLst>
          </p:cNvPr>
          <p:cNvGrpSpPr/>
          <p:nvPr/>
        </p:nvGrpSpPr>
        <p:grpSpPr>
          <a:xfrm>
            <a:off x="3631970" y="1847003"/>
            <a:ext cx="568960" cy="568960"/>
            <a:chOff x="4358831" y="1626870"/>
            <a:chExt cx="568960" cy="568960"/>
          </a:xfrm>
        </p:grpSpPr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211E1A04-8F54-CAFC-98B0-A122A695A328}"/>
                </a:ext>
              </a:extLst>
            </p:cNvPr>
            <p:cNvSpPr/>
            <p:nvPr/>
          </p:nvSpPr>
          <p:spPr>
            <a:xfrm>
              <a:off x="4358831" y="1626870"/>
              <a:ext cx="568960" cy="56896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A51A13"/>
                  </a:gs>
                  <a:gs pos="100000">
                    <a:srgbClr val="A51A13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123C6A8D-9E48-7F1B-3F3E-BF8FC32120A1}"/>
                </a:ext>
              </a:extLst>
            </p:cNvPr>
            <p:cNvSpPr txBox="1"/>
            <p:nvPr/>
          </p:nvSpPr>
          <p:spPr>
            <a:xfrm>
              <a:off x="4363911" y="1711295"/>
              <a:ext cx="558800" cy="427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A51A1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2000" dirty="0">
                <a:solidFill>
                  <a:srgbClr val="A51A1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03EE6060-8836-82A8-1D56-43ACCF9DDE53}"/>
              </a:ext>
            </a:extLst>
          </p:cNvPr>
          <p:cNvSpPr txBox="1"/>
          <p:nvPr/>
        </p:nvSpPr>
        <p:spPr>
          <a:xfrm>
            <a:off x="7425294" y="2707793"/>
            <a:ext cx="1826141" cy="6323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>
                <a:gradFill>
                  <a:gsLst>
                    <a:gs pos="0">
                      <a:srgbClr val="A51A13"/>
                    </a:gs>
                    <a:gs pos="99000">
                      <a:srgbClr val="C00000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研究结论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C594EDF5-DCB8-AF18-2EB9-6ADCF5EF9236}"/>
              </a:ext>
            </a:extLst>
          </p:cNvPr>
          <p:cNvSpPr txBox="1"/>
          <p:nvPr/>
        </p:nvSpPr>
        <p:spPr>
          <a:xfrm>
            <a:off x="2961377" y="2670388"/>
            <a:ext cx="1826141" cy="6323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51A13"/>
                    </a:gs>
                    <a:gs pos="99000">
                      <a:srgbClr val="C00000"/>
                    </a:gs>
                  </a:gsLst>
                  <a:lin ang="5400000" scaled="1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研究情况</a:t>
            </a:r>
            <a:endParaRPr lang="zh-CN" altLang="en-US" sz="3200" dirty="0">
              <a:gradFill>
                <a:gsLst>
                  <a:gs pos="0">
                    <a:srgbClr val="A51A13"/>
                  </a:gs>
                  <a:gs pos="99000">
                    <a:srgbClr val="C00000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AE1EB704-44B5-357F-F566-9E20B8AFE83A}"/>
              </a:ext>
            </a:extLst>
          </p:cNvPr>
          <p:cNvSpPr txBox="1"/>
          <p:nvPr/>
        </p:nvSpPr>
        <p:spPr>
          <a:xfrm>
            <a:off x="3253924" y="3158068"/>
            <a:ext cx="1241044" cy="260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51A13"/>
                    </a:gs>
                    <a:gs pos="99000">
                      <a:srgbClr val="C00000"/>
                    </a:gs>
                  </a:gsLst>
                  <a:lin ang="5400000" scaled="1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Research situation</a:t>
            </a:r>
            <a:endParaRPr lang="zh-CN" altLang="en-US" sz="1000" dirty="0">
              <a:gradFill>
                <a:gsLst>
                  <a:gs pos="0">
                    <a:srgbClr val="A51A13"/>
                  </a:gs>
                  <a:gs pos="99000">
                    <a:srgbClr val="C00000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75746D83-1FDB-FAC9-EE70-681511E6653F}"/>
              </a:ext>
            </a:extLst>
          </p:cNvPr>
          <p:cNvSpPr/>
          <p:nvPr/>
        </p:nvSpPr>
        <p:spPr>
          <a:xfrm>
            <a:off x="5124799" y="1549082"/>
            <a:ext cx="1982479" cy="2328494"/>
          </a:xfrm>
          <a:prstGeom prst="roundRect">
            <a:avLst>
              <a:gd name="adj" fmla="val 3939"/>
            </a:avLst>
          </a:prstGeom>
          <a:gradFill>
            <a:gsLst>
              <a:gs pos="42000">
                <a:sysClr val="window" lastClr="FFFFFF">
                  <a:alpha val="90000"/>
                </a:sysClr>
              </a:gs>
              <a:gs pos="88000">
                <a:sysClr val="window" lastClr="FFFFFF">
                  <a:alpha val="0"/>
                </a:sysClr>
              </a:gs>
            </a:gsLst>
            <a:lin ang="4800000" scaled="0"/>
          </a:gradFill>
          <a:ln w="19050" cap="flat" cmpd="sng" algn="ctr">
            <a:gradFill>
              <a:gsLst>
                <a:gs pos="0">
                  <a:srgbClr val="A51A13"/>
                </a:gs>
                <a:gs pos="100000">
                  <a:srgbClr val="A51A13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D2648D8-3853-CD15-00CB-E8ECE1BAFB4D}"/>
              </a:ext>
            </a:extLst>
          </p:cNvPr>
          <p:cNvGrpSpPr/>
          <p:nvPr/>
        </p:nvGrpSpPr>
        <p:grpSpPr>
          <a:xfrm>
            <a:off x="5831558" y="1711538"/>
            <a:ext cx="568960" cy="568960"/>
            <a:chOff x="7025735" y="1672590"/>
            <a:chExt cx="568960" cy="568960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C4821EC-5A22-3F58-C1F1-79ADF1DF2EDF}"/>
                </a:ext>
              </a:extLst>
            </p:cNvPr>
            <p:cNvSpPr/>
            <p:nvPr/>
          </p:nvSpPr>
          <p:spPr>
            <a:xfrm>
              <a:off x="7025735" y="1672590"/>
              <a:ext cx="568960" cy="56896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A51A13"/>
                  </a:gs>
                  <a:gs pos="100000">
                    <a:srgbClr val="A51A13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9C36644-DB4E-3AA8-6772-75670E0CC776}"/>
                </a:ext>
              </a:extLst>
            </p:cNvPr>
            <p:cNvSpPr txBox="1"/>
            <p:nvPr/>
          </p:nvSpPr>
          <p:spPr>
            <a:xfrm>
              <a:off x="7030815" y="1757015"/>
              <a:ext cx="558800" cy="427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A51A1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2000" dirty="0">
                <a:solidFill>
                  <a:srgbClr val="A51A1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1B7D86E5-A510-4A6F-E872-F9BD1C31FD85}"/>
              </a:ext>
            </a:extLst>
          </p:cNvPr>
          <p:cNvSpPr txBox="1"/>
          <p:nvPr/>
        </p:nvSpPr>
        <p:spPr>
          <a:xfrm>
            <a:off x="5202968" y="2607735"/>
            <a:ext cx="1826141" cy="6323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>
                <a:gradFill>
                  <a:gsLst>
                    <a:gs pos="0">
                      <a:srgbClr val="A51A13"/>
                    </a:gs>
                    <a:gs pos="99000">
                      <a:srgbClr val="C00000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研究方法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4FF1B40-27A3-3641-1CAC-5C23D2C78E87}"/>
              </a:ext>
            </a:extLst>
          </p:cNvPr>
          <p:cNvSpPr txBox="1"/>
          <p:nvPr/>
        </p:nvSpPr>
        <p:spPr>
          <a:xfrm>
            <a:off x="5520362" y="3108115"/>
            <a:ext cx="1191352" cy="260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51A13"/>
                    </a:gs>
                    <a:gs pos="99000">
                      <a:srgbClr val="C00000"/>
                    </a:gs>
                  </a:gsLst>
                  <a:lin ang="5400000" scaled="1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Research method</a:t>
            </a:r>
            <a:endParaRPr lang="zh-CN" altLang="en-US" sz="1000" dirty="0">
              <a:gradFill>
                <a:gsLst>
                  <a:gs pos="0">
                    <a:srgbClr val="A51A13"/>
                  </a:gs>
                  <a:gs pos="99000">
                    <a:srgbClr val="C00000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15E76E94-4D1C-2FB0-1C13-BEB8980A934A}"/>
              </a:ext>
            </a:extLst>
          </p:cNvPr>
          <p:cNvSpPr/>
          <p:nvPr/>
        </p:nvSpPr>
        <p:spPr>
          <a:xfrm>
            <a:off x="9309514" y="1745968"/>
            <a:ext cx="2080683" cy="2280369"/>
          </a:xfrm>
          <a:prstGeom prst="roundRect">
            <a:avLst>
              <a:gd name="adj" fmla="val 3939"/>
            </a:avLst>
          </a:prstGeom>
          <a:gradFill>
            <a:gsLst>
              <a:gs pos="42000">
                <a:sysClr val="window" lastClr="FFFFFF">
                  <a:alpha val="90000"/>
                </a:sysClr>
              </a:gs>
              <a:gs pos="88000">
                <a:sysClr val="window" lastClr="FFFFFF">
                  <a:alpha val="0"/>
                </a:sysClr>
              </a:gs>
            </a:gsLst>
            <a:lin ang="4800000" scaled="0"/>
          </a:gradFill>
          <a:ln w="19050" cap="flat" cmpd="sng" algn="ctr">
            <a:gradFill>
              <a:gsLst>
                <a:gs pos="0">
                  <a:srgbClr val="A51A13"/>
                </a:gs>
                <a:gs pos="100000">
                  <a:srgbClr val="A51A13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  <a:scene3d>
            <a:camera prst="perspectiveLeft">
              <a:rot lat="0" lon="1500000" rev="0"/>
            </a:camera>
            <a:lightRig rig="threePt" dir="t"/>
          </a:scene3d>
        </p:spPr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E2C7DC7-722D-8A15-0CF2-C34E7FFD5E90}"/>
              </a:ext>
            </a:extLst>
          </p:cNvPr>
          <p:cNvGrpSpPr/>
          <p:nvPr/>
        </p:nvGrpSpPr>
        <p:grpSpPr>
          <a:xfrm>
            <a:off x="10134964" y="1913576"/>
            <a:ext cx="568960" cy="568960"/>
            <a:chOff x="7025735" y="1672590"/>
            <a:chExt cx="568960" cy="56896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36A2854-08C6-E826-F6C2-6E284C7D7F5B}"/>
                </a:ext>
              </a:extLst>
            </p:cNvPr>
            <p:cNvSpPr/>
            <p:nvPr/>
          </p:nvSpPr>
          <p:spPr>
            <a:xfrm>
              <a:off x="7025735" y="1672590"/>
              <a:ext cx="568960" cy="56896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A51A13"/>
                  </a:gs>
                  <a:gs pos="100000">
                    <a:srgbClr val="A51A13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AD7D0FA-76C9-F8CE-F6E7-0E720270DD23}"/>
                </a:ext>
              </a:extLst>
            </p:cNvPr>
            <p:cNvSpPr txBox="1"/>
            <p:nvPr/>
          </p:nvSpPr>
          <p:spPr>
            <a:xfrm>
              <a:off x="7030815" y="1757015"/>
              <a:ext cx="558800" cy="427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A51A1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  <a:endParaRPr lang="zh-CN" altLang="en-US" sz="2000" dirty="0">
                <a:solidFill>
                  <a:srgbClr val="A51A1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F15691EC-8671-E31C-7965-412629F60C01}"/>
              </a:ext>
            </a:extLst>
          </p:cNvPr>
          <p:cNvSpPr txBox="1"/>
          <p:nvPr/>
        </p:nvSpPr>
        <p:spPr>
          <a:xfrm>
            <a:off x="9882876" y="2721187"/>
            <a:ext cx="1005403" cy="6323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51A13"/>
                    </a:gs>
                    <a:gs pos="99000">
                      <a:srgbClr val="C00000"/>
                    </a:gs>
                  </a:gsLst>
                  <a:lin ang="5400000" scaled="1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致谢</a:t>
            </a:r>
            <a:endParaRPr lang="zh-CN" altLang="en-US" sz="3200" dirty="0">
              <a:gradFill>
                <a:gsLst>
                  <a:gs pos="0">
                    <a:srgbClr val="A51A13"/>
                  </a:gs>
                  <a:gs pos="99000">
                    <a:srgbClr val="C00000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FA4BD90-BEA2-CB07-A5F4-22BF02F32B5D}"/>
              </a:ext>
            </a:extLst>
          </p:cNvPr>
          <p:cNvSpPr txBox="1"/>
          <p:nvPr/>
        </p:nvSpPr>
        <p:spPr>
          <a:xfrm>
            <a:off x="7653721" y="3195473"/>
            <a:ext cx="1369286" cy="260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51A13"/>
                    </a:gs>
                    <a:gs pos="99000">
                      <a:srgbClr val="C00000"/>
                    </a:gs>
                  </a:gsLst>
                  <a:lin ang="5400000" scaled="1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Research conclusion</a:t>
            </a:r>
            <a:endParaRPr lang="zh-CN" altLang="en-US" sz="1000" dirty="0">
              <a:gradFill>
                <a:gsLst>
                  <a:gs pos="0">
                    <a:srgbClr val="A51A13"/>
                  </a:gs>
                  <a:gs pos="99000">
                    <a:srgbClr val="C00000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FA852EE-08D4-BB64-8B1F-049B70C62AFA}"/>
              </a:ext>
            </a:extLst>
          </p:cNvPr>
          <p:cNvSpPr txBox="1"/>
          <p:nvPr/>
        </p:nvSpPr>
        <p:spPr>
          <a:xfrm>
            <a:off x="9959069" y="3200399"/>
            <a:ext cx="853016" cy="260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CE211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Thanks</a:t>
            </a:r>
            <a:endParaRPr lang="zh-CN" altLang="en-US" dirty="0">
              <a:solidFill>
                <a:srgbClr val="CE211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3963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2A9E907E-48AB-4407-93F5-6F468E96D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D63DF2AF-2263-BC04-DF2F-69C38AC590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338824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2564366-1629-9A65-1447-E6391E087F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041" y="-411163"/>
            <a:ext cx="6191250" cy="458152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9A4B3EF-63A0-E0F9-CF99-E7A3BE96D4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400" y="-1160463"/>
            <a:ext cx="6191250" cy="458152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45EB97DA-89CF-598E-8FEC-A3965BAEE0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1241" y="-1393296"/>
            <a:ext cx="6191250" cy="45815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B680BAA-CF80-18DD-8BD5-C21E006858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2240" y="-88125"/>
            <a:ext cx="6191250" cy="4581525"/>
          </a:xfrm>
          <a:prstGeom prst="rect">
            <a:avLst/>
          </a:prstGeom>
        </p:spPr>
      </p:pic>
      <p:grpSp>
        <p:nvGrpSpPr>
          <p:cNvPr id="53" name="组合 52">
            <a:extLst>
              <a:ext uri="{FF2B5EF4-FFF2-40B4-BE49-F238E27FC236}">
                <a16:creationId xmlns:a16="http://schemas.microsoft.com/office/drawing/2014/main" id="{AC6CA05D-76D4-96D5-A13B-9FDC1FB4F586}"/>
              </a:ext>
            </a:extLst>
          </p:cNvPr>
          <p:cNvGrpSpPr/>
          <p:nvPr/>
        </p:nvGrpSpPr>
        <p:grpSpPr>
          <a:xfrm>
            <a:off x="4753505" y="180311"/>
            <a:ext cx="2684991" cy="598621"/>
            <a:chOff x="4301066" y="361499"/>
            <a:chExt cx="3201458" cy="713768"/>
          </a:xfrm>
        </p:grpSpPr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63906927-5D1B-3556-AE58-68709C03890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7267" y="389468"/>
              <a:ext cx="685799" cy="685799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C779A715-EFA6-354E-A597-229734C38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01066" y="361499"/>
              <a:ext cx="3201458" cy="713768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64386E0C-D432-424C-4099-4D5720FC8A6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02" b="6424"/>
          <a:stretch/>
        </p:blipFill>
        <p:spPr>
          <a:xfrm>
            <a:off x="0" y="2446867"/>
            <a:ext cx="12251267" cy="441113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C9B5228-7FB7-4EB3-F61A-2B84C5A91F2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962448"/>
            <a:ext cx="12335933" cy="2895552"/>
          </a:xfrm>
          <a:custGeom>
            <a:avLst/>
            <a:gdLst>
              <a:gd name="connsiteX0" fmla="*/ 0 w 12192000"/>
              <a:gd name="connsiteY0" fmla="*/ 0 h 2895552"/>
              <a:gd name="connsiteX1" fmla="*/ 12192000 w 12192000"/>
              <a:gd name="connsiteY1" fmla="*/ 0 h 2895552"/>
              <a:gd name="connsiteX2" fmla="*/ 12192000 w 12192000"/>
              <a:gd name="connsiteY2" fmla="*/ 2895552 h 2895552"/>
              <a:gd name="connsiteX3" fmla="*/ 0 w 12192000"/>
              <a:gd name="connsiteY3" fmla="*/ 2895552 h 28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95552">
                <a:moveTo>
                  <a:pt x="0" y="0"/>
                </a:moveTo>
                <a:lnTo>
                  <a:pt x="12192000" y="0"/>
                </a:lnTo>
                <a:lnTo>
                  <a:pt x="12192000" y="2895552"/>
                </a:lnTo>
                <a:lnTo>
                  <a:pt x="0" y="2895552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EB56D5D-5135-B42C-A8E5-32EACBB1C13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67733" y="4038647"/>
            <a:ext cx="12335933" cy="2895552"/>
          </a:xfrm>
          <a:custGeom>
            <a:avLst/>
            <a:gdLst>
              <a:gd name="connsiteX0" fmla="*/ 0 w 12192000"/>
              <a:gd name="connsiteY0" fmla="*/ 0 h 2895552"/>
              <a:gd name="connsiteX1" fmla="*/ 12192000 w 12192000"/>
              <a:gd name="connsiteY1" fmla="*/ 0 h 2895552"/>
              <a:gd name="connsiteX2" fmla="*/ 12192000 w 12192000"/>
              <a:gd name="connsiteY2" fmla="*/ 2895552 h 2895552"/>
              <a:gd name="connsiteX3" fmla="*/ 0 w 12192000"/>
              <a:gd name="connsiteY3" fmla="*/ 2895552 h 28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95552">
                <a:moveTo>
                  <a:pt x="0" y="0"/>
                </a:moveTo>
                <a:lnTo>
                  <a:pt x="12192000" y="0"/>
                </a:lnTo>
                <a:lnTo>
                  <a:pt x="12192000" y="2895552"/>
                </a:lnTo>
                <a:lnTo>
                  <a:pt x="0" y="2895552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01DB145-D1B0-CE32-95DC-C20F35FFEEB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3666" y="2553246"/>
            <a:ext cx="3500916" cy="25944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AFD0DB8-D63C-CC68-1718-0F301E0B7DE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0066" y="2553246"/>
            <a:ext cx="3500916" cy="2594485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32E5E0AE-FDA1-D6FF-29C2-676920A76B95}"/>
              </a:ext>
            </a:extLst>
          </p:cNvPr>
          <p:cNvSpPr txBox="1"/>
          <p:nvPr/>
        </p:nvSpPr>
        <p:spPr>
          <a:xfrm>
            <a:off x="1084209" y="1446832"/>
            <a:ext cx="10037570" cy="1453610"/>
          </a:xfrm>
          <a:custGeom>
            <a:avLst/>
            <a:gdLst/>
            <a:ahLst/>
            <a:cxnLst/>
            <a:rect l="l" t="t" r="r" b="b"/>
            <a:pathLst>
              <a:path w="10037570" h="1453610">
                <a:moveTo>
                  <a:pt x="8444713" y="982409"/>
                </a:moveTo>
                <a:cubicBezTo>
                  <a:pt x="8444713" y="982409"/>
                  <a:pt x="8444227" y="983380"/>
                  <a:pt x="8443255" y="985324"/>
                </a:cubicBezTo>
                <a:cubicBezTo>
                  <a:pt x="8443255" y="985324"/>
                  <a:pt x="8441312" y="987267"/>
                  <a:pt x="8437426" y="991153"/>
                </a:cubicBezTo>
                <a:cubicBezTo>
                  <a:pt x="8433540" y="995039"/>
                  <a:pt x="8428682" y="999897"/>
                  <a:pt x="8422853" y="1005726"/>
                </a:cubicBezTo>
                <a:cubicBezTo>
                  <a:pt x="8407309" y="1018356"/>
                  <a:pt x="8391278" y="1032444"/>
                  <a:pt x="8374761" y="1047988"/>
                </a:cubicBezTo>
                <a:lnTo>
                  <a:pt x="8349987" y="1072763"/>
                </a:lnTo>
                <a:lnTo>
                  <a:pt x="8363103" y="1088794"/>
                </a:lnTo>
                <a:cubicBezTo>
                  <a:pt x="8394193" y="1124741"/>
                  <a:pt x="8413138" y="1137371"/>
                  <a:pt x="8419938" y="1126684"/>
                </a:cubicBezTo>
                <a:cubicBezTo>
                  <a:pt x="8420910" y="1123769"/>
                  <a:pt x="8421882" y="1121340"/>
                  <a:pt x="8422853" y="1119397"/>
                </a:cubicBezTo>
                <a:cubicBezTo>
                  <a:pt x="8429654" y="1106767"/>
                  <a:pt x="8434998" y="1092680"/>
                  <a:pt x="8438883" y="1077135"/>
                </a:cubicBezTo>
                <a:cubicBezTo>
                  <a:pt x="8441798" y="1058676"/>
                  <a:pt x="8443741" y="1035358"/>
                  <a:pt x="8444713" y="1007183"/>
                </a:cubicBezTo>
                <a:cubicBezTo>
                  <a:pt x="8445684" y="990667"/>
                  <a:pt x="8445684" y="982409"/>
                  <a:pt x="8444713" y="982409"/>
                </a:cubicBezTo>
                <a:close/>
                <a:moveTo>
                  <a:pt x="4712504" y="922658"/>
                </a:moveTo>
                <a:cubicBezTo>
                  <a:pt x="4711533" y="921687"/>
                  <a:pt x="4709104" y="923144"/>
                  <a:pt x="4705217" y="927030"/>
                </a:cubicBezTo>
                <a:cubicBezTo>
                  <a:pt x="4701331" y="930917"/>
                  <a:pt x="4696959" y="936260"/>
                  <a:pt x="4692102" y="943061"/>
                </a:cubicBezTo>
                <a:cubicBezTo>
                  <a:pt x="4676557" y="966378"/>
                  <a:pt x="4665870" y="980952"/>
                  <a:pt x="4660041" y="986781"/>
                </a:cubicBezTo>
                <a:cubicBezTo>
                  <a:pt x="4659070" y="987752"/>
                  <a:pt x="4658584" y="988724"/>
                  <a:pt x="4658584" y="989696"/>
                </a:cubicBezTo>
                <a:cubicBezTo>
                  <a:pt x="4658584" y="991638"/>
                  <a:pt x="4657611" y="994067"/>
                  <a:pt x="4655669" y="996982"/>
                </a:cubicBezTo>
                <a:cubicBezTo>
                  <a:pt x="4653726" y="998925"/>
                  <a:pt x="4651296" y="1002326"/>
                  <a:pt x="4648382" y="1007183"/>
                </a:cubicBezTo>
                <a:cubicBezTo>
                  <a:pt x="4644496" y="1013013"/>
                  <a:pt x="4638666" y="1022728"/>
                  <a:pt x="4630894" y="1036330"/>
                </a:cubicBezTo>
                <a:cubicBezTo>
                  <a:pt x="4622150" y="1049932"/>
                  <a:pt x="4615835" y="1060619"/>
                  <a:pt x="4611949" y="1068391"/>
                </a:cubicBezTo>
                <a:cubicBezTo>
                  <a:pt x="4607091" y="1077135"/>
                  <a:pt x="4606605" y="1081507"/>
                  <a:pt x="4610491" y="1081507"/>
                </a:cubicBezTo>
                <a:cubicBezTo>
                  <a:pt x="4613406" y="1083450"/>
                  <a:pt x="4616321" y="1085879"/>
                  <a:pt x="4619235" y="1088794"/>
                </a:cubicBezTo>
                <a:cubicBezTo>
                  <a:pt x="4622150" y="1090737"/>
                  <a:pt x="4624093" y="1091708"/>
                  <a:pt x="4625065" y="1091708"/>
                </a:cubicBezTo>
                <a:cubicBezTo>
                  <a:pt x="4626036" y="1091708"/>
                  <a:pt x="4626522" y="1092680"/>
                  <a:pt x="4626522" y="1094623"/>
                </a:cubicBezTo>
                <a:cubicBezTo>
                  <a:pt x="4626522" y="1095594"/>
                  <a:pt x="4628465" y="1096566"/>
                  <a:pt x="4632351" y="1097538"/>
                </a:cubicBezTo>
                <a:cubicBezTo>
                  <a:pt x="4636238" y="1099481"/>
                  <a:pt x="4638181" y="1100938"/>
                  <a:pt x="4638181" y="1101910"/>
                </a:cubicBezTo>
                <a:cubicBezTo>
                  <a:pt x="4638181" y="1102881"/>
                  <a:pt x="4639638" y="1103853"/>
                  <a:pt x="4642553" y="1104824"/>
                </a:cubicBezTo>
                <a:cubicBezTo>
                  <a:pt x="4646438" y="1105796"/>
                  <a:pt x="4652754" y="1109196"/>
                  <a:pt x="4661498" y="1115026"/>
                </a:cubicBezTo>
                <a:cubicBezTo>
                  <a:pt x="4681900" y="1129599"/>
                  <a:pt x="4694045" y="1129113"/>
                  <a:pt x="4697931" y="1113568"/>
                </a:cubicBezTo>
                <a:cubicBezTo>
                  <a:pt x="4701817" y="1104824"/>
                  <a:pt x="4704732" y="1090251"/>
                  <a:pt x="4706675" y="1069848"/>
                </a:cubicBezTo>
                <a:cubicBezTo>
                  <a:pt x="4708618" y="1049446"/>
                  <a:pt x="4710075" y="1015927"/>
                  <a:pt x="4711047" y="969293"/>
                </a:cubicBezTo>
                <a:cubicBezTo>
                  <a:pt x="4712019" y="944033"/>
                  <a:pt x="4712990" y="929945"/>
                  <a:pt x="4713962" y="927030"/>
                </a:cubicBezTo>
                <a:cubicBezTo>
                  <a:pt x="4713962" y="926059"/>
                  <a:pt x="4713476" y="924602"/>
                  <a:pt x="4712504" y="922658"/>
                </a:cubicBezTo>
                <a:close/>
                <a:moveTo>
                  <a:pt x="7711315" y="884404"/>
                </a:moveTo>
                <a:cubicBezTo>
                  <a:pt x="7710585" y="884647"/>
                  <a:pt x="7709735" y="885254"/>
                  <a:pt x="7708763" y="886225"/>
                </a:cubicBezTo>
                <a:cubicBezTo>
                  <a:pt x="7689333" y="910514"/>
                  <a:pt x="7675731" y="929945"/>
                  <a:pt x="7667959" y="944518"/>
                </a:cubicBezTo>
                <a:cubicBezTo>
                  <a:pt x="7664073" y="952291"/>
                  <a:pt x="7657757" y="961521"/>
                  <a:pt x="7649013" y="972208"/>
                </a:cubicBezTo>
                <a:cubicBezTo>
                  <a:pt x="7642213" y="981923"/>
                  <a:pt x="7637841" y="989210"/>
                  <a:pt x="7635897" y="994067"/>
                </a:cubicBezTo>
                <a:cubicBezTo>
                  <a:pt x="7634926" y="997954"/>
                  <a:pt x="7633954" y="999897"/>
                  <a:pt x="7632983" y="999897"/>
                </a:cubicBezTo>
                <a:cubicBezTo>
                  <a:pt x="7631039" y="997954"/>
                  <a:pt x="7630555" y="998197"/>
                  <a:pt x="7631525" y="1000625"/>
                </a:cubicBezTo>
                <a:cubicBezTo>
                  <a:pt x="7632497" y="1003054"/>
                  <a:pt x="7635411" y="1007669"/>
                  <a:pt x="7640269" y="1014470"/>
                </a:cubicBezTo>
                <a:cubicBezTo>
                  <a:pt x="7651928" y="1031958"/>
                  <a:pt x="7662858" y="1046774"/>
                  <a:pt x="7673059" y="1058918"/>
                </a:cubicBezTo>
                <a:cubicBezTo>
                  <a:pt x="7683261" y="1071063"/>
                  <a:pt x="7690305" y="1077135"/>
                  <a:pt x="7694191" y="1077135"/>
                </a:cubicBezTo>
                <a:cubicBezTo>
                  <a:pt x="7696134" y="1077135"/>
                  <a:pt x="7698563" y="1073249"/>
                  <a:pt x="7701477" y="1065476"/>
                </a:cubicBezTo>
                <a:cubicBezTo>
                  <a:pt x="7704391" y="1057704"/>
                  <a:pt x="7706335" y="1049932"/>
                  <a:pt x="7707307" y="1042159"/>
                </a:cubicBezTo>
                <a:cubicBezTo>
                  <a:pt x="7708277" y="1031472"/>
                  <a:pt x="7709249" y="1014470"/>
                  <a:pt x="7710221" y="991153"/>
                </a:cubicBezTo>
                <a:cubicBezTo>
                  <a:pt x="7710221" y="965893"/>
                  <a:pt x="7710707" y="944033"/>
                  <a:pt x="7711679" y="925573"/>
                </a:cubicBezTo>
                <a:cubicBezTo>
                  <a:pt x="7713622" y="907114"/>
                  <a:pt x="7714593" y="895941"/>
                  <a:pt x="7714593" y="892055"/>
                </a:cubicBezTo>
                <a:cubicBezTo>
                  <a:pt x="7714593" y="888169"/>
                  <a:pt x="7714107" y="885740"/>
                  <a:pt x="7713136" y="884768"/>
                </a:cubicBezTo>
                <a:cubicBezTo>
                  <a:pt x="7712651" y="884282"/>
                  <a:pt x="7712043" y="884161"/>
                  <a:pt x="7711315" y="884404"/>
                </a:cubicBezTo>
                <a:close/>
                <a:moveTo>
                  <a:pt x="965630" y="850794"/>
                </a:moveTo>
                <a:cubicBezTo>
                  <a:pt x="965448" y="851341"/>
                  <a:pt x="964993" y="854893"/>
                  <a:pt x="964264" y="861451"/>
                </a:cubicBezTo>
                <a:cubicBezTo>
                  <a:pt x="964264" y="867280"/>
                  <a:pt x="963293" y="871166"/>
                  <a:pt x="961349" y="873109"/>
                </a:cubicBezTo>
                <a:cubicBezTo>
                  <a:pt x="958435" y="874081"/>
                  <a:pt x="956978" y="875538"/>
                  <a:pt x="956978" y="877481"/>
                </a:cubicBezTo>
                <a:cubicBezTo>
                  <a:pt x="956006" y="879424"/>
                  <a:pt x="954063" y="882339"/>
                  <a:pt x="951148" y="886225"/>
                </a:cubicBezTo>
                <a:cubicBezTo>
                  <a:pt x="947262" y="891083"/>
                  <a:pt x="945319" y="893512"/>
                  <a:pt x="945319" y="893512"/>
                </a:cubicBezTo>
                <a:cubicBezTo>
                  <a:pt x="945319" y="894484"/>
                  <a:pt x="939489" y="901284"/>
                  <a:pt x="927831" y="913915"/>
                </a:cubicBezTo>
                <a:cubicBezTo>
                  <a:pt x="919087" y="922658"/>
                  <a:pt x="910829" y="932131"/>
                  <a:pt x="903056" y="942332"/>
                </a:cubicBezTo>
                <a:cubicBezTo>
                  <a:pt x="895284" y="952534"/>
                  <a:pt x="891398" y="958606"/>
                  <a:pt x="891398" y="960549"/>
                </a:cubicBezTo>
                <a:cubicBezTo>
                  <a:pt x="891398" y="963464"/>
                  <a:pt x="900628" y="970264"/>
                  <a:pt x="919087" y="980952"/>
                </a:cubicBezTo>
                <a:cubicBezTo>
                  <a:pt x="939489" y="996496"/>
                  <a:pt x="949691" y="1011555"/>
                  <a:pt x="949691" y="1026129"/>
                </a:cubicBezTo>
                <a:cubicBezTo>
                  <a:pt x="949691" y="1041674"/>
                  <a:pt x="929288" y="1066448"/>
                  <a:pt x="888483" y="1100452"/>
                </a:cubicBezTo>
                <a:cubicBezTo>
                  <a:pt x="880711" y="1106282"/>
                  <a:pt x="873910" y="1111625"/>
                  <a:pt x="868081" y="1116483"/>
                </a:cubicBezTo>
                <a:lnTo>
                  <a:pt x="857879" y="1122312"/>
                </a:lnTo>
                <a:lnTo>
                  <a:pt x="865166" y="1133971"/>
                </a:lnTo>
                <a:cubicBezTo>
                  <a:pt x="889455" y="1167004"/>
                  <a:pt x="912772" y="1188377"/>
                  <a:pt x="935118" y="1198093"/>
                </a:cubicBezTo>
                <a:cubicBezTo>
                  <a:pt x="947748" y="1203922"/>
                  <a:pt x="956492" y="1200036"/>
                  <a:pt x="961349" y="1186434"/>
                </a:cubicBezTo>
                <a:cubicBezTo>
                  <a:pt x="966207" y="1177690"/>
                  <a:pt x="969608" y="1166032"/>
                  <a:pt x="971551" y="1151459"/>
                </a:cubicBezTo>
                <a:cubicBezTo>
                  <a:pt x="973494" y="1136885"/>
                  <a:pt x="974465" y="1113082"/>
                  <a:pt x="974465" y="1080050"/>
                </a:cubicBezTo>
                <a:cubicBezTo>
                  <a:pt x="974465" y="1003297"/>
                  <a:pt x="973494" y="954234"/>
                  <a:pt x="971551" y="932860"/>
                </a:cubicBezTo>
                <a:cubicBezTo>
                  <a:pt x="970579" y="928002"/>
                  <a:pt x="969608" y="913915"/>
                  <a:pt x="968636" y="890597"/>
                </a:cubicBezTo>
                <a:cubicBezTo>
                  <a:pt x="968636" y="879910"/>
                  <a:pt x="968393" y="870923"/>
                  <a:pt x="967907" y="863637"/>
                </a:cubicBezTo>
                <a:cubicBezTo>
                  <a:pt x="967422" y="856350"/>
                  <a:pt x="966693" y="852221"/>
                  <a:pt x="965721" y="851250"/>
                </a:cubicBezTo>
                <a:cubicBezTo>
                  <a:pt x="965721" y="850764"/>
                  <a:pt x="965691" y="850612"/>
                  <a:pt x="965630" y="850794"/>
                </a:cubicBezTo>
                <a:close/>
                <a:moveTo>
                  <a:pt x="8145961" y="848335"/>
                </a:moveTo>
                <a:cubicBezTo>
                  <a:pt x="8139160" y="851250"/>
                  <a:pt x="8128473" y="860479"/>
                  <a:pt x="8113900" y="876024"/>
                </a:cubicBezTo>
                <a:cubicBezTo>
                  <a:pt x="8109042" y="881853"/>
                  <a:pt x="8104185" y="887683"/>
                  <a:pt x="8099327" y="893512"/>
                </a:cubicBezTo>
                <a:cubicBezTo>
                  <a:pt x="8089612" y="905171"/>
                  <a:pt x="8082810" y="919258"/>
                  <a:pt x="8078924" y="935774"/>
                </a:cubicBezTo>
                <a:cubicBezTo>
                  <a:pt x="8076981" y="942575"/>
                  <a:pt x="8077467" y="950348"/>
                  <a:pt x="8080381" y="959092"/>
                </a:cubicBezTo>
                <a:cubicBezTo>
                  <a:pt x="8085239" y="973665"/>
                  <a:pt x="8091554" y="985324"/>
                  <a:pt x="8099327" y="994067"/>
                </a:cubicBezTo>
                <a:cubicBezTo>
                  <a:pt x="8103213" y="997954"/>
                  <a:pt x="8106614" y="998439"/>
                  <a:pt x="8109528" y="995525"/>
                </a:cubicBezTo>
                <a:cubicBezTo>
                  <a:pt x="8112443" y="993582"/>
                  <a:pt x="8115843" y="987267"/>
                  <a:pt x="8119729" y="976580"/>
                </a:cubicBezTo>
                <a:cubicBezTo>
                  <a:pt x="8123615" y="965893"/>
                  <a:pt x="8128959" y="946461"/>
                  <a:pt x="8135760" y="918287"/>
                </a:cubicBezTo>
                <a:cubicBezTo>
                  <a:pt x="8140618" y="898855"/>
                  <a:pt x="8144504" y="885254"/>
                  <a:pt x="8147419" y="877481"/>
                </a:cubicBezTo>
                <a:cubicBezTo>
                  <a:pt x="8149362" y="870681"/>
                  <a:pt x="8150333" y="864366"/>
                  <a:pt x="8150333" y="858536"/>
                </a:cubicBezTo>
                <a:cubicBezTo>
                  <a:pt x="8149362" y="852707"/>
                  <a:pt x="8147905" y="849306"/>
                  <a:pt x="8145961" y="848335"/>
                </a:cubicBezTo>
                <a:close/>
                <a:moveTo>
                  <a:pt x="3373951" y="765632"/>
                </a:moveTo>
                <a:cubicBezTo>
                  <a:pt x="3372493" y="765389"/>
                  <a:pt x="3371279" y="766239"/>
                  <a:pt x="3370308" y="768182"/>
                </a:cubicBezTo>
                <a:cubicBezTo>
                  <a:pt x="3369336" y="768182"/>
                  <a:pt x="3366421" y="769154"/>
                  <a:pt x="3361564" y="771097"/>
                </a:cubicBezTo>
                <a:cubicBezTo>
                  <a:pt x="3339218" y="783727"/>
                  <a:pt x="3323187" y="795385"/>
                  <a:pt x="3313472" y="806073"/>
                </a:cubicBezTo>
                <a:cubicBezTo>
                  <a:pt x="3312500" y="808987"/>
                  <a:pt x="3313957" y="812145"/>
                  <a:pt x="3317845" y="815545"/>
                </a:cubicBezTo>
                <a:cubicBezTo>
                  <a:pt x="3321730" y="818946"/>
                  <a:pt x="3330960" y="825504"/>
                  <a:pt x="3345533" y="835219"/>
                </a:cubicBezTo>
                <a:cubicBezTo>
                  <a:pt x="3351362" y="839105"/>
                  <a:pt x="3355734" y="840077"/>
                  <a:pt x="3358649" y="838134"/>
                </a:cubicBezTo>
                <a:cubicBezTo>
                  <a:pt x="3363507" y="833276"/>
                  <a:pt x="3367393" y="826475"/>
                  <a:pt x="3370308" y="817731"/>
                </a:cubicBezTo>
                <a:cubicBezTo>
                  <a:pt x="3373222" y="802186"/>
                  <a:pt x="3376622" y="789070"/>
                  <a:pt x="3380509" y="778383"/>
                </a:cubicBezTo>
                <a:cubicBezTo>
                  <a:pt x="3382452" y="776440"/>
                  <a:pt x="3381966" y="773526"/>
                  <a:pt x="3379052" y="769640"/>
                </a:cubicBezTo>
                <a:cubicBezTo>
                  <a:pt x="3377109" y="767211"/>
                  <a:pt x="3375408" y="765875"/>
                  <a:pt x="3373951" y="765632"/>
                </a:cubicBezTo>
                <a:close/>
                <a:moveTo>
                  <a:pt x="2387251" y="750967"/>
                </a:moveTo>
                <a:cubicBezTo>
                  <a:pt x="2397270" y="749328"/>
                  <a:pt x="2413574" y="755066"/>
                  <a:pt x="2436162" y="768182"/>
                </a:cubicBezTo>
                <a:cubicBezTo>
                  <a:pt x="2457536" y="778869"/>
                  <a:pt x="2468710" y="788585"/>
                  <a:pt x="2469681" y="797329"/>
                </a:cubicBezTo>
                <a:cubicBezTo>
                  <a:pt x="2471624" y="801215"/>
                  <a:pt x="2474539" y="808016"/>
                  <a:pt x="2478425" y="817731"/>
                </a:cubicBezTo>
                <a:cubicBezTo>
                  <a:pt x="2487169" y="835219"/>
                  <a:pt x="2488140" y="850278"/>
                  <a:pt x="2481339" y="862908"/>
                </a:cubicBezTo>
                <a:cubicBezTo>
                  <a:pt x="2468710" y="881368"/>
                  <a:pt x="2453650" y="896912"/>
                  <a:pt x="2436162" y="909543"/>
                </a:cubicBezTo>
                <a:cubicBezTo>
                  <a:pt x="2432276" y="911486"/>
                  <a:pt x="2427418" y="914886"/>
                  <a:pt x="2421589" y="919744"/>
                </a:cubicBezTo>
                <a:cubicBezTo>
                  <a:pt x="2370097" y="955691"/>
                  <a:pt x="2320062" y="987267"/>
                  <a:pt x="2271485" y="1014470"/>
                </a:cubicBezTo>
                <a:cubicBezTo>
                  <a:pt x="2269541" y="1015442"/>
                  <a:pt x="2268570" y="1016413"/>
                  <a:pt x="2268570" y="1017385"/>
                </a:cubicBezTo>
                <a:cubicBezTo>
                  <a:pt x="2268570" y="1018356"/>
                  <a:pt x="2267599" y="1018842"/>
                  <a:pt x="2265655" y="1018842"/>
                </a:cubicBezTo>
                <a:cubicBezTo>
                  <a:pt x="2263712" y="1018842"/>
                  <a:pt x="2261284" y="1019814"/>
                  <a:pt x="2258369" y="1021757"/>
                </a:cubicBezTo>
                <a:cubicBezTo>
                  <a:pt x="2256426" y="1023700"/>
                  <a:pt x="2253997" y="1025643"/>
                  <a:pt x="2251082" y="1027586"/>
                </a:cubicBezTo>
                <a:cubicBezTo>
                  <a:pt x="2246224" y="1028557"/>
                  <a:pt x="2243795" y="1029529"/>
                  <a:pt x="2243795" y="1030501"/>
                </a:cubicBezTo>
                <a:cubicBezTo>
                  <a:pt x="2243795" y="1031472"/>
                  <a:pt x="2242338" y="1032929"/>
                  <a:pt x="2239424" y="1034873"/>
                </a:cubicBezTo>
                <a:cubicBezTo>
                  <a:pt x="2235537" y="1036816"/>
                  <a:pt x="2233594" y="1038273"/>
                  <a:pt x="2233594" y="1039245"/>
                </a:cubicBezTo>
                <a:cubicBezTo>
                  <a:pt x="2233594" y="1040216"/>
                  <a:pt x="2232137" y="1041188"/>
                  <a:pt x="2229222" y="1042159"/>
                </a:cubicBezTo>
                <a:cubicBezTo>
                  <a:pt x="2226308" y="1042159"/>
                  <a:pt x="2224850" y="1042645"/>
                  <a:pt x="2224850" y="1043616"/>
                </a:cubicBezTo>
                <a:cubicBezTo>
                  <a:pt x="2224850" y="1044588"/>
                  <a:pt x="2223393" y="1045560"/>
                  <a:pt x="2220478" y="1046531"/>
                </a:cubicBezTo>
                <a:cubicBezTo>
                  <a:pt x="2219507" y="1046531"/>
                  <a:pt x="2218050" y="1047503"/>
                  <a:pt x="2216106" y="1049446"/>
                </a:cubicBezTo>
                <a:cubicBezTo>
                  <a:pt x="2214163" y="1051389"/>
                  <a:pt x="2212220" y="1052360"/>
                  <a:pt x="2210277" y="1052360"/>
                </a:cubicBezTo>
                <a:cubicBezTo>
                  <a:pt x="2208334" y="1052360"/>
                  <a:pt x="2207362" y="1053332"/>
                  <a:pt x="2207362" y="1055275"/>
                </a:cubicBezTo>
                <a:cubicBezTo>
                  <a:pt x="2207362" y="1056247"/>
                  <a:pt x="2206391" y="1056732"/>
                  <a:pt x="2204448" y="1056732"/>
                </a:cubicBezTo>
                <a:cubicBezTo>
                  <a:pt x="2203476" y="1056732"/>
                  <a:pt x="2201047" y="1058676"/>
                  <a:pt x="2197161" y="1062562"/>
                </a:cubicBezTo>
                <a:cubicBezTo>
                  <a:pt x="2194246" y="1063533"/>
                  <a:pt x="2191818" y="1073735"/>
                  <a:pt x="2189875" y="1093166"/>
                </a:cubicBezTo>
                <a:cubicBezTo>
                  <a:pt x="2183074" y="1140772"/>
                  <a:pt x="2185502" y="1170404"/>
                  <a:pt x="2197161" y="1182062"/>
                </a:cubicBezTo>
                <a:cubicBezTo>
                  <a:pt x="2199104" y="1190806"/>
                  <a:pt x="2219992" y="1193235"/>
                  <a:pt x="2259826" y="1189349"/>
                </a:cubicBezTo>
                <a:cubicBezTo>
                  <a:pt x="2272456" y="1188377"/>
                  <a:pt x="2289459" y="1185949"/>
                  <a:pt x="2310833" y="1182062"/>
                </a:cubicBezTo>
                <a:cubicBezTo>
                  <a:pt x="2322491" y="1180119"/>
                  <a:pt x="2332207" y="1178662"/>
                  <a:pt x="2339979" y="1177690"/>
                </a:cubicBezTo>
                <a:cubicBezTo>
                  <a:pt x="2348723" y="1176719"/>
                  <a:pt x="2360867" y="1174290"/>
                  <a:pt x="2376412" y="1170404"/>
                </a:cubicBezTo>
                <a:cubicBezTo>
                  <a:pt x="2381270" y="1169432"/>
                  <a:pt x="2390014" y="1167975"/>
                  <a:pt x="2402644" y="1166032"/>
                </a:cubicBezTo>
                <a:cubicBezTo>
                  <a:pt x="2463851" y="1156316"/>
                  <a:pt x="2496399" y="1146115"/>
                  <a:pt x="2500285" y="1135428"/>
                </a:cubicBezTo>
                <a:cubicBezTo>
                  <a:pt x="2505143" y="1129599"/>
                  <a:pt x="2508543" y="1124741"/>
                  <a:pt x="2510486" y="1120855"/>
                </a:cubicBezTo>
                <a:cubicBezTo>
                  <a:pt x="2514372" y="1116968"/>
                  <a:pt x="2518744" y="1112111"/>
                  <a:pt x="2523602" y="1106282"/>
                </a:cubicBezTo>
                <a:cubicBezTo>
                  <a:pt x="2527488" y="1101424"/>
                  <a:pt x="2529431" y="1098509"/>
                  <a:pt x="2529431" y="1097538"/>
                </a:cubicBezTo>
                <a:cubicBezTo>
                  <a:pt x="2529431" y="1095594"/>
                  <a:pt x="2531374" y="1092680"/>
                  <a:pt x="2535260" y="1088794"/>
                </a:cubicBezTo>
                <a:cubicBezTo>
                  <a:pt x="2539147" y="1084907"/>
                  <a:pt x="2542547" y="1080535"/>
                  <a:pt x="2545462" y="1075678"/>
                </a:cubicBezTo>
                <a:cubicBezTo>
                  <a:pt x="2546433" y="1068877"/>
                  <a:pt x="2549347" y="1058676"/>
                  <a:pt x="2554206" y="1045074"/>
                </a:cubicBezTo>
                <a:cubicBezTo>
                  <a:pt x="2561006" y="1023700"/>
                  <a:pt x="2567807" y="989696"/>
                  <a:pt x="2574608" y="943061"/>
                </a:cubicBezTo>
                <a:cubicBezTo>
                  <a:pt x="2576551" y="928488"/>
                  <a:pt x="2578009" y="918529"/>
                  <a:pt x="2578980" y="913186"/>
                </a:cubicBezTo>
                <a:cubicBezTo>
                  <a:pt x="2579952" y="907842"/>
                  <a:pt x="2580680" y="906385"/>
                  <a:pt x="2581166" y="908814"/>
                </a:cubicBezTo>
                <a:cubicBezTo>
                  <a:pt x="2581652" y="911243"/>
                  <a:pt x="2582867" y="917315"/>
                  <a:pt x="2584810" y="927030"/>
                </a:cubicBezTo>
                <a:cubicBezTo>
                  <a:pt x="2589667" y="958120"/>
                  <a:pt x="2597439" y="988238"/>
                  <a:pt x="2608127" y="1017385"/>
                </a:cubicBezTo>
                <a:cubicBezTo>
                  <a:pt x="2612013" y="1029043"/>
                  <a:pt x="2615413" y="1039245"/>
                  <a:pt x="2618328" y="1047988"/>
                </a:cubicBezTo>
                <a:cubicBezTo>
                  <a:pt x="2640674" y="1121826"/>
                  <a:pt x="2659619" y="1163603"/>
                  <a:pt x="2675164" y="1173318"/>
                </a:cubicBezTo>
                <a:cubicBezTo>
                  <a:pt x="2686822" y="1185949"/>
                  <a:pt x="2696052" y="1201736"/>
                  <a:pt x="2702853" y="1220681"/>
                </a:cubicBezTo>
                <a:cubicBezTo>
                  <a:pt x="2709654" y="1239627"/>
                  <a:pt x="2710625" y="1252500"/>
                  <a:pt x="2705768" y="1259301"/>
                </a:cubicBezTo>
                <a:cubicBezTo>
                  <a:pt x="2691195" y="1267073"/>
                  <a:pt x="2680507" y="1270959"/>
                  <a:pt x="2673707" y="1270959"/>
                </a:cubicBezTo>
                <a:cubicBezTo>
                  <a:pt x="2669820" y="1270959"/>
                  <a:pt x="2667877" y="1271445"/>
                  <a:pt x="2667877" y="1272417"/>
                </a:cubicBezTo>
                <a:cubicBezTo>
                  <a:pt x="2667877" y="1273388"/>
                  <a:pt x="2663505" y="1274360"/>
                  <a:pt x="2654761" y="1275331"/>
                </a:cubicBezTo>
                <a:cubicBezTo>
                  <a:pt x="2647960" y="1275331"/>
                  <a:pt x="2643588" y="1275331"/>
                  <a:pt x="2641645" y="1275331"/>
                </a:cubicBezTo>
                <a:cubicBezTo>
                  <a:pt x="2611527" y="1277274"/>
                  <a:pt x="2581409" y="1277274"/>
                  <a:pt x="2551291" y="1275331"/>
                </a:cubicBezTo>
                <a:cubicBezTo>
                  <a:pt x="2550319" y="1275331"/>
                  <a:pt x="2548863" y="1275331"/>
                  <a:pt x="2546919" y="1275331"/>
                </a:cubicBezTo>
                <a:cubicBezTo>
                  <a:pt x="2526517" y="1277274"/>
                  <a:pt x="2505143" y="1277760"/>
                  <a:pt x="2482797" y="1276788"/>
                </a:cubicBezTo>
                <a:cubicBezTo>
                  <a:pt x="2449764" y="1273874"/>
                  <a:pt x="2416246" y="1273388"/>
                  <a:pt x="2382242" y="1275331"/>
                </a:cubicBezTo>
                <a:cubicBezTo>
                  <a:pt x="2379327" y="1276303"/>
                  <a:pt x="2377383" y="1276303"/>
                  <a:pt x="2376412" y="1275331"/>
                </a:cubicBezTo>
                <a:cubicBezTo>
                  <a:pt x="2375441" y="1273388"/>
                  <a:pt x="2373983" y="1272902"/>
                  <a:pt x="2372040" y="1273874"/>
                </a:cubicBezTo>
                <a:cubicBezTo>
                  <a:pt x="2359410" y="1275817"/>
                  <a:pt x="2346294" y="1275817"/>
                  <a:pt x="2332692" y="1273874"/>
                </a:cubicBezTo>
                <a:cubicBezTo>
                  <a:pt x="2330749" y="1271931"/>
                  <a:pt x="2328806" y="1272417"/>
                  <a:pt x="2326863" y="1275331"/>
                </a:cubicBezTo>
                <a:cubicBezTo>
                  <a:pt x="2323948" y="1276303"/>
                  <a:pt x="2322005" y="1276303"/>
                  <a:pt x="2321033" y="1275331"/>
                </a:cubicBezTo>
                <a:cubicBezTo>
                  <a:pt x="2320062" y="1273388"/>
                  <a:pt x="2318605" y="1273388"/>
                  <a:pt x="2316662" y="1275331"/>
                </a:cubicBezTo>
                <a:cubicBezTo>
                  <a:pt x="2314718" y="1277274"/>
                  <a:pt x="2313261" y="1277274"/>
                  <a:pt x="2312290" y="1275331"/>
                </a:cubicBezTo>
                <a:cubicBezTo>
                  <a:pt x="2311318" y="1273388"/>
                  <a:pt x="2304032" y="1272417"/>
                  <a:pt x="2290430" y="1272417"/>
                </a:cubicBezTo>
                <a:cubicBezTo>
                  <a:pt x="2276828" y="1272417"/>
                  <a:pt x="2268570" y="1272417"/>
                  <a:pt x="2265655" y="1272417"/>
                </a:cubicBezTo>
                <a:cubicBezTo>
                  <a:pt x="2262741" y="1271445"/>
                  <a:pt x="2256426" y="1270473"/>
                  <a:pt x="2246710" y="1269502"/>
                </a:cubicBezTo>
                <a:cubicBezTo>
                  <a:pt x="2230194" y="1270473"/>
                  <a:pt x="2209306" y="1261730"/>
                  <a:pt x="2184045" y="1243270"/>
                </a:cubicBezTo>
                <a:cubicBezTo>
                  <a:pt x="2168500" y="1231611"/>
                  <a:pt x="2155385" y="1218981"/>
                  <a:pt x="2144697" y="1205380"/>
                </a:cubicBezTo>
                <a:cubicBezTo>
                  <a:pt x="2135953" y="1192749"/>
                  <a:pt x="2129153" y="1183034"/>
                  <a:pt x="2124295" y="1176233"/>
                </a:cubicBezTo>
                <a:cubicBezTo>
                  <a:pt x="2116522" y="1157774"/>
                  <a:pt x="2112636" y="1142229"/>
                  <a:pt x="2112636" y="1129599"/>
                </a:cubicBezTo>
                <a:cubicBezTo>
                  <a:pt x="2112636" y="1124741"/>
                  <a:pt x="2112151" y="1121826"/>
                  <a:pt x="2111179" y="1120855"/>
                </a:cubicBezTo>
                <a:cubicBezTo>
                  <a:pt x="2110208" y="1120855"/>
                  <a:pt x="2102921" y="1124741"/>
                  <a:pt x="2089319" y="1132513"/>
                </a:cubicBezTo>
                <a:cubicBezTo>
                  <a:pt x="2049485" y="1157774"/>
                  <a:pt x="2009166" y="1182062"/>
                  <a:pt x="1968361" y="1205380"/>
                </a:cubicBezTo>
                <a:cubicBezTo>
                  <a:pt x="1938243" y="1222867"/>
                  <a:pt x="1919298" y="1233069"/>
                  <a:pt x="1911525" y="1235983"/>
                </a:cubicBezTo>
                <a:lnTo>
                  <a:pt x="1907153" y="1238898"/>
                </a:lnTo>
                <a:lnTo>
                  <a:pt x="1911525" y="1234526"/>
                </a:lnTo>
                <a:cubicBezTo>
                  <a:pt x="1921241" y="1228697"/>
                  <a:pt x="1935085" y="1218010"/>
                  <a:pt x="1953059" y="1202465"/>
                </a:cubicBezTo>
                <a:cubicBezTo>
                  <a:pt x="1971033" y="1186920"/>
                  <a:pt x="1998965" y="1161174"/>
                  <a:pt x="2036856" y="1125227"/>
                </a:cubicBezTo>
                <a:cubicBezTo>
                  <a:pt x="2074746" y="1089279"/>
                  <a:pt x="2099277" y="1065719"/>
                  <a:pt x="2110450" y="1054546"/>
                </a:cubicBezTo>
                <a:cubicBezTo>
                  <a:pt x="2121623" y="1043374"/>
                  <a:pt x="2127209" y="1036330"/>
                  <a:pt x="2127209" y="1033415"/>
                </a:cubicBezTo>
                <a:cubicBezTo>
                  <a:pt x="2128181" y="1026614"/>
                  <a:pt x="2130610" y="1015927"/>
                  <a:pt x="2134496" y="1001354"/>
                </a:cubicBezTo>
                <a:cubicBezTo>
                  <a:pt x="2138382" y="985809"/>
                  <a:pt x="2140326" y="968321"/>
                  <a:pt x="2140326" y="948890"/>
                </a:cubicBezTo>
                <a:cubicBezTo>
                  <a:pt x="2143240" y="925573"/>
                  <a:pt x="2138868" y="913915"/>
                  <a:pt x="2127209" y="913915"/>
                </a:cubicBezTo>
                <a:cubicBezTo>
                  <a:pt x="2123323" y="913915"/>
                  <a:pt x="2120894" y="913429"/>
                  <a:pt x="2119923" y="912457"/>
                </a:cubicBezTo>
                <a:cubicBezTo>
                  <a:pt x="2119923" y="912457"/>
                  <a:pt x="2121380" y="909543"/>
                  <a:pt x="2124295" y="903713"/>
                </a:cubicBezTo>
                <a:cubicBezTo>
                  <a:pt x="2129153" y="899827"/>
                  <a:pt x="2131582" y="897398"/>
                  <a:pt x="2131582" y="896427"/>
                </a:cubicBezTo>
                <a:cubicBezTo>
                  <a:pt x="2132553" y="896427"/>
                  <a:pt x="2135468" y="897398"/>
                  <a:pt x="2140326" y="899341"/>
                </a:cubicBezTo>
                <a:cubicBezTo>
                  <a:pt x="2166557" y="913915"/>
                  <a:pt x="2184531" y="936260"/>
                  <a:pt x="2194246" y="966378"/>
                </a:cubicBezTo>
                <a:cubicBezTo>
                  <a:pt x="2196190" y="972208"/>
                  <a:pt x="2197161" y="975122"/>
                  <a:pt x="2197161" y="975122"/>
                </a:cubicBezTo>
                <a:cubicBezTo>
                  <a:pt x="2198133" y="975122"/>
                  <a:pt x="2203962" y="969779"/>
                  <a:pt x="2214649" y="959092"/>
                </a:cubicBezTo>
                <a:cubicBezTo>
                  <a:pt x="2225336" y="948405"/>
                  <a:pt x="2236509" y="936989"/>
                  <a:pt x="2248167" y="924844"/>
                </a:cubicBezTo>
                <a:cubicBezTo>
                  <a:pt x="2259826" y="912700"/>
                  <a:pt x="2269056" y="903227"/>
                  <a:pt x="2275857" y="896427"/>
                </a:cubicBezTo>
                <a:cubicBezTo>
                  <a:pt x="2296259" y="871166"/>
                  <a:pt x="2308889" y="856107"/>
                  <a:pt x="2313747" y="851250"/>
                </a:cubicBezTo>
                <a:cubicBezTo>
                  <a:pt x="2324434" y="837648"/>
                  <a:pt x="2336578" y="821617"/>
                  <a:pt x="2350180" y="803158"/>
                </a:cubicBezTo>
                <a:cubicBezTo>
                  <a:pt x="2352123" y="799272"/>
                  <a:pt x="2354067" y="796843"/>
                  <a:pt x="2356009" y="795871"/>
                </a:cubicBezTo>
                <a:cubicBezTo>
                  <a:pt x="2356981" y="793928"/>
                  <a:pt x="2357953" y="791499"/>
                  <a:pt x="2358924" y="788585"/>
                </a:cubicBezTo>
                <a:cubicBezTo>
                  <a:pt x="2364753" y="772068"/>
                  <a:pt x="2371554" y="760895"/>
                  <a:pt x="2379327" y="755066"/>
                </a:cubicBezTo>
                <a:cubicBezTo>
                  <a:pt x="2381270" y="752880"/>
                  <a:pt x="2383911" y="751514"/>
                  <a:pt x="2387251" y="750967"/>
                </a:cubicBezTo>
                <a:close/>
                <a:moveTo>
                  <a:pt x="5260458" y="698230"/>
                </a:moveTo>
                <a:cubicBezTo>
                  <a:pt x="5260458" y="698230"/>
                  <a:pt x="5258029" y="701631"/>
                  <a:pt x="5253171" y="708432"/>
                </a:cubicBezTo>
                <a:cubicBezTo>
                  <a:pt x="5249285" y="715233"/>
                  <a:pt x="5244428" y="722519"/>
                  <a:pt x="5238598" y="730292"/>
                </a:cubicBezTo>
                <a:cubicBezTo>
                  <a:pt x="5232769" y="738064"/>
                  <a:pt x="5230340" y="742436"/>
                  <a:pt x="5231311" y="743407"/>
                </a:cubicBezTo>
                <a:cubicBezTo>
                  <a:pt x="5237141" y="742436"/>
                  <a:pt x="5244913" y="738064"/>
                  <a:pt x="5254629" y="730292"/>
                </a:cubicBezTo>
                <a:cubicBezTo>
                  <a:pt x="5257544" y="726405"/>
                  <a:pt x="5259486" y="720091"/>
                  <a:pt x="5260458" y="711346"/>
                </a:cubicBezTo>
                <a:cubicBezTo>
                  <a:pt x="5261429" y="702602"/>
                  <a:pt x="5261429" y="698230"/>
                  <a:pt x="5260458" y="698230"/>
                </a:cubicBezTo>
                <a:close/>
                <a:moveTo>
                  <a:pt x="8402450" y="691308"/>
                </a:moveTo>
                <a:cubicBezTo>
                  <a:pt x="8391278" y="692037"/>
                  <a:pt x="8378648" y="694344"/>
                  <a:pt x="8364560" y="698230"/>
                </a:cubicBezTo>
                <a:cubicBezTo>
                  <a:pt x="8342214" y="706003"/>
                  <a:pt x="8328613" y="711832"/>
                  <a:pt x="8323755" y="715719"/>
                </a:cubicBezTo>
                <a:cubicBezTo>
                  <a:pt x="8322784" y="717662"/>
                  <a:pt x="8320840" y="718633"/>
                  <a:pt x="8317926" y="718633"/>
                </a:cubicBezTo>
                <a:cubicBezTo>
                  <a:pt x="8315982" y="718633"/>
                  <a:pt x="8314525" y="719119"/>
                  <a:pt x="8313553" y="720091"/>
                </a:cubicBezTo>
                <a:cubicBezTo>
                  <a:pt x="8313553" y="721062"/>
                  <a:pt x="8312096" y="722033"/>
                  <a:pt x="8309181" y="723005"/>
                </a:cubicBezTo>
                <a:cubicBezTo>
                  <a:pt x="8305296" y="723005"/>
                  <a:pt x="8297037" y="728348"/>
                  <a:pt x="8284407" y="739036"/>
                </a:cubicBezTo>
                <a:cubicBezTo>
                  <a:pt x="8284407" y="740007"/>
                  <a:pt x="8283436" y="740493"/>
                  <a:pt x="8281492" y="740493"/>
                </a:cubicBezTo>
                <a:cubicBezTo>
                  <a:pt x="8279549" y="740493"/>
                  <a:pt x="8278578" y="741465"/>
                  <a:pt x="8278578" y="743407"/>
                </a:cubicBezTo>
                <a:cubicBezTo>
                  <a:pt x="8278578" y="744379"/>
                  <a:pt x="8277121" y="744865"/>
                  <a:pt x="8274206" y="744865"/>
                </a:cubicBezTo>
                <a:cubicBezTo>
                  <a:pt x="8272262" y="744865"/>
                  <a:pt x="8271291" y="745836"/>
                  <a:pt x="8271291" y="747779"/>
                </a:cubicBezTo>
                <a:cubicBezTo>
                  <a:pt x="8271291" y="748751"/>
                  <a:pt x="8270320" y="749237"/>
                  <a:pt x="8268376" y="749237"/>
                </a:cubicBezTo>
                <a:cubicBezTo>
                  <a:pt x="8265462" y="749237"/>
                  <a:pt x="8259875" y="754823"/>
                  <a:pt x="8251618" y="765996"/>
                </a:cubicBezTo>
                <a:cubicBezTo>
                  <a:pt x="8243359" y="777169"/>
                  <a:pt x="8236316" y="788099"/>
                  <a:pt x="8230486" y="798786"/>
                </a:cubicBezTo>
                <a:cubicBezTo>
                  <a:pt x="8224657" y="811416"/>
                  <a:pt x="8219799" y="824046"/>
                  <a:pt x="8215913" y="836676"/>
                </a:cubicBezTo>
                <a:cubicBezTo>
                  <a:pt x="8212998" y="843477"/>
                  <a:pt x="8210083" y="852221"/>
                  <a:pt x="8207169" y="862908"/>
                </a:cubicBezTo>
                <a:cubicBezTo>
                  <a:pt x="8204254" y="873595"/>
                  <a:pt x="8201582" y="884039"/>
                  <a:pt x="8199153" y="894241"/>
                </a:cubicBezTo>
                <a:cubicBezTo>
                  <a:pt x="8196725" y="904442"/>
                  <a:pt x="8195511" y="910514"/>
                  <a:pt x="8195511" y="912457"/>
                </a:cubicBezTo>
                <a:cubicBezTo>
                  <a:pt x="8195511" y="915372"/>
                  <a:pt x="8207169" y="913915"/>
                  <a:pt x="8230486" y="908085"/>
                </a:cubicBezTo>
                <a:cubicBezTo>
                  <a:pt x="8254774" y="896427"/>
                  <a:pt x="8277121" y="884282"/>
                  <a:pt x="8297523" y="871652"/>
                </a:cubicBezTo>
                <a:cubicBezTo>
                  <a:pt x="8311125" y="861937"/>
                  <a:pt x="8323269" y="855136"/>
                  <a:pt x="8333956" y="851250"/>
                </a:cubicBezTo>
                <a:cubicBezTo>
                  <a:pt x="8358245" y="837648"/>
                  <a:pt x="8375733" y="834733"/>
                  <a:pt x="8386420" y="842506"/>
                </a:cubicBezTo>
                <a:cubicBezTo>
                  <a:pt x="8403908" y="848335"/>
                  <a:pt x="8413623" y="856593"/>
                  <a:pt x="8415566" y="867280"/>
                </a:cubicBezTo>
                <a:cubicBezTo>
                  <a:pt x="8416538" y="872138"/>
                  <a:pt x="8417995" y="876510"/>
                  <a:pt x="8419938" y="880396"/>
                </a:cubicBezTo>
                <a:cubicBezTo>
                  <a:pt x="8427711" y="888169"/>
                  <a:pt x="8419452" y="895455"/>
                  <a:pt x="8395164" y="902256"/>
                </a:cubicBezTo>
                <a:cubicBezTo>
                  <a:pt x="8386420" y="905171"/>
                  <a:pt x="8379862" y="907114"/>
                  <a:pt x="8375490" y="908085"/>
                </a:cubicBezTo>
                <a:cubicBezTo>
                  <a:pt x="8371118" y="909057"/>
                  <a:pt x="8368446" y="909057"/>
                  <a:pt x="8367474" y="908085"/>
                </a:cubicBezTo>
                <a:cubicBezTo>
                  <a:pt x="8364560" y="907114"/>
                  <a:pt x="8362131" y="907114"/>
                  <a:pt x="8360188" y="908085"/>
                </a:cubicBezTo>
                <a:cubicBezTo>
                  <a:pt x="8358245" y="909057"/>
                  <a:pt x="8354359" y="910028"/>
                  <a:pt x="8348530" y="911000"/>
                </a:cubicBezTo>
                <a:cubicBezTo>
                  <a:pt x="8341729" y="911972"/>
                  <a:pt x="8332985" y="914400"/>
                  <a:pt x="8322298" y="918287"/>
                </a:cubicBezTo>
                <a:cubicBezTo>
                  <a:pt x="8312582" y="921201"/>
                  <a:pt x="8305781" y="923144"/>
                  <a:pt x="8301895" y="924116"/>
                </a:cubicBezTo>
                <a:cubicBezTo>
                  <a:pt x="8298009" y="924116"/>
                  <a:pt x="8291694" y="925573"/>
                  <a:pt x="8282950" y="928488"/>
                </a:cubicBezTo>
                <a:cubicBezTo>
                  <a:pt x="8272262" y="930431"/>
                  <a:pt x="8258661" y="931402"/>
                  <a:pt x="8242145" y="931402"/>
                </a:cubicBezTo>
                <a:cubicBezTo>
                  <a:pt x="8222713" y="932374"/>
                  <a:pt x="8210083" y="930917"/>
                  <a:pt x="8204254" y="927030"/>
                </a:cubicBezTo>
                <a:lnTo>
                  <a:pt x="8194053" y="921201"/>
                </a:lnTo>
                <a:lnTo>
                  <a:pt x="8189681" y="941604"/>
                </a:lnTo>
                <a:cubicBezTo>
                  <a:pt x="8182880" y="975608"/>
                  <a:pt x="8180451" y="1006698"/>
                  <a:pt x="8182394" y="1034873"/>
                </a:cubicBezTo>
                <a:lnTo>
                  <a:pt x="8185309" y="1065476"/>
                </a:lnTo>
                <a:lnTo>
                  <a:pt x="8192596" y="1059647"/>
                </a:lnTo>
                <a:cubicBezTo>
                  <a:pt x="8198425" y="1054789"/>
                  <a:pt x="8205712" y="1049446"/>
                  <a:pt x="8214455" y="1043616"/>
                </a:cubicBezTo>
                <a:cubicBezTo>
                  <a:pt x="8223200" y="1038759"/>
                  <a:pt x="8231457" y="1032929"/>
                  <a:pt x="8239230" y="1026129"/>
                </a:cubicBezTo>
                <a:cubicBezTo>
                  <a:pt x="8247003" y="1019328"/>
                  <a:pt x="8250889" y="1015927"/>
                  <a:pt x="8250889" y="1015927"/>
                </a:cubicBezTo>
                <a:cubicBezTo>
                  <a:pt x="8251860" y="1015927"/>
                  <a:pt x="8257689" y="1011070"/>
                  <a:pt x="8268376" y="1001354"/>
                </a:cubicBezTo>
                <a:cubicBezTo>
                  <a:pt x="8276149" y="994553"/>
                  <a:pt x="8281492" y="990424"/>
                  <a:pt x="8284407" y="988967"/>
                </a:cubicBezTo>
                <a:cubicBezTo>
                  <a:pt x="8287322" y="987510"/>
                  <a:pt x="8285864" y="989696"/>
                  <a:pt x="8280035" y="995525"/>
                </a:cubicBezTo>
                <a:cubicBezTo>
                  <a:pt x="8276149" y="1000382"/>
                  <a:pt x="8274206" y="1003297"/>
                  <a:pt x="8274206" y="1004269"/>
                </a:cubicBezTo>
                <a:cubicBezTo>
                  <a:pt x="8274206" y="1005240"/>
                  <a:pt x="8272262" y="1008155"/>
                  <a:pt x="8268376" y="1013013"/>
                </a:cubicBezTo>
                <a:cubicBezTo>
                  <a:pt x="8261576" y="1021757"/>
                  <a:pt x="8259147" y="1027586"/>
                  <a:pt x="8261090" y="1030501"/>
                </a:cubicBezTo>
                <a:cubicBezTo>
                  <a:pt x="8275663" y="1029529"/>
                  <a:pt x="8292180" y="1024671"/>
                  <a:pt x="8310639" y="1015927"/>
                </a:cubicBezTo>
                <a:cubicBezTo>
                  <a:pt x="8311610" y="1014956"/>
                  <a:pt x="8311125" y="1012527"/>
                  <a:pt x="8309181" y="1008641"/>
                </a:cubicBezTo>
                <a:cubicBezTo>
                  <a:pt x="8307238" y="1003783"/>
                  <a:pt x="8307724" y="1002811"/>
                  <a:pt x="8310639" y="1005726"/>
                </a:cubicBezTo>
                <a:cubicBezTo>
                  <a:pt x="8312582" y="1007669"/>
                  <a:pt x="8313553" y="1009612"/>
                  <a:pt x="8313553" y="1011555"/>
                </a:cubicBezTo>
                <a:cubicBezTo>
                  <a:pt x="8313553" y="1012527"/>
                  <a:pt x="8314039" y="1013498"/>
                  <a:pt x="8315011" y="1014470"/>
                </a:cubicBezTo>
                <a:cubicBezTo>
                  <a:pt x="8315982" y="1014470"/>
                  <a:pt x="8323026" y="1012041"/>
                  <a:pt x="8336142" y="1007183"/>
                </a:cubicBezTo>
                <a:cubicBezTo>
                  <a:pt x="8349258" y="1002326"/>
                  <a:pt x="8357273" y="999411"/>
                  <a:pt x="8360188" y="998439"/>
                </a:cubicBezTo>
                <a:cubicBezTo>
                  <a:pt x="8362131" y="996496"/>
                  <a:pt x="8363103" y="996010"/>
                  <a:pt x="8363103" y="996982"/>
                </a:cubicBezTo>
                <a:cubicBezTo>
                  <a:pt x="8363103" y="997954"/>
                  <a:pt x="8366018" y="996982"/>
                  <a:pt x="8371847" y="994067"/>
                </a:cubicBezTo>
                <a:cubicBezTo>
                  <a:pt x="8377676" y="990181"/>
                  <a:pt x="8380590" y="988238"/>
                  <a:pt x="8380590" y="988238"/>
                </a:cubicBezTo>
                <a:cubicBezTo>
                  <a:pt x="8381562" y="989210"/>
                  <a:pt x="8384720" y="988481"/>
                  <a:pt x="8390063" y="986052"/>
                </a:cubicBezTo>
                <a:cubicBezTo>
                  <a:pt x="8395406" y="983623"/>
                  <a:pt x="8405365" y="979008"/>
                  <a:pt x="8419938" y="972208"/>
                </a:cubicBezTo>
                <a:lnTo>
                  <a:pt x="8447628" y="959092"/>
                </a:lnTo>
                <a:lnTo>
                  <a:pt x="8449085" y="927030"/>
                </a:lnTo>
                <a:cubicBezTo>
                  <a:pt x="8451028" y="831819"/>
                  <a:pt x="8449085" y="764782"/>
                  <a:pt x="8443255" y="725920"/>
                </a:cubicBezTo>
                <a:cubicBezTo>
                  <a:pt x="8441312" y="705517"/>
                  <a:pt x="8437426" y="694830"/>
                  <a:pt x="8431597" y="693858"/>
                </a:cubicBezTo>
                <a:cubicBezTo>
                  <a:pt x="8423338" y="691430"/>
                  <a:pt x="8413623" y="690579"/>
                  <a:pt x="8402450" y="691308"/>
                </a:cubicBezTo>
                <a:close/>
                <a:moveTo>
                  <a:pt x="6678435" y="673456"/>
                </a:moveTo>
                <a:cubicBezTo>
                  <a:pt x="6677464" y="673456"/>
                  <a:pt x="6676978" y="673942"/>
                  <a:pt x="6676978" y="674913"/>
                </a:cubicBezTo>
                <a:cubicBezTo>
                  <a:pt x="6676978" y="675885"/>
                  <a:pt x="6672363" y="679528"/>
                  <a:pt x="6663133" y="685843"/>
                </a:cubicBezTo>
                <a:cubicBezTo>
                  <a:pt x="6653903" y="692158"/>
                  <a:pt x="6648317" y="695316"/>
                  <a:pt x="6646374" y="695316"/>
                </a:cubicBezTo>
                <a:cubicBezTo>
                  <a:pt x="6645402" y="695316"/>
                  <a:pt x="6618199" y="712804"/>
                  <a:pt x="6564764" y="747779"/>
                </a:cubicBezTo>
                <a:cubicBezTo>
                  <a:pt x="6554077" y="754580"/>
                  <a:pt x="6543390" y="761138"/>
                  <a:pt x="6532703" y="767454"/>
                </a:cubicBezTo>
                <a:cubicBezTo>
                  <a:pt x="6522015" y="773768"/>
                  <a:pt x="6513272" y="779112"/>
                  <a:pt x="6506471" y="783484"/>
                </a:cubicBezTo>
                <a:cubicBezTo>
                  <a:pt x="6499670" y="787856"/>
                  <a:pt x="6495784" y="790042"/>
                  <a:pt x="6494812" y="790042"/>
                </a:cubicBezTo>
                <a:cubicBezTo>
                  <a:pt x="6493841" y="790042"/>
                  <a:pt x="6488741" y="793200"/>
                  <a:pt x="6479510" y="799515"/>
                </a:cubicBezTo>
                <a:cubicBezTo>
                  <a:pt x="6470281" y="805830"/>
                  <a:pt x="6463237" y="810930"/>
                  <a:pt x="6458379" y="814817"/>
                </a:cubicBezTo>
                <a:cubicBezTo>
                  <a:pt x="6453521" y="819674"/>
                  <a:pt x="6451335" y="822589"/>
                  <a:pt x="6451821" y="823560"/>
                </a:cubicBezTo>
                <a:cubicBezTo>
                  <a:pt x="6452307" y="824532"/>
                  <a:pt x="6455465" y="823560"/>
                  <a:pt x="6461294" y="820646"/>
                </a:cubicBezTo>
                <a:cubicBezTo>
                  <a:pt x="6466152" y="818703"/>
                  <a:pt x="6470038" y="817731"/>
                  <a:pt x="6472953" y="817731"/>
                </a:cubicBezTo>
                <a:cubicBezTo>
                  <a:pt x="6474895" y="818703"/>
                  <a:pt x="6476353" y="818217"/>
                  <a:pt x="6477324" y="816274"/>
                </a:cubicBezTo>
                <a:cubicBezTo>
                  <a:pt x="6478296" y="815302"/>
                  <a:pt x="6479268" y="814817"/>
                  <a:pt x="6480239" y="814817"/>
                </a:cubicBezTo>
                <a:cubicBezTo>
                  <a:pt x="6483154" y="814817"/>
                  <a:pt x="6487525" y="813359"/>
                  <a:pt x="6493355" y="810444"/>
                </a:cubicBezTo>
                <a:cubicBezTo>
                  <a:pt x="6500156" y="807530"/>
                  <a:pt x="6505985" y="805101"/>
                  <a:pt x="6510843" y="803158"/>
                </a:cubicBezTo>
                <a:cubicBezTo>
                  <a:pt x="6517643" y="801215"/>
                  <a:pt x="6527845" y="797814"/>
                  <a:pt x="6541447" y="792957"/>
                </a:cubicBezTo>
                <a:cubicBezTo>
                  <a:pt x="6560878" y="786156"/>
                  <a:pt x="6583709" y="778626"/>
                  <a:pt x="6609941" y="770368"/>
                </a:cubicBezTo>
                <a:cubicBezTo>
                  <a:pt x="6636173" y="762110"/>
                  <a:pt x="6650260" y="757981"/>
                  <a:pt x="6652203" y="757981"/>
                </a:cubicBezTo>
                <a:cubicBezTo>
                  <a:pt x="6653175" y="757981"/>
                  <a:pt x="6657546" y="757009"/>
                  <a:pt x="6665319" y="755066"/>
                </a:cubicBezTo>
                <a:lnTo>
                  <a:pt x="6676978" y="750694"/>
                </a:lnTo>
                <a:lnTo>
                  <a:pt x="6678435" y="739036"/>
                </a:lnTo>
                <a:cubicBezTo>
                  <a:pt x="6679407" y="731263"/>
                  <a:pt x="6679407" y="718633"/>
                  <a:pt x="6678435" y="701145"/>
                </a:cubicBezTo>
                <a:cubicBezTo>
                  <a:pt x="6678435" y="682686"/>
                  <a:pt x="6678435" y="673456"/>
                  <a:pt x="6678435" y="673456"/>
                </a:cubicBezTo>
                <a:close/>
                <a:moveTo>
                  <a:pt x="3878914" y="578001"/>
                </a:moveTo>
                <a:cubicBezTo>
                  <a:pt x="3863856" y="578487"/>
                  <a:pt x="3845396" y="580673"/>
                  <a:pt x="3823535" y="584559"/>
                </a:cubicBezTo>
                <a:cubicBezTo>
                  <a:pt x="3788560" y="590388"/>
                  <a:pt x="3769129" y="599132"/>
                  <a:pt x="3765243" y="610791"/>
                </a:cubicBezTo>
                <a:cubicBezTo>
                  <a:pt x="3762328" y="615649"/>
                  <a:pt x="3760871" y="632165"/>
                  <a:pt x="3760871" y="660340"/>
                </a:cubicBezTo>
                <a:cubicBezTo>
                  <a:pt x="3760871" y="678799"/>
                  <a:pt x="3760385" y="689487"/>
                  <a:pt x="3759413" y="692401"/>
                </a:cubicBezTo>
                <a:cubicBezTo>
                  <a:pt x="3758442" y="695316"/>
                  <a:pt x="3757956" y="703088"/>
                  <a:pt x="3757956" y="715719"/>
                </a:cubicBezTo>
                <a:cubicBezTo>
                  <a:pt x="3757956" y="730292"/>
                  <a:pt x="3757470" y="748751"/>
                  <a:pt x="3756499" y="771097"/>
                </a:cubicBezTo>
                <a:cubicBezTo>
                  <a:pt x="3751641" y="834247"/>
                  <a:pt x="3762814" y="870681"/>
                  <a:pt x="3790017" y="880396"/>
                </a:cubicBezTo>
                <a:cubicBezTo>
                  <a:pt x="3794876" y="882339"/>
                  <a:pt x="3802647" y="884282"/>
                  <a:pt x="3813335" y="886225"/>
                </a:cubicBezTo>
                <a:cubicBezTo>
                  <a:pt x="3826936" y="887197"/>
                  <a:pt x="3835680" y="885740"/>
                  <a:pt x="3839566" y="881853"/>
                </a:cubicBezTo>
                <a:cubicBezTo>
                  <a:pt x="3844424" y="877967"/>
                  <a:pt x="3847339" y="876024"/>
                  <a:pt x="3848310" y="876024"/>
                </a:cubicBezTo>
                <a:cubicBezTo>
                  <a:pt x="3854139" y="870195"/>
                  <a:pt x="3862398" y="859508"/>
                  <a:pt x="3873084" y="843963"/>
                </a:cubicBezTo>
                <a:cubicBezTo>
                  <a:pt x="3881828" y="827447"/>
                  <a:pt x="3891544" y="806558"/>
                  <a:pt x="3902231" y="781298"/>
                </a:cubicBezTo>
                <a:cubicBezTo>
                  <a:pt x="3905146" y="774497"/>
                  <a:pt x="3906603" y="768182"/>
                  <a:pt x="3906603" y="762353"/>
                </a:cubicBezTo>
                <a:cubicBezTo>
                  <a:pt x="3908546" y="755552"/>
                  <a:pt x="3911947" y="744379"/>
                  <a:pt x="3916804" y="728834"/>
                </a:cubicBezTo>
                <a:cubicBezTo>
                  <a:pt x="3926520" y="689972"/>
                  <a:pt x="3932835" y="656454"/>
                  <a:pt x="3935750" y="628279"/>
                </a:cubicBezTo>
                <a:cubicBezTo>
                  <a:pt x="3936722" y="612734"/>
                  <a:pt x="3934293" y="600104"/>
                  <a:pt x="3928463" y="590388"/>
                </a:cubicBezTo>
                <a:cubicBezTo>
                  <a:pt x="3925549" y="587474"/>
                  <a:pt x="3920691" y="584559"/>
                  <a:pt x="3913890" y="581644"/>
                </a:cubicBezTo>
                <a:cubicBezTo>
                  <a:pt x="3905632" y="578730"/>
                  <a:pt x="3893973" y="577515"/>
                  <a:pt x="3878914" y="578001"/>
                </a:cubicBezTo>
                <a:close/>
                <a:moveTo>
                  <a:pt x="626165" y="567071"/>
                </a:moveTo>
                <a:cubicBezTo>
                  <a:pt x="628108" y="567071"/>
                  <a:pt x="627136" y="568529"/>
                  <a:pt x="623250" y="571443"/>
                </a:cubicBezTo>
                <a:cubicBezTo>
                  <a:pt x="619364" y="574358"/>
                  <a:pt x="618878" y="574358"/>
                  <a:pt x="621793" y="571443"/>
                </a:cubicBezTo>
                <a:cubicBezTo>
                  <a:pt x="623736" y="568529"/>
                  <a:pt x="625193" y="567071"/>
                  <a:pt x="626165" y="567071"/>
                </a:cubicBezTo>
                <a:close/>
                <a:moveTo>
                  <a:pt x="3614045" y="520072"/>
                </a:moveTo>
                <a:cubicBezTo>
                  <a:pt x="3612831" y="519830"/>
                  <a:pt x="3611252" y="520437"/>
                  <a:pt x="3609309" y="521894"/>
                </a:cubicBezTo>
                <a:cubicBezTo>
                  <a:pt x="3597650" y="530638"/>
                  <a:pt x="3583562" y="545211"/>
                  <a:pt x="3567046" y="565614"/>
                </a:cubicBezTo>
                <a:cubicBezTo>
                  <a:pt x="3547615" y="592817"/>
                  <a:pt x="3537900" y="609334"/>
                  <a:pt x="3537900" y="615163"/>
                </a:cubicBezTo>
                <a:cubicBezTo>
                  <a:pt x="3535957" y="621964"/>
                  <a:pt x="3534985" y="625850"/>
                  <a:pt x="3534985" y="626822"/>
                </a:cubicBezTo>
                <a:cubicBezTo>
                  <a:pt x="3535957" y="626822"/>
                  <a:pt x="3540329" y="625364"/>
                  <a:pt x="3548102" y="622450"/>
                </a:cubicBezTo>
                <a:cubicBezTo>
                  <a:pt x="3570446" y="613706"/>
                  <a:pt x="3587449" y="603504"/>
                  <a:pt x="3599107" y="591846"/>
                </a:cubicBezTo>
                <a:cubicBezTo>
                  <a:pt x="3606880" y="584073"/>
                  <a:pt x="3612224" y="575329"/>
                  <a:pt x="3615138" y="565614"/>
                </a:cubicBezTo>
                <a:cubicBezTo>
                  <a:pt x="3618053" y="553955"/>
                  <a:pt x="3619510" y="545211"/>
                  <a:pt x="3619510" y="539382"/>
                </a:cubicBezTo>
                <a:cubicBezTo>
                  <a:pt x="3619510" y="533553"/>
                  <a:pt x="3618538" y="528209"/>
                  <a:pt x="3616595" y="523351"/>
                </a:cubicBezTo>
                <a:cubicBezTo>
                  <a:pt x="3616110" y="521408"/>
                  <a:pt x="3615259" y="520315"/>
                  <a:pt x="3614045" y="520072"/>
                </a:cubicBezTo>
                <a:close/>
                <a:moveTo>
                  <a:pt x="6139134" y="481089"/>
                </a:moveTo>
                <a:cubicBezTo>
                  <a:pt x="6147696" y="481089"/>
                  <a:pt x="6160356" y="485461"/>
                  <a:pt x="6177115" y="494205"/>
                </a:cubicBezTo>
                <a:lnTo>
                  <a:pt x="6200433" y="505864"/>
                </a:lnTo>
                <a:lnTo>
                  <a:pt x="6209177" y="521894"/>
                </a:lnTo>
                <a:cubicBezTo>
                  <a:pt x="6220835" y="542297"/>
                  <a:pt x="6227151" y="557113"/>
                  <a:pt x="6228122" y="566343"/>
                </a:cubicBezTo>
                <a:cubicBezTo>
                  <a:pt x="6229093" y="575572"/>
                  <a:pt x="6225207" y="587474"/>
                  <a:pt x="6216463" y="602047"/>
                </a:cubicBezTo>
                <a:cubicBezTo>
                  <a:pt x="6198004" y="638966"/>
                  <a:pt x="6183916" y="672484"/>
                  <a:pt x="6174201" y="702602"/>
                </a:cubicBezTo>
                <a:cubicBezTo>
                  <a:pt x="6169343" y="718147"/>
                  <a:pt x="6166914" y="726405"/>
                  <a:pt x="6166914" y="727377"/>
                </a:cubicBezTo>
                <a:cubicBezTo>
                  <a:pt x="6166914" y="729320"/>
                  <a:pt x="6165943" y="732235"/>
                  <a:pt x="6163999" y="736121"/>
                </a:cubicBezTo>
                <a:cubicBezTo>
                  <a:pt x="6160113" y="743893"/>
                  <a:pt x="6156713" y="755552"/>
                  <a:pt x="6153798" y="771097"/>
                </a:cubicBezTo>
                <a:cubicBezTo>
                  <a:pt x="6152827" y="776926"/>
                  <a:pt x="6151370" y="782269"/>
                  <a:pt x="6149426" y="787127"/>
                </a:cubicBezTo>
                <a:cubicBezTo>
                  <a:pt x="6139711" y="819189"/>
                  <a:pt x="6137768" y="844935"/>
                  <a:pt x="6143597" y="864366"/>
                </a:cubicBezTo>
                <a:cubicBezTo>
                  <a:pt x="6145541" y="868252"/>
                  <a:pt x="6149426" y="868252"/>
                  <a:pt x="6155256" y="864366"/>
                </a:cubicBezTo>
                <a:cubicBezTo>
                  <a:pt x="6161085" y="862422"/>
                  <a:pt x="6166428" y="858536"/>
                  <a:pt x="6171286" y="852707"/>
                </a:cubicBezTo>
                <a:cubicBezTo>
                  <a:pt x="6176144" y="846878"/>
                  <a:pt x="6179544" y="842992"/>
                  <a:pt x="6181487" y="841048"/>
                </a:cubicBezTo>
                <a:cubicBezTo>
                  <a:pt x="6191203" y="828418"/>
                  <a:pt x="6201404" y="813845"/>
                  <a:pt x="6212091" y="797329"/>
                </a:cubicBezTo>
                <a:cubicBezTo>
                  <a:pt x="6215006" y="792471"/>
                  <a:pt x="6219378" y="786642"/>
                  <a:pt x="6225207" y="779841"/>
                </a:cubicBezTo>
                <a:cubicBezTo>
                  <a:pt x="6230065" y="773040"/>
                  <a:pt x="6233465" y="768182"/>
                  <a:pt x="6235408" y="765268"/>
                </a:cubicBezTo>
                <a:cubicBezTo>
                  <a:pt x="6235408" y="763324"/>
                  <a:pt x="6238080" y="757981"/>
                  <a:pt x="6243424" y="749237"/>
                </a:cubicBezTo>
                <a:cubicBezTo>
                  <a:pt x="6248767" y="740493"/>
                  <a:pt x="6256782" y="728106"/>
                  <a:pt x="6267470" y="712075"/>
                </a:cubicBezTo>
                <a:cubicBezTo>
                  <a:pt x="6278157" y="696044"/>
                  <a:pt x="6291273" y="675885"/>
                  <a:pt x="6306817" y="651596"/>
                </a:cubicBezTo>
                <a:cubicBezTo>
                  <a:pt x="6328191" y="618563"/>
                  <a:pt x="6340822" y="598647"/>
                  <a:pt x="6344708" y="591846"/>
                </a:cubicBezTo>
                <a:cubicBezTo>
                  <a:pt x="6347622" y="587960"/>
                  <a:pt x="6350537" y="584073"/>
                  <a:pt x="6353452" y="580187"/>
                </a:cubicBezTo>
                <a:cubicBezTo>
                  <a:pt x="6358310" y="575329"/>
                  <a:pt x="6365110" y="566100"/>
                  <a:pt x="6373855" y="552498"/>
                </a:cubicBezTo>
                <a:cubicBezTo>
                  <a:pt x="6383570" y="536953"/>
                  <a:pt x="6388427" y="529181"/>
                  <a:pt x="6388427" y="529181"/>
                </a:cubicBezTo>
                <a:cubicBezTo>
                  <a:pt x="6389399" y="529181"/>
                  <a:pt x="6386970" y="534767"/>
                  <a:pt x="6381141" y="545940"/>
                </a:cubicBezTo>
                <a:cubicBezTo>
                  <a:pt x="6375311" y="557113"/>
                  <a:pt x="6368025" y="571443"/>
                  <a:pt x="6359281" y="588931"/>
                </a:cubicBezTo>
                <a:cubicBezTo>
                  <a:pt x="6340822" y="621964"/>
                  <a:pt x="6322848" y="660340"/>
                  <a:pt x="6305360" y="704060"/>
                </a:cubicBezTo>
                <a:cubicBezTo>
                  <a:pt x="6300502" y="715719"/>
                  <a:pt x="6295645" y="726891"/>
                  <a:pt x="6290787" y="737578"/>
                </a:cubicBezTo>
                <a:cubicBezTo>
                  <a:pt x="6271356" y="781298"/>
                  <a:pt x="6252410" y="834733"/>
                  <a:pt x="6233951" y="897884"/>
                </a:cubicBezTo>
                <a:cubicBezTo>
                  <a:pt x="6227151" y="926059"/>
                  <a:pt x="6221806" y="945004"/>
                  <a:pt x="6217920" y="954720"/>
                </a:cubicBezTo>
                <a:cubicBezTo>
                  <a:pt x="6216949" y="957634"/>
                  <a:pt x="6215977" y="960549"/>
                  <a:pt x="6215006" y="963464"/>
                </a:cubicBezTo>
                <a:cubicBezTo>
                  <a:pt x="6209177" y="983866"/>
                  <a:pt x="6203347" y="1002811"/>
                  <a:pt x="6197518" y="1020299"/>
                </a:cubicBezTo>
                <a:cubicBezTo>
                  <a:pt x="6196547" y="1023214"/>
                  <a:pt x="6195575" y="1026129"/>
                  <a:pt x="6194603" y="1029043"/>
                </a:cubicBezTo>
                <a:cubicBezTo>
                  <a:pt x="6185860" y="1051389"/>
                  <a:pt x="6175658" y="1070334"/>
                  <a:pt x="6163999" y="1085879"/>
                </a:cubicBezTo>
                <a:cubicBezTo>
                  <a:pt x="6161085" y="1089765"/>
                  <a:pt x="6155256" y="1091223"/>
                  <a:pt x="6146511" y="1090251"/>
                </a:cubicBezTo>
                <a:cubicBezTo>
                  <a:pt x="6107650" y="1080535"/>
                  <a:pt x="6075588" y="1051389"/>
                  <a:pt x="6050328" y="1002811"/>
                </a:cubicBezTo>
                <a:cubicBezTo>
                  <a:pt x="6045470" y="995039"/>
                  <a:pt x="6043528" y="979980"/>
                  <a:pt x="6044499" y="957634"/>
                </a:cubicBezTo>
                <a:cubicBezTo>
                  <a:pt x="6045470" y="939175"/>
                  <a:pt x="6045956" y="927516"/>
                  <a:pt x="6045956" y="922658"/>
                </a:cubicBezTo>
                <a:cubicBezTo>
                  <a:pt x="6047899" y="911972"/>
                  <a:pt x="6049357" y="894969"/>
                  <a:pt x="6050328" y="871652"/>
                </a:cubicBezTo>
                <a:cubicBezTo>
                  <a:pt x="6051299" y="862908"/>
                  <a:pt x="6053729" y="841534"/>
                  <a:pt x="6057615" y="807530"/>
                </a:cubicBezTo>
                <a:cubicBezTo>
                  <a:pt x="6058586" y="800729"/>
                  <a:pt x="6059558" y="790528"/>
                  <a:pt x="6060529" y="776926"/>
                </a:cubicBezTo>
                <a:cubicBezTo>
                  <a:pt x="6062473" y="764296"/>
                  <a:pt x="6063930" y="756523"/>
                  <a:pt x="6064901" y="753609"/>
                </a:cubicBezTo>
                <a:cubicBezTo>
                  <a:pt x="6068787" y="724462"/>
                  <a:pt x="6069273" y="696773"/>
                  <a:pt x="6066359" y="670541"/>
                </a:cubicBezTo>
                <a:cubicBezTo>
                  <a:pt x="6060529" y="667627"/>
                  <a:pt x="6055186" y="667141"/>
                  <a:pt x="6050328" y="669084"/>
                </a:cubicBezTo>
                <a:cubicBezTo>
                  <a:pt x="6049357" y="670055"/>
                  <a:pt x="6048385" y="670541"/>
                  <a:pt x="6047413" y="670541"/>
                </a:cubicBezTo>
                <a:cubicBezTo>
                  <a:pt x="6045470" y="669570"/>
                  <a:pt x="6043528" y="670055"/>
                  <a:pt x="6041584" y="671999"/>
                </a:cubicBezTo>
                <a:cubicBezTo>
                  <a:pt x="6037698" y="674913"/>
                  <a:pt x="6032354" y="679285"/>
                  <a:pt x="6025554" y="685115"/>
                </a:cubicBezTo>
                <a:cubicBezTo>
                  <a:pt x="6017781" y="691916"/>
                  <a:pt x="6010009" y="698230"/>
                  <a:pt x="6002236" y="704060"/>
                </a:cubicBezTo>
                <a:cubicBezTo>
                  <a:pt x="5994464" y="710861"/>
                  <a:pt x="5985235" y="718147"/>
                  <a:pt x="5974547" y="725920"/>
                </a:cubicBezTo>
                <a:cubicBezTo>
                  <a:pt x="5964832" y="734664"/>
                  <a:pt x="5957546" y="740493"/>
                  <a:pt x="5952687" y="743407"/>
                </a:cubicBezTo>
                <a:cubicBezTo>
                  <a:pt x="5927427" y="765753"/>
                  <a:pt x="5906539" y="779355"/>
                  <a:pt x="5890022" y="784213"/>
                </a:cubicBezTo>
                <a:cubicBezTo>
                  <a:pt x="5876421" y="784213"/>
                  <a:pt x="5863305" y="778383"/>
                  <a:pt x="5850675" y="766725"/>
                </a:cubicBezTo>
                <a:cubicBezTo>
                  <a:pt x="5844846" y="760895"/>
                  <a:pt x="5839988" y="754095"/>
                  <a:pt x="5836101" y="746322"/>
                </a:cubicBezTo>
                <a:cubicBezTo>
                  <a:pt x="5832215" y="736607"/>
                  <a:pt x="5831729" y="731263"/>
                  <a:pt x="5834644" y="730292"/>
                </a:cubicBezTo>
                <a:cubicBezTo>
                  <a:pt x="5837559" y="728348"/>
                  <a:pt x="5841445" y="723005"/>
                  <a:pt x="5846302" y="714261"/>
                </a:cubicBezTo>
                <a:cubicBezTo>
                  <a:pt x="5852132" y="703574"/>
                  <a:pt x="5859904" y="691916"/>
                  <a:pt x="5869620" y="679285"/>
                </a:cubicBezTo>
                <a:cubicBezTo>
                  <a:pt x="5879335" y="666655"/>
                  <a:pt x="5884193" y="661797"/>
                  <a:pt x="5884193" y="664712"/>
                </a:cubicBezTo>
                <a:cubicBezTo>
                  <a:pt x="5884193" y="665684"/>
                  <a:pt x="5882736" y="669570"/>
                  <a:pt x="5879821" y="676371"/>
                </a:cubicBezTo>
                <a:cubicBezTo>
                  <a:pt x="5873992" y="689972"/>
                  <a:pt x="5871563" y="696773"/>
                  <a:pt x="5872535" y="696773"/>
                </a:cubicBezTo>
                <a:cubicBezTo>
                  <a:pt x="5872535" y="698716"/>
                  <a:pt x="5872049" y="701145"/>
                  <a:pt x="5871077" y="704060"/>
                </a:cubicBezTo>
                <a:cubicBezTo>
                  <a:pt x="5869134" y="706974"/>
                  <a:pt x="5869620" y="709403"/>
                  <a:pt x="5872535" y="711346"/>
                </a:cubicBezTo>
                <a:cubicBezTo>
                  <a:pt x="5876421" y="714261"/>
                  <a:pt x="5882250" y="713047"/>
                  <a:pt x="5890022" y="707703"/>
                </a:cubicBezTo>
                <a:cubicBezTo>
                  <a:pt x="5897795" y="702360"/>
                  <a:pt x="5910911" y="690944"/>
                  <a:pt x="5929370" y="673456"/>
                </a:cubicBezTo>
                <a:cubicBezTo>
                  <a:pt x="5941029" y="663741"/>
                  <a:pt x="5949773" y="656939"/>
                  <a:pt x="5955602" y="653053"/>
                </a:cubicBezTo>
                <a:cubicBezTo>
                  <a:pt x="5961431" y="649167"/>
                  <a:pt x="5964346" y="646738"/>
                  <a:pt x="5964346" y="645767"/>
                </a:cubicBezTo>
                <a:cubicBezTo>
                  <a:pt x="5964346" y="643824"/>
                  <a:pt x="5966775" y="641395"/>
                  <a:pt x="5971633" y="638480"/>
                </a:cubicBezTo>
                <a:cubicBezTo>
                  <a:pt x="5977462" y="634594"/>
                  <a:pt x="5980377" y="632165"/>
                  <a:pt x="5980377" y="631194"/>
                </a:cubicBezTo>
                <a:cubicBezTo>
                  <a:pt x="5980377" y="629250"/>
                  <a:pt x="5981348" y="628279"/>
                  <a:pt x="5983291" y="628279"/>
                </a:cubicBezTo>
                <a:cubicBezTo>
                  <a:pt x="5984263" y="628279"/>
                  <a:pt x="5989363" y="624636"/>
                  <a:pt x="5998593" y="617349"/>
                </a:cubicBezTo>
                <a:cubicBezTo>
                  <a:pt x="6007823" y="610062"/>
                  <a:pt x="6017781" y="602047"/>
                  <a:pt x="6028468" y="593303"/>
                </a:cubicBezTo>
                <a:cubicBezTo>
                  <a:pt x="6035269" y="586502"/>
                  <a:pt x="6041098" y="581159"/>
                  <a:pt x="6045956" y="577272"/>
                </a:cubicBezTo>
                <a:cubicBezTo>
                  <a:pt x="6061501" y="562699"/>
                  <a:pt x="6077531" y="545211"/>
                  <a:pt x="6094048" y="524809"/>
                </a:cubicBezTo>
                <a:cubicBezTo>
                  <a:pt x="6101821" y="513150"/>
                  <a:pt x="6107164" y="505864"/>
                  <a:pt x="6110078" y="502949"/>
                </a:cubicBezTo>
                <a:cubicBezTo>
                  <a:pt x="6112022" y="500034"/>
                  <a:pt x="6114937" y="496634"/>
                  <a:pt x="6118822" y="492748"/>
                </a:cubicBezTo>
                <a:cubicBezTo>
                  <a:pt x="6122708" y="487890"/>
                  <a:pt x="6127081" y="484489"/>
                  <a:pt x="6131938" y="482546"/>
                </a:cubicBezTo>
                <a:cubicBezTo>
                  <a:pt x="6133882" y="481575"/>
                  <a:pt x="6136280" y="481089"/>
                  <a:pt x="6139134" y="481089"/>
                </a:cubicBezTo>
                <a:close/>
                <a:moveTo>
                  <a:pt x="4833462" y="472345"/>
                </a:moveTo>
                <a:cubicBezTo>
                  <a:pt x="4832490" y="472345"/>
                  <a:pt x="4831519" y="473802"/>
                  <a:pt x="4830547" y="476717"/>
                </a:cubicBezTo>
                <a:cubicBezTo>
                  <a:pt x="4829576" y="480603"/>
                  <a:pt x="4830062" y="482061"/>
                  <a:pt x="4832004" y="481089"/>
                </a:cubicBezTo>
                <a:cubicBezTo>
                  <a:pt x="4833947" y="480117"/>
                  <a:pt x="4834919" y="478660"/>
                  <a:pt x="4834919" y="476717"/>
                </a:cubicBezTo>
                <a:cubicBezTo>
                  <a:pt x="4834919" y="473802"/>
                  <a:pt x="4834433" y="472345"/>
                  <a:pt x="4833462" y="472345"/>
                </a:cubicBezTo>
                <a:close/>
                <a:moveTo>
                  <a:pt x="5464483" y="456314"/>
                </a:moveTo>
                <a:cubicBezTo>
                  <a:pt x="5448938" y="459229"/>
                  <a:pt x="5419792" y="485461"/>
                  <a:pt x="5377044" y="535010"/>
                </a:cubicBezTo>
                <a:cubicBezTo>
                  <a:pt x="5351784" y="561242"/>
                  <a:pt x="5339639" y="583588"/>
                  <a:pt x="5340611" y="602047"/>
                </a:cubicBezTo>
                <a:cubicBezTo>
                  <a:pt x="5336725" y="624393"/>
                  <a:pt x="5334781" y="637023"/>
                  <a:pt x="5334781" y="639937"/>
                </a:cubicBezTo>
                <a:cubicBezTo>
                  <a:pt x="5334781" y="642852"/>
                  <a:pt x="5336239" y="642852"/>
                  <a:pt x="5339154" y="639937"/>
                </a:cubicBezTo>
                <a:cubicBezTo>
                  <a:pt x="5342068" y="637023"/>
                  <a:pt x="5344983" y="633622"/>
                  <a:pt x="5347897" y="629736"/>
                </a:cubicBezTo>
                <a:cubicBezTo>
                  <a:pt x="5351784" y="625850"/>
                  <a:pt x="5357127" y="619535"/>
                  <a:pt x="5363928" y="610791"/>
                </a:cubicBezTo>
                <a:cubicBezTo>
                  <a:pt x="5397932" y="569014"/>
                  <a:pt x="5425621" y="528695"/>
                  <a:pt x="5446995" y="489833"/>
                </a:cubicBezTo>
                <a:cubicBezTo>
                  <a:pt x="5449910" y="483032"/>
                  <a:pt x="5452825" y="477689"/>
                  <a:pt x="5455740" y="473802"/>
                </a:cubicBezTo>
                <a:cubicBezTo>
                  <a:pt x="5459626" y="469916"/>
                  <a:pt x="5461569" y="466516"/>
                  <a:pt x="5461569" y="463601"/>
                </a:cubicBezTo>
                <a:cubicBezTo>
                  <a:pt x="5461569" y="460686"/>
                  <a:pt x="5462540" y="458743"/>
                  <a:pt x="5464483" y="457772"/>
                </a:cubicBezTo>
                <a:cubicBezTo>
                  <a:pt x="5465455" y="456800"/>
                  <a:pt x="5465455" y="456314"/>
                  <a:pt x="5464483" y="456314"/>
                </a:cubicBezTo>
                <a:close/>
                <a:moveTo>
                  <a:pt x="6719240" y="368875"/>
                </a:moveTo>
                <a:cubicBezTo>
                  <a:pt x="6718269" y="366932"/>
                  <a:pt x="6714140" y="369604"/>
                  <a:pt x="6706853" y="376890"/>
                </a:cubicBezTo>
                <a:cubicBezTo>
                  <a:pt x="6699567" y="384177"/>
                  <a:pt x="6691065" y="393650"/>
                  <a:pt x="6681350" y="405308"/>
                </a:cubicBezTo>
                <a:cubicBezTo>
                  <a:pt x="6671635" y="415995"/>
                  <a:pt x="6664833" y="423282"/>
                  <a:pt x="6660947" y="427168"/>
                </a:cubicBezTo>
                <a:cubicBezTo>
                  <a:pt x="6659004" y="428139"/>
                  <a:pt x="6654147" y="433483"/>
                  <a:pt x="6646374" y="443199"/>
                </a:cubicBezTo>
                <a:cubicBezTo>
                  <a:pt x="6638601" y="452914"/>
                  <a:pt x="6626943" y="467973"/>
                  <a:pt x="6611398" y="488376"/>
                </a:cubicBezTo>
                <a:cubicBezTo>
                  <a:pt x="6590996" y="515579"/>
                  <a:pt x="6581280" y="533067"/>
                  <a:pt x="6582252" y="540839"/>
                </a:cubicBezTo>
                <a:cubicBezTo>
                  <a:pt x="6583223" y="541811"/>
                  <a:pt x="6586623" y="542540"/>
                  <a:pt x="6592453" y="543025"/>
                </a:cubicBezTo>
                <a:cubicBezTo>
                  <a:pt x="6598282" y="543511"/>
                  <a:pt x="6601197" y="542782"/>
                  <a:pt x="6601197" y="540839"/>
                </a:cubicBezTo>
                <a:cubicBezTo>
                  <a:pt x="6601197" y="539868"/>
                  <a:pt x="6602168" y="539382"/>
                  <a:pt x="6604111" y="539382"/>
                </a:cubicBezTo>
                <a:cubicBezTo>
                  <a:pt x="6606055" y="539382"/>
                  <a:pt x="6608484" y="538896"/>
                  <a:pt x="6611398" y="537925"/>
                </a:cubicBezTo>
                <a:cubicBezTo>
                  <a:pt x="6646374" y="524323"/>
                  <a:pt x="6668234" y="515093"/>
                  <a:pt x="6676978" y="510236"/>
                </a:cubicBezTo>
                <a:cubicBezTo>
                  <a:pt x="6687665" y="505378"/>
                  <a:pt x="6693008" y="502463"/>
                  <a:pt x="6693008" y="501492"/>
                </a:cubicBezTo>
                <a:cubicBezTo>
                  <a:pt x="6693008" y="499548"/>
                  <a:pt x="6694708" y="491290"/>
                  <a:pt x="6698109" y="476717"/>
                </a:cubicBezTo>
                <a:cubicBezTo>
                  <a:pt x="6701510" y="462144"/>
                  <a:pt x="6703696" y="453400"/>
                  <a:pt x="6704667" y="450485"/>
                </a:cubicBezTo>
                <a:cubicBezTo>
                  <a:pt x="6710496" y="429111"/>
                  <a:pt x="6713411" y="411623"/>
                  <a:pt x="6713411" y="398022"/>
                </a:cubicBezTo>
                <a:cubicBezTo>
                  <a:pt x="6713411" y="392192"/>
                  <a:pt x="6714383" y="385877"/>
                  <a:pt x="6716325" y="379076"/>
                </a:cubicBezTo>
                <a:cubicBezTo>
                  <a:pt x="6718269" y="373247"/>
                  <a:pt x="6719240" y="369847"/>
                  <a:pt x="6719240" y="368875"/>
                </a:cubicBezTo>
                <a:close/>
                <a:moveTo>
                  <a:pt x="3677803" y="325155"/>
                </a:moveTo>
                <a:cubicBezTo>
                  <a:pt x="3669059" y="327098"/>
                  <a:pt x="3658372" y="330499"/>
                  <a:pt x="3645742" y="335356"/>
                </a:cubicBezTo>
                <a:cubicBezTo>
                  <a:pt x="3641855" y="338271"/>
                  <a:pt x="3635541" y="341186"/>
                  <a:pt x="3626797" y="344100"/>
                </a:cubicBezTo>
                <a:cubicBezTo>
                  <a:pt x="3607366" y="348958"/>
                  <a:pt x="3564131" y="369847"/>
                  <a:pt x="3497095" y="406765"/>
                </a:cubicBezTo>
                <a:cubicBezTo>
                  <a:pt x="3429086" y="443684"/>
                  <a:pt x="3384881" y="460201"/>
                  <a:pt x="3364478" y="456314"/>
                </a:cubicBezTo>
                <a:lnTo>
                  <a:pt x="3354277" y="456314"/>
                </a:lnTo>
                <a:lnTo>
                  <a:pt x="3354277" y="497120"/>
                </a:lnTo>
                <a:cubicBezTo>
                  <a:pt x="3354277" y="526266"/>
                  <a:pt x="3351848" y="560270"/>
                  <a:pt x="3346990" y="599132"/>
                </a:cubicBezTo>
                <a:cubicBezTo>
                  <a:pt x="3346019" y="604962"/>
                  <a:pt x="3345047" y="614191"/>
                  <a:pt x="3344076" y="626822"/>
                </a:cubicBezTo>
                <a:cubicBezTo>
                  <a:pt x="3342133" y="644309"/>
                  <a:pt x="3339218" y="664226"/>
                  <a:pt x="3335332" y="686572"/>
                </a:cubicBezTo>
                <a:cubicBezTo>
                  <a:pt x="3331445" y="708917"/>
                  <a:pt x="3328774" y="724948"/>
                  <a:pt x="3327316" y="734664"/>
                </a:cubicBezTo>
                <a:cubicBezTo>
                  <a:pt x="3325859" y="744379"/>
                  <a:pt x="3324646" y="750208"/>
                  <a:pt x="3323673" y="752151"/>
                </a:cubicBezTo>
                <a:cubicBezTo>
                  <a:pt x="3321730" y="757009"/>
                  <a:pt x="3322701" y="757009"/>
                  <a:pt x="3326589" y="752151"/>
                </a:cubicBezTo>
                <a:cubicBezTo>
                  <a:pt x="3331445" y="750208"/>
                  <a:pt x="3336303" y="747294"/>
                  <a:pt x="3341161" y="743407"/>
                </a:cubicBezTo>
                <a:cubicBezTo>
                  <a:pt x="3366421" y="724948"/>
                  <a:pt x="3398482" y="703088"/>
                  <a:pt x="3437345" y="677828"/>
                </a:cubicBezTo>
                <a:cubicBezTo>
                  <a:pt x="3490779" y="642852"/>
                  <a:pt x="3536442" y="591846"/>
                  <a:pt x="3574333" y="524809"/>
                </a:cubicBezTo>
                <a:cubicBezTo>
                  <a:pt x="3602508" y="473317"/>
                  <a:pt x="3623396" y="432511"/>
                  <a:pt x="3636998" y="402393"/>
                </a:cubicBezTo>
                <a:cubicBezTo>
                  <a:pt x="3643799" y="381019"/>
                  <a:pt x="3649142" y="366932"/>
                  <a:pt x="3653029" y="360131"/>
                </a:cubicBezTo>
                <a:cubicBezTo>
                  <a:pt x="3655943" y="359159"/>
                  <a:pt x="3659830" y="358674"/>
                  <a:pt x="3664687" y="358674"/>
                </a:cubicBezTo>
                <a:cubicBezTo>
                  <a:pt x="3673431" y="358674"/>
                  <a:pt x="3680718" y="353330"/>
                  <a:pt x="3686547" y="342643"/>
                </a:cubicBezTo>
                <a:cubicBezTo>
                  <a:pt x="3692377" y="335842"/>
                  <a:pt x="3691891" y="330013"/>
                  <a:pt x="3685090" y="325155"/>
                </a:cubicBezTo>
                <a:cubicBezTo>
                  <a:pt x="3682175" y="325155"/>
                  <a:pt x="3679746" y="325155"/>
                  <a:pt x="3677803" y="325155"/>
                </a:cubicBezTo>
                <a:close/>
                <a:moveTo>
                  <a:pt x="2202990" y="306210"/>
                </a:moveTo>
                <a:lnTo>
                  <a:pt x="2200076" y="317869"/>
                </a:lnTo>
                <a:cubicBezTo>
                  <a:pt x="2199104" y="323698"/>
                  <a:pt x="2198133" y="328070"/>
                  <a:pt x="2197161" y="330984"/>
                </a:cubicBezTo>
                <a:cubicBezTo>
                  <a:pt x="2196190" y="333899"/>
                  <a:pt x="2195218" y="336814"/>
                  <a:pt x="2194246" y="339728"/>
                </a:cubicBezTo>
                <a:cubicBezTo>
                  <a:pt x="2194246" y="342643"/>
                  <a:pt x="2193275" y="347015"/>
                  <a:pt x="2191332" y="352844"/>
                </a:cubicBezTo>
                <a:cubicBezTo>
                  <a:pt x="2185502" y="372275"/>
                  <a:pt x="2182102" y="385877"/>
                  <a:pt x="2181131" y="393650"/>
                </a:cubicBezTo>
                <a:cubicBezTo>
                  <a:pt x="2189875" y="389763"/>
                  <a:pt x="2198618" y="384420"/>
                  <a:pt x="2207362" y="377619"/>
                </a:cubicBezTo>
                <a:cubicBezTo>
                  <a:pt x="2208334" y="376647"/>
                  <a:pt x="2213677" y="373247"/>
                  <a:pt x="2223393" y="367418"/>
                </a:cubicBezTo>
                <a:cubicBezTo>
                  <a:pt x="2238938" y="355759"/>
                  <a:pt x="2247196" y="347501"/>
                  <a:pt x="2248167" y="342643"/>
                </a:cubicBezTo>
                <a:cubicBezTo>
                  <a:pt x="2248167" y="341671"/>
                  <a:pt x="2246224" y="339243"/>
                  <a:pt x="2242338" y="335356"/>
                </a:cubicBezTo>
                <a:cubicBezTo>
                  <a:pt x="2238452" y="331470"/>
                  <a:pt x="2231651" y="325641"/>
                  <a:pt x="2221936" y="317869"/>
                </a:cubicBezTo>
                <a:close/>
                <a:moveTo>
                  <a:pt x="6019360" y="276335"/>
                </a:moveTo>
                <a:cubicBezTo>
                  <a:pt x="6020088" y="276821"/>
                  <a:pt x="6021181" y="278035"/>
                  <a:pt x="6022639" y="279978"/>
                </a:cubicBezTo>
                <a:cubicBezTo>
                  <a:pt x="6025554" y="283864"/>
                  <a:pt x="6025554" y="284350"/>
                  <a:pt x="6022639" y="281435"/>
                </a:cubicBezTo>
                <a:cubicBezTo>
                  <a:pt x="6019724" y="279492"/>
                  <a:pt x="6018267" y="278035"/>
                  <a:pt x="6018267" y="277063"/>
                </a:cubicBezTo>
                <a:cubicBezTo>
                  <a:pt x="6018267" y="276092"/>
                  <a:pt x="6018631" y="275849"/>
                  <a:pt x="6019360" y="276335"/>
                </a:cubicBezTo>
                <a:close/>
                <a:moveTo>
                  <a:pt x="9550823" y="250832"/>
                </a:moveTo>
                <a:cubicBezTo>
                  <a:pt x="9555680" y="249860"/>
                  <a:pt x="9560052" y="249860"/>
                  <a:pt x="9563939" y="250832"/>
                </a:cubicBezTo>
                <a:cubicBezTo>
                  <a:pt x="9569768" y="252775"/>
                  <a:pt x="9574140" y="254232"/>
                  <a:pt x="9577055" y="255204"/>
                </a:cubicBezTo>
                <a:cubicBezTo>
                  <a:pt x="9582883" y="256175"/>
                  <a:pt x="9590170" y="260547"/>
                  <a:pt x="9598915" y="268320"/>
                </a:cubicBezTo>
                <a:cubicBezTo>
                  <a:pt x="9608629" y="273177"/>
                  <a:pt x="9616402" y="277549"/>
                  <a:pt x="9622232" y="281435"/>
                </a:cubicBezTo>
                <a:cubicBezTo>
                  <a:pt x="9636805" y="287265"/>
                  <a:pt x="9646035" y="297466"/>
                  <a:pt x="9649921" y="312039"/>
                </a:cubicBezTo>
                <a:cubicBezTo>
                  <a:pt x="9652836" y="319812"/>
                  <a:pt x="9655750" y="328556"/>
                  <a:pt x="9658665" y="338271"/>
                </a:cubicBezTo>
                <a:cubicBezTo>
                  <a:pt x="9662551" y="345072"/>
                  <a:pt x="9664981" y="352359"/>
                  <a:pt x="9665952" y="360131"/>
                </a:cubicBezTo>
                <a:cubicBezTo>
                  <a:pt x="9667894" y="369847"/>
                  <a:pt x="9665952" y="377133"/>
                  <a:pt x="9660122" y="381991"/>
                </a:cubicBezTo>
                <a:cubicBezTo>
                  <a:pt x="9641664" y="394621"/>
                  <a:pt x="9626604" y="400936"/>
                  <a:pt x="9614945" y="400936"/>
                </a:cubicBezTo>
                <a:cubicBezTo>
                  <a:pt x="9612030" y="400936"/>
                  <a:pt x="9609602" y="401422"/>
                  <a:pt x="9607659" y="402393"/>
                </a:cubicBezTo>
                <a:cubicBezTo>
                  <a:pt x="9606688" y="403365"/>
                  <a:pt x="9605230" y="403851"/>
                  <a:pt x="9603287" y="403851"/>
                </a:cubicBezTo>
                <a:cubicBezTo>
                  <a:pt x="9599401" y="403851"/>
                  <a:pt x="9591628" y="406765"/>
                  <a:pt x="9579970" y="412595"/>
                </a:cubicBezTo>
                <a:cubicBezTo>
                  <a:pt x="9568311" y="415509"/>
                  <a:pt x="9559080" y="417938"/>
                  <a:pt x="9552281" y="419881"/>
                </a:cubicBezTo>
                <a:cubicBezTo>
                  <a:pt x="9526048" y="427654"/>
                  <a:pt x="9503217" y="436398"/>
                  <a:pt x="9483786" y="446113"/>
                </a:cubicBezTo>
                <a:cubicBezTo>
                  <a:pt x="9463384" y="457772"/>
                  <a:pt x="9448324" y="469430"/>
                  <a:pt x="9438608" y="481089"/>
                </a:cubicBezTo>
                <a:cubicBezTo>
                  <a:pt x="9436666" y="484004"/>
                  <a:pt x="9435209" y="486433"/>
                  <a:pt x="9434237" y="488376"/>
                </a:cubicBezTo>
                <a:cubicBezTo>
                  <a:pt x="9430351" y="494205"/>
                  <a:pt x="9427436" y="505378"/>
                  <a:pt x="9425493" y="521894"/>
                </a:cubicBezTo>
                <a:cubicBezTo>
                  <a:pt x="9425493" y="571443"/>
                  <a:pt x="9427436" y="617106"/>
                  <a:pt x="9431322" y="658883"/>
                </a:cubicBezTo>
                <a:cubicBezTo>
                  <a:pt x="9432294" y="663741"/>
                  <a:pt x="9435209" y="667141"/>
                  <a:pt x="9440067" y="669084"/>
                </a:cubicBezTo>
                <a:cubicBezTo>
                  <a:pt x="9444924" y="673942"/>
                  <a:pt x="9452211" y="673456"/>
                  <a:pt x="9461926" y="667627"/>
                </a:cubicBezTo>
                <a:cubicBezTo>
                  <a:pt x="9472613" y="664712"/>
                  <a:pt x="9481843" y="661312"/>
                  <a:pt x="9489615" y="657425"/>
                </a:cubicBezTo>
                <a:cubicBezTo>
                  <a:pt x="9510989" y="648681"/>
                  <a:pt x="9531877" y="638966"/>
                  <a:pt x="9552281" y="628279"/>
                </a:cubicBezTo>
                <a:cubicBezTo>
                  <a:pt x="9560052" y="623421"/>
                  <a:pt x="9564425" y="620992"/>
                  <a:pt x="9565396" y="620992"/>
                </a:cubicBezTo>
                <a:cubicBezTo>
                  <a:pt x="9566367" y="620992"/>
                  <a:pt x="9570739" y="618563"/>
                  <a:pt x="9578512" y="613706"/>
                </a:cubicBezTo>
                <a:cubicBezTo>
                  <a:pt x="9592114" y="605933"/>
                  <a:pt x="9593085" y="598161"/>
                  <a:pt x="9581426" y="590388"/>
                </a:cubicBezTo>
                <a:cubicBezTo>
                  <a:pt x="9570739" y="581644"/>
                  <a:pt x="9552767" y="575815"/>
                  <a:pt x="9527505" y="572901"/>
                </a:cubicBezTo>
                <a:lnTo>
                  <a:pt x="9508560" y="571443"/>
                </a:lnTo>
                <a:lnTo>
                  <a:pt x="9527505" y="567071"/>
                </a:lnTo>
                <a:cubicBezTo>
                  <a:pt x="9542079" y="563185"/>
                  <a:pt x="9557623" y="560270"/>
                  <a:pt x="9574140" y="558327"/>
                </a:cubicBezTo>
                <a:cubicBezTo>
                  <a:pt x="9588713" y="556384"/>
                  <a:pt x="9599886" y="554441"/>
                  <a:pt x="9607659" y="552498"/>
                </a:cubicBezTo>
                <a:cubicBezTo>
                  <a:pt x="9617374" y="548612"/>
                  <a:pt x="9626118" y="546669"/>
                  <a:pt x="9633891" y="546669"/>
                </a:cubicBezTo>
                <a:cubicBezTo>
                  <a:pt x="9644577" y="546669"/>
                  <a:pt x="9655264" y="549583"/>
                  <a:pt x="9665952" y="555413"/>
                </a:cubicBezTo>
                <a:cubicBezTo>
                  <a:pt x="9674695" y="561242"/>
                  <a:pt x="9681496" y="566100"/>
                  <a:pt x="9686354" y="569986"/>
                </a:cubicBezTo>
                <a:cubicBezTo>
                  <a:pt x="9690240" y="572901"/>
                  <a:pt x="9695099" y="575815"/>
                  <a:pt x="9700927" y="578730"/>
                </a:cubicBezTo>
                <a:cubicBezTo>
                  <a:pt x="9716472" y="588445"/>
                  <a:pt x="9728130" y="604476"/>
                  <a:pt x="9735903" y="626822"/>
                </a:cubicBezTo>
                <a:cubicBezTo>
                  <a:pt x="9744647" y="652082"/>
                  <a:pt x="9745133" y="666655"/>
                  <a:pt x="9737361" y="670541"/>
                </a:cubicBezTo>
                <a:cubicBezTo>
                  <a:pt x="9732502" y="675399"/>
                  <a:pt x="9729102" y="677828"/>
                  <a:pt x="9727159" y="677828"/>
                </a:cubicBezTo>
                <a:cubicBezTo>
                  <a:pt x="9724245" y="677828"/>
                  <a:pt x="9715501" y="680743"/>
                  <a:pt x="9700927" y="686572"/>
                </a:cubicBezTo>
                <a:cubicBezTo>
                  <a:pt x="9697042" y="688515"/>
                  <a:pt x="9694613" y="689972"/>
                  <a:pt x="9693641" y="690944"/>
                </a:cubicBezTo>
                <a:cubicBezTo>
                  <a:pt x="9692670" y="690944"/>
                  <a:pt x="9691213" y="692401"/>
                  <a:pt x="9689269" y="695316"/>
                </a:cubicBezTo>
                <a:cubicBezTo>
                  <a:pt x="9684411" y="698230"/>
                  <a:pt x="9681496" y="698716"/>
                  <a:pt x="9680525" y="696773"/>
                </a:cubicBezTo>
                <a:cubicBezTo>
                  <a:pt x="9679553" y="695802"/>
                  <a:pt x="9678581" y="695802"/>
                  <a:pt x="9677610" y="696773"/>
                </a:cubicBezTo>
                <a:cubicBezTo>
                  <a:pt x="9667894" y="702602"/>
                  <a:pt x="9651864" y="708917"/>
                  <a:pt x="9629519" y="715719"/>
                </a:cubicBezTo>
                <a:cubicBezTo>
                  <a:pt x="9623689" y="717662"/>
                  <a:pt x="9616402" y="720091"/>
                  <a:pt x="9607659" y="723005"/>
                </a:cubicBezTo>
                <a:cubicBezTo>
                  <a:pt x="9552281" y="746322"/>
                  <a:pt x="9509046" y="759924"/>
                  <a:pt x="9477956" y="763810"/>
                </a:cubicBezTo>
                <a:cubicBezTo>
                  <a:pt x="9462412" y="764782"/>
                  <a:pt x="9452211" y="768182"/>
                  <a:pt x="9447353" y="774011"/>
                </a:cubicBezTo>
                <a:cubicBezTo>
                  <a:pt x="9442494" y="779841"/>
                  <a:pt x="9437152" y="793928"/>
                  <a:pt x="9431322" y="816274"/>
                </a:cubicBezTo>
                <a:cubicBezTo>
                  <a:pt x="9427436" y="828904"/>
                  <a:pt x="9425007" y="840563"/>
                  <a:pt x="9424036" y="851250"/>
                </a:cubicBezTo>
                <a:cubicBezTo>
                  <a:pt x="9420149" y="881368"/>
                  <a:pt x="9416263" y="901770"/>
                  <a:pt x="9412378" y="912457"/>
                </a:cubicBezTo>
                <a:cubicBezTo>
                  <a:pt x="9411405" y="913429"/>
                  <a:pt x="9411405" y="914400"/>
                  <a:pt x="9412378" y="915372"/>
                </a:cubicBezTo>
                <a:cubicBezTo>
                  <a:pt x="9418206" y="918287"/>
                  <a:pt x="9425007" y="918772"/>
                  <a:pt x="9432780" y="916829"/>
                </a:cubicBezTo>
                <a:cubicBezTo>
                  <a:pt x="9436666" y="915858"/>
                  <a:pt x="9445895" y="914886"/>
                  <a:pt x="9460469" y="913915"/>
                </a:cubicBezTo>
                <a:cubicBezTo>
                  <a:pt x="9476985" y="912943"/>
                  <a:pt x="9493988" y="911972"/>
                  <a:pt x="9511475" y="911000"/>
                </a:cubicBezTo>
                <a:cubicBezTo>
                  <a:pt x="9546451" y="909057"/>
                  <a:pt x="9617374" y="909057"/>
                  <a:pt x="9724245" y="911000"/>
                </a:cubicBezTo>
                <a:cubicBezTo>
                  <a:pt x="9758249" y="911972"/>
                  <a:pt x="9782051" y="912457"/>
                  <a:pt x="9795654" y="912457"/>
                </a:cubicBezTo>
                <a:cubicBezTo>
                  <a:pt x="9809256" y="912457"/>
                  <a:pt x="9817999" y="910271"/>
                  <a:pt x="9821885" y="905899"/>
                </a:cubicBezTo>
                <a:cubicBezTo>
                  <a:pt x="9825772" y="901527"/>
                  <a:pt x="9828686" y="894969"/>
                  <a:pt x="9830630" y="886225"/>
                </a:cubicBezTo>
                <a:cubicBezTo>
                  <a:pt x="9833544" y="870681"/>
                  <a:pt x="9834030" y="855622"/>
                  <a:pt x="9832087" y="841048"/>
                </a:cubicBezTo>
                <a:cubicBezTo>
                  <a:pt x="9829172" y="827447"/>
                  <a:pt x="9825286" y="813845"/>
                  <a:pt x="9820428" y="800243"/>
                </a:cubicBezTo>
                <a:cubicBezTo>
                  <a:pt x="9817513" y="787613"/>
                  <a:pt x="9815570" y="777898"/>
                  <a:pt x="9814599" y="771097"/>
                </a:cubicBezTo>
                <a:cubicBezTo>
                  <a:pt x="9813627" y="766239"/>
                  <a:pt x="9813384" y="764053"/>
                  <a:pt x="9813870" y="764539"/>
                </a:cubicBezTo>
                <a:cubicBezTo>
                  <a:pt x="9814356" y="765025"/>
                  <a:pt x="9816056" y="768668"/>
                  <a:pt x="9818971" y="775469"/>
                </a:cubicBezTo>
                <a:cubicBezTo>
                  <a:pt x="9824800" y="785184"/>
                  <a:pt x="9827715" y="790528"/>
                  <a:pt x="9827715" y="791499"/>
                </a:cubicBezTo>
                <a:cubicBezTo>
                  <a:pt x="9827715" y="793442"/>
                  <a:pt x="9828686" y="794414"/>
                  <a:pt x="9830630" y="794414"/>
                </a:cubicBezTo>
                <a:cubicBezTo>
                  <a:pt x="9831601" y="794414"/>
                  <a:pt x="9832087" y="795385"/>
                  <a:pt x="9832087" y="797329"/>
                </a:cubicBezTo>
                <a:cubicBezTo>
                  <a:pt x="9832087" y="799272"/>
                  <a:pt x="9833058" y="800729"/>
                  <a:pt x="9835002" y="801701"/>
                </a:cubicBezTo>
                <a:cubicBezTo>
                  <a:pt x="9835002" y="801701"/>
                  <a:pt x="9835002" y="802672"/>
                  <a:pt x="9835002" y="804615"/>
                </a:cubicBezTo>
                <a:cubicBezTo>
                  <a:pt x="9835002" y="810444"/>
                  <a:pt x="9843502" y="825261"/>
                  <a:pt x="9860505" y="849064"/>
                </a:cubicBezTo>
                <a:cubicBezTo>
                  <a:pt x="9877506" y="872867"/>
                  <a:pt x="9899609" y="901284"/>
                  <a:pt x="9926812" y="934317"/>
                </a:cubicBezTo>
                <a:cubicBezTo>
                  <a:pt x="9942358" y="952777"/>
                  <a:pt x="9953045" y="966378"/>
                  <a:pt x="9958874" y="975122"/>
                </a:cubicBezTo>
                <a:cubicBezTo>
                  <a:pt x="9964703" y="982895"/>
                  <a:pt x="9968589" y="987267"/>
                  <a:pt x="9970533" y="988238"/>
                </a:cubicBezTo>
                <a:cubicBezTo>
                  <a:pt x="9988992" y="1014470"/>
                  <a:pt x="10004537" y="1040702"/>
                  <a:pt x="10017167" y="1066934"/>
                </a:cubicBezTo>
                <a:cubicBezTo>
                  <a:pt x="10017167" y="1066934"/>
                  <a:pt x="10018624" y="1069363"/>
                  <a:pt x="10021539" y="1074220"/>
                </a:cubicBezTo>
                <a:cubicBezTo>
                  <a:pt x="10029312" y="1090737"/>
                  <a:pt x="10034655" y="1109196"/>
                  <a:pt x="10037570" y="1129599"/>
                </a:cubicBezTo>
                <a:cubicBezTo>
                  <a:pt x="10036599" y="1148058"/>
                  <a:pt x="10026882" y="1157288"/>
                  <a:pt x="10008424" y="1157288"/>
                </a:cubicBezTo>
                <a:cubicBezTo>
                  <a:pt x="9995793" y="1157288"/>
                  <a:pt x="9972476" y="1149515"/>
                  <a:pt x="9938471" y="1133971"/>
                </a:cubicBezTo>
                <a:cubicBezTo>
                  <a:pt x="9911268" y="1117454"/>
                  <a:pt x="9881636" y="1100938"/>
                  <a:pt x="9849575" y="1084422"/>
                </a:cubicBezTo>
                <a:cubicBezTo>
                  <a:pt x="9842774" y="1082478"/>
                  <a:pt x="9833058" y="1078106"/>
                  <a:pt x="9820428" y="1071306"/>
                </a:cubicBezTo>
                <a:cubicBezTo>
                  <a:pt x="9805855" y="1064505"/>
                  <a:pt x="9794196" y="1059647"/>
                  <a:pt x="9785452" y="1056732"/>
                </a:cubicBezTo>
                <a:cubicBezTo>
                  <a:pt x="9777680" y="1054789"/>
                  <a:pt x="9769908" y="1051389"/>
                  <a:pt x="9762135" y="1046531"/>
                </a:cubicBezTo>
                <a:cubicBezTo>
                  <a:pt x="9752420" y="1043616"/>
                  <a:pt x="9743676" y="1041188"/>
                  <a:pt x="9735903" y="1039245"/>
                </a:cubicBezTo>
                <a:cubicBezTo>
                  <a:pt x="9727159" y="1037302"/>
                  <a:pt x="9718416" y="1034873"/>
                  <a:pt x="9709671" y="1031958"/>
                </a:cubicBezTo>
                <a:cubicBezTo>
                  <a:pt x="9698984" y="1028072"/>
                  <a:pt x="9693155" y="1026129"/>
                  <a:pt x="9692184" y="1026129"/>
                </a:cubicBezTo>
                <a:cubicBezTo>
                  <a:pt x="9691213" y="1026129"/>
                  <a:pt x="9686354" y="1025643"/>
                  <a:pt x="9677610" y="1024671"/>
                </a:cubicBezTo>
                <a:cubicBezTo>
                  <a:pt x="9626118" y="1012041"/>
                  <a:pt x="9565396" y="1006212"/>
                  <a:pt x="9495445" y="1007183"/>
                </a:cubicBezTo>
                <a:cubicBezTo>
                  <a:pt x="9427436" y="1007183"/>
                  <a:pt x="9378372" y="1009612"/>
                  <a:pt x="9348254" y="1014470"/>
                </a:cubicBezTo>
                <a:cubicBezTo>
                  <a:pt x="9274417" y="1025157"/>
                  <a:pt x="9228754" y="1033901"/>
                  <a:pt x="9211266" y="1040702"/>
                </a:cubicBezTo>
                <a:cubicBezTo>
                  <a:pt x="9210294" y="1041674"/>
                  <a:pt x="9208351" y="1042159"/>
                  <a:pt x="9205437" y="1042159"/>
                </a:cubicBezTo>
                <a:cubicBezTo>
                  <a:pt x="9203493" y="1041188"/>
                  <a:pt x="9202036" y="1041674"/>
                  <a:pt x="9201064" y="1043616"/>
                </a:cubicBezTo>
                <a:cubicBezTo>
                  <a:pt x="9200093" y="1044588"/>
                  <a:pt x="9199121" y="1044588"/>
                  <a:pt x="9198150" y="1043616"/>
                </a:cubicBezTo>
                <a:cubicBezTo>
                  <a:pt x="9196206" y="1043616"/>
                  <a:pt x="9193778" y="1044102"/>
                  <a:pt x="9190863" y="1045074"/>
                </a:cubicBezTo>
                <a:cubicBezTo>
                  <a:pt x="9188920" y="1046045"/>
                  <a:pt x="9187463" y="1046531"/>
                  <a:pt x="9186491" y="1046531"/>
                </a:cubicBezTo>
                <a:cubicBezTo>
                  <a:pt x="9184548" y="1047503"/>
                  <a:pt x="9183576" y="1047988"/>
                  <a:pt x="9183576" y="1047988"/>
                </a:cubicBezTo>
                <a:cubicBezTo>
                  <a:pt x="9182605" y="1047988"/>
                  <a:pt x="9181633" y="1048474"/>
                  <a:pt x="9180662" y="1049446"/>
                </a:cubicBezTo>
                <a:cubicBezTo>
                  <a:pt x="9176776" y="1050417"/>
                  <a:pt x="9165118" y="1056247"/>
                  <a:pt x="9145686" y="1066934"/>
                </a:cubicBezTo>
                <a:cubicBezTo>
                  <a:pt x="9132084" y="1073735"/>
                  <a:pt x="9117511" y="1077621"/>
                  <a:pt x="9101966" y="1078592"/>
                </a:cubicBezTo>
                <a:cubicBezTo>
                  <a:pt x="9088365" y="1080535"/>
                  <a:pt x="9076221" y="1082478"/>
                  <a:pt x="9065534" y="1084422"/>
                </a:cubicBezTo>
                <a:cubicBezTo>
                  <a:pt x="9029586" y="1095109"/>
                  <a:pt x="8999954" y="1105796"/>
                  <a:pt x="8976637" y="1116483"/>
                </a:cubicBezTo>
                <a:cubicBezTo>
                  <a:pt x="8957205" y="1125227"/>
                  <a:pt x="8927573" y="1133971"/>
                  <a:pt x="8887740" y="1142715"/>
                </a:cubicBezTo>
                <a:cubicBezTo>
                  <a:pt x="8874138" y="1147572"/>
                  <a:pt x="8863937" y="1147087"/>
                  <a:pt x="8857136" y="1141257"/>
                </a:cubicBezTo>
                <a:cubicBezTo>
                  <a:pt x="8847421" y="1136400"/>
                  <a:pt x="8841105" y="1132513"/>
                  <a:pt x="8838190" y="1129599"/>
                </a:cubicBezTo>
                <a:cubicBezTo>
                  <a:pt x="8828475" y="1115997"/>
                  <a:pt x="8823618" y="1105796"/>
                  <a:pt x="8823618" y="1098995"/>
                </a:cubicBezTo>
                <a:cubicBezTo>
                  <a:pt x="8823618" y="1097052"/>
                  <a:pt x="8831633" y="1091951"/>
                  <a:pt x="8847663" y="1083693"/>
                </a:cubicBezTo>
                <a:cubicBezTo>
                  <a:pt x="8863694" y="1075435"/>
                  <a:pt x="8888226" y="1064019"/>
                  <a:pt x="8921258" y="1049446"/>
                </a:cubicBezTo>
                <a:cubicBezTo>
                  <a:pt x="8966921" y="1030986"/>
                  <a:pt x="8998254" y="1017870"/>
                  <a:pt x="9015256" y="1010098"/>
                </a:cubicBezTo>
                <a:cubicBezTo>
                  <a:pt x="9032258" y="1002326"/>
                  <a:pt x="9041730" y="995525"/>
                  <a:pt x="9043673" y="989696"/>
                </a:cubicBezTo>
                <a:cubicBezTo>
                  <a:pt x="9047560" y="984838"/>
                  <a:pt x="9049989" y="975122"/>
                  <a:pt x="9050960" y="960549"/>
                </a:cubicBezTo>
                <a:cubicBezTo>
                  <a:pt x="9053875" y="944033"/>
                  <a:pt x="9055818" y="933831"/>
                  <a:pt x="9056789" y="929945"/>
                </a:cubicBezTo>
                <a:cubicBezTo>
                  <a:pt x="9057761" y="926059"/>
                  <a:pt x="9058733" y="921201"/>
                  <a:pt x="9059704" y="915372"/>
                </a:cubicBezTo>
                <a:cubicBezTo>
                  <a:pt x="9061647" y="895941"/>
                  <a:pt x="9064076" y="880882"/>
                  <a:pt x="9066990" y="870195"/>
                </a:cubicBezTo>
                <a:cubicBezTo>
                  <a:pt x="9068934" y="865337"/>
                  <a:pt x="9071363" y="855136"/>
                  <a:pt x="9074277" y="839591"/>
                </a:cubicBezTo>
                <a:cubicBezTo>
                  <a:pt x="9075249" y="825018"/>
                  <a:pt x="9076706" y="812873"/>
                  <a:pt x="9078649" y="803158"/>
                </a:cubicBezTo>
                <a:cubicBezTo>
                  <a:pt x="9079620" y="796357"/>
                  <a:pt x="9080107" y="790528"/>
                  <a:pt x="9080107" y="785670"/>
                </a:cubicBezTo>
                <a:cubicBezTo>
                  <a:pt x="9082050" y="767211"/>
                  <a:pt x="9085936" y="750694"/>
                  <a:pt x="9091765" y="736121"/>
                </a:cubicBezTo>
                <a:cubicBezTo>
                  <a:pt x="9092737" y="730292"/>
                  <a:pt x="9093223" y="725434"/>
                  <a:pt x="9093223" y="721548"/>
                </a:cubicBezTo>
                <a:cubicBezTo>
                  <a:pt x="9093223" y="717662"/>
                  <a:pt x="9093709" y="713775"/>
                  <a:pt x="9094680" y="709889"/>
                </a:cubicBezTo>
                <a:cubicBezTo>
                  <a:pt x="9095651" y="706974"/>
                  <a:pt x="9095651" y="705031"/>
                  <a:pt x="9094680" y="704060"/>
                </a:cubicBezTo>
                <a:cubicBezTo>
                  <a:pt x="9093709" y="703088"/>
                  <a:pt x="9094194" y="700174"/>
                  <a:pt x="9096137" y="695316"/>
                </a:cubicBezTo>
                <a:cubicBezTo>
                  <a:pt x="9097108" y="689487"/>
                  <a:pt x="9097108" y="685600"/>
                  <a:pt x="9096137" y="683657"/>
                </a:cubicBezTo>
                <a:cubicBezTo>
                  <a:pt x="9094194" y="681714"/>
                  <a:pt x="9093709" y="680257"/>
                  <a:pt x="9094680" y="679285"/>
                </a:cubicBezTo>
                <a:cubicBezTo>
                  <a:pt x="9096623" y="678314"/>
                  <a:pt x="9097108" y="674913"/>
                  <a:pt x="9096137" y="669084"/>
                </a:cubicBezTo>
                <a:cubicBezTo>
                  <a:pt x="9095166" y="663255"/>
                  <a:pt x="9094680" y="659368"/>
                  <a:pt x="9094680" y="657425"/>
                </a:cubicBezTo>
                <a:cubicBezTo>
                  <a:pt x="9094680" y="650625"/>
                  <a:pt x="9086907" y="643338"/>
                  <a:pt x="9071363" y="635566"/>
                </a:cubicBezTo>
                <a:cubicBezTo>
                  <a:pt x="9062619" y="630708"/>
                  <a:pt x="9051931" y="628279"/>
                  <a:pt x="9039301" y="628279"/>
                </a:cubicBezTo>
                <a:lnTo>
                  <a:pt x="9024728" y="628279"/>
                </a:lnTo>
                <a:lnTo>
                  <a:pt x="9027643" y="622450"/>
                </a:lnTo>
                <a:cubicBezTo>
                  <a:pt x="9032501" y="613706"/>
                  <a:pt x="9045131" y="607876"/>
                  <a:pt x="9065534" y="604962"/>
                </a:cubicBezTo>
                <a:lnTo>
                  <a:pt x="9085936" y="602047"/>
                </a:lnTo>
                <a:lnTo>
                  <a:pt x="9100509" y="607876"/>
                </a:lnTo>
                <a:cubicBezTo>
                  <a:pt x="9120912" y="616620"/>
                  <a:pt x="9136942" y="628279"/>
                  <a:pt x="9148601" y="642852"/>
                </a:cubicBezTo>
                <a:cubicBezTo>
                  <a:pt x="9162203" y="660340"/>
                  <a:pt x="9173375" y="681714"/>
                  <a:pt x="9182119" y="706974"/>
                </a:cubicBezTo>
                <a:cubicBezTo>
                  <a:pt x="9184062" y="713775"/>
                  <a:pt x="9185520" y="718147"/>
                  <a:pt x="9186491" y="720091"/>
                </a:cubicBezTo>
                <a:cubicBezTo>
                  <a:pt x="9186491" y="723005"/>
                  <a:pt x="9186977" y="724948"/>
                  <a:pt x="9187949" y="725920"/>
                </a:cubicBezTo>
                <a:cubicBezTo>
                  <a:pt x="9187949" y="726891"/>
                  <a:pt x="9188435" y="727863"/>
                  <a:pt x="9189406" y="728834"/>
                </a:cubicBezTo>
                <a:cubicBezTo>
                  <a:pt x="9189406" y="731749"/>
                  <a:pt x="9189406" y="735149"/>
                  <a:pt x="9189406" y="739036"/>
                </a:cubicBezTo>
                <a:cubicBezTo>
                  <a:pt x="9188435" y="741950"/>
                  <a:pt x="9188920" y="744379"/>
                  <a:pt x="9190863" y="746322"/>
                </a:cubicBezTo>
                <a:cubicBezTo>
                  <a:pt x="9193778" y="753123"/>
                  <a:pt x="9193778" y="758467"/>
                  <a:pt x="9190863" y="762353"/>
                </a:cubicBezTo>
                <a:cubicBezTo>
                  <a:pt x="9188920" y="764296"/>
                  <a:pt x="9188435" y="769640"/>
                  <a:pt x="9189406" y="778383"/>
                </a:cubicBezTo>
                <a:cubicBezTo>
                  <a:pt x="9189406" y="784213"/>
                  <a:pt x="9188920" y="789070"/>
                  <a:pt x="9187949" y="792957"/>
                </a:cubicBezTo>
                <a:cubicBezTo>
                  <a:pt x="9186977" y="795871"/>
                  <a:pt x="9186491" y="798300"/>
                  <a:pt x="9186491" y="800243"/>
                </a:cubicBezTo>
                <a:cubicBezTo>
                  <a:pt x="9187463" y="802186"/>
                  <a:pt x="9187463" y="803644"/>
                  <a:pt x="9186491" y="804615"/>
                </a:cubicBezTo>
                <a:cubicBezTo>
                  <a:pt x="9185520" y="805587"/>
                  <a:pt x="9185034" y="809959"/>
                  <a:pt x="9185034" y="817731"/>
                </a:cubicBezTo>
                <a:cubicBezTo>
                  <a:pt x="9185034" y="822589"/>
                  <a:pt x="9184548" y="826475"/>
                  <a:pt x="9183576" y="829390"/>
                </a:cubicBezTo>
                <a:cubicBezTo>
                  <a:pt x="9182605" y="832304"/>
                  <a:pt x="9181633" y="836676"/>
                  <a:pt x="9180662" y="842506"/>
                </a:cubicBezTo>
                <a:cubicBezTo>
                  <a:pt x="9179691" y="851250"/>
                  <a:pt x="9177747" y="863394"/>
                  <a:pt x="9174833" y="878939"/>
                </a:cubicBezTo>
                <a:cubicBezTo>
                  <a:pt x="9170947" y="895455"/>
                  <a:pt x="9168517" y="910028"/>
                  <a:pt x="9167546" y="922658"/>
                </a:cubicBezTo>
                <a:cubicBezTo>
                  <a:pt x="9165602" y="935289"/>
                  <a:pt x="9166574" y="943061"/>
                  <a:pt x="9170461" y="945976"/>
                </a:cubicBezTo>
                <a:cubicBezTo>
                  <a:pt x="9174347" y="950833"/>
                  <a:pt x="9181148" y="953262"/>
                  <a:pt x="9190863" y="953262"/>
                </a:cubicBezTo>
                <a:cubicBezTo>
                  <a:pt x="9206408" y="953262"/>
                  <a:pt x="9239441" y="948405"/>
                  <a:pt x="9289961" y="938689"/>
                </a:cubicBezTo>
                <a:cubicBezTo>
                  <a:pt x="9298705" y="936746"/>
                  <a:pt x="9313278" y="934803"/>
                  <a:pt x="9333681" y="932860"/>
                </a:cubicBezTo>
                <a:cubicBezTo>
                  <a:pt x="9343396" y="931888"/>
                  <a:pt x="9351169" y="930674"/>
                  <a:pt x="9356998" y="929216"/>
                </a:cubicBezTo>
                <a:cubicBezTo>
                  <a:pt x="9362828" y="927759"/>
                  <a:pt x="9365742" y="927030"/>
                  <a:pt x="9365742" y="927030"/>
                </a:cubicBezTo>
                <a:cubicBezTo>
                  <a:pt x="9365742" y="926059"/>
                  <a:pt x="9362342" y="922658"/>
                  <a:pt x="9355541" y="916829"/>
                </a:cubicBezTo>
                <a:cubicBezTo>
                  <a:pt x="9331252" y="898370"/>
                  <a:pt x="9314250" y="871166"/>
                  <a:pt x="9304535" y="835219"/>
                </a:cubicBezTo>
                <a:cubicBezTo>
                  <a:pt x="9304535" y="828418"/>
                  <a:pt x="9305506" y="818703"/>
                  <a:pt x="9307449" y="806073"/>
                </a:cubicBezTo>
                <a:cubicBezTo>
                  <a:pt x="9309393" y="793442"/>
                  <a:pt x="9311821" y="781784"/>
                  <a:pt x="9314736" y="771097"/>
                </a:cubicBezTo>
                <a:cubicBezTo>
                  <a:pt x="9320565" y="739036"/>
                  <a:pt x="9325908" y="710375"/>
                  <a:pt x="9330766" y="685115"/>
                </a:cubicBezTo>
                <a:cubicBezTo>
                  <a:pt x="9333681" y="662769"/>
                  <a:pt x="9335625" y="650139"/>
                  <a:pt x="9336596" y="647224"/>
                </a:cubicBezTo>
                <a:cubicBezTo>
                  <a:pt x="9336596" y="645281"/>
                  <a:pt x="9337082" y="641395"/>
                  <a:pt x="9338053" y="635566"/>
                </a:cubicBezTo>
                <a:cubicBezTo>
                  <a:pt x="9339024" y="630708"/>
                  <a:pt x="9339996" y="625850"/>
                  <a:pt x="9340968" y="620992"/>
                </a:cubicBezTo>
                <a:cubicBezTo>
                  <a:pt x="9341939" y="615163"/>
                  <a:pt x="9342911" y="608362"/>
                  <a:pt x="9343882" y="600590"/>
                </a:cubicBezTo>
                <a:cubicBezTo>
                  <a:pt x="9346797" y="590874"/>
                  <a:pt x="9348740" y="576301"/>
                  <a:pt x="9349712" y="556870"/>
                </a:cubicBezTo>
                <a:cubicBezTo>
                  <a:pt x="9351655" y="537439"/>
                  <a:pt x="9353113" y="521894"/>
                  <a:pt x="9354083" y="510236"/>
                </a:cubicBezTo>
                <a:cubicBezTo>
                  <a:pt x="9357970" y="485947"/>
                  <a:pt x="9356998" y="470888"/>
                  <a:pt x="9351169" y="465058"/>
                </a:cubicBezTo>
                <a:cubicBezTo>
                  <a:pt x="9350198" y="462144"/>
                  <a:pt x="9346554" y="460686"/>
                  <a:pt x="9340239" y="460686"/>
                </a:cubicBezTo>
                <a:cubicBezTo>
                  <a:pt x="9333924" y="460686"/>
                  <a:pt x="9318137" y="462144"/>
                  <a:pt x="9292876" y="465058"/>
                </a:cubicBezTo>
                <a:cubicBezTo>
                  <a:pt x="9268587" y="467973"/>
                  <a:pt x="9243813" y="466516"/>
                  <a:pt x="9218552" y="460686"/>
                </a:cubicBezTo>
                <a:cubicBezTo>
                  <a:pt x="9194264" y="453886"/>
                  <a:pt x="9171432" y="442713"/>
                  <a:pt x="9150058" y="427168"/>
                </a:cubicBezTo>
                <a:cubicBezTo>
                  <a:pt x="9139371" y="419396"/>
                  <a:pt x="9127712" y="409680"/>
                  <a:pt x="9115082" y="398022"/>
                </a:cubicBezTo>
                <a:cubicBezTo>
                  <a:pt x="9102452" y="386363"/>
                  <a:pt x="9090308" y="375190"/>
                  <a:pt x="9078649" y="364503"/>
                </a:cubicBezTo>
                <a:cubicBezTo>
                  <a:pt x="9070877" y="356731"/>
                  <a:pt x="9066262" y="351387"/>
                  <a:pt x="9064805" y="348472"/>
                </a:cubicBezTo>
                <a:cubicBezTo>
                  <a:pt x="9063347" y="345558"/>
                  <a:pt x="9065534" y="345558"/>
                  <a:pt x="9071363" y="348472"/>
                </a:cubicBezTo>
                <a:cubicBezTo>
                  <a:pt x="9075249" y="350415"/>
                  <a:pt x="9082050" y="353816"/>
                  <a:pt x="9091765" y="358674"/>
                </a:cubicBezTo>
                <a:cubicBezTo>
                  <a:pt x="9110224" y="372275"/>
                  <a:pt x="9136942" y="379076"/>
                  <a:pt x="9171918" y="379076"/>
                </a:cubicBezTo>
                <a:cubicBezTo>
                  <a:pt x="9198150" y="379076"/>
                  <a:pt x="9218552" y="377619"/>
                  <a:pt x="9233126" y="374704"/>
                </a:cubicBezTo>
                <a:cubicBezTo>
                  <a:pt x="9270045" y="364989"/>
                  <a:pt x="9295304" y="356731"/>
                  <a:pt x="9308906" y="349930"/>
                </a:cubicBezTo>
                <a:cubicBezTo>
                  <a:pt x="9311821" y="348958"/>
                  <a:pt x="9317165" y="347015"/>
                  <a:pt x="9324937" y="344100"/>
                </a:cubicBezTo>
                <a:cubicBezTo>
                  <a:pt x="9334653" y="341186"/>
                  <a:pt x="9345340" y="337300"/>
                  <a:pt x="9356998" y="332442"/>
                </a:cubicBezTo>
                <a:cubicBezTo>
                  <a:pt x="9368657" y="327584"/>
                  <a:pt x="9378858" y="323698"/>
                  <a:pt x="9387602" y="320783"/>
                </a:cubicBezTo>
                <a:cubicBezTo>
                  <a:pt x="9392460" y="319812"/>
                  <a:pt x="9399504" y="317626"/>
                  <a:pt x="9408734" y="314225"/>
                </a:cubicBezTo>
                <a:cubicBezTo>
                  <a:pt x="9417963" y="310825"/>
                  <a:pt x="9433266" y="304753"/>
                  <a:pt x="9454639" y="296009"/>
                </a:cubicBezTo>
                <a:cubicBezTo>
                  <a:pt x="9465327" y="291151"/>
                  <a:pt x="9476013" y="286779"/>
                  <a:pt x="9486701" y="282893"/>
                </a:cubicBezTo>
                <a:cubicBezTo>
                  <a:pt x="9497387" y="278035"/>
                  <a:pt x="9505160" y="273663"/>
                  <a:pt x="9510018" y="269777"/>
                </a:cubicBezTo>
                <a:cubicBezTo>
                  <a:pt x="9516819" y="266862"/>
                  <a:pt x="9520705" y="265405"/>
                  <a:pt x="9521677" y="265405"/>
                </a:cubicBezTo>
                <a:cubicBezTo>
                  <a:pt x="9522648" y="265405"/>
                  <a:pt x="9524590" y="263948"/>
                  <a:pt x="9527505" y="261033"/>
                </a:cubicBezTo>
                <a:cubicBezTo>
                  <a:pt x="9532363" y="256175"/>
                  <a:pt x="9535278" y="253746"/>
                  <a:pt x="9536249" y="253746"/>
                </a:cubicBezTo>
                <a:cubicBezTo>
                  <a:pt x="9537221" y="252775"/>
                  <a:pt x="9538678" y="252289"/>
                  <a:pt x="9540622" y="252289"/>
                </a:cubicBezTo>
                <a:cubicBezTo>
                  <a:pt x="9542565" y="251317"/>
                  <a:pt x="9545965" y="250832"/>
                  <a:pt x="9550823" y="250832"/>
                </a:cubicBezTo>
                <a:close/>
                <a:moveTo>
                  <a:pt x="4746751" y="243363"/>
                </a:moveTo>
                <a:cubicBezTo>
                  <a:pt x="4743837" y="242756"/>
                  <a:pt x="4740679" y="244031"/>
                  <a:pt x="4737278" y="247188"/>
                </a:cubicBezTo>
                <a:cubicBezTo>
                  <a:pt x="4730477" y="253503"/>
                  <a:pt x="4726106" y="263462"/>
                  <a:pt x="4724163" y="277063"/>
                </a:cubicBezTo>
                <a:cubicBezTo>
                  <a:pt x="4722219" y="293580"/>
                  <a:pt x="4727563" y="314954"/>
                  <a:pt x="4740193" y="341186"/>
                </a:cubicBezTo>
                <a:lnTo>
                  <a:pt x="4751852" y="364503"/>
                </a:lnTo>
                <a:lnTo>
                  <a:pt x="4753309" y="352844"/>
                </a:lnTo>
                <a:cubicBezTo>
                  <a:pt x="4759139" y="300381"/>
                  <a:pt x="4759624" y="266376"/>
                  <a:pt x="4754767" y="250832"/>
                </a:cubicBezTo>
                <a:cubicBezTo>
                  <a:pt x="4752338" y="246460"/>
                  <a:pt x="4749666" y="243970"/>
                  <a:pt x="4746751" y="243363"/>
                </a:cubicBezTo>
                <a:close/>
                <a:moveTo>
                  <a:pt x="7742283" y="239173"/>
                </a:moveTo>
                <a:cubicBezTo>
                  <a:pt x="7740339" y="239659"/>
                  <a:pt x="7738396" y="241116"/>
                  <a:pt x="7736453" y="243545"/>
                </a:cubicBezTo>
                <a:cubicBezTo>
                  <a:pt x="7728681" y="259090"/>
                  <a:pt x="7731110" y="279007"/>
                  <a:pt x="7743739" y="303295"/>
                </a:cubicBezTo>
                <a:lnTo>
                  <a:pt x="7748111" y="309125"/>
                </a:lnTo>
                <a:lnTo>
                  <a:pt x="7749569" y="303295"/>
                </a:lnTo>
                <a:cubicBezTo>
                  <a:pt x="7751512" y="279978"/>
                  <a:pt x="7751026" y="259090"/>
                  <a:pt x="7748111" y="240630"/>
                </a:cubicBezTo>
                <a:cubicBezTo>
                  <a:pt x="7746168" y="239173"/>
                  <a:pt x="7744225" y="238687"/>
                  <a:pt x="7742283" y="239173"/>
                </a:cubicBezTo>
                <a:close/>
                <a:moveTo>
                  <a:pt x="392628" y="213670"/>
                </a:moveTo>
                <a:cubicBezTo>
                  <a:pt x="400644" y="214156"/>
                  <a:pt x="409023" y="216342"/>
                  <a:pt x="417767" y="220228"/>
                </a:cubicBezTo>
                <a:cubicBezTo>
                  <a:pt x="467316" y="243545"/>
                  <a:pt x="492091" y="261519"/>
                  <a:pt x="492091" y="274149"/>
                </a:cubicBezTo>
                <a:cubicBezTo>
                  <a:pt x="494034" y="279007"/>
                  <a:pt x="497920" y="287265"/>
                  <a:pt x="503749" y="298923"/>
                </a:cubicBezTo>
                <a:cubicBezTo>
                  <a:pt x="513465" y="318354"/>
                  <a:pt x="516379" y="331956"/>
                  <a:pt x="512493" y="339728"/>
                </a:cubicBezTo>
                <a:cubicBezTo>
                  <a:pt x="510550" y="347501"/>
                  <a:pt x="500349" y="353330"/>
                  <a:pt x="481889" y="357216"/>
                </a:cubicBezTo>
                <a:cubicBezTo>
                  <a:pt x="474117" y="358188"/>
                  <a:pt x="469259" y="359159"/>
                  <a:pt x="467316" y="360131"/>
                </a:cubicBezTo>
                <a:cubicBezTo>
                  <a:pt x="465373" y="361103"/>
                  <a:pt x="463916" y="361588"/>
                  <a:pt x="462944" y="361588"/>
                </a:cubicBezTo>
                <a:cubicBezTo>
                  <a:pt x="461973" y="362560"/>
                  <a:pt x="461001" y="363046"/>
                  <a:pt x="460029" y="363046"/>
                </a:cubicBezTo>
                <a:cubicBezTo>
                  <a:pt x="459058" y="363046"/>
                  <a:pt x="458086" y="363531"/>
                  <a:pt x="457115" y="364503"/>
                </a:cubicBezTo>
                <a:cubicBezTo>
                  <a:pt x="455172" y="364503"/>
                  <a:pt x="454200" y="364503"/>
                  <a:pt x="454200" y="364503"/>
                </a:cubicBezTo>
                <a:cubicBezTo>
                  <a:pt x="452257" y="365475"/>
                  <a:pt x="442056" y="368389"/>
                  <a:pt x="423597" y="373247"/>
                </a:cubicBezTo>
                <a:cubicBezTo>
                  <a:pt x="405137" y="378105"/>
                  <a:pt x="392021" y="381505"/>
                  <a:pt x="384249" y="383448"/>
                </a:cubicBezTo>
                <a:cubicBezTo>
                  <a:pt x="360931" y="391221"/>
                  <a:pt x="334214" y="403365"/>
                  <a:pt x="304096" y="419881"/>
                </a:cubicBezTo>
                <a:cubicBezTo>
                  <a:pt x="297295" y="422796"/>
                  <a:pt x="291223" y="425711"/>
                  <a:pt x="285879" y="428625"/>
                </a:cubicBezTo>
                <a:cubicBezTo>
                  <a:pt x="280536" y="431540"/>
                  <a:pt x="277864" y="432997"/>
                  <a:pt x="277864" y="432997"/>
                </a:cubicBezTo>
                <a:cubicBezTo>
                  <a:pt x="275921" y="432997"/>
                  <a:pt x="274949" y="433483"/>
                  <a:pt x="274949" y="434455"/>
                </a:cubicBezTo>
                <a:cubicBezTo>
                  <a:pt x="274949" y="435426"/>
                  <a:pt x="273006" y="436883"/>
                  <a:pt x="269120" y="438827"/>
                </a:cubicBezTo>
                <a:cubicBezTo>
                  <a:pt x="264262" y="440770"/>
                  <a:pt x="257947" y="445627"/>
                  <a:pt x="250175" y="453400"/>
                </a:cubicBezTo>
                <a:cubicBezTo>
                  <a:pt x="243374" y="459229"/>
                  <a:pt x="239002" y="462144"/>
                  <a:pt x="237059" y="462144"/>
                </a:cubicBezTo>
                <a:cubicBezTo>
                  <a:pt x="235116" y="462144"/>
                  <a:pt x="237545" y="459229"/>
                  <a:pt x="244346" y="453400"/>
                </a:cubicBezTo>
                <a:cubicBezTo>
                  <a:pt x="278350" y="416481"/>
                  <a:pt x="305553" y="382477"/>
                  <a:pt x="325956" y="351387"/>
                </a:cubicBezTo>
                <a:cubicBezTo>
                  <a:pt x="327899" y="344586"/>
                  <a:pt x="329842" y="338757"/>
                  <a:pt x="331785" y="333899"/>
                </a:cubicBezTo>
                <a:cubicBezTo>
                  <a:pt x="334700" y="329041"/>
                  <a:pt x="336157" y="325641"/>
                  <a:pt x="336157" y="323698"/>
                </a:cubicBezTo>
                <a:cubicBezTo>
                  <a:pt x="336157" y="321755"/>
                  <a:pt x="336643" y="320783"/>
                  <a:pt x="337614" y="320783"/>
                </a:cubicBezTo>
                <a:cubicBezTo>
                  <a:pt x="338586" y="320783"/>
                  <a:pt x="339072" y="319812"/>
                  <a:pt x="339072" y="317869"/>
                </a:cubicBezTo>
                <a:cubicBezTo>
                  <a:pt x="339072" y="315926"/>
                  <a:pt x="340043" y="312039"/>
                  <a:pt x="341986" y="306210"/>
                </a:cubicBezTo>
                <a:cubicBezTo>
                  <a:pt x="342958" y="300381"/>
                  <a:pt x="343444" y="296494"/>
                  <a:pt x="343444" y="294551"/>
                </a:cubicBezTo>
                <a:cubicBezTo>
                  <a:pt x="340529" y="288722"/>
                  <a:pt x="329356" y="283379"/>
                  <a:pt x="309925" y="278521"/>
                </a:cubicBezTo>
                <a:cubicBezTo>
                  <a:pt x="300210" y="276578"/>
                  <a:pt x="291466" y="273906"/>
                  <a:pt x="283693" y="270506"/>
                </a:cubicBezTo>
                <a:cubicBezTo>
                  <a:pt x="275921" y="267105"/>
                  <a:pt x="272035" y="264433"/>
                  <a:pt x="272035" y="262490"/>
                </a:cubicBezTo>
                <a:cubicBezTo>
                  <a:pt x="272035" y="258604"/>
                  <a:pt x="281750" y="253261"/>
                  <a:pt x="301181" y="246460"/>
                </a:cubicBezTo>
                <a:cubicBezTo>
                  <a:pt x="325470" y="237716"/>
                  <a:pt x="342958" y="230429"/>
                  <a:pt x="353645" y="224600"/>
                </a:cubicBezTo>
                <a:cubicBezTo>
                  <a:pt x="358503" y="221685"/>
                  <a:pt x="363846" y="219256"/>
                  <a:pt x="369675" y="217313"/>
                </a:cubicBezTo>
                <a:cubicBezTo>
                  <a:pt x="376962" y="214399"/>
                  <a:pt x="384613" y="213184"/>
                  <a:pt x="392628" y="213670"/>
                </a:cubicBezTo>
                <a:close/>
                <a:moveTo>
                  <a:pt x="6850035" y="146633"/>
                </a:moveTo>
                <a:cubicBezTo>
                  <a:pt x="6855136" y="146633"/>
                  <a:pt x="6860601" y="147362"/>
                  <a:pt x="6866430" y="148819"/>
                </a:cubicBezTo>
                <a:cubicBezTo>
                  <a:pt x="6889747" y="158534"/>
                  <a:pt x="6905778" y="172136"/>
                  <a:pt x="6914522" y="189624"/>
                </a:cubicBezTo>
                <a:cubicBezTo>
                  <a:pt x="6917436" y="194482"/>
                  <a:pt x="6920351" y="199339"/>
                  <a:pt x="6923266" y="204197"/>
                </a:cubicBezTo>
                <a:cubicBezTo>
                  <a:pt x="6930066" y="212941"/>
                  <a:pt x="6930066" y="220714"/>
                  <a:pt x="6923266" y="227514"/>
                </a:cubicBezTo>
                <a:cubicBezTo>
                  <a:pt x="6919380" y="233344"/>
                  <a:pt x="6913551" y="237230"/>
                  <a:pt x="6905778" y="239173"/>
                </a:cubicBezTo>
                <a:cubicBezTo>
                  <a:pt x="6900920" y="241116"/>
                  <a:pt x="6894119" y="244274"/>
                  <a:pt x="6885376" y="248646"/>
                </a:cubicBezTo>
                <a:cubicBezTo>
                  <a:pt x="6876631" y="253018"/>
                  <a:pt x="6863029" y="260061"/>
                  <a:pt x="6844570" y="269777"/>
                </a:cubicBezTo>
                <a:cubicBezTo>
                  <a:pt x="6812509" y="287265"/>
                  <a:pt x="6778991" y="311554"/>
                  <a:pt x="6744015" y="342643"/>
                </a:cubicBezTo>
                <a:lnTo>
                  <a:pt x="6722155" y="361588"/>
                </a:lnTo>
                <a:lnTo>
                  <a:pt x="6738186" y="368875"/>
                </a:lnTo>
                <a:cubicBezTo>
                  <a:pt x="6757617" y="377619"/>
                  <a:pt x="6773162" y="393650"/>
                  <a:pt x="6784820" y="416967"/>
                </a:cubicBezTo>
                <a:cubicBezTo>
                  <a:pt x="6795507" y="438341"/>
                  <a:pt x="6801337" y="467973"/>
                  <a:pt x="6802308" y="505864"/>
                </a:cubicBezTo>
                <a:lnTo>
                  <a:pt x="6803765" y="542297"/>
                </a:lnTo>
                <a:lnTo>
                  <a:pt x="6812509" y="533553"/>
                </a:lnTo>
                <a:cubicBezTo>
                  <a:pt x="6834855" y="507321"/>
                  <a:pt x="6853314" y="480603"/>
                  <a:pt x="6867888" y="453400"/>
                </a:cubicBezTo>
                <a:cubicBezTo>
                  <a:pt x="6880517" y="428139"/>
                  <a:pt x="6886832" y="407737"/>
                  <a:pt x="6886832" y="392192"/>
                </a:cubicBezTo>
                <a:cubicBezTo>
                  <a:pt x="6888776" y="381505"/>
                  <a:pt x="6887319" y="375676"/>
                  <a:pt x="6882461" y="374704"/>
                </a:cubicBezTo>
                <a:cubicBezTo>
                  <a:pt x="6878575" y="371790"/>
                  <a:pt x="6871288" y="369361"/>
                  <a:pt x="6860601" y="367418"/>
                </a:cubicBezTo>
                <a:cubicBezTo>
                  <a:pt x="6846027" y="366446"/>
                  <a:pt x="6842627" y="364503"/>
                  <a:pt x="6850399" y="361588"/>
                </a:cubicBezTo>
                <a:cubicBezTo>
                  <a:pt x="6866916" y="351873"/>
                  <a:pt x="6884890" y="347015"/>
                  <a:pt x="6904320" y="347015"/>
                </a:cubicBezTo>
                <a:cubicBezTo>
                  <a:pt x="6922780" y="347015"/>
                  <a:pt x="6937839" y="351873"/>
                  <a:pt x="6949498" y="361588"/>
                </a:cubicBezTo>
                <a:cubicBezTo>
                  <a:pt x="6979615" y="377133"/>
                  <a:pt x="6996132" y="391221"/>
                  <a:pt x="6999047" y="403851"/>
                </a:cubicBezTo>
                <a:cubicBezTo>
                  <a:pt x="7001962" y="410652"/>
                  <a:pt x="7004876" y="418424"/>
                  <a:pt x="7007791" y="427168"/>
                </a:cubicBezTo>
                <a:cubicBezTo>
                  <a:pt x="7011677" y="435912"/>
                  <a:pt x="7013620" y="441741"/>
                  <a:pt x="7013620" y="444656"/>
                </a:cubicBezTo>
                <a:cubicBezTo>
                  <a:pt x="7013620" y="455343"/>
                  <a:pt x="6994189" y="473317"/>
                  <a:pt x="6955327" y="498577"/>
                </a:cubicBezTo>
                <a:cubicBezTo>
                  <a:pt x="6946583" y="503435"/>
                  <a:pt x="6933953" y="510721"/>
                  <a:pt x="6917436" y="520437"/>
                </a:cubicBezTo>
                <a:cubicBezTo>
                  <a:pt x="6910636" y="524323"/>
                  <a:pt x="6904563" y="527723"/>
                  <a:pt x="6899220" y="530638"/>
                </a:cubicBezTo>
                <a:cubicBezTo>
                  <a:pt x="6893877" y="533553"/>
                  <a:pt x="6890719" y="535010"/>
                  <a:pt x="6889747" y="535010"/>
                </a:cubicBezTo>
                <a:cubicBezTo>
                  <a:pt x="6888776" y="535010"/>
                  <a:pt x="6888290" y="535496"/>
                  <a:pt x="6888290" y="536467"/>
                </a:cubicBezTo>
                <a:cubicBezTo>
                  <a:pt x="6888290" y="537439"/>
                  <a:pt x="6882461" y="541811"/>
                  <a:pt x="6870802" y="549583"/>
                </a:cubicBezTo>
                <a:cubicBezTo>
                  <a:pt x="6859143" y="557356"/>
                  <a:pt x="6852828" y="561242"/>
                  <a:pt x="6851857" y="561242"/>
                </a:cubicBezTo>
                <a:cubicBezTo>
                  <a:pt x="6850885" y="561242"/>
                  <a:pt x="6842142" y="567071"/>
                  <a:pt x="6825625" y="578730"/>
                </a:cubicBezTo>
                <a:cubicBezTo>
                  <a:pt x="6817852" y="584559"/>
                  <a:pt x="6811781" y="589174"/>
                  <a:pt x="6807408" y="592574"/>
                </a:cubicBezTo>
                <a:cubicBezTo>
                  <a:pt x="6803036" y="595975"/>
                  <a:pt x="6800851" y="598647"/>
                  <a:pt x="6800851" y="600590"/>
                </a:cubicBezTo>
                <a:cubicBezTo>
                  <a:pt x="6800851" y="605447"/>
                  <a:pt x="6800365" y="617592"/>
                  <a:pt x="6799393" y="637023"/>
                </a:cubicBezTo>
                <a:cubicBezTo>
                  <a:pt x="6799393" y="657425"/>
                  <a:pt x="6798907" y="667627"/>
                  <a:pt x="6797936" y="667627"/>
                </a:cubicBezTo>
                <a:cubicBezTo>
                  <a:pt x="6797936" y="667627"/>
                  <a:pt x="6797936" y="675399"/>
                  <a:pt x="6797936" y="690944"/>
                </a:cubicBezTo>
                <a:cubicBezTo>
                  <a:pt x="6796965" y="701631"/>
                  <a:pt x="6796721" y="708189"/>
                  <a:pt x="6797207" y="710618"/>
                </a:cubicBezTo>
                <a:cubicBezTo>
                  <a:pt x="6797693" y="713047"/>
                  <a:pt x="6798907" y="713775"/>
                  <a:pt x="6800851" y="712804"/>
                </a:cubicBezTo>
                <a:cubicBezTo>
                  <a:pt x="6807651" y="710861"/>
                  <a:pt x="6827568" y="706003"/>
                  <a:pt x="6860601" y="698230"/>
                </a:cubicBezTo>
                <a:cubicBezTo>
                  <a:pt x="6894605" y="689487"/>
                  <a:pt x="6914036" y="684143"/>
                  <a:pt x="6918894" y="682200"/>
                </a:cubicBezTo>
                <a:cubicBezTo>
                  <a:pt x="6921808" y="681228"/>
                  <a:pt x="6923752" y="680743"/>
                  <a:pt x="6924723" y="680743"/>
                </a:cubicBezTo>
                <a:cubicBezTo>
                  <a:pt x="6926667" y="680743"/>
                  <a:pt x="6930553" y="679285"/>
                  <a:pt x="6936382" y="676371"/>
                </a:cubicBezTo>
                <a:cubicBezTo>
                  <a:pt x="6942211" y="674427"/>
                  <a:pt x="6946097" y="673456"/>
                  <a:pt x="6948040" y="673456"/>
                </a:cubicBezTo>
                <a:cubicBezTo>
                  <a:pt x="6949984" y="673456"/>
                  <a:pt x="6957755" y="671513"/>
                  <a:pt x="6971358" y="667627"/>
                </a:cubicBezTo>
                <a:cubicBezTo>
                  <a:pt x="6983016" y="663741"/>
                  <a:pt x="6991760" y="661312"/>
                  <a:pt x="6997589" y="660340"/>
                </a:cubicBezTo>
                <a:cubicBezTo>
                  <a:pt x="7009248" y="655482"/>
                  <a:pt x="7015077" y="651596"/>
                  <a:pt x="7015077" y="648681"/>
                </a:cubicBezTo>
                <a:cubicBezTo>
                  <a:pt x="7015077" y="644795"/>
                  <a:pt x="7010219" y="635080"/>
                  <a:pt x="7000504" y="619535"/>
                </a:cubicBezTo>
                <a:cubicBezTo>
                  <a:pt x="6989817" y="605933"/>
                  <a:pt x="6988359" y="601561"/>
                  <a:pt x="6996132" y="606419"/>
                </a:cubicBezTo>
                <a:cubicBezTo>
                  <a:pt x="7011677" y="617106"/>
                  <a:pt x="7023821" y="622450"/>
                  <a:pt x="7032565" y="622450"/>
                </a:cubicBezTo>
                <a:cubicBezTo>
                  <a:pt x="7064626" y="622450"/>
                  <a:pt x="7096688" y="635566"/>
                  <a:pt x="7128749" y="661797"/>
                </a:cubicBezTo>
                <a:cubicBezTo>
                  <a:pt x="7131663" y="664712"/>
                  <a:pt x="7134092" y="666169"/>
                  <a:pt x="7136035" y="666169"/>
                </a:cubicBezTo>
                <a:cubicBezTo>
                  <a:pt x="7137979" y="666169"/>
                  <a:pt x="7139436" y="667627"/>
                  <a:pt x="7140407" y="670541"/>
                </a:cubicBezTo>
                <a:cubicBezTo>
                  <a:pt x="7141379" y="672484"/>
                  <a:pt x="7142351" y="673456"/>
                  <a:pt x="7143322" y="673456"/>
                </a:cubicBezTo>
                <a:cubicBezTo>
                  <a:pt x="7146236" y="673456"/>
                  <a:pt x="7150608" y="677342"/>
                  <a:pt x="7156438" y="685115"/>
                </a:cubicBezTo>
                <a:cubicBezTo>
                  <a:pt x="7162267" y="692887"/>
                  <a:pt x="7168096" y="702602"/>
                  <a:pt x="7173925" y="714261"/>
                </a:cubicBezTo>
                <a:cubicBezTo>
                  <a:pt x="7181698" y="727863"/>
                  <a:pt x="7185584" y="740007"/>
                  <a:pt x="7185584" y="750694"/>
                </a:cubicBezTo>
                <a:cubicBezTo>
                  <a:pt x="7185584" y="756523"/>
                  <a:pt x="7185342" y="760167"/>
                  <a:pt x="7184856" y="761624"/>
                </a:cubicBezTo>
                <a:cubicBezTo>
                  <a:pt x="7184370" y="763081"/>
                  <a:pt x="7182670" y="764296"/>
                  <a:pt x="7179755" y="765268"/>
                </a:cubicBezTo>
                <a:cubicBezTo>
                  <a:pt x="7171983" y="769154"/>
                  <a:pt x="7158866" y="767696"/>
                  <a:pt x="7140407" y="760895"/>
                </a:cubicBezTo>
                <a:cubicBezTo>
                  <a:pt x="7128749" y="757009"/>
                  <a:pt x="7121462" y="754095"/>
                  <a:pt x="7118547" y="752151"/>
                </a:cubicBezTo>
                <a:cubicBezTo>
                  <a:pt x="7116604" y="751180"/>
                  <a:pt x="7115146" y="750694"/>
                  <a:pt x="7114176" y="750694"/>
                </a:cubicBezTo>
                <a:cubicBezTo>
                  <a:pt x="7113204" y="750694"/>
                  <a:pt x="7110775" y="749237"/>
                  <a:pt x="7106889" y="746322"/>
                </a:cubicBezTo>
                <a:cubicBezTo>
                  <a:pt x="7069970" y="733692"/>
                  <a:pt x="7017506" y="728834"/>
                  <a:pt x="6949498" y="731749"/>
                </a:cubicBezTo>
                <a:cubicBezTo>
                  <a:pt x="6925209" y="734664"/>
                  <a:pt x="6903350" y="737578"/>
                  <a:pt x="6883918" y="740493"/>
                </a:cubicBezTo>
                <a:cubicBezTo>
                  <a:pt x="6864487" y="743407"/>
                  <a:pt x="6853314" y="745836"/>
                  <a:pt x="6850399" y="747779"/>
                </a:cubicBezTo>
                <a:cubicBezTo>
                  <a:pt x="6849428" y="748751"/>
                  <a:pt x="6847971" y="748751"/>
                  <a:pt x="6846027" y="747779"/>
                </a:cubicBezTo>
                <a:cubicBezTo>
                  <a:pt x="6843113" y="746808"/>
                  <a:pt x="6840198" y="747294"/>
                  <a:pt x="6837284" y="749237"/>
                </a:cubicBezTo>
                <a:cubicBezTo>
                  <a:pt x="6834369" y="750208"/>
                  <a:pt x="6832425" y="750694"/>
                  <a:pt x="6831454" y="750694"/>
                </a:cubicBezTo>
                <a:cubicBezTo>
                  <a:pt x="6830483" y="750694"/>
                  <a:pt x="6828054" y="751666"/>
                  <a:pt x="6824168" y="753609"/>
                </a:cubicBezTo>
                <a:cubicBezTo>
                  <a:pt x="6820282" y="755552"/>
                  <a:pt x="6816881" y="756523"/>
                  <a:pt x="6813967" y="756523"/>
                </a:cubicBezTo>
                <a:cubicBezTo>
                  <a:pt x="6812023" y="756523"/>
                  <a:pt x="6808623" y="757009"/>
                  <a:pt x="6803765" y="757981"/>
                </a:cubicBezTo>
                <a:cubicBezTo>
                  <a:pt x="6797936" y="758952"/>
                  <a:pt x="6795507" y="763324"/>
                  <a:pt x="6796479" y="771097"/>
                </a:cubicBezTo>
                <a:cubicBezTo>
                  <a:pt x="6796479" y="776926"/>
                  <a:pt x="6795993" y="782755"/>
                  <a:pt x="6795021" y="788585"/>
                </a:cubicBezTo>
                <a:cubicBezTo>
                  <a:pt x="6794050" y="797329"/>
                  <a:pt x="6793078" y="827447"/>
                  <a:pt x="6792106" y="878939"/>
                </a:cubicBezTo>
                <a:cubicBezTo>
                  <a:pt x="6792106" y="929459"/>
                  <a:pt x="6791620" y="960063"/>
                  <a:pt x="6790649" y="970750"/>
                </a:cubicBezTo>
                <a:cubicBezTo>
                  <a:pt x="6789678" y="979494"/>
                  <a:pt x="6788706" y="993096"/>
                  <a:pt x="6787734" y="1011555"/>
                </a:cubicBezTo>
                <a:cubicBezTo>
                  <a:pt x="6787734" y="1030986"/>
                  <a:pt x="6784334" y="1061104"/>
                  <a:pt x="6777533" y="1101910"/>
                </a:cubicBezTo>
                <a:cubicBezTo>
                  <a:pt x="6776562" y="1112597"/>
                  <a:pt x="6776076" y="1120369"/>
                  <a:pt x="6776076" y="1125227"/>
                </a:cubicBezTo>
                <a:cubicBezTo>
                  <a:pt x="6776076" y="1131056"/>
                  <a:pt x="6775590" y="1135428"/>
                  <a:pt x="6774618" y="1138343"/>
                </a:cubicBezTo>
                <a:cubicBezTo>
                  <a:pt x="6769761" y="1155831"/>
                  <a:pt x="6764417" y="1181091"/>
                  <a:pt x="6758588" y="1214124"/>
                </a:cubicBezTo>
                <a:cubicBezTo>
                  <a:pt x="6751787" y="1254929"/>
                  <a:pt x="6742072" y="1295734"/>
                  <a:pt x="6729442" y="1336539"/>
                </a:cubicBezTo>
                <a:cubicBezTo>
                  <a:pt x="6724584" y="1350140"/>
                  <a:pt x="6719726" y="1365200"/>
                  <a:pt x="6714869" y="1381716"/>
                </a:cubicBezTo>
                <a:cubicBezTo>
                  <a:pt x="6710010" y="1397261"/>
                  <a:pt x="6706610" y="1407462"/>
                  <a:pt x="6704667" y="1412320"/>
                </a:cubicBezTo>
                <a:cubicBezTo>
                  <a:pt x="6702724" y="1416206"/>
                  <a:pt x="6700295" y="1423007"/>
                  <a:pt x="6697381" y="1432722"/>
                </a:cubicBezTo>
                <a:cubicBezTo>
                  <a:pt x="6695437" y="1441466"/>
                  <a:pt x="6694223" y="1446081"/>
                  <a:pt x="6693737" y="1446567"/>
                </a:cubicBezTo>
                <a:cubicBezTo>
                  <a:pt x="6693251" y="1447053"/>
                  <a:pt x="6693008" y="1444867"/>
                  <a:pt x="6693008" y="1440009"/>
                </a:cubicBezTo>
                <a:cubicBezTo>
                  <a:pt x="6692037" y="1393374"/>
                  <a:pt x="6688636" y="1348197"/>
                  <a:pt x="6682807" y="1304478"/>
                </a:cubicBezTo>
                <a:cubicBezTo>
                  <a:pt x="6679893" y="1279217"/>
                  <a:pt x="6677949" y="1261730"/>
                  <a:pt x="6676978" y="1252014"/>
                </a:cubicBezTo>
                <a:cubicBezTo>
                  <a:pt x="6674063" y="1219953"/>
                  <a:pt x="6672606" y="1184491"/>
                  <a:pt x="6672606" y="1145629"/>
                </a:cubicBezTo>
                <a:cubicBezTo>
                  <a:pt x="6673577" y="1042645"/>
                  <a:pt x="6675034" y="943547"/>
                  <a:pt x="6676978" y="848335"/>
                </a:cubicBezTo>
                <a:cubicBezTo>
                  <a:pt x="6676978" y="832790"/>
                  <a:pt x="6676978" y="819917"/>
                  <a:pt x="6676978" y="809716"/>
                </a:cubicBezTo>
                <a:cubicBezTo>
                  <a:pt x="6676978" y="799515"/>
                  <a:pt x="6676492" y="794414"/>
                  <a:pt x="6675520" y="794414"/>
                </a:cubicBezTo>
                <a:cubicBezTo>
                  <a:pt x="6674549" y="794414"/>
                  <a:pt x="6669449" y="795871"/>
                  <a:pt x="6660218" y="798786"/>
                </a:cubicBezTo>
                <a:cubicBezTo>
                  <a:pt x="6650989" y="801701"/>
                  <a:pt x="6642002" y="804858"/>
                  <a:pt x="6633258" y="808258"/>
                </a:cubicBezTo>
                <a:cubicBezTo>
                  <a:pt x="6624514" y="811659"/>
                  <a:pt x="6619171" y="813845"/>
                  <a:pt x="6617227" y="814817"/>
                </a:cubicBezTo>
                <a:cubicBezTo>
                  <a:pt x="6615284" y="815788"/>
                  <a:pt x="6614313" y="816274"/>
                  <a:pt x="6614313" y="816274"/>
                </a:cubicBezTo>
                <a:cubicBezTo>
                  <a:pt x="6614313" y="815302"/>
                  <a:pt x="6613342" y="815302"/>
                  <a:pt x="6611398" y="816274"/>
                </a:cubicBezTo>
                <a:cubicBezTo>
                  <a:pt x="6609455" y="818217"/>
                  <a:pt x="6608484" y="818703"/>
                  <a:pt x="6608484" y="817731"/>
                </a:cubicBezTo>
                <a:cubicBezTo>
                  <a:pt x="6608484" y="816760"/>
                  <a:pt x="6607512" y="817245"/>
                  <a:pt x="6605569" y="819189"/>
                </a:cubicBezTo>
                <a:cubicBezTo>
                  <a:pt x="6602654" y="820160"/>
                  <a:pt x="6598282" y="821617"/>
                  <a:pt x="6592453" y="823560"/>
                </a:cubicBezTo>
                <a:cubicBezTo>
                  <a:pt x="6559421" y="836191"/>
                  <a:pt x="6529302" y="848335"/>
                  <a:pt x="6502099" y="859994"/>
                </a:cubicBezTo>
                <a:cubicBezTo>
                  <a:pt x="6494326" y="863880"/>
                  <a:pt x="6489469" y="865823"/>
                  <a:pt x="6487525" y="865823"/>
                </a:cubicBezTo>
                <a:cubicBezTo>
                  <a:pt x="6485582" y="865823"/>
                  <a:pt x="6477810" y="868980"/>
                  <a:pt x="6464208" y="875295"/>
                </a:cubicBezTo>
                <a:cubicBezTo>
                  <a:pt x="6450606" y="881610"/>
                  <a:pt x="6441863" y="886225"/>
                  <a:pt x="6437977" y="889140"/>
                </a:cubicBezTo>
                <a:cubicBezTo>
                  <a:pt x="6435062" y="891083"/>
                  <a:pt x="6428261" y="894484"/>
                  <a:pt x="6417574" y="899341"/>
                </a:cubicBezTo>
                <a:cubicBezTo>
                  <a:pt x="6406887" y="904199"/>
                  <a:pt x="6399115" y="907599"/>
                  <a:pt x="6394257" y="909543"/>
                </a:cubicBezTo>
                <a:cubicBezTo>
                  <a:pt x="6378712" y="915372"/>
                  <a:pt x="6361710" y="921201"/>
                  <a:pt x="6343251" y="927030"/>
                </a:cubicBezTo>
                <a:cubicBezTo>
                  <a:pt x="6325763" y="932860"/>
                  <a:pt x="6311189" y="931888"/>
                  <a:pt x="6299531" y="924116"/>
                </a:cubicBezTo>
                <a:cubicBezTo>
                  <a:pt x="6283986" y="916344"/>
                  <a:pt x="6275242" y="907599"/>
                  <a:pt x="6273299" y="897884"/>
                </a:cubicBezTo>
                <a:cubicBezTo>
                  <a:pt x="6265526" y="889140"/>
                  <a:pt x="6275242" y="880882"/>
                  <a:pt x="6302445" y="873109"/>
                </a:cubicBezTo>
                <a:cubicBezTo>
                  <a:pt x="6320905" y="865337"/>
                  <a:pt x="6335478" y="859508"/>
                  <a:pt x="6346165" y="855622"/>
                </a:cubicBezTo>
                <a:cubicBezTo>
                  <a:pt x="6352966" y="851735"/>
                  <a:pt x="6356853" y="849792"/>
                  <a:pt x="6357824" y="849792"/>
                </a:cubicBezTo>
                <a:cubicBezTo>
                  <a:pt x="6358795" y="849792"/>
                  <a:pt x="6363896" y="847606"/>
                  <a:pt x="6373125" y="843234"/>
                </a:cubicBezTo>
                <a:cubicBezTo>
                  <a:pt x="6382356" y="838862"/>
                  <a:pt x="6391342" y="834490"/>
                  <a:pt x="6400086" y="830118"/>
                </a:cubicBezTo>
                <a:cubicBezTo>
                  <a:pt x="6408830" y="825746"/>
                  <a:pt x="6414174" y="823075"/>
                  <a:pt x="6416116" y="822103"/>
                </a:cubicBezTo>
                <a:cubicBezTo>
                  <a:pt x="6418060" y="820160"/>
                  <a:pt x="6419031" y="819674"/>
                  <a:pt x="6419031" y="820646"/>
                </a:cubicBezTo>
                <a:cubicBezTo>
                  <a:pt x="6419031" y="821617"/>
                  <a:pt x="6420489" y="821132"/>
                  <a:pt x="6423403" y="819189"/>
                </a:cubicBezTo>
                <a:cubicBezTo>
                  <a:pt x="6425347" y="817245"/>
                  <a:pt x="6433362" y="812388"/>
                  <a:pt x="6447449" y="804615"/>
                </a:cubicBezTo>
                <a:cubicBezTo>
                  <a:pt x="6461536" y="796843"/>
                  <a:pt x="6481210" y="786642"/>
                  <a:pt x="6506471" y="774011"/>
                </a:cubicBezTo>
                <a:cubicBezTo>
                  <a:pt x="6519101" y="767211"/>
                  <a:pt x="6530274" y="760895"/>
                  <a:pt x="6539989" y="755066"/>
                </a:cubicBezTo>
                <a:cubicBezTo>
                  <a:pt x="6547762" y="749237"/>
                  <a:pt x="6552619" y="745836"/>
                  <a:pt x="6554563" y="744865"/>
                </a:cubicBezTo>
                <a:cubicBezTo>
                  <a:pt x="6600226" y="715719"/>
                  <a:pt x="6641031" y="687058"/>
                  <a:pt x="6676978" y="658883"/>
                </a:cubicBezTo>
                <a:cubicBezTo>
                  <a:pt x="6677949" y="654996"/>
                  <a:pt x="6678921" y="645767"/>
                  <a:pt x="6679893" y="631194"/>
                </a:cubicBezTo>
                <a:cubicBezTo>
                  <a:pt x="6681836" y="615649"/>
                  <a:pt x="6682807" y="603504"/>
                  <a:pt x="6682807" y="594760"/>
                </a:cubicBezTo>
                <a:cubicBezTo>
                  <a:pt x="6683779" y="586988"/>
                  <a:pt x="6684751" y="578730"/>
                  <a:pt x="6685722" y="569986"/>
                </a:cubicBezTo>
                <a:cubicBezTo>
                  <a:pt x="6685722" y="564157"/>
                  <a:pt x="6687665" y="546183"/>
                  <a:pt x="6691551" y="516065"/>
                </a:cubicBezTo>
                <a:cubicBezTo>
                  <a:pt x="6692522" y="510236"/>
                  <a:pt x="6692522" y="507321"/>
                  <a:pt x="6691551" y="507321"/>
                </a:cubicBezTo>
                <a:cubicBezTo>
                  <a:pt x="6689608" y="507321"/>
                  <a:pt x="6681836" y="513636"/>
                  <a:pt x="6668234" y="526266"/>
                </a:cubicBezTo>
                <a:cubicBezTo>
                  <a:pt x="6654632" y="538896"/>
                  <a:pt x="6640302" y="552984"/>
                  <a:pt x="6625243" y="568529"/>
                </a:cubicBezTo>
                <a:cubicBezTo>
                  <a:pt x="6610184" y="584073"/>
                  <a:pt x="6597796" y="597675"/>
                  <a:pt x="6588081" y="609334"/>
                </a:cubicBezTo>
                <a:cubicBezTo>
                  <a:pt x="6572537" y="629736"/>
                  <a:pt x="6556991" y="644309"/>
                  <a:pt x="6541447" y="653053"/>
                </a:cubicBezTo>
                <a:cubicBezTo>
                  <a:pt x="6531731" y="660826"/>
                  <a:pt x="6519101" y="660340"/>
                  <a:pt x="6503556" y="651596"/>
                </a:cubicBezTo>
                <a:cubicBezTo>
                  <a:pt x="6493841" y="646738"/>
                  <a:pt x="6488983" y="644309"/>
                  <a:pt x="6488983" y="644309"/>
                </a:cubicBezTo>
                <a:cubicBezTo>
                  <a:pt x="6483154" y="644309"/>
                  <a:pt x="6476838" y="638480"/>
                  <a:pt x="6470038" y="626822"/>
                </a:cubicBezTo>
                <a:cubicBezTo>
                  <a:pt x="6467123" y="620992"/>
                  <a:pt x="6464208" y="614677"/>
                  <a:pt x="6461294" y="607876"/>
                </a:cubicBezTo>
                <a:cubicBezTo>
                  <a:pt x="6454493" y="594275"/>
                  <a:pt x="6455951" y="584073"/>
                  <a:pt x="6465666" y="577272"/>
                </a:cubicBezTo>
                <a:cubicBezTo>
                  <a:pt x="6472467" y="571443"/>
                  <a:pt x="6480239" y="565614"/>
                  <a:pt x="6488983" y="559785"/>
                </a:cubicBezTo>
                <a:cubicBezTo>
                  <a:pt x="6518129" y="543268"/>
                  <a:pt x="6563792" y="499063"/>
                  <a:pt x="6625972" y="427168"/>
                </a:cubicBezTo>
                <a:cubicBezTo>
                  <a:pt x="6644430" y="405794"/>
                  <a:pt x="6664833" y="382962"/>
                  <a:pt x="6687179" y="358674"/>
                </a:cubicBezTo>
                <a:cubicBezTo>
                  <a:pt x="6721184" y="319812"/>
                  <a:pt x="6741586" y="295037"/>
                  <a:pt x="6748387" y="284350"/>
                </a:cubicBezTo>
                <a:cubicBezTo>
                  <a:pt x="6752273" y="277549"/>
                  <a:pt x="6751544" y="273906"/>
                  <a:pt x="6746201" y="273420"/>
                </a:cubicBezTo>
                <a:cubicBezTo>
                  <a:pt x="6740858" y="272934"/>
                  <a:pt x="6731385" y="275606"/>
                  <a:pt x="6717783" y="281435"/>
                </a:cubicBezTo>
                <a:cubicBezTo>
                  <a:pt x="6694466" y="291151"/>
                  <a:pt x="6673577" y="301352"/>
                  <a:pt x="6655118" y="312039"/>
                </a:cubicBezTo>
                <a:cubicBezTo>
                  <a:pt x="6640545" y="320783"/>
                  <a:pt x="6626943" y="328070"/>
                  <a:pt x="6614313" y="333899"/>
                </a:cubicBezTo>
                <a:cubicBezTo>
                  <a:pt x="6613342" y="333899"/>
                  <a:pt x="6610912" y="334871"/>
                  <a:pt x="6607026" y="336814"/>
                </a:cubicBezTo>
                <a:cubicBezTo>
                  <a:pt x="6592453" y="341671"/>
                  <a:pt x="6578366" y="343129"/>
                  <a:pt x="6564764" y="341186"/>
                </a:cubicBezTo>
                <a:cubicBezTo>
                  <a:pt x="6546304" y="335356"/>
                  <a:pt x="6527360" y="325155"/>
                  <a:pt x="6507928" y="310582"/>
                </a:cubicBezTo>
                <a:cubicBezTo>
                  <a:pt x="6501128" y="303781"/>
                  <a:pt x="6496270" y="299409"/>
                  <a:pt x="6493355" y="297466"/>
                </a:cubicBezTo>
                <a:cubicBezTo>
                  <a:pt x="6473923" y="284836"/>
                  <a:pt x="6455465" y="272206"/>
                  <a:pt x="6437977" y="259576"/>
                </a:cubicBezTo>
                <a:cubicBezTo>
                  <a:pt x="6434090" y="256661"/>
                  <a:pt x="6432633" y="254718"/>
                  <a:pt x="6433604" y="253746"/>
                </a:cubicBezTo>
                <a:cubicBezTo>
                  <a:pt x="6444292" y="254718"/>
                  <a:pt x="6455951" y="258118"/>
                  <a:pt x="6468580" y="263948"/>
                </a:cubicBezTo>
                <a:cubicBezTo>
                  <a:pt x="6470524" y="264919"/>
                  <a:pt x="6471495" y="264919"/>
                  <a:pt x="6471495" y="263948"/>
                </a:cubicBezTo>
                <a:cubicBezTo>
                  <a:pt x="6471495" y="262976"/>
                  <a:pt x="6473439" y="263948"/>
                  <a:pt x="6477324" y="266862"/>
                </a:cubicBezTo>
                <a:cubicBezTo>
                  <a:pt x="6482182" y="270748"/>
                  <a:pt x="6490440" y="275120"/>
                  <a:pt x="6502099" y="279978"/>
                </a:cubicBezTo>
                <a:cubicBezTo>
                  <a:pt x="6521530" y="289694"/>
                  <a:pt x="6541933" y="292122"/>
                  <a:pt x="6563306" y="287265"/>
                </a:cubicBezTo>
                <a:cubicBezTo>
                  <a:pt x="6593424" y="279492"/>
                  <a:pt x="6617227" y="271234"/>
                  <a:pt x="6634715" y="262490"/>
                </a:cubicBezTo>
                <a:cubicBezTo>
                  <a:pt x="6658033" y="250832"/>
                  <a:pt x="6681350" y="241116"/>
                  <a:pt x="6704667" y="233344"/>
                </a:cubicBezTo>
                <a:cubicBezTo>
                  <a:pt x="6708553" y="231401"/>
                  <a:pt x="6710496" y="229943"/>
                  <a:pt x="6710496" y="228972"/>
                </a:cubicBezTo>
                <a:cubicBezTo>
                  <a:pt x="6710496" y="228972"/>
                  <a:pt x="6715839" y="226543"/>
                  <a:pt x="6726527" y="221685"/>
                </a:cubicBezTo>
                <a:cubicBezTo>
                  <a:pt x="6752759" y="210027"/>
                  <a:pt x="6770247" y="200797"/>
                  <a:pt x="6778991" y="193996"/>
                </a:cubicBezTo>
                <a:cubicBezTo>
                  <a:pt x="6781905" y="191081"/>
                  <a:pt x="6785791" y="188652"/>
                  <a:pt x="6790649" y="186709"/>
                </a:cubicBezTo>
                <a:cubicBezTo>
                  <a:pt x="6795507" y="182823"/>
                  <a:pt x="6803279" y="176508"/>
                  <a:pt x="6813967" y="167764"/>
                </a:cubicBezTo>
                <a:cubicBezTo>
                  <a:pt x="6824654" y="158049"/>
                  <a:pt x="6831940" y="151734"/>
                  <a:pt x="6835826" y="148819"/>
                </a:cubicBezTo>
                <a:cubicBezTo>
                  <a:pt x="6840198" y="147362"/>
                  <a:pt x="6844934" y="146633"/>
                  <a:pt x="6850035" y="146633"/>
                </a:cubicBezTo>
                <a:close/>
                <a:moveTo>
                  <a:pt x="6235408" y="140075"/>
                </a:moveTo>
                <a:cubicBezTo>
                  <a:pt x="6246095" y="140075"/>
                  <a:pt x="6261640" y="145419"/>
                  <a:pt x="6282043" y="156105"/>
                </a:cubicBezTo>
                <a:cubicBezTo>
                  <a:pt x="6317990" y="172622"/>
                  <a:pt x="6335964" y="188652"/>
                  <a:pt x="6335964" y="204197"/>
                </a:cubicBezTo>
                <a:cubicBezTo>
                  <a:pt x="6337907" y="210998"/>
                  <a:pt x="6340336" y="217799"/>
                  <a:pt x="6343251" y="224600"/>
                </a:cubicBezTo>
                <a:cubicBezTo>
                  <a:pt x="6353938" y="248889"/>
                  <a:pt x="6351023" y="264433"/>
                  <a:pt x="6334506" y="271234"/>
                </a:cubicBezTo>
                <a:cubicBezTo>
                  <a:pt x="6326734" y="275120"/>
                  <a:pt x="6322362" y="277063"/>
                  <a:pt x="6321391" y="277063"/>
                </a:cubicBezTo>
                <a:cubicBezTo>
                  <a:pt x="6319447" y="277063"/>
                  <a:pt x="6315076" y="278521"/>
                  <a:pt x="6308275" y="281435"/>
                </a:cubicBezTo>
                <a:cubicBezTo>
                  <a:pt x="6301474" y="284350"/>
                  <a:pt x="6288358" y="289208"/>
                  <a:pt x="6268927" y="296009"/>
                </a:cubicBezTo>
                <a:cubicBezTo>
                  <a:pt x="6232980" y="308639"/>
                  <a:pt x="6209177" y="318840"/>
                  <a:pt x="6197518" y="326613"/>
                </a:cubicBezTo>
                <a:cubicBezTo>
                  <a:pt x="6196547" y="327584"/>
                  <a:pt x="6194603" y="328556"/>
                  <a:pt x="6191689" y="329527"/>
                </a:cubicBezTo>
                <a:cubicBezTo>
                  <a:pt x="6187802" y="330499"/>
                  <a:pt x="6185860" y="331470"/>
                  <a:pt x="6185860" y="332442"/>
                </a:cubicBezTo>
                <a:cubicBezTo>
                  <a:pt x="6185860" y="334385"/>
                  <a:pt x="6177115" y="340700"/>
                  <a:pt x="6159627" y="351387"/>
                </a:cubicBezTo>
                <a:cubicBezTo>
                  <a:pt x="6141168" y="363046"/>
                  <a:pt x="6121251" y="379076"/>
                  <a:pt x="6099877" y="399479"/>
                </a:cubicBezTo>
                <a:cubicBezTo>
                  <a:pt x="6090162" y="408223"/>
                  <a:pt x="6085304" y="412595"/>
                  <a:pt x="6085304" y="412595"/>
                </a:cubicBezTo>
                <a:cubicBezTo>
                  <a:pt x="6085304" y="411623"/>
                  <a:pt x="6107164" y="381505"/>
                  <a:pt x="6150884" y="322241"/>
                </a:cubicBezTo>
                <a:cubicBezTo>
                  <a:pt x="6165457" y="301838"/>
                  <a:pt x="6175172" y="285322"/>
                  <a:pt x="6180030" y="272691"/>
                </a:cubicBezTo>
                <a:cubicBezTo>
                  <a:pt x="6182945" y="257147"/>
                  <a:pt x="6180516" y="247431"/>
                  <a:pt x="6172744" y="243545"/>
                </a:cubicBezTo>
                <a:cubicBezTo>
                  <a:pt x="6161085" y="240630"/>
                  <a:pt x="6144568" y="241116"/>
                  <a:pt x="6123194" y="245002"/>
                </a:cubicBezTo>
                <a:cubicBezTo>
                  <a:pt x="6100848" y="250832"/>
                  <a:pt x="6084333" y="256175"/>
                  <a:pt x="6073646" y="261033"/>
                </a:cubicBezTo>
                <a:cubicBezTo>
                  <a:pt x="6071702" y="261033"/>
                  <a:pt x="6070245" y="261519"/>
                  <a:pt x="6069273" y="262490"/>
                </a:cubicBezTo>
                <a:cubicBezTo>
                  <a:pt x="6068302" y="262490"/>
                  <a:pt x="6067330" y="262490"/>
                  <a:pt x="6066359" y="262490"/>
                </a:cubicBezTo>
                <a:cubicBezTo>
                  <a:pt x="6065387" y="263462"/>
                  <a:pt x="6064415" y="263948"/>
                  <a:pt x="6063444" y="263948"/>
                </a:cubicBezTo>
                <a:cubicBezTo>
                  <a:pt x="6062473" y="263948"/>
                  <a:pt x="6061015" y="264433"/>
                  <a:pt x="6059072" y="265405"/>
                </a:cubicBezTo>
                <a:cubicBezTo>
                  <a:pt x="6056158" y="266376"/>
                  <a:pt x="6050328" y="268320"/>
                  <a:pt x="6041584" y="271234"/>
                </a:cubicBezTo>
                <a:cubicBezTo>
                  <a:pt x="6033811" y="273177"/>
                  <a:pt x="6028468" y="274635"/>
                  <a:pt x="6025554" y="275606"/>
                </a:cubicBezTo>
                <a:cubicBezTo>
                  <a:pt x="6023610" y="276578"/>
                  <a:pt x="6022639" y="276092"/>
                  <a:pt x="6022639" y="274149"/>
                </a:cubicBezTo>
                <a:cubicBezTo>
                  <a:pt x="6022639" y="270263"/>
                  <a:pt x="6028711" y="263462"/>
                  <a:pt x="6040856" y="253746"/>
                </a:cubicBezTo>
                <a:cubicBezTo>
                  <a:pt x="6053000" y="244031"/>
                  <a:pt x="6065873" y="235287"/>
                  <a:pt x="6079475" y="227514"/>
                </a:cubicBezTo>
                <a:cubicBezTo>
                  <a:pt x="6107650" y="211970"/>
                  <a:pt x="6125138" y="201768"/>
                  <a:pt x="6131938" y="196911"/>
                </a:cubicBezTo>
                <a:cubicBezTo>
                  <a:pt x="6134853" y="193996"/>
                  <a:pt x="6142626" y="189624"/>
                  <a:pt x="6155256" y="183795"/>
                </a:cubicBezTo>
                <a:cubicBezTo>
                  <a:pt x="6178573" y="170193"/>
                  <a:pt x="6192660" y="161449"/>
                  <a:pt x="6197518" y="157563"/>
                </a:cubicBezTo>
                <a:cubicBezTo>
                  <a:pt x="6198489" y="156591"/>
                  <a:pt x="6202861" y="153677"/>
                  <a:pt x="6210634" y="148819"/>
                </a:cubicBezTo>
                <a:cubicBezTo>
                  <a:pt x="6216463" y="142990"/>
                  <a:pt x="6224721" y="140075"/>
                  <a:pt x="6235408" y="140075"/>
                </a:cubicBezTo>
                <a:close/>
                <a:moveTo>
                  <a:pt x="3883286" y="134246"/>
                </a:moveTo>
                <a:cubicBezTo>
                  <a:pt x="3885229" y="133274"/>
                  <a:pt x="3886687" y="133274"/>
                  <a:pt x="3887658" y="134246"/>
                </a:cubicBezTo>
                <a:cubicBezTo>
                  <a:pt x="3888630" y="135217"/>
                  <a:pt x="3891544" y="136189"/>
                  <a:pt x="3896402" y="137160"/>
                </a:cubicBezTo>
                <a:cubicBezTo>
                  <a:pt x="3900288" y="136189"/>
                  <a:pt x="3902717" y="136675"/>
                  <a:pt x="3903688" y="138618"/>
                </a:cubicBezTo>
                <a:cubicBezTo>
                  <a:pt x="3905631" y="139589"/>
                  <a:pt x="3906603" y="139589"/>
                  <a:pt x="3906603" y="138618"/>
                </a:cubicBezTo>
                <a:cubicBezTo>
                  <a:pt x="3906603" y="138618"/>
                  <a:pt x="3907089" y="139103"/>
                  <a:pt x="3908060" y="140075"/>
                </a:cubicBezTo>
                <a:cubicBezTo>
                  <a:pt x="3910975" y="142018"/>
                  <a:pt x="3912432" y="142504"/>
                  <a:pt x="3912432" y="141532"/>
                </a:cubicBezTo>
                <a:cubicBezTo>
                  <a:pt x="3912432" y="140561"/>
                  <a:pt x="3913404" y="141047"/>
                  <a:pt x="3915347" y="142990"/>
                </a:cubicBezTo>
                <a:cubicBezTo>
                  <a:pt x="3917290" y="144933"/>
                  <a:pt x="3918262" y="145419"/>
                  <a:pt x="3918262" y="144447"/>
                </a:cubicBezTo>
                <a:cubicBezTo>
                  <a:pt x="3918262" y="143475"/>
                  <a:pt x="3922634" y="146147"/>
                  <a:pt x="3931378" y="152462"/>
                </a:cubicBezTo>
                <a:cubicBezTo>
                  <a:pt x="3940122" y="158777"/>
                  <a:pt x="3949351" y="165821"/>
                  <a:pt x="3959067" y="173593"/>
                </a:cubicBezTo>
                <a:cubicBezTo>
                  <a:pt x="3969754" y="183309"/>
                  <a:pt x="3976555" y="191567"/>
                  <a:pt x="3979469" y="198368"/>
                </a:cubicBezTo>
                <a:cubicBezTo>
                  <a:pt x="3982384" y="204197"/>
                  <a:pt x="3985299" y="209055"/>
                  <a:pt x="3988213" y="212941"/>
                </a:cubicBezTo>
                <a:cubicBezTo>
                  <a:pt x="3996957" y="230429"/>
                  <a:pt x="4001329" y="243545"/>
                  <a:pt x="4001329" y="252289"/>
                </a:cubicBezTo>
                <a:cubicBezTo>
                  <a:pt x="4001329" y="256175"/>
                  <a:pt x="4000844" y="260547"/>
                  <a:pt x="3999872" y="265405"/>
                </a:cubicBezTo>
                <a:cubicBezTo>
                  <a:pt x="3994043" y="273177"/>
                  <a:pt x="3982384" y="278521"/>
                  <a:pt x="3964896" y="281435"/>
                </a:cubicBezTo>
                <a:cubicBezTo>
                  <a:pt x="3957125" y="282407"/>
                  <a:pt x="3945465" y="283864"/>
                  <a:pt x="3929921" y="285807"/>
                </a:cubicBezTo>
                <a:cubicBezTo>
                  <a:pt x="3916319" y="288722"/>
                  <a:pt x="3907089" y="291151"/>
                  <a:pt x="3902231" y="293094"/>
                </a:cubicBezTo>
                <a:cubicBezTo>
                  <a:pt x="3895430" y="293094"/>
                  <a:pt x="3889601" y="294066"/>
                  <a:pt x="3884743" y="296009"/>
                </a:cubicBezTo>
                <a:cubicBezTo>
                  <a:pt x="3877943" y="298923"/>
                  <a:pt x="3872600" y="300381"/>
                  <a:pt x="3868713" y="300381"/>
                </a:cubicBezTo>
                <a:cubicBezTo>
                  <a:pt x="3847339" y="305238"/>
                  <a:pt x="3820135" y="317383"/>
                  <a:pt x="3787103" y="336814"/>
                </a:cubicBezTo>
                <a:cubicBezTo>
                  <a:pt x="3762814" y="353330"/>
                  <a:pt x="3743868" y="369847"/>
                  <a:pt x="3730267" y="386363"/>
                </a:cubicBezTo>
                <a:cubicBezTo>
                  <a:pt x="3721523" y="399965"/>
                  <a:pt x="3720551" y="413566"/>
                  <a:pt x="3727352" y="427168"/>
                </a:cubicBezTo>
                <a:cubicBezTo>
                  <a:pt x="3730267" y="433969"/>
                  <a:pt x="3732210" y="439312"/>
                  <a:pt x="3733182" y="443199"/>
                </a:cubicBezTo>
                <a:cubicBezTo>
                  <a:pt x="3735124" y="448056"/>
                  <a:pt x="3739011" y="460686"/>
                  <a:pt x="3744840" y="481089"/>
                </a:cubicBezTo>
                <a:cubicBezTo>
                  <a:pt x="3748727" y="497605"/>
                  <a:pt x="3751641" y="508292"/>
                  <a:pt x="3753584" y="513150"/>
                </a:cubicBezTo>
                <a:cubicBezTo>
                  <a:pt x="3755527" y="518008"/>
                  <a:pt x="3757956" y="520923"/>
                  <a:pt x="3760871" y="521894"/>
                </a:cubicBezTo>
                <a:cubicBezTo>
                  <a:pt x="3763785" y="524809"/>
                  <a:pt x="3766214" y="526266"/>
                  <a:pt x="3768157" y="526266"/>
                </a:cubicBezTo>
                <a:cubicBezTo>
                  <a:pt x="3770101" y="525295"/>
                  <a:pt x="3772530" y="524809"/>
                  <a:pt x="3775444" y="524809"/>
                </a:cubicBezTo>
                <a:cubicBezTo>
                  <a:pt x="3797790" y="521894"/>
                  <a:pt x="3832279" y="510236"/>
                  <a:pt x="3878914" y="489833"/>
                </a:cubicBezTo>
                <a:cubicBezTo>
                  <a:pt x="3892516" y="484975"/>
                  <a:pt x="3899802" y="482546"/>
                  <a:pt x="3900774" y="482546"/>
                </a:cubicBezTo>
                <a:cubicBezTo>
                  <a:pt x="3900774" y="482546"/>
                  <a:pt x="3905631" y="478174"/>
                  <a:pt x="3915347" y="469430"/>
                </a:cubicBezTo>
                <a:cubicBezTo>
                  <a:pt x="3932835" y="458743"/>
                  <a:pt x="3947894" y="454371"/>
                  <a:pt x="3960524" y="456314"/>
                </a:cubicBezTo>
                <a:cubicBezTo>
                  <a:pt x="4006187" y="468945"/>
                  <a:pt x="4047964" y="502949"/>
                  <a:pt x="4085854" y="558327"/>
                </a:cubicBezTo>
                <a:cubicBezTo>
                  <a:pt x="4100428" y="582616"/>
                  <a:pt x="4109172" y="602533"/>
                  <a:pt x="4112086" y="618078"/>
                </a:cubicBezTo>
                <a:cubicBezTo>
                  <a:pt x="4117915" y="643338"/>
                  <a:pt x="4115001" y="667627"/>
                  <a:pt x="4103342" y="690944"/>
                </a:cubicBezTo>
                <a:cubicBezTo>
                  <a:pt x="4101400" y="694830"/>
                  <a:pt x="4100428" y="697259"/>
                  <a:pt x="4100428" y="698230"/>
                </a:cubicBezTo>
                <a:cubicBezTo>
                  <a:pt x="4100428" y="699202"/>
                  <a:pt x="4098727" y="704788"/>
                  <a:pt x="4095327" y="714990"/>
                </a:cubicBezTo>
                <a:cubicBezTo>
                  <a:pt x="4091927" y="725191"/>
                  <a:pt x="4087312" y="736607"/>
                  <a:pt x="4081482" y="749237"/>
                </a:cubicBezTo>
                <a:cubicBezTo>
                  <a:pt x="4076624" y="757981"/>
                  <a:pt x="4073710" y="764296"/>
                  <a:pt x="4072738" y="768182"/>
                </a:cubicBezTo>
                <a:cubicBezTo>
                  <a:pt x="4070795" y="772068"/>
                  <a:pt x="4068366" y="776440"/>
                  <a:pt x="4065452" y="781298"/>
                </a:cubicBezTo>
                <a:cubicBezTo>
                  <a:pt x="4061565" y="786156"/>
                  <a:pt x="4058165" y="791985"/>
                  <a:pt x="4055250" y="798786"/>
                </a:cubicBezTo>
                <a:cubicBezTo>
                  <a:pt x="4043592" y="821132"/>
                  <a:pt x="4020275" y="856107"/>
                  <a:pt x="3985299" y="903713"/>
                </a:cubicBezTo>
                <a:cubicBezTo>
                  <a:pt x="3977527" y="913429"/>
                  <a:pt x="3967082" y="924602"/>
                  <a:pt x="3953966" y="937232"/>
                </a:cubicBezTo>
                <a:cubicBezTo>
                  <a:pt x="3940850" y="949862"/>
                  <a:pt x="3933321" y="955691"/>
                  <a:pt x="3931378" y="954720"/>
                </a:cubicBezTo>
                <a:cubicBezTo>
                  <a:pt x="3929435" y="954720"/>
                  <a:pt x="3928463" y="955205"/>
                  <a:pt x="3928463" y="956177"/>
                </a:cubicBezTo>
                <a:cubicBezTo>
                  <a:pt x="3928463" y="959092"/>
                  <a:pt x="3917776" y="965893"/>
                  <a:pt x="3896402" y="976580"/>
                </a:cubicBezTo>
                <a:cubicBezTo>
                  <a:pt x="3889601" y="978523"/>
                  <a:pt x="3879399" y="979494"/>
                  <a:pt x="3865799" y="979494"/>
                </a:cubicBezTo>
                <a:cubicBezTo>
                  <a:pt x="3853168" y="979494"/>
                  <a:pt x="3841995" y="976094"/>
                  <a:pt x="3832279" y="969293"/>
                </a:cubicBezTo>
                <a:cubicBezTo>
                  <a:pt x="3820621" y="963464"/>
                  <a:pt x="3807019" y="953262"/>
                  <a:pt x="3791475" y="938689"/>
                </a:cubicBezTo>
                <a:cubicBezTo>
                  <a:pt x="3774958" y="926059"/>
                  <a:pt x="3765729" y="919258"/>
                  <a:pt x="3763785" y="918287"/>
                </a:cubicBezTo>
                <a:cubicBezTo>
                  <a:pt x="3759899" y="921201"/>
                  <a:pt x="3755527" y="930917"/>
                  <a:pt x="3750669" y="947433"/>
                </a:cubicBezTo>
                <a:cubicBezTo>
                  <a:pt x="3748727" y="954234"/>
                  <a:pt x="3747269" y="962492"/>
                  <a:pt x="3746297" y="972208"/>
                </a:cubicBezTo>
                <a:cubicBezTo>
                  <a:pt x="3745326" y="981923"/>
                  <a:pt x="3743383" y="1001840"/>
                  <a:pt x="3740468" y="1031958"/>
                </a:cubicBezTo>
                <a:cubicBezTo>
                  <a:pt x="3739496" y="1052360"/>
                  <a:pt x="3738525" y="1064505"/>
                  <a:pt x="3737553" y="1068391"/>
                </a:cubicBezTo>
                <a:cubicBezTo>
                  <a:pt x="3737553" y="1069363"/>
                  <a:pt x="3736096" y="1081993"/>
                  <a:pt x="3733182" y="1106282"/>
                </a:cubicBezTo>
                <a:cubicBezTo>
                  <a:pt x="3732210" y="1111139"/>
                  <a:pt x="3731724" y="1116968"/>
                  <a:pt x="3731724" y="1123769"/>
                </a:cubicBezTo>
                <a:cubicBezTo>
                  <a:pt x="3730752" y="1128627"/>
                  <a:pt x="3729781" y="1133971"/>
                  <a:pt x="3728809" y="1139800"/>
                </a:cubicBezTo>
                <a:cubicBezTo>
                  <a:pt x="3727838" y="1146601"/>
                  <a:pt x="3726867" y="1153402"/>
                  <a:pt x="3725894" y="1160203"/>
                </a:cubicBezTo>
                <a:cubicBezTo>
                  <a:pt x="3723952" y="1167004"/>
                  <a:pt x="3722980" y="1172833"/>
                  <a:pt x="3722980" y="1177690"/>
                </a:cubicBezTo>
                <a:cubicBezTo>
                  <a:pt x="3722980" y="1182548"/>
                  <a:pt x="3722008" y="1188377"/>
                  <a:pt x="3720065" y="1195178"/>
                </a:cubicBezTo>
                <a:cubicBezTo>
                  <a:pt x="3719094" y="1201008"/>
                  <a:pt x="3718123" y="1206351"/>
                  <a:pt x="3717151" y="1211209"/>
                </a:cubicBezTo>
                <a:cubicBezTo>
                  <a:pt x="3713265" y="1239384"/>
                  <a:pt x="3703550" y="1272417"/>
                  <a:pt x="3688005" y="1310307"/>
                </a:cubicBezTo>
                <a:cubicBezTo>
                  <a:pt x="3677318" y="1341397"/>
                  <a:pt x="3670516" y="1367628"/>
                  <a:pt x="3667602" y="1389003"/>
                </a:cubicBezTo>
                <a:cubicBezTo>
                  <a:pt x="3666630" y="1393860"/>
                  <a:pt x="3665659" y="1397261"/>
                  <a:pt x="3664687" y="1399204"/>
                </a:cubicBezTo>
                <a:cubicBezTo>
                  <a:pt x="3664687" y="1401147"/>
                  <a:pt x="3664687" y="1403090"/>
                  <a:pt x="3664687" y="1405033"/>
                </a:cubicBezTo>
                <a:cubicBezTo>
                  <a:pt x="3665659" y="1407948"/>
                  <a:pt x="3665173" y="1408919"/>
                  <a:pt x="3663230" y="1407948"/>
                </a:cubicBezTo>
                <a:cubicBezTo>
                  <a:pt x="3662258" y="1406976"/>
                  <a:pt x="3661287" y="1407705"/>
                  <a:pt x="3660315" y="1410134"/>
                </a:cubicBezTo>
                <a:cubicBezTo>
                  <a:pt x="3659343" y="1412563"/>
                  <a:pt x="3658372" y="1417663"/>
                  <a:pt x="3657401" y="1425436"/>
                </a:cubicBezTo>
                <a:cubicBezTo>
                  <a:pt x="3655458" y="1441952"/>
                  <a:pt x="3653758" y="1451182"/>
                  <a:pt x="3652300" y="1453125"/>
                </a:cubicBezTo>
                <a:cubicBezTo>
                  <a:pt x="3650842" y="1455068"/>
                  <a:pt x="3649628" y="1451182"/>
                  <a:pt x="3648658" y="1441466"/>
                </a:cubicBezTo>
                <a:cubicBezTo>
                  <a:pt x="3646714" y="1433694"/>
                  <a:pt x="3644770" y="1423493"/>
                  <a:pt x="3642827" y="1410862"/>
                </a:cubicBezTo>
                <a:cubicBezTo>
                  <a:pt x="3640884" y="1395317"/>
                  <a:pt x="3637970" y="1374429"/>
                  <a:pt x="3634083" y="1348197"/>
                </a:cubicBezTo>
                <a:cubicBezTo>
                  <a:pt x="3625339" y="1297677"/>
                  <a:pt x="3617082" y="1252500"/>
                  <a:pt x="3609309" y="1212666"/>
                </a:cubicBezTo>
                <a:cubicBezTo>
                  <a:pt x="3607366" y="1205865"/>
                  <a:pt x="3605423" y="1193235"/>
                  <a:pt x="3603480" y="1174776"/>
                </a:cubicBezTo>
                <a:cubicBezTo>
                  <a:pt x="3598622" y="1061104"/>
                  <a:pt x="3599107" y="915372"/>
                  <a:pt x="3604937" y="737578"/>
                </a:cubicBezTo>
                <a:cubicBezTo>
                  <a:pt x="3606880" y="703574"/>
                  <a:pt x="3607609" y="682443"/>
                  <a:pt x="3607123" y="674185"/>
                </a:cubicBezTo>
                <a:cubicBezTo>
                  <a:pt x="3606637" y="665927"/>
                  <a:pt x="3604451" y="660826"/>
                  <a:pt x="3600565" y="658883"/>
                </a:cubicBezTo>
                <a:cubicBezTo>
                  <a:pt x="3597650" y="651110"/>
                  <a:pt x="3579677" y="654025"/>
                  <a:pt x="3546644" y="667627"/>
                </a:cubicBezTo>
                <a:cubicBezTo>
                  <a:pt x="3511668" y="681228"/>
                  <a:pt x="3489322" y="694830"/>
                  <a:pt x="3479607" y="708432"/>
                </a:cubicBezTo>
                <a:cubicBezTo>
                  <a:pt x="3467948" y="723977"/>
                  <a:pt x="3459690" y="748265"/>
                  <a:pt x="3454833" y="781298"/>
                </a:cubicBezTo>
                <a:cubicBezTo>
                  <a:pt x="3449003" y="807530"/>
                  <a:pt x="3451918" y="863880"/>
                  <a:pt x="3463577" y="950348"/>
                </a:cubicBezTo>
                <a:cubicBezTo>
                  <a:pt x="3469406" y="996010"/>
                  <a:pt x="3467948" y="1024671"/>
                  <a:pt x="3459205" y="1036330"/>
                </a:cubicBezTo>
                <a:cubicBezTo>
                  <a:pt x="3452404" y="1043131"/>
                  <a:pt x="3436859" y="1037787"/>
                  <a:pt x="3412570" y="1020299"/>
                </a:cubicBezTo>
                <a:cubicBezTo>
                  <a:pt x="3396054" y="1006698"/>
                  <a:pt x="3380994" y="986781"/>
                  <a:pt x="3367393" y="960549"/>
                </a:cubicBezTo>
                <a:cubicBezTo>
                  <a:pt x="3357677" y="944033"/>
                  <a:pt x="3353305" y="923630"/>
                  <a:pt x="3354277" y="899341"/>
                </a:cubicBezTo>
                <a:cubicBezTo>
                  <a:pt x="3353305" y="881853"/>
                  <a:pt x="3352334" y="870195"/>
                  <a:pt x="3351362" y="864366"/>
                </a:cubicBezTo>
                <a:cubicBezTo>
                  <a:pt x="3344561" y="851735"/>
                  <a:pt x="3331445" y="842020"/>
                  <a:pt x="3312014" y="835219"/>
                </a:cubicBezTo>
                <a:cubicBezTo>
                  <a:pt x="3306186" y="832304"/>
                  <a:pt x="3302299" y="836676"/>
                  <a:pt x="3300356" y="848335"/>
                </a:cubicBezTo>
                <a:cubicBezTo>
                  <a:pt x="3296469" y="859994"/>
                  <a:pt x="3289669" y="875538"/>
                  <a:pt x="3279953" y="894969"/>
                </a:cubicBezTo>
                <a:cubicBezTo>
                  <a:pt x="3278010" y="904685"/>
                  <a:pt x="3275096" y="913429"/>
                  <a:pt x="3271209" y="921201"/>
                </a:cubicBezTo>
                <a:cubicBezTo>
                  <a:pt x="3259551" y="947433"/>
                  <a:pt x="3242549" y="976580"/>
                  <a:pt x="3220203" y="1008641"/>
                </a:cubicBezTo>
                <a:cubicBezTo>
                  <a:pt x="3205630" y="1025157"/>
                  <a:pt x="3185227" y="1045074"/>
                  <a:pt x="3158995" y="1068391"/>
                </a:cubicBezTo>
                <a:cubicBezTo>
                  <a:pt x="3112361" y="1103367"/>
                  <a:pt x="3063298" y="1135914"/>
                  <a:pt x="3011805" y="1166032"/>
                </a:cubicBezTo>
                <a:cubicBezTo>
                  <a:pt x="3006948" y="1167975"/>
                  <a:pt x="3005005" y="1168461"/>
                  <a:pt x="3005976" y="1167489"/>
                </a:cubicBezTo>
                <a:cubicBezTo>
                  <a:pt x="3006948" y="1166518"/>
                  <a:pt x="3012292" y="1162146"/>
                  <a:pt x="3022007" y="1154373"/>
                </a:cubicBezTo>
                <a:cubicBezTo>
                  <a:pt x="3049210" y="1132027"/>
                  <a:pt x="3076900" y="1101910"/>
                  <a:pt x="3105074" y="1064019"/>
                </a:cubicBezTo>
                <a:cubicBezTo>
                  <a:pt x="3141993" y="1012527"/>
                  <a:pt x="3169198" y="967836"/>
                  <a:pt x="3186685" y="929945"/>
                </a:cubicBezTo>
                <a:cubicBezTo>
                  <a:pt x="3213888" y="871652"/>
                  <a:pt x="3229433" y="808016"/>
                  <a:pt x="3233319" y="739036"/>
                </a:cubicBezTo>
                <a:cubicBezTo>
                  <a:pt x="3234290" y="726405"/>
                  <a:pt x="3235262" y="713290"/>
                  <a:pt x="3236233" y="699688"/>
                </a:cubicBezTo>
                <a:cubicBezTo>
                  <a:pt x="3238177" y="687058"/>
                  <a:pt x="3239635" y="673942"/>
                  <a:pt x="3240606" y="660340"/>
                </a:cubicBezTo>
                <a:cubicBezTo>
                  <a:pt x="3241577" y="608848"/>
                  <a:pt x="3241577" y="557841"/>
                  <a:pt x="3240606" y="507321"/>
                </a:cubicBezTo>
                <a:cubicBezTo>
                  <a:pt x="3239635" y="497605"/>
                  <a:pt x="3238177" y="482061"/>
                  <a:pt x="3236233" y="460686"/>
                </a:cubicBezTo>
                <a:cubicBezTo>
                  <a:pt x="3235262" y="440284"/>
                  <a:pt x="3234290" y="427168"/>
                  <a:pt x="3233319" y="421339"/>
                </a:cubicBezTo>
                <a:cubicBezTo>
                  <a:pt x="3231376" y="399965"/>
                  <a:pt x="3230404" y="357702"/>
                  <a:pt x="3230404" y="294551"/>
                </a:cubicBezTo>
                <a:cubicBezTo>
                  <a:pt x="3230404" y="276092"/>
                  <a:pt x="3230404" y="262976"/>
                  <a:pt x="3230404" y="255204"/>
                </a:cubicBezTo>
                <a:cubicBezTo>
                  <a:pt x="3230404" y="247431"/>
                  <a:pt x="3229433" y="241602"/>
                  <a:pt x="3227489" y="237716"/>
                </a:cubicBezTo>
                <a:cubicBezTo>
                  <a:pt x="3222632" y="223142"/>
                  <a:pt x="3212431" y="215856"/>
                  <a:pt x="3196886" y="215856"/>
                </a:cubicBezTo>
                <a:cubicBezTo>
                  <a:pt x="3184256" y="215856"/>
                  <a:pt x="3174054" y="219742"/>
                  <a:pt x="3166282" y="227514"/>
                </a:cubicBezTo>
                <a:cubicBezTo>
                  <a:pt x="3163367" y="230429"/>
                  <a:pt x="3161667" y="233829"/>
                  <a:pt x="3161181" y="237716"/>
                </a:cubicBezTo>
                <a:cubicBezTo>
                  <a:pt x="3160696" y="241602"/>
                  <a:pt x="3160938" y="250346"/>
                  <a:pt x="3161910" y="263948"/>
                </a:cubicBezTo>
                <a:cubicBezTo>
                  <a:pt x="3161910" y="286293"/>
                  <a:pt x="3163367" y="312039"/>
                  <a:pt x="3166282" y="341186"/>
                </a:cubicBezTo>
                <a:cubicBezTo>
                  <a:pt x="3172111" y="387820"/>
                  <a:pt x="3172597" y="426196"/>
                  <a:pt x="3167739" y="456314"/>
                </a:cubicBezTo>
                <a:cubicBezTo>
                  <a:pt x="3161910" y="514607"/>
                  <a:pt x="3148309" y="587960"/>
                  <a:pt x="3126934" y="676371"/>
                </a:cubicBezTo>
                <a:cubicBezTo>
                  <a:pt x="3110418" y="744379"/>
                  <a:pt x="3100217" y="790042"/>
                  <a:pt x="3096331" y="813359"/>
                </a:cubicBezTo>
                <a:cubicBezTo>
                  <a:pt x="3095359" y="818217"/>
                  <a:pt x="3093416" y="826961"/>
                  <a:pt x="3090501" y="839591"/>
                </a:cubicBezTo>
                <a:cubicBezTo>
                  <a:pt x="3085644" y="862908"/>
                  <a:pt x="3080543" y="877967"/>
                  <a:pt x="3075199" y="884768"/>
                </a:cubicBezTo>
                <a:cubicBezTo>
                  <a:pt x="3069856" y="891569"/>
                  <a:pt x="3062326" y="893998"/>
                  <a:pt x="3052611" y="892055"/>
                </a:cubicBezTo>
                <a:cubicBezTo>
                  <a:pt x="3044838" y="891083"/>
                  <a:pt x="3033180" y="884282"/>
                  <a:pt x="3017635" y="871652"/>
                </a:cubicBezTo>
                <a:cubicBezTo>
                  <a:pt x="2991403" y="851250"/>
                  <a:pt x="2974887" y="825504"/>
                  <a:pt x="2968086" y="794414"/>
                </a:cubicBezTo>
                <a:cubicBezTo>
                  <a:pt x="2965171" y="783727"/>
                  <a:pt x="2970029" y="766725"/>
                  <a:pt x="2982659" y="743407"/>
                </a:cubicBezTo>
                <a:cubicBezTo>
                  <a:pt x="2985574" y="731749"/>
                  <a:pt x="2987517" y="723491"/>
                  <a:pt x="2988488" y="718633"/>
                </a:cubicBezTo>
                <a:cubicBezTo>
                  <a:pt x="2990432" y="714747"/>
                  <a:pt x="2992375" y="709403"/>
                  <a:pt x="2994318" y="702602"/>
                </a:cubicBezTo>
                <a:cubicBezTo>
                  <a:pt x="3001119" y="689972"/>
                  <a:pt x="3007920" y="667627"/>
                  <a:pt x="3014720" y="635566"/>
                </a:cubicBezTo>
                <a:cubicBezTo>
                  <a:pt x="3021521" y="599618"/>
                  <a:pt x="3025165" y="573386"/>
                  <a:pt x="3025650" y="556870"/>
                </a:cubicBezTo>
                <a:cubicBezTo>
                  <a:pt x="3026136" y="540354"/>
                  <a:pt x="3023950" y="529666"/>
                  <a:pt x="3019093" y="524809"/>
                </a:cubicBezTo>
                <a:cubicBezTo>
                  <a:pt x="3012292" y="518979"/>
                  <a:pt x="3005005" y="514122"/>
                  <a:pt x="2997232" y="510236"/>
                </a:cubicBezTo>
                <a:cubicBezTo>
                  <a:pt x="2988488" y="506349"/>
                  <a:pt x="2984116" y="502949"/>
                  <a:pt x="2984116" y="500034"/>
                </a:cubicBezTo>
                <a:cubicBezTo>
                  <a:pt x="2984116" y="494205"/>
                  <a:pt x="2989460" y="489347"/>
                  <a:pt x="3000147" y="485461"/>
                </a:cubicBezTo>
                <a:cubicBezTo>
                  <a:pt x="3005005" y="485461"/>
                  <a:pt x="3009863" y="484004"/>
                  <a:pt x="3014720" y="481089"/>
                </a:cubicBezTo>
                <a:cubicBezTo>
                  <a:pt x="3021521" y="474288"/>
                  <a:pt x="3032208" y="477203"/>
                  <a:pt x="3046782" y="489833"/>
                </a:cubicBezTo>
                <a:cubicBezTo>
                  <a:pt x="3056497" y="495662"/>
                  <a:pt x="3061841" y="498577"/>
                  <a:pt x="3062812" y="498577"/>
                </a:cubicBezTo>
                <a:cubicBezTo>
                  <a:pt x="3066698" y="498577"/>
                  <a:pt x="3074714" y="508292"/>
                  <a:pt x="3086858" y="527723"/>
                </a:cubicBezTo>
                <a:cubicBezTo>
                  <a:pt x="3099002" y="547154"/>
                  <a:pt x="3107017" y="564157"/>
                  <a:pt x="3110904" y="578730"/>
                </a:cubicBezTo>
                <a:cubicBezTo>
                  <a:pt x="3114790" y="590388"/>
                  <a:pt x="3119162" y="593303"/>
                  <a:pt x="3124020" y="587474"/>
                </a:cubicBezTo>
                <a:cubicBezTo>
                  <a:pt x="3135678" y="567071"/>
                  <a:pt x="3146366" y="535982"/>
                  <a:pt x="3156081" y="494205"/>
                </a:cubicBezTo>
                <a:cubicBezTo>
                  <a:pt x="3161910" y="467973"/>
                  <a:pt x="3161910" y="424739"/>
                  <a:pt x="3156081" y="364503"/>
                </a:cubicBezTo>
                <a:cubicBezTo>
                  <a:pt x="3153167" y="334385"/>
                  <a:pt x="3150738" y="309610"/>
                  <a:pt x="3148795" y="290179"/>
                </a:cubicBezTo>
                <a:cubicBezTo>
                  <a:pt x="3147822" y="271720"/>
                  <a:pt x="3146366" y="256175"/>
                  <a:pt x="3144422" y="243545"/>
                </a:cubicBezTo>
                <a:cubicBezTo>
                  <a:pt x="3142479" y="231886"/>
                  <a:pt x="3142479" y="223142"/>
                  <a:pt x="3144422" y="217313"/>
                </a:cubicBezTo>
                <a:cubicBezTo>
                  <a:pt x="3149280" y="193024"/>
                  <a:pt x="3166769" y="176508"/>
                  <a:pt x="3196886" y="167764"/>
                </a:cubicBezTo>
                <a:cubicBezTo>
                  <a:pt x="3218260" y="162906"/>
                  <a:pt x="3234290" y="163878"/>
                  <a:pt x="3244977" y="170679"/>
                </a:cubicBezTo>
                <a:cubicBezTo>
                  <a:pt x="3266352" y="183309"/>
                  <a:pt x="3283354" y="196911"/>
                  <a:pt x="3295984" y="211484"/>
                </a:cubicBezTo>
                <a:cubicBezTo>
                  <a:pt x="3305700" y="223142"/>
                  <a:pt x="3318329" y="243545"/>
                  <a:pt x="3333874" y="272691"/>
                </a:cubicBezTo>
                <a:cubicBezTo>
                  <a:pt x="3344561" y="292122"/>
                  <a:pt x="3350877" y="323212"/>
                  <a:pt x="3352820" y="365960"/>
                </a:cubicBezTo>
                <a:cubicBezTo>
                  <a:pt x="3352820" y="382477"/>
                  <a:pt x="3353305" y="394135"/>
                  <a:pt x="3354277" y="400936"/>
                </a:cubicBezTo>
                <a:cubicBezTo>
                  <a:pt x="3354277" y="406765"/>
                  <a:pt x="3354277" y="413081"/>
                  <a:pt x="3354277" y="419881"/>
                </a:cubicBezTo>
                <a:lnTo>
                  <a:pt x="3354277" y="428625"/>
                </a:lnTo>
                <a:lnTo>
                  <a:pt x="3383423" y="415509"/>
                </a:lnTo>
                <a:cubicBezTo>
                  <a:pt x="3402854" y="407737"/>
                  <a:pt x="3418399" y="399965"/>
                  <a:pt x="3430058" y="392192"/>
                </a:cubicBezTo>
                <a:cubicBezTo>
                  <a:pt x="3441716" y="385391"/>
                  <a:pt x="3451918" y="380048"/>
                  <a:pt x="3460662" y="376162"/>
                </a:cubicBezTo>
                <a:cubicBezTo>
                  <a:pt x="3471349" y="369361"/>
                  <a:pt x="3483007" y="362074"/>
                  <a:pt x="3495638" y="354302"/>
                </a:cubicBezTo>
                <a:cubicBezTo>
                  <a:pt x="3506324" y="347501"/>
                  <a:pt x="3517012" y="340214"/>
                  <a:pt x="3527699" y="332442"/>
                </a:cubicBezTo>
                <a:cubicBezTo>
                  <a:pt x="3539358" y="325641"/>
                  <a:pt x="3547130" y="321269"/>
                  <a:pt x="3551016" y="319326"/>
                </a:cubicBezTo>
                <a:cubicBezTo>
                  <a:pt x="3552959" y="318354"/>
                  <a:pt x="3557817" y="315440"/>
                  <a:pt x="3565589" y="310582"/>
                </a:cubicBezTo>
                <a:cubicBezTo>
                  <a:pt x="3573361" y="305724"/>
                  <a:pt x="3580648" y="301352"/>
                  <a:pt x="3587449" y="297466"/>
                </a:cubicBezTo>
                <a:cubicBezTo>
                  <a:pt x="3593278" y="293580"/>
                  <a:pt x="3598865" y="290179"/>
                  <a:pt x="3604208" y="287265"/>
                </a:cubicBezTo>
                <a:cubicBezTo>
                  <a:pt x="3609552" y="284350"/>
                  <a:pt x="3620482" y="278035"/>
                  <a:pt x="3636998" y="268320"/>
                </a:cubicBezTo>
                <a:cubicBezTo>
                  <a:pt x="3655458" y="258604"/>
                  <a:pt x="3668574" y="251317"/>
                  <a:pt x="3676346" y="246460"/>
                </a:cubicBezTo>
                <a:cubicBezTo>
                  <a:pt x="3684118" y="241602"/>
                  <a:pt x="3700635" y="232858"/>
                  <a:pt x="3725894" y="220228"/>
                </a:cubicBezTo>
                <a:cubicBezTo>
                  <a:pt x="3750183" y="208569"/>
                  <a:pt x="3765971" y="200797"/>
                  <a:pt x="3773258" y="196911"/>
                </a:cubicBezTo>
                <a:cubicBezTo>
                  <a:pt x="3780544" y="193024"/>
                  <a:pt x="3785159" y="190596"/>
                  <a:pt x="3787103" y="189624"/>
                </a:cubicBezTo>
                <a:cubicBezTo>
                  <a:pt x="3790988" y="186709"/>
                  <a:pt x="3798275" y="181366"/>
                  <a:pt x="3808962" y="173593"/>
                </a:cubicBezTo>
                <a:cubicBezTo>
                  <a:pt x="3823535" y="166793"/>
                  <a:pt x="3837623" y="158534"/>
                  <a:pt x="3851225" y="148819"/>
                </a:cubicBezTo>
                <a:cubicBezTo>
                  <a:pt x="3864827" y="142018"/>
                  <a:pt x="3873570" y="137646"/>
                  <a:pt x="3877457" y="135703"/>
                </a:cubicBezTo>
                <a:cubicBezTo>
                  <a:pt x="3880372" y="135703"/>
                  <a:pt x="3882314" y="135217"/>
                  <a:pt x="3883286" y="134246"/>
                </a:cubicBezTo>
                <a:close/>
                <a:moveTo>
                  <a:pt x="7788917" y="119672"/>
                </a:moveTo>
                <a:cubicBezTo>
                  <a:pt x="7793775" y="119672"/>
                  <a:pt x="7801061" y="121615"/>
                  <a:pt x="7810777" y="125502"/>
                </a:cubicBezTo>
                <a:cubicBezTo>
                  <a:pt x="7819521" y="128416"/>
                  <a:pt x="7826321" y="130845"/>
                  <a:pt x="7831179" y="132788"/>
                </a:cubicBezTo>
                <a:cubicBezTo>
                  <a:pt x="7845752" y="138618"/>
                  <a:pt x="7855953" y="148819"/>
                  <a:pt x="7861783" y="163392"/>
                </a:cubicBezTo>
                <a:cubicBezTo>
                  <a:pt x="7862754" y="168250"/>
                  <a:pt x="7864697" y="172136"/>
                  <a:pt x="7867612" y="175051"/>
                </a:cubicBezTo>
                <a:cubicBezTo>
                  <a:pt x="7873441" y="188652"/>
                  <a:pt x="7876842" y="202254"/>
                  <a:pt x="7877813" y="215856"/>
                </a:cubicBezTo>
                <a:cubicBezTo>
                  <a:pt x="7874899" y="237230"/>
                  <a:pt x="7867612" y="267834"/>
                  <a:pt x="7855953" y="307667"/>
                </a:cubicBezTo>
                <a:cubicBezTo>
                  <a:pt x="7854011" y="316411"/>
                  <a:pt x="7851581" y="326613"/>
                  <a:pt x="7848667" y="338271"/>
                </a:cubicBezTo>
                <a:cubicBezTo>
                  <a:pt x="7846723" y="348958"/>
                  <a:pt x="7844781" y="354787"/>
                  <a:pt x="7842838" y="355759"/>
                </a:cubicBezTo>
                <a:cubicBezTo>
                  <a:pt x="7841867" y="356731"/>
                  <a:pt x="7841867" y="358188"/>
                  <a:pt x="7842838" y="360131"/>
                </a:cubicBezTo>
                <a:cubicBezTo>
                  <a:pt x="7842838" y="363046"/>
                  <a:pt x="7842352" y="365475"/>
                  <a:pt x="7841381" y="367418"/>
                </a:cubicBezTo>
                <a:cubicBezTo>
                  <a:pt x="7833607" y="392678"/>
                  <a:pt x="7828265" y="417453"/>
                  <a:pt x="7825350" y="441741"/>
                </a:cubicBezTo>
                <a:cubicBezTo>
                  <a:pt x="7829236" y="441741"/>
                  <a:pt x="7836037" y="438341"/>
                  <a:pt x="7845752" y="431540"/>
                </a:cubicBezTo>
                <a:cubicBezTo>
                  <a:pt x="7850610" y="428625"/>
                  <a:pt x="7851095" y="425225"/>
                  <a:pt x="7847209" y="421339"/>
                </a:cubicBezTo>
                <a:lnTo>
                  <a:pt x="7842838" y="414052"/>
                </a:lnTo>
                <a:lnTo>
                  <a:pt x="7855953" y="414052"/>
                </a:lnTo>
                <a:cubicBezTo>
                  <a:pt x="7864697" y="413081"/>
                  <a:pt x="7872955" y="412595"/>
                  <a:pt x="7880728" y="412595"/>
                </a:cubicBezTo>
                <a:cubicBezTo>
                  <a:pt x="7887529" y="412595"/>
                  <a:pt x="7894815" y="414538"/>
                  <a:pt x="7902587" y="418424"/>
                </a:cubicBezTo>
                <a:cubicBezTo>
                  <a:pt x="7911332" y="422310"/>
                  <a:pt x="7916675" y="424253"/>
                  <a:pt x="7918619" y="424253"/>
                </a:cubicBezTo>
                <a:cubicBezTo>
                  <a:pt x="7920561" y="424253"/>
                  <a:pt x="7923962" y="426682"/>
                  <a:pt x="7928820" y="431540"/>
                </a:cubicBezTo>
                <a:cubicBezTo>
                  <a:pt x="7944364" y="451942"/>
                  <a:pt x="7948737" y="469916"/>
                  <a:pt x="7941936" y="485461"/>
                </a:cubicBezTo>
                <a:cubicBezTo>
                  <a:pt x="7938049" y="488376"/>
                  <a:pt x="7928820" y="492262"/>
                  <a:pt x="7914247" y="497120"/>
                </a:cubicBezTo>
                <a:cubicBezTo>
                  <a:pt x="7898702" y="503920"/>
                  <a:pt x="7884129" y="510721"/>
                  <a:pt x="7870527" y="517522"/>
                </a:cubicBezTo>
                <a:cubicBezTo>
                  <a:pt x="7855953" y="524323"/>
                  <a:pt x="7848181" y="527723"/>
                  <a:pt x="7847209" y="527723"/>
                </a:cubicBezTo>
                <a:cubicBezTo>
                  <a:pt x="7846238" y="527723"/>
                  <a:pt x="7840409" y="531124"/>
                  <a:pt x="7829722" y="537925"/>
                </a:cubicBezTo>
                <a:lnTo>
                  <a:pt x="7812234" y="548126"/>
                </a:lnTo>
                <a:lnTo>
                  <a:pt x="7809319" y="569986"/>
                </a:lnTo>
                <a:cubicBezTo>
                  <a:pt x="7807376" y="587474"/>
                  <a:pt x="7805433" y="612734"/>
                  <a:pt x="7803489" y="645767"/>
                </a:cubicBezTo>
                <a:cubicBezTo>
                  <a:pt x="7801547" y="667141"/>
                  <a:pt x="7800089" y="682686"/>
                  <a:pt x="7799118" y="692401"/>
                </a:cubicBezTo>
                <a:lnTo>
                  <a:pt x="7797661" y="705517"/>
                </a:lnTo>
                <a:lnTo>
                  <a:pt x="7822435" y="685115"/>
                </a:lnTo>
                <a:cubicBezTo>
                  <a:pt x="7838951" y="670541"/>
                  <a:pt x="7856925" y="655482"/>
                  <a:pt x="7876356" y="639937"/>
                </a:cubicBezTo>
                <a:cubicBezTo>
                  <a:pt x="7893844" y="625364"/>
                  <a:pt x="7905503" y="615163"/>
                  <a:pt x="7911332" y="609334"/>
                </a:cubicBezTo>
                <a:cubicBezTo>
                  <a:pt x="7915217" y="604476"/>
                  <a:pt x="7917647" y="602047"/>
                  <a:pt x="7918619" y="602047"/>
                </a:cubicBezTo>
                <a:cubicBezTo>
                  <a:pt x="7918619" y="602047"/>
                  <a:pt x="7924934" y="595732"/>
                  <a:pt x="7937563" y="583102"/>
                </a:cubicBezTo>
                <a:cubicBezTo>
                  <a:pt x="7950193" y="571443"/>
                  <a:pt x="7956995" y="565614"/>
                  <a:pt x="7957967" y="565614"/>
                </a:cubicBezTo>
                <a:cubicBezTo>
                  <a:pt x="7958937" y="565614"/>
                  <a:pt x="7962095" y="563185"/>
                  <a:pt x="7967439" y="558327"/>
                </a:cubicBezTo>
                <a:cubicBezTo>
                  <a:pt x="7972782" y="553469"/>
                  <a:pt x="7979340" y="547640"/>
                  <a:pt x="7987113" y="540839"/>
                </a:cubicBezTo>
                <a:cubicBezTo>
                  <a:pt x="7996828" y="532095"/>
                  <a:pt x="8002657" y="526995"/>
                  <a:pt x="8004601" y="525537"/>
                </a:cubicBezTo>
                <a:cubicBezTo>
                  <a:pt x="8006544" y="524080"/>
                  <a:pt x="8004843" y="526509"/>
                  <a:pt x="7999500" y="532824"/>
                </a:cubicBezTo>
                <a:cubicBezTo>
                  <a:pt x="7994157" y="539139"/>
                  <a:pt x="7984685" y="549098"/>
                  <a:pt x="7971083" y="562699"/>
                </a:cubicBezTo>
                <a:cubicBezTo>
                  <a:pt x="7964281" y="569500"/>
                  <a:pt x="7958937" y="575086"/>
                  <a:pt x="7955052" y="579458"/>
                </a:cubicBezTo>
                <a:cubicBezTo>
                  <a:pt x="7951165" y="583830"/>
                  <a:pt x="7949222" y="586016"/>
                  <a:pt x="7949222" y="586016"/>
                </a:cubicBezTo>
                <a:cubicBezTo>
                  <a:pt x="7998771" y="538410"/>
                  <a:pt x="8047349" y="488861"/>
                  <a:pt x="8094955" y="437369"/>
                </a:cubicBezTo>
                <a:cubicBezTo>
                  <a:pt x="8095926" y="434455"/>
                  <a:pt x="8096898" y="432026"/>
                  <a:pt x="8097869" y="430083"/>
                </a:cubicBezTo>
                <a:cubicBezTo>
                  <a:pt x="8097869" y="429111"/>
                  <a:pt x="8098355" y="427168"/>
                  <a:pt x="8099327" y="424253"/>
                </a:cubicBezTo>
                <a:cubicBezTo>
                  <a:pt x="8103213" y="412595"/>
                  <a:pt x="8105156" y="404822"/>
                  <a:pt x="8105156" y="400936"/>
                </a:cubicBezTo>
                <a:cubicBezTo>
                  <a:pt x="8105156" y="398022"/>
                  <a:pt x="8106128" y="391706"/>
                  <a:pt x="8108070" y="381991"/>
                </a:cubicBezTo>
                <a:cubicBezTo>
                  <a:pt x="8112929" y="362560"/>
                  <a:pt x="8116815" y="342157"/>
                  <a:pt x="8119729" y="320783"/>
                </a:cubicBezTo>
                <a:cubicBezTo>
                  <a:pt x="8120701" y="316897"/>
                  <a:pt x="8121673" y="312525"/>
                  <a:pt x="8122644" y="307667"/>
                </a:cubicBezTo>
                <a:cubicBezTo>
                  <a:pt x="8127502" y="263948"/>
                  <a:pt x="8127502" y="234315"/>
                  <a:pt x="8122644" y="218771"/>
                </a:cubicBezTo>
                <a:cubicBezTo>
                  <a:pt x="8120701" y="216827"/>
                  <a:pt x="8117786" y="214884"/>
                  <a:pt x="8113900" y="212941"/>
                </a:cubicBezTo>
                <a:cubicBezTo>
                  <a:pt x="8110985" y="210027"/>
                  <a:pt x="8104670" y="210512"/>
                  <a:pt x="8094955" y="214399"/>
                </a:cubicBezTo>
                <a:cubicBezTo>
                  <a:pt x="8079410" y="220228"/>
                  <a:pt x="8064837" y="229943"/>
                  <a:pt x="8051235" y="243545"/>
                </a:cubicBezTo>
                <a:cubicBezTo>
                  <a:pt x="8044434" y="249374"/>
                  <a:pt x="8041034" y="251803"/>
                  <a:pt x="8041034" y="250832"/>
                </a:cubicBezTo>
                <a:cubicBezTo>
                  <a:pt x="8041034" y="249860"/>
                  <a:pt x="8043462" y="244517"/>
                  <a:pt x="8048321" y="234801"/>
                </a:cubicBezTo>
                <a:cubicBezTo>
                  <a:pt x="8053178" y="225086"/>
                  <a:pt x="8058036" y="216342"/>
                  <a:pt x="8062894" y="208569"/>
                </a:cubicBezTo>
                <a:cubicBezTo>
                  <a:pt x="8068723" y="199825"/>
                  <a:pt x="8074552" y="192296"/>
                  <a:pt x="8080381" y="185981"/>
                </a:cubicBezTo>
                <a:cubicBezTo>
                  <a:pt x="8086211" y="179666"/>
                  <a:pt x="8089612" y="176508"/>
                  <a:pt x="8090583" y="176508"/>
                </a:cubicBezTo>
                <a:cubicBezTo>
                  <a:pt x="8092526" y="176508"/>
                  <a:pt x="8096412" y="173108"/>
                  <a:pt x="8102241" y="166307"/>
                </a:cubicBezTo>
                <a:cubicBezTo>
                  <a:pt x="8109042" y="159506"/>
                  <a:pt x="8113414" y="156105"/>
                  <a:pt x="8115357" y="156105"/>
                </a:cubicBezTo>
                <a:cubicBezTo>
                  <a:pt x="8124101" y="156105"/>
                  <a:pt x="8138674" y="161935"/>
                  <a:pt x="8159077" y="173593"/>
                </a:cubicBezTo>
                <a:cubicBezTo>
                  <a:pt x="8186280" y="196911"/>
                  <a:pt x="8200854" y="225571"/>
                  <a:pt x="8202797" y="259576"/>
                </a:cubicBezTo>
                <a:cubicBezTo>
                  <a:pt x="8202797" y="271234"/>
                  <a:pt x="8202311" y="280464"/>
                  <a:pt x="8201340" y="287265"/>
                </a:cubicBezTo>
                <a:cubicBezTo>
                  <a:pt x="8200368" y="294066"/>
                  <a:pt x="8198425" y="303781"/>
                  <a:pt x="8195511" y="316411"/>
                </a:cubicBezTo>
                <a:cubicBezTo>
                  <a:pt x="8192596" y="330013"/>
                  <a:pt x="8191624" y="337785"/>
                  <a:pt x="8192596" y="339728"/>
                </a:cubicBezTo>
                <a:cubicBezTo>
                  <a:pt x="8207169" y="327098"/>
                  <a:pt x="8244573" y="289208"/>
                  <a:pt x="8304810" y="226057"/>
                </a:cubicBezTo>
                <a:cubicBezTo>
                  <a:pt x="8329098" y="199825"/>
                  <a:pt x="8341243" y="181852"/>
                  <a:pt x="8341243" y="172136"/>
                </a:cubicBezTo>
                <a:cubicBezTo>
                  <a:pt x="8341243" y="167278"/>
                  <a:pt x="8332985" y="162421"/>
                  <a:pt x="8316468" y="157563"/>
                </a:cubicBezTo>
                <a:cubicBezTo>
                  <a:pt x="8307724" y="155620"/>
                  <a:pt x="8303352" y="154162"/>
                  <a:pt x="8303352" y="153191"/>
                </a:cubicBezTo>
                <a:cubicBezTo>
                  <a:pt x="8303352" y="152219"/>
                  <a:pt x="8306267" y="150033"/>
                  <a:pt x="8312096" y="146633"/>
                </a:cubicBezTo>
                <a:cubicBezTo>
                  <a:pt x="8317926" y="143233"/>
                  <a:pt x="8321812" y="141532"/>
                  <a:pt x="8323755" y="141532"/>
                </a:cubicBezTo>
                <a:cubicBezTo>
                  <a:pt x="8325698" y="141532"/>
                  <a:pt x="8337842" y="138618"/>
                  <a:pt x="8360188" y="132788"/>
                </a:cubicBezTo>
                <a:cubicBezTo>
                  <a:pt x="8387391" y="121130"/>
                  <a:pt x="8412166" y="124044"/>
                  <a:pt x="8434512" y="141532"/>
                </a:cubicBezTo>
                <a:cubicBezTo>
                  <a:pt x="8457829" y="152219"/>
                  <a:pt x="8470945" y="164849"/>
                  <a:pt x="8473859" y="179423"/>
                </a:cubicBezTo>
                <a:cubicBezTo>
                  <a:pt x="8476774" y="186224"/>
                  <a:pt x="8480175" y="193024"/>
                  <a:pt x="8484060" y="199825"/>
                </a:cubicBezTo>
                <a:cubicBezTo>
                  <a:pt x="8486975" y="206626"/>
                  <a:pt x="8488433" y="211484"/>
                  <a:pt x="8488433" y="214399"/>
                </a:cubicBezTo>
                <a:cubicBezTo>
                  <a:pt x="8488433" y="220228"/>
                  <a:pt x="8478231" y="231886"/>
                  <a:pt x="8457829" y="249374"/>
                </a:cubicBezTo>
                <a:cubicBezTo>
                  <a:pt x="8438397" y="263948"/>
                  <a:pt x="8421882" y="274635"/>
                  <a:pt x="8408279" y="281435"/>
                </a:cubicBezTo>
                <a:cubicBezTo>
                  <a:pt x="8399536" y="286293"/>
                  <a:pt x="8390306" y="291637"/>
                  <a:pt x="8380590" y="297466"/>
                </a:cubicBezTo>
                <a:cubicBezTo>
                  <a:pt x="8371847" y="303295"/>
                  <a:pt x="8363589" y="308153"/>
                  <a:pt x="8355816" y="312039"/>
                </a:cubicBezTo>
                <a:cubicBezTo>
                  <a:pt x="8349987" y="315926"/>
                  <a:pt x="8344643" y="319326"/>
                  <a:pt x="8339785" y="322241"/>
                </a:cubicBezTo>
                <a:cubicBezTo>
                  <a:pt x="8335900" y="325155"/>
                  <a:pt x="8333470" y="326613"/>
                  <a:pt x="8332499" y="326613"/>
                </a:cubicBezTo>
                <a:cubicBezTo>
                  <a:pt x="8330556" y="326613"/>
                  <a:pt x="8329584" y="327098"/>
                  <a:pt x="8329584" y="328070"/>
                </a:cubicBezTo>
                <a:cubicBezTo>
                  <a:pt x="8329584" y="329041"/>
                  <a:pt x="8325698" y="331470"/>
                  <a:pt x="8317926" y="335356"/>
                </a:cubicBezTo>
                <a:cubicBezTo>
                  <a:pt x="8311125" y="338271"/>
                  <a:pt x="8307238" y="340700"/>
                  <a:pt x="8306267" y="342643"/>
                </a:cubicBezTo>
                <a:cubicBezTo>
                  <a:pt x="8305296" y="344586"/>
                  <a:pt x="8303838" y="345558"/>
                  <a:pt x="8301895" y="345558"/>
                </a:cubicBezTo>
                <a:cubicBezTo>
                  <a:pt x="8299952" y="345558"/>
                  <a:pt x="8298494" y="346529"/>
                  <a:pt x="8297523" y="348472"/>
                </a:cubicBezTo>
                <a:cubicBezTo>
                  <a:pt x="8285864" y="358188"/>
                  <a:pt x="8269834" y="369361"/>
                  <a:pt x="8249431" y="381991"/>
                </a:cubicBezTo>
                <a:cubicBezTo>
                  <a:pt x="8246517" y="383934"/>
                  <a:pt x="8245059" y="385391"/>
                  <a:pt x="8245059" y="386363"/>
                </a:cubicBezTo>
                <a:cubicBezTo>
                  <a:pt x="8245059" y="387334"/>
                  <a:pt x="8244088" y="388306"/>
                  <a:pt x="8242145" y="389278"/>
                </a:cubicBezTo>
                <a:cubicBezTo>
                  <a:pt x="8240201" y="389278"/>
                  <a:pt x="8235344" y="392192"/>
                  <a:pt x="8227571" y="398022"/>
                </a:cubicBezTo>
                <a:cubicBezTo>
                  <a:pt x="8219799" y="403851"/>
                  <a:pt x="8212027" y="409680"/>
                  <a:pt x="8204254" y="415509"/>
                </a:cubicBezTo>
                <a:cubicBezTo>
                  <a:pt x="8195511" y="421339"/>
                  <a:pt x="8184823" y="429111"/>
                  <a:pt x="8172193" y="438827"/>
                </a:cubicBezTo>
                <a:cubicBezTo>
                  <a:pt x="8160535" y="447571"/>
                  <a:pt x="8153734" y="453400"/>
                  <a:pt x="8151790" y="456314"/>
                </a:cubicBezTo>
                <a:cubicBezTo>
                  <a:pt x="8147905" y="471859"/>
                  <a:pt x="8139160" y="501006"/>
                  <a:pt x="8125558" y="543754"/>
                </a:cubicBezTo>
                <a:cubicBezTo>
                  <a:pt x="8118758" y="562213"/>
                  <a:pt x="8115357" y="576787"/>
                  <a:pt x="8115357" y="587474"/>
                </a:cubicBezTo>
                <a:cubicBezTo>
                  <a:pt x="8115357" y="595246"/>
                  <a:pt x="8115843" y="600833"/>
                  <a:pt x="8116815" y="604233"/>
                </a:cubicBezTo>
                <a:cubicBezTo>
                  <a:pt x="8117786" y="607633"/>
                  <a:pt x="8119243" y="608362"/>
                  <a:pt x="8121187" y="606419"/>
                </a:cubicBezTo>
                <a:cubicBezTo>
                  <a:pt x="8123130" y="604476"/>
                  <a:pt x="8125072" y="603504"/>
                  <a:pt x="8127016" y="603504"/>
                </a:cubicBezTo>
                <a:cubicBezTo>
                  <a:pt x="8128959" y="603504"/>
                  <a:pt x="8136003" y="600104"/>
                  <a:pt x="8148147" y="593303"/>
                </a:cubicBezTo>
                <a:cubicBezTo>
                  <a:pt x="8160292" y="586502"/>
                  <a:pt x="8170736" y="580187"/>
                  <a:pt x="8179480" y="574358"/>
                </a:cubicBezTo>
                <a:cubicBezTo>
                  <a:pt x="8186280" y="569500"/>
                  <a:pt x="8195997" y="562213"/>
                  <a:pt x="8208626" y="552498"/>
                </a:cubicBezTo>
                <a:cubicBezTo>
                  <a:pt x="8222228" y="543754"/>
                  <a:pt x="8229515" y="539382"/>
                  <a:pt x="8230486" y="539382"/>
                </a:cubicBezTo>
                <a:cubicBezTo>
                  <a:pt x="8230486" y="539382"/>
                  <a:pt x="8237286" y="535010"/>
                  <a:pt x="8250889" y="526266"/>
                </a:cubicBezTo>
                <a:cubicBezTo>
                  <a:pt x="8264491" y="517522"/>
                  <a:pt x="8286836" y="502463"/>
                  <a:pt x="8317926" y="481089"/>
                </a:cubicBezTo>
                <a:cubicBezTo>
                  <a:pt x="8336385" y="469430"/>
                  <a:pt x="8350473" y="461172"/>
                  <a:pt x="8360188" y="456314"/>
                </a:cubicBezTo>
                <a:cubicBezTo>
                  <a:pt x="8367960" y="451457"/>
                  <a:pt x="8374275" y="447571"/>
                  <a:pt x="8379133" y="444656"/>
                </a:cubicBezTo>
                <a:cubicBezTo>
                  <a:pt x="8383991" y="440770"/>
                  <a:pt x="8387877" y="438341"/>
                  <a:pt x="8390792" y="437369"/>
                </a:cubicBezTo>
                <a:cubicBezTo>
                  <a:pt x="8393707" y="435426"/>
                  <a:pt x="8400507" y="431054"/>
                  <a:pt x="8411194" y="424253"/>
                </a:cubicBezTo>
                <a:cubicBezTo>
                  <a:pt x="8422853" y="416481"/>
                  <a:pt x="8434512" y="408709"/>
                  <a:pt x="8446170" y="400936"/>
                </a:cubicBezTo>
                <a:cubicBezTo>
                  <a:pt x="8462687" y="385391"/>
                  <a:pt x="8483574" y="385877"/>
                  <a:pt x="8508835" y="402393"/>
                </a:cubicBezTo>
                <a:cubicBezTo>
                  <a:pt x="8532152" y="412109"/>
                  <a:pt x="8543811" y="421824"/>
                  <a:pt x="8543811" y="431540"/>
                </a:cubicBezTo>
                <a:cubicBezTo>
                  <a:pt x="8544782" y="435426"/>
                  <a:pt x="8546240" y="440284"/>
                  <a:pt x="8548183" y="446113"/>
                </a:cubicBezTo>
                <a:cubicBezTo>
                  <a:pt x="8554012" y="459715"/>
                  <a:pt x="8553041" y="469916"/>
                  <a:pt x="8545268" y="476717"/>
                </a:cubicBezTo>
                <a:cubicBezTo>
                  <a:pt x="8541382" y="480603"/>
                  <a:pt x="8538467" y="482546"/>
                  <a:pt x="8536525" y="482546"/>
                </a:cubicBezTo>
                <a:cubicBezTo>
                  <a:pt x="8535553" y="482546"/>
                  <a:pt x="8534581" y="482546"/>
                  <a:pt x="8533610" y="482546"/>
                </a:cubicBezTo>
                <a:cubicBezTo>
                  <a:pt x="8531666" y="483518"/>
                  <a:pt x="8530209" y="484004"/>
                  <a:pt x="8529238" y="484004"/>
                </a:cubicBezTo>
                <a:cubicBezTo>
                  <a:pt x="8528266" y="484004"/>
                  <a:pt x="8525837" y="484975"/>
                  <a:pt x="8521951" y="486918"/>
                </a:cubicBezTo>
                <a:cubicBezTo>
                  <a:pt x="8499605" y="496634"/>
                  <a:pt x="8483089" y="503435"/>
                  <a:pt x="8472402" y="507321"/>
                </a:cubicBezTo>
                <a:cubicBezTo>
                  <a:pt x="8458800" y="511207"/>
                  <a:pt x="8440341" y="519951"/>
                  <a:pt x="8417024" y="533553"/>
                </a:cubicBezTo>
                <a:cubicBezTo>
                  <a:pt x="8385934" y="552012"/>
                  <a:pt x="8354845" y="581159"/>
                  <a:pt x="8323755" y="620992"/>
                </a:cubicBezTo>
                <a:cubicBezTo>
                  <a:pt x="8314039" y="633622"/>
                  <a:pt x="8304810" y="648196"/>
                  <a:pt x="8296065" y="664712"/>
                </a:cubicBezTo>
                <a:cubicBezTo>
                  <a:pt x="8290236" y="677342"/>
                  <a:pt x="8289022" y="684872"/>
                  <a:pt x="8292423" y="687301"/>
                </a:cubicBezTo>
                <a:cubicBezTo>
                  <a:pt x="8295823" y="689730"/>
                  <a:pt x="8304324" y="687543"/>
                  <a:pt x="8317926" y="680743"/>
                </a:cubicBezTo>
                <a:cubicBezTo>
                  <a:pt x="8334442" y="671999"/>
                  <a:pt x="8354845" y="662283"/>
                  <a:pt x="8379133" y="651596"/>
                </a:cubicBezTo>
                <a:cubicBezTo>
                  <a:pt x="8396621" y="643824"/>
                  <a:pt x="8408766" y="638237"/>
                  <a:pt x="8415566" y="634837"/>
                </a:cubicBezTo>
                <a:cubicBezTo>
                  <a:pt x="8422367" y="631436"/>
                  <a:pt x="8425767" y="629250"/>
                  <a:pt x="8425767" y="628279"/>
                </a:cubicBezTo>
                <a:cubicBezTo>
                  <a:pt x="8425767" y="625364"/>
                  <a:pt x="8433054" y="623421"/>
                  <a:pt x="8447628" y="622450"/>
                </a:cubicBezTo>
                <a:cubicBezTo>
                  <a:pt x="8460257" y="622450"/>
                  <a:pt x="8477745" y="629250"/>
                  <a:pt x="8500091" y="642852"/>
                </a:cubicBezTo>
                <a:cubicBezTo>
                  <a:pt x="8521465" y="654511"/>
                  <a:pt x="8536525" y="671513"/>
                  <a:pt x="8545268" y="693858"/>
                </a:cubicBezTo>
                <a:cubicBezTo>
                  <a:pt x="8554983" y="709403"/>
                  <a:pt x="8558384" y="722033"/>
                  <a:pt x="8555469" y="731749"/>
                </a:cubicBezTo>
                <a:cubicBezTo>
                  <a:pt x="8552555" y="757009"/>
                  <a:pt x="8552069" y="774497"/>
                  <a:pt x="8554012" y="784213"/>
                </a:cubicBezTo>
                <a:cubicBezTo>
                  <a:pt x="8558870" y="812388"/>
                  <a:pt x="8562756" y="847363"/>
                  <a:pt x="8565671" y="889140"/>
                </a:cubicBezTo>
                <a:cubicBezTo>
                  <a:pt x="8566642" y="1016413"/>
                  <a:pt x="8566157" y="1128141"/>
                  <a:pt x="8564214" y="1224325"/>
                </a:cubicBezTo>
                <a:cubicBezTo>
                  <a:pt x="8563242" y="1229182"/>
                  <a:pt x="8562270" y="1235498"/>
                  <a:pt x="8561299" y="1243270"/>
                </a:cubicBezTo>
                <a:cubicBezTo>
                  <a:pt x="8558384" y="1266587"/>
                  <a:pt x="8552069" y="1285047"/>
                  <a:pt x="8542354" y="1298648"/>
                </a:cubicBezTo>
                <a:cubicBezTo>
                  <a:pt x="8538467" y="1304478"/>
                  <a:pt x="8532152" y="1306421"/>
                  <a:pt x="8523409" y="1304478"/>
                </a:cubicBezTo>
                <a:cubicBezTo>
                  <a:pt x="8503977" y="1301563"/>
                  <a:pt x="8484060" y="1290390"/>
                  <a:pt x="8463658" y="1270959"/>
                </a:cubicBezTo>
                <a:cubicBezTo>
                  <a:pt x="8455885" y="1263187"/>
                  <a:pt x="8448356" y="1254686"/>
                  <a:pt x="8441069" y="1245456"/>
                </a:cubicBezTo>
                <a:cubicBezTo>
                  <a:pt x="8433783" y="1236226"/>
                  <a:pt x="8430140" y="1231126"/>
                  <a:pt x="8430140" y="1230154"/>
                </a:cubicBezTo>
                <a:cubicBezTo>
                  <a:pt x="8430140" y="1228211"/>
                  <a:pt x="8429654" y="1227239"/>
                  <a:pt x="8428682" y="1227239"/>
                </a:cubicBezTo>
                <a:cubicBezTo>
                  <a:pt x="8426739" y="1227239"/>
                  <a:pt x="8421396" y="1216553"/>
                  <a:pt x="8412652" y="1195178"/>
                </a:cubicBezTo>
                <a:cubicBezTo>
                  <a:pt x="8412652" y="1191292"/>
                  <a:pt x="8403422" y="1178176"/>
                  <a:pt x="8384962" y="1155831"/>
                </a:cubicBezTo>
                <a:cubicBezTo>
                  <a:pt x="8367474" y="1133485"/>
                  <a:pt x="8353873" y="1113568"/>
                  <a:pt x="8344157" y="1096080"/>
                </a:cubicBezTo>
                <a:lnTo>
                  <a:pt x="8336871" y="1082964"/>
                </a:lnTo>
                <a:lnTo>
                  <a:pt x="8323755" y="1093166"/>
                </a:lnTo>
                <a:cubicBezTo>
                  <a:pt x="8315982" y="1100938"/>
                  <a:pt x="8312096" y="1105310"/>
                  <a:pt x="8312096" y="1106282"/>
                </a:cubicBezTo>
                <a:cubicBezTo>
                  <a:pt x="8312096" y="1107253"/>
                  <a:pt x="8310639" y="1107739"/>
                  <a:pt x="8307724" y="1107739"/>
                </a:cubicBezTo>
                <a:cubicBezTo>
                  <a:pt x="8306753" y="1107739"/>
                  <a:pt x="8304324" y="1109196"/>
                  <a:pt x="8300438" y="1112111"/>
                </a:cubicBezTo>
                <a:cubicBezTo>
                  <a:pt x="8297523" y="1115997"/>
                  <a:pt x="8295579" y="1117940"/>
                  <a:pt x="8294609" y="1117940"/>
                </a:cubicBezTo>
                <a:cubicBezTo>
                  <a:pt x="8292665" y="1117940"/>
                  <a:pt x="8291694" y="1118426"/>
                  <a:pt x="8291694" y="1119397"/>
                </a:cubicBezTo>
                <a:cubicBezTo>
                  <a:pt x="8291694" y="1121340"/>
                  <a:pt x="8290722" y="1121826"/>
                  <a:pt x="8288779" y="1120855"/>
                </a:cubicBezTo>
                <a:cubicBezTo>
                  <a:pt x="8285864" y="1119883"/>
                  <a:pt x="8283921" y="1120369"/>
                  <a:pt x="8282950" y="1122312"/>
                </a:cubicBezTo>
                <a:cubicBezTo>
                  <a:pt x="8281978" y="1125227"/>
                  <a:pt x="8280035" y="1126684"/>
                  <a:pt x="8277121" y="1126684"/>
                </a:cubicBezTo>
                <a:cubicBezTo>
                  <a:pt x="8275177" y="1126684"/>
                  <a:pt x="8274206" y="1127170"/>
                  <a:pt x="8274206" y="1128141"/>
                </a:cubicBezTo>
                <a:cubicBezTo>
                  <a:pt x="8274206" y="1130084"/>
                  <a:pt x="8270076" y="1132270"/>
                  <a:pt x="8261819" y="1134699"/>
                </a:cubicBezTo>
                <a:cubicBezTo>
                  <a:pt x="8253560" y="1137128"/>
                  <a:pt x="8245545" y="1138343"/>
                  <a:pt x="8237772" y="1138343"/>
                </a:cubicBezTo>
                <a:cubicBezTo>
                  <a:pt x="8230000" y="1140286"/>
                  <a:pt x="8220285" y="1138343"/>
                  <a:pt x="8208626" y="1132513"/>
                </a:cubicBezTo>
                <a:cubicBezTo>
                  <a:pt x="8198911" y="1126684"/>
                  <a:pt x="8193082" y="1123769"/>
                  <a:pt x="8191138" y="1123769"/>
                </a:cubicBezTo>
                <a:cubicBezTo>
                  <a:pt x="8191138" y="1125712"/>
                  <a:pt x="8192110" y="1131056"/>
                  <a:pt x="8194053" y="1139800"/>
                </a:cubicBezTo>
                <a:cubicBezTo>
                  <a:pt x="8198911" y="1174776"/>
                  <a:pt x="8184338" y="1182062"/>
                  <a:pt x="8150333" y="1161660"/>
                </a:cubicBezTo>
                <a:cubicBezTo>
                  <a:pt x="8138674" y="1154859"/>
                  <a:pt x="8127987" y="1145143"/>
                  <a:pt x="8118272" y="1132513"/>
                </a:cubicBezTo>
                <a:cubicBezTo>
                  <a:pt x="8114386" y="1126684"/>
                  <a:pt x="8110985" y="1121826"/>
                  <a:pt x="8108070" y="1117940"/>
                </a:cubicBezTo>
                <a:cubicBezTo>
                  <a:pt x="8105156" y="1114054"/>
                  <a:pt x="8103699" y="1112111"/>
                  <a:pt x="8103699" y="1112111"/>
                </a:cubicBezTo>
                <a:cubicBezTo>
                  <a:pt x="8103699" y="1111139"/>
                  <a:pt x="8102241" y="1108710"/>
                  <a:pt x="8099327" y="1104824"/>
                </a:cubicBezTo>
                <a:cubicBezTo>
                  <a:pt x="8091554" y="1094137"/>
                  <a:pt x="8087668" y="1077135"/>
                  <a:pt x="8087668" y="1053818"/>
                </a:cubicBezTo>
                <a:cubicBezTo>
                  <a:pt x="8090583" y="1035358"/>
                  <a:pt x="8083782" y="1012041"/>
                  <a:pt x="8067265" y="983866"/>
                </a:cubicBezTo>
                <a:cubicBezTo>
                  <a:pt x="8057550" y="970264"/>
                  <a:pt x="8052692" y="954720"/>
                  <a:pt x="8052692" y="937232"/>
                </a:cubicBezTo>
                <a:cubicBezTo>
                  <a:pt x="8052692" y="921687"/>
                  <a:pt x="8054636" y="911486"/>
                  <a:pt x="8058522" y="906628"/>
                </a:cubicBezTo>
                <a:cubicBezTo>
                  <a:pt x="8064351" y="895941"/>
                  <a:pt x="8072609" y="884039"/>
                  <a:pt x="8083296" y="870923"/>
                </a:cubicBezTo>
                <a:cubicBezTo>
                  <a:pt x="8093984" y="857807"/>
                  <a:pt x="8114386" y="836191"/>
                  <a:pt x="8144504" y="806073"/>
                </a:cubicBezTo>
                <a:cubicBezTo>
                  <a:pt x="8175594" y="774011"/>
                  <a:pt x="8197453" y="744865"/>
                  <a:pt x="8210083" y="718633"/>
                </a:cubicBezTo>
                <a:cubicBezTo>
                  <a:pt x="8215913" y="708917"/>
                  <a:pt x="8221256" y="699688"/>
                  <a:pt x="8226114" y="690944"/>
                </a:cubicBezTo>
                <a:cubicBezTo>
                  <a:pt x="8236802" y="674427"/>
                  <a:pt x="8247488" y="655968"/>
                  <a:pt x="8258175" y="635566"/>
                </a:cubicBezTo>
                <a:cubicBezTo>
                  <a:pt x="8262061" y="628765"/>
                  <a:pt x="8265462" y="622935"/>
                  <a:pt x="8268376" y="618078"/>
                </a:cubicBezTo>
                <a:cubicBezTo>
                  <a:pt x="8281006" y="597675"/>
                  <a:pt x="8287322" y="585045"/>
                  <a:pt x="8287322" y="580187"/>
                </a:cubicBezTo>
                <a:cubicBezTo>
                  <a:pt x="8287322" y="577272"/>
                  <a:pt x="8284893" y="576301"/>
                  <a:pt x="8280035" y="577272"/>
                </a:cubicBezTo>
                <a:cubicBezTo>
                  <a:pt x="8263519" y="584073"/>
                  <a:pt x="8239230" y="600104"/>
                  <a:pt x="8207169" y="625364"/>
                </a:cubicBezTo>
                <a:cubicBezTo>
                  <a:pt x="8194539" y="636051"/>
                  <a:pt x="8183366" y="644795"/>
                  <a:pt x="8173650" y="651596"/>
                </a:cubicBezTo>
                <a:cubicBezTo>
                  <a:pt x="8165878" y="657425"/>
                  <a:pt x="8159077" y="662769"/>
                  <a:pt x="8153248" y="667627"/>
                </a:cubicBezTo>
                <a:cubicBezTo>
                  <a:pt x="8146447" y="672484"/>
                  <a:pt x="8137703" y="678071"/>
                  <a:pt x="8127016" y="684386"/>
                </a:cubicBezTo>
                <a:cubicBezTo>
                  <a:pt x="8116329" y="690701"/>
                  <a:pt x="8110014" y="693858"/>
                  <a:pt x="8108070" y="693858"/>
                </a:cubicBezTo>
                <a:cubicBezTo>
                  <a:pt x="8100298" y="693858"/>
                  <a:pt x="8087182" y="687058"/>
                  <a:pt x="8068723" y="673456"/>
                </a:cubicBezTo>
                <a:cubicBezTo>
                  <a:pt x="8063865" y="668598"/>
                  <a:pt x="8058522" y="660826"/>
                  <a:pt x="8052692" y="650139"/>
                </a:cubicBezTo>
                <a:lnTo>
                  <a:pt x="8043948" y="632651"/>
                </a:lnTo>
                <a:lnTo>
                  <a:pt x="8051235" y="615163"/>
                </a:lnTo>
                <a:cubicBezTo>
                  <a:pt x="8054150" y="603504"/>
                  <a:pt x="8056578" y="594760"/>
                  <a:pt x="8058522" y="588931"/>
                </a:cubicBezTo>
                <a:cubicBezTo>
                  <a:pt x="8059493" y="583102"/>
                  <a:pt x="8061436" y="575815"/>
                  <a:pt x="8064351" y="567071"/>
                </a:cubicBezTo>
                <a:cubicBezTo>
                  <a:pt x="8071152" y="542782"/>
                  <a:pt x="8075038" y="526752"/>
                  <a:pt x="8076010" y="518979"/>
                </a:cubicBezTo>
                <a:lnTo>
                  <a:pt x="8077467" y="510236"/>
                </a:lnTo>
                <a:lnTo>
                  <a:pt x="8061436" y="521894"/>
                </a:lnTo>
                <a:cubicBezTo>
                  <a:pt x="8048807" y="530638"/>
                  <a:pt x="8033261" y="541325"/>
                  <a:pt x="8014802" y="553955"/>
                </a:cubicBezTo>
                <a:cubicBezTo>
                  <a:pt x="7943879" y="600590"/>
                  <a:pt x="7903559" y="633137"/>
                  <a:pt x="7893844" y="651596"/>
                </a:cubicBezTo>
                <a:cubicBezTo>
                  <a:pt x="7878299" y="671027"/>
                  <a:pt x="7864211" y="687543"/>
                  <a:pt x="7851581" y="701145"/>
                </a:cubicBezTo>
                <a:cubicBezTo>
                  <a:pt x="7834093" y="722519"/>
                  <a:pt x="7820977" y="739279"/>
                  <a:pt x="7812234" y="751423"/>
                </a:cubicBezTo>
                <a:cubicBezTo>
                  <a:pt x="7803489" y="763567"/>
                  <a:pt x="7798632" y="771097"/>
                  <a:pt x="7797661" y="774011"/>
                </a:cubicBezTo>
                <a:cubicBezTo>
                  <a:pt x="7797661" y="819674"/>
                  <a:pt x="7798147" y="870681"/>
                  <a:pt x="7799118" y="927030"/>
                </a:cubicBezTo>
                <a:cubicBezTo>
                  <a:pt x="7802033" y="992124"/>
                  <a:pt x="7803489" y="1028072"/>
                  <a:pt x="7803489" y="1034873"/>
                </a:cubicBezTo>
                <a:cubicBezTo>
                  <a:pt x="7807376" y="1083450"/>
                  <a:pt x="7812720" y="1130570"/>
                  <a:pt x="7819521" y="1176233"/>
                </a:cubicBezTo>
                <a:cubicBezTo>
                  <a:pt x="7823407" y="1216067"/>
                  <a:pt x="7822921" y="1246670"/>
                  <a:pt x="7818063" y="1268044"/>
                </a:cubicBezTo>
                <a:cubicBezTo>
                  <a:pt x="7810291" y="1288447"/>
                  <a:pt x="7791345" y="1290390"/>
                  <a:pt x="7761227" y="1273874"/>
                </a:cubicBezTo>
                <a:cubicBezTo>
                  <a:pt x="7723337" y="1252500"/>
                  <a:pt x="7691761" y="1222382"/>
                  <a:pt x="7666501" y="1183520"/>
                </a:cubicBezTo>
                <a:cubicBezTo>
                  <a:pt x="7651928" y="1160203"/>
                  <a:pt x="7642213" y="1127655"/>
                  <a:pt x="7637355" y="1085879"/>
                </a:cubicBezTo>
                <a:cubicBezTo>
                  <a:pt x="7633469" y="1057704"/>
                  <a:pt x="7628611" y="1036816"/>
                  <a:pt x="7622781" y="1023214"/>
                </a:cubicBezTo>
                <a:cubicBezTo>
                  <a:pt x="7622781" y="1020299"/>
                  <a:pt x="7622053" y="1019571"/>
                  <a:pt x="7620595" y="1021028"/>
                </a:cubicBezTo>
                <a:cubicBezTo>
                  <a:pt x="7619138" y="1022485"/>
                  <a:pt x="7615495" y="1027586"/>
                  <a:pt x="7609665" y="1036330"/>
                </a:cubicBezTo>
                <a:cubicBezTo>
                  <a:pt x="7602865" y="1047988"/>
                  <a:pt x="7599465" y="1054304"/>
                  <a:pt x="7599465" y="1055275"/>
                </a:cubicBezTo>
                <a:cubicBezTo>
                  <a:pt x="7599465" y="1057218"/>
                  <a:pt x="7595821" y="1063776"/>
                  <a:pt x="7588534" y="1074949"/>
                </a:cubicBezTo>
                <a:cubicBezTo>
                  <a:pt x="7581248" y="1086122"/>
                  <a:pt x="7574203" y="1096080"/>
                  <a:pt x="7567403" y="1104824"/>
                </a:cubicBezTo>
                <a:cubicBezTo>
                  <a:pt x="7555745" y="1121340"/>
                  <a:pt x="7544571" y="1132999"/>
                  <a:pt x="7533885" y="1139800"/>
                </a:cubicBezTo>
                <a:cubicBezTo>
                  <a:pt x="7531941" y="1144658"/>
                  <a:pt x="7523197" y="1147087"/>
                  <a:pt x="7507653" y="1147087"/>
                </a:cubicBezTo>
                <a:cubicBezTo>
                  <a:pt x="7494051" y="1147087"/>
                  <a:pt x="7483365" y="1144172"/>
                  <a:pt x="7475591" y="1138343"/>
                </a:cubicBezTo>
                <a:cubicBezTo>
                  <a:pt x="7448389" y="1124741"/>
                  <a:pt x="7419242" y="1102881"/>
                  <a:pt x="7388152" y="1072763"/>
                </a:cubicBezTo>
                <a:cubicBezTo>
                  <a:pt x="7376493" y="1061104"/>
                  <a:pt x="7366535" y="1050174"/>
                  <a:pt x="7358277" y="1039973"/>
                </a:cubicBezTo>
                <a:cubicBezTo>
                  <a:pt x="7350019" y="1029772"/>
                  <a:pt x="7344432" y="1021514"/>
                  <a:pt x="7341518" y="1015199"/>
                </a:cubicBezTo>
                <a:cubicBezTo>
                  <a:pt x="7338603" y="1008884"/>
                  <a:pt x="7339089" y="1005726"/>
                  <a:pt x="7342975" y="1005726"/>
                </a:cubicBezTo>
                <a:cubicBezTo>
                  <a:pt x="7343946" y="1005726"/>
                  <a:pt x="7345403" y="1007183"/>
                  <a:pt x="7347347" y="1010098"/>
                </a:cubicBezTo>
                <a:cubicBezTo>
                  <a:pt x="7349291" y="1014956"/>
                  <a:pt x="7356091" y="1018842"/>
                  <a:pt x="7367749" y="1021757"/>
                </a:cubicBezTo>
                <a:cubicBezTo>
                  <a:pt x="7394953" y="1024671"/>
                  <a:pt x="7415841" y="1022728"/>
                  <a:pt x="7430415" y="1015927"/>
                </a:cubicBezTo>
                <a:cubicBezTo>
                  <a:pt x="7431386" y="1014956"/>
                  <a:pt x="7434301" y="1013013"/>
                  <a:pt x="7439159" y="1010098"/>
                </a:cubicBezTo>
                <a:cubicBezTo>
                  <a:pt x="7445959" y="1005240"/>
                  <a:pt x="7456161" y="997468"/>
                  <a:pt x="7469763" y="986781"/>
                </a:cubicBezTo>
                <a:cubicBezTo>
                  <a:pt x="7482393" y="977065"/>
                  <a:pt x="7491622" y="970264"/>
                  <a:pt x="7497451" y="966378"/>
                </a:cubicBezTo>
                <a:cubicBezTo>
                  <a:pt x="7505224" y="960549"/>
                  <a:pt x="7519069" y="948890"/>
                  <a:pt x="7538985" y="931402"/>
                </a:cubicBezTo>
                <a:cubicBezTo>
                  <a:pt x="7558901" y="913915"/>
                  <a:pt x="7585377" y="889626"/>
                  <a:pt x="7618409" y="858536"/>
                </a:cubicBezTo>
                <a:cubicBezTo>
                  <a:pt x="7653385" y="825504"/>
                  <a:pt x="7681561" y="801215"/>
                  <a:pt x="7702934" y="785670"/>
                </a:cubicBezTo>
                <a:lnTo>
                  <a:pt x="7717507" y="772554"/>
                </a:lnTo>
                <a:lnTo>
                  <a:pt x="7717507" y="743407"/>
                </a:lnTo>
                <a:cubicBezTo>
                  <a:pt x="7717507" y="727863"/>
                  <a:pt x="7717993" y="712318"/>
                  <a:pt x="7718965" y="696773"/>
                </a:cubicBezTo>
                <a:cubicBezTo>
                  <a:pt x="7721879" y="652082"/>
                  <a:pt x="7722851" y="624393"/>
                  <a:pt x="7721879" y="613706"/>
                </a:cubicBezTo>
                <a:cubicBezTo>
                  <a:pt x="7711193" y="620506"/>
                  <a:pt x="7693219" y="634108"/>
                  <a:pt x="7667959" y="654511"/>
                </a:cubicBezTo>
                <a:cubicBezTo>
                  <a:pt x="7656300" y="665198"/>
                  <a:pt x="7649013" y="670541"/>
                  <a:pt x="7646099" y="670541"/>
                </a:cubicBezTo>
                <a:cubicBezTo>
                  <a:pt x="7645127" y="670541"/>
                  <a:pt x="7643671" y="671999"/>
                  <a:pt x="7641727" y="674913"/>
                </a:cubicBezTo>
                <a:cubicBezTo>
                  <a:pt x="7640755" y="675885"/>
                  <a:pt x="7636869" y="678557"/>
                  <a:pt x="7630069" y="682929"/>
                </a:cubicBezTo>
                <a:cubicBezTo>
                  <a:pt x="7623267" y="687301"/>
                  <a:pt x="7613067" y="693373"/>
                  <a:pt x="7599465" y="701145"/>
                </a:cubicBezTo>
                <a:cubicBezTo>
                  <a:pt x="7567403" y="718633"/>
                  <a:pt x="7535342" y="719119"/>
                  <a:pt x="7503281" y="702602"/>
                </a:cubicBezTo>
                <a:cubicBezTo>
                  <a:pt x="7491622" y="696773"/>
                  <a:pt x="7481907" y="690944"/>
                  <a:pt x="7474134" y="685115"/>
                </a:cubicBezTo>
                <a:cubicBezTo>
                  <a:pt x="7466362" y="679285"/>
                  <a:pt x="7461989" y="676371"/>
                  <a:pt x="7461019" y="676371"/>
                </a:cubicBezTo>
                <a:cubicBezTo>
                  <a:pt x="7458104" y="676371"/>
                  <a:pt x="7450575" y="668841"/>
                  <a:pt x="7438430" y="653782"/>
                </a:cubicBezTo>
                <a:cubicBezTo>
                  <a:pt x="7426285" y="638723"/>
                  <a:pt x="7418756" y="628279"/>
                  <a:pt x="7415841" y="622450"/>
                </a:cubicBezTo>
                <a:cubicBezTo>
                  <a:pt x="7414871" y="619535"/>
                  <a:pt x="7411955" y="613706"/>
                  <a:pt x="7407097" y="604962"/>
                </a:cubicBezTo>
                <a:cubicBezTo>
                  <a:pt x="7402239" y="597189"/>
                  <a:pt x="7399811" y="592817"/>
                  <a:pt x="7399811" y="591846"/>
                </a:cubicBezTo>
                <a:cubicBezTo>
                  <a:pt x="7400783" y="591846"/>
                  <a:pt x="7404669" y="594275"/>
                  <a:pt x="7411469" y="599132"/>
                </a:cubicBezTo>
                <a:cubicBezTo>
                  <a:pt x="7419242" y="604962"/>
                  <a:pt x="7429443" y="611277"/>
                  <a:pt x="7442073" y="618078"/>
                </a:cubicBezTo>
                <a:cubicBezTo>
                  <a:pt x="7459561" y="629736"/>
                  <a:pt x="7478021" y="633137"/>
                  <a:pt x="7497451" y="628279"/>
                </a:cubicBezTo>
                <a:cubicBezTo>
                  <a:pt x="7522712" y="622450"/>
                  <a:pt x="7542629" y="615163"/>
                  <a:pt x="7557202" y="606419"/>
                </a:cubicBezTo>
                <a:cubicBezTo>
                  <a:pt x="7559145" y="604476"/>
                  <a:pt x="7560117" y="603990"/>
                  <a:pt x="7560117" y="604962"/>
                </a:cubicBezTo>
                <a:cubicBezTo>
                  <a:pt x="7560117" y="605933"/>
                  <a:pt x="7562545" y="604962"/>
                  <a:pt x="7567403" y="602047"/>
                </a:cubicBezTo>
                <a:cubicBezTo>
                  <a:pt x="7572261" y="599132"/>
                  <a:pt x="7582463" y="593789"/>
                  <a:pt x="7598007" y="586016"/>
                </a:cubicBezTo>
                <a:cubicBezTo>
                  <a:pt x="7613552" y="578244"/>
                  <a:pt x="7627153" y="570957"/>
                  <a:pt x="7638812" y="564157"/>
                </a:cubicBezTo>
                <a:cubicBezTo>
                  <a:pt x="7649499" y="557356"/>
                  <a:pt x="7656786" y="552984"/>
                  <a:pt x="7660672" y="551041"/>
                </a:cubicBezTo>
                <a:cubicBezTo>
                  <a:pt x="7687875" y="535496"/>
                  <a:pt x="7710221" y="520923"/>
                  <a:pt x="7727709" y="507321"/>
                </a:cubicBezTo>
                <a:cubicBezTo>
                  <a:pt x="7730624" y="506349"/>
                  <a:pt x="7732567" y="495176"/>
                  <a:pt x="7733538" y="473802"/>
                </a:cubicBezTo>
                <a:cubicBezTo>
                  <a:pt x="7735481" y="452428"/>
                  <a:pt x="7737910" y="424253"/>
                  <a:pt x="7740825" y="389278"/>
                </a:cubicBezTo>
                <a:cubicBezTo>
                  <a:pt x="7744711" y="355273"/>
                  <a:pt x="7747140" y="334385"/>
                  <a:pt x="7748111" y="326613"/>
                </a:cubicBezTo>
                <a:cubicBezTo>
                  <a:pt x="7748111" y="322726"/>
                  <a:pt x="7744225" y="312525"/>
                  <a:pt x="7736453" y="296009"/>
                </a:cubicBezTo>
                <a:cubicBezTo>
                  <a:pt x="7728681" y="280464"/>
                  <a:pt x="7723337" y="267834"/>
                  <a:pt x="7720422" y="258118"/>
                </a:cubicBezTo>
                <a:cubicBezTo>
                  <a:pt x="7715564" y="241602"/>
                  <a:pt x="7719451" y="221199"/>
                  <a:pt x="7732081" y="196911"/>
                </a:cubicBezTo>
                <a:cubicBezTo>
                  <a:pt x="7738881" y="183309"/>
                  <a:pt x="7742283" y="176022"/>
                  <a:pt x="7742283" y="175051"/>
                </a:cubicBezTo>
                <a:cubicBezTo>
                  <a:pt x="7742283" y="174079"/>
                  <a:pt x="7743253" y="172136"/>
                  <a:pt x="7745197" y="169221"/>
                </a:cubicBezTo>
                <a:cubicBezTo>
                  <a:pt x="7747140" y="166307"/>
                  <a:pt x="7750540" y="161449"/>
                  <a:pt x="7755398" y="154648"/>
                </a:cubicBezTo>
                <a:cubicBezTo>
                  <a:pt x="7759284" y="146876"/>
                  <a:pt x="7764142" y="139103"/>
                  <a:pt x="7769971" y="131331"/>
                </a:cubicBezTo>
                <a:cubicBezTo>
                  <a:pt x="7772887" y="123559"/>
                  <a:pt x="7779201" y="119672"/>
                  <a:pt x="7788917" y="119672"/>
                </a:cubicBezTo>
                <a:close/>
                <a:moveTo>
                  <a:pt x="4797029" y="116485"/>
                </a:moveTo>
                <a:cubicBezTo>
                  <a:pt x="4805044" y="115938"/>
                  <a:pt x="4815246" y="118944"/>
                  <a:pt x="4827633" y="125502"/>
                </a:cubicBezTo>
                <a:cubicBezTo>
                  <a:pt x="4836376" y="129388"/>
                  <a:pt x="4843178" y="132303"/>
                  <a:pt x="4848035" y="134246"/>
                </a:cubicBezTo>
                <a:cubicBezTo>
                  <a:pt x="4859694" y="140075"/>
                  <a:pt x="4868438" y="150276"/>
                  <a:pt x="4874267" y="164849"/>
                </a:cubicBezTo>
                <a:cubicBezTo>
                  <a:pt x="4877181" y="170679"/>
                  <a:pt x="4880096" y="176508"/>
                  <a:pt x="4883011" y="182337"/>
                </a:cubicBezTo>
                <a:cubicBezTo>
                  <a:pt x="4894669" y="199825"/>
                  <a:pt x="4896127" y="221199"/>
                  <a:pt x="4887384" y="246460"/>
                </a:cubicBezTo>
                <a:cubicBezTo>
                  <a:pt x="4884468" y="253261"/>
                  <a:pt x="4878154" y="274149"/>
                  <a:pt x="4868438" y="309125"/>
                </a:cubicBezTo>
                <a:cubicBezTo>
                  <a:pt x="4860665" y="336328"/>
                  <a:pt x="4853379" y="364989"/>
                  <a:pt x="4846577" y="395107"/>
                </a:cubicBezTo>
                <a:cubicBezTo>
                  <a:pt x="4839777" y="427168"/>
                  <a:pt x="4835648" y="446599"/>
                  <a:pt x="4834190" y="453400"/>
                </a:cubicBezTo>
                <a:cubicBezTo>
                  <a:pt x="4832733" y="460201"/>
                  <a:pt x="4832976" y="463601"/>
                  <a:pt x="4834919" y="463601"/>
                </a:cubicBezTo>
                <a:cubicBezTo>
                  <a:pt x="4837834" y="464573"/>
                  <a:pt x="4844634" y="465544"/>
                  <a:pt x="4855322" y="466516"/>
                </a:cubicBezTo>
                <a:cubicBezTo>
                  <a:pt x="4866981" y="465544"/>
                  <a:pt x="4877667" y="467973"/>
                  <a:pt x="4887384" y="473802"/>
                </a:cubicBezTo>
                <a:cubicBezTo>
                  <a:pt x="4897098" y="477689"/>
                  <a:pt x="4902927" y="479632"/>
                  <a:pt x="4904871" y="479632"/>
                </a:cubicBezTo>
                <a:cubicBezTo>
                  <a:pt x="4909728" y="479632"/>
                  <a:pt x="4915557" y="486433"/>
                  <a:pt x="4922359" y="500034"/>
                </a:cubicBezTo>
                <a:cubicBezTo>
                  <a:pt x="4923330" y="505864"/>
                  <a:pt x="4924302" y="510721"/>
                  <a:pt x="4925273" y="514607"/>
                </a:cubicBezTo>
                <a:cubicBezTo>
                  <a:pt x="4931102" y="526266"/>
                  <a:pt x="4922844" y="535496"/>
                  <a:pt x="4900499" y="542297"/>
                </a:cubicBezTo>
                <a:cubicBezTo>
                  <a:pt x="4896612" y="543268"/>
                  <a:pt x="4891755" y="545211"/>
                  <a:pt x="4885926" y="548126"/>
                </a:cubicBezTo>
                <a:cubicBezTo>
                  <a:pt x="4879124" y="550069"/>
                  <a:pt x="4870381" y="553469"/>
                  <a:pt x="4859694" y="558327"/>
                </a:cubicBezTo>
                <a:cubicBezTo>
                  <a:pt x="4849007" y="563185"/>
                  <a:pt x="4838805" y="567557"/>
                  <a:pt x="4829089" y="571443"/>
                </a:cubicBezTo>
                <a:lnTo>
                  <a:pt x="4815974" y="577272"/>
                </a:lnTo>
                <a:lnTo>
                  <a:pt x="4811602" y="600590"/>
                </a:lnTo>
                <a:cubicBezTo>
                  <a:pt x="4807716" y="630708"/>
                  <a:pt x="4803830" y="662283"/>
                  <a:pt x="4799944" y="695316"/>
                </a:cubicBezTo>
                <a:cubicBezTo>
                  <a:pt x="4798972" y="706974"/>
                  <a:pt x="4798487" y="713290"/>
                  <a:pt x="4798487" y="714261"/>
                </a:cubicBezTo>
                <a:cubicBezTo>
                  <a:pt x="4798487" y="717176"/>
                  <a:pt x="4798001" y="724462"/>
                  <a:pt x="4797029" y="736121"/>
                </a:cubicBezTo>
                <a:cubicBezTo>
                  <a:pt x="4796058" y="747779"/>
                  <a:pt x="4795086" y="757009"/>
                  <a:pt x="4794114" y="763810"/>
                </a:cubicBezTo>
                <a:cubicBezTo>
                  <a:pt x="4792171" y="772554"/>
                  <a:pt x="4793142" y="774011"/>
                  <a:pt x="4797029" y="768182"/>
                </a:cubicBezTo>
                <a:cubicBezTo>
                  <a:pt x="4815488" y="750694"/>
                  <a:pt x="4851921" y="723491"/>
                  <a:pt x="4906328" y="686572"/>
                </a:cubicBezTo>
                <a:cubicBezTo>
                  <a:pt x="4920901" y="678799"/>
                  <a:pt x="4927702" y="670055"/>
                  <a:pt x="4926731" y="660340"/>
                </a:cubicBezTo>
                <a:cubicBezTo>
                  <a:pt x="4928674" y="651596"/>
                  <a:pt x="4930617" y="642366"/>
                  <a:pt x="4932560" y="632651"/>
                </a:cubicBezTo>
                <a:cubicBezTo>
                  <a:pt x="4935475" y="622935"/>
                  <a:pt x="4937418" y="614677"/>
                  <a:pt x="4938389" y="607876"/>
                </a:cubicBezTo>
                <a:cubicBezTo>
                  <a:pt x="4938389" y="601075"/>
                  <a:pt x="4939361" y="594760"/>
                  <a:pt x="4941304" y="588931"/>
                </a:cubicBezTo>
                <a:cubicBezTo>
                  <a:pt x="4943246" y="582130"/>
                  <a:pt x="4944704" y="573386"/>
                  <a:pt x="4945676" y="562699"/>
                </a:cubicBezTo>
                <a:cubicBezTo>
                  <a:pt x="4946648" y="552012"/>
                  <a:pt x="4948105" y="542297"/>
                  <a:pt x="4950048" y="533553"/>
                </a:cubicBezTo>
                <a:cubicBezTo>
                  <a:pt x="4952962" y="523837"/>
                  <a:pt x="4954420" y="516065"/>
                  <a:pt x="4954420" y="510236"/>
                </a:cubicBezTo>
                <a:cubicBezTo>
                  <a:pt x="4954420" y="503435"/>
                  <a:pt x="4954906" y="497605"/>
                  <a:pt x="4955878" y="492748"/>
                </a:cubicBezTo>
                <a:cubicBezTo>
                  <a:pt x="4956849" y="488861"/>
                  <a:pt x="4954420" y="484004"/>
                  <a:pt x="4948590" y="478174"/>
                </a:cubicBezTo>
                <a:cubicBezTo>
                  <a:pt x="4940818" y="469430"/>
                  <a:pt x="4938632" y="463601"/>
                  <a:pt x="4942033" y="460686"/>
                </a:cubicBezTo>
                <a:cubicBezTo>
                  <a:pt x="4945433" y="457772"/>
                  <a:pt x="4953449" y="459229"/>
                  <a:pt x="4966078" y="465058"/>
                </a:cubicBezTo>
                <a:cubicBezTo>
                  <a:pt x="4993282" y="480603"/>
                  <a:pt x="5009798" y="503435"/>
                  <a:pt x="5015628" y="533553"/>
                </a:cubicBezTo>
                <a:cubicBezTo>
                  <a:pt x="5016599" y="557841"/>
                  <a:pt x="5014655" y="579701"/>
                  <a:pt x="5009798" y="599132"/>
                </a:cubicBezTo>
                <a:cubicBezTo>
                  <a:pt x="5003969" y="611762"/>
                  <a:pt x="5005912" y="613706"/>
                  <a:pt x="5015628" y="604962"/>
                </a:cubicBezTo>
                <a:cubicBezTo>
                  <a:pt x="5021457" y="600104"/>
                  <a:pt x="5024857" y="599132"/>
                  <a:pt x="5025829" y="602047"/>
                </a:cubicBezTo>
                <a:cubicBezTo>
                  <a:pt x="5030686" y="602047"/>
                  <a:pt x="5025343" y="608362"/>
                  <a:pt x="5009798" y="620992"/>
                </a:cubicBezTo>
                <a:cubicBezTo>
                  <a:pt x="5003969" y="622935"/>
                  <a:pt x="4999597" y="633137"/>
                  <a:pt x="4996682" y="651596"/>
                </a:cubicBezTo>
                <a:cubicBezTo>
                  <a:pt x="4992796" y="668113"/>
                  <a:pt x="4990853" y="676371"/>
                  <a:pt x="4990853" y="676371"/>
                </a:cubicBezTo>
                <a:cubicBezTo>
                  <a:pt x="4990853" y="677342"/>
                  <a:pt x="4994739" y="674670"/>
                  <a:pt x="5002511" y="668355"/>
                </a:cubicBezTo>
                <a:cubicBezTo>
                  <a:pt x="5010284" y="662040"/>
                  <a:pt x="5020728" y="653539"/>
                  <a:pt x="5033844" y="642852"/>
                </a:cubicBezTo>
                <a:cubicBezTo>
                  <a:pt x="5046960" y="632165"/>
                  <a:pt x="5060804" y="620506"/>
                  <a:pt x="5075378" y="607876"/>
                </a:cubicBezTo>
                <a:cubicBezTo>
                  <a:pt x="5082179" y="602047"/>
                  <a:pt x="5088493" y="596703"/>
                  <a:pt x="5094323" y="591846"/>
                </a:cubicBezTo>
                <a:cubicBezTo>
                  <a:pt x="5101124" y="586016"/>
                  <a:pt x="5111811" y="577272"/>
                  <a:pt x="5126384" y="565614"/>
                </a:cubicBezTo>
                <a:cubicBezTo>
                  <a:pt x="5138043" y="553955"/>
                  <a:pt x="5148730" y="548126"/>
                  <a:pt x="5158445" y="548126"/>
                </a:cubicBezTo>
                <a:cubicBezTo>
                  <a:pt x="5171076" y="548126"/>
                  <a:pt x="5185649" y="554927"/>
                  <a:pt x="5202165" y="568529"/>
                </a:cubicBezTo>
                <a:cubicBezTo>
                  <a:pt x="5205079" y="573386"/>
                  <a:pt x="5207023" y="578244"/>
                  <a:pt x="5207994" y="583102"/>
                </a:cubicBezTo>
                <a:cubicBezTo>
                  <a:pt x="5208966" y="586988"/>
                  <a:pt x="5210423" y="589903"/>
                  <a:pt x="5212366" y="591846"/>
                </a:cubicBezTo>
                <a:cubicBezTo>
                  <a:pt x="5213338" y="592817"/>
                  <a:pt x="5213824" y="595246"/>
                  <a:pt x="5213824" y="599132"/>
                </a:cubicBezTo>
                <a:cubicBezTo>
                  <a:pt x="5213824" y="605933"/>
                  <a:pt x="5205565" y="613220"/>
                  <a:pt x="5189049" y="620992"/>
                </a:cubicBezTo>
                <a:cubicBezTo>
                  <a:pt x="5170590" y="629736"/>
                  <a:pt x="5152130" y="639937"/>
                  <a:pt x="5133671" y="651596"/>
                </a:cubicBezTo>
                <a:cubicBezTo>
                  <a:pt x="5127842" y="655482"/>
                  <a:pt x="5124441" y="657425"/>
                  <a:pt x="5123469" y="657425"/>
                </a:cubicBezTo>
                <a:cubicBezTo>
                  <a:pt x="5122498" y="657425"/>
                  <a:pt x="5120069" y="658883"/>
                  <a:pt x="5116183" y="661797"/>
                </a:cubicBezTo>
                <a:cubicBezTo>
                  <a:pt x="5111325" y="664712"/>
                  <a:pt x="5105010" y="668598"/>
                  <a:pt x="5097238" y="673456"/>
                </a:cubicBezTo>
                <a:cubicBezTo>
                  <a:pt x="5088493" y="677342"/>
                  <a:pt x="5083636" y="680257"/>
                  <a:pt x="5082664" y="682200"/>
                </a:cubicBezTo>
                <a:cubicBezTo>
                  <a:pt x="5080721" y="684143"/>
                  <a:pt x="5073920" y="689001"/>
                  <a:pt x="5062262" y="696773"/>
                </a:cubicBezTo>
                <a:cubicBezTo>
                  <a:pt x="5032143" y="716204"/>
                  <a:pt x="5011741" y="730292"/>
                  <a:pt x="5001054" y="739036"/>
                </a:cubicBezTo>
                <a:cubicBezTo>
                  <a:pt x="4987453" y="749723"/>
                  <a:pt x="4979437" y="756766"/>
                  <a:pt x="4977008" y="760167"/>
                </a:cubicBezTo>
                <a:cubicBezTo>
                  <a:pt x="4974579" y="763567"/>
                  <a:pt x="4973365" y="769154"/>
                  <a:pt x="4973365" y="776926"/>
                </a:cubicBezTo>
                <a:cubicBezTo>
                  <a:pt x="4970450" y="800243"/>
                  <a:pt x="4969965" y="816760"/>
                  <a:pt x="4971908" y="826475"/>
                </a:cubicBezTo>
                <a:cubicBezTo>
                  <a:pt x="4973850" y="841048"/>
                  <a:pt x="4977737" y="848335"/>
                  <a:pt x="4983566" y="848335"/>
                </a:cubicBezTo>
                <a:cubicBezTo>
                  <a:pt x="4984538" y="848335"/>
                  <a:pt x="4985509" y="848821"/>
                  <a:pt x="4986481" y="849792"/>
                </a:cubicBezTo>
                <a:cubicBezTo>
                  <a:pt x="4992310" y="853678"/>
                  <a:pt x="5005912" y="849792"/>
                  <a:pt x="5027286" y="838134"/>
                </a:cubicBezTo>
                <a:cubicBezTo>
                  <a:pt x="5037002" y="832304"/>
                  <a:pt x="5042831" y="829390"/>
                  <a:pt x="5044774" y="829390"/>
                </a:cubicBezTo>
                <a:cubicBezTo>
                  <a:pt x="5045745" y="829390"/>
                  <a:pt x="5046231" y="828904"/>
                  <a:pt x="5046231" y="827932"/>
                </a:cubicBezTo>
                <a:cubicBezTo>
                  <a:pt x="5046231" y="826961"/>
                  <a:pt x="5048174" y="825504"/>
                  <a:pt x="5052061" y="823560"/>
                </a:cubicBezTo>
                <a:cubicBezTo>
                  <a:pt x="5055947" y="821617"/>
                  <a:pt x="5065176" y="815302"/>
                  <a:pt x="5079750" y="804615"/>
                </a:cubicBezTo>
                <a:cubicBezTo>
                  <a:pt x="5085579" y="799757"/>
                  <a:pt x="5090922" y="795628"/>
                  <a:pt x="5095780" y="792228"/>
                </a:cubicBezTo>
                <a:cubicBezTo>
                  <a:pt x="5100638" y="788828"/>
                  <a:pt x="5103552" y="787127"/>
                  <a:pt x="5104524" y="787127"/>
                </a:cubicBezTo>
                <a:cubicBezTo>
                  <a:pt x="5105496" y="787127"/>
                  <a:pt x="5106467" y="786642"/>
                  <a:pt x="5107439" y="785670"/>
                </a:cubicBezTo>
                <a:cubicBezTo>
                  <a:pt x="5108410" y="783727"/>
                  <a:pt x="5114240" y="778869"/>
                  <a:pt x="5124927" y="771097"/>
                </a:cubicBezTo>
                <a:cubicBezTo>
                  <a:pt x="5136585" y="763324"/>
                  <a:pt x="5146301" y="756523"/>
                  <a:pt x="5154073" y="750694"/>
                </a:cubicBezTo>
                <a:cubicBezTo>
                  <a:pt x="5160874" y="744865"/>
                  <a:pt x="5167675" y="739036"/>
                  <a:pt x="5174476" y="733206"/>
                </a:cubicBezTo>
                <a:cubicBezTo>
                  <a:pt x="5183220" y="726405"/>
                  <a:pt x="5205565" y="706003"/>
                  <a:pt x="5241513" y="671999"/>
                </a:cubicBezTo>
                <a:cubicBezTo>
                  <a:pt x="5254143" y="659368"/>
                  <a:pt x="5261429" y="653053"/>
                  <a:pt x="5263373" y="653053"/>
                </a:cubicBezTo>
                <a:cubicBezTo>
                  <a:pt x="5265316" y="653053"/>
                  <a:pt x="5266773" y="650382"/>
                  <a:pt x="5267745" y="645038"/>
                </a:cubicBezTo>
                <a:cubicBezTo>
                  <a:pt x="5268716" y="639695"/>
                  <a:pt x="5270174" y="629736"/>
                  <a:pt x="5272117" y="615163"/>
                </a:cubicBezTo>
                <a:cubicBezTo>
                  <a:pt x="5276974" y="575329"/>
                  <a:pt x="5281832" y="538410"/>
                  <a:pt x="5286690" y="504406"/>
                </a:cubicBezTo>
                <a:cubicBezTo>
                  <a:pt x="5287662" y="500520"/>
                  <a:pt x="5288633" y="494691"/>
                  <a:pt x="5289604" y="486918"/>
                </a:cubicBezTo>
                <a:cubicBezTo>
                  <a:pt x="5295434" y="454857"/>
                  <a:pt x="5300778" y="412109"/>
                  <a:pt x="5305635" y="358674"/>
                </a:cubicBezTo>
                <a:cubicBezTo>
                  <a:pt x="5305635" y="350901"/>
                  <a:pt x="5306121" y="344586"/>
                  <a:pt x="5307092" y="339728"/>
                </a:cubicBezTo>
                <a:cubicBezTo>
                  <a:pt x="5309035" y="315440"/>
                  <a:pt x="5309035" y="291637"/>
                  <a:pt x="5307092" y="268320"/>
                </a:cubicBezTo>
                <a:cubicBezTo>
                  <a:pt x="5305149" y="246945"/>
                  <a:pt x="5286690" y="245002"/>
                  <a:pt x="5251714" y="262490"/>
                </a:cubicBezTo>
                <a:cubicBezTo>
                  <a:pt x="5228397" y="275120"/>
                  <a:pt x="5209937" y="290179"/>
                  <a:pt x="5196336" y="307667"/>
                </a:cubicBezTo>
                <a:cubicBezTo>
                  <a:pt x="5191478" y="315440"/>
                  <a:pt x="5185163" y="326127"/>
                  <a:pt x="5177390" y="339728"/>
                </a:cubicBezTo>
                <a:cubicBezTo>
                  <a:pt x="5173504" y="348472"/>
                  <a:pt x="5170833" y="353816"/>
                  <a:pt x="5169375" y="355759"/>
                </a:cubicBezTo>
                <a:cubicBezTo>
                  <a:pt x="5167918" y="357702"/>
                  <a:pt x="5167675" y="357216"/>
                  <a:pt x="5168647" y="354302"/>
                </a:cubicBezTo>
                <a:cubicBezTo>
                  <a:pt x="5173504" y="331956"/>
                  <a:pt x="5181277" y="310096"/>
                  <a:pt x="5191964" y="288722"/>
                </a:cubicBezTo>
                <a:cubicBezTo>
                  <a:pt x="5198765" y="270263"/>
                  <a:pt x="5224511" y="245002"/>
                  <a:pt x="5269202" y="212941"/>
                </a:cubicBezTo>
                <a:cubicBezTo>
                  <a:pt x="5281832" y="203226"/>
                  <a:pt x="5290576" y="195453"/>
                  <a:pt x="5295434" y="189624"/>
                </a:cubicBezTo>
                <a:cubicBezTo>
                  <a:pt x="5300292" y="178937"/>
                  <a:pt x="5313894" y="179908"/>
                  <a:pt x="5336239" y="192539"/>
                </a:cubicBezTo>
                <a:cubicBezTo>
                  <a:pt x="5350812" y="199339"/>
                  <a:pt x="5361013" y="206140"/>
                  <a:pt x="5366843" y="212941"/>
                </a:cubicBezTo>
                <a:cubicBezTo>
                  <a:pt x="5380444" y="230429"/>
                  <a:pt x="5391131" y="250832"/>
                  <a:pt x="5398904" y="274149"/>
                </a:cubicBezTo>
                <a:cubicBezTo>
                  <a:pt x="5402790" y="295523"/>
                  <a:pt x="5403276" y="320783"/>
                  <a:pt x="5400361" y="349930"/>
                </a:cubicBezTo>
                <a:cubicBezTo>
                  <a:pt x="5399390" y="359645"/>
                  <a:pt x="5398418" y="366932"/>
                  <a:pt x="5397447" y="371790"/>
                </a:cubicBezTo>
                <a:cubicBezTo>
                  <a:pt x="5396475" y="376647"/>
                  <a:pt x="5395504" y="383448"/>
                  <a:pt x="5394532" y="392192"/>
                </a:cubicBezTo>
                <a:cubicBezTo>
                  <a:pt x="5392589" y="400936"/>
                  <a:pt x="5390645" y="410166"/>
                  <a:pt x="5388702" y="419881"/>
                </a:cubicBezTo>
                <a:cubicBezTo>
                  <a:pt x="5386760" y="428625"/>
                  <a:pt x="5385302" y="435426"/>
                  <a:pt x="5384331" y="440284"/>
                </a:cubicBezTo>
                <a:cubicBezTo>
                  <a:pt x="5373643" y="485947"/>
                  <a:pt x="5363442" y="522380"/>
                  <a:pt x="5353727" y="549583"/>
                </a:cubicBezTo>
                <a:cubicBezTo>
                  <a:pt x="5351784" y="552498"/>
                  <a:pt x="5351298" y="554441"/>
                  <a:pt x="5352269" y="555413"/>
                </a:cubicBezTo>
                <a:cubicBezTo>
                  <a:pt x="5353241" y="556384"/>
                  <a:pt x="5354213" y="556384"/>
                  <a:pt x="5355184" y="555413"/>
                </a:cubicBezTo>
                <a:cubicBezTo>
                  <a:pt x="5370729" y="534038"/>
                  <a:pt x="5396961" y="502463"/>
                  <a:pt x="5433880" y="460686"/>
                </a:cubicBezTo>
                <a:cubicBezTo>
                  <a:pt x="5453311" y="437369"/>
                  <a:pt x="5469341" y="416967"/>
                  <a:pt x="5481971" y="399479"/>
                </a:cubicBezTo>
                <a:cubicBezTo>
                  <a:pt x="5485858" y="395593"/>
                  <a:pt x="5492173" y="388792"/>
                  <a:pt x="5500917" y="379076"/>
                </a:cubicBezTo>
                <a:cubicBezTo>
                  <a:pt x="5507718" y="371304"/>
                  <a:pt x="5513304" y="367175"/>
                  <a:pt x="5517676" y="366689"/>
                </a:cubicBezTo>
                <a:cubicBezTo>
                  <a:pt x="5522048" y="366203"/>
                  <a:pt x="5531520" y="369847"/>
                  <a:pt x="5546093" y="377619"/>
                </a:cubicBezTo>
                <a:cubicBezTo>
                  <a:pt x="5569411" y="388306"/>
                  <a:pt x="5586413" y="404822"/>
                  <a:pt x="5597100" y="427168"/>
                </a:cubicBezTo>
                <a:cubicBezTo>
                  <a:pt x="5604872" y="441741"/>
                  <a:pt x="5608273" y="452914"/>
                  <a:pt x="5607301" y="460686"/>
                </a:cubicBezTo>
                <a:cubicBezTo>
                  <a:pt x="5608273" y="469430"/>
                  <a:pt x="5605358" y="478660"/>
                  <a:pt x="5598558" y="488376"/>
                </a:cubicBezTo>
                <a:cubicBezTo>
                  <a:pt x="5583984" y="509750"/>
                  <a:pt x="5564553" y="530152"/>
                  <a:pt x="5540264" y="549583"/>
                </a:cubicBezTo>
                <a:cubicBezTo>
                  <a:pt x="5531520" y="555413"/>
                  <a:pt x="5521805" y="562213"/>
                  <a:pt x="5511118" y="569986"/>
                </a:cubicBezTo>
                <a:cubicBezTo>
                  <a:pt x="5493630" y="582616"/>
                  <a:pt x="5476628" y="594275"/>
                  <a:pt x="5460111" y="604962"/>
                </a:cubicBezTo>
                <a:cubicBezTo>
                  <a:pt x="5443595" y="615649"/>
                  <a:pt x="5428051" y="626822"/>
                  <a:pt x="5413477" y="638480"/>
                </a:cubicBezTo>
                <a:cubicBezTo>
                  <a:pt x="5405705" y="644309"/>
                  <a:pt x="5397932" y="649653"/>
                  <a:pt x="5390160" y="654511"/>
                </a:cubicBezTo>
                <a:cubicBezTo>
                  <a:pt x="5383359" y="660340"/>
                  <a:pt x="5378016" y="664712"/>
                  <a:pt x="5374129" y="667627"/>
                </a:cubicBezTo>
                <a:cubicBezTo>
                  <a:pt x="5370243" y="670541"/>
                  <a:pt x="5366357" y="673456"/>
                  <a:pt x="5362471" y="676371"/>
                </a:cubicBezTo>
                <a:cubicBezTo>
                  <a:pt x="5357613" y="678314"/>
                  <a:pt x="5350326" y="682686"/>
                  <a:pt x="5340611" y="689487"/>
                </a:cubicBezTo>
                <a:cubicBezTo>
                  <a:pt x="5331867" y="694344"/>
                  <a:pt x="5326281" y="699688"/>
                  <a:pt x="5323852" y="705517"/>
                </a:cubicBezTo>
                <a:cubicBezTo>
                  <a:pt x="5321423" y="711346"/>
                  <a:pt x="5318265" y="726405"/>
                  <a:pt x="5314379" y="750694"/>
                </a:cubicBezTo>
                <a:cubicBezTo>
                  <a:pt x="5306607" y="796357"/>
                  <a:pt x="5303692" y="828904"/>
                  <a:pt x="5305635" y="848335"/>
                </a:cubicBezTo>
                <a:cubicBezTo>
                  <a:pt x="5306607" y="882339"/>
                  <a:pt x="5310007" y="904685"/>
                  <a:pt x="5315837" y="915372"/>
                </a:cubicBezTo>
                <a:cubicBezTo>
                  <a:pt x="5333324" y="933831"/>
                  <a:pt x="5377530" y="938203"/>
                  <a:pt x="5448453" y="928488"/>
                </a:cubicBezTo>
                <a:cubicBezTo>
                  <a:pt x="5467884" y="925573"/>
                  <a:pt x="5481000" y="923630"/>
                  <a:pt x="5487800" y="922658"/>
                </a:cubicBezTo>
                <a:cubicBezTo>
                  <a:pt x="5501403" y="919744"/>
                  <a:pt x="5515975" y="915372"/>
                  <a:pt x="5531520" y="909543"/>
                </a:cubicBezTo>
                <a:cubicBezTo>
                  <a:pt x="5537350" y="907599"/>
                  <a:pt x="5540750" y="906628"/>
                  <a:pt x="5541722" y="906628"/>
                </a:cubicBezTo>
                <a:cubicBezTo>
                  <a:pt x="5542694" y="906628"/>
                  <a:pt x="5546093" y="904685"/>
                  <a:pt x="5551923" y="900799"/>
                </a:cubicBezTo>
                <a:cubicBezTo>
                  <a:pt x="5556781" y="896912"/>
                  <a:pt x="5559695" y="894969"/>
                  <a:pt x="5560667" y="894969"/>
                </a:cubicBezTo>
                <a:cubicBezTo>
                  <a:pt x="5566496" y="894969"/>
                  <a:pt x="5574268" y="885740"/>
                  <a:pt x="5583984" y="867280"/>
                </a:cubicBezTo>
                <a:cubicBezTo>
                  <a:pt x="5583984" y="865337"/>
                  <a:pt x="5585442" y="861937"/>
                  <a:pt x="5588356" y="857079"/>
                </a:cubicBezTo>
                <a:cubicBezTo>
                  <a:pt x="5589328" y="854164"/>
                  <a:pt x="5590056" y="850035"/>
                  <a:pt x="5590542" y="844692"/>
                </a:cubicBezTo>
                <a:cubicBezTo>
                  <a:pt x="5591028" y="839348"/>
                  <a:pt x="5590785" y="829875"/>
                  <a:pt x="5589813" y="816274"/>
                </a:cubicBezTo>
                <a:cubicBezTo>
                  <a:pt x="5587871" y="783241"/>
                  <a:pt x="5584470" y="760410"/>
                  <a:pt x="5579612" y="747779"/>
                </a:cubicBezTo>
                <a:cubicBezTo>
                  <a:pt x="5570868" y="723491"/>
                  <a:pt x="5563581" y="702602"/>
                  <a:pt x="5557752" y="685115"/>
                </a:cubicBezTo>
                <a:cubicBezTo>
                  <a:pt x="5558724" y="685115"/>
                  <a:pt x="5560667" y="688029"/>
                  <a:pt x="5563581" y="693858"/>
                </a:cubicBezTo>
                <a:cubicBezTo>
                  <a:pt x="5588842" y="738550"/>
                  <a:pt x="5616531" y="782269"/>
                  <a:pt x="5646649" y="825018"/>
                </a:cubicBezTo>
                <a:cubicBezTo>
                  <a:pt x="5677739" y="865823"/>
                  <a:pt x="5697656" y="896427"/>
                  <a:pt x="5706399" y="916829"/>
                </a:cubicBezTo>
                <a:cubicBezTo>
                  <a:pt x="5726802" y="959577"/>
                  <a:pt x="5735546" y="990181"/>
                  <a:pt x="5732631" y="1008641"/>
                </a:cubicBezTo>
                <a:cubicBezTo>
                  <a:pt x="5732631" y="1013498"/>
                  <a:pt x="5730203" y="1016899"/>
                  <a:pt x="5725345" y="1018842"/>
                </a:cubicBezTo>
                <a:cubicBezTo>
                  <a:pt x="5709800" y="1024671"/>
                  <a:pt x="5696684" y="1027586"/>
                  <a:pt x="5685997" y="1027586"/>
                </a:cubicBezTo>
                <a:cubicBezTo>
                  <a:pt x="5683082" y="1027586"/>
                  <a:pt x="5675795" y="1028557"/>
                  <a:pt x="5664137" y="1030501"/>
                </a:cubicBezTo>
                <a:cubicBezTo>
                  <a:pt x="5626247" y="1039245"/>
                  <a:pt x="5587871" y="1043131"/>
                  <a:pt x="5549008" y="1042159"/>
                </a:cubicBezTo>
                <a:cubicBezTo>
                  <a:pt x="5496545" y="1041188"/>
                  <a:pt x="5463998" y="1039730"/>
                  <a:pt x="5451368" y="1037787"/>
                </a:cubicBezTo>
                <a:cubicBezTo>
                  <a:pt x="5450396" y="1036816"/>
                  <a:pt x="5446024" y="1035844"/>
                  <a:pt x="5438252" y="1034873"/>
                </a:cubicBezTo>
                <a:cubicBezTo>
                  <a:pt x="5415906" y="1031958"/>
                  <a:pt x="5394532" y="1026129"/>
                  <a:pt x="5374129" y="1017385"/>
                </a:cubicBezTo>
                <a:cubicBezTo>
                  <a:pt x="5309035" y="983380"/>
                  <a:pt x="5265802" y="939175"/>
                  <a:pt x="5244428" y="884768"/>
                </a:cubicBezTo>
                <a:cubicBezTo>
                  <a:pt x="5240541" y="858536"/>
                  <a:pt x="5242970" y="818703"/>
                  <a:pt x="5251714" y="765268"/>
                </a:cubicBezTo>
                <a:cubicBezTo>
                  <a:pt x="5253657" y="758467"/>
                  <a:pt x="5254143" y="754095"/>
                  <a:pt x="5253171" y="752151"/>
                </a:cubicBezTo>
                <a:cubicBezTo>
                  <a:pt x="5244428" y="756038"/>
                  <a:pt x="5227911" y="769154"/>
                  <a:pt x="5203622" y="791499"/>
                </a:cubicBezTo>
                <a:cubicBezTo>
                  <a:pt x="5190992" y="802186"/>
                  <a:pt x="5174476" y="823560"/>
                  <a:pt x="5154073" y="855622"/>
                </a:cubicBezTo>
                <a:cubicBezTo>
                  <a:pt x="5135614" y="882825"/>
                  <a:pt x="5120555" y="903227"/>
                  <a:pt x="5108896" y="916829"/>
                </a:cubicBezTo>
                <a:cubicBezTo>
                  <a:pt x="5105010" y="922658"/>
                  <a:pt x="5100152" y="929945"/>
                  <a:pt x="5094323" y="938689"/>
                </a:cubicBezTo>
                <a:cubicBezTo>
                  <a:pt x="5088493" y="947433"/>
                  <a:pt x="5083150" y="954234"/>
                  <a:pt x="5078292" y="959092"/>
                </a:cubicBezTo>
                <a:cubicBezTo>
                  <a:pt x="5074406" y="963949"/>
                  <a:pt x="5070520" y="968807"/>
                  <a:pt x="5066634" y="973665"/>
                </a:cubicBezTo>
                <a:cubicBezTo>
                  <a:pt x="5051089" y="991153"/>
                  <a:pt x="5041859" y="999897"/>
                  <a:pt x="5038945" y="999897"/>
                </a:cubicBezTo>
                <a:cubicBezTo>
                  <a:pt x="5037002" y="999897"/>
                  <a:pt x="5034572" y="1001840"/>
                  <a:pt x="5031658" y="1005726"/>
                </a:cubicBezTo>
                <a:cubicBezTo>
                  <a:pt x="5018056" y="1017385"/>
                  <a:pt x="5005912" y="1023214"/>
                  <a:pt x="4995225" y="1023214"/>
                </a:cubicBezTo>
                <a:cubicBezTo>
                  <a:pt x="4983566" y="1023214"/>
                  <a:pt x="4965593" y="1014956"/>
                  <a:pt x="4941304" y="998439"/>
                </a:cubicBezTo>
                <a:cubicBezTo>
                  <a:pt x="4899527" y="959577"/>
                  <a:pt x="4878639" y="927516"/>
                  <a:pt x="4878639" y="902256"/>
                </a:cubicBezTo>
                <a:cubicBezTo>
                  <a:pt x="4878639" y="895455"/>
                  <a:pt x="4879124" y="890112"/>
                  <a:pt x="4880096" y="886225"/>
                </a:cubicBezTo>
                <a:cubicBezTo>
                  <a:pt x="4882039" y="882339"/>
                  <a:pt x="4884954" y="871652"/>
                  <a:pt x="4888840" y="854164"/>
                </a:cubicBezTo>
                <a:cubicBezTo>
                  <a:pt x="4893698" y="837648"/>
                  <a:pt x="4897098" y="827447"/>
                  <a:pt x="4899042" y="823560"/>
                </a:cubicBezTo>
                <a:cubicBezTo>
                  <a:pt x="4900985" y="819674"/>
                  <a:pt x="4899042" y="819674"/>
                  <a:pt x="4893212" y="823560"/>
                </a:cubicBezTo>
                <a:cubicBezTo>
                  <a:pt x="4884468" y="830361"/>
                  <a:pt x="4874752" y="833762"/>
                  <a:pt x="4864066" y="833762"/>
                </a:cubicBezTo>
                <a:cubicBezTo>
                  <a:pt x="4853379" y="828904"/>
                  <a:pt x="4845606" y="821617"/>
                  <a:pt x="4840748" y="811902"/>
                </a:cubicBezTo>
                <a:cubicBezTo>
                  <a:pt x="4839777" y="809959"/>
                  <a:pt x="4840748" y="807044"/>
                  <a:pt x="4843663" y="803158"/>
                </a:cubicBezTo>
                <a:cubicBezTo>
                  <a:pt x="4846577" y="799272"/>
                  <a:pt x="4854836" y="790528"/>
                  <a:pt x="4868438" y="776926"/>
                </a:cubicBezTo>
                <a:cubicBezTo>
                  <a:pt x="4876210" y="769154"/>
                  <a:pt x="4882282" y="763081"/>
                  <a:pt x="4886654" y="758709"/>
                </a:cubicBezTo>
                <a:cubicBezTo>
                  <a:pt x="4891026" y="754337"/>
                  <a:pt x="4892726" y="753123"/>
                  <a:pt x="4891755" y="755066"/>
                </a:cubicBezTo>
                <a:cubicBezTo>
                  <a:pt x="4888840" y="758952"/>
                  <a:pt x="4886411" y="762839"/>
                  <a:pt x="4884468" y="766725"/>
                </a:cubicBezTo>
                <a:cubicBezTo>
                  <a:pt x="4882526" y="771582"/>
                  <a:pt x="4883011" y="772554"/>
                  <a:pt x="4885926" y="769640"/>
                </a:cubicBezTo>
                <a:cubicBezTo>
                  <a:pt x="4888840" y="767696"/>
                  <a:pt x="4893698" y="763810"/>
                  <a:pt x="4900499" y="757981"/>
                </a:cubicBezTo>
                <a:cubicBezTo>
                  <a:pt x="4908271" y="751180"/>
                  <a:pt x="4912643" y="742436"/>
                  <a:pt x="4913615" y="731749"/>
                </a:cubicBezTo>
                <a:cubicBezTo>
                  <a:pt x="4915557" y="722033"/>
                  <a:pt x="4917015" y="714261"/>
                  <a:pt x="4917986" y="708432"/>
                </a:cubicBezTo>
                <a:lnTo>
                  <a:pt x="4920901" y="699688"/>
                </a:lnTo>
                <a:lnTo>
                  <a:pt x="4906328" y="711346"/>
                </a:lnTo>
                <a:cubicBezTo>
                  <a:pt x="4899527" y="718147"/>
                  <a:pt x="4889569" y="727620"/>
                  <a:pt x="4876453" y="739764"/>
                </a:cubicBezTo>
                <a:cubicBezTo>
                  <a:pt x="4863337" y="751909"/>
                  <a:pt x="4850221" y="764782"/>
                  <a:pt x="4837106" y="778383"/>
                </a:cubicBezTo>
                <a:cubicBezTo>
                  <a:pt x="4823989" y="791985"/>
                  <a:pt x="4812574" y="803887"/>
                  <a:pt x="4802859" y="814088"/>
                </a:cubicBezTo>
                <a:cubicBezTo>
                  <a:pt x="4793142" y="824289"/>
                  <a:pt x="4788285" y="829875"/>
                  <a:pt x="4788285" y="830847"/>
                </a:cubicBezTo>
                <a:cubicBezTo>
                  <a:pt x="4788285" y="839591"/>
                  <a:pt x="4787799" y="876024"/>
                  <a:pt x="4786828" y="940146"/>
                </a:cubicBezTo>
                <a:cubicBezTo>
                  <a:pt x="4786828" y="1025643"/>
                  <a:pt x="4788285" y="1083450"/>
                  <a:pt x="4791200" y="1113568"/>
                </a:cubicBezTo>
                <a:cubicBezTo>
                  <a:pt x="4792171" y="1122312"/>
                  <a:pt x="4793629" y="1133485"/>
                  <a:pt x="4795571" y="1147087"/>
                </a:cubicBezTo>
                <a:cubicBezTo>
                  <a:pt x="4799458" y="1180119"/>
                  <a:pt x="4803830" y="1210723"/>
                  <a:pt x="4808687" y="1238898"/>
                </a:cubicBezTo>
                <a:cubicBezTo>
                  <a:pt x="4813545" y="1263187"/>
                  <a:pt x="4816217" y="1279703"/>
                  <a:pt x="4816703" y="1288447"/>
                </a:cubicBezTo>
                <a:cubicBezTo>
                  <a:pt x="4817188" y="1297191"/>
                  <a:pt x="4815488" y="1302534"/>
                  <a:pt x="4811602" y="1304478"/>
                </a:cubicBezTo>
                <a:cubicBezTo>
                  <a:pt x="4793142" y="1312250"/>
                  <a:pt x="4765454" y="1301563"/>
                  <a:pt x="4728535" y="1272417"/>
                </a:cubicBezTo>
                <a:cubicBezTo>
                  <a:pt x="4695502" y="1244242"/>
                  <a:pt x="4665384" y="1210237"/>
                  <a:pt x="4638181" y="1170404"/>
                </a:cubicBezTo>
                <a:cubicBezTo>
                  <a:pt x="4623607" y="1149030"/>
                  <a:pt x="4609520" y="1129599"/>
                  <a:pt x="4595918" y="1112111"/>
                </a:cubicBezTo>
                <a:lnTo>
                  <a:pt x="4591546" y="1104824"/>
                </a:lnTo>
                <a:lnTo>
                  <a:pt x="4584259" y="1117940"/>
                </a:lnTo>
                <a:cubicBezTo>
                  <a:pt x="4579402" y="1125712"/>
                  <a:pt x="4575030" y="1132027"/>
                  <a:pt x="4571144" y="1136885"/>
                </a:cubicBezTo>
                <a:cubicBezTo>
                  <a:pt x="4568229" y="1140772"/>
                  <a:pt x="4565315" y="1144172"/>
                  <a:pt x="4562399" y="1147087"/>
                </a:cubicBezTo>
                <a:cubicBezTo>
                  <a:pt x="4541997" y="1165546"/>
                  <a:pt x="4530339" y="1174776"/>
                  <a:pt x="4527424" y="1174776"/>
                </a:cubicBezTo>
                <a:cubicBezTo>
                  <a:pt x="4525481" y="1174776"/>
                  <a:pt x="4522566" y="1176719"/>
                  <a:pt x="4518680" y="1180605"/>
                </a:cubicBezTo>
                <a:cubicBezTo>
                  <a:pt x="4506049" y="1186434"/>
                  <a:pt x="4488561" y="1185949"/>
                  <a:pt x="4466216" y="1179148"/>
                </a:cubicBezTo>
                <a:cubicBezTo>
                  <a:pt x="4441927" y="1167489"/>
                  <a:pt x="4420553" y="1153887"/>
                  <a:pt x="4402093" y="1138343"/>
                </a:cubicBezTo>
                <a:cubicBezTo>
                  <a:pt x="4379748" y="1114054"/>
                  <a:pt x="4365661" y="1089279"/>
                  <a:pt x="4359832" y="1064019"/>
                </a:cubicBezTo>
                <a:cubicBezTo>
                  <a:pt x="4357888" y="1056247"/>
                  <a:pt x="4358860" y="1049446"/>
                  <a:pt x="4362746" y="1043616"/>
                </a:cubicBezTo>
                <a:cubicBezTo>
                  <a:pt x="4365661" y="1037787"/>
                  <a:pt x="4368089" y="1029529"/>
                  <a:pt x="4370033" y="1018842"/>
                </a:cubicBezTo>
                <a:cubicBezTo>
                  <a:pt x="4371976" y="1010098"/>
                  <a:pt x="4373919" y="1004512"/>
                  <a:pt x="4375862" y="1002083"/>
                </a:cubicBezTo>
                <a:cubicBezTo>
                  <a:pt x="4377805" y="999654"/>
                  <a:pt x="4378777" y="1000868"/>
                  <a:pt x="4378777" y="1005726"/>
                </a:cubicBezTo>
                <a:cubicBezTo>
                  <a:pt x="4378777" y="1014470"/>
                  <a:pt x="4382663" y="1026614"/>
                  <a:pt x="4390435" y="1042159"/>
                </a:cubicBezTo>
                <a:cubicBezTo>
                  <a:pt x="4394321" y="1047017"/>
                  <a:pt x="4397722" y="1049446"/>
                  <a:pt x="4400637" y="1049446"/>
                </a:cubicBezTo>
                <a:cubicBezTo>
                  <a:pt x="4408409" y="1049446"/>
                  <a:pt x="4425411" y="1044588"/>
                  <a:pt x="4451642" y="1034873"/>
                </a:cubicBezTo>
                <a:cubicBezTo>
                  <a:pt x="4455529" y="1032929"/>
                  <a:pt x="4458444" y="1031958"/>
                  <a:pt x="4460386" y="1031958"/>
                </a:cubicBezTo>
                <a:cubicBezTo>
                  <a:pt x="4462330" y="1031958"/>
                  <a:pt x="4463301" y="1030986"/>
                  <a:pt x="4463301" y="1029043"/>
                </a:cubicBezTo>
                <a:cubicBezTo>
                  <a:pt x="4463301" y="1028072"/>
                  <a:pt x="4463787" y="1027586"/>
                  <a:pt x="4464759" y="1027586"/>
                </a:cubicBezTo>
                <a:cubicBezTo>
                  <a:pt x="4466702" y="1027586"/>
                  <a:pt x="4471074" y="1025157"/>
                  <a:pt x="4477874" y="1020299"/>
                </a:cubicBezTo>
                <a:cubicBezTo>
                  <a:pt x="4484676" y="1016413"/>
                  <a:pt x="4488561" y="1014470"/>
                  <a:pt x="4489534" y="1014470"/>
                </a:cubicBezTo>
                <a:cubicBezTo>
                  <a:pt x="4492448" y="1014470"/>
                  <a:pt x="4497305" y="1009612"/>
                  <a:pt x="4504106" y="999897"/>
                </a:cubicBezTo>
                <a:cubicBezTo>
                  <a:pt x="4504106" y="998925"/>
                  <a:pt x="4505078" y="998925"/>
                  <a:pt x="4507021" y="999897"/>
                </a:cubicBezTo>
                <a:cubicBezTo>
                  <a:pt x="4510907" y="999897"/>
                  <a:pt x="4522566" y="993096"/>
                  <a:pt x="4541997" y="979494"/>
                </a:cubicBezTo>
                <a:cubicBezTo>
                  <a:pt x="4545883" y="976580"/>
                  <a:pt x="4550255" y="973665"/>
                  <a:pt x="4555113" y="970750"/>
                </a:cubicBezTo>
                <a:cubicBezTo>
                  <a:pt x="4559970" y="966864"/>
                  <a:pt x="4567743" y="960549"/>
                  <a:pt x="4578430" y="951805"/>
                </a:cubicBezTo>
                <a:cubicBezTo>
                  <a:pt x="4617293" y="920715"/>
                  <a:pt x="4637695" y="904199"/>
                  <a:pt x="4639638" y="902256"/>
                </a:cubicBezTo>
                <a:cubicBezTo>
                  <a:pt x="4663926" y="880882"/>
                  <a:pt x="4677528" y="869223"/>
                  <a:pt x="4680443" y="867280"/>
                </a:cubicBezTo>
                <a:cubicBezTo>
                  <a:pt x="4685301" y="863394"/>
                  <a:pt x="4691130" y="858536"/>
                  <a:pt x="4697931" y="852707"/>
                </a:cubicBezTo>
                <a:cubicBezTo>
                  <a:pt x="4703760" y="846878"/>
                  <a:pt x="4708132" y="842506"/>
                  <a:pt x="4711047" y="839591"/>
                </a:cubicBezTo>
                <a:cubicBezTo>
                  <a:pt x="4714933" y="838620"/>
                  <a:pt x="4716876" y="831333"/>
                  <a:pt x="4716876" y="817731"/>
                </a:cubicBezTo>
                <a:cubicBezTo>
                  <a:pt x="4717847" y="784698"/>
                  <a:pt x="4719790" y="749723"/>
                  <a:pt x="4722706" y="712804"/>
                </a:cubicBezTo>
                <a:cubicBezTo>
                  <a:pt x="4722706" y="706003"/>
                  <a:pt x="4723191" y="694830"/>
                  <a:pt x="4724163" y="679285"/>
                </a:cubicBezTo>
                <a:cubicBezTo>
                  <a:pt x="4725135" y="662769"/>
                  <a:pt x="4726106" y="650625"/>
                  <a:pt x="4727078" y="642852"/>
                </a:cubicBezTo>
                <a:cubicBezTo>
                  <a:pt x="4728049" y="638966"/>
                  <a:pt x="4728292" y="636294"/>
                  <a:pt x="4727806" y="634837"/>
                </a:cubicBezTo>
                <a:cubicBezTo>
                  <a:pt x="4727320" y="633380"/>
                  <a:pt x="4726106" y="633137"/>
                  <a:pt x="4724163" y="634108"/>
                </a:cubicBezTo>
                <a:cubicBezTo>
                  <a:pt x="4720277" y="635080"/>
                  <a:pt x="4718334" y="636051"/>
                  <a:pt x="4718334" y="637023"/>
                </a:cubicBezTo>
                <a:cubicBezTo>
                  <a:pt x="4718334" y="637994"/>
                  <a:pt x="4712747" y="642852"/>
                  <a:pt x="4701574" y="651596"/>
                </a:cubicBezTo>
                <a:cubicBezTo>
                  <a:pt x="4690401" y="660340"/>
                  <a:pt x="4684329" y="664712"/>
                  <a:pt x="4683358" y="664712"/>
                </a:cubicBezTo>
                <a:cubicBezTo>
                  <a:pt x="4682386" y="664712"/>
                  <a:pt x="4679471" y="666655"/>
                  <a:pt x="4674615" y="670541"/>
                </a:cubicBezTo>
                <a:cubicBezTo>
                  <a:pt x="4670727" y="675399"/>
                  <a:pt x="4667813" y="677828"/>
                  <a:pt x="4665870" y="677828"/>
                </a:cubicBezTo>
                <a:cubicBezTo>
                  <a:pt x="4664898" y="677828"/>
                  <a:pt x="4661498" y="680257"/>
                  <a:pt x="4655669" y="685115"/>
                </a:cubicBezTo>
                <a:cubicBezTo>
                  <a:pt x="4650811" y="690944"/>
                  <a:pt x="4647410" y="693858"/>
                  <a:pt x="4645467" y="693858"/>
                </a:cubicBezTo>
                <a:cubicBezTo>
                  <a:pt x="4644496" y="693858"/>
                  <a:pt x="4643039" y="694830"/>
                  <a:pt x="4641095" y="696773"/>
                </a:cubicBezTo>
                <a:cubicBezTo>
                  <a:pt x="4627494" y="710375"/>
                  <a:pt x="4607577" y="728348"/>
                  <a:pt x="4581345" y="750694"/>
                </a:cubicBezTo>
                <a:cubicBezTo>
                  <a:pt x="4577458" y="752637"/>
                  <a:pt x="4573087" y="756038"/>
                  <a:pt x="4568229" y="760895"/>
                </a:cubicBezTo>
                <a:cubicBezTo>
                  <a:pt x="4542969" y="778383"/>
                  <a:pt x="4518194" y="786156"/>
                  <a:pt x="4493905" y="784213"/>
                </a:cubicBezTo>
                <a:cubicBezTo>
                  <a:pt x="4474474" y="779355"/>
                  <a:pt x="4451157" y="767696"/>
                  <a:pt x="4423953" y="749237"/>
                </a:cubicBezTo>
                <a:cubicBezTo>
                  <a:pt x="4413267" y="740493"/>
                  <a:pt x="4399665" y="728834"/>
                  <a:pt x="4383149" y="714261"/>
                </a:cubicBezTo>
                <a:cubicBezTo>
                  <a:pt x="4367604" y="698716"/>
                  <a:pt x="4355945" y="689001"/>
                  <a:pt x="4348173" y="685115"/>
                </a:cubicBezTo>
                <a:cubicBezTo>
                  <a:pt x="4343316" y="683171"/>
                  <a:pt x="4340400" y="681714"/>
                  <a:pt x="4339429" y="680743"/>
                </a:cubicBezTo>
                <a:cubicBezTo>
                  <a:pt x="4338457" y="679771"/>
                  <a:pt x="4338943" y="678314"/>
                  <a:pt x="4340886" y="676371"/>
                </a:cubicBezTo>
                <a:cubicBezTo>
                  <a:pt x="4341858" y="671513"/>
                  <a:pt x="4350116" y="672484"/>
                  <a:pt x="4365661" y="679285"/>
                </a:cubicBezTo>
                <a:cubicBezTo>
                  <a:pt x="4387035" y="686086"/>
                  <a:pt x="4405494" y="689487"/>
                  <a:pt x="4421039" y="689487"/>
                </a:cubicBezTo>
                <a:cubicBezTo>
                  <a:pt x="4438527" y="688515"/>
                  <a:pt x="4450671" y="686086"/>
                  <a:pt x="4457472" y="682200"/>
                </a:cubicBezTo>
                <a:cubicBezTo>
                  <a:pt x="4459415" y="680257"/>
                  <a:pt x="4461844" y="679285"/>
                  <a:pt x="4464759" y="679285"/>
                </a:cubicBezTo>
                <a:cubicBezTo>
                  <a:pt x="4466702" y="679285"/>
                  <a:pt x="4472531" y="677342"/>
                  <a:pt x="4482246" y="673456"/>
                </a:cubicBezTo>
                <a:cubicBezTo>
                  <a:pt x="4491963" y="668598"/>
                  <a:pt x="4497791" y="666169"/>
                  <a:pt x="4499734" y="666169"/>
                </a:cubicBezTo>
                <a:cubicBezTo>
                  <a:pt x="4501677" y="666169"/>
                  <a:pt x="4503135" y="665684"/>
                  <a:pt x="4504106" y="664712"/>
                </a:cubicBezTo>
                <a:cubicBezTo>
                  <a:pt x="4504106" y="663741"/>
                  <a:pt x="4508236" y="661069"/>
                  <a:pt x="4516493" y="656697"/>
                </a:cubicBezTo>
                <a:cubicBezTo>
                  <a:pt x="4524752" y="652325"/>
                  <a:pt x="4531796" y="649167"/>
                  <a:pt x="4537625" y="647224"/>
                </a:cubicBezTo>
                <a:cubicBezTo>
                  <a:pt x="4540540" y="646253"/>
                  <a:pt x="4542483" y="645281"/>
                  <a:pt x="4543454" y="644309"/>
                </a:cubicBezTo>
                <a:cubicBezTo>
                  <a:pt x="4547341" y="641395"/>
                  <a:pt x="4558999" y="634594"/>
                  <a:pt x="4578430" y="623907"/>
                </a:cubicBezTo>
                <a:cubicBezTo>
                  <a:pt x="4585231" y="620021"/>
                  <a:pt x="4589603" y="617592"/>
                  <a:pt x="4591546" y="616620"/>
                </a:cubicBezTo>
                <a:cubicBezTo>
                  <a:pt x="4601262" y="609819"/>
                  <a:pt x="4626522" y="595732"/>
                  <a:pt x="4667327" y="574358"/>
                </a:cubicBezTo>
                <a:cubicBezTo>
                  <a:pt x="4680929" y="567557"/>
                  <a:pt x="4690158" y="562699"/>
                  <a:pt x="4695016" y="559785"/>
                </a:cubicBezTo>
                <a:cubicBezTo>
                  <a:pt x="4700846" y="556870"/>
                  <a:pt x="4709104" y="552498"/>
                  <a:pt x="4719790" y="546669"/>
                </a:cubicBezTo>
                <a:lnTo>
                  <a:pt x="4735821" y="536467"/>
                </a:lnTo>
                <a:lnTo>
                  <a:pt x="4738736" y="507321"/>
                </a:lnTo>
                <a:cubicBezTo>
                  <a:pt x="4740679" y="486918"/>
                  <a:pt x="4743108" y="459229"/>
                  <a:pt x="4746022" y="424253"/>
                </a:cubicBezTo>
                <a:lnTo>
                  <a:pt x="4751852" y="370332"/>
                </a:lnTo>
                <a:lnTo>
                  <a:pt x="4737278" y="339728"/>
                </a:lnTo>
                <a:cubicBezTo>
                  <a:pt x="4709104" y="287265"/>
                  <a:pt x="4704732" y="246945"/>
                  <a:pt x="4724163" y="218771"/>
                </a:cubicBezTo>
                <a:cubicBezTo>
                  <a:pt x="4727078" y="212941"/>
                  <a:pt x="4729992" y="207112"/>
                  <a:pt x="4732906" y="201283"/>
                </a:cubicBezTo>
                <a:cubicBezTo>
                  <a:pt x="4735821" y="195453"/>
                  <a:pt x="4738250" y="191081"/>
                  <a:pt x="4740193" y="188167"/>
                </a:cubicBezTo>
                <a:cubicBezTo>
                  <a:pt x="4742136" y="184280"/>
                  <a:pt x="4746022" y="176508"/>
                  <a:pt x="4751852" y="164849"/>
                </a:cubicBezTo>
                <a:cubicBezTo>
                  <a:pt x="4758653" y="152219"/>
                  <a:pt x="4763510" y="143961"/>
                  <a:pt x="4766425" y="140075"/>
                </a:cubicBezTo>
                <a:cubicBezTo>
                  <a:pt x="4769340" y="137160"/>
                  <a:pt x="4770797" y="135217"/>
                  <a:pt x="4770797" y="134246"/>
                </a:cubicBezTo>
                <a:cubicBezTo>
                  <a:pt x="4772740" y="127445"/>
                  <a:pt x="4779055" y="122101"/>
                  <a:pt x="4789742" y="118215"/>
                </a:cubicBezTo>
                <a:cubicBezTo>
                  <a:pt x="4791928" y="117244"/>
                  <a:pt x="4794357" y="116667"/>
                  <a:pt x="4797029" y="116485"/>
                </a:cubicBezTo>
                <a:close/>
                <a:moveTo>
                  <a:pt x="2143240" y="73038"/>
                </a:moveTo>
                <a:cubicBezTo>
                  <a:pt x="2149069" y="71095"/>
                  <a:pt x="2158785" y="73038"/>
                  <a:pt x="2172386" y="78867"/>
                </a:cubicBezTo>
                <a:cubicBezTo>
                  <a:pt x="2196675" y="89554"/>
                  <a:pt x="2211734" y="97812"/>
                  <a:pt x="2217564" y="103642"/>
                </a:cubicBezTo>
                <a:cubicBezTo>
                  <a:pt x="2231165" y="122101"/>
                  <a:pt x="2242338" y="142990"/>
                  <a:pt x="2251082" y="166307"/>
                </a:cubicBezTo>
                <a:cubicBezTo>
                  <a:pt x="2252054" y="169221"/>
                  <a:pt x="2250839" y="175294"/>
                  <a:pt x="2247439" y="184523"/>
                </a:cubicBezTo>
                <a:cubicBezTo>
                  <a:pt x="2244038" y="193753"/>
                  <a:pt x="2236994" y="213427"/>
                  <a:pt x="2226308" y="243545"/>
                </a:cubicBezTo>
                <a:cubicBezTo>
                  <a:pt x="2216592" y="268805"/>
                  <a:pt x="2210520" y="285322"/>
                  <a:pt x="2208091" y="293094"/>
                </a:cubicBezTo>
                <a:cubicBezTo>
                  <a:pt x="2205662" y="300866"/>
                  <a:pt x="2204934" y="304753"/>
                  <a:pt x="2205905" y="304753"/>
                </a:cubicBezTo>
                <a:cubicBezTo>
                  <a:pt x="2208820" y="306696"/>
                  <a:pt x="2220478" y="311554"/>
                  <a:pt x="2240881" y="319326"/>
                </a:cubicBezTo>
                <a:cubicBezTo>
                  <a:pt x="2262255" y="327098"/>
                  <a:pt x="2277800" y="333413"/>
                  <a:pt x="2287515" y="338271"/>
                </a:cubicBezTo>
                <a:cubicBezTo>
                  <a:pt x="2295288" y="343129"/>
                  <a:pt x="2304517" y="348958"/>
                  <a:pt x="2315204" y="355759"/>
                </a:cubicBezTo>
                <a:cubicBezTo>
                  <a:pt x="2326863" y="360617"/>
                  <a:pt x="2336578" y="372275"/>
                  <a:pt x="2344351" y="390735"/>
                </a:cubicBezTo>
                <a:cubicBezTo>
                  <a:pt x="2352123" y="407251"/>
                  <a:pt x="2356009" y="415995"/>
                  <a:pt x="2356009" y="416967"/>
                </a:cubicBezTo>
                <a:cubicBezTo>
                  <a:pt x="2356009" y="421824"/>
                  <a:pt x="2347752" y="429111"/>
                  <a:pt x="2331235" y="438827"/>
                </a:cubicBezTo>
                <a:cubicBezTo>
                  <a:pt x="2323462" y="442713"/>
                  <a:pt x="2306946" y="449999"/>
                  <a:pt x="2281686" y="460686"/>
                </a:cubicBezTo>
                <a:cubicBezTo>
                  <a:pt x="2267113" y="466516"/>
                  <a:pt x="2250596" y="473802"/>
                  <a:pt x="2232137" y="482546"/>
                </a:cubicBezTo>
                <a:cubicBezTo>
                  <a:pt x="2213677" y="491290"/>
                  <a:pt x="2197647" y="499306"/>
                  <a:pt x="2184045" y="506592"/>
                </a:cubicBezTo>
                <a:cubicBezTo>
                  <a:pt x="2170443" y="513879"/>
                  <a:pt x="2163642" y="518008"/>
                  <a:pt x="2163642" y="518979"/>
                </a:cubicBezTo>
                <a:cubicBezTo>
                  <a:pt x="2163642" y="519951"/>
                  <a:pt x="2162185" y="527238"/>
                  <a:pt x="2159270" y="540839"/>
                </a:cubicBezTo>
                <a:cubicBezTo>
                  <a:pt x="2157328" y="553469"/>
                  <a:pt x="2155385" y="565614"/>
                  <a:pt x="2153441" y="577272"/>
                </a:cubicBezTo>
                <a:cubicBezTo>
                  <a:pt x="2152470" y="586988"/>
                  <a:pt x="2151984" y="594760"/>
                  <a:pt x="2151984" y="600590"/>
                </a:cubicBezTo>
                <a:cubicBezTo>
                  <a:pt x="2150041" y="618078"/>
                  <a:pt x="2147612" y="645767"/>
                  <a:pt x="2144697" y="683657"/>
                </a:cubicBezTo>
                <a:cubicBezTo>
                  <a:pt x="2143726" y="693373"/>
                  <a:pt x="2142754" y="699688"/>
                  <a:pt x="2141783" y="702602"/>
                </a:cubicBezTo>
                <a:cubicBezTo>
                  <a:pt x="2159270" y="698716"/>
                  <a:pt x="2180159" y="689487"/>
                  <a:pt x="2204448" y="674913"/>
                </a:cubicBezTo>
                <a:cubicBezTo>
                  <a:pt x="2228736" y="641881"/>
                  <a:pt x="2253997" y="607390"/>
                  <a:pt x="2280229" y="571443"/>
                </a:cubicBezTo>
                <a:cubicBezTo>
                  <a:pt x="2281200" y="568529"/>
                  <a:pt x="2284115" y="564642"/>
                  <a:pt x="2288973" y="559785"/>
                </a:cubicBezTo>
                <a:cubicBezTo>
                  <a:pt x="2292859" y="553955"/>
                  <a:pt x="2294802" y="550069"/>
                  <a:pt x="2294802" y="548126"/>
                </a:cubicBezTo>
                <a:cubicBezTo>
                  <a:pt x="2294802" y="546183"/>
                  <a:pt x="2295288" y="544725"/>
                  <a:pt x="2296259" y="543754"/>
                </a:cubicBezTo>
                <a:cubicBezTo>
                  <a:pt x="2297231" y="543754"/>
                  <a:pt x="2301117" y="539382"/>
                  <a:pt x="2307918" y="530638"/>
                </a:cubicBezTo>
                <a:cubicBezTo>
                  <a:pt x="2330263" y="497605"/>
                  <a:pt x="2344837" y="474774"/>
                  <a:pt x="2351638" y="462144"/>
                </a:cubicBezTo>
                <a:cubicBezTo>
                  <a:pt x="2358438" y="450485"/>
                  <a:pt x="2363539" y="441984"/>
                  <a:pt x="2366939" y="436641"/>
                </a:cubicBezTo>
                <a:cubicBezTo>
                  <a:pt x="2370340" y="431297"/>
                  <a:pt x="2373012" y="427168"/>
                  <a:pt x="2374955" y="424253"/>
                </a:cubicBezTo>
                <a:cubicBezTo>
                  <a:pt x="2377869" y="420367"/>
                  <a:pt x="2379327" y="418424"/>
                  <a:pt x="2379327" y="418424"/>
                </a:cubicBezTo>
                <a:cubicBezTo>
                  <a:pt x="2379327" y="417453"/>
                  <a:pt x="2382242" y="412109"/>
                  <a:pt x="2388071" y="402393"/>
                </a:cubicBezTo>
                <a:cubicBezTo>
                  <a:pt x="2394871" y="393650"/>
                  <a:pt x="2399729" y="385391"/>
                  <a:pt x="2402644" y="377619"/>
                </a:cubicBezTo>
                <a:cubicBezTo>
                  <a:pt x="2406530" y="371790"/>
                  <a:pt x="2409930" y="365475"/>
                  <a:pt x="2412845" y="358674"/>
                </a:cubicBezTo>
                <a:cubicBezTo>
                  <a:pt x="2416731" y="352844"/>
                  <a:pt x="2420132" y="347015"/>
                  <a:pt x="2423047" y="341186"/>
                </a:cubicBezTo>
                <a:cubicBezTo>
                  <a:pt x="2426933" y="335356"/>
                  <a:pt x="2429847" y="331956"/>
                  <a:pt x="2431791" y="330984"/>
                </a:cubicBezTo>
                <a:cubicBezTo>
                  <a:pt x="2434705" y="328070"/>
                  <a:pt x="2441020" y="316897"/>
                  <a:pt x="2450735" y="297466"/>
                </a:cubicBezTo>
                <a:cubicBezTo>
                  <a:pt x="2455594" y="289694"/>
                  <a:pt x="2458994" y="283379"/>
                  <a:pt x="2460937" y="278521"/>
                </a:cubicBezTo>
                <a:cubicBezTo>
                  <a:pt x="2463851" y="274635"/>
                  <a:pt x="2465309" y="267834"/>
                  <a:pt x="2465309" y="258118"/>
                </a:cubicBezTo>
                <a:cubicBezTo>
                  <a:pt x="2466280" y="248403"/>
                  <a:pt x="2467252" y="241359"/>
                  <a:pt x="2468223" y="236987"/>
                </a:cubicBezTo>
                <a:cubicBezTo>
                  <a:pt x="2469195" y="232615"/>
                  <a:pt x="2470166" y="230429"/>
                  <a:pt x="2471138" y="230429"/>
                </a:cubicBezTo>
                <a:cubicBezTo>
                  <a:pt x="2476967" y="230429"/>
                  <a:pt x="2495427" y="238201"/>
                  <a:pt x="2526517" y="253746"/>
                </a:cubicBezTo>
                <a:cubicBezTo>
                  <a:pt x="2547891" y="266376"/>
                  <a:pt x="2563921" y="283864"/>
                  <a:pt x="2574608" y="306210"/>
                </a:cubicBezTo>
                <a:cubicBezTo>
                  <a:pt x="2581409" y="317869"/>
                  <a:pt x="2584810" y="329527"/>
                  <a:pt x="2584810" y="341186"/>
                </a:cubicBezTo>
                <a:cubicBezTo>
                  <a:pt x="2584810" y="348958"/>
                  <a:pt x="2583838" y="355759"/>
                  <a:pt x="2581895" y="361588"/>
                </a:cubicBezTo>
                <a:cubicBezTo>
                  <a:pt x="2578980" y="366446"/>
                  <a:pt x="2575579" y="371790"/>
                  <a:pt x="2571694" y="377619"/>
                </a:cubicBezTo>
                <a:cubicBezTo>
                  <a:pt x="2568779" y="383448"/>
                  <a:pt x="2564893" y="389278"/>
                  <a:pt x="2560035" y="395107"/>
                </a:cubicBezTo>
                <a:cubicBezTo>
                  <a:pt x="2556149" y="400936"/>
                  <a:pt x="2550319" y="408223"/>
                  <a:pt x="2542547" y="416967"/>
                </a:cubicBezTo>
                <a:cubicBezTo>
                  <a:pt x="2536718" y="425711"/>
                  <a:pt x="2531860" y="432026"/>
                  <a:pt x="2527974" y="435912"/>
                </a:cubicBezTo>
                <a:cubicBezTo>
                  <a:pt x="2525059" y="439798"/>
                  <a:pt x="2523602" y="442227"/>
                  <a:pt x="2523602" y="443199"/>
                </a:cubicBezTo>
                <a:cubicBezTo>
                  <a:pt x="2523602" y="444170"/>
                  <a:pt x="2522630" y="445627"/>
                  <a:pt x="2520687" y="447571"/>
                </a:cubicBezTo>
                <a:cubicBezTo>
                  <a:pt x="2506114" y="464087"/>
                  <a:pt x="2489598" y="483032"/>
                  <a:pt x="2471138" y="504406"/>
                </a:cubicBezTo>
                <a:cubicBezTo>
                  <a:pt x="2458508" y="518008"/>
                  <a:pt x="2450250" y="527723"/>
                  <a:pt x="2446364" y="533553"/>
                </a:cubicBezTo>
                <a:cubicBezTo>
                  <a:pt x="2440535" y="539382"/>
                  <a:pt x="2437620" y="542297"/>
                  <a:pt x="2437620" y="542297"/>
                </a:cubicBezTo>
                <a:cubicBezTo>
                  <a:pt x="2437620" y="544240"/>
                  <a:pt x="2436648" y="546183"/>
                  <a:pt x="2434705" y="548126"/>
                </a:cubicBezTo>
                <a:cubicBezTo>
                  <a:pt x="2424018" y="558813"/>
                  <a:pt x="2416246" y="567557"/>
                  <a:pt x="2411388" y="574358"/>
                </a:cubicBezTo>
                <a:cubicBezTo>
                  <a:pt x="2407502" y="580187"/>
                  <a:pt x="2404101" y="584073"/>
                  <a:pt x="2401186" y="586016"/>
                </a:cubicBezTo>
                <a:cubicBezTo>
                  <a:pt x="2388557" y="600590"/>
                  <a:pt x="2382242" y="608362"/>
                  <a:pt x="2382242" y="609334"/>
                </a:cubicBezTo>
                <a:cubicBezTo>
                  <a:pt x="2382242" y="610305"/>
                  <a:pt x="2383213" y="610305"/>
                  <a:pt x="2385156" y="609334"/>
                </a:cubicBezTo>
                <a:cubicBezTo>
                  <a:pt x="2388071" y="607390"/>
                  <a:pt x="2399729" y="603018"/>
                  <a:pt x="2420132" y="596218"/>
                </a:cubicBezTo>
                <a:cubicBezTo>
                  <a:pt x="2440535" y="589417"/>
                  <a:pt x="2467252" y="580673"/>
                  <a:pt x="2500285" y="569986"/>
                </a:cubicBezTo>
                <a:cubicBezTo>
                  <a:pt x="2532346" y="560270"/>
                  <a:pt x="2554691" y="552255"/>
                  <a:pt x="2567322" y="545940"/>
                </a:cubicBezTo>
                <a:cubicBezTo>
                  <a:pt x="2579952" y="539625"/>
                  <a:pt x="2586267" y="534038"/>
                  <a:pt x="2586267" y="529181"/>
                </a:cubicBezTo>
                <a:cubicBezTo>
                  <a:pt x="2586267" y="526266"/>
                  <a:pt x="2583838" y="520923"/>
                  <a:pt x="2578980" y="513150"/>
                </a:cubicBezTo>
                <a:cubicBezTo>
                  <a:pt x="2571208" y="504406"/>
                  <a:pt x="2567322" y="499548"/>
                  <a:pt x="2567322" y="498577"/>
                </a:cubicBezTo>
                <a:cubicBezTo>
                  <a:pt x="2567322" y="497605"/>
                  <a:pt x="2571694" y="499548"/>
                  <a:pt x="2580438" y="504406"/>
                </a:cubicBezTo>
                <a:cubicBezTo>
                  <a:pt x="2589182" y="511207"/>
                  <a:pt x="2600354" y="518008"/>
                  <a:pt x="2613956" y="524809"/>
                </a:cubicBezTo>
                <a:cubicBezTo>
                  <a:pt x="2642131" y="542297"/>
                  <a:pt x="2663991" y="558327"/>
                  <a:pt x="2679536" y="572901"/>
                </a:cubicBezTo>
                <a:cubicBezTo>
                  <a:pt x="2681479" y="576787"/>
                  <a:pt x="2685365" y="585045"/>
                  <a:pt x="2691195" y="597675"/>
                </a:cubicBezTo>
                <a:cubicBezTo>
                  <a:pt x="2697995" y="612248"/>
                  <a:pt x="2700424" y="620992"/>
                  <a:pt x="2698480" y="623907"/>
                </a:cubicBezTo>
                <a:cubicBezTo>
                  <a:pt x="2692651" y="629736"/>
                  <a:pt x="2687308" y="631679"/>
                  <a:pt x="2682451" y="629736"/>
                </a:cubicBezTo>
                <a:cubicBezTo>
                  <a:pt x="2681479" y="628765"/>
                  <a:pt x="2679536" y="628279"/>
                  <a:pt x="2676621" y="628279"/>
                </a:cubicBezTo>
                <a:cubicBezTo>
                  <a:pt x="2673707" y="629250"/>
                  <a:pt x="2670792" y="629250"/>
                  <a:pt x="2667877" y="628279"/>
                </a:cubicBezTo>
                <a:cubicBezTo>
                  <a:pt x="2663991" y="627307"/>
                  <a:pt x="2661076" y="626822"/>
                  <a:pt x="2659133" y="626822"/>
                </a:cubicBezTo>
                <a:cubicBezTo>
                  <a:pt x="2657190" y="626822"/>
                  <a:pt x="2655247" y="626336"/>
                  <a:pt x="2653304" y="625364"/>
                </a:cubicBezTo>
                <a:cubicBezTo>
                  <a:pt x="2651361" y="623421"/>
                  <a:pt x="2648446" y="622450"/>
                  <a:pt x="2644560" y="622450"/>
                </a:cubicBezTo>
                <a:cubicBezTo>
                  <a:pt x="2640674" y="623421"/>
                  <a:pt x="2637273" y="622935"/>
                  <a:pt x="2634359" y="620992"/>
                </a:cubicBezTo>
                <a:cubicBezTo>
                  <a:pt x="2631444" y="620992"/>
                  <a:pt x="2629015" y="620992"/>
                  <a:pt x="2627071" y="620992"/>
                </a:cubicBezTo>
                <a:cubicBezTo>
                  <a:pt x="2625129" y="621964"/>
                  <a:pt x="2623671" y="621478"/>
                  <a:pt x="2622700" y="619535"/>
                </a:cubicBezTo>
                <a:cubicBezTo>
                  <a:pt x="2621728" y="618563"/>
                  <a:pt x="2620271" y="619049"/>
                  <a:pt x="2618328" y="620992"/>
                </a:cubicBezTo>
                <a:cubicBezTo>
                  <a:pt x="2616384" y="621964"/>
                  <a:pt x="2614927" y="621964"/>
                  <a:pt x="2613956" y="620992"/>
                </a:cubicBezTo>
                <a:cubicBezTo>
                  <a:pt x="2596468" y="618078"/>
                  <a:pt x="2578494" y="617592"/>
                  <a:pt x="2560035" y="619535"/>
                </a:cubicBezTo>
                <a:cubicBezTo>
                  <a:pt x="2558092" y="620506"/>
                  <a:pt x="2554206" y="620992"/>
                  <a:pt x="2548376" y="620992"/>
                </a:cubicBezTo>
                <a:cubicBezTo>
                  <a:pt x="2541575" y="620992"/>
                  <a:pt x="2537204" y="621478"/>
                  <a:pt x="2535260" y="622450"/>
                </a:cubicBezTo>
                <a:cubicBezTo>
                  <a:pt x="2534289" y="623421"/>
                  <a:pt x="2532346" y="623907"/>
                  <a:pt x="2529431" y="623907"/>
                </a:cubicBezTo>
                <a:cubicBezTo>
                  <a:pt x="2526517" y="622935"/>
                  <a:pt x="2524088" y="622935"/>
                  <a:pt x="2522144" y="623907"/>
                </a:cubicBezTo>
                <a:cubicBezTo>
                  <a:pt x="2520201" y="625850"/>
                  <a:pt x="2517773" y="626822"/>
                  <a:pt x="2514858" y="626822"/>
                </a:cubicBezTo>
                <a:cubicBezTo>
                  <a:pt x="2511943" y="625850"/>
                  <a:pt x="2509515" y="625850"/>
                  <a:pt x="2507571" y="626822"/>
                </a:cubicBezTo>
                <a:cubicBezTo>
                  <a:pt x="2505628" y="628765"/>
                  <a:pt x="2503685" y="629736"/>
                  <a:pt x="2501742" y="629736"/>
                </a:cubicBezTo>
                <a:cubicBezTo>
                  <a:pt x="2499799" y="628765"/>
                  <a:pt x="2497370" y="628765"/>
                  <a:pt x="2494455" y="629736"/>
                </a:cubicBezTo>
                <a:cubicBezTo>
                  <a:pt x="2492512" y="630708"/>
                  <a:pt x="2486683" y="632165"/>
                  <a:pt x="2476967" y="634108"/>
                </a:cubicBezTo>
                <a:cubicBezTo>
                  <a:pt x="2463366" y="636051"/>
                  <a:pt x="2425475" y="646738"/>
                  <a:pt x="2363296" y="666169"/>
                </a:cubicBezTo>
                <a:cubicBezTo>
                  <a:pt x="2327349" y="672970"/>
                  <a:pt x="2302574" y="688029"/>
                  <a:pt x="2288973" y="711346"/>
                </a:cubicBezTo>
                <a:cubicBezTo>
                  <a:pt x="2281200" y="721062"/>
                  <a:pt x="2276828" y="725920"/>
                  <a:pt x="2275857" y="725920"/>
                </a:cubicBezTo>
                <a:cubicBezTo>
                  <a:pt x="2273914" y="725920"/>
                  <a:pt x="2272942" y="726891"/>
                  <a:pt x="2272942" y="728834"/>
                </a:cubicBezTo>
                <a:cubicBezTo>
                  <a:pt x="2272942" y="730777"/>
                  <a:pt x="2271485" y="732720"/>
                  <a:pt x="2268570" y="734664"/>
                </a:cubicBezTo>
                <a:cubicBezTo>
                  <a:pt x="2265655" y="737578"/>
                  <a:pt x="2262255" y="741465"/>
                  <a:pt x="2258369" y="746322"/>
                </a:cubicBezTo>
                <a:cubicBezTo>
                  <a:pt x="2253511" y="753123"/>
                  <a:pt x="2248653" y="758952"/>
                  <a:pt x="2243795" y="763810"/>
                </a:cubicBezTo>
                <a:cubicBezTo>
                  <a:pt x="2238938" y="768668"/>
                  <a:pt x="2235537" y="772554"/>
                  <a:pt x="2233594" y="775469"/>
                </a:cubicBezTo>
                <a:cubicBezTo>
                  <a:pt x="2223879" y="786156"/>
                  <a:pt x="2210763" y="799757"/>
                  <a:pt x="2194246" y="816274"/>
                </a:cubicBezTo>
                <a:cubicBezTo>
                  <a:pt x="2183560" y="826961"/>
                  <a:pt x="2176758" y="834247"/>
                  <a:pt x="2173844" y="838134"/>
                </a:cubicBezTo>
                <a:cubicBezTo>
                  <a:pt x="2171901" y="841048"/>
                  <a:pt x="2170443" y="842992"/>
                  <a:pt x="2169472" y="843963"/>
                </a:cubicBezTo>
                <a:cubicBezTo>
                  <a:pt x="2166557" y="847849"/>
                  <a:pt x="2160728" y="854650"/>
                  <a:pt x="2151984" y="864366"/>
                </a:cubicBezTo>
                <a:cubicBezTo>
                  <a:pt x="2143240" y="874081"/>
                  <a:pt x="2138868" y="879424"/>
                  <a:pt x="2138868" y="880396"/>
                </a:cubicBezTo>
                <a:cubicBezTo>
                  <a:pt x="2138868" y="881368"/>
                  <a:pt x="2135711" y="885011"/>
                  <a:pt x="2129395" y="891326"/>
                </a:cubicBezTo>
                <a:cubicBezTo>
                  <a:pt x="2123080" y="897641"/>
                  <a:pt x="2112151" y="908571"/>
                  <a:pt x="2096606" y="924116"/>
                </a:cubicBezTo>
                <a:cubicBezTo>
                  <a:pt x="2078146" y="943547"/>
                  <a:pt x="2061630" y="961035"/>
                  <a:pt x="2047057" y="976580"/>
                </a:cubicBezTo>
                <a:cubicBezTo>
                  <a:pt x="2038313" y="986295"/>
                  <a:pt x="2027140" y="997954"/>
                  <a:pt x="2013538" y="1011555"/>
                </a:cubicBezTo>
                <a:cubicBezTo>
                  <a:pt x="1999936" y="1026129"/>
                  <a:pt x="1988764" y="1038759"/>
                  <a:pt x="1980020" y="1049446"/>
                </a:cubicBezTo>
                <a:cubicBezTo>
                  <a:pt x="1946987" y="1086365"/>
                  <a:pt x="1903267" y="1132027"/>
                  <a:pt x="1848860" y="1186434"/>
                </a:cubicBezTo>
                <a:cubicBezTo>
                  <a:pt x="1838173" y="1197121"/>
                  <a:pt x="1832830" y="1202465"/>
                  <a:pt x="1832830" y="1202465"/>
                </a:cubicBezTo>
                <a:cubicBezTo>
                  <a:pt x="1832830" y="1202465"/>
                  <a:pt x="1828458" y="1206351"/>
                  <a:pt x="1819714" y="1214124"/>
                </a:cubicBezTo>
                <a:cubicBezTo>
                  <a:pt x="1812913" y="1221896"/>
                  <a:pt x="1808055" y="1227725"/>
                  <a:pt x="1805141" y="1231611"/>
                </a:cubicBezTo>
                <a:cubicBezTo>
                  <a:pt x="1802226" y="1236469"/>
                  <a:pt x="1796883" y="1242784"/>
                  <a:pt x="1789110" y="1250557"/>
                </a:cubicBezTo>
                <a:cubicBezTo>
                  <a:pt x="1776480" y="1265130"/>
                  <a:pt x="1760935" y="1285047"/>
                  <a:pt x="1742476" y="1310307"/>
                </a:cubicBezTo>
                <a:cubicBezTo>
                  <a:pt x="1733732" y="1320022"/>
                  <a:pt x="1728874" y="1324880"/>
                  <a:pt x="1727902" y="1324880"/>
                </a:cubicBezTo>
                <a:cubicBezTo>
                  <a:pt x="1726931" y="1324880"/>
                  <a:pt x="1726445" y="1325366"/>
                  <a:pt x="1726445" y="1326338"/>
                </a:cubicBezTo>
                <a:cubicBezTo>
                  <a:pt x="1726445" y="1328281"/>
                  <a:pt x="1722073" y="1334596"/>
                  <a:pt x="1713329" y="1345283"/>
                </a:cubicBezTo>
                <a:cubicBezTo>
                  <a:pt x="1696813" y="1362771"/>
                  <a:pt x="1666695" y="1354512"/>
                  <a:pt x="1622975" y="1320508"/>
                </a:cubicBezTo>
                <a:cubicBezTo>
                  <a:pt x="1608402" y="1309821"/>
                  <a:pt x="1597715" y="1300591"/>
                  <a:pt x="1590914" y="1292819"/>
                </a:cubicBezTo>
                <a:cubicBezTo>
                  <a:pt x="1583141" y="1285047"/>
                  <a:pt x="1578284" y="1280189"/>
                  <a:pt x="1576341" y="1278246"/>
                </a:cubicBezTo>
                <a:cubicBezTo>
                  <a:pt x="1574398" y="1276303"/>
                  <a:pt x="1570511" y="1270959"/>
                  <a:pt x="1564682" y="1262215"/>
                </a:cubicBezTo>
                <a:cubicBezTo>
                  <a:pt x="1542336" y="1232097"/>
                  <a:pt x="1536993" y="1205380"/>
                  <a:pt x="1548651" y="1182062"/>
                </a:cubicBezTo>
                <a:cubicBezTo>
                  <a:pt x="1553509" y="1171375"/>
                  <a:pt x="1559339" y="1155345"/>
                  <a:pt x="1566139" y="1133971"/>
                </a:cubicBezTo>
                <a:cubicBezTo>
                  <a:pt x="1571969" y="1113568"/>
                  <a:pt x="1576341" y="1098509"/>
                  <a:pt x="1579255" y="1088794"/>
                </a:cubicBezTo>
                <a:lnTo>
                  <a:pt x="1585085" y="1077135"/>
                </a:lnTo>
                <a:lnTo>
                  <a:pt x="1585085" y="1091708"/>
                </a:lnTo>
                <a:cubicBezTo>
                  <a:pt x="1588971" y="1144172"/>
                  <a:pt x="1603058" y="1186920"/>
                  <a:pt x="1627347" y="1219953"/>
                </a:cubicBezTo>
                <a:lnTo>
                  <a:pt x="1637548" y="1230154"/>
                </a:lnTo>
                <a:lnTo>
                  <a:pt x="1650664" y="1228697"/>
                </a:lnTo>
                <a:cubicBezTo>
                  <a:pt x="1663294" y="1227725"/>
                  <a:pt x="1678353" y="1222867"/>
                  <a:pt x="1695841" y="1214124"/>
                </a:cubicBezTo>
                <a:cubicBezTo>
                  <a:pt x="1710415" y="1209266"/>
                  <a:pt x="1730331" y="1197121"/>
                  <a:pt x="1755592" y="1177690"/>
                </a:cubicBezTo>
                <a:cubicBezTo>
                  <a:pt x="1797368" y="1144658"/>
                  <a:pt x="1848860" y="1094623"/>
                  <a:pt x="1910068" y="1027586"/>
                </a:cubicBezTo>
                <a:cubicBezTo>
                  <a:pt x="1921726" y="1015927"/>
                  <a:pt x="1930956" y="1006212"/>
                  <a:pt x="1937757" y="998439"/>
                </a:cubicBezTo>
                <a:cubicBezTo>
                  <a:pt x="1953302" y="981923"/>
                  <a:pt x="1967390" y="965893"/>
                  <a:pt x="1980020" y="950348"/>
                </a:cubicBezTo>
                <a:cubicBezTo>
                  <a:pt x="1984877" y="944518"/>
                  <a:pt x="1990707" y="937232"/>
                  <a:pt x="1997508" y="928488"/>
                </a:cubicBezTo>
                <a:cubicBezTo>
                  <a:pt x="2027626" y="895455"/>
                  <a:pt x="2049485" y="869709"/>
                  <a:pt x="2063087" y="851250"/>
                </a:cubicBezTo>
                <a:cubicBezTo>
                  <a:pt x="2073774" y="838620"/>
                  <a:pt x="2082518" y="827932"/>
                  <a:pt x="2089319" y="819189"/>
                </a:cubicBezTo>
                <a:cubicBezTo>
                  <a:pt x="2098063" y="809473"/>
                  <a:pt x="2102435" y="804129"/>
                  <a:pt x="2102435" y="803158"/>
                </a:cubicBezTo>
                <a:cubicBezTo>
                  <a:pt x="2102435" y="803158"/>
                  <a:pt x="2097577" y="800729"/>
                  <a:pt x="2087862" y="795871"/>
                </a:cubicBezTo>
                <a:lnTo>
                  <a:pt x="2076203" y="788585"/>
                </a:lnTo>
                <a:lnTo>
                  <a:pt x="2054343" y="800243"/>
                </a:lnTo>
                <a:cubicBezTo>
                  <a:pt x="2039770" y="808016"/>
                  <a:pt x="2026654" y="814331"/>
                  <a:pt x="2014995" y="819189"/>
                </a:cubicBezTo>
                <a:cubicBezTo>
                  <a:pt x="2005280" y="824046"/>
                  <a:pt x="1999450" y="827447"/>
                  <a:pt x="1997508" y="829390"/>
                </a:cubicBezTo>
                <a:cubicBezTo>
                  <a:pt x="1996536" y="830361"/>
                  <a:pt x="1995564" y="830847"/>
                  <a:pt x="1994593" y="830847"/>
                </a:cubicBezTo>
                <a:cubicBezTo>
                  <a:pt x="1992650" y="830847"/>
                  <a:pt x="1989249" y="832790"/>
                  <a:pt x="1984392" y="836676"/>
                </a:cubicBezTo>
                <a:cubicBezTo>
                  <a:pt x="1980505" y="840563"/>
                  <a:pt x="1975162" y="843963"/>
                  <a:pt x="1968361" y="846878"/>
                </a:cubicBezTo>
                <a:cubicBezTo>
                  <a:pt x="1961560" y="850764"/>
                  <a:pt x="1953788" y="855136"/>
                  <a:pt x="1945044" y="859994"/>
                </a:cubicBezTo>
                <a:cubicBezTo>
                  <a:pt x="1935328" y="865823"/>
                  <a:pt x="1930470" y="868737"/>
                  <a:pt x="1930470" y="868737"/>
                </a:cubicBezTo>
                <a:cubicBezTo>
                  <a:pt x="1929499" y="868737"/>
                  <a:pt x="1928042" y="869709"/>
                  <a:pt x="1926098" y="871652"/>
                </a:cubicBezTo>
                <a:cubicBezTo>
                  <a:pt x="1917355" y="877481"/>
                  <a:pt x="1906668" y="884282"/>
                  <a:pt x="1894038" y="892055"/>
                </a:cubicBezTo>
                <a:cubicBezTo>
                  <a:pt x="1885294" y="895941"/>
                  <a:pt x="1873149" y="903227"/>
                  <a:pt x="1857604" y="913915"/>
                </a:cubicBezTo>
                <a:cubicBezTo>
                  <a:pt x="1841088" y="924602"/>
                  <a:pt x="1832344" y="929945"/>
                  <a:pt x="1831372" y="929945"/>
                </a:cubicBezTo>
                <a:cubicBezTo>
                  <a:pt x="1831372" y="929945"/>
                  <a:pt x="1827000" y="932374"/>
                  <a:pt x="1818257" y="937232"/>
                </a:cubicBezTo>
                <a:cubicBezTo>
                  <a:pt x="1811456" y="943061"/>
                  <a:pt x="1807570" y="945976"/>
                  <a:pt x="1806598" y="945976"/>
                </a:cubicBezTo>
                <a:cubicBezTo>
                  <a:pt x="1804655" y="945976"/>
                  <a:pt x="1801740" y="947433"/>
                  <a:pt x="1797854" y="950348"/>
                </a:cubicBezTo>
                <a:cubicBezTo>
                  <a:pt x="1792025" y="955205"/>
                  <a:pt x="1780366" y="961521"/>
                  <a:pt x="1762878" y="969293"/>
                </a:cubicBezTo>
                <a:cubicBezTo>
                  <a:pt x="1728874" y="990667"/>
                  <a:pt x="1694870" y="986781"/>
                  <a:pt x="1660865" y="957634"/>
                </a:cubicBezTo>
                <a:cubicBezTo>
                  <a:pt x="1634634" y="939175"/>
                  <a:pt x="1613745" y="915372"/>
                  <a:pt x="1598200" y="886225"/>
                </a:cubicBezTo>
                <a:cubicBezTo>
                  <a:pt x="1593343" y="882339"/>
                  <a:pt x="1591885" y="866309"/>
                  <a:pt x="1593828" y="838134"/>
                </a:cubicBezTo>
                <a:lnTo>
                  <a:pt x="1593828" y="801701"/>
                </a:lnTo>
                <a:lnTo>
                  <a:pt x="1605487" y="790042"/>
                </a:lnTo>
                <a:cubicBezTo>
                  <a:pt x="1614231" y="783241"/>
                  <a:pt x="1622003" y="777898"/>
                  <a:pt x="1628804" y="774011"/>
                </a:cubicBezTo>
                <a:lnTo>
                  <a:pt x="1640463" y="768182"/>
                </a:lnTo>
                <a:lnTo>
                  <a:pt x="1627347" y="781298"/>
                </a:lnTo>
                <a:cubicBezTo>
                  <a:pt x="1617631" y="790042"/>
                  <a:pt x="1611802" y="796357"/>
                  <a:pt x="1609859" y="800243"/>
                </a:cubicBezTo>
                <a:cubicBezTo>
                  <a:pt x="1605973" y="806073"/>
                  <a:pt x="1612288" y="822103"/>
                  <a:pt x="1628804" y="848335"/>
                </a:cubicBezTo>
                <a:cubicBezTo>
                  <a:pt x="1634634" y="859994"/>
                  <a:pt x="1639977" y="866552"/>
                  <a:pt x="1644835" y="868009"/>
                </a:cubicBezTo>
                <a:cubicBezTo>
                  <a:pt x="1649693" y="869466"/>
                  <a:pt x="1661837" y="868737"/>
                  <a:pt x="1681268" y="865823"/>
                </a:cubicBezTo>
                <a:cubicBezTo>
                  <a:pt x="1690983" y="864851"/>
                  <a:pt x="1704099" y="861937"/>
                  <a:pt x="1720616" y="857079"/>
                </a:cubicBezTo>
                <a:cubicBezTo>
                  <a:pt x="1737132" y="853193"/>
                  <a:pt x="1747819" y="850764"/>
                  <a:pt x="1752677" y="849792"/>
                </a:cubicBezTo>
                <a:cubicBezTo>
                  <a:pt x="1756563" y="848821"/>
                  <a:pt x="1759964" y="847363"/>
                  <a:pt x="1762878" y="845420"/>
                </a:cubicBezTo>
                <a:cubicBezTo>
                  <a:pt x="1764821" y="843477"/>
                  <a:pt x="1766764" y="842506"/>
                  <a:pt x="1768708" y="842506"/>
                </a:cubicBezTo>
                <a:cubicBezTo>
                  <a:pt x="1769679" y="843477"/>
                  <a:pt x="1771136" y="843477"/>
                  <a:pt x="1773079" y="842506"/>
                </a:cubicBezTo>
                <a:cubicBezTo>
                  <a:pt x="1775022" y="840563"/>
                  <a:pt x="1776480" y="840077"/>
                  <a:pt x="1777451" y="841048"/>
                </a:cubicBezTo>
                <a:cubicBezTo>
                  <a:pt x="1779394" y="841048"/>
                  <a:pt x="1781823" y="840077"/>
                  <a:pt x="1784738" y="838134"/>
                </a:cubicBezTo>
                <a:cubicBezTo>
                  <a:pt x="1788624" y="836191"/>
                  <a:pt x="1791539" y="835705"/>
                  <a:pt x="1793482" y="836676"/>
                </a:cubicBezTo>
                <a:cubicBezTo>
                  <a:pt x="1796397" y="836676"/>
                  <a:pt x="1798340" y="836191"/>
                  <a:pt x="1799311" y="835219"/>
                </a:cubicBezTo>
                <a:cubicBezTo>
                  <a:pt x="1800283" y="834247"/>
                  <a:pt x="1801740" y="833762"/>
                  <a:pt x="1803683" y="833762"/>
                </a:cubicBezTo>
                <a:cubicBezTo>
                  <a:pt x="1805627" y="834733"/>
                  <a:pt x="1807084" y="834733"/>
                  <a:pt x="1808055" y="833762"/>
                </a:cubicBezTo>
                <a:cubicBezTo>
                  <a:pt x="1810970" y="831819"/>
                  <a:pt x="1820200" y="828418"/>
                  <a:pt x="1835744" y="823560"/>
                </a:cubicBezTo>
                <a:cubicBezTo>
                  <a:pt x="1895009" y="805101"/>
                  <a:pt x="1945044" y="786642"/>
                  <a:pt x="1985849" y="768182"/>
                </a:cubicBezTo>
                <a:cubicBezTo>
                  <a:pt x="1993621" y="765268"/>
                  <a:pt x="2003337" y="761381"/>
                  <a:pt x="2014995" y="756523"/>
                </a:cubicBezTo>
                <a:cubicBezTo>
                  <a:pt x="2024711" y="752637"/>
                  <a:pt x="2030540" y="749723"/>
                  <a:pt x="2032484" y="747779"/>
                </a:cubicBezTo>
                <a:cubicBezTo>
                  <a:pt x="2031512" y="740979"/>
                  <a:pt x="2022282" y="731749"/>
                  <a:pt x="2004794" y="720091"/>
                </a:cubicBezTo>
                <a:cubicBezTo>
                  <a:pt x="1974676" y="703574"/>
                  <a:pt x="1939215" y="694344"/>
                  <a:pt x="1898409" y="692401"/>
                </a:cubicBezTo>
                <a:lnTo>
                  <a:pt x="1876550" y="690944"/>
                </a:lnTo>
                <a:lnTo>
                  <a:pt x="1902781" y="686572"/>
                </a:lnTo>
                <a:cubicBezTo>
                  <a:pt x="1921241" y="682686"/>
                  <a:pt x="1941158" y="680257"/>
                  <a:pt x="1962532" y="679285"/>
                </a:cubicBezTo>
                <a:cubicBezTo>
                  <a:pt x="1985849" y="677342"/>
                  <a:pt x="2001394" y="678314"/>
                  <a:pt x="2009166" y="682200"/>
                </a:cubicBezTo>
                <a:cubicBezTo>
                  <a:pt x="2018882" y="686086"/>
                  <a:pt x="2024711" y="688029"/>
                  <a:pt x="2026654" y="688029"/>
                </a:cubicBezTo>
                <a:cubicBezTo>
                  <a:pt x="2033455" y="688029"/>
                  <a:pt x="2040256" y="677828"/>
                  <a:pt x="2047057" y="657425"/>
                </a:cubicBezTo>
                <a:cubicBezTo>
                  <a:pt x="2051914" y="636051"/>
                  <a:pt x="2055801" y="611277"/>
                  <a:pt x="2058715" y="583102"/>
                </a:cubicBezTo>
                <a:lnTo>
                  <a:pt x="2060173" y="571443"/>
                </a:lnTo>
                <a:lnTo>
                  <a:pt x="2052886" y="577272"/>
                </a:lnTo>
                <a:cubicBezTo>
                  <a:pt x="2047057" y="580187"/>
                  <a:pt x="2038798" y="583102"/>
                  <a:pt x="2028111" y="586016"/>
                </a:cubicBezTo>
                <a:cubicBezTo>
                  <a:pt x="2017424" y="589903"/>
                  <a:pt x="2010623" y="592332"/>
                  <a:pt x="2007709" y="593303"/>
                </a:cubicBezTo>
                <a:cubicBezTo>
                  <a:pt x="1990221" y="598161"/>
                  <a:pt x="1970304" y="600590"/>
                  <a:pt x="1947959" y="600590"/>
                </a:cubicBezTo>
                <a:cubicBezTo>
                  <a:pt x="1901324" y="596703"/>
                  <a:pt x="1862948" y="587474"/>
                  <a:pt x="1832830" y="572901"/>
                </a:cubicBezTo>
                <a:cubicBezTo>
                  <a:pt x="1798825" y="553469"/>
                  <a:pt x="1780852" y="536467"/>
                  <a:pt x="1778909" y="521894"/>
                </a:cubicBezTo>
                <a:cubicBezTo>
                  <a:pt x="1780852" y="521894"/>
                  <a:pt x="1783767" y="523837"/>
                  <a:pt x="1787653" y="527723"/>
                </a:cubicBezTo>
                <a:cubicBezTo>
                  <a:pt x="1794453" y="532581"/>
                  <a:pt x="1800283" y="535982"/>
                  <a:pt x="1805141" y="537925"/>
                </a:cubicBezTo>
                <a:cubicBezTo>
                  <a:pt x="1820685" y="540839"/>
                  <a:pt x="1838173" y="540839"/>
                  <a:pt x="1857604" y="537925"/>
                </a:cubicBezTo>
                <a:cubicBezTo>
                  <a:pt x="1863434" y="535982"/>
                  <a:pt x="1868777" y="534524"/>
                  <a:pt x="1873635" y="533553"/>
                </a:cubicBezTo>
                <a:cubicBezTo>
                  <a:pt x="1900838" y="530638"/>
                  <a:pt x="1928527" y="522866"/>
                  <a:pt x="1956702" y="510236"/>
                </a:cubicBezTo>
                <a:cubicBezTo>
                  <a:pt x="1967390" y="504406"/>
                  <a:pt x="1977105" y="500034"/>
                  <a:pt x="1985849" y="497120"/>
                </a:cubicBezTo>
                <a:cubicBezTo>
                  <a:pt x="1993621" y="494205"/>
                  <a:pt x="1998965" y="491776"/>
                  <a:pt x="2001879" y="489833"/>
                </a:cubicBezTo>
                <a:cubicBezTo>
                  <a:pt x="2003822" y="487890"/>
                  <a:pt x="2006737" y="485947"/>
                  <a:pt x="2010623" y="484004"/>
                </a:cubicBezTo>
                <a:cubicBezTo>
                  <a:pt x="2024225" y="477203"/>
                  <a:pt x="2038313" y="470888"/>
                  <a:pt x="2052886" y="465058"/>
                </a:cubicBezTo>
                <a:cubicBezTo>
                  <a:pt x="2069402" y="461172"/>
                  <a:pt x="2077660" y="451942"/>
                  <a:pt x="2077660" y="437369"/>
                </a:cubicBezTo>
                <a:cubicBezTo>
                  <a:pt x="2077660" y="431540"/>
                  <a:pt x="2078632" y="427168"/>
                  <a:pt x="2080575" y="424253"/>
                </a:cubicBezTo>
                <a:cubicBezTo>
                  <a:pt x="2081546" y="422310"/>
                  <a:pt x="2082518" y="417453"/>
                  <a:pt x="2083490" y="409680"/>
                </a:cubicBezTo>
                <a:cubicBezTo>
                  <a:pt x="2085433" y="381505"/>
                  <a:pt x="2088348" y="356245"/>
                  <a:pt x="2092234" y="333899"/>
                </a:cubicBezTo>
                <a:cubicBezTo>
                  <a:pt x="2095148" y="321269"/>
                  <a:pt x="2097091" y="303781"/>
                  <a:pt x="2098063" y="281435"/>
                </a:cubicBezTo>
                <a:cubicBezTo>
                  <a:pt x="2099034" y="266862"/>
                  <a:pt x="2101463" y="248889"/>
                  <a:pt x="2105350" y="227514"/>
                </a:cubicBezTo>
                <a:cubicBezTo>
                  <a:pt x="2111179" y="195453"/>
                  <a:pt x="2114336" y="173351"/>
                  <a:pt x="2114822" y="161206"/>
                </a:cubicBezTo>
                <a:cubicBezTo>
                  <a:pt x="2115308" y="149062"/>
                  <a:pt x="2113122" y="140561"/>
                  <a:pt x="2108264" y="135703"/>
                </a:cubicBezTo>
                <a:cubicBezTo>
                  <a:pt x="2107293" y="131817"/>
                  <a:pt x="2100492" y="130359"/>
                  <a:pt x="2087862" y="131331"/>
                </a:cubicBezTo>
                <a:cubicBezTo>
                  <a:pt x="2072317" y="130359"/>
                  <a:pt x="2060658" y="135703"/>
                  <a:pt x="2052886" y="147362"/>
                </a:cubicBezTo>
                <a:lnTo>
                  <a:pt x="2044142" y="154648"/>
                </a:lnTo>
                <a:lnTo>
                  <a:pt x="2047057" y="147362"/>
                </a:lnTo>
                <a:cubicBezTo>
                  <a:pt x="2049000" y="138618"/>
                  <a:pt x="2053857" y="129874"/>
                  <a:pt x="2061630" y="121130"/>
                </a:cubicBezTo>
                <a:cubicBezTo>
                  <a:pt x="2063573" y="117243"/>
                  <a:pt x="2071831" y="112386"/>
                  <a:pt x="2086404" y="106556"/>
                </a:cubicBezTo>
                <a:cubicBezTo>
                  <a:pt x="2093205" y="103642"/>
                  <a:pt x="2100492" y="98784"/>
                  <a:pt x="2108264" y="91983"/>
                </a:cubicBezTo>
                <a:cubicBezTo>
                  <a:pt x="2121866" y="83239"/>
                  <a:pt x="2133525" y="76924"/>
                  <a:pt x="2143240" y="73038"/>
                </a:cubicBezTo>
                <a:close/>
                <a:moveTo>
                  <a:pt x="838752" y="263"/>
                </a:moveTo>
                <a:cubicBezTo>
                  <a:pt x="848589" y="-1012"/>
                  <a:pt x="862251" y="2358"/>
                  <a:pt x="879739" y="10373"/>
                </a:cubicBezTo>
                <a:cubicBezTo>
                  <a:pt x="896256" y="17174"/>
                  <a:pt x="908886" y="25432"/>
                  <a:pt x="917630" y="35148"/>
                </a:cubicBezTo>
                <a:cubicBezTo>
                  <a:pt x="939004" y="60408"/>
                  <a:pt x="955520" y="86154"/>
                  <a:pt x="967179" y="112386"/>
                </a:cubicBezTo>
                <a:lnTo>
                  <a:pt x="970093" y="122587"/>
                </a:lnTo>
                <a:lnTo>
                  <a:pt x="980295" y="121130"/>
                </a:lnTo>
                <a:cubicBezTo>
                  <a:pt x="987095" y="120158"/>
                  <a:pt x="994868" y="121615"/>
                  <a:pt x="1003612" y="125502"/>
                </a:cubicBezTo>
                <a:cubicBezTo>
                  <a:pt x="1011384" y="129388"/>
                  <a:pt x="1017214" y="131817"/>
                  <a:pt x="1021100" y="132788"/>
                </a:cubicBezTo>
                <a:cubicBezTo>
                  <a:pt x="1031787" y="140561"/>
                  <a:pt x="1037130" y="147362"/>
                  <a:pt x="1037130" y="153191"/>
                </a:cubicBezTo>
                <a:cubicBezTo>
                  <a:pt x="1037130" y="156105"/>
                  <a:pt x="1038102" y="159506"/>
                  <a:pt x="1040045" y="163392"/>
                </a:cubicBezTo>
                <a:cubicBezTo>
                  <a:pt x="1041988" y="167278"/>
                  <a:pt x="1043445" y="172136"/>
                  <a:pt x="1044417" y="177965"/>
                </a:cubicBezTo>
                <a:cubicBezTo>
                  <a:pt x="1044417" y="188652"/>
                  <a:pt x="1035187" y="195453"/>
                  <a:pt x="1016728" y="198368"/>
                </a:cubicBezTo>
                <a:cubicBezTo>
                  <a:pt x="1005069" y="201283"/>
                  <a:pt x="991953" y="205655"/>
                  <a:pt x="977380" y="211484"/>
                </a:cubicBezTo>
                <a:cubicBezTo>
                  <a:pt x="968636" y="215370"/>
                  <a:pt x="962564" y="218285"/>
                  <a:pt x="959163" y="220228"/>
                </a:cubicBezTo>
                <a:cubicBezTo>
                  <a:pt x="955763" y="222171"/>
                  <a:pt x="954063" y="224114"/>
                  <a:pt x="954063" y="226057"/>
                </a:cubicBezTo>
                <a:cubicBezTo>
                  <a:pt x="954063" y="229943"/>
                  <a:pt x="953091" y="234315"/>
                  <a:pt x="951148" y="239173"/>
                </a:cubicBezTo>
                <a:cubicBezTo>
                  <a:pt x="948234" y="244031"/>
                  <a:pt x="946776" y="247431"/>
                  <a:pt x="946776" y="249374"/>
                </a:cubicBezTo>
                <a:cubicBezTo>
                  <a:pt x="946776" y="252289"/>
                  <a:pt x="946290" y="256175"/>
                  <a:pt x="945319" y="261033"/>
                </a:cubicBezTo>
                <a:cubicBezTo>
                  <a:pt x="944347" y="265891"/>
                  <a:pt x="941918" y="273663"/>
                  <a:pt x="938032" y="284350"/>
                </a:cubicBezTo>
                <a:cubicBezTo>
                  <a:pt x="935118" y="295037"/>
                  <a:pt x="933174" y="301352"/>
                  <a:pt x="932203" y="303295"/>
                </a:cubicBezTo>
                <a:cubicBezTo>
                  <a:pt x="933174" y="304267"/>
                  <a:pt x="939975" y="301352"/>
                  <a:pt x="952606" y="294551"/>
                </a:cubicBezTo>
                <a:cubicBezTo>
                  <a:pt x="957463" y="289694"/>
                  <a:pt x="966207" y="290179"/>
                  <a:pt x="978837" y="296009"/>
                </a:cubicBezTo>
                <a:cubicBezTo>
                  <a:pt x="997297" y="301838"/>
                  <a:pt x="1007498" y="309125"/>
                  <a:pt x="1009441" y="317869"/>
                </a:cubicBezTo>
                <a:cubicBezTo>
                  <a:pt x="1010413" y="321755"/>
                  <a:pt x="1011870" y="326127"/>
                  <a:pt x="1013813" y="330984"/>
                </a:cubicBezTo>
                <a:cubicBezTo>
                  <a:pt x="1015756" y="335842"/>
                  <a:pt x="1016242" y="339243"/>
                  <a:pt x="1015270" y="341186"/>
                </a:cubicBezTo>
                <a:cubicBezTo>
                  <a:pt x="997782" y="352844"/>
                  <a:pt x="987095" y="358674"/>
                  <a:pt x="983209" y="358674"/>
                </a:cubicBezTo>
                <a:cubicBezTo>
                  <a:pt x="982238" y="358674"/>
                  <a:pt x="979323" y="359645"/>
                  <a:pt x="974465" y="361588"/>
                </a:cubicBezTo>
                <a:cubicBezTo>
                  <a:pt x="970579" y="362560"/>
                  <a:pt x="968150" y="363531"/>
                  <a:pt x="967179" y="364503"/>
                </a:cubicBezTo>
                <a:cubicBezTo>
                  <a:pt x="966207" y="364503"/>
                  <a:pt x="965236" y="364503"/>
                  <a:pt x="964264" y="364503"/>
                </a:cubicBezTo>
                <a:cubicBezTo>
                  <a:pt x="960378" y="367418"/>
                  <a:pt x="956492" y="367418"/>
                  <a:pt x="952606" y="364503"/>
                </a:cubicBezTo>
                <a:cubicBezTo>
                  <a:pt x="948719" y="359645"/>
                  <a:pt x="944833" y="359645"/>
                  <a:pt x="940947" y="364503"/>
                </a:cubicBezTo>
                <a:cubicBezTo>
                  <a:pt x="939004" y="366446"/>
                  <a:pt x="937546" y="366932"/>
                  <a:pt x="936575" y="365960"/>
                </a:cubicBezTo>
                <a:cubicBezTo>
                  <a:pt x="935603" y="365960"/>
                  <a:pt x="932203" y="367418"/>
                  <a:pt x="926374" y="370332"/>
                </a:cubicBezTo>
                <a:cubicBezTo>
                  <a:pt x="920544" y="374219"/>
                  <a:pt x="916172" y="376647"/>
                  <a:pt x="913258" y="377619"/>
                </a:cubicBezTo>
                <a:cubicBezTo>
                  <a:pt x="910343" y="379562"/>
                  <a:pt x="907914" y="383934"/>
                  <a:pt x="905971" y="390735"/>
                </a:cubicBezTo>
                <a:cubicBezTo>
                  <a:pt x="903056" y="397536"/>
                  <a:pt x="901113" y="401908"/>
                  <a:pt x="900142" y="403851"/>
                </a:cubicBezTo>
                <a:cubicBezTo>
                  <a:pt x="899170" y="406765"/>
                  <a:pt x="897227" y="412109"/>
                  <a:pt x="894312" y="419881"/>
                </a:cubicBezTo>
                <a:cubicBezTo>
                  <a:pt x="886540" y="444170"/>
                  <a:pt x="880711" y="459229"/>
                  <a:pt x="876825" y="465058"/>
                </a:cubicBezTo>
                <a:cubicBezTo>
                  <a:pt x="875853" y="466030"/>
                  <a:pt x="875367" y="467487"/>
                  <a:pt x="875367" y="469430"/>
                </a:cubicBezTo>
                <a:cubicBezTo>
                  <a:pt x="875367" y="474288"/>
                  <a:pt x="871967" y="481575"/>
                  <a:pt x="865166" y="491290"/>
                </a:cubicBezTo>
                <a:cubicBezTo>
                  <a:pt x="863223" y="493233"/>
                  <a:pt x="864194" y="493476"/>
                  <a:pt x="868081" y="492019"/>
                </a:cubicBezTo>
                <a:cubicBezTo>
                  <a:pt x="871967" y="490562"/>
                  <a:pt x="879739" y="487404"/>
                  <a:pt x="891398" y="482546"/>
                </a:cubicBezTo>
                <a:cubicBezTo>
                  <a:pt x="907914" y="476717"/>
                  <a:pt x="921516" y="471859"/>
                  <a:pt x="932203" y="467973"/>
                </a:cubicBezTo>
                <a:cubicBezTo>
                  <a:pt x="940947" y="465058"/>
                  <a:pt x="946290" y="462630"/>
                  <a:pt x="948234" y="460686"/>
                </a:cubicBezTo>
                <a:cubicBezTo>
                  <a:pt x="949205" y="459715"/>
                  <a:pt x="950662" y="459715"/>
                  <a:pt x="952606" y="460686"/>
                </a:cubicBezTo>
                <a:cubicBezTo>
                  <a:pt x="953577" y="461658"/>
                  <a:pt x="955520" y="461172"/>
                  <a:pt x="958435" y="459229"/>
                </a:cubicBezTo>
                <a:cubicBezTo>
                  <a:pt x="960378" y="457286"/>
                  <a:pt x="961349" y="456314"/>
                  <a:pt x="961349" y="456314"/>
                </a:cubicBezTo>
                <a:cubicBezTo>
                  <a:pt x="962321" y="457286"/>
                  <a:pt x="963778" y="457286"/>
                  <a:pt x="965721" y="456314"/>
                </a:cubicBezTo>
                <a:cubicBezTo>
                  <a:pt x="993896" y="446599"/>
                  <a:pt x="1030329" y="436398"/>
                  <a:pt x="1075021" y="425711"/>
                </a:cubicBezTo>
                <a:cubicBezTo>
                  <a:pt x="1109025" y="417938"/>
                  <a:pt x="1138657" y="410166"/>
                  <a:pt x="1163918" y="402393"/>
                </a:cubicBezTo>
                <a:cubicBezTo>
                  <a:pt x="1176548" y="397536"/>
                  <a:pt x="1182863" y="389763"/>
                  <a:pt x="1182863" y="379076"/>
                </a:cubicBezTo>
                <a:cubicBezTo>
                  <a:pt x="1182863" y="362560"/>
                  <a:pt x="1178005" y="345072"/>
                  <a:pt x="1168290" y="326613"/>
                </a:cubicBezTo>
                <a:cubicBezTo>
                  <a:pt x="1163432" y="311068"/>
                  <a:pt x="1143515" y="282893"/>
                  <a:pt x="1108539" y="242088"/>
                </a:cubicBezTo>
                <a:lnTo>
                  <a:pt x="1080850" y="210027"/>
                </a:lnTo>
                <a:lnTo>
                  <a:pt x="1123113" y="249374"/>
                </a:lnTo>
                <a:cubicBezTo>
                  <a:pt x="1150316" y="275606"/>
                  <a:pt x="1175576" y="300381"/>
                  <a:pt x="1198893" y="323698"/>
                </a:cubicBezTo>
                <a:cubicBezTo>
                  <a:pt x="1272731" y="388792"/>
                  <a:pt x="1314994" y="439312"/>
                  <a:pt x="1325681" y="475260"/>
                </a:cubicBezTo>
                <a:cubicBezTo>
                  <a:pt x="1329567" y="490805"/>
                  <a:pt x="1329081" y="502949"/>
                  <a:pt x="1324223" y="511693"/>
                </a:cubicBezTo>
                <a:cubicBezTo>
                  <a:pt x="1319366" y="518494"/>
                  <a:pt x="1301392" y="517522"/>
                  <a:pt x="1270302" y="508778"/>
                </a:cubicBezTo>
                <a:cubicBezTo>
                  <a:pt x="1177034" y="482546"/>
                  <a:pt x="1075507" y="485947"/>
                  <a:pt x="965721" y="518979"/>
                </a:cubicBezTo>
                <a:cubicBezTo>
                  <a:pt x="953091" y="522866"/>
                  <a:pt x="942404" y="525780"/>
                  <a:pt x="933660" y="527723"/>
                </a:cubicBezTo>
                <a:cubicBezTo>
                  <a:pt x="903542" y="537439"/>
                  <a:pt x="880711" y="546183"/>
                  <a:pt x="865166" y="553955"/>
                </a:cubicBezTo>
                <a:cubicBezTo>
                  <a:pt x="863223" y="554927"/>
                  <a:pt x="862251" y="554927"/>
                  <a:pt x="862251" y="553955"/>
                </a:cubicBezTo>
                <a:cubicBezTo>
                  <a:pt x="862251" y="553955"/>
                  <a:pt x="860794" y="554441"/>
                  <a:pt x="857879" y="555413"/>
                </a:cubicBezTo>
                <a:cubicBezTo>
                  <a:pt x="855936" y="557356"/>
                  <a:pt x="854479" y="558327"/>
                  <a:pt x="853507" y="558327"/>
                </a:cubicBezTo>
                <a:cubicBezTo>
                  <a:pt x="840877" y="563185"/>
                  <a:pt x="828733" y="569986"/>
                  <a:pt x="817074" y="578730"/>
                </a:cubicBezTo>
                <a:cubicBezTo>
                  <a:pt x="814160" y="582616"/>
                  <a:pt x="809788" y="586016"/>
                  <a:pt x="803958" y="588931"/>
                </a:cubicBezTo>
                <a:cubicBezTo>
                  <a:pt x="800072" y="589903"/>
                  <a:pt x="796186" y="593303"/>
                  <a:pt x="792300" y="599132"/>
                </a:cubicBezTo>
                <a:cubicBezTo>
                  <a:pt x="788413" y="604962"/>
                  <a:pt x="783070" y="616620"/>
                  <a:pt x="776269" y="634108"/>
                </a:cubicBezTo>
                <a:cubicBezTo>
                  <a:pt x="771411" y="645767"/>
                  <a:pt x="768011" y="653053"/>
                  <a:pt x="766068" y="655968"/>
                </a:cubicBezTo>
                <a:cubicBezTo>
                  <a:pt x="757324" y="672484"/>
                  <a:pt x="748580" y="693858"/>
                  <a:pt x="739836" y="720091"/>
                </a:cubicBezTo>
                <a:cubicBezTo>
                  <a:pt x="736921" y="729806"/>
                  <a:pt x="733521" y="741950"/>
                  <a:pt x="729635" y="756523"/>
                </a:cubicBezTo>
                <a:cubicBezTo>
                  <a:pt x="723806" y="772068"/>
                  <a:pt x="720162" y="783241"/>
                  <a:pt x="718705" y="790042"/>
                </a:cubicBezTo>
                <a:cubicBezTo>
                  <a:pt x="717247" y="796843"/>
                  <a:pt x="717005" y="801701"/>
                  <a:pt x="717976" y="804615"/>
                </a:cubicBezTo>
                <a:cubicBezTo>
                  <a:pt x="718948" y="810444"/>
                  <a:pt x="720891" y="811416"/>
                  <a:pt x="723806" y="807530"/>
                </a:cubicBezTo>
                <a:cubicBezTo>
                  <a:pt x="727692" y="803644"/>
                  <a:pt x="734978" y="795385"/>
                  <a:pt x="745665" y="782755"/>
                </a:cubicBezTo>
                <a:cubicBezTo>
                  <a:pt x="760238" y="764296"/>
                  <a:pt x="778698" y="741950"/>
                  <a:pt x="801044" y="715719"/>
                </a:cubicBezTo>
                <a:cubicBezTo>
                  <a:pt x="812702" y="701145"/>
                  <a:pt x="827275" y="685115"/>
                  <a:pt x="844763" y="667627"/>
                </a:cubicBezTo>
                <a:cubicBezTo>
                  <a:pt x="862251" y="650139"/>
                  <a:pt x="878525" y="634594"/>
                  <a:pt x="893584" y="620992"/>
                </a:cubicBezTo>
                <a:cubicBezTo>
                  <a:pt x="908643" y="607390"/>
                  <a:pt x="917630" y="600590"/>
                  <a:pt x="920544" y="600590"/>
                </a:cubicBezTo>
                <a:cubicBezTo>
                  <a:pt x="921516" y="600590"/>
                  <a:pt x="923459" y="599132"/>
                  <a:pt x="926374" y="596218"/>
                </a:cubicBezTo>
                <a:cubicBezTo>
                  <a:pt x="931231" y="592332"/>
                  <a:pt x="940461" y="587474"/>
                  <a:pt x="954063" y="581644"/>
                </a:cubicBezTo>
                <a:cubicBezTo>
                  <a:pt x="970579" y="574844"/>
                  <a:pt x="987581" y="575815"/>
                  <a:pt x="1005069" y="584559"/>
                </a:cubicBezTo>
                <a:cubicBezTo>
                  <a:pt x="1013813" y="589417"/>
                  <a:pt x="1024986" y="595246"/>
                  <a:pt x="1038588" y="602047"/>
                </a:cubicBezTo>
                <a:cubicBezTo>
                  <a:pt x="1056076" y="608848"/>
                  <a:pt x="1067249" y="619535"/>
                  <a:pt x="1072106" y="634108"/>
                </a:cubicBezTo>
                <a:cubicBezTo>
                  <a:pt x="1080850" y="653539"/>
                  <a:pt x="1086437" y="666412"/>
                  <a:pt x="1088865" y="672727"/>
                </a:cubicBezTo>
                <a:cubicBezTo>
                  <a:pt x="1091294" y="679042"/>
                  <a:pt x="1091537" y="684143"/>
                  <a:pt x="1089594" y="688029"/>
                </a:cubicBezTo>
                <a:cubicBezTo>
                  <a:pt x="1087651" y="696773"/>
                  <a:pt x="1079879" y="701145"/>
                  <a:pt x="1066277" y="701145"/>
                </a:cubicBezTo>
                <a:cubicBezTo>
                  <a:pt x="1060447" y="701145"/>
                  <a:pt x="1056076" y="702117"/>
                  <a:pt x="1053161" y="704060"/>
                </a:cubicBezTo>
                <a:cubicBezTo>
                  <a:pt x="1050246" y="708917"/>
                  <a:pt x="1049761" y="713775"/>
                  <a:pt x="1051704" y="718633"/>
                </a:cubicBezTo>
                <a:cubicBezTo>
                  <a:pt x="1059476" y="740007"/>
                  <a:pt x="1066763" y="778869"/>
                  <a:pt x="1073563" y="835219"/>
                </a:cubicBezTo>
                <a:cubicBezTo>
                  <a:pt x="1074535" y="853678"/>
                  <a:pt x="1075507" y="866795"/>
                  <a:pt x="1076478" y="874567"/>
                </a:cubicBezTo>
                <a:cubicBezTo>
                  <a:pt x="1076478" y="876510"/>
                  <a:pt x="1078907" y="915858"/>
                  <a:pt x="1083765" y="992610"/>
                </a:cubicBezTo>
                <a:cubicBezTo>
                  <a:pt x="1083765" y="1008155"/>
                  <a:pt x="1084251" y="1017385"/>
                  <a:pt x="1085222" y="1020299"/>
                </a:cubicBezTo>
                <a:cubicBezTo>
                  <a:pt x="1085222" y="1021271"/>
                  <a:pt x="1085465" y="1027343"/>
                  <a:pt x="1085951" y="1038516"/>
                </a:cubicBezTo>
                <a:cubicBezTo>
                  <a:pt x="1086437" y="1049689"/>
                  <a:pt x="1087165" y="1064019"/>
                  <a:pt x="1088137" y="1081507"/>
                </a:cubicBezTo>
                <a:cubicBezTo>
                  <a:pt x="1088137" y="1111625"/>
                  <a:pt x="1088623" y="1134942"/>
                  <a:pt x="1089594" y="1151459"/>
                </a:cubicBezTo>
                <a:cubicBezTo>
                  <a:pt x="1090566" y="1167975"/>
                  <a:pt x="1091051" y="1177205"/>
                  <a:pt x="1091051" y="1179148"/>
                </a:cubicBezTo>
                <a:cubicBezTo>
                  <a:pt x="1092023" y="1181091"/>
                  <a:pt x="1093480" y="1189835"/>
                  <a:pt x="1095423" y="1205380"/>
                </a:cubicBezTo>
                <a:cubicBezTo>
                  <a:pt x="1097366" y="1221896"/>
                  <a:pt x="1098338" y="1233069"/>
                  <a:pt x="1098338" y="1238898"/>
                </a:cubicBezTo>
                <a:cubicBezTo>
                  <a:pt x="1099310" y="1244727"/>
                  <a:pt x="1100281" y="1252500"/>
                  <a:pt x="1101253" y="1262215"/>
                </a:cubicBezTo>
                <a:cubicBezTo>
                  <a:pt x="1101253" y="1272902"/>
                  <a:pt x="1101738" y="1281646"/>
                  <a:pt x="1102710" y="1288447"/>
                </a:cubicBezTo>
                <a:cubicBezTo>
                  <a:pt x="1103681" y="1295248"/>
                  <a:pt x="1104653" y="1301077"/>
                  <a:pt x="1105625" y="1305935"/>
                </a:cubicBezTo>
                <a:cubicBezTo>
                  <a:pt x="1107568" y="1334110"/>
                  <a:pt x="1107082" y="1357913"/>
                  <a:pt x="1104167" y="1377344"/>
                </a:cubicBezTo>
                <a:cubicBezTo>
                  <a:pt x="1103196" y="1384145"/>
                  <a:pt x="1101738" y="1390460"/>
                  <a:pt x="1099795" y="1396289"/>
                </a:cubicBezTo>
                <a:cubicBezTo>
                  <a:pt x="1096881" y="1406005"/>
                  <a:pt x="1090080" y="1414749"/>
                  <a:pt x="1079393" y="1422521"/>
                </a:cubicBezTo>
                <a:cubicBezTo>
                  <a:pt x="1071620" y="1425436"/>
                  <a:pt x="1063848" y="1424950"/>
                  <a:pt x="1056076" y="1421064"/>
                </a:cubicBezTo>
                <a:cubicBezTo>
                  <a:pt x="1054133" y="1420092"/>
                  <a:pt x="1053161" y="1419606"/>
                  <a:pt x="1053161" y="1419606"/>
                </a:cubicBezTo>
                <a:cubicBezTo>
                  <a:pt x="1052189" y="1419606"/>
                  <a:pt x="1044903" y="1415720"/>
                  <a:pt x="1031301" y="1407948"/>
                </a:cubicBezTo>
                <a:cubicBezTo>
                  <a:pt x="1016728" y="1400175"/>
                  <a:pt x="1005069" y="1390946"/>
                  <a:pt x="996325" y="1380259"/>
                </a:cubicBezTo>
                <a:cubicBezTo>
                  <a:pt x="987581" y="1369572"/>
                  <a:pt x="978109" y="1356456"/>
                  <a:pt x="967907" y="1340911"/>
                </a:cubicBezTo>
                <a:cubicBezTo>
                  <a:pt x="957706" y="1325366"/>
                  <a:pt x="952606" y="1316622"/>
                  <a:pt x="952606" y="1314679"/>
                </a:cubicBezTo>
                <a:cubicBezTo>
                  <a:pt x="952606" y="1307878"/>
                  <a:pt x="941918" y="1289905"/>
                  <a:pt x="920544" y="1260758"/>
                </a:cubicBezTo>
                <a:cubicBezTo>
                  <a:pt x="910829" y="1248128"/>
                  <a:pt x="904999" y="1240841"/>
                  <a:pt x="903056" y="1238898"/>
                </a:cubicBezTo>
                <a:cubicBezTo>
                  <a:pt x="901113" y="1237927"/>
                  <a:pt x="896741" y="1232583"/>
                  <a:pt x="889940" y="1222867"/>
                </a:cubicBezTo>
                <a:cubicBezTo>
                  <a:pt x="874396" y="1200522"/>
                  <a:pt x="861280" y="1174776"/>
                  <a:pt x="850593" y="1145629"/>
                </a:cubicBezTo>
                <a:lnTo>
                  <a:pt x="844763" y="1131056"/>
                </a:lnTo>
                <a:lnTo>
                  <a:pt x="821446" y="1148544"/>
                </a:lnTo>
                <a:cubicBezTo>
                  <a:pt x="804930" y="1160203"/>
                  <a:pt x="789871" y="1171375"/>
                  <a:pt x="776269" y="1182062"/>
                </a:cubicBezTo>
                <a:cubicBezTo>
                  <a:pt x="763639" y="1191778"/>
                  <a:pt x="754895" y="1198093"/>
                  <a:pt x="750037" y="1201008"/>
                </a:cubicBezTo>
                <a:cubicBezTo>
                  <a:pt x="743236" y="1203922"/>
                  <a:pt x="745665" y="1200522"/>
                  <a:pt x="757324" y="1190806"/>
                </a:cubicBezTo>
                <a:cubicBezTo>
                  <a:pt x="777726" y="1172347"/>
                  <a:pt x="800072" y="1149515"/>
                  <a:pt x="824361" y="1122312"/>
                </a:cubicBezTo>
                <a:cubicBezTo>
                  <a:pt x="836019" y="1113568"/>
                  <a:pt x="837962" y="1101910"/>
                  <a:pt x="830190" y="1087336"/>
                </a:cubicBezTo>
                <a:cubicBezTo>
                  <a:pt x="826304" y="1075678"/>
                  <a:pt x="824361" y="1068877"/>
                  <a:pt x="824361" y="1066934"/>
                </a:cubicBezTo>
                <a:cubicBezTo>
                  <a:pt x="826304" y="1067905"/>
                  <a:pt x="829704" y="1072763"/>
                  <a:pt x="834562" y="1081507"/>
                </a:cubicBezTo>
                <a:cubicBezTo>
                  <a:pt x="839420" y="1092194"/>
                  <a:pt x="842334" y="1097538"/>
                  <a:pt x="843306" y="1097538"/>
                </a:cubicBezTo>
                <a:cubicBezTo>
                  <a:pt x="844278" y="1097538"/>
                  <a:pt x="851078" y="1089037"/>
                  <a:pt x="863709" y="1072034"/>
                </a:cubicBezTo>
                <a:cubicBezTo>
                  <a:pt x="876339" y="1055032"/>
                  <a:pt x="882654" y="1045560"/>
                  <a:pt x="882654" y="1043616"/>
                </a:cubicBezTo>
                <a:cubicBezTo>
                  <a:pt x="882654" y="1040702"/>
                  <a:pt x="879253" y="1037302"/>
                  <a:pt x="872453" y="1033415"/>
                </a:cubicBezTo>
                <a:cubicBezTo>
                  <a:pt x="870510" y="1033415"/>
                  <a:pt x="862737" y="1036816"/>
                  <a:pt x="849135" y="1043616"/>
                </a:cubicBezTo>
                <a:cubicBezTo>
                  <a:pt x="835534" y="1050417"/>
                  <a:pt x="824361" y="1056732"/>
                  <a:pt x="815617" y="1062562"/>
                </a:cubicBezTo>
                <a:cubicBezTo>
                  <a:pt x="806873" y="1068391"/>
                  <a:pt x="801529" y="1071306"/>
                  <a:pt x="799586" y="1071306"/>
                </a:cubicBezTo>
                <a:cubicBezTo>
                  <a:pt x="792785" y="1071306"/>
                  <a:pt x="784770" y="1065962"/>
                  <a:pt x="775540" y="1055275"/>
                </a:cubicBezTo>
                <a:cubicBezTo>
                  <a:pt x="766311" y="1044588"/>
                  <a:pt x="761696" y="1036330"/>
                  <a:pt x="761696" y="1030501"/>
                </a:cubicBezTo>
                <a:cubicBezTo>
                  <a:pt x="766554" y="1018842"/>
                  <a:pt x="775783" y="1001840"/>
                  <a:pt x="789385" y="979494"/>
                </a:cubicBezTo>
                <a:cubicBezTo>
                  <a:pt x="794243" y="971722"/>
                  <a:pt x="796672" y="967350"/>
                  <a:pt x="796672" y="966378"/>
                </a:cubicBezTo>
                <a:cubicBezTo>
                  <a:pt x="796672" y="965407"/>
                  <a:pt x="799586" y="960549"/>
                  <a:pt x="805416" y="951805"/>
                </a:cubicBezTo>
                <a:cubicBezTo>
                  <a:pt x="811245" y="944033"/>
                  <a:pt x="816103" y="936260"/>
                  <a:pt x="819989" y="928488"/>
                </a:cubicBezTo>
                <a:cubicBezTo>
                  <a:pt x="822904" y="919744"/>
                  <a:pt x="825818" y="913429"/>
                  <a:pt x="828733" y="909543"/>
                </a:cubicBezTo>
                <a:cubicBezTo>
                  <a:pt x="832619" y="905656"/>
                  <a:pt x="835048" y="895941"/>
                  <a:pt x="836019" y="880396"/>
                </a:cubicBezTo>
                <a:cubicBezTo>
                  <a:pt x="836991" y="872624"/>
                  <a:pt x="835534" y="868252"/>
                  <a:pt x="831647" y="867280"/>
                </a:cubicBezTo>
                <a:cubicBezTo>
                  <a:pt x="827761" y="865337"/>
                  <a:pt x="822418" y="866309"/>
                  <a:pt x="815617" y="870195"/>
                </a:cubicBezTo>
                <a:cubicBezTo>
                  <a:pt x="808816" y="873109"/>
                  <a:pt x="804930" y="874567"/>
                  <a:pt x="803958" y="874567"/>
                </a:cubicBezTo>
                <a:cubicBezTo>
                  <a:pt x="802015" y="874567"/>
                  <a:pt x="796672" y="876996"/>
                  <a:pt x="787928" y="881853"/>
                </a:cubicBezTo>
                <a:cubicBezTo>
                  <a:pt x="780155" y="887683"/>
                  <a:pt x="771411" y="893512"/>
                  <a:pt x="761696" y="899341"/>
                </a:cubicBezTo>
                <a:cubicBezTo>
                  <a:pt x="752952" y="905171"/>
                  <a:pt x="746637" y="910514"/>
                  <a:pt x="742751" y="915372"/>
                </a:cubicBezTo>
                <a:lnTo>
                  <a:pt x="739836" y="921201"/>
                </a:lnTo>
                <a:lnTo>
                  <a:pt x="732549" y="915372"/>
                </a:lnTo>
                <a:cubicBezTo>
                  <a:pt x="727692" y="910514"/>
                  <a:pt x="725263" y="907599"/>
                  <a:pt x="725263" y="906628"/>
                </a:cubicBezTo>
                <a:cubicBezTo>
                  <a:pt x="725263" y="901770"/>
                  <a:pt x="732064" y="890112"/>
                  <a:pt x="745665" y="871652"/>
                </a:cubicBezTo>
                <a:cubicBezTo>
                  <a:pt x="769954" y="843477"/>
                  <a:pt x="795214" y="817731"/>
                  <a:pt x="821446" y="794414"/>
                </a:cubicBezTo>
                <a:cubicBezTo>
                  <a:pt x="827275" y="788585"/>
                  <a:pt x="833590" y="782269"/>
                  <a:pt x="840391" y="775469"/>
                </a:cubicBezTo>
                <a:cubicBezTo>
                  <a:pt x="853993" y="757981"/>
                  <a:pt x="874396" y="757009"/>
                  <a:pt x="901599" y="772554"/>
                </a:cubicBezTo>
                <a:cubicBezTo>
                  <a:pt x="928802" y="783241"/>
                  <a:pt x="945319" y="798300"/>
                  <a:pt x="951148" y="817731"/>
                </a:cubicBezTo>
                <a:cubicBezTo>
                  <a:pt x="955034" y="827447"/>
                  <a:pt x="957463" y="833276"/>
                  <a:pt x="958435" y="835219"/>
                </a:cubicBezTo>
                <a:cubicBezTo>
                  <a:pt x="960378" y="836191"/>
                  <a:pt x="961349" y="838134"/>
                  <a:pt x="961349" y="841048"/>
                </a:cubicBezTo>
                <a:cubicBezTo>
                  <a:pt x="961349" y="842992"/>
                  <a:pt x="961835" y="844449"/>
                  <a:pt x="962807" y="845420"/>
                </a:cubicBezTo>
                <a:cubicBezTo>
                  <a:pt x="964750" y="845420"/>
                  <a:pt x="965721" y="841777"/>
                  <a:pt x="965721" y="834490"/>
                </a:cubicBezTo>
                <a:cubicBezTo>
                  <a:pt x="965721" y="827204"/>
                  <a:pt x="964750" y="810930"/>
                  <a:pt x="962807" y="785670"/>
                </a:cubicBezTo>
                <a:cubicBezTo>
                  <a:pt x="961835" y="774011"/>
                  <a:pt x="961106" y="763810"/>
                  <a:pt x="960621" y="755066"/>
                </a:cubicBezTo>
                <a:cubicBezTo>
                  <a:pt x="960135" y="746322"/>
                  <a:pt x="959406" y="741465"/>
                  <a:pt x="958435" y="740493"/>
                </a:cubicBezTo>
                <a:cubicBezTo>
                  <a:pt x="957463" y="738550"/>
                  <a:pt x="956978" y="733206"/>
                  <a:pt x="956978" y="724462"/>
                </a:cubicBezTo>
                <a:cubicBezTo>
                  <a:pt x="956006" y="695316"/>
                  <a:pt x="954306" y="677342"/>
                  <a:pt x="951877" y="670541"/>
                </a:cubicBezTo>
                <a:cubicBezTo>
                  <a:pt x="949448" y="663741"/>
                  <a:pt x="942404" y="660340"/>
                  <a:pt x="930746" y="660340"/>
                </a:cubicBezTo>
                <a:cubicBezTo>
                  <a:pt x="913258" y="660340"/>
                  <a:pt x="896741" y="666169"/>
                  <a:pt x="881197" y="677828"/>
                </a:cubicBezTo>
                <a:cubicBezTo>
                  <a:pt x="872453" y="683657"/>
                  <a:pt x="865166" y="688029"/>
                  <a:pt x="859337" y="690944"/>
                </a:cubicBezTo>
                <a:cubicBezTo>
                  <a:pt x="844763" y="699688"/>
                  <a:pt x="827275" y="716204"/>
                  <a:pt x="806873" y="740493"/>
                </a:cubicBezTo>
                <a:cubicBezTo>
                  <a:pt x="802015" y="746322"/>
                  <a:pt x="798129" y="751423"/>
                  <a:pt x="795214" y="755795"/>
                </a:cubicBezTo>
                <a:cubicBezTo>
                  <a:pt x="792300" y="760167"/>
                  <a:pt x="790842" y="762353"/>
                  <a:pt x="790842" y="762353"/>
                </a:cubicBezTo>
                <a:cubicBezTo>
                  <a:pt x="790842" y="763324"/>
                  <a:pt x="788413" y="767696"/>
                  <a:pt x="783556" y="775469"/>
                </a:cubicBezTo>
                <a:cubicBezTo>
                  <a:pt x="763153" y="805587"/>
                  <a:pt x="746637" y="836676"/>
                  <a:pt x="734007" y="868737"/>
                </a:cubicBezTo>
                <a:cubicBezTo>
                  <a:pt x="708746" y="923144"/>
                  <a:pt x="692716" y="992124"/>
                  <a:pt x="685915" y="1075678"/>
                </a:cubicBezTo>
                <a:cubicBezTo>
                  <a:pt x="685915" y="1085393"/>
                  <a:pt x="685429" y="1102881"/>
                  <a:pt x="684457" y="1128141"/>
                </a:cubicBezTo>
                <a:cubicBezTo>
                  <a:pt x="683486" y="1160203"/>
                  <a:pt x="681543" y="1184734"/>
                  <a:pt x="678628" y="1201736"/>
                </a:cubicBezTo>
                <a:cubicBezTo>
                  <a:pt x="675713" y="1218738"/>
                  <a:pt x="672313" y="1227239"/>
                  <a:pt x="668427" y="1227239"/>
                </a:cubicBezTo>
                <a:cubicBezTo>
                  <a:pt x="667456" y="1227239"/>
                  <a:pt x="665512" y="1227725"/>
                  <a:pt x="662598" y="1228697"/>
                </a:cubicBezTo>
                <a:cubicBezTo>
                  <a:pt x="659683" y="1229668"/>
                  <a:pt x="656769" y="1229668"/>
                  <a:pt x="653854" y="1228697"/>
                </a:cubicBezTo>
                <a:cubicBezTo>
                  <a:pt x="650939" y="1227725"/>
                  <a:pt x="648996" y="1227239"/>
                  <a:pt x="648025" y="1227239"/>
                </a:cubicBezTo>
                <a:cubicBezTo>
                  <a:pt x="644138" y="1226268"/>
                  <a:pt x="633937" y="1220924"/>
                  <a:pt x="617421" y="1211209"/>
                </a:cubicBezTo>
                <a:cubicBezTo>
                  <a:pt x="597018" y="1195664"/>
                  <a:pt x="580016" y="1175261"/>
                  <a:pt x="566414" y="1150001"/>
                </a:cubicBezTo>
                <a:cubicBezTo>
                  <a:pt x="558642" y="1133485"/>
                  <a:pt x="559128" y="1113082"/>
                  <a:pt x="567872" y="1088794"/>
                </a:cubicBezTo>
                <a:cubicBezTo>
                  <a:pt x="571758" y="1077135"/>
                  <a:pt x="574673" y="1069363"/>
                  <a:pt x="576616" y="1065476"/>
                </a:cubicBezTo>
                <a:cubicBezTo>
                  <a:pt x="579530" y="1060619"/>
                  <a:pt x="583416" y="1050417"/>
                  <a:pt x="588274" y="1034873"/>
                </a:cubicBezTo>
                <a:cubicBezTo>
                  <a:pt x="594103" y="1019328"/>
                  <a:pt x="598475" y="1007669"/>
                  <a:pt x="601390" y="999897"/>
                </a:cubicBezTo>
                <a:cubicBezTo>
                  <a:pt x="603333" y="993096"/>
                  <a:pt x="606248" y="980952"/>
                  <a:pt x="610134" y="963464"/>
                </a:cubicBezTo>
                <a:cubicBezTo>
                  <a:pt x="614992" y="945976"/>
                  <a:pt x="618392" y="934317"/>
                  <a:pt x="620335" y="928488"/>
                </a:cubicBezTo>
                <a:cubicBezTo>
                  <a:pt x="621307" y="923630"/>
                  <a:pt x="622764" y="918772"/>
                  <a:pt x="624707" y="913915"/>
                </a:cubicBezTo>
                <a:cubicBezTo>
                  <a:pt x="630537" y="888654"/>
                  <a:pt x="637823" y="862908"/>
                  <a:pt x="646567" y="836676"/>
                </a:cubicBezTo>
                <a:cubicBezTo>
                  <a:pt x="649482" y="828904"/>
                  <a:pt x="653368" y="817731"/>
                  <a:pt x="658226" y="803158"/>
                </a:cubicBezTo>
                <a:cubicBezTo>
                  <a:pt x="663084" y="788585"/>
                  <a:pt x="667456" y="776926"/>
                  <a:pt x="671342" y="768182"/>
                </a:cubicBezTo>
                <a:cubicBezTo>
                  <a:pt x="675228" y="760410"/>
                  <a:pt x="678142" y="753609"/>
                  <a:pt x="680085" y="747779"/>
                </a:cubicBezTo>
                <a:cubicBezTo>
                  <a:pt x="683000" y="741950"/>
                  <a:pt x="684943" y="737092"/>
                  <a:pt x="685915" y="733206"/>
                </a:cubicBezTo>
                <a:cubicBezTo>
                  <a:pt x="686887" y="729320"/>
                  <a:pt x="689073" y="723734"/>
                  <a:pt x="692473" y="716447"/>
                </a:cubicBezTo>
                <a:cubicBezTo>
                  <a:pt x="695873" y="709160"/>
                  <a:pt x="701460" y="697259"/>
                  <a:pt x="709232" y="680743"/>
                </a:cubicBezTo>
                <a:cubicBezTo>
                  <a:pt x="717005" y="664226"/>
                  <a:pt x="722834" y="651596"/>
                  <a:pt x="726720" y="642852"/>
                </a:cubicBezTo>
                <a:cubicBezTo>
                  <a:pt x="731578" y="635080"/>
                  <a:pt x="736436" y="626822"/>
                  <a:pt x="741293" y="618078"/>
                </a:cubicBezTo>
                <a:cubicBezTo>
                  <a:pt x="749066" y="605447"/>
                  <a:pt x="750037" y="601561"/>
                  <a:pt x="744208" y="606419"/>
                </a:cubicBezTo>
                <a:cubicBezTo>
                  <a:pt x="741293" y="608362"/>
                  <a:pt x="733035" y="613220"/>
                  <a:pt x="719434" y="620992"/>
                </a:cubicBezTo>
                <a:cubicBezTo>
                  <a:pt x="683486" y="639452"/>
                  <a:pt x="645110" y="662769"/>
                  <a:pt x="604305" y="690944"/>
                </a:cubicBezTo>
                <a:cubicBezTo>
                  <a:pt x="587788" y="701631"/>
                  <a:pt x="575158" y="709403"/>
                  <a:pt x="566414" y="714261"/>
                </a:cubicBezTo>
                <a:cubicBezTo>
                  <a:pt x="559613" y="718147"/>
                  <a:pt x="551355" y="723491"/>
                  <a:pt x="541640" y="730292"/>
                </a:cubicBezTo>
                <a:cubicBezTo>
                  <a:pt x="528038" y="740007"/>
                  <a:pt x="515651" y="748022"/>
                  <a:pt x="504478" y="754337"/>
                </a:cubicBezTo>
                <a:cubicBezTo>
                  <a:pt x="493305" y="760653"/>
                  <a:pt x="486261" y="763810"/>
                  <a:pt x="483347" y="763810"/>
                </a:cubicBezTo>
                <a:cubicBezTo>
                  <a:pt x="476546" y="763810"/>
                  <a:pt x="471202" y="774011"/>
                  <a:pt x="467316" y="794414"/>
                </a:cubicBezTo>
                <a:cubicBezTo>
                  <a:pt x="448857" y="857565"/>
                  <a:pt x="435741" y="916829"/>
                  <a:pt x="427969" y="972208"/>
                </a:cubicBezTo>
                <a:cubicBezTo>
                  <a:pt x="425054" y="990667"/>
                  <a:pt x="422139" y="1005726"/>
                  <a:pt x="419225" y="1017385"/>
                </a:cubicBezTo>
                <a:cubicBezTo>
                  <a:pt x="417281" y="1028072"/>
                  <a:pt x="414853" y="1041188"/>
                  <a:pt x="411938" y="1056732"/>
                </a:cubicBezTo>
                <a:cubicBezTo>
                  <a:pt x="407080" y="1085879"/>
                  <a:pt x="401737" y="1108710"/>
                  <a:pt x="395907" y="1125227"/>
                </a:cubicBezTo>
                <a:cubicBezTo>
                  <a:pt x="383277" y="1161174"/>
                  <a:pt x="368704" y="1184977"/>
                  <a:pt x="352188" y="1196636"/>
                </a:cubicBezTo>
                <a:cubicBezTo>
                  <a:pt x="341501" y="1202465"/>
                  <a:pt x="328870" y="1201979"/>
                  <a:pt x="314297" y="1195178"/>
                </a:cubicBezTo>
                <a:cubicBezTo>
                  <a:pt x="289037" y="1182548"/>
                  <a:pt x="274464" y="1173804"/>
                  <a:pt x="270577" y="1168946"/>
                </a:cubicBezTo>
                <a:cubicBezTo>
                  <a:pt x="256976" y="1154373"/>
                  <a:pt x="244346" y="1136400"/>
                  <a:pt x="232687" y="1115026"/>
                </a:cubicBezTo>
                <a:cubicBezTo>
                  <a:pt x="223943" y="1099481"/>
                  <a:pt x="222000" y="1081021"/>
                  <a:pt x="226857" y="1059647"/>
                </a:cubicBezTo>
                <a:cubicBezTo>
                  <a:pt x="228801" y="1049932"/>
                  <a:pt x="230744" y="1041188"/>
                  <a:pt x="232687" y="1033415"/>
                </a:cubicBezTo>
                <a:cubicBezTo>
                  <a:pt x="234630" y="1020785"/>
                  <a:pt x="238030" y="993582"/>
                  <a:pt x="242888" y="951805"/>
                </a:cubicBezTo>
                <a:cubicBezTo>
                  <a:pt x="245803" y="923630"/>
                  <a:pt x="248717" y="897884"/>
                  <a:pt x="251632" y="874567"/>
                </a:cubicBezTo>
                <a:cubicBezTo>
                  <a:pt x="252604" y="869709"/>
                  <a:pt x="253575" y="861451"/>
                  <a:pt x="254547" y="849792"/>
                </a:cubicBezTo>
                <a:cubicBezTo>
                  <a:pt x="261348" y="797329"/>
                  <a:pt x="267663" y="754580"/>
                  <a:pt x="273492" y="721548"/>
                </a:cubicBezTo>
                <a:cubicBezTo>
                  <a:pt x="276407" y="708917"/>
                  <a:pt x="279321" y="694830"/>
                  <a:pt x="282236" y="679285"/>
                </a:cubicBezTo>
                <a:cubicBezTo>
                  <a:pt x="284179" y="665684"/>
                  <a:pt x="286122" y="657425"/>
                  <a:pt x="288065" y="654511"/>
                </a:cubicBezTo>
                <a:cubicBezTo>
                  <a:pt x="289037" y="651596"/>
                  <a:pt x="290494" y="645767"/>
                  <a:pt x="292437" y="637023"/>
                </a:cubicBezTo>
                <a:cubicBezTo>
                  <a:pt x="296323" y="610791"/>
                  <a:pt x="287094" y="603504"/>
                  <a:pt x="264748" y="615163"/>
                </a:cubicBezTo>
                <a:cubicBezTo>
                  <a:pt x="250175" y="622935"/>
                  <a:pt x="235116" y="635566"/>
                  <a:pt x="219571" y="653053"/>
                </a:cubicBezTo>
                <a:cubicBezTo>
                  <a:pt x="188481" y="686086"/>
                  <a:pt x="163950" y="710618"/>
                  <a:pt x="145976" y="726648"/>
                </a:cubicBezTo>
                <a:cubicBezTo>
                  <a:pt x="128002" y="742679"/>
                  <a:pt x="114644" y="751180"/>
                  <a:pt x="105900" y="752151"/>
                </a:cubicBezTo>
                <a:cubicBezTo>
                  <a:pt x="102985" y="752151"/>
                  <a:pt x="100070" y="752637"/>
                  <a:pt x="97156" y="753609"/>
                </a:cubicBezTo>
                <a:cubicBezTo>
                  <a:pt x="94241" y="754580"/>
                  <a:pt x="91812" y="754580"/>
                  <a:pt x="89869" y="753609"/>
                </a:cubicBezTo>
                <a:cubicBezTo>
                  <a:pt x="86954" y="752637"/>
                  <a:pt x="85011" y="752151"/>
                  <a:pt x="84040" y="752151"/>
                </a:cubicBezTo>
                <a:cubicBezTo>
                  <a:pt x="83068" y="751180"/>
                  <a:pt x="77239" y="748265"/>
                  <a:pt x="66552" y="743407"/>
                </a:cubicBezTo>
                <a:cubicBezTo>
                  <a:pt x="55865" y="737578"/>
                  <a:pt x="45663" y="729320"/>
                  <a:pt x="35948" y="718633"/>
                </a:cubicBezTo>
                <a:cubicBezTo>
                  <a:pt x="25261" y="709889"/>
                  <a:pt x="13602" y="690944"/>
                  <a:pt x="972" y="661797"/>
                </a:cubicBezTo>
                <a:cubicBezTo>
                  <a:pt x="1" y="657911"/>
                  <a:pt x="-242" y="652811"/>
                  <a:pt x="244" y="646495"/>
                </a:cubicBezTo>
                <a:cubicBezTo>
                  <a:pt x="729" y="640180"/>
                  <a:pt x="1458" y="637023"/>
                  <a:pt x="2429" y="637023"/>
                </a:cubicBezTo>
                <a:cubicBezTo>
                  <a:pt x="4373" y="637023"/>
                  <a:pt x="9230" y="641881"/>
                  <a:pt x="17003" y="651596"/>
                </a:cubicBezTo>
                <a:cubicBezTo>
                  <a:pt x="33519" y="677828"/>
                  <a:pt x="49550" y="685115"/>
                  <a:pt x="65094" y="673456"/>
                </a:cubicBezTo>
                <a:cubicBezTo>
                  <a:pt x="72867" y="669570"/>
                  <a:pt x="77725" y="667627"/>
                  <a:pt x="79668" y="667627"/>
                </a:cubicBezTo>
                <a:cubicBezTo>
                  <a:pt x="80639" y="667627"/>
                  <a:pt x="81611" y="667141"/>
                  <a:pt x="82582" y="666169"/>
                </a:cubicBezTo>
                <a:cubicBezTo>
                  <a:pt x="82582" y="665198"/>
                  <a:pt x="84526" y="663741"/>
                  <a:pt x="88412" y="661797"/>
                </a:cubicBezTo>
                <a:cubicBezTo>
                  <a:pt x="93270" y="658883"/>
                  <a:pt x="99585" y="654511"/>
                  <a:pt x="107357" y="648681"/>
                </a:cubicBezTo>
                <a:cubicBezTo>
                  <a:pt x="118044" y="638966"/>
                  <a:pt x="129702" y="629736"/>
                  <a:pt x="142333" y="620992"/>
                </a:cubicBezTo>
                <a:cubicBezTo>
                  <a:pt x="150105" y="615163"/>
                  <a:pt x="159821" y="607390"/>
                  <a:pt x="171479" y="597675"/>
                </a:cubicBezTo>
                <a:cubicBezTo>
                  <a:pt x="192853" y="580187"/>
                  <a:pt x="209370" y="567071"/>
                  <a:pt x="221028" y="558327"/>
                </a:cubicBezTo>
                <a:cubicBezTo>
                  <a:pt x="232687" y="549583"/>
                  <a:pt x="239002" y="545211"/>
                  <a:pt x="239973" y="545211"/>
                </a:cubicBezTo>
                <a:cubicBezTo>
                  <a:pt x="240945" y="545211"/>
                  <a:pt x="243374" y="543268"/>
                  <a:pt x="247260" y="539382"/>
                </a:cubicBezTo>
                <a:cubicBezTo>
                  <a:pt x="252118" y="534524"/>
                  <a:pt x="263291" y="525780"/>
                  <a:pt x="280779" y="513150"/>
                </a:cubicBezTo>
                <a:cubicBezTo>
                  <a:pt x="302153" y="496634"/>
                  <a:pt x="320612" y="480603"/>
                  <a:pt x="336157" y="465058"/>
                </a:cubicBezTo>
                <a:cubicBezTo>
                  <a:pt x="343929" y="458258"/>
                  <a:pt x="350245" y="453886"/>
                  <a:pt x="355102" y="451942"/>
                </a:cubicBezTo>
                <a:cubicBezTo>
                  <a:pt x="365789" y="450971"/>
                  <a:pt x="375505" y="453886"/>
                  <a:pt x="384249" y="460686"/>
                </a:cubicBezTo>
                <a:cubicBezTo>
                  <a:pt x="387163" y="462630"/>
                  <a:pt x="392507" y="465544"/>
                  <a:pt x="400279" y="469430"/>
                </a:cubicBezTo>
                <a:cubicBezTo>
                  <a:pt x="416796" y="478174"/>
                  <a:pt x="425054" y="485461"/>
                  <a:pt x="425054" y="491290"/>
                </a:cubicBezTo>
                <a:cubicBezTo>
                  <a:pt x="425054" y="493233"/>
                  <a:pt x="427483" y="498577"/>
                  <a:pt x="432341" y="507321"/>
                </a:cubicBezTo>
                <a:cubicBezTo>
                  <a:pt x="437198" y="514122"/>
                  <a:pt x="439627" y="522866"/>
                  <a:pt x="439627" y="533553"/>
                </a:cubicBezTo>
                <a:cubicBezTo>
                  <a:pt x="439627" y="543268"/>
                  <a:pt x="438170" y="548612"/>
                  <a:pt x="435255" y="549583"/>
                </a:cubicBezTo>
                <a:cubicBezTo>
                  <a:pt x="433312" y="552498"/>
                  <a:pt x="432341" y="554927"/>
                  <a:pt x="432341" y="556870"/>
                </a:cubicBezTo>
                <a:cubicBezTo>
                  <a:pt x="432341" y="558813"/>
                  <a:pt x="431369" y="560756"/>
                  <a:pt x="429426" y="562699"/>
                </a:cubicBezTo>
                <a:cubicBezTo>
                  <a:pt x="427483" y="563671"/>
                  <a:pt x="424082" y="569257"/>
                  <a:pt x="419225" y="579458"/>
                </a:cubicBezTo>
                <a:cubicBezTo>
                  <a:pt x="414367" y="589660"/>
                  <a:pt x="407080" y="604962"/>
                  <a:pt x="397365" y="625364"/>
                </a:cubicBezTo>
                <a:cubicBezTo>
                  <a:pt x="390564" y="639937"/>
                  <a:pt x="385220" y="651596"/>
                  <a:pt x="381334" y="660340"/>
                </a:cubicBezTo>
                <a:cubicBezTo>
                  <a:pt x="371619" y="683657"/>
                  <a:pt x="362875" y="708917"/>
                  <a:pt x="355102" y="736121"/>
                </a:cubicBezTo>
                <a:cubicBezTo>
                  <a:pt x="330814" y="823560"/>
                  <a:pt x="318669" y="889140"/>
                  <a:pt x="318669" y="932860"/>
                </a:cubicBezTo>
                <a:cubicBezTo>
                  <a:pt x="318669" y="949376"/>
                  <a:pt x="319883" y="960063"/>
                  <a:pt x="322312" y="964921"/>
                </a:cubicBezTo>
                <a:cubicBezTo>
                  <a:pt x="324741" y="969779"/>
                  <a:pt x="329356" y="969293"/>
                  <a:pt x="336157" y="963464"/>
                </a:cubicBezTo>
                <a:cubicBezTo>
                  <a:pt x="341015" y="959577"/>
                  <a:pt x="348787" y="949619"/>
                  <a:pt x="359474" y="933588"/>
                </a:cubicBezTo>
                <a:cubicBezTo>
                  <a:pt x="370161" y="917558"/>
                  <a:pt x="375505" y="908085"/>
                  <a:pt x="375505" y="905171"/>
                </a:cubicBezTo>
                <a:cubicBezTo>
                  <a:pt x="375505" y="904199"/>
                  <a:pt x="375990" y="903713"/>
                  <a:pt x="376962" y="903713"/>
                </a:cubicBezTo>
                <a:cubicBezTo>
                  <a:pt x="377934" y="903713"/>
                  <a:pt x="379877" y="901284"/>
                  <a:pt x="382791" y="896427"/>
                </a:cubicBezTo>
                <a:cubicBezTo>
                  <a:pt x="388621" y="884768"/>
                  <a:pt x="400522" y="861208"/>
                  <a:pt x="418496" y="825746"/>
                </a:cubicBezTo>
                <a:cubicBezTo>
                  <a:pt x="436469" y="790285"/>
                  <a:pt x="445456" y="772068"/>
                  <a:pt x="445456" y="771097"/>
                </a:cubicBezTo>
                <a:cubicBezTo>
                  <a:pt x="445456" y="770125"/>
                  <a:pt x="443999" y="769154"/>
                  <a:pt x="441084" y="768182"/>
                </a:cubicBezTo>
                <a:cubicBezTo>
                  <a:pt x="419710" y="754580"/>
                  <a:pt x="409023" y="741465"/>
                  <a:pt x="409023" y="728834"/>
                </a:cubicBezTo>
                <a:cubicBezTo>
                  <a:pt x="409023" y="726891"/>
                  <a:pt x="412666" y="722519"/>
                  <a:pt x="419953" y="715719"/>
                </a:cubicBezTo>
                <a:cubicBezTo>
                  <a:pt x="427240" y="708917"/>
                  <a:pt x="435255" y="702117"/>
                  <a:pt x="443999" y="695316"/>
                </a:cubicBezTo>
                <a:cubicBezTo>
                  <a:pt x="450800" y="690458"/>
                  <a:pt x="461487" y="682200"/>
                  <a:pt x="476060" y="670541"/>
                </a:cubicBezTo>
                <a:cubicBezTo>
                  <a:pt x="489662" y="659854"/>
                  <a:pt x="498892" y="652568"/>
                  <a:pt x="503749" y="648681"/>
                </a:cubicBezTo>
                <a:cubicBezTo>
                  <a:pt x="507636" y="644795"/>
                  <a:pt x="514437" y="634594"/>
                  <a:pt x="524152" y="618078"/>
                </a:cubicBezTo>
                <a:cubicBezTo>
                  <a:pt x="529981" y="606419"/>
                  <a:pt x="534353" y="598161"/>
                  <a:pt x="537268" y="593303"/>
                </a:cubicBezTo>
                <a:cubicBezTo>
                  <a:pt x="540182" y="588445"/>
                  <a:pt x="541397" y="586988"/>
                  <a:pt x="540911" y="588931"/>
                </a:cubicBezTo>
                <a:cubicBezTo>
                  <a:pt x="540425" y="590874"/>
                  <a:pt x="538239" y="596218"/>
                  <a:pt x="534353" y="604962"/>
                </a:cubicBezTo>
                <a:cubicBezTo>
                  <a:pt x="528524" y="618563"/>
                  <a:pt x="524881" y="627064"/>
                  <a:pt x="523423" y="630465"/>
                </a:cubicBezTo>
                <a:cubicBezTo>
                  <a:pt x="521966" y="633865"/>
                  <a:pt x="522209" y="634594"/>
                  <a:pt x="524152" y="632651"/>
                </a:cubicBezTo>
                <a:cubicBezTo>
                  <a:pt x="527066" y="630708"/>
                  <a:pt x="535810" y="624878"/>
                  <a:pt x="550384" y="615163"/>
                </a:cubicBezTo>
                <a:cubicBezTo>
                  <a:pt x="566900" y="603504"/>
                  <a:pt x="575644" y="597675"/>
                  <a:pt x="576616" y="597675"/>
                </a:cubicBezTo>
                <a:cubicBezTo>
                  <a:pt x="577587" y="597675"/>
                  <a:pt x="584388" y="593789"/>
                  <a:pt x="597018" y="586016"/>
                </a:cubicBezTo>
                <a:cubicBezTo>
                  <a:pt x="608677" y="578244"/>
                  <a:pt x="615477" y="574358"/>
                  <a:pt x="617421" y="574358"/>
                </a:cubicBezTo>
                <a:cubicBezTo>
                  <a:pt x="615477" y="576301"/>
                  <a:pt x="608434" y="581887"/>
                  <a:pt x="596289" y="591117"/>
                </a:cubicBezTo>
                <a:cubicBezTo>
                  <a:pt x="584145" y="600347"/>
                  <a:pt x="577587" y="604962"/>
                  <a:pt x="576616" y="604962"/>
                </a:cubicBezTo>
                <a:cubicBezTo>
                  <a:pt x="574673" y="604962"/>
                  <a:pt x="568843" y="609091"/>
                  <a:pt x="559128" y="617349"/>
                </a:cubicBezTo>
                <a:cubicBezTo>
                  <a:pt x="549412" y="625607"/>
                  <a:pt x="539940" y="633865"/>
                  <a:pt x="530710" y="642123"/>
                </a:cubicBezTo>
                <a:cubicBezTo>
                  <a:pt x="521480" y="650382"/>
                  <a:pt x="516865" y="655482"/>
                  <a:pt x="516865" y="657425"/>
                </a:cubicBezTo>
                <a:cubicBezTo>
                  <a:pt x="516865" y="659368"/>
                  <a:pt x="521723" y="659854"/>
                  <a:pt x="531438" y="658883"/>
                </a:cubicBezTo>
                <a:cubicBezTo>
                  <a:pt x="534353" y="655968"/>
                  <a:pt x="538725" y="654025"/>
                  <a:pt x="544554" y="653053"/>
                </a:cubicBezTo>
                <a:cubicBezTo>
                  <a:pt x="544554" y="653053"/>
                  <a:pt x="549412" y="649653"/>
                  <a:pt x="559128" y="642852"/>
                </a:cubicBezTo>
                <a:cubicBezTo>
                  <a:pt x="568843" y="637023"/>
                  <a:pt x="578559" y="631194"/>
                  <a:pt x="588274" y="625364"/>
                </a:cubicBezTo>
                <a:cubicBezTo>
                  <a:pt x="598961" y="620506"/>
                  <a:pt x="609648" y="614677"/>
                  <a:pt x="620335" y="607876"/>
                </a:cubicBezTo>
                <a:cubicBezTo>
                  <a:pt x="629079" y="603018"/>
                  <a:pt x="638552" y="597918"/>
                  <a:pt x="648753" y="592574"/>
                </a:cubicBezTo>
                <a:cubicBezTo>
                  <a:pt x="658954" y="587231"/>
                  <a:pt x="667941" y="582859"/>
                  <a:pt x="675713" y="579458"/>
                </a:cubicBezTo>
                <a:cubicBezTo>
                  <a:pt x="683486" y="576058"/>
                  <a:pt x="687858" y="574358"/>
                  <a:pt x="688829" y="574358"/>
                </a:cubicBezTo>
                <a:cubicBezTo>
                  <a:pt x="690773" y="574358"/>
                  <a:pt x="691744" y="573386"/>
                  <a:pt x="691744" y="571443"/>
                </a:cubicBezTo>
                <a:cubicBezTo>
                  <a:pt x="693687" y="570472"/>
                  <a:pt x="699031" y="568043"/>
                  <a:pt x="707775" y="564157"/>
                </a:cubicBezTo>
                <a:cubicBezTo>
                  <a:pt x="717490" y="560270"/>
                  <a:pt x="723320" y="556870"/>
                  <a:pt x="725263" y="553955"/>
                </a:cubicBezTo>
                <a:cubicBezTo>
                  <a:pt x="726234" y="552012"/>
                  <a:pt x="727692" y="551041"/>
                  <a:pt x="729635" y="551041"/>
                </a:cubicBezTo>
                <a:cubicBezTo>
                  <a:pt x="730606" y="551041"/>
                  <a:pt x="737407" y="548126"/>
                  <a:pt x="750037" y="542297"/>
                </a:cubicBezTo>
                <a:cubicBezTo>
                  <a:pt x="760724" y="537439"/>
                  <a:pt x="768011" y="534038"/>
                  <a:pt x="771897" y="532095"/>
                </a:cubicBezTo>
                <a:cubicBezTo>
                  <a:pt x="781613" y="533067"/>
                  <a:pt x="787928" y="522866"/>
                  <a:pt x="790842" y="501492"/>
                </a:cubicBezTo>
                <a:cubicBezTo>
                  <a:pt x="793757" y="486918"/>
                  <a:pt x="796186" y="474288"/>
                  <a:pt x="798129" y="463601"/>
                </a:cubicBezTo>
                <a:cubicBezTo>
                  <a:pt x="800072" y="454857"/>
                  <a:pt x="801044" y="449999"/>
                  <a:pt x="801044" y="449028"/>
                </a:cubicBezTo>
                <a:cubicBezTo>
                  <a:pt x="801044" y="449028"/>
                  <a:pt x="796186" y="451942"/>
                  <a:pt x="786470" y="457772"/>
                </a:cubicBezTo>
                <a:cubicBezTo>
                  <a:pt x="745665" y="484004"/>
                  <a:pt x="716033" y="500034"/>
                  <a:pt x="697573" y="505864"/>
                </a:cubicBezTo>
                <a:cubicBezTo>
                  <a:pt x="691744" y="506835"/>
                  <a:pt x="688344" y="507321"/>
                  <a:pt x="687372" y="507321"/>
                </a:cubicBezTo>
                <a:cubicBezTo>
                  <a:pt x="673770" y="511207"/>
                  <a:pt x="663569" y="510721"/>
                  <a:pt x="656769" y="505864"/>
                </a:cubicBezTo>
                <a:cubicBezTo>
                  <a:pt x="643167" y="498091"/>
                  <a:pt x="633451" y="487890"/>
                  <a:pt x="627622" y="475260"/>
                </a:cubicBezTo>
                <a:lnTo>
                  <a:pt x="624707" y="467973"/>
                </a:lnTo>
                <a:lnTo>
                  <a:pt x="636366" y="457772"/>
                </a:lnTo>
                <a:cubicBezTo>
                  <a:pt x="643167" y="450971"/>
                  <a:pt x="646567" y="446599"/>
                  <a:pt x="646567" y="444656"/>
                </a:cubicBezTo>
                <a:cubicBezTo>
                  <a:pt x="646567" y="442713"/>
                  <a:pt x="647539" y="441741"/>
                  <a:pt x="649482" y="441741"/>
                </a:cubicBezTo>
                <a:cubicBezTo>
                  <a:pt x="650454" y="441741"/>
                  <a:pt x="653611" y="439312"/>
                  <a:pt x="658954" y="434455"/>
                </a:cubicBezTo>
                <a:cubicBezTo>
                  <a:pt x="664298" y="429597"/>
                  <a:pt x="670370" y="423768"/>
                  <a:pt x="677171" y="416967"/>
                </a:cubicBezTo>
                <a:cubicBezTo>
                  <a:pt x="692716" y="402393"/>
                  <a:pt x="704374" y="391706"/>
                  <a:pt x="712147" y="384906"/>
                </a:cubicBezTo>
                <a:lnTo>
                  <a:pt x="722348" y="377619"/>
                </a:lnTo>
                <a:lnTo>
                  <a:pt x="715062" y="386363"/>
                </a:lnTo>
                <a:cubicBezTo>
                  <a:pt x="699517" y="403851"/>
                  <a:pt x="688829" y="417210"/>
                  <a:pt x="683000" y="426439"/>
                </a:cubicBezTo>
                <a:cubicBezTo>
                  <a:pt x="677171" y="435669"/>
                  <a:pt x="675713" y="441255"/>
                  <a:pt x="678628" y="443199"/>
                </a:cubicBezTo>
                <a:cubicBezTo>
                  <a:pt x="687372" y="443199"/>
                  <a:pt x="695630" y="441255"/>
                  <a:pt x="703403" y="437369"/>
                </a:cubicBezTo>
                <a:cubicBezTo>
                  <a:pt x="704374" y="436398"/>
                  <a:pt x="706803" y="434940"/>
                  <a:pt x="710689" y="432997"/>
                </a:cubicBezTo>
                <a:cubicBezTo>
                  <a:pt x="714576" y="430083"/>
                  <a:pt x="721376" y="425711"/>
                  <a:pt x="731092" y="419881"/>
                </a:cubicBezTo>
                <a:cubicBezTo>
                  <a:pt x="749551" y="408223"/>
                  <a:pt x="763639" y="400450"/>
                  <a:pt x="773354" y="396564"/>
                </a:cubicBezTo>
                <a:cubicBezTo>
                  <a:pt x="779184" y="393650"/>
                  <a:pt x="783556" y="391221"/>
                  <a:pt x="786470" y="389278"/>
                </a:cubicBezTo>
                <a:cubicBezTo>
                  <a:pt x="789385" y="388306"/>
                  <a:pt x="795214" y="384906"/>
                  <a:pt x="803958" y="379076"/>
                </a:cubicBezTo>
                <a:cubicBezTo>
                  <a:pt x="812702" y="374219"/>
                  <a:pt x="817074" y="371304"/>
                  <a:pt x="817074" y="370332"/>
                </a:cubicBezTo>
                <a:cubicBezTo>
                  <a:pt x="817074" y="369361"/>
                  <a:pt x="819017" y="358188"/>
                  <a:pt x="822904" y="336814"/>
                </a:cubicBezTo>
                <a:cubicBezTo>
                  <a:pt x="826790" y="315440"/>
                  <a:pt x="829218" y="300381"/>
                  <a:pt x="830190" y="291637"/>
                </a:cubicBezTo>
                <a:lnTo>
                  <a:pt x="831647" y="279978"/>
                </a:lnTo>
                <a:lnTo>
                  <a:pt x="824361" y="284350"/>
                </a:lnTo>
                <a:cubicBezTo>
                  <a:pt x="819503" y="287265"/>
                  <a:pt x="817074" y="288722"/>
                  <a:pt x="817074" y="288722"/>
                </a:cubicBezTo>
                <a:cubicBezTo>
                  <a:pt x="814160" y="288722"/>
                  <a:pt x="803958" y="293580"/>
                  <a:pt x="786470" y="303295"/>
                </a:cubicBezTo>
                <a:cubicBezTo>
                  <a:pt x="784527" y="305238"/>
                  <a:pt x="782584" y="306210"/>
                  <a:pt x="780641" y="306210"/>
                </a:cubicBezTo>
                <a:cubicBezTo>
                  <a:pt x="778698" y="306210"/>
                  <a:pt x="776269" y="307182"/>
                  <a:pt x="773354" y="309125"/>
                </a:cubicBezTo>
                <a:cubicBezTo>
                  <a:pt x="722834" y="333413"/>
                  <a:pt x="684943" y="344586"/>
                  <a:pt x="659683" y="342643"/>
                </a:cubicBezTo>
                <a:cubicBezTo>
                  <a:pt x="633451" y="337785"/>
                  <a:pt x="613049" y="322241"/>
                  <a:pt x="598475" y="296009"/>
                </a:cubicBezTo>
                <a:cubicBezTo>
                  <a:pt x="593617" y="287265"/>
                  <a:pt x="592646" y="280950"/>
                  <a:pt x="595561" y="277063"/>
                </a:cubicBezTo>
                <a:lnTo>
                  <a:pt x="598475" y="271234"/>
                </a:lnTo>
                <a:lnTo>
                  <a:pt x="604305" y="275606"/>
                </a:lnTo>
                <a:cubicBezTo>
                  <a:pt x="614992" y="284350"/>
                  <a:pt x="621793" y="289451"/>
                  <a:pt x="624707" y="290908"/>
                </a:cubicBezTo>
                <a:cubicBezTo>
                  <a:pt x="627622" y="292365"/>
                  <a:pt x="631022" y="292608"/>
                  <a:pt x="634909" y="291637"/>
                </a:cubicBezTo>
                <a:cubicBezTo>
                  <a:pt x="651425" y="287751"/>
                  <a:pt x="665512" y="282407"/>
                  <a:pt x="677171" y="275606"/>
                </a:cubicBezTo>
                <a:cubicBezTo>
                  <a:pt x="682029" y="272691"/>
                  <a:pt x="684457" y="271234"/>
                  <a:pt x="684457" y="271234"/>
                </a:cubicBezTo>
                <a:cubicBezTo>
                  <a:pt x="684457" y="272206"/>
                  <a:pt x="690287" y="269777"/>
                  <a:pt x="701945" y="263948"/>
                </a:cubicBezTo>
                <a:cubicBezTo>
                  <a:pt x="713604" y="258118"/>
                  <a:pt x="729149" y="250346"/>
                  <a:pt x="748580" y="240630"/>
                </a:cubicBezTo>
                <a:cubicBezTo>
                  <a:pt x="767039" y="231886"/>
                  <a:pt x="778698" y="226057"/>
                  <a:pt x="783556" y="223142"/>
                </a:cubicBezTo>
                <a:cubicBezTo>
                  <a:pt x="821446" y="203711"/>
                  <a:pt x="840877" y="193996"/>
                  <a:pt x="841849" y="193996"/>
                </a:cubicBezTo>
                <a:cubicBezTo>
                  <a:pt x="841849" y="193996"/>
                  <a:pt x="843792" y="168736"/>
                  <a:pt x="847678" y="118215"/>
                </a:cubicBezTo>
                <a:cubicBezTo>
                  <a:pt x="848650" y="108500"/>
                  <a:pt x="849621" y="99756"/>
                  <a:pt x="850593" y="91983"/>
                </a:cubicBezTo>
                <a:cubicBezTo>
                  <a:pt x="853507" y="69638"/>
                  <a:pt x="851564" y="56036"/>
                  <a:pt x="844763" y="51178"/>
                </a:cubicBezTo>
                <a:cubicBezTo>
                  <a:pt x="832133" y="42434"/>
                  <a:pt x="818532" y="38062"/>
                  <a:pt x="803958" y="38062"/>
                </a:cubicBezTo>
                <a:cubicBezTo>
                  <a:pt x="793271" y="38062"/>
                  <a:pt x="783556" y="35633"/>
                  <a:pt x="774812" y="30775"/>
                </a:cubicBezTo>
                <a:cubicBezTo>
                  <a:pt x="771897" y="28832"/>
                  <a:pt x="773112" y="26161"/>
                  <a:pt x="778455" y="22760"/>
                </a:cubicBezTo>
                <a:cubicBezTo>
                  <a:pt x="783798" y="19360"/>
                  <a:pt x="792300" y="15717"/>
                  <a:pt x="803958" y="11830"/>
                </a:cubicBezTo>
                <a:cubicBezTo>
                  <a:pt x="815617" y="7944"/>
                  <a:pt x="824361" y="5029"/>
                  <a:pt x="830190" y="3086"/>
                </a:cubicBezTo>
                <a:cubicBezTo>
                  <a:pt x="832619" y="1629"/>
                  <a:pt x="835473" y="688"/>
                  <a:pt x="838752" y="263"/>
                </a:cubicBezTo>
                <a:close/>
              </a:path>
            </a:pathLst>
          </a:custGeom>
          <a:gradFill>
            <a:gsLst>
              <a:gs pos="0">
                <a:srgbClr val="B9332C"/>
              </a:gs>
              <a:gs pos="100000">
                <a:srgbClr val="DA362E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1500" dirty="0">
              <a:gradFill>
                <a:gsLst>
                  <a:gs pos="0">
                    <a:srgbClr val="B9332C"/>
                  </a:gs>
                  <a:gs pos="100000">
                    <a:srgbClr val="DA362E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演示流云楷" panose="020006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AF1990A-C5E8-7535-FED6-3C102A000339}"/>
              </a:ext>
            </a:extLst>
          </p:cNvPr>
          <p:cNvGrpSpPr/>
          <p:nvPr/>
        </p:nvGrpSpPr>
        <p:grpSpPr>
          <a:xfrm>
            <a:off x="4397319" y="2995266"/>
            <a:ext cx="1819331" cy="414011"/>
            <a:chOff x="4397320" y="3173066"/>
            <a:chExt cx="1279580" cy="414011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E72037C1-A26C-11A4-72B1-4ECE1A9249BC}"/>
                </a:ext>
              </a:extLst>
            </p:cNvPr>
            <p:cNvSpPr/>
            <p:nvPr/>
          </p:nvSpPr>
          <p:spPr>
            <a:xfrm>
              <a:off x="4397320" y="3173066"/>
              <a:ext cx="1279580" cy="414011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83263AB2-70ED-3174-61C7-BC16D962B5CD}"/>
                </a:ext>
              </a:extLst>
            </p:cNvPr>
            <p:cNvSpPr/>
            <p:nvPr/>
          </p:nvSpPr>
          <p:spPr>
            <a:xfrm>
              <a:off x="4425533" y="3205848"/>
              <a:ext cx="1227211" cy="355713"/>
            </a:xfrm>
            <a:prstGeom prst="roundRect">
              <a:avLst>
                <a:gd name="adj" fmla="val 50000"/>
              </a:avLst>
            </a:prstGeom>
            <a:solidFill>
              <a:srgbClr val="DA36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7D6D1E8-97CD-5C02-FC9D-BFE8D9F6A0B8}"/>
              </a:ext>
            </a:extLst>
          </p:cNvPr>
          <p:cNvGrpSpPr/>
          <p:nvPr/>
        </p:nvGrpSpPr>
        <p:grpSpPr>
          <a:xfrm>
            <a:off x="6331156" y="2993150"/>
            <a:ext cx="2368344" cy="414011"/>
            <a:chOff x="4397320" y="3612275"/>
            <a:chExt cx="1279580" cy="414011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F988FA9D-A8F4-3263-760C-6D0B0E2352C9}"/>
                </a:ext>
              </a:extLst>
            </p:cNvPr>
            <p:cNvSpPr/>
            <p:nvPr/>
          </p:nvSpPr>
          <p:spPr>
            <a:xfrm>
              <a:off x="4397320" y="3612275"/>
              <a:ext cx="1279580" cy="414011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2967424B-AF73-0B0C-5E34-5B06D6F4DA59}"/>
                </a:ext>
              </a:extLst>
            </p:cNvPr>
            <p:cNvSpPr/>
            <p:nvPr/>
          </p:nvSpPr>
          <p:spPr>
            <a:xfrm>
              <a:off x="4423504" y="3641425"/>
              <a:ext cx="1227211" cy="355713"/>
            </a:xfrm>
            <a:prstGeom prst="roundRect">
              <a:avLst>
                <a:gd name="adj" fmla="val 50000"/>
              </a:avLst>
            </a:prstGeom>
            <a:solidFill>
              <a:srgbClr val="DA36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55401320-11B9-1EC4-341E-3E43A0AF21D0}"/>
              </a:ext>
            </a:extLst>
          </p:cNvPr>
          <p:cNvSpPr txBox="1"/>
          <p:nvPr/>
        </p:nvSpPr>
        <p:spPr>
          <a:xfrm>
            <a:off x="4496373" y="3025775"/>
            <a:ext cx="1612327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答辩人：随元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0519E8C-9459-D8D2-BE4C-D865469B8F90}"/>
              </a:ext>
            </a:extLst>
          </p:cNvPr>
          <p:cNvSpPr txBox="1"/>
          <p:nvPr/>
        </p:nvSpPr>
        <p:spPr>
          <a:xfrm>
            <a:off x="6338924" y="3025775"/>
            <a:ext cx="2366926" cy="728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日期：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2035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5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193766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8-mask">
            <a:extLst>
              <a:ext uri="{FF2B5EF4-FFF2-40B4-BE49-F238E27FC236}">
                <a16:creationId xmlns:a16="http://schemas.microsoft.com/office/drawing/2014/main" id="{EBF5CA5D-A517-3EED-219A-3463C8AE03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A9E907E-48AB-4407-93F5-6F468E96D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Picture 8-mask">
            <a:extLst>
              <a:ext uri="{FF2B5EF4-FFF2-40B4-BE49-F238E27FC236}">
                <a16:creationId xmlns:a16="http://schemas.microsoft.com/office/drawing/2014/main" id="{07E66FC8-2BDF-7689-457F-5E762BD32C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63DF2AF-2263-BC04-DF2F-69C38AC590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338824" cy="6858000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0BDB5EA9-1E9A-E791-F2A9-46AC296816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5041" y="0"/>
            <a:ext cx="6191250" cy="4170362"/>
          </a:xfrm>
          <a:custGeom>
            <a:avLst/>
            <a:gdLst>
              <a:gd name="connsiteX0" fmla="*/ 0 w 6191250"/>
              <a:gd name="connsiteY0" fmla="*/ 0 h 4170362"/>
              <a:gd name="connsiteX1" fmla="*/ 6191250 w 6191250"/>
              <a:gd name="connsiteY1" fmla="*/ 0 h 4170362"/>
              <a:gd name="connsiteX2" fmla="*/ 6191250 w 6191250"/>
              <a:gd name="connsiteY2" fmla="*/ 4170362 h 4170362"/>
              <a:gd name="connsiteX3" fmla="*/ 0 w 6191250"/>
              <a:gd name="connsiteY3" fmla="*/ 4170362 h 417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170362">
                <a:moveTo>
                  <a:pt x="0" y="0"/>
                </a:moveTo>
                <a:lnTo>
                  <a:pt x="6191250" y="0"/>
                </a:lnTo>
                <a:lnTo>
                  <a:pt x="6191250" y="4170362"/>
                </a:lnTo>
                <a:lnTo>
                  <a:pt x="0" y="4170362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88811BB-931A-9FAE-A371-7A30BFB8765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2270" y="0"/>
            <a:ext cx="6191250" cy="3139179"/>
          </a:xfrm>
          <a:custGeom>
            <a:avLst/>
            <a:gdLst>
              <a:gd name="connsiteX0" fmla="*/ 0 w 6191250"/>
              <a:gd name="connsiteY0" fmla="*/ 0 h 3139179"/>
              <a:gd name="connsiteX1" fmla="*/ 6191250 w 6191250"/>
              <a:gd name="connsiteY1" fmla="*/ 0 h 3139179"/>
              <a:gd name="connsiteX2" fmla="*/ 6191250 w 6191250"/>
              <a:gd name="connsiteY2" fmla="*/ 3139179 h 3139179"/>
              <a:gd name="connsiteX3" fmla="*/ 0 w 6191250"/>
              <a:gd name="connsiteY3" fmla="*/ 3139179 h 313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3139179">
                <a:moveTo>
                  <a:pt x="0" y="0"/>
                </a:moveTo>
                <a:lnTo>
                  <a:pt x="6191250" y="0"/>
                </a:lnTo>
                <a:lnTo>
                  <a:pt x="6191250" y="3139179"/>
                </a:lnTo>
                <a:lnTo>
                  <a:pt x="0" y="3139179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7B0B3B0F-E65F-3519-0305-59632558589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01241" y="0"/>
            <a:ext cx="6191250" cy="3188229"/>
          </a:xfrm>
          <a:custGeom>
            <a:avLst/>
            <a:gdLst>
              <a:gd name="connsiteX0" fmla="*/ 0 w 6191250"/>
              <a:gd name="connsiteY0" fmla="*/ 0 h 3188229"/>
              <a:gd name="connsiteX1" fmla="*/ 6191250 w 6191250"/>
              <a:gd name="connsiteY1" fmla="*/ 0 h 3188229"/>
              <a:gd name="connsiteX2" fmla="*/ 6191250 w 6191250"/>
              <a:gd name="connsiteY2" fmla="*/ 3188229 h 3188229"/>
              <a:gd name="connsiteX3" fmla="*/ 0 w 6191250"/>
              <a:gd name="connsiteY3" fmla="*/ 3188229 h 318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3188229">
                <a:moveTo>
                  <a:pt x="0" y="0"/>
                </a:moveTo>
                <a:lnTo>
                  <a:pt x="6191250" y="0"/>
                </a:lnTo>
                <a:lnTo>
                  <a:pt x="6191250" y="3188229"/>
                </a:lnTo>
                <a:lnTo>
                  <a:pt x="0" y="3188229"/>
                </a:lnTo>
                <a:close/>
              </a:path>
            </a:pathLst>
          </a:cu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7DFC5331-E874-6D83-D946-51630CBEDBB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22638" y="0"/>
            <a:ext cx="6191250" cy="4326805"/>
          </a:xfrm>
          <a:custGeom>
            <a:avLst/>
            <a:gdLst>
              <a:gd name="connsiteX0" fmla="*/ 0 w 6191250"/>
              <a:gd name="connsiteY0" fmla="*/ 0 h 4326805"/>
              <a:gd name="connsiteX1" fmla="*/ 6191250 w 6191250"/>
              <a:gd name="connsiteY1" fmla="*/ 0 h 4326805"/>
              <a:gd name="connsiteX2" fmla="*/ 6191250 w 6191250"/>
              <a:gd name="connsiteY2" fmla="*/ 4326805 h 4326805"/>
              <a:gd name="connsiteX3" fmla="*/ 0 w 6191250"/>
              <a:gd name="connsiteY3" fmla="*/ 4326805 h 432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326805">
                <a:moveTo>
                  <a:pt x="0" y="0"/>
                </a:moveTo>
                <a:lnTo>
                  <a:pt x="6191250" y="0"/>
                </a:lnTo>
                <a:lnTo>
                  <a:pt x="6191250" y="4326805"/>
                </a:lnTo>
                <a:lnTo>
                  <a:pt x="0" y="4326805"/>
                </a:lnTo>
                <a:close/>
              </a:path>
            </a:pathLst>
          </a:custGeom>
        </p:spPr>
      </p:pic>
      <p:grpSp>
        <p:nvGrpSpPr>
          <p:cNvPr id="53" name="组合 52">
            <a:extLst>
              <a:ext uri="{FF2B5EF4-FFF2-40B4-BE49-F238E27FC236}">
                <a16:creationId xmlns:a16="http://schemas.microsoft.com/office/drawing/2014/main" id="{AC6CA05D-76D4-96D5-A13B-9FDC1FB4F586}"/>
              </a:ext>
            </a:extLst>
          </p:cNvPr>
          <p:cNvGrpSpPr/>
          <p:nvPr/>
        </p:nvGrpSpPr>
        <p:grpSpPr>
          <a:xfrm>
            <a:off x="8754866" y="182572"/>
            <a:ext cx="2684991" cy="598621"/>
            <a:chOff x="4301066" y="361499"/>
            <a:chExt cx="3201458" cy="713768"/>
          </a:xfrm>
        </p:grpSpPr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63906927-5D1B-3556-AE58-68709C03890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7267" y="389468"/>
              <a:ext cx="685799" cy="685799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C779A715-EFA6-354E-A597-229734C38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01066" y="361499"/>
              <a:ext cx="3201458" cy="713768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64386E0C-D432-424C-4099-4D5720FC8A6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02" b="6424"/>
          <a:stretch/>
        </p:blipFill>
        <p:spPr>
          <a:xfrm>
            <a:off x="0" y="2446867"/>
            <a:ext cx="12251267" cy="441113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C9B5228-7FB7-4EB3-F61A-2B84C5A91F2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962448"/>
            <a:ext cx="12335933" cy="2895552"/>
          </a:xfrm>
          <a:custGeom>
            <a:avLst/>
            <a:gdLst>
              <a:gd name="connsiteX0" fmla="*/ 0 w 12192000"/>
              <a:gd name="connsiteY0" fmla="*/ 0 h 2895552"/>
              <a:gd name="connsiteX1" fmla="*/ 12192000 w 12192000"/>
              <a:gd name="connsiteY1" fmla="*/ 0 h 2895552"/>
              <a:gd name="connsiteX2" fmla="*/ 12192000 w 12192000"/>
              <a:gd name="connsiteY2" fmla="*/ 2895552 h 2895552"/>
              <a:gd name="connsiteX3" fmla="*/ 0 w 12192000"/>
              <a:gd name="connsiteY3" fmla="*/ 2895552 h 28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95552">
                <a:moveTo>
                  <a:pt x="0" y="0"/>
                </a:moveTo>
                <a:lnTo>
                  <a:pt x="12192000" y="0"/>
                </a:lnTo>
                <a:lnTo>
                  <a:pt x="12192000" y="2895552"/>
                </a:lnTo>
                <a:lnTo>
                  <a:pt x="0" y="2895552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EB56D5D-5135-B42C-A8E5-32EACBB1C13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67733" y="4038647"/>
            <a:ext cx="12335933" cy="2895552"/>
          </a:xfrm>
          <a:custGeom>
            <a:avLst/>
            <a:gdLst>
              <a:gd name="connsiteX0" fmla="*/ 0 w 12192000"/>
              <a:gd name="connsiteY0" fmla="*/ 0 h 2895552"/>
              <a:gd name="connsiteX1" fmla="*/ 12192000 w 12192000"/>
              <a:gd name="connsiteY1" fmla="*/ 0 h 2895552"/>
              <a:gd name="connsiteX2" fmla="*/ 12192000 w 12192000"/>
              <a:gd name="connsiteY2" fmla="*/ 2895552 h 2895552"/>
              <a:gd name="connsiteX3" fmla="*/ 0 w 12192000"/>
              <a:gd name="connsiteY3" fmla="*/ 2895552 h 28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95552">
                <a:moveTo>
                  <a:pt x="0" y="0"/>
                </a:moveTo>
                <a:lnTo>
                  <a:pt x="12192000" y="0"/>
                </a:lnTo>
                <a:lnTo>
                  <a:pt x="12192000" y="2895552"/>
                </a:lnTo>
                <a:lnTo>
                  <a:pt x="0" y="2895552"/>
                </a:lnTo>
                <a:close/>
              </a:path>
            </a:pathLst>
          </a:custGeom>
        </p:spPr>
      </p:pic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D8BBF2D0-F731-5950-033F-A30FE0EBAC43}"/>
              </a:ext>
            </a:extLst>
          </p:cNvPr>
          <p:cNvSpPr/>
          <p:nvPr/>
        </p:nvSpPr>
        <p:spPr>
          <a:xfrm>
            <a:off x="1255896" y="1555854"/>
            <a:ext cx="10098452" cy="2328494"/>
          </a:xfrm>
          <a:prstGeom prst="roundRect">
            <a:avLst>
              <a:gd name="adj" fmla="val 3939"/>
            </a:avLst>
          </a:prstGeom>
          <a:gradFill>
            <a:gsLst>
              <a:gs pos="42000">
                <a:sysClr val="window" lastClr="FFFFFF">
                  <a:alpha val="90000"/>
                </a:sysClr>
              </a:gs>
              <a:gs pos="88000">
                <a:sysClr val="window" lastClr="FFFFFF">
                  <a:alpha val="0"/>
                </a:sysClr>
              </a:gs>
            </a:gsLst>
            <a:lin ang="4800000" scaled="0"/>
          </a:gradFill>
          <a:ln w="19050" cap="flat" cmpd="sng" algn="ctr">
            <a:gradFill>
              <a:gsLst>
                <a:gs pos="0">
                  <a:srgbClr val="A51A13"/>
                </a:gs>
                <a:gs pos="100000">
                  <a:srgbClr val="A51A13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CEFE338-5A82-5042-A5D7-9CFE1258894A}"/>
              </a:ext>
            </a:extLst>
          </p:cNvPr>
          <p:cNvGrpSpPr/>
          <p:nvPr/>
        </p:nvGrpSpPr>
        <p:grpSpPr>
          <a:xfrm>
            <a:off x="3592516" y="1996794"/>
            <a:ext cx="5046439" cy="1341030"/>
            <a:chOff x="1549476" y="2194146"/>
            <a:chExt cx="5046439" cy="1341030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17C26E9D-10F8-0AFC-8886-38ACD7C18FC8}"/>
                </a:ext>
              </a:extLst>
            </p:cNvPr>
            <p:cNvSpPr txBox="1"/>
            <p:nvPr/>
          </p:nvSpPr>
          <p:spPr>
            <a:xfrm>
              <a:off x="1549476" y="2227235"/>
              <a:ext cx="1564565" cy="1098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0" dirty="0">
                  <a:solidFill>
                    <a:srgbClr val="A51A1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6000" dirty="0">
                <a:solidFill>
                  <a:srgbClr val="A51A1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87B8D819-C62C-10D9-E9EA-4A2196E7F86A}"/>
                </a:ext>
              </a:extLst>
            </p:cNvPr>
            <p:cNvSpPr txBox="1"/>
            <p:nvPr/>
          </p:nvSpPr>
          <p:spPr>
            <a:xfrm>
              <a:off x="3025707" y="2194146"/>
              <a:ext cx="3570208" cy="1206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600" dirty="0">
                  <a:gradFill>
                    <a:gsLst>
                      <a:gs pos="0">
                        <a:srgbClr val="A51A13"/>
                      </a:gs>
                      <a:gs pos="99000">
                        <a:srgbClr val="C00000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研究背景</a:t>
              </a: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09960ED2-879E-8BCE-BEB5-619344A55D4A}"/>
                </a:ext>
              </a:extLst>
            </p:cNvPr>
            <p:cNvSpPr txBox="1"/>
            <p:nvPr/>
          </p:nvSpPr>
          <p:spPr>
            <a:xfrm>
              <a:off x="3084444" y="3208099"/>
              <a:ext cx="1935145" cy="3270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A51A13"/>
                      </a:gs>
                      <a:gs pos="99000">
                        <a:srgbClr val="C0000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Research background</a:t>
              </a:r>
              <a:endParaRPr lang="zh-CN" altLang="en-US" sz="1400" dirty="0">
                <a:gradFill>
                  <a:gsLst>
                    <a:gs pos="0">
                      <a:srgbClr val="A51A13"/>
                    </a:gs>
                    <a:gs pos="99000">
                      <a:srgbClr val="C00000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6736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8-mask">
            <a:extLst>
              <a:ext uri="{FF2B5EF4-FFF2-40B4-BE49-F238E27FC236}">
                <a16:creationId xmlns:a16="http://schemas.microsoft.com/office/drawing/2014/main" id="{EBF5CA5D-A517-3EED-219A-3463C8AE03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A9E907E-48AB-4407-93F5-6F468E96D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Picture 8-mask">
            <a:extLst>
              <a:ext uri="{FF2B5EF4-FFF2-40B4-BE49-F238E27FC236}">
                <a16:creationId xmlns:a16="http://schemas.microsoft.com/office/drawing/2014/main" id="{07E66FC8-2BDF-7689-457F-5E762BD32C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Picture 8-mask">
            <a:extLst>
              <a:ext uri="{FF2B5EF4-FFF2-40B4-BE49-F238E27FC236}">
                <a16:creationId xmlns:a16="http://schemas.microsoft.com/office/drawing/2014/main" id="{72C3013D-5A3F-583B-EAFF-09FCA89C409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63DF2AF-2263-BC04-DF2F-69C38AC590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338824" cy="6858000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0BDB5EA9-1E9A-E791-F2A9-46AC296816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5041" y="0"/>
            <a:ext cx="6191250" cy="4170362"/>
          </a:xfrm>
          <a:custGeom>
            <a:avLst/>
            <a:gdLst>
              <a:gd name="connsiteX0" fmla="*/ 0 w 6191250"/>
              <a:gd name="connsiteY0" fmla="*/ 0 h 4170362"/>
              <a:gd name="connsiteX1" fmla="*/ 6191250 w 6191250"/>
              <a:gd name="connsiteY1" fmla="*/ 0 h 4170362"/>
              <a:gd name="connsiteX2" fmla="*/ 6191250 w 6191250"/>
              <a:gd name="connsiteY2" fmla="*/ 4170362 h 4170362"/>
              <a:gd name="connsiteX3" fmla="*/ 0 w 6191250"/>
              <a:gd name="connsiteY3" fmla="*/ 4170362 h 417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170362">
                <a:moveTo>
                  <a:pt x="0" y="0"/>
                </a:moveTo>
                <a:lnTo>
                  <a:pt x="6191250" y="0"/>
                </a:lnTo>
                <a:lnTo>
                  <a:pt x="6191250" y="4170362"/>
                </a:lnTo>
                <a:lnTo>
                  <a:pt x="0" y="4170362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88811BB-931A-9FAE-A371-7A30BFB8765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6135" y="2877953"/>
            <a:ext cx="6191250" cy="3139179"/>
          </a:xfrm>
          <a:custGeom>
            <a:avLst/>
            <a:gdLst>
              <a:gd name="connsiteX0" fmla="*/ 0 w 6191250"/>
              <a:gd name="connsiteY0" fmla="*/ 0 h 3139179"/>
              <a:gd name="connsiteX1" fmla="*/ 6191250 w 6191250"/>
              <a:gd name="connsiteY1" fmla="*/ 0 h 3139179"/>
              <a:gd name="connsiteX2" fmla="*/ 6191250 w 6191250"/>
              <a:gd name="connsiteY2" fmla="*/ 3139179 h 3139179"/>
              <a:gd name="connsiteX3" fmla="*/ 0 w 6191250"/>
              <a:gd name="connsiteY3" fmla="*/ 3139179 h 313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3139179">
                <a:moveTo>
                  <a:pt x="0" y="0"/>
                </a:moveTo>
                <a:lnTo>
                  <a:pt x="6191250" y="0"/>
                </a:lnTo>
                <a:lnTo>
                  <a:pt x="6191250" y="3139179"/>
                </a:lnTo>
                <a:lnTo>
                  <a:pt x="0" y="3139179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7B0B3B0F-E65F-3519-0305-59632558589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10866" y="770021"/>
            <a:ext cx="6191250" cy="3188229"/>
          </a:xfrm>
          <a:custGeom>
            <a:avLst/>
            <a:gdLst>
              <a:gd name="connsiteX0" fmla="*/ 0 w 6191250"/>
              <a:gd name="connsiteY0" fmla="*/ 0 h 3188229"/>
              <a:gd name="connsiteX1" fmla="*/ 6191250 w 6191250"/>
              <a:gd name="connsiteY1" fmla="*/ 0 h 3188229"/>
              <a:gd name="connsiteX2" fmla="*/ 6191250 w 6191250"/>
              <a:gd name="connsiteY2" fmla="*/ 3188229 h 3188229"/>
              <a:gd name="connsiteX3" fmla="*/ 0 w 6191250"/>
              <a:gd name="connsiteY3" fmla="*/ 3188229 h 318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3188229">
                <a:moveTo>
                  <a:pt x="0" y="0"/>
                </a:moveTo>
                <a:lnTo>
                  <a:pt x="6191250" y="0"/>
                </a:lnTo>
                <a:lnTo>
                  <a:pt x="6191250" y="3188229"/>
                </a:lnTo>
                <a:lnTo>
                  <a:pt x="0" y="3188229"/>
                </a:lnTo>
                <a:close/>
              </a:path>
            </a:pathLst>
          </a:cu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7DFC5331-E874-6D83-D946-51630CBEDBB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93762" y="1807295"/>
            <a:ext cx="6191250" cy="4326805"/>
          </a:xfrm>
          <a:custGeom>
            <a:avLst/>
            <a:gdLst>
              <a:gd name="connsiteX0" fmla="*/ 0 w 6191250"/>
              <a:gd name="connsiteY0" fmla="*/ 0 h 4326805"/>
              <a:gd name="connsiteX1" fmla="*/ 6191250 w 6191250"/>
              <a:gd name="connsiteY1" fmla="*/ 0 h 4326805"/>
              <a:gd name="connsiteX2" fmla="*/ 6191250 w 6191250"/>
              <a:gd name="connsiteY2" fmla="*/ 4326805 h 4326805"/>
              <a:gd name="connsiteX3" fmla="*/ 0 w 6191250"/>
              <a:gd name="connsiteY3" fmla="*/ 4326805 h 432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326805">
                <a:moveTo>
                  <a:pt x="0" y="0"/>
                </a:moveTo>
                <a:lnTo>
                  <a:pt x="6191250" y="0"/>
                </a:lnTo>
                <a:lnTo>
                  <a:pt x="6191250" y="4326805"/>
                </a:lnTo>
                <a:lnTo>
                  <a:pt x="0" y="4326805"/>
                </a:lnTo>
                <a:close/>
              </a:path>
            </a:pathLst>
          </a:custGeom>
        </p:spPr>
      </p:pic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B1EBBD4-7B6E-6512-98E1-214B60CEAB14}"/>
              </a:ext>
            </a:extLst>
          </p:cNvPr>
          <p:cNvSpPr/>
          <p:nvPr/>
        </p:nvSpPr>
        <p:spPr>
          <a:xfrm>
            <a:off x="660400" y="1028700"/>
            <a:ext cx="10858500" cy="5105400"/>
          </a:xfrm>
          <a:prstGeom prst="roundRect">
            <a:avLst>
              <a:gd name="adj" fmla="val 3374"/>
            </a:avLst>
          </a:prstGeom>
          <a:solidFill>
            <a:schemeClr val="bg1"/>
          </a:solidFill>
          <a:ln>
            <a:noFill/>
          </a:ln>
          <a:effectLst>
            <a:outerShdw blurRad="342900" dir="2700000" sx="101000" sy="101000" algn="tl" rotWithShape="0">
              <a:srgbClr val="C00000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DAAD5C46-E9A2-F470-1482-281CFA585022}"/>
              </a:ext>
            </a:extLst>
          </p:cNvPr>
          <p:cNvSpPr>
            <a:spLocks/>
          </p:cNvSpPr>
          <p:nvPr/>
        </p:nvSpPr>
        <p:spPr>
          <a:xfrm>
            <a:off x="9201017" y="895149"/>
            <a:ext cx="1801705" cy="5238951"/>
          </a:xfrm>
          <a:prstGeom prst="roundRect">
            <a:avLst>
              <a:gd name="adj" fmla="val 819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E21D7248-5ECF-B3B3-7854-EF708F2E7ABE}"/>
              </a:ext>
            </a:extLst>
          </p:cNvPr>
          <p:cNvSpPr>
            <a:spLocks/>
          </p:cNvSpPr>
          <p:nvPr/>
        </p:nvSpPr>
        <p:spPr>
          <a:xfrm flipV="1">
            <a:off x="7103639" y="895149"/>
            <a:ext cx="1801705" cy="5238951"/>
          </a:xfrm>
          <a:prstGeom prst="roundRect">
            <a:avLst>
              <a:gd name="adj" fmla="val 819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A282AA6D-6157-863C-F331-48A791C265FD}"/>
              </a:ext>
            </a:extLst>
          </p:cNvPr>
          <p:cNvSpPr>
            <a:spLocks/>
          </p:cNvSpPr>
          <p:nvPr/>
        </p:nvSpPr>
        <p:spPr>
          <a:xfrm>
            <a:off x="5121762" y="895149"/>
            <a:ext cx="1801705" cy="5238951"/>
          </a:xfrm>
          <a:prstGeom prst="roundRect">
            <a:avLst>
              <a:gd name="adj" fmla="val 819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DBA5C2D8-EFE6-A252-EAD8-77600F216C10}"/>
              </a:ext>
            </a:extLst>
          </p:cNvPr>
          <p:cNvSpPr>
            <a:spLocks/>
          </p:cNvSpPr>
          <p:nvPr/>
        </p:nvSpPr>
        <p:spPr>
          <a:xfrm>
            <a:off x="3072511" y="895149"/>
            <a:ext cx="1801705" cy="5238951"/>
          </a:xfrm>
          <a:prstGeom prst="roundRect">
            <a:avLst>
              <a:gd name="adj" fmla="val 819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936F3008-EADA-3F3E-158E-547631CD84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152583"/>
              </p:ext>
            </p:extLst>
          </p:nvPr>
        </p:nvGraphicFramePr>
        <p:xfrm>
          <a:off x="839892" y="1130300"/>
          <a:ext cx="10539310" cy="520983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107862">
                  <a:extLst>
                    <a:ext uri="{9D8B030D-6E8A-4147-A177-3AD203B41FA5}">
                      <a16:colId xmlns:a16="http://schemas.microsoft.com/office/drawing/2014/main" val="3478822337"/>
                    </a:ext>
                  </a:extLst>
                </a:gridCol>
                <a:gridCol w="2107862">
                  <a:extLst>
                    <a:ext uri="{9D8B030D-6E8A-4147-A177-3AD203B41FA5}">
                      <a16:colId xmlns:a16="http://schemas.microsoft.com/office/drawing/2014/main" val="2198926458"/>
                    </a:ext>
                  </a:extLst>
                </a:gridCol>
                <a:gridCol w="2107862">
                  <a:extLst>
                    <a:ext uri="{9D8B030D-6E8A-4147-A177-3AD203B41FA5}">
                      <a16:colId xmlns:a16="http://schemas.microsoft.com/office/drawing/2014/main" val="3370444661"/>
                    </a:ext>
                  </a:extLst>
                </a:gridCol>
                <a:gridCol w="2107862">
                  <a:extLst>
                    <a:ext uri="{9D8B030D-6E8A-4147-A177-3AD203B41FA5}">
                      <a16:colId xmlns:a16="http://schemas.microsoft.com/office/drawing/2014/main" val="3652556534"/>
                    </a:ext>
                  </a:extLst>
                </a:gridCol>
                <a:gridCol w="2107862">
                  <a:extLst>
                    <a:ext uri="{9D8B030D-6E8A-4147-A177-3AD203B41FA5}">
                      <a16:colId xmlns:a16="http://schemas.microsoft.com/office/drawing/2014/main" val="2418622419"/>
                    </a:ext>
                  </a:extLst>
                </a:gridCol>
              </a:tblGrid>
              <a:tr h="18688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请输入内容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请输入数据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请输入数据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请输入数据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请输入数据</a:t>
                      </a:r>
                    </a:p>
                    <a:p>
                      <a:pPr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385168"/>
                  </a:ext>
                </a:extLst>
              </a:tr>
              <a:tr h="67288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请输入内容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96183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请输入内容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9691098"/>
                  </a:ext>
                </a:extLst>
              </a:tr>
              <a:tr h="27356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请输入内容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1499763"/>
                  </a:ext>
                </a:extLst>
              </a:tr>
              <a:tr h="27356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请输入内容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616945"/>
                  </a:ext>
                </a:extLst>
              </a:tr>
              <a:tr h="27356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请输入内容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8109109"/>
                  </a:ext>
                </a:extLst>
              </a:tr>
              <a:tr h="27356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7060981"/>
                  </a:ext>
                </a:extLst>
              </a:tr>
            </a:tbl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3964CAFB-C828-861E-885F-DC5BBD0279F5}"/>
              </a:ext>
            </a:extLst>
          </p:cNvPr>
          <p:cNvGrpSpPr/>
          <p:nvPr/>
        </p:nvGrpSpPr>
        <p:grpSpPr>
          <a:xfrm>
            <a:off x="8754866" y="182572"/>
            <a:ext cx="2684991" cy="598621"/>
            <a:chOff x="4301066" y="361499"/>
            <a:chExt cx="3201458" cy="71376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DFB01B8-CD54-F62F-A900-940D08DAF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7267" y="389468"/>
              <a:ext cx="685799" cy="685799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3338A64D-945E-C8B2-FF1E-CBE48E459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01066" y="361499"/>
              <a:ext cx="3201458" cy="713768"/>
            </a:xfrm>
            <a:prstGeom prst="rect">
              <a:avLst/>
            </a:prstGeom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ED22D3C-C1C2-BAD4-52E3-98A461383722}"/>
              </a:ext>
            </a:extLst>
          </p:cNvPr>
          <p:cNvGrpSpPr/>
          <p:nvPr/>
        </p:nvGrpSpPr>
        <p:grpSpPr>
          <a:xfrm>
            <a:off x="660400" y="215612"/>
            <a:ext cx="5151494" cy="506061"/>
            <a:chOff x="660400" y="215612"/>
            <a:chExt cx="5151494" cy="506061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90982A3-D215-5FAE-028B-BD241A755E03}"/>
                </a:ext>
              </a:extLst>
            </p:cNvPr>
            <p:cNvSpPr txBox="1"/>
            <p:nvPr/>
          </p:nvSpPr>
          <p:spPr>
            <a:xfrm>
              <a:off x="660400" y="291812"/>
              <a:ext cx="1210588" cy="429861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研究背景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035CC7C-E248-801C-1506-F33433A48114}"/>
                </a:ext>
              </a:extLst>
            </p:cNvPr>
            <p:cNvSpPr txBox="1"/>
            <p:nvPr/>
          </p:nvSpPr>
          <p:spPr>
            <a:xfrm>
              <a:off x="2072414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研究情况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241A650-0993-0381-41EF-C53304BBD824}"/>
                </a:ext>
              </a:extLst>
            </p:cNvPr>
            <p:cNvSpPr txBox="1"/>
            <p:nvPr/>
          </p:nvSpPr>
          <p:spPr>
            <a:xfrm>
              <a:off x="3336860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研究方法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005C64-DA48-019C-3F7C-80A3E2642BD1}"/>
                </a:ext>
              </a:extLst>
            </p:cNvPr>
            <p:cNvSpPr txBox="1"/>
            <p:nvPr/>
          </p:nvSpPr>
          <p:spPr>
            <a:xfrm>
              <a:off x="4601306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研究结论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D38BFC9-2521-70EF-6B7E-208FB9A3AED5}"/>
                </a:ext>
              </a:extLst>
            </p:cNvPr>
            <p:cNvSpPr txBox="1"/>
            <p:nvPr/>
          </p:nvSpPr>
          <p:spPr>
            <a:xfrm>
              <a:off x="1865788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AE1BC71-E096-F05F-4E9F-AFA4CDDDA30A}"/>
                </a:ext>
              </a:extLst>
            </p:cNvPr>
            <p:cNvSpPr txBox="1"/>
            <p:nvPr/>
          </p:nvSpPr>
          <p:spPr>
            <a:xfrm>
              <a:off x="3130234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5E3FF7F-BCFD-B2E1-4DAB-86CD911A71DF}"/>
                </a:ext>
              </a:extLst>
            </p:cNvPr>
            <p:cNvSpPr txBox="1"/>
            <p:nvPr/>
          </p:nvSpPr>
          <p:spPr>
            <a:xfrm>
              <a:off x="4394680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6907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8-mask">
            <a:extLst>
              <a:ext uri="{FF2B5EF4-FFF2-40B4-BE49-F238E27FC236}">
                <a16:creationId xmlns:a16="http://schemas.microsoft.com/office/drawing/2014/main" id="{EBF5CA5D-A517-3EED-219A-3463C8AE03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A9E907E-48AB-4407-93F5-6F468E96D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Picture 8-mask">
            <a:extLst>
              <a:ext uri="{FF2B5EF4-FFF2-40B4-BE49-F238E27FC236}">
                <a16:creationId xmlns:a16="http://schemas.microsoft.com/office/drawing/2014/main" id="{07E66FC8-2BDF-7689-457F-5E762BD32C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Picture 8-mask">
            <a:extLst>
              <a:ext uri="{FF2B5EF4-FFF2-40B4-BE49-F238E27FC236}">
                <a16:creationId xmlns:a16="http://schemas.microsoft.com/office/drawing/2014/main" id="{7927C73C-3D97-4935-0EBF-CD0C18055E3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63DF2AF-2263-BC04-DF2F-69C38AC590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338824" cy="6858000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0BDB5EA9-1E9A-E791-F2A9-46AC296816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5041" y="0"/>
            <a:ext cx="6191250" cy="4170362"/>
          </a:xfrm>
          <a:custGeom>
            <a:avLst/>
            <a:gdLst>
              <a:gd name="connsiteX0" fmla="*/ 0 w 6191250"/>
              <a:gd name="connsiteY0" fmla="*/ 0 h 4170362"/>
              <a:gd name="connsiteX1" fmla="*/ 6191250 w 6191250"/>
              <a:gd name="connsiteY1" fmla="*/ 0 h 4170362"/>
              <a:gd name="connsiteX2" fmla="*/ 6191250 w 6191250"/>
              <a:gd name="connsiteY2" fmla="*/ 4170362 h 4170362"/>
              <a:gd name="connsiteX3" fmla="*/ 0 w 6191250"/>
              <a:gd name="connsiteY3" fmla="*/ 4170362 h 417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170362">
                <a:moveTo>
                  <a:pt x="0" y="0"/>
                </a:moveTo>
                <a:lnTo>
                  <a:pt x="6191250" y="0"/>
                </a:lnTo>
                <a:lnTo>
                  <a:pt x="6191250" y="4170362"/>
                </a:lnTo>
                <a:lnTo>
                  <a:pt x="0" y="4170362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88811BB-931A-9FAE-A371-7A30BFB8765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6135" y="2877953"/>
            <a:ext cx="6191250" cy="3139179"/>
          </a:xfrm>
          <a:custGeom>
            <a:avLst/>
            <a:gdLst>
              <a:gd name="connsiteX0" fmla="*/ 0 w 6191250"/>
              <a:gd name="connsiteY0" fmla="*/ 0 h 3139179"/>
              <a:gd name="connsiteX1" fmla="*/ 6191250 w 6191250"/>
              <a:gd name="connsiteY1" fmla="*/ 0 h 3139179"/>
              <a:gd name="connsiteX2" fmla="*/ 6191250 w 6191250"/>
              <a:gd name="connsiteY2" fmla="*/ 3139179 h 3139179"/>
              <a:gd name="connsiteX3" fmla="*/ 0 w 6191250"/>
              <a:gd name="connsiteY3" fmla="*/ 3139179 h 313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3139179">
                <a:moveTo>
                  <a:pt x="0" y="0"/>
                </a:moveTo>
                <a:lnTo>
                  <a:pt x="6191250" y="0"/>
                </a:lnTo>
                <a:lnTo>
                  <a:pt x="6191250" y="3139179"/>
                </a:lnTo>
                <a:lnTo>
                  <a:pt x="0" y="3139179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7B0B3B0F-E65F-3519-0305-59632558589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10866" y="770021"/>
            <a:ext cx="6191250" cy="3188229"/>
          </a:xfrm>
          <a:custGeom>
            <a:avLst/>
            <a:gdLst>
              <a:gd name="connsiteX0" fmla="*/ 0 w 6191250"/>
              <a:gd name="connsiteY0" fmla="*/ 0 h 3188229"/>
              <a:gd name="connsiteX1" fmla="*/ 6191250 w 6191250"/>
              <a:gd name="connsiteY1" fmla="*/ 0 h 3188229"/>
              <a:gd name="connsiteX2" fmla="*/ 6191250 w 6191250"/>
              <a:gd name="connsiteY2" fmla="*/ 3188229 h 3188229"/>
              <a:gd name="connsiteX3" fmla="*/ 0 w 6191250"/>
              <a:gd name="connsiteY3" fmla="*/ 3188229 h 318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3188229">
                <a:moveTo>
                  <a:pt x="0" y="0"/>
                </a:moveTo>
                <a:lnTo>
                  <a:pt x="6191250" y="0"/>
                </a:lnTo>
                <a:lnTo>
                  <a:pt x="6191250" y="3188229"/>
                </a:lnTo>
                <a:lnTo>
                  <a:pt x="0" y="3188229"/>
                </a:lnTo>
                <a:close/>
              </a:path>
            </a:pathLst>
          </a:cu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7DFC5331-E874-6D83-D946-51630CBEDBB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93762" y="1807295"/>
            <a:ext cx="6191250" cy="4326805"/>
          </a:xfrm>
          <a:custGeom>
            <a:avLst/>
            <a:gdLst>
              <a:gd name="connsiteX0" fmla="*/ 0 w 6191250"/>
              <a:gd name="connsiteY0" fmla="*/ 0 h 4326805"/>
              <a:gd name="connsiteX1" fmla="*/ 6191250 w 6191250"/>
              <a:gd name="connsiteY1" fmla="*/ 0 h 4326805"/>
              <a:gd name="connsiteX2" fmla="*/ 6191250 w 6191250"/>
              <a:gd name="connsiteY2" fmla="*/ 4326805 h 4326805"/>
              <a:gd name="connsiteX3" fmla="*/ 0 w 6191250"/>
              <a:gd name="connsiteY3" fmla="*/ 4326805 h 432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326805">
                <a:moveTo>
                  <a:pt x="0" y="0"/>
                </a:moveTo>
                <a:lnTo>
                  <a:pt x="6191250" y="0"/>
                </a:lnTo>
                <a:lnTo>
                  <a:pt x="6191250" y="4326805"/>
                </a:lnTo>
                <a:lnTo>
                  <a:pt x="0" y="4326805"/>
                </a:lnTo>
                <a:close/>
              </a:path>
            </a:pathLst>
          </a:custGeom>
        </p:spPr>
      </p:pic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78ECE900-C673-C7A8-09E9-703B99E13E61}"/>
              </a:ext>
            </a:extLst>
          </p:cNvPr>
          <p:cNvSpPr/>
          <p:nvPr/>
        </p:nvSpPr>
        <p:spPr>
          <a:xfrm>
            <a:off x="6432552" y="1689106"/>
            <a:ext cx="4546600" cy="4444994"/>
          </a:xfrm>
          <a:prstGeom prst="roundRect">
            <a:avLst>
              <a:gd name="adj" fmla="val 3259"/>
            </a:avLst>
          </a:prstGeom>
          <a:solidFill>
            <a:sysClr val="window" lastClr="FFFFFF">
              <a:alpha val="94000"/>
            </a:sysClr>
          </a:solidFill>
          <a:ln w="12700" cap="flat" cmpd="sng" algn="ctr">
            <a:noFill/>
            <a:prstDash val="solid"/>
            <a:miter lim="800000"/>
          </a:ln>
          <a:effectLst>
            <a:reflection blurRad="152400" stA="44000" endPos="18000" dist="1143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17CFF80-7F8B-E4E8-8C82-B839D98EFDBF}"/>
              </a:ext>
            </a:extLst>
          </p:cNvPr>
          <p:cNvGrpSpPr/>
          <p:nvPr/>
        </p:nvGrpSpPr>
        <p:grpSpPr>
          <a:xfrm>
            <a:off x="1126572" y="1130300"/>
            <a:ext cx="4813641" cy="4837070"/>
            <a:chOff x="8258892" y="1313117"/>
            <a:chExt cx="2849208" cy="4202525"/>
          </a:xfrm>
        </p:grpSpPr>
        <p:sp>
          <p:nvSpPr>
            <p:cNvPr id="34" name="i$líḑè">
              <a:extLst>
                <a:ext uri="{FF2B5EF4-FFF2-40B4-BE49-F238E27FC236}">
                  <a16:creationId xmlns:a16="http://schemas.microsoft.com/office/drawing/2014/main" id="{DD6D8B94-0ACE-CBB7-D403-CA82D5C006CF}"/>
                </a:ext>
              </a:extLst>
            </p:cNvPr>
            <p:cNvSpPr txBox="1"/>
            <p:nvPr/>
          </p:nvSpPr>
          <p:spPr>
            <a:xfrm flipH="1">
              <a:off x="8258892" y="1530393"/>
              <a:ext cx="2849208" cy="3985249"/>
            </a:xfrm>
            <a:prstGeom prst="roundRect">
              <a:avLst>
                <a:gd name="adj" fmla="val 8024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101600" dir="2700000" sx="95000" sy="95000" algn="tl" rotWithShape="0">
                <a:schemeClr val="tx1">
                  <a:lumMod val="50000"/>
                  <a:lumOff val="50000"/>
                  <a:alpha val="15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400" b="1"/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矩形: 圆顶角 34">
              <a:extLst>
                <a:ext uri="{FF2B5EF4-FFF2-40B4-BE49-F238E27FC236}">
                  <a16:creationId xmlns:a16="http://schemas.microsoft.com/office/drawing/2014/main" id="{E78223BF-0F56-7030-50D7-2D0A6C1D1CD2}"/>
                </a:ext>
              </a:extLst>
            </p:cNvPr>
            <p:cNvSpPr/>
            <p:nvPr/>
          </p:nvSpPr>
          <p:spPr>
            <a:xfrm>
              <a:off x="8258892" y="1313117"/>
              <a:ext cx="2849208" cy="48328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C00000"/>
            </a:solidFill>
            <a:ln w="38100" cap="flat" cmpd="sng" algn="ctr">
              <a:noFill/>
              <a:prstDash val="solid"/>
              <a:miter lim="800000"/>
            </a:ln>
            <a:effectLst>
              <a:outerShdw blurRad="127000" dist="63500" dir="5400000" algn="ctr" rotWithShape="0">
                <a:schemeClr val="accent2">
                  <a:alpha val="10000"/>
                </a:schemeClr>
              </a:outerShdw>
            </a:effectLst>
          </p:spPr>
          <p:txBody>
            <a:bodyPr lIns="98755" tIns="49378" rIns="98755" bIns="49378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000" kern="0">
                <a:solidFill>
                  <a:prstClr val="white"/>
                </a:solidFill>
                <a:effectLst>
                  <a:outerShdw blurRad="137160" dist="41148" dir="2699997" algn="t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1CFE878-439C-D3E0-4C79-144B3BC4D86F}"/>
              </a:ext>
            </a:extLst>
          </p:cNvPr>
          <p:cNvGrpSpPr/>
          <p:nvPr/>
        </p:nvGrpSpPr>
        <p:grpSpPr>
          <a:xfrm>
            <a:off x="6409559" y="1112880"/>
            <a:ext cx="4813641" cy="4837070"/>
            <a:chOff x="8258892" y="1313117"/>
            <a:chExt cx="2849208" cy="4202525"/>
          </a:xfrm>
        </p:grpSpPr>
        <p:sp>
          <p:nvSpPr>
            <p:cNvPr id="37" name="i$líḑè">
              <a:extLst>
                <a:ext uri="{FF2B5EF4-FFF2-40B4-BE49-F238E27FC236}">
                  <a16:creationId xmlns:a16="http://schemas.microsoft.com/office/drawing/2014/main" id="{6CA3C2E2-4F54-84E9-1045-DB3EC4DEB3E4}"/>
                </a:ext>
              </a:extLst>
            </p:cNvPr>
            <p:cNvSpPr txBox="1"/>
            <p:nvPr/>
          </p:nvSpPr>
          <p:spPr>
            <a:xfrm flipH="1">
              <a:off x="8258892" y="1530393"/>
              <a:ext cx="2849208" cy="3985249"/>
            </a:xfrm>
            <a:prstGeom prst="roundRect">
              <a:avLst>
                <a:gd name="adj" fmla="val 8024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101600" dir="2700000" sx="95000" sy="95000" algn="tl" rotWithShape="0">
                <a:schemeClr val="tx1">
                  <a:lumMod val="50000"/>
                  <a:lumOff val="50000"/>
                  <a:alpha val="15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400" b="1"/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矩形: 圆顶角 37">
              <a:extLst>
                <a:ext uri="{FF2B5EF4-FFF2-40B4-BE49-F238E27FC236}">
                  <a16:creationId xmlns:a16="http://schemas.microsoft.com/office/drawing/2014/main" id="{F75AD63A-590D-6E39-95F8-DD8D006C4B64}"/>
                </a:ext>
              </a:extLst>
            </p:cNvPr>
            <p:cNvSpPr/>
            <p:nvPr/>
          </p:nvSpPr>
          <p:spPr>
            <a:xfrm>
              <a:off x="8258892" y="1313117"/>
              <a:ext cx="2849208" cy="48328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C00000"/>
            </a:solidFill>
            <a:ln w="38100" cap="flat" cmpd="sng" algn="ctr">
              <a:noFill/>
              <a:prstDash val="solid"/>
              <a:miter lim="800000"/>
            </a:ln>
            <a:effectLst>
              <a:outerShdw blurRad="127000" dist="63500" dir="5400000" algn="ctr" rotWithShape="0">
                <a:schemeClr val="accent2">
                  <a:alpha val="10000"/>
                </a:schemeClr>
              </a:outerShdw>
            </a:effectLst>
          </p:spPr>
          <p:txBody>
            <a:bodyPr lIns="98755" tIns="49378" rIns="98755" bIns="49378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000" kern="0">
                <a:solidFill>
                  <a:prstClr val="white"/>
                </a:solidFill>
                <a:effectLst>
                  <a:outerShdw blurRad="137160" dist="41148" dir="2699997" algn="t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5BAA8F24-E23B-F5CE-88A5-AA62B0907178}"/>
              </a:ext>
            </a:extLst>
          </p:cNvPr>
          <p:cNvSpPr txBox="1"/>
          <p:nvPr/>
        </p:nvSpPr>
        <p:spPr>
          <a:xfrm>
            <a:off x="2188475" y="1182611"/>
            <a:ext cx="2579952" cy="49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F349875-FE97-08AA-00E4-1789B4E9FD7A}"/>
              </a:ext>
            </a:extLst>
          </p:cNvPr>
          <p:cNvSpPr txBox="1">
            <a:spLocks/>
          </p:cNvSpPr>
          <p:nvPr/>
        </p:nvSpPr>
        <p:spPr>
          <a:xfrm>
            <a:off x="1469006" y="1940492"/>
            <a:ext cx="4128773" cy="3753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OPPOSans R" panose="00020600040101010101" pitchFamily="18" charset="-122"/>
                <a:sym typeface="Arial" panose="020B0604020202020204" pitchFamily="34" charset="0"/>
              </a:rPr>
              <a:t>请使用</a:t>
            </a: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OPPOSans R" panose="00020600040101010101" pitchFamily="18" charset="-122"/>
                <a:sym typeface="Arial" panose="020B0604020202020204" pitchFamily="34" charset="0"/>
              </a:rPr>
              <a:t>PPT</a:t>
            </a: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OPPOSans R" panose="00020600040101010101" pitchFamily="18" charset="-122"/>
                <a:sym typeface="Arial" panose="020B0604020202020204" pitchFamily="34" charset="0"/>
              </a:rPr>
              <a:t>主题颜色便于统一，使用免费商用字体，调整文字大小适应排版布局。图片素材来自互联网，避免涉及版权，请自行替换。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OPPOSans R" panose="00020600040101010101" pitchFamily="18" charset="-122"/>
                <a:sym typeface="Arial" panose="020B0604020202020204" pitchFamily="34" charset="0"/>
              </a:rPr>
              <a:t>请使用</a:t>
            </a: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OPPOSans R" panose="00020600040101010101" pitchFamily="18" charset="-122"/>
                <a:sym typeface="Arial" panose="020B0604020202020204" pitchFamily="34" charset="0"/>
              </a:rPr>
              <a:t>PPT</a:t>
            </a: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OPPOSans R" panose="00020600040101010101" pitchFamily="18" charset="-122"/>
                <a:sym typeface="Arial" panose="020B0604020202020204" pitchFamily="34" charset="0"/>
              </a:rPr>
              <a:t>主题颜色便于统一，使用免费商用字体，调整文字大小适应排版布局。图片素材来自互联网，避免涉及版权，请自行替换。</a:t>
            </a: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F948840B-2160-DB7E-2A90-93ADC4C0EE82}"/>
              </a:ext>
            </a:extLst>
          </p:cNvPr>
          <p:cNvCxnSpPr/>
          <p:nvPr/>
        </p:nvCxnSpPr>
        <p:spPr>
          <a:xfrm>
            <a:off x="6850379" y="3062148"/>
            <a:ext cx="3625851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25000"/>
              </a:sysClr>
            </a:solidFill>
            <a:prstDash val="solid"/>
            <a:miter lim="800000"/>
          </a:ln>
          <a:effectLst/>
        </p:spPr>
      </p:cxnSp>
      <p:sp>
        <p:nvSpPr>
          <p:cNvPr id="75" name="文本框 74">
            <a:extLst>
              <a:ext uri="{FF2B5EF4-FFF2-40B4-BE49-F238E27FC236}">
                <a16:creationId xmlns:a16="http://schemas.microsoft.com/office/drawing/2014/main" id="{51C8F62A-022B-091B-A9E5-889CB6873322}"/>
              </a:ext>
            </a:extLst>
          </p:cNvPr>
          <p:cNvSpPr txBox="1"/>
          <p:nvPr/>
        </p:nvSpPr>
        <p:spPr>
          <a:xfrm>
            <a:off x="7356528" y="1130300"/>
            <a:ext cx="2579952" cy="49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请输入标题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22DBB8C-45D7-2804-75AA-1E74347BE068}"/>
              </a:ext>
            </a:extLst>
          </p:cNvPr>
          <p:cNvGrpSpPr/>
          <p:nvPr/>
        </p:nvGrpSpPr>
        <p:grpSpPr>
          <a:xfrm>
            <a:off x="8754866" y="182572"/>
            <a:ext cx="2684991" cy="598621"/>
            <a:chOff x="4301066" y="361499"/>
            <a:chExt cx="3201458" cy="713768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F28E94F2-5E45-7882-3EE2-4853E0E3F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7267" y="389468"/>
              <a:ext cx="685799" cy="68579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679B890B-BC39-5322-EBB2-74BA1DAFF7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01066" y="361499"/>
              <a:ext cx="3201458" cy="713768"/>
            </a:xfrm>
            <a:prstGeom prst="rect">
              <a:avLst/>
            </a:prstGeom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195AD9F-74A4-024C-7AA5-51D954B36FB2}"/>
              </a:ext>
            </a:extLst>
          </p:cNvPr>
          <p:cNvGrpSpPr/>
          <p:nvPr/>
        </p:nvGrpSpPr>
        <p:grpSpPr>
          <a:xfrm>
            <a:off x="660400" y="215612"/>
            <a:ext cx="5151494" cy="506061"/>
            <a:chOff x="660400" y="215612"/>
            <a:chExt cx="5151494" cy="50606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241D083-948B-8575-0CDB-9F21F990F598}"/>
                </a:ext>
              </a:extLst>
            </p:cNvPr>
            <p:cNvSpPr txBox="1"/>
            <p:nvPr/>
          </p:nvSpPr>
          <p:spPr>
            <a:xfrm>
              <a:off x="660400" y="291812"/>
              <a:ext cx="1210588" cy="429861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研究背景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F672830-C376-BD4D-275E-0BDF3B0E46A3}"/>
                </a:ext>
              </a:extLst>
            </p:cNvPr>
            <p:cNvSpPr txBox="1"/>
            <p:nvPr/>
          </p:nvSpPr>
          <p:spPr>
            <a:xfrm>
              <a:off x="2072414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研究情况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6047D34-5D2B-D8F8-49ED-DDD9A1268253}"/>
                </a:ext>
              </a:extLst>
            </p:cNvPr>
            <p:cNvSpPr txBox="1"/>
            <p:nvPr/>
          </p:nvSpPr>
          <p:spPr>
            <a:xfrm>
              <a:off x="3336860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研究方法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6ECE60A-FA7A-4D03-FF1D-D8D931EABCFD}"/>
                </a:ext>
              </a:extLst>
            </p:cNvPr>
            <p:cNvSpPr txBox="1"/>
            <p:nvPr/>
          </p:nvSpPr>
          <p:spPr>
            <a:xfrm>
              <a:off x="4601306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研究结论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5FD5134-8012-691E-A621-F13EB17146FB}"/>
                </a:ext>
              </a:extLst>
            </p:cNvPr>
            <p:cNvSpPr txBox="1"/>
            <p:nvPr/>
          </p:nvSpPr>
          <p:spPr>
            <a:xfrm>
              <a:off x="1865788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DC779B2-E71A-AA24-7553-F64731C4C767}"/>
                </a:ext>
              </a:extLst>
            </p:cNvPr>
            <p:cNvSpPr txBox="1"/>
            <p:nvPr/>
          </p:nvSpPr>
          <p:spPr>
            <a:xfrm>
              <a:off x="3130234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739E722-7BDB-AAB1-B785-B2E60F634639}"/>
                </a:ext>
              </a:extLst>
            </p:cNvPr>
            <p:cNvSpPr txBox="1"/>
            <p:nvPr/>
          </p:nvSpPr>
          <p:spPr>
            <a:xfrm>
              <a:off x="4394680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606AC7A8-7FD8-EDD3-2C08-12E39F5A1330}"/>
              </a:ext>
            </a:extLst>
          </p:cNvPr>
          <p:cNvSpPr txBox="1">
            <a:spLocks/>
          </p:cNvSpPr>
          <p:nvPr/>
        </p:nvSpPr>
        <p:spPr>
          <a:xfrm>
            <a:off x="6751993" y="1940492"/>
            <a:ext cx="4128773" cy="3753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OPPOSans R" panose="00020600040101010101" pitchFamily="18" charset="-122"/>
                <a:sym typeface="Arial" panose="020B0604020202020204" pitchFamily="34" charset="0"/>
              </a:rPr>
              <a:t>请使用</a:t>
            </a: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OPPOSans R" panose="00020600040101010101" pitchFamily="18" charset="-122"/>
                <a:sym typeface="Arial" panose="020B0604020202020204" pitchFamily="34" charset="0"/>
              </a:rPr>
              <a:t>PPT</a:t>
            </a: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OPPOSans R" panose="00020600040101010101" pitchFamily="18" charset="-122"/>
                <a:sym typeface="Arial" panose="020B0604020202020204" pitchFamily="34" charset="0"/>
              </a:rPr>
              <a:t>主题颜色便于统一，使用免费商用字体，调整文字大小适应排版布局。图片素材来自互联网，避免涉及版权，请自行替换。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OPPOSans R" panose="00020600040101010101" pitchFamily="18" charset="-122"/>
                <a:sym typeface="Arial" panose="020B0604020202020204" pitchFamily="34" charset="0"/>
              </a:rPr>
              <a:t>请使用</a:t>
            </a: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OPPOSans R" panose="00020600040101010101" pitchFamily="18" charset="-122"/>
                <a:sym typeface="Arial" panose="020B0604020202020204" pitchFamily="34" charset="0"/>
              </a:rPr>
              <a:t>PPT</a:t>
            </a: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OPPOSans R" panose="00020600040101010101" pitchFamily="18" charset="-122"/>
                <a:sym typeface="Arial" panose="020B0604020202020204" pitchFamily="34" charset="0"/>
              </a:rPr>
              <a:t>主题颜色便于统一，使用免费商用字体，调整文字大小适应排版布局。图片素材来自互联网，避免涉及版权，请自行替换。</a:t>
            </a:r>
          </a:p>
        </p:txBody>
      </p:sp>
    </p:spTree>
    <p:extLst>
      <p:ext uri="{BB962C8B-B14F-4D97-AF65-F5344CB8AC3E}">
        <p14:creationId xmlns:p14="http://schemas.microsoft.com/office/powerpoint/2010/main" val="2692649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8-mask">
            <a:extLst>
              <a:ext uri="{FF2B5EF4-FFF2-40B4-BE49-F238E27FC236}">
                <a16:creationId xmlns:a16="http://schemas.microsoft.com/office/drawing/2014/main" id="{EBF5CA5D-A517-3EED-219A-3463C8AE03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A9E907E-48AB-4407-93F5-6F468E96D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Picture 8-mask">
            <a:extLst>
              <a:ext uri="{FF2B5EF4-FFF2-40B4-BE49-F238E27FC236}">
                <a16:creationId xmlns:a16="http://schemas.microsoft.com/office/drawing/2014/main" id="{07E66FC8-2BDF-7689-457F-5E762BD32C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63DF2AF-2263-BC04-DF2F-69C38AC590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338824" cy="6858000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0BDB5EA9-1E9A-E791-F2A9-46AC296816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5041" y="0"/>
            <a:ext cx="6191250" cy="4170362"/>
          </a:xfrm>
          <a:custGeom>
            <a:avLst/>
            <a:gdLst>
              <a:gd name="connsiteX0" fmla="*/ 0 w 6191250"/>
              <a:gd name="connsiteY0" fmla="*/ 0 h 4170362"/>
              <a:gd name="connsiteX1" fmla="*/ 6191250 w 6191250"/>
              <a:gd name="connsiteY1" fmla="*/ 0 h 4170362"/>
              <a:gd name="connsiteX2" fmla="*/ 6191250 w 6191250"/>
              <a:gd name="connsiteY2" fmla="*/ 4170362 h 4170362"/>
              <a:gd name="connsiteX3" fmla="*/ 0 w 6191250"/>
              <a:gd name="connsiteY3" fmla="*/ 4170362 h 417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170362">
                <a:moveTo>
                  <a:pt x="0" y="0"/>
                </a:moveTo>
                <a:lnTo>
                  <a:pt x="6191250" y="0"/>
                </a:lnTo>
                <a:lnTo>
                  <a:pt x="6191250" y="4170362"/>
                </a:lnTo>
                <a:lnTo>
                  <a:pt x="0" y="4170362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88811BB-931A-9FAE-A371-7A30BFB8765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2270" y="0"/>
            <a:ext cx="6191250" cy="3139179"/>
          </a:xfrm>
          <a:custGeom>
            <a:avLst/>
            <a:gdLst>
              <a:gd name="connsiteX0" fmla="*/ 0 w 6191250"/>
              <a:gd name="connsiteY0" fmla="*/ 0 h 3139179"/>
              <a:gd name="connsiteX1" fmla="*/ 6191250 w 6191250"/>
              <a:gd name="connsiteY1" fmla="*/ 0 h 3139179"/>
              <a:gd name="connsiteX2" fmla="*/ 6191250 w 6191250"/>
              <a:gd name="connsiteY2" fmla="*/ 3139179 h 3139179"/>
              <a:gd name="connsiteX3" fmla="*/ 0 w 6191250"/>
              <a:gd name="connsiteY3" fmla="*/ 3139179 h 313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3139179">
                <a:moveTo>
                  <a:pt x="0" y="0"/>
                </a:moveTo>
                <a:lnTo>
                  <a:pt x="6191250" y="0"/>
                </a:lnTo>
                <a:lnTo>
                  <a:pt x="6191250" y="3139179"/>
                </a:lnTo>
                <a:lnTo>
                  <a:pt x="0" y="3139179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7B0B3B0F-E65F-3519-0305-59632558589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01241" y="0"/>
            <a:ext cx="6191250" cy="3188229"/>
          </a:xfrm>
          <a:custGeom>
            <a:avLst/>
            <a:gdLst>
              <a:gd name="connsiteX0" fmla="*/ 0 w 6191250"/>
              <a:gd name="connsiteY0" fmla="*/ 0 h 3188229"/>
              <a:gd name="connsiteX1" fmla="*/ 6191250 w 6191250"/>
              <a:gd name="connsiteY1" fmla="*/ 0 h 3188229"/>
              <a:gd name="connsiteX2" fmla="*/ 6191250 w 6191250"/>
              <a:gd name="connsiteY2" fmla="*/ 3188229 h 3188229"/>
              <a:gd name="connsiteX3" fmla="*/ 0 w 6191250"/>
              <a:gd name="connsiteY3" fmla="*/ 3188229 h 318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3188229">
                <a:moveTo>
                  <a:pt x="0" y="0"/>
                </a:moveTo>
                <a:lnTo>
                  <a:pt x="6191250" y="0"/>
                </a:lnTo>
                <a:lnTo>
                  <a:pt x="6191250" y="3188229"/>
                </a:lnTo>
                <a:lnTo>
                  <a:pt x="0" y="3188229"/>
                </a:lnTo>
                <a:close/>
              </a:path>
            </a:pathLst>
          </a:cu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7DFC5331-E874-6D83-D946-51630CBEDBB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22638" y="0"/>
            <a:ext cx="6191250" cy="4326805"/>
          </a:xfrm>
          <a:custGeom>
            <a:avLst/>
            <a:gdLst>
              <a:gd name="connsiteX0" fmla="*/ 0 w 6191250"/>
              <a:gd name="connsiteY0" fmla="*/ 0 h 4326805"/>
              <a:gd name="connsiteX1" fmla="*/ 6191250 w 6191250"/>
              <a:gd name="connsiteY1" fmla="*/ 0 h 4326805"/>
              <a:gd name="connsiteX2" fmla="*/ 6191250 w 6191250"/>
              <a:gd name="connsiteY2" fmla="*/ 4326805 h 4326805"/>
              <a:gd name="connsiteX3" fmla="*/ 0 w 6191250"/>
              <a:gd name="connsiteY3" fmla="*/ 4326805 h 432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326805">
                <a:moveTo>
                  <a:pt x="0" y="0"/>
                </a:moveTo>
                <a:lnTo>
                  <a:pt x="6191250" y="0"/>
                </a:lnTo>
                <a:lnTo>
                  <a:pt x="6191250" y="4326805"/>
                </a:lnTo>
                <a:lnTo>
                  <a:pt x="0" y="4326805"/>
                </a:lnTo>
                <a:close/>
              </a:path>
            </a:pathLst>
          </a:custGeom>
        </p:spPr>
      </p:pic>
      <p:grpSp>
        <p:nvGrpSpPr>
          <p:cNvPr id="53" name="组合 52">
            <a:extLst>
              <a:ext uri="{FF2B5EF4-FFF2-40B4-BE49-F238E27FC236}">
                <a16:creationId xmlns:a16="http://schemas.microsoft.com/office/drawing/2014/main" id="{AC6CA05D-76D4-96D5-A13B-9FDC1FB4F586}"/>
              </a:ext>
            </a:extLst>
          </p:cNvPr>
          <p:cNvGrpSpPr/>
          <p:nvPr/>
        </p:nvGrpSpPr>
        <p:grpSpPr>
          <a:xfrm>
            <a:off x="8754866" y="182572"/>
            <a:ext cx="2684991" cy="598621"/>
            <a:chOff x="4301066" y="361499"/>
            <a:chExt cx="3201458" cy="713768"/>
          </a:xfrm>
        </p:grpSpPr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63906927-5D1B-3556-AE58-68709C03890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7267" y="389468"/>
              <a:ext cx="685799" cy="685799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C779A715-EFA6-354E-A597-229734C38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01066" y="361499"/>
              <a:ext cx="3201458" cy="713768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64386E0C-D432-424C-4099-4D5720FC8A6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02" b="6424"/>
          <a:stretch/>
        </p:blipFill>
        <p:spPr>
          <a:xfrm>
            <a:off x="0" y="2446867"/>
            <a:ext cx="12251267" cy="441113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C9B5228-7FB7-4EB3-F61A-2B84C5A91F2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962448"/>
            <a:ext cx="12335933" cy="2895552"/>
          </a:xfrm>
          <a:custGeom>
            <a:avLst/>
            <a:gdLst>
              <a:gd name="connsiteX0" fmla="*/ 0 w 12192000"/>
              <a:gd name="connsiteY0" fmla="*/ 0 h 2895552"/>
              <a:gd name="connsiteX1" fmla="*/ 12192000 w 12192000"/>
              <a:gd name="connsiteY1" fmla="*/ 0 h 2895552"/>
              <a:gd name="connsiteX2" fmla="*/ 12192000 w 12192000"/>
              <a:gd name="connsiteY2" fmla="*/ 2895552 h 2895552"/>
              <a:gd name="connsiteX3" fmla="*/ 0 w 12192000"/>
              <a:gd name="connsiteY3" fmla="*/ 2895552 h 28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95552">
                <a:moveTo>
                  <a:pt x="0" y="0"/>
                </a:moveTo>
                <a:lnTo>
                  <a:pt x="12192000" y="0"/>
                </a:lnTo>
                <a:lnTo>
                  <a:pt x="12192000" y="2895552"/>
                </a:lnTo>
                <a:lnTo>
                  <a:pt x="0" y="2895552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EB56D5D-5135-B42C-A8E5-32EACBB1C13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67733" y="4038647"/>
            <a:ext cx="12335933" cy="2895552"/>
          </a:xfrm>
          <a:custGeom>
            <a:avLst/>
            <a:gdLst>
              <a:gd name="connsiteX0" fmla="*/ 0 w 12192000"/>
              <a:gd name="connsiteY0" fmla="*/ 0 h 2895552"/>
              <a:gd name="connsiteX1" fmla="*/ 12192000 w 12192000"/>
              <a:gd name="connsiteY1" fmla="*/ 0 h 2895552"/>
              <a:gd name="connsiteX2" fmla="*/ 12192000 w 12192000"/>
              <a:gd name="connsiteY2" fmla="*/ 2895552 h 2895552"/>
              <a:gd name="connsiteX3" fmla="*/ 0 w 12192000"/>
              <a:gd name="connsiteY3" fmla="*/ 2895552 h 28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95552">
                <a:moveTo>
                  <a:pt x="0" y="0"/>
                </a:moveTo>
                <a:lnTo>
                  <a:pt x="12192000" y="0"/>
                </a:lnTo>
                <a:lnTo>
                  <a:pt x="12192000" y="2895552"/>
                </a:lnTo>
                <a:lnTo>
                  <a:pt x="0" y="2895552"/>
                </a:lnTo>
                <a:close/>
              </a:path>
            </a:pathLst>
          </a:custGeom>
        </p:spPr>
      </p:pic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D8BBF2D0-F731-5950-033F-A30FE0EBAC43}"/>
              </a:ext>
            </a:extLst>
          </p:cNvPr>
          <p:cNvSpPr/>
          <p:nvPr/>
        </p:nvSpPr>
        <p:spPr>
          <a:xfrm>
            <a:off x="1255896" y="1555854"/>
            <a:ext cx="10098452" cy="2328494"/>
          </a:xfrm>
          <a:prstGeom prst="roundRect">
            <a:avLst>
              <a:gd name="adj" fmla="val 3939"/>
            </a:avLst>
          </a:prstGeom>
          <a:gradFill>
            <a:gsLst>
              <a:gs pos="42000">
                <a:sysClr val="window" lastClr="FFFFFF">
                  <a:alpha val="90000"/>
                </a:sysClr>
              </a:gs>
              <a:gs pos="88000">
                <a:sysClr val="window" lastClr="FFFFFF">
                  <a:alpha val="0"/>
                </a:sysClr>
              </a:gs>
            </a:gsLst>
            <a:lin ang="4800000" scaled="0"/>
          </a:gradFill>
          <a:ln w="19050" cap="flat" cmpd="sng" algn="ctr">
            <a:gradFill>
              <a:gsLst>
                <a:gs pos="0">
                  <a:srgbClr val="A51A13"/>
                </a:gs>
                <a:gs pos="100000">
                  <a:srgbClr val="A51A13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3F2FC54-DB02-1790-DE33-BA0399347E95}"/>
              </a:ext>
            </a:extLst>
          </p:cNvPr>
          <p:cNvGrpSpPr/>
          <p:nvPr/>
        </p:nvGrpSpPr>
        <p:grpSpPr>
          <a:xfrm>
            <a:off x="3592516" y="1996794"/>
            <a:ext cx="5046439" cy="1264935"/>
            <a:chOff x="3592516" y="1996794"/>
            <a:chExt cx="5046439" cy="1264935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17C26E9D-10F8-0AFC-8886-38ACD7C18FC8}"/>
                </a:ext>
              </a:extLst>
            </p:cNvPr>
            <p:cNvSpPr txBox="1"/>
            <p:nvPr/>
          </p:nvSpPr>
          <p:spPr>
            <a:xfrm>
              <a:off x="3592516" y="2029883"/>
              <a:ext cx="1564565" cy="1098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0" dirty="0">
                  <a:solidFill>
                    <a:srgbClr val="A51A1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6000" dirty="0">
                <a:solidFill>
                  <a:srgbClr val="A51A1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87B8D819-C62C-10D9-E9EA-4A2196E7F86A}"/>
                </a:ext>
              </a:extLst>
            </p:cNvPr>
            <p:cNvSpPr txBox="1"/>
            <p:nvPr/>
          </p:nvSpPr>
          <p:spPr>
            <a:xfrm>
              <a:off x="5068747" y="1996794"/>
              <a:ext cx="3570208" cy="1206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600" dirty="0">
                  <a:gradFill>
                    <a:gsLst>
                      <a:gs pos="0">
                        <a:srgbClr val="A51A13"/>
                      </a:gs>
                      <a:gs pos="99000">
                        <a:srgbClr val="C00000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研究情况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3DE1233E-1B48-FC86-35AD-ACF6343F8A63}"/>
                </a:ext>
              </a:extLst>
            </p:cNvPr>
            <p:cNvSpPr txBox="1"/>
            <p:nvPr/>
          </p:nvSpPr>
          <p:spPr>
            <a:xfrm>
              <a:off x="5114971" y="2934652"/>
              <a:ext cx="1667443" cy="3270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A51A13"/>
                      </a:gs>
                      <a:gs pos="99000">
                        <a:srgbClr val="C0000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Research situation</a:t>
              </a:r>
              <a:endParaRPr lang="zh-CN" altLang="en-US" sz="1400" dirty="0">
                <a:gradFill>
                  <a:gsLst>
                    <a:gs pos="0">
                      <a:srgbClr val="A51A13"/>
                    </a:gs>
                    <a:gs pos="99000">
                      <a:srgbClr val="C00000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0684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8-mask">
            <a:extLst>
              <a:ext uri="{FF2B5EF4-FFF2-40B4-BE49-F238E27FC236}">
                <a16:creationId xmlns:a16="http://schemas.microsoft.com/office/drawing/2014/main" id="{EBF5CA5D-A517-3EED-219A-3463C8AE03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A9E907E-48AB-4407-93F5-6F468E96D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Picture 8-mask">
            <a:extLst>
              <a:ext uri="{FF2B5EF4-FFF2-40B4-BE49-F238E27FC236}">
                <a16:creationId xmlns:a16="http://schemas.microsoft.com/office/drawing/2014/main" id="{07E66FC8-2BDF-7689-457F-5E762BD32C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Picture 8-mask">
            <a:extLst>
              <a:ext uri="{FF2B5EF4-FFF2-40B4-BE49-F238E27FC236}">
                <a16:creationId xmlns:a16="http://schemas.microsoft.com/office/drawing/2014/main" id="{7927C73C-3D97-4935-0EBF-CD0C18055E3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63DF2AF-2263-BC04-DF2F-69C38AC590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338824" cy="6858000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0BDB5EA9-1E9A-E791-F2A9-46AC296816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5041" y="0"/>
            <a:ext cx="6191250" cy="4170362"/>
          </a:xfrm>
          <a:custGeom>
            <a:avLst/>
            <a:gdLst>
              <a:gd name="connsiteX0" fmla="*/ 0 w 6191250"/>
              <a:gd name="connsiteY0" fmla="*/ 0 h 4170362"/>
              <a:gd name="connsiteX1" fmla="*/ 6191250 w 6191250"/>
              <a:gd name="connsiteY1" fmla="*/ 0 h 4170362"/>
              <a:gd name="connsiteX2" fmla="*/ 6191250 w 6191250"/>
              <a:gd name="connsiteY2" fmla="*/ 4170362 h 4170362"/>
              <a:gd name="connsiteX3" fmla="*/ 0 w 6191250"/>
              <a:gd name="connsiteY3" fmla="*/ 4170362 h 417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170362">
                <a:moveTo>
                  <a:pt x="0" y="0"/>
                </a:moveTo>
                <a:lnTo>
                  <a:pt x="6191250" y="0"/>
                </a:lnTo>
                <a:lnTo>
                  <a:pt x="6191250" y="4170362"/>
                </a:lnTo>
                <a:lnTo>
                  <a:pt x="0" y="4170362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7B0B3B0F-E65F-3519-0305-59632558589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10866" y="770021"/>
            <a:ext cx="6191250" cy="3188229"/>
          </a:xfrm>
          <a:custGeom>
            <a:avLst/>
            <a:gdLst>
              <a:gd name="connsiteX0" fmla="*/ 0 w 6191250"/>
              <a:gd name="connsiteY0" fmla="*/ 0 h 3188229"/>
              <a:gd name="connsiteX1" fmla="*/ 6191250 w 6191250"/>
              <a:gd name="connsiteY1" fmla="*/ 0 h 3188229"/>
              <a:gd name="connsiteX2" fmla="*/ 6191250 w 6191250"/>
              <a:gd name="connsiteY2" fmla="*/ 3188229 h 3188229"/>
              <a:gd name="connsiteX3" fmla="*/ 0 w 6191250"/>
              <a:gd name="connsiteY3" fmla="*/ 3188229 h 318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3188229">
                <a:moveTo>
                  <a:pt x="0" y="0"/>
                </a:moveTo>
                <a:lnTo>
                  <a:pt x="6191250" y="0"/>
                </a:lnTo>
                <a:lnTo>
                  <a:pt x="6191250" y="3188229"/>
                </a:lnTo>
                <a:lnTo>
                  <a:pt x="0" y="3188229"/>
                </a:lnTo>
                <a:close/>
              </a:path>
            </a:pathLst>
          </a:cu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7DFC5331-E874-6D83-D946-51630CBEDBB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93762" y="1807295"/>
            <a:ext cx="6191250" cy="4326805"/>
          </a:xfrm>
          <a:custGeom>
            <a:avLst/>
            <a:gdLst>
              <a:gd name="connsiteX0" fmla="*/ 0 w 6191250"/>
              <a:gd name="connsiteY0" fmla="*/ 0 h 4326805"/>
              <a:gd name="connsiteX1" fmla="*/ 6191250 w 6191250"/>
              <a:gd name="connsiteY1" fmla="*/ 0 h 4326805"/>
              <a:gd name="connsiteX2" fmla="*/ 6191250 w 6191250"/>
              <a:gd name="connsiteY2" fmla="*/ 4326805 h 4326805"/>
              <a:gd name="connsiteX3" fmla="*/ 0 w 6191250"/>
              <a:gd name="connsiteY3" fmla="*/ 4326805 h 432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326805">
                <a:moveTo>
                  <a:pt x="0" y="0"/>
                </a:moveTo>
                <a:lnTo>
                  <a:pt x="6191250" y="0"/>
                </a:lnTo>
                <a:lnTo>
                  <a:pt x="6191250" y="4326805"/>
                </a:lnTo>
                <a:lnTo>
                  <a:pt x="0" y="4326805"/>
                </a:lnTo>
                <a:close/>
              </a:path>
            </a:pathLst>
          </a:cu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E22DBB8C-45D7-2804-75AA-1E74347BE068}"/>
              </a:ext>
            </a:extLst>
          </p:cNvPr>
          <p:cNvGrpSpPr/>
          <p:nvPr/>
        </p:nvGrpSpPr>
        <p:grpSpPr>
          <a:xfrm>
            <a:off x="8754866" y="182572"/>
            <a:ext cx="2684991" cy="598621"/>
            <a:chOff x="4301066" y="361499"/>
            <a:chExt cx="3201458" cy="713768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F28E94F2-5E45-7882-3EE2-4853E0E3F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7267" y="389468"/>
              <a:ext cx="685799" cy="68579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679B890B-BC39-5322-EBB2-74BA1DAFF75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01066" y="361499"/>
              <a:ext cx="3201458" cy="713768"/>
            </a:xfrm>
            <a:prstGeom prst="rect">
              <a:avLst/>
            </a:prstGeom>
          </p:spPr>
        </p:pic>
      </p:grp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07B17EB7-DE09-A864-3153-4930EA054949}"/>
              </a:ext>
            </a:extLst>
          </p:cNvPr>
          <p:cNvSpPr/>
          <p:nvPr/>
        </p:nvSpPr>
        <p:spPr>
          <a:xfrm>
            <a:off x="746152" y="1333815"/>
            <a:ext cx="10772748" cy="4411627"/>
          </a:xfrm>
          <a:prstGeom prst="roundRect">
            <a:avLst>
              <a:gd name="adj" fmla="val 4576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rgbClr val="C00000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0D3ACDB-571D-7FA1-4D07-B21537D306F4}"/>
              </a:ext>
            </a:extLst>
          </p:cNvPr>
          <p:cNvCxnSpPr>
            <a:cxnSpLocks/>
          </p:cNvCxnSpPr>
          <p:nvPr/>
        </p:nvCxnSpPr>
        <p:spPr>
          <a:xfrm>
            <a:off x="2852933" y="1790700"/>
            <a:ext cx="0" cy="3429000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BF46CB1-B6EA-47D4-0021-8244C10B0DBD}"/>
              </a:ext>
            </a:extLst>
          </p:cNvPr>
          <p:cNvCxnSpPr>
            <a:cxnSpLocks/>
          </p:cNvCxnSpPr>
          <p:nvPr/>
        </p:nvCxnSpPr>
        <p:spPr>
          <a:xfrm>
            <a:off x="5010541" y="1790700"/>
            <a:ext cx="0" cy="3429000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59CB0DB-9C8C-2803-BA90-13B927B4C22A}"/>
              </a:ext>
            </a:extLst>
          </p:cNvPr>
          <p:cNvCxnSpPr>
            <a:cxnSpLocks/>
          </p:cNvCxnSpPr>
          <p:nvPr/>
        </p:nvCxnSpPr>
        <p:spPr>
          <a:xfrm>
            <a:off x="7168149" y="1790700"/>
            <a:ext cx="0" cy="3429000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E9553233-2079-CE67-E9A8-6B70B040F24D}"/>
              </a:ext>
            </a:extLst>
          </p:cNvPr>
          <p:cNvCxnSpPr>
            <a:cxnSpLocks/>
          </p:cNvCxnSpPr>
          <p:nvPr/>
        </p:nvCxnSpPr>
        <p:spPr>
          <a:xfrm>
            <a:off x="9325757" y="1790700"/>
            <a:ext cx="0" cy="3429000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形 30">
            <a:extLst>
              <a:ext uri="{FF2B5EF4-FFF2-40B4-BE49-F238E27FC236}">
                <a16:creationId xmlns:a16="http://schemas.microsoft.com/office/drawing/2014/main" id="{D84D7FC2-716E-675D-1AC6-1644DC947F5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795838" y="1721164"/>
            <a:ext cx="600324" cy="600324"/>
          </a:xfrm>
          <a:prstGeom prst="rect">
            <a:avLst/>
          </a:prstGeom>
        </p:spPr>
      </p:pic>
      <p:pic>
        <p:nvPicPr>
          <p:cNvPr id="35" name="图形 34">
            <a:extLst>
              <a:ext uri="{FF2B5EF4-FFF2-40B4-BE49-F238E27FC236}">
                <a16:creationId xmlns:a16="http://schemas.microsoft.com/office/drawing/2014/main" id="{FD89D0F5-4FAE-30C9-AF90-F0018D06845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104399" y="1717686"/>
            <a:ext cx="600325" cy="600325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CC090BD9-CB34-596D-4215-5647A3C6C614}"/>
              </a:ext>
            </a:extLst>
          </p:cNvPr>
          <p:cNvSpPr txBox="1"/>
          <p:nvPr/>
        </p:nvSpPr>
        <p:spPr>
          <a:xfrm>
            <a:off x="1304721" y="2613660"/>
            <a:ext cx="1107996" cy="497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实验一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ECB94BB-70C1-AF2C-81AB-D1F096594131}"/>
              </a:ext>
            </a:extLst>
          </p:cNvPr>
          <p:cNvSpPr txBox="1"/>
          <p:nvPr/>
        </p:nvSpPr>
        <p:spPr>
          <a:xfrm>
            <a:off x="3452700" y="2613660"/>
            <a:ext cx="1107996" cy="497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实验二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94947AD-5AC5-AAA7-3384-2D777EE3E20C}"/>
              </a:ext>
            </a:extLst>
          </p:cNvPr>
          <p:cNvSpPr txBox="1"/>
          <p:nvPr/>
        </p:nvSpPr>
        <p:spPr>
          <a:xfrm>
            <a:off x="5610307" y="2613660"/>
            <a:ext cx="1107996" cy="497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实验三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F33AAF2-2583-1A62-5BCE-C5D1D25E50FE}"/>
              </a:ext>
            </a:extLst>
          </p:cNvPr>
          <p:cNvSpPr txBox="1"/>
          <p:nvPr/>
        </p:nvSpPr>
        <p:spPr>
          <a:xfrm>
            <a:off x="7769900" y="2613660"/>
            <a:ext cx="1107996" cy="497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实验四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0874590-BE10-4D29-47D7-4D8E188153B4}"/>
              </a:ext>
            </a:extLst>
          </p:cNvPr>
          <p:cNvSpPr txBox="1"/>
          <p:nvPr/>
        </p:nvSpPr>
        <p:spPr>
          <a:xfrm>
            <a:off x="9927506" y="2613660"/>
            <a:ext cx="1107996" cy="497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实验五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5D20CAC-4329-9F29-1FFD-1F847163D19C}"/>
              </a:ext>
            </a:extLst>
          </p:cNvPr>
          <p:cNvSpPr txBox="1"/>
          <p:nvPr/>
        </p:nvSpPr>
        <p:spPr>
          <a:xfrm>
            <a:off x="810565" y="3239095"/>
            <a:ext cx="1942420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完成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实验，获      得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结果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BEB5DE3-5C0F-0D8D-F40F-DD050FECE5CF}"/>
              </a:ext>
            </a:extLst>
          </p:cNvPr>
          <p:cNvSpPr txBox="1"/>
          <p:nvPr/>
        </p:nvSpPr>
        <p:spPr>
          <a:xfrm>
            <a:off x="810565" y="3990769"/>
            <a:ext cx="1942420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完成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实验，获得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结果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1365F987-811A-94B1-065A-C312859FC746}"/>
              </a:ext>
            </a:extLst>
          </p:cNvPr>
          <p:cNvSpPr txBox="1"/>
          <p:nvPr/>
        </p:nvSpPr>
        <p:spPr>
          <a:xfrm>
            <a:off x="2960527" y="3239095"/>
            <a:ext cx="1942420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完成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实验，获得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结果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DEBA78F-26D1-569B-B141-AC57AC1CAC29}"/>
              </a:ext>
            </a:extLst>
          </p:cNvPr>
          <p:cNvSpPr txBox="1"/>
          <p:nvPr/>
        </p:nvSpPr>
        <p:spPr>
          <a:xfrm>
            <a:off x="2960527" y="3990769"/>
            <a:ext cx="1942420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完成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实验，获得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结果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37B47EB-8FED-0F23-3ACD-89E38D69A841}"/>
              </a:ext>
            </a:extLst>
          </p:cNvPr>
          <p:cNvSpPr txBox="1"/>
          <p:nvPr/>
        </p:nvSpPr>
        <p:spPr>
          <a:xfrm>
            <a:off x="5118134" y="3239095"/>
            <a:ext cx="1942420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完成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实验，获得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结果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CBE25E3D-5607-1AD7-974F-1A82FE3F0F23}"/>
              </a:ext>
            </a:extLst>
          </p:cNvPr>
          <p:cNvSpPr txBox="1"/>
          <p:nvPr/>
        </p:nvSpPr>
        <p:spPr>
          <a:xfrm>
            <a:off x="5118134" y="3990769"/>
            <a:ext cx="1942420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完成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实验，获得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结果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8B4F248-CACC-F457-FE56-3C7C84A6DF68}"/>
              </a:ext>
            </a:extLst>
          </p:cNvPr>
          <p:cNvSpPr txBox="1"/>
          <p:nvPr/>
        </p:nvSpPr>
        <p:spPr>
          <a:xfrm>
            <a:off x="7275741" y="3239095"/>
            <a:ext cx="1942420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完成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实验，获得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结果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452FEF7-8A93-A898-7B0C-91F3F292EC7C}"/>
              </a:ext>
            </a:extLst>
          </p:cNvPr>
          <p:cNvSpPr txBox="1"/>
          <p:nvPr/>
        </p:nvSpPr>
        <p:spPr>
          <a:xfrm>
            <a:off x="7275741" y="3990769"/>
            <a:ext cx="1942420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完成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实验，获得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结果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0E4180A8-D6FE-9FC5-4007-EF2DB270F230}"/>
              </a:ext>
            </a:extLst>
          </p:cNvPr>
          <p:cNvSpPr txBox="1"/>
          <p:nvPr/>
        </p:nvSpPr>
        <p:spPr>
          <a:xfrm>
            <a:off x="9433348" y="3239095"/>
            <a:ext cx="1942420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完成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实验，获得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结果</a:t>
            </a:r>
          </a:p>
        </p:txBody>
      </p: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634578FA-4524-6AC1-7DBB-7A997911D697}"/>
              </a:ext>
            </a:extLst>
          </p:cNvPr>
          <p:cNvGrpSpPr/>
          <p:nvPr/>
        </p:nvGrpSpPr>
        <p:grpSpPr>
          <a:xfrm>
            <a:off x="1281063" y="5181673"/>
            <a:ext cx="9629875" cy="394210"/>
            <a:chOff x="1414197" y="5181673"/>
            <a:chExt cx="9629875" cy="394210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21354FEE-4745-8FE2-44FD-84172A5B6FFC}"/>
                </a:ext>
              </a:extLst>
            </p:cNvPr>
            <p:cNvSpPr txBox="1"/>
            <p:nvPr/>
          </p:nvSpPr>
          <p:spPr>
            <a:xfrm>
              <a:off x="1414197" y="5181673"/>
              <a:ext cx="992579" cy="3942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b="1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STER 1</a:t>
              </a:r>
              <a:endPara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B953F200-EB96-4BF9-F883-A6A8CBD4B404}"/>
                </a:ext>
              </a:extLst>
            </p:cNvPr>
            <p:cNvSpPr txBox="1"/>
            <p:nvPr/>
          </p:nvSpPr>
          <p:spPr>
            <a:xfrm>
              <a:off x="3568115" y="5181673"/>
              <a:ext cx="992579" cy="3942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b="1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STER 2</a:t>
              </a:r>
              <a:endPara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7166F6D6-7A7B-D50A-6A55-7C20A5379FB7}"/>
                </a:ext>
              </a:extLst>
            </p:cNvPr>
            <p:cNvSpPr txBox="1"/>
            <p:nvPr/>
          </p:nvSpPr>
          <p:spPr>
            <a:xfrm>
              <a:off x="5731400" y="5181673"/>
              <a:ext cx="992579" cy="3942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b="1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STER 3</a:t>
              </a:r>
              <a:endPara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79AA6A8E-39EE-5B2C-4C8D-D067BE8B3317}"/>
                </a:ext>
              </a:extLst>
            </p:cNvPr>
            <p:cNvSpPr txBox="1"/>
            <p:nvPr/>
          </p:nvSpPr>
          <p:spPr>
            <a:xfrm>
              <a:off x="7885316" y="5181673"/>
              <a:ext cx="992579" cy="3942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b="1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STER 4</a:t>
              </a:r>
              <a:endPara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DFFE840E-9CE1-B175-9D2C-1D0D71816D71}"/>
                </a:ext>
              </a:extLst>
            </p:cNvPr>
            <p:cNvSpPr txBox="1"/>
            <p:nvPr/>
          </p:nvSpPr>
          <p:spPr>
            <a:xfrm>
              <a:off x="10051493" y="5181673"/>
              <a:ext cx="992579" cy="3942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b="1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STER 5</a:t>
              </a:r>
              <a:endPara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AFA7DE4A-CE00-370E-5910-035EB97E66E4}"/>
              </a:ext>
            </a:extLst>
          </p:cNvPr>
          <p:cNvGrpSpPr/>
          <p:nvPr/>
        </p:nvGrpSpPr>
        <p:grpSpPr>
          <a:xfrm>
            <a:off x="660400" y="215612"/>
            <a:ext cx="5151494" cy="506061"/>
            <a:chOff x="660400" y="215612"/>
            <a:chExt cx="5151494" cy="506061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FFF0F2D3-D560-6AC8-6A07-42B58C574812}"/>
                </a:ext>
              </a:extLst>
            </p:cNvPr>
            <p:cNvSpPr txBox="1"/>
            <p:nvPr/>
          </p:nvSpPr>
          <p:spPr>
            <a:xfrm>
              <a:off x="660400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研究背景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F227417A-FCA8-9C11-A379-A6E939007283}"/>
                </a:ext>
              </a:extLst>
            </p:cNvPr>
            <p:cNvSpPr txBox="1"/>
            <p:nvPr/>
          </p:nvSpPr>
          <p:spPr>
            <a:xfrm>
              <a:off x="2024288" y="262936"/>
              <a:ext cx="1210588" cy="429861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研究情况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A2CDDAED-F1BE-C822-8B69-2A0B5CDC7B12}"/>
                </a:ext>
              </a:extLst>
            </p:cNvPr>
            <p:cNvSpPr txBox="1"/>
            <p:nvPr/>
          </p:nvSpPr>
          <p:spPr>
            <a:xfrm>
              <a:off x="3336860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研究方法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00B94B6C-7EDA-01D6-C263-9CFE6EA26E41}"/>
                </a:ext>
              </a:extLst>
            </p:cNvPr>
            <p:cNvSpPr txBox="1"/>
            <p:nvPr/>
          </p:nvSpPr>
          <p:spPr>
            <a:xfrm>
              <a:off x="4601306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研究结论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95AC3A79-B39C-6D58-3515-2505E4407B11}"/>
                </a:ext>
              </a:extLst>
            </p:cNvPr>
            <p:cNvSpPr txBox="1"/>
            <p:nvPr/>
          </p:nvSpPr>
          <p:spPr>
            <a:xfrm>
              <a:off x="1865788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97E5F23E-C790-8828-8A8B-AC5768CF0575}"/>
                </a:ext>
              </a:extLst>
            </p:cNvPr>
            <p:cNvSpPr txBox="1"/>
            <p:nvPr/>
          </p:nvSpPr>
          <p:spPr>
            <a:xfrm>
              <a:off x="3130234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EF0FD559-4AD5-E9E6-5BD1-7C612460A63C}"/>
                </a:ext>
              </a:extLst>
            </p:cNvPr>
            <p:cNvSpPr txBox="1"/>
            <p:nvPr/>
          </p:nvSpPr>
          <p:spPr>
            <a:xfrm>
              <a:off x="4394680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773694EB-B2AD-BC6D-B308-0C71D4665AAE}"/>
              </a:ext>
            </a:extLst>
          </p:cNvPr>
          <p:cNvGrpSpPr/>
          <p:nvPr/>
        </p:nvGrpSpPr>
        <p:grpSpPr>
          <a:xfrm>
            <a:off x="1359185" y="1607820"/>
            <a:ext cx="845180" cy="830580"/>
            <a:chOff x="1359185" y="1607820"/>
            <a:chExt cx="845180" cy="830580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D8C70701-CA38-3A38-78BA-FDF53DFC82D4}"/>
                </a:ext>
              </a:extLst>
            </p:cNvPr>
            <p:cNvSpPr/>
            <p:nvPr/>
          </p:nvSpPr>
          <p:spPr>
            <a:xfrm>
              <a:off x="1359185" y="1607820"/>
              <a:ext cx="845180" cy="83058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half-full-flask_73762">
              <a:extLst>
                <a:ext uri="{FF2B5EF4-FFF2-40B4-BE49-F238E27FC236}">
                  <a16:creationId xmlns:a16="http://schemas.microsoft.com/office/drawing/2014/main" id="{C50E0C79-6BB5-6602-8547-C036D1EB9C68}"/>
                </a:ext>
              </a:extLst>
            </p:cNvPr>
            <p:cNvSpPr/>
            <p:nvPr/>
          </p:nvSpPr>
          <p:spPr>
            <a:xfrm>
              <a:off x="1514371" y="1693291"/>
              <a:ext cx="510321" cy="609685"/>
            </a:xfrm>
            <a:custGeom>
              <a:avLst/>
              <a:gdLst>
                <a:gd name="T0" fmla="*/ 2262 w 2316"/>
                <a:gd name="T1" fmla="*/ 2349 h 2771"/>
                <a:gd name="T2" fmla="*/ 1499 w 2316"/>
                <a:gd name="T3" fmla="*/ 1118 h 2771"/>
                <a:gd name="T4" fmla="*/ 1499 w 2316"/>
                <a:gd name="T5" fmla="*/ 182 h 2771"/>
                <a:gd name="T6" fmla="*/ 1566 w 2316"/>
                <a:gd name="T7" fmla="*/ 182 h 2771"/>
                <a:gd name="T8" fmla="*/ 1653 w 2316"/>
                <a:gd name="T9" fmla="*/ 96 h 2771"/>
                <a:gd name="T10" fmla="*/ 1653 w 2316"/>
                <a:gd name="T11" fmla="*/ 86 h 2771"/>
                <a:gd name="T12" fmla="*/ 1566 w 2316"/>
                <a:gd name="T13" fmla="*/ 0 h 2771"/>
                <a:gd name="T14" fmla="*/ 750 w 2316"/>
                <a:gd name="T15" fmla="*/ 0 h 2771"/>
                <a:gd name="T16" fmla="*/ 664 w 2316"/>
                <a:gd name="T17" fmla="*/ 86 h 2771"/>
                <a:gd name="T18" fmla="*/ 664 w 2316"/>
                <a:gd name="T19" fmla="*/ 96 h 2771"/>
                <a:gd name="T20" fmla="*/ 750 w 2316"/>
                <a:gd name="T21" fmla="*/ 182 h 2771"/>
                <a:gd name="T22" fmla="*/ 817 w 2316"/>
                <a:gd name="T23" fmla="*/ 182 h 2771"/>
                <a:gd name="T24" fmla="*/ 817 w 2316"/>
                <a:gd name="T25" fmla="*/ 1118 h 2771"/>
                <a:gd name="T26" fmla="*/ 55 w 2316"/>
                <a:gd name="T27" fmla="*/ 2349 h 2771"/>
                <a:gd name="T28" fmla="*/ 48 w 2316"/>
                <a:gd name="T29" fmla="*/ 2621 h 2771"/>
                <a:gd name="T30" fmla="*/ 310 w 2316"/>
                <a:gd name="T31" fmla="*/ 2771 h 2771"/>
                <a:gd name="T32" fmla="*/ 2007 w 2316"/>
                <a:gd name="T33" fmla="*/ 2771 h 2771"/>
                <a:gd name="T34" fmla="*/ 2268 w 2316"/>
                <a:gd name="T35" fmla="*/ 2621 h 2771"/>
                <a:gd name="T36" fmla="*/ 2262 w 2316"/>
                <a:gd name="T37" fmla="*/ 2349 h 2771"/>
                <a:gd name="T38" fmla="*/ 951 w 2316"/>
                <a:gd name="T39" fmla="*/ 1156 h 2771"/>
                <a:gd name="T40" fmla="*/ 951 w 2316"/>
                <a:gd name="T41" fmla="*/ 249 h 2771"/>
                <a:gd name="T42" fmla="*/ 1366 w 2316"/>
                <a:gd name="T43" fmla="*/ 249 h 2771"/>
                <a:gd name="T44" fmla="*/ 1366 w 2316"/>
                <a:gd name="T45" fmla="*/ 1156 h 2771"/>
                <a:gd name="T46" fmla="*/ 1637 w 2316"/>
                <a:gd name="T47" fmla="*/ 1593 h 2771"/>
                <a:gd name="T48" fmla="*/ 680 w 2316"/>
                <a:gd name="T49" fmla="*/ 1593 h 2771"/>
                <a:gd name="T50" fmla="*/ 951 w 2316"/>
                <a:gd name="T51" fmla="*/ 1156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16" h="2771">
                  <a:moveTo>
                    <a:pt x="2262" y="2349"/>
                  </a:moveTo>
                  <a:lnTo>
                    <a:pt x="1499" y="1118"/>
                  </a:lnTo>
                  <a:lnTo>
                    <a:pt x="1499" y="182"/>
                  </a:lnTo>
                  <a:lnTo>
                    <a:pt x="1566" y="182"/>
                  </a:lnTo>
                  <a:cubicBezTo>
                    <a:pt x="1614" y="182"/>
                    <a:pt x="1653" y="144"/>
                    <a:pt x="1653" y="96"/>
                  </a:cubicBezTo>
                  <a:lnTo>
                    <a:pt x="1653" y="86"/>
                  </a:lnTo>
                  <a:cubicBezTo>
                    <a:pt x="1653" y="39"/>
                    <a:pt x="1614" y="0"/>
                    <a:pt x="1566" y="0"/>
                  </a:cubicBezTo>
                  <a:lnTo>
                    <a:pt x="750" y="0"/>
                  </a:lnTo>
                  <a:cubicBezTo>
                    <a:pt x="703" y="0"/>
                    <a:pt x="664" y="39"/>
                    <a:pt x="664" y="86"/>
                  </a:cubicBezTo>
                  <a:lnTo>
                    <a:pt x="664" y="96"/>
                  </a:lnTo>
                  <a:cubicBezTo>
                    <a:pt x="664" y="144"/>
                    <a:pt x="703" y="182"/>
                    <a:pt x="750" y="182"/>
                  </a:cubicBezTo>
                  <a:lnTo>
                    <a:pt x="817" y="182"/>
                  </a:lnTo>
                  <a:lnTo>
                    <a:pt x="817" y="1118"/>
                  </a:lnTo>
                  <a:lnTo>
                    <a:pt x="55" y="2349"/>
                  </a:lnTo>
                  <a:cubicBezTo>
                    <a:pt x="3" y="2433"/>
                    <a:pt x="0" y="2535"/>
                    <a:pt x="48" y="2621"/>
                  </a:cubicBezTo>
                  <a:cubicBezTo>
                    <a:pt x="100" y="2714"/>
                    <a:pt x="200" y="2771"/>
                    <a:pt x="310" y="2771"/>
                  </a:cubicBezTo>
                  <a:lnTo>
                    <a:pt x="2007" y="2771"/>
                  </a:lnTo>
                  <a:cubicBezTo>
                    <a:pt x="2117" y="2771"/>
                    <a:pt x="2217" y="2714"/>
                    <a:pt x="2268" y="2621"/>
                  </a:cubicBezTo>
                  <a:cubicBezTo>
                    <a:pt x="2316" y="2535"/>
                    <a:pt x="2314" y="2433"/>
                    <a:pt x="2262" y="2349"/>
                  </a:cubicBezTo>
                  <a:close/>
                  <a:moveTo>
                    <a:pt x="951" y="1156"/>
                  </a:moveTo>
                  <a:lnTo>
                    <a:pt x="951" y="249"/>
                  </a:lnTo>
                  <a:lnTo>
                    <a:pt x="1366" y="249"/>
                  </a:lnTo>
                  <a:lnTo>
                    <a:pt x="1366" y="1156"/>
                  </a:lnTo>
                  <a:lnTo>
                    <a:pt x="1637" y="1593"/>
                  </a:lnTo>
                  <a:lnTo>
                    <a:pt x="680" y="1593"/>
                  </a:lnTo>
                  <a:lnTo>
                    <a:pt x="951" y="11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E613DC1E-B653-6416-8A00-145E4A048666}"/>
              </a:ext>
            </a:extLst>
          </p:cNvPr>
          <p:cNvGrpSpPr/>
          <p:nvPr/>
        </p:nvGrpSpPr>
        <p:grpSpPr>
          <a:xfrm>
            <a:off x="3467385" y="1607820"/>
            <a:ext cx="845180" cy="830580"/>
            <a:chOff x="1359185" y="1607820"/>
            <a:chExt cx="845180" cy="830580"/>
          </a:xfrm>
        </p:grpSpPr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D558781C-380D-471B-D28C-49DA12712D50}"/>
                </a:ext>
              </a:extLst>
            </p:cNvPr>
            <p:cNvSpPr/>
            <p:nvPr/>
          </p:nvSpPr>
          <p:spPr>
            <a:xfrm>
              <a:off x="1359185" y="1607820"/>
              <a:ext cx="845180" cy="83058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half-full-flask_73762">
              <a:extLst>
                <a:ext uri="{FF2B5EF4-FFF2-40B4-BE49-F238E27FC236}">
                  <a16:creationId xmlns:a16="http://schemas.microsoft.com/office/drawing/2014/main" id="{12984890-056C-EEC7-F6E9-D096A719FC77}"/>
                </a:ext>
              </a:extLst>
            </p:cNvPr>
            <p:cNvSpPr/>
            <p:nvPr/>
          </p:nvSpPr>
          <p:spPr>
            <a:xfrm>
              <a:off x="1514371" y="1693291"/>
              <a:ext cx="510321" cy="609685"/>
            </a:xfrm>
            <a:custGeom>
              <a:avLst/>
              <a:gdLst>
                <a:gd name="T0" fmla="*/ 2262 w 2316"/>
                <a:gd name="T1" fmla="*/ 2349 h 2771"/>
                <a:gd name="T2" fmla="*/ 1499 w 2316"/>
                <a:gd name="T3" fmla="*/ 1118 h 2771"/>
                <a:gd name="T4" fmla="*/ 1499 w 2316"/>
                <a:gd name="T5" fmla="*/ 182 h 2771"/>
                <a:gd name="T6" fmla="*/ 1566 w 2316"/>
                <a:gd name="T7" fmla="*/ 182 h 2771"/>
                <a:gd name="T8" fmla="*/ 1653 w 2316"/>
                <a:gd name="T9" fmla="*/ 96 h 2771"/>
                <a:gd name="T10" fmla="*/ 1653 w 2316"/>
                <a:gd name="T11" fmla="*/ 86 h 2771"/>
                <a:gd name="T12" fmla="*/ 1566 w 2316"/>
                <a:gd name="T13" fmla="*/ 0 h 2771"/>
                <a:gd name="T14" fmla="*/ 750 w 2316"/>
                <a:gd name="T15" fmla="*/ 0 h 2771"/>
                <a:gd name="T16" fmla="*/ 664 w 2316"/>
                <a:gd name="T17" fmla="*/ 86 h 2771"/>
                <a:gd name="T18" fmla="*/ 664 w 2316"/>
                <a:gd name="T19" fmla="*/ 96 h 2771"/>
                <a:gd name="T20" fmla="*/ 750 w 2316"/>
                <a:gd name="T21" fmla="*/ 182 h 2771"/>
                <a:gd name="T22" fmla="*/ 817 w 2316"/>
                <a:gd name="T23" fmla="*/ 182 h 2771"/>
                <a:gd name="T24" fmla="*/ 817 w 2316"/>
                <a:gd name="T25" fmla="*/ 1118 h 2771"/>
                <a:gd name="T26" fmla="*/ 55 w 2316"/>
                <a:gd name="T27" fmla="*/ 2349 h 2771"/>
                <a:gd name="T28" fmla="*/ 48 w 2316"/>
                <a:gd name="T29" fmla="*/ 2621 h 2771"/>
                <a:gd name="T30" fmla="*/ 310 w 2316"/>
                <a:gd name="T31" fmla="*/ 2771 h 2771"/>
                <a:gd name="T32" fmla="*/ 2007 w 2316"/>
                <a:gd name="T33" fmla="*/ 2771 h 2771"/>
                <a:gd name="T34" fmla="*/ 2268 w 2316"/>
                <a:gd name="T35" fmla="*/ 2621 h 2771"/>
                <a:gd name="T36" fmla="*/ 2262 w 2316"/>
                <a:gd name="T37" fmla="*/ 2349 h 2771"/>
                <a:gd name="T38" fmla="*/ 951 w 2316"/>
                <a:gd name="T39" fmla="*/ 1156 h 2771"/>
                <a:gd name="T40" fmla="*/ 951 w 2316"/>
                <a:gd name="T41" fmla="*/ 249 h 2771"/>
                <a:gd name="T42" fmla="*/ 1366 w 2316"/>
                <a:gd name="T43" fmla="*/ 249 h 2771"/>
                <a:gd name="T44" fmla="*/ 1366 w 2316"/>
                <a:gd name="T45" fmla="*/ 1156 h 2771"/>
                <a:gd name="T46" fmla="*/ 1637 w 2316"/>
                <a:gd name="T47" fmla="*/ 1593 h 2771"/>
                <a:gd name="T48" fmla="*/ 680 w 2316"/>
                <a:gd name="T49" fmla="*/ 1593 h 2771"/>
                <a:gd name="T50" fmla="*/ 951 w 2316"/>
                <a:gd name="T51" fmla="*/ 1156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16" h="2771">
                  <a:moveTo>
                    <a:pt x="2262" y="2349"/>
                  </a:moveTo>
                  <a:lnTo>
                    <a:pt x="1499" y="1118"/>
                  </a:lnTo>
                  <a:lnTo>
                    <a:pt x="1499" y="182"/>
                  </a:lnTo>
                  <a:lnTo>
                    <a:pt x="1566" y="182"/>
                  </a:lnTo>
                  <a:cubicBezTo>
                    <a:pt x="1614" y="182"/>
                    <a:pt x="1653" y="144"/>
                    <a:pt x="1653" y="96"/>
                  </a:cubicBezTo>
                  <a:lnTo>
                    <a:pt x="1653" y="86"/>
                  </a:lnTo>
                  <a:cubicBezTo>
                    <a:pt x="1653" y="39"/>
                    <a:pt x="1614" y="0"/>
                    <a:pt x="1566" y="0"/>
                  </a:cubicBezTo>
                  <a:lnTo>
                    <a:pt x="750" y="0"/>
                  </a:lnTo>
                  <a:cubicBezTo>
                    <a:pt x="703" y="0"/>
                    <a:pt x="664" y="39"/>
                    <a:pt x="664" y="86"/>
                  </a:cubicBezTo>
                  <a:lnTo>
                    <a:pt x="664" y="96"/>
                  </a:lnTo>
                  <a:cubicBezTo>
                    <a:pt x="664" y="144"/>
                    <a:pt x="703" y="182"/>
                    <a:pt x="750" y="182"/>
                  </a:cubicBezTo>
                  <a:lnTo>
                    <a:pt x="817" y="182"/>
                  </a:lnTo>
                  <a:lnTo>
                    <a:pt x="817" y="1118"/>
                  </a:lnTo>
                  <a:lnTo>
                    <a:pt x="55" y="2349"/>
                  </a:lnTo>
                  <a:cubicBezTo>
                    <a:pt x="3" y="2433"/>
                    <a:pt x="0" y="2535"/>
                    <a:pt x="48" y="2621"/>
                  </a:cubicBezTo>
                  <a:cubicBezTo>
                    <a:pt x="100" y="2714"/>
                    <a:pt x="200" y="2771"/>
                    <a:pt x="310" y="2771"/>
                  </a:cubicBezTo>
                  <a:lnTo>
                    <a:pt x="2007" y="2771"/>
                  </a:lnTo>
                  <a:cubicBezTo>
                    <a:pt x="2117" y="2771"/>
                    <a:pt x="2217" y="2714"/>
                    <a:pt x="2268" y="2621"/>
                  </a:cubicBezTo>
                  <a:cubicBezTo>
                    <a:pt x="2316" y="2535"/>
                    <a:pt x="2314" y="2433"/>
                    <a:pt x="2262" y="2349"/>
                  </a:cubicBezTo>
                  <a:close/>
                  <a:moveTo>
                    <a:pt x="951" y="1156"/>
                  </a:moveTo>
                  <a:lnTo>
                    <a:pt x="951" y="249"/>
                  </a:lnTo>
                  <a:lnTo>
                    <a:pt x="1366" y="249"/>
                  </a:lnTo>
                  <a:lnTo>
                    <a:pt x="1366" y="1156"/>
                  </a:lnTo>
                  <a:lnTo>
                    <a:pt x="1637" y="1593"/>
                  </a:lnTo>
                  <a:lnTo>
                    <a:pt x="680" y="1593"/>
                  </a:lnTo>
                  <a:lnTo>
                    <a:pt x="951" y="11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40A1AA97-E822-6A17-C8EC-19D3F142C156}"/>
              </a:ext>
            </a:extLst>
          </p:cNvPr>
          <p:cNvGrpSpPr/>
          <p:nvPr/>
        </p:nvGrpSpPr>
        <p:grpSpPr>
          <a:xfrm>
            <a:off x="5626385" y="1607820"/>
            <a:ext cx="845180" cy="830580"/>
            <a:chOff x="1359185" y="1607820"/>
            <a:chExt cx="845180" cy="830580"/>
          </a:xfrm>
        </p:grpSpPr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CC7712EA-A4A6-9584-54B2-80A23CD70F79}"/>
                </a:ext>
              </a:extLst>
            </p:cNvPr>
            <p:cNvSpPr/>
            <p:nvPr/>
          </p:nvSpPr>
          <p:spPr>
            <a:xfrm>
              <a:off x="1359185" y="1607820"/>
              <a:ext cx="845180" cy="83058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half-full-flask_73762">
              <a:extLst>
                <a:ext uri="{FF2B5EF4-FFF2-40B4-BE49-F238E27FC236}">
                  <a16:creationId xmlns:a16="http://schemas.microsoft.com/office/drawing/2014/main" id="{A91D6860-B28B-A1CA-3B9B-636FD1DB6D89}"/>
                </a:ext>
              </a:extLst>
            </p:cNvPr>
            <p:cNvSpPr/>
            <p:nvPr/>
          </p:nvSpPr>
          <p:spPr>
            <a:xfrm>
              <a:off x="1514371" y="1693291"/>
              <a:ext cx="510321" cy="609685"/>
            </a:xfrm>
            <a:custGeom>
              <a:avLst/>
              <a:gdLst>
                <a:gd name="T0" fmla="*/ 2262 w 2316"/>
                <a:gd name="T1" fmla="*/ 2349 h 2771"/>
                <a:gd name="T2" fmla="*/ 1499 w 2316"/>
                <a:gd name="T3" fmla="*/ 1118 h 2771"/>
                <a:gd name="T4" fmla="*/ 1499 w 2316"/>
                <a:gd name="T5" fmla="*/ 182 h 2771"/>
                <a:gd name="T6" fmla="*/ 1566 w 2316"/>
                <a:gd name="T7" fmla="*/ 182 h 2771"/>
                <a:gd name="T8" fmla="*/ 1653 w 2316"/>
                <a:gd name="T9" fmla="*/ 96 h 2771"/>
                <a:gd name="T10" fmla="*/ 1653 w 2316"/>
                <a:gd name="T11" fmla="*/ 86 h 2771"/>
                <a:gd name="T12" fmla="*/ 1566 w 2316"/>
                <a:gd name="T13" fmla="*/ 0 h 2771"/>
                <a:gd name="T14" fmla="*/ 750 w 2316"/>
                <a:gd name="T15" fmla="*/ 0 h 2771"/>
                <a:gd name="T16" fmla="*/ 664 w 2316"/>
                <a:gd name="T17" fmla="*/ 86 h 2771"/>
                <a:gd name="T18" fmla="*/ 664 w 2316"/>
                <a:gd name="T19" fmla="*/ 96 h 2771"/>
                <a:gd name="T20" fmla="*/ 750 w 2316"/>
                <a:gd name="T21" fmla="*/ 182 h 2771"/>
                <a:gd name="T22" fmla="*/ 817 w 2316"/>
                <a:gd name="T23" fmla="*/ 182 h 2771"/>
                <a:gd name="T24" fmla="*/ 817 w 2316"/>
                <a:gd name="T25" fmla="*/ 1118 h 2771"/>
                <a:gd name="T26" fmla="*/ 55 w 2316"/>
                <a:gd name="T27" fmla="*/ 2349 h 2771"/>
                <a:gd name="T28" fmla="*/ 48 w 2316"/>
                <a:gd name="T29" fmla="*/ 2621 h 2771"/>
                <a:gd name="T30" fmla="*/ 310 w 2316"/>
                <a:gd name="T31" fmla="*/ 2771 h 2771"/>
                <a:gd name="T32" fmla="*/ 2007 w 2316"/>
                <a:gd name="T33" fmla="*/ 2771 h 2771"/>
                <a:gd name="T34" fmla="*/ 2268 w 2316"/>
                <a:gd name="T35" fmla="*/ 2621 h 2771"/>
                <a:gd name="T36" fmla="*/ 2262 w 2316"/>
                <a:gd name="T37" fmla="*/ 2349 h 2771"/>
                <a:gd name="T38" fmla="*/ 951 w 2316"/>
                <a:gd name="T39" fmla="*/ 1156 h 2771"/>
                <a:gd name="T40" fmla="*/ 951 w 2316"/>
                <a:gd name="T41" fmla="*/ 249 h 2771"/>
                <a:gd name="T42" fmla="*/ 1366 w 2316"/>
                <a:gd name="T43" fmla="*/ 249 h 2771"/>
                <a:gd name="T44" fmla="*/ 1366 w 2316"/>
                <a:gd name="T45" fmla="*/ 1156 h 2771"/>
                <a:gd name="T46" fmla="*/ 1637 w 2316"/>
                <a:gd name="T47" fmla="*/ 1593 h 2771"/>
                <a:gd name="T48" fmla="*/ 680 w 2316"/>
                <a:gd name="T49" fmla="*/ 1593 h 2771"/>
                <a:gd name="T50" fmla="*/ 951 w 2316"/>
                <a:gd name="T51" fmla="*/ 1156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16" h="2771">
                  <a:moveTo>
                    <a:pt x="2262" y="2349"/>
                  </a:moveTo>
                  <a:lnTo>
                    <a:pt x="1499" y="1118"/>
                  </a:lnTo>
                  <a:lnTo>
                    <a:pt x="1499" y="182"/>
                  </a:lnTo>
                  <a:lnTo>
                    <a:pt x="1566" y="182"/>
                  </a:lnTo>
                  <a:cubicBezTo>
                    <a:pt x="1614" y="182"/>
                    <a:pt x="1653" y="144"/>
                    <a:pt x="1653" y="96"/>
                  </a:cubicBezTo>
                  <a:lnTo>
                    <a:pt x="1653" y="86"/>
                  </a:lnTo>
                  <a:cubicBezTo>
                    <a:pt x="1653" y="39"/>
                    <a:pt x="1614" y="0"/>
                    <a:pt x="1566" y="0"/>
                  </a:cubicBezTo>
                  <a:lnTo>
                    <a:pt x="750" y="0"/>
                  </a:lnTo>
                  <a:cubicBezTo>
                    <a:pt x="703" y="0"/>
                    <a:pt x="664" y="39"/>
                    <a:pt x="664" y="86"/>
                  </a:cubicBezTo>
                  <a:lnTo>
                    <a:pt x="664" y="96"/>
                  </a:lnTo>
                  <a:cubicBezTo>
                    <a:pt x="664" y="144"/>
                    <a:pt x="703" y="182"/>
                    <a:pt x="750" y="182"/>
                  </a:cubicBezTo>
                  <a:lnTo>
                    <a:pt x="817" y="182"/>
                  </a:lnTo>
                  <a:lnTo>
                    <a:pt x="817" y="1118"/>
                  </a:lnTo>
                  <a:lnTo>
                    <a:pt x="55" y="2349"/>
                  </a:lnTo>
                  <a:cubicBezTo>
                    <a:pt x="3" y="2433"/>
                    <a:pt x="0" y="2535"/>
                    <a:pt x="48" y="2621"/>
                  </a:cubicBezTo>
                  <a:cubicBezTo>
                    <a:pt x="100" y="2714"/>
                    <a:pt x="200" y="2771"/>
                    <a:pt x="310" y="2771"/>
                  </a:cubicBezTo>
                  <a:lnTo>
                    <a:pt x="2007" y="2771"/>
                  </a:lnTo>
                  <a:cubicBezTo>
                    <a:pt x="2117" y="2771"/>
                    <a:pt x="2217" y="2714"/>
                    <a:pt x="2268" y="2621"/>
                  </a:cubicBezTo>
                  <a:cubicBezTo>
                    <a:pt x="2316" y="2535"/>
                    <a:pt x="2314" y="2433"/>
                    <a:pt x="2262" y="2349"/>
                  </a:cubicBezTo>
                  <a:close/>
                  <a:moveTo>
                    <a:pt x="951" y="1156"/>
                  </a:moveTo>
                  <a:lnTo>
                    <a:pt x="951" y="249"/>
                  </a:lnTo>
                  <a:lnTo>
                    <a:pt x="1366" y="249"/>
                  </a:lnTo>
                  <a:lnTo>
                    <a:pt x="1366" y="1156"/>
                  </a:lnTo>
                  <a:lnTo>
                    <a:pt x="1637" y="1593"/>
                  </a:lnTo>
                  <a:lnTo>
                    <a:pt x="680" y="1593"/>
                  </a:lnTo>
                  <a:lnTo>
                    <a:pt x="951" y="11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275320A2-21EB-C7F2-0299-2D07F83E975A}"/>
              </a:ext>
            </a:extLst>
          </p:cNvPr>
          <p:cNvGrpSpPr/>
          <p:nvPr/>
        </p:nvGrpSpPr>
        <p:grpSpPr>
          <a:xfrm>
            <a:off x="7861585" y="1607820"/>
            <a:ext cx="845180" cy="830580"/>
            <a:chOff x="1359185" y="1607820"/>
            <a:chExt cx="845180" cy="830580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42578134-2FB6-BC85-0A54-F7BF78965E2A}"/>
                </a:ext>
              </a:extLst>
            </p:cNvPr>
            <p:cNvSpPr/>
            <p:nvPr/>
          </p:nvSpPr>
          <p:spPr>
            <a:xfrm>
              <a:off x="1359185" y="1607820"/>
              <a:ext cx="845180" cy="83058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half-full-flask_73762">
              <a:extLst>
                <a:ext uri="{FF2B5EF4-FFF2-40B4-BE49-F238E27FC236}">
                  <a16:creationId xmlns:a16="http://schemas.microsoft.com/office/drawing/2014/main" id="{203B163F-3870-9ABD-985C-AE5AB67E82F3}"/>
                </a:ext>
              </a:extLst>
            </p:cNvPr>
            <p:cNvSpPr/>
            <p:nvPr/>
          </p:nvSpPr>
          <p:spPr>
            <a:xfrm>
              <a:off x="1514371" y="1693291"/>
              <a:ext cx="510321" cy="609685"/>
            </a:xfrm>
            <a:custGeom>
              <a:avLst/>
              <a:gdLst>
                <a:gd name="T0" fmla="*/ 2262 w 2316"/>
                <a:gd name="T1" fmla="*/ 2349 h 2771"/>
                <a:gd name="T2" fmla="*/ 1499 w 2316"/>
                <a:gd name="T3" fmla="*/ 1118 h 2771"/>
                <a:gd name="T4" fmla="*/ 1499 w 2316"/>
                <a:gd name="T5" fmla="*/ 182 h 2771"/>
                <a:gd name="T6" fmla="*/ 1566 w 2316"/>
                <a:gd name="T7" fmla="*/ 182 h 2771"/>
                <a:gd name="T8" fmla="*/ 1653 w 2316"/>
                <a:gd name="T9" fmla="*/ 96 h 2771"/>
                <a:gd name="T10" fmla="*/ 1653 w 2316"/>
                <a:gd name="T11" fmla="*/ 86 h 2771"/>
                <a:gd name="T12" fmla="*/ 1566 w 2316"/>
                <a:gd name="T13" fmla="*/ 0 h 2771"/>
                <a:gd name="T14" fmla="*/ 750 w 2316"/>
                <a:gd name="T15" fmla="*/ 0 h 2771"/>
                <a:gd name="T16" fmla="*/ 664 w 2316"/>
                <a:gd name="T17" fmla="*/ 86 h 2771"/>
                <a:gd name="T18" fmla="*/ 664 w 2316"/>
                <a:gd name="T19" fmla="*/ 96 h 2771"/>
                <a:gd name="T20" fmla="*/ 750 w 2316"/>
                <a:gd name="T21" fmla="*/ 182 h 2771"/>
                <a:gd name="T22" fmla="*/ 817 w 2316"/>
                <a:gd name="T23" fmla="*/ 182 h 2771"/>
                <a:gd name="T24" fmla="*/ 817 w 2316"/>
                <a:gd name="T25" fmla="*/ 1118 h 2771"/>
                <a:gd name="T26" fmla="*/ 55 w 2316"/>
                <a:gd name="T27" fmla="*/ 2349 h 2771"/>
                <a:gd name="T28" fmla="*/ 48 w 2316"/>
                <a:gd name="T29" fmla="*/ 2621 h 2771"/>
                <a:gd name="T30" fmla="*/ 310 w 2316"/>
                <a:gd name="T31" fmla="*/ 2771 h 2771"/>
                <a:gd name="T32" fmla="*/ 2007 w 2316"/>
                <a:gd name="T33" fmla="*/ 2771 h 2771"/>
                <a:gd name="T34" fmla="*/ 2268 w 2316"/>
                <a:gd name="T35" fmla="*/ 2621 h 2771"/>
                <a:gd name="T36" fmla="*/ 2262 w 2316"/>
                <a:gd name="T37" fmla="*/ 2349 h 2771"/>
                <a:gd name="T38" fmla="*/ 951 w 2316"/>
                <a:gd name="T39" fmla="*/ 1156 h 2771"/>
                <a:gd name="T40" fmla="*/ 951 w 2316"/>
                <a:gd name="T41" fmla="*/ 249 h 2771"/>
                <a:gd name="T42" fmla="*/ 1366 w 2316"/>
                <a:gd name="T43" fmla="*/ 249 h 2771"/>
                <a:gd name="T44" fmla="*/ 1366 w 2316"/>
                <a:gd name="T45" fmla="*/ 1156 h 2771"/>
                <a:gd name="T46" fmla="*/ 1637 w 2316"/>
                <a:gd name="T47" fmla="*/ 1593 h 2771"/>
                <a:gd name="T48" fmla="*/ 680 w 2316"/>
                <a:gd name="T49" fmla="*/ 1593 h 2771"/>
                <a:gd name="T50" fmla="*/ 951 w 2316"/>
                <a:gd name="T51" fmla="*/ 1156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16" h="2771">
                  <a:moveTo>
                    <a:pt x="2262" y="2349"/>
                  </a:moveTo>
                  <a:lnTo>
                    <a:pt x="1499" y="1118"/>
                  </a:lnTo>
                  <a:lnTo>
                    <a:pt x="1499" y="182"/>
                  </a:lnTo>
                  <a:lnTo>
                    <a:pt x="1566" y="182"/>
                  </a:lnTo>
                  <a:cubicBezTo>
                    <a:pt x="1614" y="182"/>
                    <a:pt x="1653" y="144"/>
                    <a:pt x="1653" y="96"/>
                  </a:cubicBezTo>
                  <a:lnTo>
                    <a:pt x="1653" y="86"/>
                  </a:lnTo>
                  <a:cubicBezTo>
                    <a:pt x="1653" y="39"/>
                    <a:pt x="1614" y="0"/>
                    <a:pt x="1566" y="0"/>
                  </a:cubicBezTo>
                  <a:lnTo>
                    <a:pt x="750" y="0"/>
                  </a:lnTo>
                  <a:cubicBezTo>
                    <a:pt x="703" y="0"/>
                    <a:pt x="664" y="39"/>
                    <a:pt x="664" y="86"/>
                  </a:cubicBezTo>
                  <a:lnTo>
                    <a:pt x="664" y="96"/>
                  </a:lnTo>
                  <a:cubicBezTo>
                    <a:pt x="664" y="144"/>
                    <a:pt x="703" y="182"/>
                    <a:pt x="750" y="182"/>
                  </a:cubicBezTo>
                  <a:lnTo>
                    <a:pt x="817" y="182"/>
                  </a:lnTo>
                  <a:lnTo>
                    <a:pt x="817" y="1118"/>
                  </a:lnTo>
                  <a:lnTo>
                    <a:pt x="55" y="2349"/>
                  </a:lnTo>
                  <a:cubicBezTo>
                    <a:pt x="3" y="2433"/>
                    <a:pt x="0" y="2535"/>
                    <a:pt x="48" y="2621"/>
                  </a:cubicBezTo>
                  <a:cubicBezTo>
                    <a:pt x="100" y="2714"/>
                    <a:pt x="200" y="2771"/>
                    <a:pt x="310" y="2771"/>
                  </a:cubicBezTo>
                  <a:lnTo>
                    <a:pt x="2007" y="2771"/>
                  </a:lnTo>
                  <a:cubicBezTo>
                    <a:pt x="2117" y="2771"/>
                    <a:pt x="2217" y="2714"/>
                    <a:pt x="2268" y="2621"/>
                  </a:cubicBezTo>
                  <a:cubicBezTo>
                    <a:pt x="2316" y="2535"/>
                    <a:pt x="2314" y="2433"/>
                    <a:pt x="2262" y="2349"/>
                  </a:cubicBezTo>
                  <a:close/>
                  <a:moveTo>
                    <a:pt x="951" y="1156"/>
                  </a:moveTo>
                  <a:lnTo>
                    <a:pt x="951" y="249"/>
                  </a:lnTo>
                  <a:lnTo>
                    <a:pt x="1366" y="249"/>
                  </a:lnTo>
                  <a:lnTo>
                    <a:pt x="1366" y="1156"/>
                  </a:lnTo>
                  <a:lnTo>
                    <a:pt x="1637" y="1593"/>
                  </a:lnTo>
                  <a:lnTo>
                    <a:pt x="680" y="1593"/>
                  </a:lnTo>
                  <a:lnTo>
                    <a:pt x="951" y="11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CA5EE5B5-D79C-C965-E878-A4FAEB4FFF44}"/>
              </a:ext>
            </a:extLst>
          </p:cNvPr>
          <p:cNvGrpSpPr/>
          <p:nvPr/>
        </p:nvGrpSpPr>
        <p:grpSpPr>
          <a:xfrm>
            <a:off x="9918985" y="1607820"/>
            <a:ext cx="845180" cy="830580"/>
            <a:chOff x="1359185" y="1607820"/>
            <a:chExt cx="845180" cy="830580"/>
          </a:xfrm>
        </p:grpSpPr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D895CB48-0FB9-186E-3F55-55C6531457F0}"/>
                </a:ext>
              </a:extLst>
            </p:cNvPr>
            <p:cNvSpPr/>
            <p:nvPr/>
          </p:nvSpPr>
          <p:spPr>
            <a:xfrm>
              <a:off x="1359185" y="1607820"/>
              <a:ext cx="845180" cy="83058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half-full-flask_73762">
              <a:extLst>
                <a:ext uri="{FF2B5EF4-FFF2-40B4-BE49-F238E27FC236}">
                  <a16:creationId xmlns:a16="http://schemas.microsoft.com/office/drawing/2014/main" id="{50D54C45-DB72-8D4D-ED65-383172E5ACAD}"/>
                </a:ext>
              </a:extLst>
            </p:cNvPr>
            <p:cNvSpPr/>
            <p:nvPr/>
          </p:nvSpPr>
          <p:spPr>
            <a:xfrm>
              <a:off x="1514371" y="1693291"/>
              <a:ext cx="510321" cy="609685"/>
            </a:xfrm>
            <a:custGeom>
              <a:avLst/>
              <a:gdLst>
                <a:gd name="T0" fmla="*/ 2262 w 2316"/>
                <a:gd name="T1" fmla="*/ 2349 h 2771"/>
                <a:gd name="T2" fmla="*/ 1499 w 2316"/>
                <a:gd name="T3" fmla="*/ 1118 h 2771"/>
                <a:gd name="T4" fmla="*/ 1499 w 2316"/>
                <a:gd name="T5" fmla="*/ 182 h 2771"/>
                <a:gd name="T6" fmla="*/ 1566 w 2316"/>
                <a:gd name="T7" fmla="*/ 182 h 2771"/>
                <a:gd name="T8" fmla="*/ 1653 w 2316"/>
                <a:gd name="T9" fmla="*/ 96 h 2771"/>
                <a:gd name="T10" fmla="*/ 1653 w 2316"/>
                <a:gd name="T11" fmla="*/ 86 h 2771"/>
                <a:gd name="T12" fmla="*/ 1566 w 2316"/>
                <a:gd name="T13" fmla="*/ 0 h 2771"/>
                <a:gd name="T14" fmla="*/ 750 w 2316"/>
                <a:gd name="T15" fmla="*/ 0 h 2771"/>
                <a:gd name="T16" fmla="*/ 664 w 2316"/>
                <a:gd name="T17" fmla="*/ 86 h 2771"/>
                <a:gd name="T18" fmla="*/ 664 w 2316"/>
                <a:gd name="T19" fmla="*/ 96 h 2771"/>
                <a:gd name="T20" fmla="*/ 750 w 2316"/>
                <a:gd name="T21" fmla="*/ 182 h 2771"/>
                <a:gd name="T22" fmla="*/ 817 w 2316"/>
                <a:gd name="T23" fmla="*/ 182 h 2771"/>
                <a:gd name="T24" fmla="*/ 817 w 2316"/>
                <a:gd name="T25" fmla="*/ 1118 h 2771"/>
                <a:gd name="T26" fmla="*/ 55 w 2316"/>
                <a:gd name="T27" fmla="*/ 2349 h 2771"/>
                <a:gd name="T28" fmla="*/ 48 w 2316"/>
                <a:gd name="T29" fmla="*/ 2621 h 2771"/>
                <a:gd name="T30" fmla="*/ 310 w 2316"/>
                <a:gd name="T31" fmla="*/ 2771 h 2771"/>
                <a:gd name="T32" fmla="*/ 2007 w 2316"/>
                <a:gd name="T33" fmla="*/ 2771 h 2771"/>
                <a:gd name="T34" fmla="*/ 2268 w 2316"/>
                <a:gd name="T35" fmla="*/ 2621 h 2771"/>
                <a:gd name="T36" fmla="*/ 2262 w 2316"/>
                <a:gd name="T37" fmla="*/ 2349 h 2771"/>
                <a:gd name="T38" fmla="*/ 951 w 2316"/>
                <a:gd name="T39" fmla="*/ 1156 h 2771"/>
                <a:gd name="T40" fmla="*/ 951 w 2316"/>
                <a:gd name="T41" fmla="*/ 249 h 2771"/>
                <a:gd name="T42" fmla="*/ 1366 w 2316"/>
                <a:gd name="T43" fmla="*/ 249 h 2771"/>
                <a:gd name="T44" fmla="*/ 1366 w 2316"/>
                <a:gd name="T45" fmla="*/ 1156 h 2771"/>
                <a:gd name="T46" fmla="*/ 1637 w 2316"/>
                <a:gd name="T47" fmla="*/ 1593 h 2771"/>
                <a:gd name="T48" fmla="*/ 680 w 2316"/>
                <a:gd name="T49" fmla="*/ 1593 h 2771"/>
                <a:gd name="T50" fmla="*/ 951 w 2316"/>
                <a:gd name="T51" fmla="*/ 1156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16" h="2771">
                  <a:moveTo>
                    <a:pt x="2262" y="2349"/>
                  </a:moveTo>
                  <a:lnTo>
                    <a:pt x="1499" y="1118"/>
                  </a:lnTo>
                  <a:lnTo>
                    <a:pt x="1499" y="182"/>
                  </a:lnTo>
                  <a:lnTo>
                    <a:pt x="1566" y="182"/>
                  </a:lnTo>
                  <a:cubicBezTo>
                    <a:pt x="1614" y="182"/>
                    <a:pt x="1653" y="144"/>
                    <a:pt x="1653" y="96"/>
                  </a:cubicBezTo>
                  <a:lnTo>
                    <a:pt x="1653" y="86"/>
                  </a:lnTo>
                  <a:cubicBezTo>
                    <a:pt x="1653" y="39"/>
                    <a:pt x="1614" y="0"/>
                    <a:pt x="1566" y="0"/>
                  </a:cubicBezTo>
                  <a:lnTo>
                    <a:pt x="750" y="0"/>
                  </a:lnTo>
                  <a:cubicBezTo>
                    <a:pt x="703" y="0"/>
                    <a:pt x="664" y="39"/>
                    <a:pt x="664" y="86"/>
                  </a:cubicBezTo>
                  <a:lnTo>
                    <a:pt x="664" y="96"/>
                  </a:lnTo>
                  <a:cubicBezTo>
                    <a:pt x="664" y="144"/>
                    <a:pt x="703" y="182"/>
                    <a:pt x="750" y="182"/>
                  </a:cubicBezTo>
                  <a:lnTo>
                    <a:pt x="817" y="182"/>
                  </a:lnTo>
                  <a:lnTo>
                    <a:pt x="817" y="1118"/>
                  </a:lnTo>
                  <a:lnTo>
                    <a:pt x="55" y="2349"/>
                  </a:lnTo>
                  <a:cubicBezTo>
                    <a:pt x="3" y="2433"/>
                    <a:pt x="0" y="2535"/>
                    <a:pt x="48" y="2621"/>
                  </a:cubicBezTo>
                  <a:cubicBezTo>
                    <a:pt x="100" y="2714"/>
                    <a:pt x="200" y="2771"/>
                    <a:pt x="310" y="2771"/>
                  </a:cubicBezTo>
                  <a:lnTo>
                    <a:pt x="2007" y="2771"/>
                  </a:lnTo>
                  <a:cubicBezTo>
                    <a:pt x="2117" y="2771"/>
                    <a:pt x="2217" y="2714"/>
                    <a:pt x="2268" y="2621"/>
                  </a:cubicBezTo>
                  <a:cubicBezTo>
                    <a:pt x="2316" y="2535"/>
                    <a:pt x="2314" y="2433"/>
                    <a:pt x="2262" y="2349"/>
                  </a:cubicBezTo>
                  <a:close/>
                  <a:moveTo>
                    <a:pt x="951" y="1156"/>
                  </a:moveTo>
                  <a:lnTo>
                    <a:pt x="951" y="249"/>
                  </a:lnTo>
                  <a:lnTo>
                    <a:pt x="1366" y="249"/>
                  </a:lnTo>
                  <a:lnTo>
                    <a:pt x="1366" y="1156"/>
                  </a:lnTo>
                  <a:lnTo>
                    <a:pt x="1637" y="1593"/>
                  </a:lnTo>
                  <a:lnTo>
                    <a:pt x="680" y="1593"/>
                  </a:lnTo>
                  <a:lnTo>
                    <a:pt x="951" y="11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1" name="文本框 110">
            <a:extLst>
              <a:ext uri="{FF2B5EF4-FFF2-40B4-BE49-F238E27FC236}">
                <a16:creationId xmlns:a16="http://schemas.microsoft.com/office/drawing/2014/main" id="{AF285A52-C413-313D-3598-DD4863F098B4}"/>
              </a:ext>
            </a:extLst>
          </p:cNvPr>
          <p:cNvSpPr txBox="1"/>
          <p:nvPr/>
        </p:nvSpPr>
        <p:spPr>
          <a:xfrm>
            <a:off x="9433348" y="4011255"/>
            <a:ext cx="1942420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完成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实验，获得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结果</a:t>
            </a:r>
          </a:p>
        </p:txBody>
      </p:sp>
    </p:spTree>
    <p:extLst>
      <p:ext uri="{BB962C8B-B14F-4D97-AF65-F5344CB8AC3E}">
        <p14:creationId xmlns:p14="http://schemas.microsoft.com/office/powerpoint/2010/main" val="42063975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8-mask">
            <a:extLst>
              <a:ext uri="{FF2B5EF4-FFF2-40B4-BE49-F238E27FC236}">
                <a16:creationId xmlns:a16="http://schemas.microsoft.com/office/drawing/2014/main" id="{EBF5CA5D-A517-3EED-219A-3463C8AE03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A9E907E-48AB-4407-93F5-6F468E96D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Picture 8-mask">
            <a:extLst>
              <a:ext uri="{FF2B5EF4-FFF2-40B4-BE49-F238E27FC236}">
                <a16:creationId xmlns:a16="http://schemas.microsoft.com/office/drawing/2014/main" id="{07E66FC8-2BDF-7689-457F-5E762BD32C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Picture 8-mask">
            <a:extLst>
              <a:ext uri="{FF2B5EF4-FFF2-40B4-BE49-F238E27FC236}">
                <a16:creationId xmlns:a16="http://schemas.microsoft.com/office/drawing/2014/main" id="{7927C73C-3D97-4935-0EBF-CD0C18055E3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63DF2AF-2263-BC04-DF2F-69C38AC590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338824" cy="6858000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E22DBB8C-45D7-2804-75AA-1E74347BE068}"/>
              </a:ext>
            </a:extLst>
          </p:cNvPr>
          <p:cNvGrpSpPr/>
          <p:nvPr/>
        </p:nvGrpSpPr>
        <p:grpSpPr>
          <a:xfrm>
            <a:off x="8754866" y="182572"/>
            <a:ext cx="2684991" cy="598621"/>
            <a:chOff x="4301066" y="361499"/>
            <a:chExt cx="3201458" cy="713768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F28E94F2-5E45-7882-3EE2-4853E0E3F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7267" y="389468"/>
              <a:ext cx="685799" cy="68579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679B890B-BC39-5322-EBB2-74BA1DAFF7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01066" y="361499"/>
              <a:ext cx="3201458" cy="713768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CD4B65F-AB2A-17EC-9B3F-E3C17C08D539}"/>
              </a:ext>
            </a:extLst>
          </p:cNvPr>
          <p:cNvGrpSpPr/>
          <p:nvPr/>
        </p:nvGrpSpPr>
        <p:grpSpPr>
          <a:xfrm>
            <a:off x="660400" y="215612"/>
            <a:ext cx="5151494" cy="506061"/>
            <a:chOff x="660400" y="215612"/>
            <a:chExt cx="5151494" cy="50606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B2B12D0-2E24-BD78-B9D4-173A8EC205FD}"/>
                </a:ext>
              </a:extLst>
            </p:cNvPr>
            <p:cNvSpPr txBox="1"/>
            <p:nvPr/>
          </p:nvSpPr>
          <p:spPr>
            <a:xfrm>
              <a:off x="660400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研究背景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D336DBA-CBD9-D971-369F-AA7A3E663D9C}"/>
                </a:ext>
              </a:extLst>
            </p:cNvPr>
            <p:cNvSpPr txBox="1"/>
            <p:nvPr/>
          </p:nvSpPr>
          <p:spPr>
            <a:xfrm>
              <a:off x="2024288" y="262936"/>
              <a:ext cx="1210588" cy="429861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研究情况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426492D-3F5F-E8C4-80B3-47BD27D94429}"/>
                </a:ext>
              </a:extLst>
            </p:cNvPr>
            <p:cNvSpPr txBox="1"/>
            <p:nvPr/>
          </p:nvSpPr>
          <p:spPr>
            <a:xfrm>
              <a:off x="3336860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研究方法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E77C49F-D404-22E1-D594-3DDC61724692}"/>
                </a:ext>
              </a:extLst>
            </p:cNvPr>
            <p:cNvSpPr txBox="1"/>
            <p:nvPr/>
          </p:nvSpPr>
          <p:spPr>
            <a:xfrm>
              <a:off x="4601306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研究结论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352B1BF-8FCD-25D6-F29E-D8239FA6B4F6}"/>
                </a:ext>
              </a:extLst>
            </p:cNvPr>
            <p:cNvSpPr txBox="1"/>
            <p:nvPr/>
          </p:nvSpPr>
          <p:spPr>
            <a:xfrm>
              <a:off x="1865788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537DB95-0FDA-A69B-282A-0622D1C2A46D}"/>
                </a:ext>
              </a:extLst>
            </p:cNvPr>
            <p:cNvSpPr txBox="1"/>
            <p:nvPr/>
          </p:nvSpPr>
          <p:spPr>
            <a:xfrm>
              <a:off x="3130234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8D915CA-2210-E385-7DD6-EF59C2473B8C}"/>
                </a:ext>
              </a:extLst>
            </p:cNvPr>
            <p:cNvSpPr txBox="1"/>
            <p:nvPr/>
          </p:nvSpPr>
          <p:spPr>
            <a:xfrm>
              <a:off x="4394680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Pentagon 25">
            <a:extLst>
              <a:ext uri="{FF2B5EF4-FFF2-40B4-BE49-F238E27FC236}">
                <a16:creationId xmlns:a16="http://schemas.microsoft.com/office/drawing/2014/main" id="{2F906C30-197A-F196-EC7D-DE144DE05CD9}"/>
              </a:ext>
            </a:extLst>
          </p:cNvPr>
          <p:cNvSpPr/>
          <p:nvPr/>
        </p:nvSpPr>
        <p:spPr>
          <a:xfrm rot="5400000">
            <a:off x="180238" y="2570769"/>
            <a:ext cx="3948430" cy="1926590"/>
          </a:xfrm>
          <a:prstGeom prst="homePlate">
            <a:avLst>
              <a:gd name="adj" fmla="val 2903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rgbClr val="C00000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Rectangle 26">
            <a:extLst>
              <a:ext uri="{FF2B5EF4-FFF2-40B4-BE49-F238E27FC236}">
                <a16:creationId xmlns:a16="http://schemas.microsoft.com/office/drawing/2014/main" id="{87EF6E6E-788B-45C8-CFD0-C87F2B98EEBB}"/>
              </a:ext>
            </a:extLst>
          </p:cNvPr>
          <p:cNvSpPr/>
          <p:nvPr/>
        </p:nvSpPr>
        <p:spPr>
          <a:xfrm>
            <a:off x="1141628" y="1662084"/>
            <a:ext cx="2025650" cy="785495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66">
            <a:extLst>
              <a:ext uri="{FF2B5EF4-FFF2-40B4-BE49-F238E27FC236}">
                <a16:creationId xmlns:a16="http://schemas.microsoft.com/office/drawing/2014/main" id="{8D3F08B4-AADF-AE62-AC87-EB7512FFF711}"/>
              </a:ext>
            </a:extLst>
          </p:cNvPr>
          <p:cNvSpPr>
            <a:spLocks noEditPoints="1"/>
          </p:cNvSpPr>
          <p:nvPr/>
        </p:nvSpPr>
        <p:spPr bwMode="auto">
          <a:xfrm>
            <a:off x="1945538" y="1846869"/>
            <a:ext cx="417830" cy="415925"/>
          </a:xfrm>
          <a:custGeom>
            <a:avLst/>
            <a:gdLst>
              <a:gd name="T0" fmla="*/ 3130 w 3331"/>
              <a:gd name="T1" fmla="*/ 1290 h 3328"/>
              <a:gd name="T2" fmla="*/ 3082 w 3331"/>
              <a:gd name="T3" fmla="*/ 1039 h 3328"/>
              <a:gd name="T4" fmla="*/ 2984 w 3331"/>
              <a:gd name="T5" fmla="*/ 809 h 3328"/>
              <a:gd name="T6" fmla="*/ 2841 w 3331"/>
              <a:gd name="T7" fmla="*/ 606 h 3328"/>
              <a:gd name="T8" fmla="*/ 2661 w 3331"/>
              <a:gd name="T9" fmla="*/ 438 h 3328"/>
              <a:gd name="T10" fmla="*/ 2449 w 3331"/>
              <a:gd name="T11" fmla="*/ 310 h 3328"/>
              <a:gd name="T12" fmla="*/ 2210 w 3331"/>
              <a:gd name="T13" fmla="*/ 227 h 3328"/>
              <a:gd name="T14" fmla="*/ 1571 w 3331"/>
              <a:gd name="T15" fmla="*/ 185 h 3328"/>
              <a:gd name="T16" fmla="*/ 1632 w 3331"/>
              <a:gd name="T17" fmla="*/ 207 h 3328"/>
              <a:gd name="T18" fmla="*/ 1666 w 3331"/>
              <a:gd name="T19" fmla="*/ 261 h 3328"/>
              <a:gd name="T20" fmla="*/ 1672 w 3331"/>
              <a:gd name="T21" fmla="*/ 1578 h 3328"/>
              <a:gd name="T22" fmla="*/ 1708 w 3331"/>
              <a:gd name="T23" fmla="*/ 1635 h 3328"/>
              <a:gd name="T24" fmla="*/ 1773 w 3331"/>
              <a:gd name="T25" fmla="*/ 1659 h 3328"/>
              <a:gd name="T26" fmla="*/ 3087 w 3331"/>
              <a:gd name="T27" fmla="*/ 1669 h 3328"/>
              <a:gd name="T28" fmla="*/ 3132 w 3331"/>
              <a:gd name="T29" fmla="*/ 1714 h 3328"/>
              <a:gd name="T30" fmla="*/ 3139 w 3331"/>
              <a:gd name="T31" fmla="*/ 1846 h 3328"/>
              <a:gd name="T32" fmla="*/ 3103 w 3331"/>
              <a:gd name="T33" fmla="*/ 2109 h 3328"/>
              <a:gd name="T34" fmla="*/ 3023 w 3331"/>
              <a:gd name="T35" fmla="*/ 2358 h 3328"/>
              <a:gd name="T36" fmla="*/ 2903 w 3331"/>
              <a:gd name="T37" fmla="*/ 2590 h 3328"/>
              <a:gd name="T38" fmla="*/ 2743 w 3331"/>
              <a:gd name="T39" fmla="*/ 2802 h 3328"/>
              <a:gd name="T40" fmla="*/ 2549 w 3331"/>
              <a:gd name="T41" fmla="*/ 2986 h 3328"/>
              <a:gd name="T42" fmla="*/ 2330 w 3331"/>
              <a:gd name="T43" fmla="*/ 3133 h 3328"/>
              <a:gd name="T44" fmla="*/ 2091 w 3331"/>
              <a:gd name="T45" fmla="*/ 3240 h 3328"/>
              <a:gd name="T46" fmla="*/ 1837 w 3331"/>
              <a:gd name="T47" fmla="*/ 3305 h 3328"/>
              <a:gd name="T48" fmla="*/ 1571 w 3331"/>
              <a:gd name="T49" fmla="*/ 3328 h 3328"/>
              <a:gd name="T50" fmla="*/ 1440 w 3331"/>
              <a:gd name="T51" fmla="*/ 3322 h 3328"/>
              <a:gd name="T52" fmla="*/ 1169 w 3331"/>
              <a:gd name="T53" fmla="*/ 3276 h 3328"/>
              <a:gd name="T54" fmla="*/ 912 w 3331"/>
              <a:gd name="T55" fmla="*/ 3182 h 3328"/>
              <a:gd name="T56" fmla="*/ 674 w 3331"/>
              <a:gd name="T57" fmla="*/ 3046 h 3328"/>
              <a:gd name="T58" fmla="*/ 460 w 3331"/>
              <a:gd name="T59" fmla="*/ 2866 h 3328"/>
              <a:gd name="T60" fmla="*/ 281 w 3331"/>
              <a:gd name="T61" fmla="*/ 2653 h 3328"/>
              <a:gd name="T62" fmla="*/ 145 w 3331"/>
              <a:gd name="T63" fmla="*/ 2415 h 3328"/>
              <a:gd name="T64" fmla="*/ 51 w 3331"/>
              <a:gd name="T65" fmla="*/ 2158 h 3328"/>
              <a:gd name="T66" fmla="*/ 4 w 3331"/>
              <a:gd name="T67" fmla="*/ 1887 h 3328"/>
              <a:gd name="T68" fmla="*/ 5 w 3331"/>
              <a:gd name="T69" fmla="*/ 1613 h 3328"/>
              <a:gd name="T70" fmla="*/ 52 w 3331"/>
              <a:gd name="T71" fmla="*/ 1349 h 3328"/>
              <a:gd name="T72" fmla="*/ 142 w 3331"/>
              <a:gd name="T73" fmla="*/ 1100 h 3328"/>
              <a:gd name="T74" fmla="*/ 274 w 3331"/>
              <a:gd name="T75" fmla="*/ 868 h 3328"/>
              <a:gd name="T76" fmla="*/ 446 w 3331"/>
              <a:gd name="T77" fmla="*/ 659 h 3328"/>
              <a:gd name="T78" fmla="*/ 651 w 3331"/>
              <a:gd name="T79" fmla="*/ 482 h 3328"/>
              <a:gd name="T80" fmla="*/ 880 w 3331"/>
              <a:gd name="T81" fmla="*/ 344 h 3328"/>
              <a:gd name="T82" fmla="*/ 1128 w 3331"/>
              <a:gd name="T83" fmla="*/ 249 h 3328"/>
              <a:gd name="T84" fmla="*/ 1389 w 3331"/>
              <a:gd name="T85" fmla="*/ 196 h 3328"/>
              <a:gd name="T86" fmla="*/ 1943 w 3331"/>
              <a:gd name="T87" fmla="*/ 0 h 3328"/>
              <a:gd name="T88" fmla="*/ 2222 w 3331"/>
              <a:gd name="T89" fmla="*/ 29 h 3328"/>
              <a:gd name="T90" fmla="*/ 2482 w 3331"/>
              <a:gd name="T91" fmla="*/ 109 h 3328"/>
              <a:gd name="T92" fmla="*/ 2718 w 3331"/>
              <a:gd name="T93" fmla="*/ 237 h 3328"/>
              <a:gd name="T94" fmla="*/ 2923 w 3331"/>
              <a:gd name="T95" fmla="*/ 407 h 3328"/>
              <a:gd name="T96" fmla="*/ 3094 w 3331"/>
              <a:gd name="T97" fmla="*/ 613 h 3328"/>
              <a:gd name="T98" fmla="*/ 3222 w 3331"/>
              <a:gd name="T99" fmla="*/ 848 h 3328"/>
              <a:gd name="T100" fmla="*/ 3302 w 3331"/>
              <a:gd name="T101" fmla="*/ 1109 h 3328"/>
              <a:gd name="T102" fmla="*/ 3331 w 3331"/>
              <a:gd name="T103" fmla="*/ 1388 h 3328"/>
              <a:gd name="T104" fmla="*/ 3310 w 3331"/>
              <a:gd name="T105" fmla="*/ 1449 h 3328"/>
              <a:gd name="T106" fmla="*/ 3256 w 3331"/>
              <a:gd name="T107" fmla="*/ 1484 h 3328"/>
              <a:gd name="T108" fmla="*/ 1920 w 3331"/>
              <a:gd name="T109" fmla="*/ 1484 h 3328"/>
              <a:gd name="T110" fmla="*/ 1866 w 3331"/>
              <a:gd name="T111" fmla="*/ 1449 h 3328"/>
              <a:gd name="T112" fmla="*/ 1844 w 3331"/>
              <a:gd name="T113" fmla="*/ 1388 h 3328"/>
              <a:gd name="T114" fmla="*/ 1854 w 3331"/>
              <a:gd name="T115" fmla="*/ 55 h 3328"/>
              <a:gd name="T116" fmla="*/ 1899 w 3331"/>
              <a:gd name="T117" fmla="*/ 10 h 3328"/>
              <a:gd name="T118" fmla="*/ 1943 w 3331"/>
              <a:gd name="T119" fmla="*/ 0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31" h="3328">
                <a:moveTo>
                  <a:pt x="2040" y="201"/>
                </a:moveTo>
                <a:lnTo>
                  <a:pt x="2040" y="1290"/>
                </a:lnTo>
                <a:lnTo>
                  <a:pt x="3130" y="1290"/>
                </a:lnTo>
                <a:lnTo>
                  <a:pt x="3120" y="1204"/>
                </a:lnTo>
                <a:lnTo>
                  <a:pt x="3104" y="1120"/>
                </a:lnTo>
                <a:lnTo>
                  <a:pt x="3082" y="1039"/>
                </a:lnTo>
                <a:lnTo>
                  <a:pt x="3055" y="959"/>
                </a:lnTo>
                <a:lnTo>
                  <a:pt x="3021" y="882"/>
                </a:lnTo>
                <a:lnTo>
                  <a:pt x="2984" y="809"/>
                </a:lnTo>
                <a:lnTo>
                  <a:pt x="2941" y="737"/>
                </a:lnTo>
                <a:lnTo>
                  <a:pt x="2893" y="670"/>
                </a:lnTo>
                <a:lnTo>
                  <a:pt x="2841" y="606"/>
                </a:lnTo>
                <a:lnTo>
                  <a:pt x="2785" y="546"/>
                </a:lnTo>
                <a:lnTo>
                  <a:pt x="2725" y="490"/>
                </a:lnTo>
                <a:lnTo>
                  <a:pt x="2661" y="438"/>
                </a:lnTo>
                <a:lnTo>
                  <a:pt x="2593" y="390"/>
                </a:lnTo>
                <a:lnTo>
                  <a:pt x="2522" y="347"/>
                </a:lnTo>
                <a:lnTo>
                  <a:pt x="2449" y="310"/>
                </a:lnTo>
                <a:lnTo>
                  <a:pt x="2371" y="276"/>
                </a:lnTo>
                <a:lnTo>
                  <a:pt x="2292" y="249"/>
                </a:lnTo>
                <a:lnTo>
                  <a:pt x="2210" y="227"/>
                </a:lnTo>
                <a:lnTo>
                  <a:pt x="2127" y="211"/>
                </a:lnTo>
                <a:lnTo>
                  <a:pt x="2040" y="201"/>
                </a:lnTo>
                <a:close/>
                <a:moveTo>
                  <a:pt x="1571" y="185"/>
                </a:moveTo>
                <a:lnTo>
                  <a:pt x="1593" y="189"/>
                </a:lnTo>
                <a:lnTo>
                  <a:pt x="1614" y="196"/>
                </a:lnTo>
                <a:lnTo>
                  <a:pt x="1632" y="207"/>
                </a:lnTo>
                <a:lnTo>
                  <a:pt x="1647" y="222"/>
                </a:lnTo>
                <a:lnTo>
                  <a:pt x="1658" y="240"/>
                </a:lnTo>
                <a:lnTo>
                  <a:pt x="1666" y="261"/>
                </a:lnTo>
                <a:lnTo>
                  <a:pt x="1669" y="284"/>
                </a:lnTo>
                <a:lnTo>
                  <a:pt x="1669" y="1555"/>
                </a:lnTo>
                <a:lnTo>
                  <a:pt x="1672" y="1578"/>
                </a:lnTo>
                <a:lnTo>
                  <a:pt x="1680" y="1600"/>
                </a:lnTo>
                <a:lnTo>
                  <a:pt x="1692" y="1619"/>
                </a:lnTo>
                <a:lnTo>
                  <a:pt x="1708" y="1635"/>
                </a:lnTo>
                <a:lnTo>
                  <a:pt x="1728" y="1648"/>
                </a:lnTo>
                <a:lnTo>
                  <a:pt x="1749" y="1656"/>
                </a:lnTo>
                <a:lnTo>
                  <a:pt x="1773" y="1659"/>
                </a:lnTo>
                <a:lnTo>
                  <a:pt x="3044" y="1659"/>
                </a:lnTo>
                <a:lnTo>
                  <a:pt x="3067" y="1661"/>
                </a:lnTo>
                <a:lnTo>
                  <a:pt x="3087" y="1669"/>
                </a:lnTo>
                <a:lnTo>
                  <a:pt x="3106" y="1680"/>
                </a:lnTo>
                <a:lnTo>
                  <a:pt x="3121" y="1695"/>
                </a:lnTo>
                <a:lnTo>
                  <a:pt x="3132" y="1714"/>
                </a:lnTo>
                <a:lnTo>
                  <a:pt x="3139" y="1734"/>
                </a:lnTo>
                <a:lnTo>
                  <a:pt x="3142" y="1757"/>
                </a:lnTo>
                <a:lnTo>
                  <a:pt x="3139" y="1846"/>
                </a:lnTo>
                <a:lnTo>
                  <a:pt x="3132" y="1935"/>
                </a:lnTo>
                <a:lnTo>
                  <a:pt x="3120" y="2022"/>
                </a:lnTo>
                <a:lnTo>
                  <a:pt x="3103" y="2109"/>
                </a:lnTo>
                <a:lnTo>
                  <a:pt x="3081" y="2193"/>
                </a:lnTo>
                <a:lnTo>
                  <a:pt x="3055" y="2277"/>
                </a:lnTo>
                <a:lnTo>
                  <a:pt x="3023" y="2358"/>
                </a:lnTo>
                <a:lnTo>
                  <a:pt x="2988" y="2438"/>
                </a:lnTo>
                <a:lnTo>
                  <a:pt x="2948" y="2515"/>
                </a:lnTo>
                <a:lnTo>
                  <a:pt x="2903" y="2590"/>
                </a:lnTo>
                <a:lnTo>
                  <a:pt x="2854" y="2664"/>
                </a:lnTo>
                <a:lnTo>
                  <a:pt x="2801" y="2734"/>
                </a:lnTo>
                <a:lnTo>
                  <a:pt x="2743" y="2802"/>
                </a:lnTo>
                <a:lnTo>
                  <a:pt x="2682" y="2867"/>
                </a:lnTo>
                <a:lnTo>
                  <a:pt x="2617" y="2928"/>
                </a:lnTo>
                <a:lnTo>
                  <a:pt x="2549" y="2986"/>
                </a:lnTo>
                <a:lnTo>
                  <a:pt x="2478" y="3039"/>
                </a:lnTo>
                <a:lnTo>
                  <a:pt x="2405" y="3088"/>
                </a:lnTo>
                <a:lnTo>
                  <a:pt x="2330" y="3133"/>
                </a:lnTo>
                <a:lnTo>
                  <a:pt x="2252" y="3173"/>
                </a:lnTo>
                <a:lnTo>
                  <a:pt x="2173" y="3208"/>
                </a:lnTo>
                <a:lnTo>
                  <a:pt x="2091" y="3240"/>
                </a:lnTo>
                <a:lnTo>
                  <a:pt x="2008" y="3266"/>
                </a:lnTo>
                <a:lnTo>
                  <a:pt x="1922" y="3288"/>
                </a:lnTo>
                <a:lnTo>
                  <a:pt x="1837" y="3305"/>
                </a:lnTo>
                <a:lnTo>
                  <a:pt x="1749" y="3317"/>
                </a:lnTo>
                <a:lnTo>
                  <a:pt x="1660" y="3325"/>
                </a:lnTo>
                <a:lnTo>
                  <a:pt x="1571" y="3328"/>
                </a:lnTo>
                <a:lnTo>
                  <a:pt x="1571" y="3328"/>
                </a:lnTo>
                <a:lnTo>
                  <a:pt x="1533" y="3328"/>
                </a:lnTo>
                <a:lnTo>
                  <a:pt x="1440" y="3322"/>
                </a:lnTo>
                <a:lnTo>
                  <a:pt x="1349" y="3312"/>
                </a:lnTo>
                <a:lnTo>
                  <a:pt x="1258" y="3296"/>
                </a:lnTo>
                <a:lnTo>
                  <a:pt x="1169" y="3276"/>
                </a:lnTo>
                <a:lnTo>
                  <a:pt x="1082" y="3249"/>
                </a:lnTo>
                <a:lnTo>
                  <a:pt x="995" y="3219"/>
                </a:lnTo>
                <a:lnTo>
                  <a:pt x="912" y="3182"/>
                </a:lnTo>
                <a:lnTo>
                  <a:pt x="830" y="3141"/>
                </a:lnTo>
                <a:lnTo>
                  <a:pt x="751" y="3095"/>
                </a:lnTo>
                <a:lnTo>
                  <a:pt x="674" y="3046"/>
                </a:lnTo>
                <a:lnTo>
                  <a:pt x="600" y="2990"/>
                </a:lnTo>
                <a:lnTo>
                  <a:pt x="529" y="2930"/>
                </a:lnTo>
                <a:lnTo>
                  <a:pt x="460" y="2866"/>
                </a:lnTo>
                <a:lnTo>
                  <a:pt x="396" y="2798"/>
                </a:lnTo>
                <a:lnTo>
                  <a:pt x="337" y="2727"/>
                </a:lnTo>
                <a:lnTo>
                  <a:pt x="281" y="2653"/>
                </a:lnTo>
                <a:lnTo>
                  <a:pt x="231" y="2576"/>
                </a:lnTo>
                <a:lnTo>
                  <a:pt x="185" y="2497"/>
                </a:lnTo>
                <a:lnTo>
                  <a:pt x="145" y="2415"/>
                </a:lnTo>
                <a:lnTo>
                  <a:pt x="108" y="2332"/>
                </a:lnTo>
                <a:lnTo>
                  <a:pt x="77" y="2245"/>
                </a:lnTo>
                <a:lnTo>
                  <a:pt x="51" y="2158"/>
                </a:lnTo>
                <a:lnTo>
                  <a:pt x="31" y="2069"/>
                </a:lnTo>
                <a:lnTo>
                  <a:pt x="14" y="1978"/>
                </a:lnTo>
                <a:lnTo>
                  <a:pt x="4" y="1887"/>
                </a:lnTo>
                <a:lnTo>
                  <a:pt x="0" y="1794"/>
                </a:lnTo>
                <a:lnTo>
                  <a:pt x="0" y="1704"/>
                </a:lnTo>
                <a:lnTo>
                  <a:pt x="5" y="1613"/>
                </a:lnTo>
                <a:lnTo>
                  <a:pt x="16" y="1524"/>
                </a:lnTo>
                <a:lnTo>
                  <a:pt x="32" y="1436"/>
                </a:lnTo>
                <a:lnTo>
                  <a:pt x="52" y="1349"/>
                </a:lnTo>
                <a:lnTo>
                  <a:pt x="77" y="1265"/>
                </a:lnTo>
                <a:lnTo>
                  <a:pt x="107" y="1181"/>
                </a:lnTo>
                <a:lnTo>
                  <a:pt x="142" y="1100"/>
                </a:lnTo>
                <a:lnTo>
                  <a:pt x="181" y="1020"/>
                </a:lnTo>
                <a:lnTo>
                  <a:pt x="225" y="943"/>
                </a:lnTo>
                <a:lnTo>
                  <a:pt x="274" y="868"/>
                </a:lnTo>
                <a:lnTo>
                  <a:pt x="327" y="795"/>
                </a:lnTo>
                <a:lnTo>
                  <a:pt x="384" y="726"/>
                </a:lnTo>
                <a:lnTo>
                  <a:pt x="446" y="659"/>
                </a:lnTo>
                <a:lnTo>
                  <a:pt x="511" y="596"/>
                </a:lnTo>
                <a:lnTo>
                  <a:pt x="580" y="537"/>
                </a:lnTo>
                <a:lnTo>
                  <a:pt x="651" y="482"/>
                </a:lnTo>
                <a:lnTo>
                  <a:pt x="725" y="432"/>
                </a:lnTo>
                <a:lnTo>
                  <a:pt x="801" y="386"/>
                </a:lnTo>
                <a:lnTo>
                  <a:pt x="880" y="344"/>
                </a:lnTo>
                <a:lnTo>
                  <a:pt x="961" y="308"/>
                </a:lnTo>
                <a:lnTo>
                  <a:pt x="1043" y="276"/>
                </a:lnTo>
                <a:lnTo>
                  <a:pt x="1128" y="249"/>
                </a:lnTo>
                <a:lnTo>
                  <a:pt x="1213" y="226"/>
                </a:lnTo>
                <a:lnTo>
                  <a:pt x="1301" y="209"/>
                </a:lnTo>
                <a:lnTo>
                  <a:pt x="1389" y="196"/>
                </a:lnTo>
                <a:lnTo>
                  <a:pt x="1480" y="189"/>
                </a:lnTo>
                <a:lnTo>
                  <a:pt x="1571" y="185"/>
                </a:lnTo>
                <a:close/>
                <a:moveTo>
                  <a:pt x="1943" y="0"/>
                </a:moveTo>
                <a:lnTo>
                  <a:pt x="2037" y="3"/>
                </a:lnTo>
                <a:lnTo>
                  <a:pt x="2130" y="13"/>
                </a:lnTo>
                <a:lnTo>
                  <a:pt x="2222" y="29"/>
                </a:lnTo>
                <a:lnTo>
                  <a:pt x="2311" y="50"/>
                </a:lnTo>
                <a:lnTo>
                  <a:pt x="2398" y="77"/>
                </a:lnTo>
                <a:lnTo>
                  <a:pt x="2482" y="109"/>
                </a:lnTo>
                <a:lnTo>
                  <a:pt x="2564" y="147"/>
                </a:lnTo>
                <a:lnTo>
                  <a:pt x="2642" y="190"/>
                </a:lnTo>
                <a:lnTo>
                  <a:pt x="2718" y="237"/>
                </a:lnTo>
                <a:lnTo>
                  <a:pt x="2790" y="289"/>
                </a:lnTo>
                <a:lnTo>
                  <a:pt x="2858" y="346"/>
                </a:lnTo>
                <a:lnTo>
                  <a:pt x="2923" y="407"/>
                </a:lnTo>
                <a:lnTo>
                  <a:pt x="2985" y="472"/>
                </a:lnTo>
                <a:lnTo>
                  <a:pt x="3041" y="541"/>
                </a:lnTo>
                <a:lnTo>
                  <a:pt x="3094" y="613"/>
                </a:lnTo>
                <a:lnTo>
                  <a:pt x="3140" y="688"/>
                </a:lnTo>
                <a:lnTo>
                  <a:pt x="3183" y="767"/>
                </a:lnTo>
                <a:lnTo>
                  <a:pt x="3222" y="848"/>
                </a:lnTo>
                <a:lnTo>
                  <a:pt x="3253" y="933"/>
                </a:lnTo>
                <a:lnTo>
                  <a:pt x="3281" y="1019"/>
                </a:lnTo>
                <a:lnTo>
                  <a:pt x="3302" y="1109"/>
                </a:lnTo>
                <a:lnTo>
                  <a:pt x="3318" y="1200"/>
                </a:lnTo>
                <a:lnTo>
                  <a:pt x="3328" y="1293"/>
                </a:lnTo>
                <a:lnTo>
                  <a:pt x="3331" y="1388"/>
                </a:lnTo>
                <a:lnTo>
                  <a:pt x="3328" y="1410"/>
                </a:lnTo>
                <a:lnTo>
                  <a:pt x="3321" y="1431"/>
                </a:lnTo>
                <a:lnTo>
                  <a:pt x="3310" y="1449"/>
                </a:lnTo>
                <a:lnTo>
                  <a:pt x="3294" y="1464"/>
                </a:lnTo>
                <a:lnTo>
                  <a:pt x="3276" y="1477"/>
                </a:lnTo>
                <a:lnTo>
                  <a:pt x="3256" y="1484"/>
                </a:lnTo>
                <a:lnTo>
                  <a:pt x="3232" y="1486"/>
                </a:lnTo>
                <a:lnTo>
                  <a:pt x="1943" y="1486"/>
                </a:lnTo>
                <a:lnTo>
                  <a:pt x="1920" y="1484"/>
                </a:lnTo>
                <a:lnTo>
                  <a:pt x="1899" y="1477"/>
                </a:lnTo>
                <a:lnTo>
                  <a:pt x="1881" y="1464"/>
                </a:lnTo>
                <a:lnTo>
                  <a:pt x="1866" y="1449"/>
                </a:lnTo>
                <a:lnTo>
                  <a:pt x="1854" y="1431"/>
                </a:lnTo>
                <a:lnTo>
                  <a:pt x="1847" y="1410"/>
                </a:lnTo>
                <a:lnTo>
                  <a:pt x="1844" y="1388"/>
                </a:lnTo>
                <a:lnTo>
                  <a:pt x="1844" y="98"/>
                </a:lnTo>
                <a:lnTo>
                  <a:pt x="1847" y="75"/>
                </a:lnTo>
                <a:lnTo>
                  <a:pt x="1854" y="55"/>
                </a:lnTo>
                <a:lnTo>
                  <a:pt x="1866" y="37"/>
                </a:lnTo>
                <a:lnTo>
                  <a:pt x="1881" y="22"/>
                </a:lnTo>
                <a:lnTo>
                  <a:pt x="1899" y="10"/>
                </a:lnTo>
                <a:lnTo>
                  <a:pt x="1920" y="3"/>
                </a:lnTo>
                <a:lnTo>
                  <a:pt x="1943" y="0"/>
                </a:lnTo>
                <a:lnTo>
                  <a:pt x="19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en-US" sz="2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EC3CA833-E504-B262-38F1-401516D90909}"/>
              </a:ext>
            </a:extLst>
          </p:cNvPr>
          <p:cNvCxnSpPr>
            <a:cxnSpLocks/>
          </p:cNvCxnSpPr>
          <p:nvPr/>
        </p:nvCxnSpPr>
        <p:spPr>
          <a:xfrm>
            <a:off x="1649311" y="3267913"/>
            <a:ext cx="10123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77F8F898-8B40-D862-5B4B-29CE15986D78}"/>
              </a:ext>
            </a:extLst>
          </p:cNvPr>
          <p:cNvSpPr txBox="1">
            <a:spLocks/>
          </p:cNvSpPr>
          <p:nvPr/>
        </p:nvSpPr>
        <p:spPr>
          <a:xfrm>
            <a:off x="1191158" y="2678225"/>
            <a:ext cx="1926592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37" name="Pentagon 25">
            <a:extLst>
              <a:ext uri="{FF2B5EF4-FFF2-40B4-BE49-F238E27FC236}">
                <a16:creationId xmlns:a16="http://schemas.microsoft.com/office/drawing/2014/main" id="{AE615219-135F-45CB-175E-9B2DA6810DCC}"/>
              </a:ext>
            </a:extLst>
          </p:cNvPr>
          <p:cNvSpPr/>
          <p:nvPr/>
        </p:nvSpPr>
        <p:spPr>
          <a:xfrm rot="5400000">
            <a:off x="2817024" y="2570769"/>
            <a:ext cx="3948430" cy="1926590"/>
          </a:xfrm>
          <a:prstGeom prst="homePlate">
            <a:avLst>
              <a:gd name="adj" fmla="val 2903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rgbClr val="C00000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Rectangle 26">
            <a:extLst>
              <a:ext uri="{FF2B5EF4-FFF2-40B4-BE49-F238E27FC236}">
                <a16:creationId xmlns:a16="http://schemas.microsoft.com/office/drawing/2014/main" id="{C35CED72-6152-3028-D720-4FBCA0E8C359}"/>
              </a:ext>
            </a:extLst>
          </p:cNvPr>
          <p:cNvSpPr/>
          <p:nvPr/>
        </p:nvSpPr>
        <p:spPr>
          <a:xfrm>
            <a:off x="3778414" y="1662084"/>
            <a:ext cx="2025650" cy="785495"/>
          </a:xfrm>
          <a:prstGeom prst="rect">
            <a:avLst/>
          </a:prstGeom>
          <a:solidFill>
            <a:srgbClr val="FF979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ECCB89D7-ED3D-3359-453B-BB4C117F5269}"/>
              </a:ext>
            </a:extLst>
          </p:cNvPr>
          <p:cNvCxnSpPr>
            <a:cxnSpLocks/>
          </p:cNvCxnSpPr>
          <p:nvPr/>
        </p:nvCxnSpPr>
        <p:spPr>
          <a:xfrm>
            <a:off x="4286097" y="3267913"/>
            <a:ext cx="10123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Pentagon 25">
            <a:extLst>
              <a:ext uri="{FF2B5EF4-FFF2-40B4-BE49-F238E27FC236}">
                <a16:creationId xmlns:a16="http://schemas.microsoft.com/office/drawing/2014/main" id="{84CA96EE-43C4-CC45-E205-A7F5968FE638}"/>
              </a:ext>
            </a:extLst>
          </p:cNvPr>
          <p:cNvSpPr/>
          <p:nvPr/>
        </p:nvSpPr>
        <p:spPr>
          <a:xfrm rot="5400000">
            <a:off x="5453810" y="2570769"/>
            <a:ext cx="3948430" cy="1926590"/>
          </a:xfrm>
          <a:prstGeom prst="homePlate">
            <a:avLst>
              <a:gd name="adj" fmla="val 2903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rgbClr val="C00000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Rectangle 26">
            <a:extLst>
              <a:ext uri="{FF2B5EF4-FFF2-40B4-BE49-F238E27FC236}">
                <a16:creationId xmlns:a16="http://schemas.microsoft.com/office/drawing/2014/main" id="{E86F4BDA-40D7-8F8E-6060-09ABC4222D46}"/>
              </a:ext>
            </a:extLst>
          </p:cNvPr>
          <p:cNvSpPr/>
          <p:nvPr/>
        </p:nvSpPr>
        <p:spPr>
          <a:xfrm>
            <a:off x="6415200" y="1662084"/>
            <a:ext cx="2025650" cy="785495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841710B3-BEB9-871F-49F2-4D822362EDA4}"/>
              </a:ext>
            </a:extLst>
          </p:cNvPr>
          <p:cNvCxnSpPr>
            <a:cxnSpLocks/>
          </p:cNvCxnSpPr>
          <p:nvPr/>
        </p:nvCxnSpPr>
        <p:spPr>
          <a:xfrm>
            <a:off x="6922883" y="3267913"/>
            <a:ext cx="10123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Pentagon 25">
            <a:extLst>
              <a:ext uri="{FF2B5EF4-FFF2-40B4-BE49-F238E27FC236}">
                <a16:creationId xmlns:a16="http://schemas.microsoft.com/office/drawing/2014/main" id="{06637A3E-5F85-3AE0-1567-5D5F15D17B00}"/>
              </a:ext>
            </a:extLst>
          </p:cNvPr>
          <p:cNvSpPr/>
          <p:nvPr/>
        </p:nvSpPr>
        <p:spPr>
          <a:xfrm rot="5400000">
            <a:off x="8090596" y="2570769"/>
            <a:ext cx="3948430" cy="1926590"/>
          </a:xfrm>
          <a:prstGeom prst="homePlate">
            <a:avLst>
              <a:gd name="adj" fmla="val 2903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rgbClr val="C00000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Rectangle 26">
            <a:extLst>
              <a:ext uri="{FF2B5EF4-FFF2-40B4-BE49-F238E27FC236}">
                <a16:creationId xmlns:a16="http://schemas.microsoft.com/office/drawing/2014/main" id="{8B60B86C-8519-0BA0-8C1A-2EC85D5245B2}"/>
              </a:ext>
            </a:extLst>
          </p:cNvPr>
          <p:cNvSpPr/>
          <p:nvPr/>
        </p:nvSpPr>
        <p:spPr>
          <a:xfrm>
            <a:off x="9051986" y="1662084"/>
            <a:ext cx="2025650" cy="785495"/>
          </a:xfrm>
          <a:prstGeom prst="rect">
            <a:avLst/>
          </a:prstGeom>
          <a:solidFill>
            <a:srgbClr val="FF979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6A1A1B59-025A-2A89-07B3-D27C6E19C34B}"/>
              </a:ext>
            </a:extLst>
          </p:cNvPr>
          <p:cNvCxnSpPr>
            <a:cxnSpLocks/>
          </p:cNvCxnSpPr>
          <p:nvPr/>
        </p:nvCxnSpPr>
        <p:spPr>
          <a:xfrm>
            <a:off x="9559669" y="3267913"/>
            <a:ext cx="10123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图形 41" descr="条形图 纯色填充">
            <a:extLst>
              <a:ext uri="{FF2B5EF4-FFF2-40B4-BE49-F238E27FC236}">
                <a16:creationId xmlns:a16="http://schemas.microsoft.com/office/drawing/2014/main" id="{9FFFA3A2-132E-B20C-D33F-AB2D7E32C20B}"/>
              </a:ext>
            </a:extLst>
          </p:cNvPr>
          <p:cNvGrpSpPr/>
          <p:nvPr/>
        </p:nvGrpSpPr>
        <p:grpSpPr>
          <a:xfrm>
            <a:off x="4598735" y="1838067"/>
            <a:ext cx="385006" cy="385006"/>
            <a:chOff x="4598735" y="1838067"/>
            <a:chExt cx="385006" cy="385006"/>
          </a:xfrm>
          <a:solidFill>
            <a:schemeClr val="bg1"/>
          </a:solidFill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F6B4D52-600E-799E-4609-384360B85321}"/>
                </a:ext>
              </a:extLst>
            </p:cNvPr>
            <p:cNvSpPr/>
            <p:nvPr/>
          </p:nvSpPr>
          <p:spPr>
            <a:xfrm>
              <a:off x="4598735" y="1838067"/>
              <a:ext cx="385006" cy="385006"/>
            </a:xfrm>
            <a:custGeom>
              <a:avLst/>
              <a:gdLst>
                <a:gd name="connsiteX0" fmla="*/ 351035 w 385006"/>
                <a:gd name="connsiteY0" fmla="*/ 0 h 385006"/>
                <a:gd name="connsiteX1" fmla="*/ 385006 w 385006"/>
                <a:gd name="connsiteY1" fmla="*/ 0 h 385006"/>
                <a:gd name="connsiteX2" fmla="*/ 385006 w 385006"/>
                <a:gd name="connsiteY2" fmla="*/ 385006 h 385006"/>
                <a:gd name="connsiteX3" fmla="*/ 0 w 385006"/>
                <a:gd name="connsiteY3" fmla="*/ 385006 h 385006"/>
                <a:gd name="connsiteX4" fmla="*/ 0 w 385006"/>
                <a:gd name="connsiteY4" fmla="*/ 351035 h 385006"/>
                <a:gd name="connsiteX5" fmla="*/ 351035 w 385006"/>
                <a:gd name="connsiteY5" fmla="*/ 351035 h 38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5006" h="385006">
                  <a:moveTo>
                    <a:pt x="351035" y="0"/>
                  </a:moveTo>
                  <a:lnTo>
                    <a:pt x="385006" y="0"/>
                  </a:lnTo>
                  <a:lnTo>
                    <a:pt x="385006" y="385006"/>
                  </a:lnTo>
                  <a:lnTo>
                    <a:pt x="0" y="385006"/>
                  </a:lnTo>
                  <a:lnTo>
                    <a:pt x="0" y="351035"/>
                  </a:lnTo>
                  <a:lnTo>
                    <a:pt x="351035" y="351035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0223636-EED4-A2BB-21A6-E8D5EA836D8E}"/>
                </a:ext>
              </a:extLst>
            </p:cNvPr>
            <p:cNvSpPr/>
            <p:nvPr/>
          </p:nvSpPr>
          <p:spPr>
            <a:xfrm>
              <a:off x="4853519" y="1956966"/>
              <a:ext cx="62280" cy="198164"/>
            </a:xfrm>
            <a:custGeom>
              <a:avLst/>
              <a:gdLst>
                <a:gd name="connsiteX0" fmla="*/ 0 w 62280"/>
                <a:gd name="connsiteY0" fmla="*/ 0 h 198164"/>
                <a:gd name="connsiteX1" fmla="*/ 62280 w 62280"/>
                <a:gd name="connsiteY1" fmla="*/ 0 h 198164"/>
                <a:gd name="connsiteX2" fmla="*/ 62280 w 62280"/>
                <a:gd name="connsiteY2" fmla="*/ 198165 h 198164"/>
                <a:gd name="connsiteX3" fmla="*/ 0 w 62280"/>
                <a:gd name="connsiteY3" fmla="*/ 198165 h 19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0" h="198164">
                  <a:moveTo>
                    <a:pt x="0" y="0"/>
                  </a:moveTo>
                  <a:lnTo>
                    <a:pt x="62280" y="0"/>
                  </a:lnTo>
                  <a:lnTo>
                    <a:pt x="62280" y="198165"/>
                  </a:lnTo>
                  <a:lnTo>
                    <a:pt x="0" y="198165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EB33DCF-6D54-5441-AD19-B9504FB48392}"/>
                </a:ext>
              </a:extLst>
            </p:cNvPr>
            <p:cNvSpPr/>
            <p:nvPr/>
          </p:nvSpPr>
          <p:spPr>
            <a:xfrm>
              <a:off x="4768591" y="1838067"/>
              <a:ext cx="62280" cy="317063"/>
            </a:xfrm>
            <a:custGeom>
              <a:avLst/>
              <a:gdLst>
                <a:gd name="connsiteX0" fmla="*/ 0 w 62280"/>
                <a:gd name="connsiteY0" fmla="*/ 0 h 317063"/>
                <a:gd name="connsiteX1" fmla="*/ 62280 w 62280"/>
                <a:gd name="connsiteY1" fmla="*/ 0 h 317063"/>
                <a:gd name="connsiteX2" fmla="*/ 62280 w 62280"/>
                <a:gd name="connsiteY2" fmla="*/ 317064 h 317063"/>
                <a:gd name="connsiteX3" fmla="*/ 0 w 62280"/>
                <a:gd name="connsiteY3" fmla="*/ 317064 h 317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0" h="317063">
                  <a:moveTo>
                    <a:pt x="0" y="0"/>
                  </a:moveTo>
                  <a:lnTo>
                    <a:pt x="62280" y="0"/>
                  </a:lnTo>
                  <a:lnTo>
                    <a:pt x="62280" y="317064"/>
                  </a:lnTo>
                  <a:lnTo>
                    <a:pt x="0" y="317064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A0CC2ED-B6E9-E2E9-E1DC-9F8249BEE8C6}"/>
                </a:ext>
              </a:extLst>
            </p:cNvPr>
            <p:cNvSpPr/>
            <p:nvPr/>
          </p:nvSpPr>
          <p:spPr>
            <a:xfrm>
              <a:off x="4683663" y="1956966"/>
              <a:ext cx="62280" cy="198164"/>
            </a:xfrm>
            <a:custGeom>
              <a:avLst/>
              <a:gdLst>
                <a:gd name="connsiteX0" fmla="*/ 0 w 62280"/>
                <a:gd name="connsiteY0" fmla="*/ 0 h 198164"/>
                <a:gd name="connsiteX1" fmla="*/ 62280 w 62280"/>
                <a:gd name="connsiteY1" fmla="*/ 0 h 198164"/>
                <a:gd name="connsiteX2" fmla="*/ 62280 w 62280"/>
                <a:gd name="connsiteY2" fmla="*/ 198165 h 198164"/>
                <a:gd name="connsiteX3" fmla="*/ 0 w 62280"/>
                <a:gd name="connsiteY3" fmla="*/ 198165 h 19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0" h="198164">
                  <a:moveTo>
                    <a:pt x="0" y="0"/>
                  </a:moveTo>
                  <a:lnTo>
                    <a:pt x="62280" y="0"/>
                  </a:lnTo>
                  <a:lnTo>
                    <a:pt x="62280" y="198165"/>
                  </a:lnTo>
                  <a:lnTo>
                    <a:pt x="0" y="198165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B2B8CC4-5406-C472-F3CE-0ED2F00B5CCF}"/>
                </a:ext>
              </a:extLst>
            </p:cNvPr>
            <p:cNvSpPr/>
            <p:nvPr/>
          </p:nvSpPr>
          <p:spPr>
            <a:xfrm>
              <a:off x="4598735" y="2053218"/>
              <a:ext cx="62280" cy="101913"/>
            </a:xfrm>
            <a:custGeom>
              <a:avLst/>
              <a:gdLst>
                <a:gd name="connsiteX0" fmla="*/ 0 w 62280"/>
                <a:gd name="connsiteY0" fmla="*/ 0 h 101913"/>
                <a:gd name="connsiteX1" fmla="*/ 62280 w 62280"/>
                <a:gd name="connsiteY1" fmla="*/ 0 h 101913"/>
                <a:gd name="connsiteX2" fmla="*/ 62280 w 62280"/>
                <a:gd name="connsiteY2" fmla="*/ 101913 h 101913"/>
                <a:gd name="connsiteX3" fmla="*/ 0 w 62280"/>
                <a:gd name="connsiteY3" fmla="*/ 101913 h 101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0" h="101913">
                  <a:moveTo>
                    <a:pt x="0" y="0"/>
                  </a:moveTo>
                  <a:lnTo>
                    <a:pt x="62280" y="0"/>
                  </a:lnTo>
                  <a:lnTo>
                    <a:pt x="62280" y="101913"/>
                  </a:lnTo>
                  <a:lnTo>
                    <a:pt x="0" y="101913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8" name="图形 43" descr="D:\51PPT模板网\51pptmoban.com\图片.jpg">
            <a:extLst>
              <a:ext uri="{FF2B5EF4-FFF2-40B4-BE49-F238E27FC236}">
                <a16:creationId xmlns:a16="http://schemas.microsoft.com/office/drawing/2014/main" id="{578E14B4-2DFB-5393-1FEA-82046376548A}"/>
              </a:ext>
            </a:extLst>
          </p:cNvPr>
          <p:cNvSpPr/>
          <p:nvPr/>
        </p:nvSpPr>
        <p:spPr>
          <a:xfrm>
            <a:off x="9851349" y="1831851"/>
            <a:ext cx="482389" cy="450117"/>
          </a:xfrm>
          <a:custGeom>
            <a:avLst/>
            <a:gdLst>
              <a:gd name="connsiteX0" fmla="*/ 482390 w 482389"/>
              <a:gd name="connsiteY0" fmla="*/ 158532 h 450117"/>
              <a:gd name="connsiteX1" fmla="*/ 452948 w 482389"/>
              <a:gd name="connsiteY1" fmla="*/ 147774 h 450117"/>
              <a:gd name="connsiteX2" fmla="*/ 452948 w 482389"/>
              <a:gd name="connsiteY2" fmla="*/ 86060 h 450117"/>
              <a:gd name="connsiteX3" fmla="*/ 482390 w 482389"/>
              <a:gd name="connsiteY3" fmla="*/ 73604 h 450117"/>
              <a:gd name="connsiteX4" fmla="*/ 283093 w 482389"/>
              <a:gd name="connsiteY4" fmla="*/ 0 h 450117"/>
              <a:gd name="connsiteX5" fmla="*/ 40765 w 482389"/>
              <a:gd name="connsiteY5" fmla="*/ 84928 h 450117"/>
              <a:gd name="connsiteX6" fmla="*/ 16986 w 482389"/>
              <a:gd name="connsiteY6" fmla="*/ 152870 h 450117"/>
              <a:gd name="connsiteX7" fmla="*/ 19816 w 482389"/>
              <a:gd name="connsiteY7" fmla="*/ 177782 h 450117"/>
              <a:gd name="connsiteX8" fmla="*/ 0 w 482389"/>
              <a:gd name="connsiteY8" fmla="*/ 243460 h 450117"/>
              <a:gd name="connsiteX9" fmla="*/ 16986 w 482389"/>
              <a:gd name="connsiteY9" fmla="*/ 292718 h 450117"/>
              <a:gd name="connsiteX10" fmla="*/ 15853 w 482389"/>
              <a:gd name="connsiteY10" fmla="*/ 328388 h 450117"/>
              <a:gd name="connsiteX11" fmla="*/ 45295 w 482389"/>
              <a:gd name="connsiteY11" fmla="*/ 385006 h 450117"/>
              <a:gd name="connsiteX12" fmla="*/ 202694 w 482389"/>
              <a:gd name="connsiteY12" fmla="*/ 450117 h 450117"/>
              <a:gd name="connsiteX13" fmla="*/ 481258 w 482389"/>
              <a:gd name="connsiteY13" fmla="*/ 334616 h 450117"/>
              <a:gd name="connsiteX14" fmla="*/ 451816 w 482389"/>
              <a:gd name="connsiteY14" fmla="*/ 323858 h 450117"/>
              <a:gd name="connsiteX15" fmla="*/ 451816 w 482389"/>
              <a:gd name="connsiteY15" fmla="*/ 261578 h 450117"/>
              <a:gd name="connsiteX16" fmla="*/ 481258 w 482389"/>
              <a:gd name="connsiteY16" fmla="*/ 249122 h 450117"/>
              <a:gd name="connsiteX17" fmla="*/ 435963 w 482389"/>
              <a:gd name="connsiteY17" fmla="*/ 232136 h 450117"/>
              <a:gd name="connsiteX18" fmla="*/ 435963 w 482389"/>
              <a:gd name="connsiteY18" fmla="*/ 177782 h 450117"/>
              <a:gd name="connsiteX19" fmla="*/ 482390 w 482389"/>
              <a:gd name="connsiteY19" fmla="*/ 158532 h 450117"/>
              <a:gd name="connsiteX20" fmla="*/ 47560 w 482389"/>
              <a:gd name="connsiteY20" fmla="*/ 124561 h 450117"/>
              <a:gd name="connsiteX21" fmla="*/ 204959 w 482389"/>
              <a:gd name="connsiteY21" fmla="*/ 186275 h 450117"/>
              <a:gd name="connsiteX22" fmla="*/ 430867 w 482389"/>
              <a:gd name="connsiteY22" fmla="*/ 95119 h 450117"/>
              <a:gd name="connsiteX23" fmla="*/ 430867 w 482389"/>
              <a:gd name="connsiteY23" fmla="*/ 143811 h 450117"/>
              <a:gd name="connsiteX24" fmla="*/ 204959 w 482389"/>
              <a:gd name="connsiteY24" fmla="*/ 237798 h 450117"/>
              <a:gd name="connsiteX25" fmla="*/ 47560 w 482389"/>
              <a:gd name="connsiteY25" fmla="*/ 175517 h 450117"/>
              <a:gd name="connsiteX26" fmla="*/ 47560 w 482389"/>
              <a:gd name="connsiteY26" fmla="*/ 124561 h 450117"/>
              <a:gd name="connsiteX27" fmla="*/ 429735 w 482389"/>
              <a:gd name="connsiteY27" fmla="*/ 319895 h 450117"/>
              <a:gd name="connsiteX28" fmla="*/ 203827 w 482389"/>
              <a:gd name="connsiteY28" fmla="*/ 413315 h 450117"/>
              <a:gd name="connsiteX29" fmla="*/ 45861 w 482389"/>
              <a:gd name="connsiteY29" fmla="*/ 351035 h 450117"/>
              <a:gd name="connsiteX30" fmla="*/ 45861 w 482389"/>
              <a:gd name="connsiteY30" fmla="*/ 306873 h 450117"/>
              <a:gd name="connsiteX31" fmla="*/ 186841 w 482389"/>
              <a:gd name="connsiteY31" fmla="*/ 364623 h 450117"/>
              <a:gd name="connsiteX32" fmla="*/ 430301 w 482389"/>
              <a:gd name="connsiteY32" fmla="*/ 268372 h 450117"/>
              <a:gd name="connsiteX33" fmla="*/ 429735 w 482389"/>
              <a:gd name="connsiteY33" fmla="*/ 319895 h 450117"/>
              <a:gd name="connsiteX34" fmla="*/ 413882 w 482389"/>
              <a:gd name="connsiteY34" fmla="*/ 234967 h 450117"/>
              <a:gd name="connsiteX35" fmla="*/ 187974 w 482389"/>
              <a:gd name="connsiteY35" fmla="*/ 328388 h 450117"/>
              <a:gd name="connsiteX36" fmla="*/ 30574 w 482389"/>
              <a:gd name="connsiteY36" fmla="*/ 266107 h 450117"/>
              <a:gd name="connsiteX37" fmla="*/ 30574 w 482389"/>
              <a:gd name="connsiteY37" fmla="*/ 215150 h 450117"/>
              <a:gd name="connsiteX38" fmla="*/ 192503 w 482389"/>
              <a:gd name="connsiteY38" fmla="*/ 279696 h 450117"/>
              <a:gd name="connsiteX39" fmla="*/ 414448 w 482389"/>
              <a:gd name="connsiteY39" fmla="*/ 186841 h 450117"/>
              <a:gd name="connsiteX40" fmla="*/ 414448 w 482389"/>
              <a:gd name="connsiteY40" fmla="*/ 234967 h 450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82389" h="450117">
                <a:moveTo>
                  <a:pt x="482390" y="158532"/>
                </a:moveTo>
                <a:lnTo>
                  <a:pt x="452948" y="147774"/>
                </a:lnTo>
                <a:lnTo>
                  <a:pt x="452948" y="86060"/>
                </a:lnTo>
                <a:lnTo>
                  <a:pt x="482390" y="73604"/>
                </a:lnTo>
                <a:lnTo>
                  <a:pt x="283093" y="0"/>
                </a:lnTo>
                <a:lnTo>
                  <a:pt x="40765" y="84928"/>
                </a:lnTo>
                <a:cubicBezTo>
                  <a:pt x="17552" y="96252"/>
                  <a:pt x="16986" y="127392"/>
                  <a:pt x="16986" y="152870"/>
                </a:cubicBezTo>
                <a:cubicBezTo>
                  <a:pt x="16986" y="161363"/>
                  <a:pt x="18118" y="169856"/>
                  <a:pt x="19816" y="177782"/>
                </a:cubicBezTo>
                <a:cubicBezTo>
                  <a:pt x="566" y="190238"/>
                  <a:pt x="0" y="219114"/>
                  <a:pt x="0" y="243460"/>
                </a:cubicBezTo>
                <a:cubicBezTo>
                  <a:pt x="0" y="263276"/>
                  <a:pt x="4529" y="281394"/>
                  <a:pt x="16986" y="292718"/>
                </a:cubicBezTo>
                <a:cubicBezTo>
                  <a:pt x="14155" y="302343"/>
                  <a:pt x="15853" y="314233"/>
                  <a:pt x="15853" y="328388"/>
                </a:cubicBezTo>
                <a:cubicBezTo>
                  <a:pt x="15853" y="353866"/>
                  <a:pt x="22647" y="377080"/>
                  <a:pt x="45295" y="385006"/>
                </a:cubicBezTo>
                <a:lnTo>
                  <a:pt x="202694" y="450117"/>
                </a:lnTo>
                <a:lnTo>
                  <a:pt x="481258" y="334616"/>
                </a:lnTo>
                <a:lnTo>
                  <a:pt x="451816" y="323858"/>
                </a:lnTo>
                <a:lnTo>
                  <a:pt x="451816" y="261578"/>
                </a:lnTo>
                <a:lnTo>
                  <a:pt x="481258" y="249122"/>
                </a:lnTo>
                <a:lnTo>
                  <a:pt x="435963" y="232136"/>
                </a:lnTo>
                <a:lnTo>
                  <a:pt x="435963" y="177782"/>
                </a:lnTo>
                <a:lnTo>
                  <a:pt x="482390" y="158532"/>
                </a:lnTo>
                <a:close/>
                <a:moveTo>
                  <a:pt x="47560" y="124561"/>
                </a:moveTo>
                <a:lnTo>
                  <a:pt x="204959" y="186275"/>
                </a:lnTo>
                <a:lnTo>
                  <a:pt x="430867" y="95119"/>
                </a:lnTo>
                <a:lnTo>
                  <a:pt x="430867" y="143811"/>
                </a:lnTo>
                <a:lnTo>
                  <a:pt x="204959" y="237798"/>
                </a:lnTo>
                <a:lnTo>
                  <a:pt x="47560" y="175517"/>
                </a:lnTo>
                <a:lnTo>
                  <a:pt x="47560" y="124561"/>
                </a:lnTo>
                <a:close/>
                <a:moveTo>
                  <a:pt x="429735" y="319895"/>
                </a:moveTo>
                <a:lnTo>
                  <a:pt x="203827" y="413315"/>
                </a:lnTo>
                <a:lnTo>
                  <a:pt x="45861" y="351035"/>
                </a:lnTo>
                <a:lnTo>
                  <a:pt x="45861" y="306873"/>
                </a:lnTo>
                <a:lnTo>
                  <a:pt x="186841" y="364623"/>
                </a:lnTo>
                <a:lnTo>
                  <a:pt x="430301" y="268372"/>
                </a:lnTo>
                <a:lnTo>
                  <a:pt x="429735" y="319895"/>
                </a:lnTo>
                <a:close/>
                <a:moveTo>
                  <a:pt x="413882" y="234967"/>
                </a:moveTo>
                <a:lnTo>
                  <a:pt x="187974" y="328388"/>
                </a:lnTo>
                <a:lnTo>
                  <a:pt x="30574" y="266107"/>
                </a:lnTo>
                <a:lnTo>
                  <a:pt x="30574" y="215150"/>
                </a:lnTo>
                <a:lnTo>
                  <a:pt x="192503" y="279696"/>
                </a:lnTo>
                <a:lnTo>
                  <a:pt x="414448" y="186841"/>
                </a:lnTo>
                <a:lnTo>
                  <a:pt x="414448" y="234967"/>
                </a:lnTo>
                <a:close/>
              </a:path>
            </a:pathLst>
          </a:custGeom>
          <a:solidFill>
            <a:schemeClr val="bg1"/>
          </a:solidFill>
          <a:ln w="565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9" name="图形 45" descr="D:\51PPT模板网\51pptmoban.com\图片.jpg">
            <a:extLst>
              <a:ext uri="{FF2B5EF4-FFF2-40B4-BE49-F238E27FC236}">
                <a16:creationId xmlns:a16="http://schemas.microsoft.com/office/drawing/2014/main" id="{CDE685FE-F776-4B6B-2D89-FC7C1407C2FC}"/>
              </a:ext>
            </a:extLst>
          </p:cNvPr>
          <p:cNvGrpSpPr/>
          <p:nvPr/>
        </p:nvGrpSpPr>
        <p:grpSpPr>
          <a:xfrm>
            <a:off x="7235521" y="1838067"/>
            <a:ext cx="385006" cy="385006"/>
            <a:chOff x="7235521" y="1838067"/>
            <a:chExt cx="385006" cy="385006"/>
          </a:xfrm>
          <a:solidFill>
            <a:schemeClr val="bg1"/>
          </a:solidFill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C9565575-3515-612D-0682-B910F87CBF56}"/>
                </a:ext>
              </a:extLst>
            </p:cNvPr>
            <p:cNvSpPr/>
            <p:nvPr/>
          </p:nvSpPr>
          <p:spPr>
            <a:xfrm>
              <a:off x="7303464" y="1838067"/>
              <a:ext cx="33971" cy="67942"/>
            </a:xfrm>
            <a:custGeom>
              <a:avLst/>
              <a:gdLst>
                <a:gd name="connsiteX0" fmla="*/ 16986 w 33971"/>
                <a:gd name="connsiteY0" fmla="*/ 67942 h 67942"/>
                <a:gd name="connsiteX1" fmla="*/ 33971 w 33971"/>
                <a:gd name="connsiteY1" fmla="*/ 50957 h 67942"/>
                <a:gd name="connsiteX2" fmla="*/ 33971 w 33971"/>
                <a:gd name="connsiteY2" fmla="*/ 16986 h 67942"/>
                <a:gd name="connsiteX3" fmla="*/ 16986 w 33971"/>
                <a:gd name="connsiteY3" fmla="*/ 0 h 67942"/>
                <a:gd name="connsiteX4" fmla="*/ 0 w 33971"/>
                <a:gd name="connsiteY4" fmla="*/ 16986 h 67942"/>
                <a:gd name="connsiteX5" fmla="*/ 0 w 33971"/>
                <a:gd name="connsiteY5" fmla="*/ 50957 h 67942"/>
                <a:gd name="connsiteX6" fmla="*/ 16986 w 33971"/>
                <a:gd name="connsiteY6" fmla="*/ 67942 h 67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971" h="67942">
                  <a:moveTo>
                    <a:pt x="16986" y="67942"/>
                  </a:moveTo>
                  <a:cubicBezTo>
                    <a:pt x="26611" y="67942"/>
                    <a:pt x="33971" y="60582"/>
                    <a:pt x="33971" y="50957"/>
                  </a:cubicBezTo>
                  <a:lnTo>
                    <a:pt x="33971" y="16986"/>
                  </a:lnTo>
                  <a:cubicBezTo>
                    <a:pt x="33971" y="7360"/>
                    <a:pt x="26611" y="0"/>
                    <a:pt x="16986" y="0"/>
                  </a:cubicBezTo>
                  <a:cubicBezTo>
                    <a:pt x="7360" y="0"/>
                    <a:pt x="0" y="7360"/>
                    <a:pt x="0" y="16986"/>
                  </a:cubicBezTo>
                  <a:lnTo>
                    <a:pt x="0" y="50957"/>
                  </a:lnTo>
                  <a:cubicBezTo>
                    <a:pt x="0" y="60582"/>
                    <a:pt x="7360" y="67942"/>
                    <a:pt x="16986" y="67942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437F5046-9838-43D9-C105-60A9067E7392}"/>
                </a:ext>
              </a:extLst>
            </p:cNvPr>
            <p:cNvSpPr/>
            <p:nvPr/>
          </p:nvSpPr>
          <p:spPr>
            <a:xfrm>
              <a:off x="7235521" y="1973952"/>
              <a:ext cx="385006" cy="249121"/>
            </a:xfrm>
            <a:custGeom>
              <a:avLst/>
              <a:gdLst>
                <a:gd name="connsiteX0" fmla="*/ 33971 w 385006"/>
                <a:gd name="connsiteY0" fmla="*/ 169856 h 249121"/>
                <a:gd name="connsiteX1" fmla="*/ 124561 w 385006"/>
                <a:gd name="connsiteY1" fmla="*/ 169856 h 249121"/>
                <a:gd name="connsiteX2" fmla="*/ 124561 w 385006"/>
                <a:gd name="connsiteY2" fmla="*/ 215150 h 249121"/>
                <a:gd name="connsiteX3" fmla="*/ 33971 w 385006"/>
                <a:gd name="connsiteY3" fmla="*/ 215150 h 249121"/>
                <a:gd name="connsiteX4" fmla="*/ 33971 w 385006"/>
                <a:gd name="connsiteY4" fmla="*/ 169856 h 249121"/>
                <a:gd name="connsiteX5" fmla="*/ 33971 w 385006"/>
                <a:gd name="connsiteY5" fmla="*/ 101913 h 249121"/>
                <a:gd name="connsiteX6" fmla="*/ 124561 w 385006"/>
                <a:gd name="connsiteY6" fmla="*/ 101913 h 249121"/>
                <a:gd name="connsiteX7" fmla="*/ 124561 w 385006"/>
                <a:gd name="connsiteY7" fmla="*/ 147208 h 249121"/>
                <a:gd name="connsiteX8" fmla="*/ 33971 w 385006"/>
                <a:gd name="connsiteY8" fmla="*/ 147208 h 249121"/>
                <a:gd name="connsiteX9" fmla="*/ 33971 w 385006"/>
                <a:gd name="connsiteY9" fmla="*/ 101913 h 249121"/>
                <a:gd name="connsiteX10" fmla="*/ 33971 w 385006"/>
                <a:gd name="connsiteY10" fmla="*/ 33971 h 249121"/>
                <a:gd name="connsiteX11" fmla="*/ 124561 w 385006"/>
                <a:gd name="connsiteY11" fmla="*/ 33971 h 249121"/>
                <a:gd name="connsiteX12" fmla="*/ 124561 w 385006"/>
                <a:gd name="connsiteY12" fmla="*/ 79266 h 249121"/>
                <a:gd name="connsiteX13" fmla="*/ 33971 w 385006"/>
                <a:gd name="connsiteY13" fmla="*/ 79266 h 249121"/>
                <a:gd name="connsiteX14" fmla="*/ 33971 w 385006"/>
                <a:gd name="connsiteY14" fmla="*/ 33971 h 249121"/>
                <a:gd name="connsiteX15" fmla="*/ 237798 w 385006"/>
                <a:gd name="connsiteY15" fmla="*/ 33971 h 249121"/>
                <a:gd name="connsiteX16" fmla="*/ 237798 w 385006"/>
                <a:gd name="connsiteY16" fmla="*/ 79266 h 249121"/>
                <a:gd name="connsiteX17" fmla="*/ 147208 w 385006"/>
                <a:gd name="connsiteY17" fmla="*/ 79266 h 249121"/>
                <a:gd name="connsiteX18" fmla="*/ 147208 w 385006"/>
                <a:gd name="connsiteY18" fmla="*/ 33971 h 249121"/>
                <a:gd name="connsiteX19" fmla="*/ 237798 w 385006"/>
                <a:gd name="connsiteY19" fmla="*/ 33971 h 249121"/>
                <a:gd name="connsiteX20" fmla="*/ 351035 w 385006"/>
                <a:gd name="connsiteY20" fmla="*/ 33971 h 249121"/>
                <a:gd name="connsiteX21" fmla="*/ 351035 w 385006"/>
                <a:gd name="connsiteY21" fmla="*/ 79266 h 249121"/>
                <a:gd name="connsiteX22" fmla="*/ 260445 w 385006"/>
                <a:gd name="connsiteY22" fmla="*/ 79266 h 249121"/>
                <a:gd name="connsiteX23" fmla="*/ 260445 w 385006"/>
                <a:gd name="connsiteY23" fmla="*/ 33971 h 249121"/>
                <a:gd name="connsiteX24" fmla="*/ 351035 w 385006"/>
                <a:gd name="connsiteY24" fmla="*/ 33971 h 249121"/>
                <a:gd name="connsiteX25" fmla="*/ 351035 w 385006"/>
                <a:gd name="connsiteY25" fmla="*/ 147208 h 249121"/>
                <a:gd name="connsiteX26" fmla="*/ 260445 w 385006"/>
                <a:gd name="connsiteY26" fmla="*/ 147208 h 249121"/>
                <a:gd name="connsiteX27" fmla="*/ 260445 w 385006"/>
                <a:gd name="connsiteY27" fmla="*/ 101913 h 249121"/>
                <a:gd name="connsiteX28" fmla="*/ 351035 w 385006"/>
                <a:gd name="connsiteY28" fmla="*/ 101913 h 249121"/>
                <a:gd name="connsiteX29" fmla="*/ 351035 w 385006"/>
                <a:gd name="connsiteY29" fmla="*/ 147208 h 249121"/>
                <a:gd name="connsiteX30" fmla="*/ 351035 w 385006"/>
                <a:gd name="connsiteY30" fmla="*/ 215150 h 249121"/>
                <a:gd name="connsiteX31" fmla="*/ 260445 w 385006"/>
                <a:gd name="connsiteY31" fmla="*/ 215150 h 249121"/>
                <a:gd name="connsiteX32" fmla="*/ 260445 w 385006"/>
                <a:gd name="connsiteY32" fmla="*/ 169856 h 249121"/>
                <a:gd name="connsiteX33" fmla="*/ 351035 w 385006"/>
                <a:gd name="connsiteY33" fmla="*/ 169856 h 249121"/>
                <a:gd name="connsiteX34" fmla="*/ 351035 w 385006"/>
                <a:gd name="connsiteY34" fmla="*/ 215150 h 249121"/>
                <a:gd name="connsiteX35" fmla="*/ 147208 w 385006"/>
                <a:gd name="connsiteY35" fmla="*/ 147208 h 249121"/>
                <a:gd name="connsiteX36" fmla="*/ 147208 w 385006"/>
                <a:gd name="connsiteY36" fmla="*/ 101913 h 249121"/>
                <a:gd name="connsiteX37" fmla="*/ 237798 w 385006"/>
                <a:gd name="connsiteY37" fmla="*/ 101913 h 249121"/>
                <a:gd name="connsiteX38" fmla="*/ 237798 w 385006"/>
                <a:gd name="connsiteY38" fmla="*/ 147208 h 249121"/>
                <a:gd name="connsiteX39" fmla="*/ 147208 w 385006"/>
                <a:gd name="connsiteY39" fmla="*/ 147208 h 249121"/>
                <a:gd name="connsiteX40" fmla="*/ 147208 w 385006"/>
                <a:gd name="connsiteY40" fmla="*/ 215150 h 249121"/>
                <a:gd name="connsiteX41" fmla="*/ 147208 w 385006"/>
                <a:gd name="connsiteY41" fmla="*/ 169856 h 249121"/>
                <a:gd name="connsiteX42" fmla="*/ 237798 w 385006"/>
                <a:gd name="connsiteY42" fmla="*/ 169856 h 249121"/>
                <a:gd name="connsiteX43" fmla="*/ 237798 w 385006"/>
                <a:gd name="connsiteY43" fmla="*/ 215150 h 249121"/>
                <a:gd name="connsiteX44" fmla="*/ 147208 w 385006"/>
                <a:gd name="connsiteY44" fmla="*/ 215150 h 249121"/>
                <a:gd name="connsiteX45" fmla="*/ 0 w 385006"/>
                <a:gd name="connsiteY45" fmla="*/ 249122 h 249121"/>
                <a:gd name="connsiteX46" fmla="*/ 385006 w 385006"/>
                <a:gd name="connsiteY46" fmla="*/ 249122 h 249121"/>
                <a:gd name="connsiteX47" fmla="*/ 385006 w 385006"/>
                <a:gd name="connsiteY47" fmla="*/ 0 h 249121"/>
                <a:gd name="connsiteX48" fmla="*/ 0 w 385006"/>
                <a:gd name="connsiteY48" fmla="*/ 0 h 249121"/>
                <a:gd name="connsiteX49" fmla="*/ 0 w 385006"/>
                <a:gd name="connsiteY49" fmla="*/ 249122 h 24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85006" h="249121">
                  <a:moveTo>
                    <a:pt x="33971" y="169856"/>
                  </a:moveTo>
                  <a:lnTo>
                    <a:pt x="124561" y="169856"/>
                  </a:lnTo>
                  <a:lnTo>
                    <a:pt x="124561" y="215150"/>
                  </a:lnTo>
                  <a:lnTo>
                    <a:pt x="33971" y="215150"/>
                  </a:lnTo>
                  <a:lnTo>
                    <a:pt x="33971" y="169856"/>
                  </a:lnTo>
                  <a:close/>
                  <a:moveTo>
                    <a:pt x="33971" y="101913"/>
                  </a:moveTo>
                  <a:lnTo>
                    <a:pt x="124561" y="101913"/>
                  </a:lnTo>
                  <a:lnTo>
                    <a:pt x="124561" y="147208"/>
                  </a:lnTo>
                  <a:lnTo>
                    <a:pt x="33971" y="147208"/>
                  </a:lnTo>
                  <a:lnTo>
                    <a:pt x="33971" y="101913"/>
                  </a:lnTo>
                  <a:close/>
                  <a:moveTo>
                    <a:pt x="33971" y="33971"/>
                  </a:moveTo>
                  <a:lnTo>
                    <a:pt x="124561" y="33971"/>
                  </a:lnTo>
                  <a:lnTo>
                    <a:pt x="124561" y="79266"/>
                  </a:lnTo>
                  <a:lnTo>
                    <a:pt x="33971" y="79266"/>
                  </a:lnTo>
                  <a:lnTo>
                    <a:pt x="33971" y="33971"/>
                  </a:lnTo>
                  <a:close/>
                  <a:moveTo>
                    <a:pt x="237798" y="33971"/>
                  </a:moveTo>
                  <a:lnTo>
                    <a:pt x="237798" y="79266"/>
                  </a:lnTo>
                  <a:lnTo>
                    <a:pt x="147208" y="79266"/>
                  </a:lnTo>
                  <a:lnTo>
                    <a:pt x="147208" y="33971"/>
                  </a:lnTo>
                  <a:lnTo>
                    <a:pt x="237798" y="33971"/>
                  </a:lnTo>
                  <a:close/>
                  <a:moveTo>
                    <a:pt x="351035" y="33971"/>
                  </a:moveTo>
                  <a:lnTo>
                    <a:pt x="351035" y="79266"/>
                  </a:lnTo>
                  <a:lnTo>
                    <a:pt x="260445" y="79266"/>
                  </a:lnTo>
                  <a:lnTo>
                    <a:pt x="260445" y="33971"/>
                  </a:lnTo>
                  <a:lnTo>
                    <a:pt x="351035" y="33971"/>
                  </a:lnTo>
                  <a:close/>
                  <a:moveTo>
                    <a:pt x="351035" y="147208"/>
                  </a:moveTo>
                  <a:lnTo>
                    <a:pt x="260445" y="147208"/>
                  </a:lnTo>
                  <a:lnTo>
                    <a:pt x="260445" y="101913"/>
                  </a:lnTo>
                  <a:lnTo>
                    <a:pt x="351035" y="101913"/>
                  </a:lnTo>
                  <a:lnTo>
                    <a:pt x="351035" y="147208"/>
                  </a:lnTo>
                  <a:close/>
                  <a:moveTo>
                    <a:pt x="351035" y="215150"/>
                  </a:moveTo>
                  <a:lnTo>
                    <a:pt x="260445" y="215150"/>
                  </a:lnTo>
                  <a:lnTo>
                    <a:pt x="260445" y="169856"/>
                  </a:lnTo>
                  <a:lnTo>
                    <a:pt x="351035" y="169856"/>
                  </a:lnTo>
                  <a:lnTo>
                    <a:pt x="351035" y="215150"/>
                  </a:lnTo>
                  <a:close/>
                  <a:moveTo>
                    <a:pt x="147208" y="147208"/>
                  </a:moveTo>
                  <a:lnTo>
                    <a:pt x="147208" y="101913"/>
                  </a:lnTo>
                  <a:lnTo>
                    <a:pt x="237798" y="101913"/>
                  </a:lnTo>
                  <a:lnTo>
                    <a:pt x="237798" y="147208"/>
                  </a:lnTo>
                  <a:lnTo>
                    <a:pt x="147208" y="147208"/>
                  </a:lnTo>
                  <a:close/>
                  <a:moveTo>
                    <a:pt x="147208" y="215150"/>
                  </a:moveTo>
                  <a:lnTo>
                    <a:pt x="147208" y="169856"/>
                  </a:lnTo>
                  <a:lnTo>
                    <a:pt x="237798" y="169856"/>
                  </a:lnTo>
                  <a:lnTo>
                    <a:pt x="237798" y="215150"/>
                  </a:lnTo>
                  <a:lnTo>
                    <a:pt x="147208" y="215150"/>
                  </a:lnTo>
                  <a:close/>
                  <a:moveTo>
                    <a:pt x="0" y="249122"/>
                  </a:moveTo>
                  <a:lnTo>
                    <a:pt x="385006" y="249122"/>
                  </a:lnTo>
                  <a:lnTo>
                    <a:pt x="385006" y="0"/>
                  </a:lnTo>
                  <a:lnTo>
                    <a:pt x="0" y="0"/>
                  </a:lnTo>
                  <a:lnTo>
                    <a:pt x="0" y="249122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7033C5FD-D436-4FE6-A27C-B7D4465FDB8A}"/>
                </a:ext>
              </a:extLst>
            </p:cNvPr>
            <p:cNvSpPr/>
            <p:nvPr/>
          </p:nvSpPr>
          <p:spPr>
            <a:xfrm>
              <a:off x="7518614" y="1838067"/>
              <a:ext cx="33971" cy="67942"/>
            </a:xfrm>
            <a:custGeom>
              <a:avLst/>
              <a:gdLst>
                <a:gd name="connsiteX0" fmla="*/ 16986 w 33971"/>
                <a:gd name="connsiteY0" fmla="*/ 67942 h 67942"/>
                <a:gd name="connsiteX1" fmla="*/ 33971 w 33971"/>
                <a:gd name="connsiteY1" fmla="*/ 50957 h 67942"/>
                <a:gd name="connsiteX2" fmla="*/ 33971 w 33971"/>
                <a:gd name="connsiteY2" fmla="*/ 16986 h 67942"/>
                <a:gd name="connsiteX3" fmla="*/ 16986 w 33971"/>
                <a:gd name="connsiteY3" fmla="*/ 0 h 67942"/>
                <a:gd name="connsiteX4" fmla="*/ 0 w 33971"/>
                <a:gd name="connsiteY4" fmla="*/ 16986 h 67942"/>
                <a:gd name="connsiteX5" fmla="*/ 0 w 33971"/>
                <a:gd name="connsiteY5" fmla="*/ 50957 h 67942"/>
                <a:gd name="connsiteX6" fmla="*/ 16986 w 33971"/>
                <a:gd name="connsiteY6" fmla="*/ 67942 h 67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971" h="67942">
                  <a:moveTo>
                    <a:pt x="16986" y="67942"/>
                  </a:moveTo>
                  <a:cubicBezTo>
                    <a:pt x="26611" y="67942"/>
                    <a:pt x="33971" y="60582"/>
                    <a:pt x="33971" y="50957"/>
                  </a:cubicBezTo>
                  <a:lnTo>
                    <a:pt x="33971" y="16986"/>
                  </a:lnTo>
                  <a:cubicBezTo>
                    <a:pt x="33971" y="7360"/>
                    <a:pt x="26611" y="0"/>
                    <a:pt x="16986" y="0"/>
                  </a:cubicBezTo>
                  <a:cubicBezTo>
                    <a:pt x="7360" y="0"/>
                    <a:pt x="0" y="7360"/>
                    <a:pt x="0" y="16986"/>
                  </a:cubicBezTo>
                  <a:lnTo>
                    <a:pt x="0" y="50957"/>
                  </a:lnTo>
                  <a:cubicBezTo>
                    <a:pt x="0" y="60582"/>
                    <a:pt x="7360" y="67942"/>
                    <a:pt x="16986" y="67942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2D9B95F-E14F-D9A7-3812-7BF299BE4098}"/>
                </a:ext>
              </a:extLst>
            </p:cNvPr>
            <p:cNvSpPr/>
            <p:nvPr/>
          </p:nvSpPr>
          <p:spPr>
            <a:xfrm>
              <a:off x="7235521" y="1872039"/>
              <a:ext cx="385006" cy="79265"/>
            </a:xfrm>
            <a:custGeom>
              <a:avLst/>
              <a:gdLst>
                <a:gd name="connsiteX0" fmla="*/ 339711 w 385006"/>
                <a:gd name="connsiteY0" fmla="*/ 0 h 79265"/>
                <a:gd name="connsiteX1" fmla="*/ 339711 w 385006"/>
                <a:gd name="connsiteY1" fmla="*/ 16986 h 79265"/>
                <a:gd name="connsiteX2" fmla="*/ 300078 w 385006"/>
                <a:gd name="connsiteY2" fmla="*/ 56619 h 79265"/>
                <a:gd name="connsiteX3" fmla="*/ 260445 w 385006"/>
                <a:gd name="connsiteY3" fmla="*/ 16986 h 79265"/>
                <a:gd name="connsiteX4" fmla="*/ 260445 w 385006"/>
                <a:gd name="connsiteY4" fmla="*/ 0 h 79265"/>
                <a:gd name="connsiteX5" fmla="*/ 124561 w 385006"/>
                <a:gd name="connsiteY5" fmla="*/ 0 h 79265"/>
                <a:gd name="connsiteX6" fmla="*/ 124561 w 385006"/>
                <a:gd name="connsiteY6" fmla="*/ 16986 h 79265"/>
                <a:gd name="connsiteX7" fmla="*/ 84928 w 385006"/>
                <a:gd name="connsiteY7" fmla="*/ 56619 h 79265"/>
                <a:gd name="connsiteX8" fmla="*/ 45295 w 385006"/>
                <a:gd name="connsiteY8" fmla="*/ 16986 h 79265"/>
                <a:gd name="connsiteX9" fmla="*/ 45295 w 385006"/>
                <a:gd name="connsiteY9" fmla="*/ 0 h 79265"/>
                <a:gd name="connsiteX10" fmla="*/ 0 w 385006"/>
                <a:gd name="connsiteY10" fmla="*/ 0 h 79265"/>
                <a:gd name="connsiteX11" fmla="*/ 0 w 385006"/>
                <a:gd name="connsiteY11" fmla="*/ 79266 h 79265"/>
                <a:gd name="connsiteX12" fmla="*/ 385006 w 385006"/>
                <a:gd name="connsiteY12" fmla="*/ 79266 h 79265"/>
                <a:gd name="connsiteX13" fmla="*/ 385006 w 385006"/>
                <a:gd name="connsiteY13" fmla="*/ 0 h 79265"/>
                <a:gd name="connsiteX14" fmla="*/ 339711 w 385006"/>
                <a:gd name="connsiteY14" fmla="*/ 0 h 7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5006" h="79265">
                  <a:moveTo>
                    <a:pt x="339711" y="0"/>
                  </a:moveTo>
                  <a:lnTo>
                    <a:pt x="339711" y="16986"/>
                  </a:lnTo>
                  <a:cubicBezTo>
                    <a:pt x="339711" y="39067"/>
                    <a:pt x="322160" y="56619"/>
                    <a:pt x="300078" y="56619"/>
                  </a:cubicBezTo>
                  <a:cubicBezTo>
                    <a:pt x="277997" y="56619"/>
                    <a:pt x="260445" y="39067"/>
                    <a:pt x="260445" y="16986"/>
                  </a:cubicBezTo>
                  <a:lnTo>
                    <a:pt x="260445" y="0"/>
                  </a:lnTo>
                  <a:lnTo>
                    <a:pt x="124561" y="0"/>
                  </a:lnTo>
                  <a:lnTo>
                    <a:pt x="124561" y="16986"/>
                  </a:lnTo>
                  <a:cubicBezTo>
                    <a:pt x="124561" y="39067"/>
                    <a:pt x="107009" y="56619"/>
                    <a:pt x="84928" y="56619"/>
                  </a:cubicBezTo>
                  <a:cubicBezTo>
                    <a:pt x="62847" y="56619"/>
                    <a:pt x="45295" y="39067"/>
                    <a:pt x="45295" y="16986"/>
                  </a:cubicBezTo>
                  <a:lnTo>
                    <a:pt x="45295" y="0"/>
                  </a:lnTo>
                  <a:lnTo>
                    <a:pt x="0" y="0"/>
                  </a:lnTo>
                  <a:lnTo>
                    <a:pt x="0" y="79266"/>
                  </a:lnTo>
                  <a:lnTo>
                    <a:pt x="385006" y="79266"/>
                  </a:lnTo>
                  <a:lnTo>
                    <a:pt x="385006" y="0"/>
                  </a:lnTo>
                  <a:lnTo>
                    <a:pt x="339711" y="0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B3E4D5E7-F99D-383C-D1CD-4A2F8680C641}"/>
              </a:ext>
            </a:extLst>
          </p:cNvPr>
          <p:cNvSpPr txBox="1">
            <a:spLocks/>
          </p:cNvSpPr>
          <p:nvPr/>
        </p:nvSpPr>
        <p:spPr>
          <a:xfrm>
            <a:off x="1191158" y="3393439"/>
            <a:ext cx="1926592" cy="1104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E7338FED-4866-AD0E-AD2B-3A97F44FE08E}"/>
              </a:ext>
            </a:extLst>
          </p:cNvPr>
          <p:cNvSpPr txBox="1">
            <a:spLocks/>
          </p:cNvSpPr>
          <p:nvPr/>
        </p:nvSpPr>
        <p:spPr>
          <a:xfrm>
            <a:off x="3827942" y="2678225"/>
            <a:ext cx="1926592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97321AD5-0911-4284-544F-8DB6F60BD6B2}"/>
              </a:ext>
            </a:extLst>
          </p:cNvPr>
          <p:cNvSpPr txBox="1">
            <a:spLocks/>
          </p:cNvSpPr>
          <p:nvPr/>
        </p:nvSpPr>
        <p:spPr>
          <a:xfrm>
            <a:off x="3827944" y="3393439"/>
            <a:ext cx="1926592" cy="1104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40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18C149B9-145F-7056-CF01-B3D6E4B86EB2}"/>
              </a:ext>
            </a:extLst>
          </p:cNvPr>
          <p:cNvSpPr txBox="1">
            <a:spLocks/>
          </p:cNvSpPr>
          <p:nvPr/>
        </p:nvSpPr>
        <p:spPr>
          <a:xfrm>
            <a:off x="6464728" y="2678225"/>
            <a:ext cx="1926592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3B780DCC-AF41-7E0C-1624-174E99E761C4}"/>
              </a:ext>
            </a:extLst>
          </p:cNvPr>
          <p:cNvSpPr txBox="1">
            <a:spLocks/>
          </p:cNvSpPr>
          <p:nvPr/>
        </p:nvSpPr>
        <p:spPr>
          <a:xfrm>
            <a:off x="6464730" y="3393439"/>
            <a:ext cx="1926592" cy="1104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40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6918946A-6A6C-000D-75BB-D2381A00459B}"/>
              </a:ext>
            </a:extLst>
          </p:cNvPr>
          <p:cNvSpPr txBox="1">
            <a:spLocks/>
          </p:cNvSpPr>
          <p:nvPr/>
        </p:nvSpPr>
        <p:spPr>
          <a:xfrm>
            <a:off x="9101514" y="2678225"/>
            <a:ext cx="1926592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93EBE575-61BD-1780-A580-8A5792E427A3}"/>
              </a:ext>
            </a:extLst>
          </p:cNvPr>
          <p:cNvSpPr txBox="1">
            <a:spLocks/>
          </p:cNvSpPr>
          <p:nvPr/>
        </p:nvSpPr>
        <p:spPr>
          <a:xfrm>
            <a:off x="9101516" y="3393439"/>
            <a:ext cx="1926592" cy="1104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</a:t>
            </a:r>
          </a:p>
        </p:txBody>
      </p:sp>
    </p:spTree>
    <p:extLst>
      <p:ext uri="{BB962C8B-B14F-4D97-AF65-F5344CB8AC3E}">
        <p14:creationId xmlns:p14="http://schemas.microsoft.com/office/powerpoint/2010/main" val="3111118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8-mask">
            <a:extLst>
              <a:ext uri="{FF2B5EF4-FFF2-40B4-BE49-F238E27FC236}">
                <a16:creationId xmlns:a16="http://schemas.microsoft.com/office/drawing/2014/main" id="{EBF5CA5D-A517-3EED-219A-3463C8AE03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A9E907E-48AB-4407-93F5-6F468E96D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Picture 8-mask">
            <a:extLst>
              <a:ext uri="{FF2B5EF4-FFF2-40B4-BE49-F238E27FC236}">
                <a16:creationId xmlns:a16="http://schemas.microsoft.com/office/drawing/2014/main" id="{07E66FC8-2BDF-7689-457F-5E762BD32C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Picture 8-mask">
            <a:extLst>
              <a:ext uri="{FF2B5EF4-FFF2-40B4-BE49-F238E27FC236}">
                <a16:creationId xmlns:a16="http://schemas.microsoft.com/office/drawing/2014/main" id="{7927C73C-3D97-4935-0EBF-CD0C18055E3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63DF2AF-2263-BC04-DF2F-69C38AC590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338824" cy="6858000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0BDB5EA9-1E9A-E791-F2A9-46AC296816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5041" y="0"/>
            <a:ext cx="6191250" cy="4170362"/>
          </a:xfrm>
          <a:custGeom>
            <a:avLst/>
            <a:gdLst>
              <a:gd name="connsiteX0" fmla="*/ 0 w 6191250"/>
              <a:gd name="connsiteY0" fmla="*/ 0 h 4170362"/>
              <a:gd name="connsiteX1" fmla="*/ 6191250 w 6191250"/>
              <a:gd name="connsiteY1" fmla="*/ 0 h 4170362"/>
              <a:gd name="connsiteX2" fmla="*/ 6191250 w 6191250"/>
              <a:gd name="connsiteY2" fmla="*/ 4170362 h 4170362"/>
              <a:gd name="connsiteX3" fmla="*/ 0 w 6191250"/>
              <a:gd name="connsiteY3" fmla="*/ 4170362 h 417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4170362">
                <a:moveTo>
                  <a:pt x="0" y="0"/>
                </a:moveTo>
                <a:lnTo>
                  <a:pt x="6191250" y="0"/>
                </a:lnTo>
                <a:lnTo>
                  <a:pt x="6191250" y="4170362"/>
                </a:lnTo>
                <a:lnTo>
                  <a:pt x="0" y="4170362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7B0B3B0F-E65F-3519-0305-59632558589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10866" y="770021"/>
            <a:ext cx="6191250" cy="3188229"/>
          </a:xfrm>
          <a:custGeom>
            <a:avLst/>
            <a:gdLst>
              <a:gd name="connsiteX0" fmla="*/ 0 w 6191250"/>
              <a:gd name="connsiteY0" fmla="*/ 0 h 3188229"/>
              <a:gd name="connsiteX1" fmla="*/ 6191250 w 6191250"/>
              <a:gd name="connsiteY1" fmla="*/ 0 h 3188229"/>
              <a:gd name="connsiteX2" fmla="*/ 6191250 w 6191250"/>
              <a:gd name="connsiteY2" fmla="*/ 3188229 h 3188229"/>
              <a:gd name="connsiteX3" fmla="*/ 0 w 6191250"/>
              <a:gd name="connsiteY3" fmla="*/ 3188229 h 318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50" h="3188229">
                <a:moveTo>
                  <a:pt x="0" y="0"/>
                </a:moveTo>
                <a:lnTo>
                  <a:pt x="6191250" y="0"/>
                </a:lnTo>
                <a:lnTo>
                  <a:pt x="6191250" y="3188229"/>
                </a:lnTo>
                <a:lnTo>
                  <a:pt x="0" y="3188229"/>
                </a:lnTo>
                <a:close/>
              </a:path>
            </a:pathLst>
          </a:cu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E22DBB8C-45D7-2804-75AA-1E74347BE068}"/>
              </a:ext>
            </a:extLst>
          </p:cNvPr>
          <p:cNvGrpSpPr/>
          <p:nvPr/>
        </p:nvGrpSpPr>
        <p:grpSpPr>
          <a:xfrm>
            <a:off x="8754866" y="182572"/>
            <a:ext cx="2684991" cy="598621"/>
            <a:chOff x="4301066" y="361499"/>
            <a:chExt cx="3201458" cy="713768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F28E94F2-5E45-7882-3EE2-4853E0E3F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7267" y="389468"/>
              <a:ext cx="685799" cy="68579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679B890B-BC39-5322-EBB2-74BA1DAFF75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01066" y="361499"/>
              <a:ext cx="3201458" cy="713768"/>
            </a:xfrm>
            <a:prstGeom prst="rect">
              <a:avLst/>
            </a:prstGeom>
          </p:spPr>
        </p:pic>
      </p:grp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11C80072-013F-B82A-C8B3-810346B47E34}"/>
              </a:ext>
            </a:extLst>
          </p:cNvPr>
          <p:cNvSpPr/>
          <p:nvPr/>
        </p:nvSpPr>
        <p:spPr>
          <a:xfrm>
            <a:off x="6405807" y="1323121"/>
            <a:ext cx="5113093" cy="441162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rgbClr val="C00000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8DD9BDC2-83D8-54D7-2DEE-78833ACFE36A}"/>
              </a:ext>
            </a:extLst>
          </p:cNvPr>
          <p:cNvCxnSpPr>
            <a:cxnSpLocks/>
          </p:cNvCxnSpPr>
          <p:nvPr/>
        </p:nvCxnSpPr>
        <p:spPr>
          <a:xfrm>
            <a:off x="695325" y="1304498"/>
            <a:ext cx="0" cy="442775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3C853FD0-84C9-2185-5C7A-EA9D2397B359}"/>
              </a:ext>
            </a:extLst>
          </p:cNvPr>
          <p:cNvCxnSpPr>
            <a:cxnSpLocks/>
          </p:cNvCxnSpPr>
          <p:nvPr/>
        </p:nvCxnSpPr>
        <p:spPr>
          <a:xfrm>
            <a:off x="6363191" y="1304498"/>
            <a:ext cx="0" cy="442775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E1F96D66-171B-8151-AF70-5E92239F602D}"/>
              </a:ext>
            </a:extLst>
          </p:cNvPr>
          <p:cNvSpPr/>
          <p:nvPr/>
        </p:nvSpPr>
        <p:spPr>
          <a:xfrm>
            <a:off x="746152" y="1323121"/>
            <a:ext cx="5113093" cy="441162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rgbClr val="C00000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C803B00-A325-3868-B594-E7EAA449DB90}"/>
              </a:ext>
            </a:extLst>
          </p:cNvPr>
          <p:cNvSpPr txBox="1"/>
          <p:nvPr/>
        </p:nvSpPr>
        <p:spPr>
          <a:xfrm>
            <a:off x="826347" y="1408853"/>
            <a:ext cx="2241973" cy="49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F72B779-31DC-CAD7-9EDD-A2697C3B10E9}"/>
              </a:ext>
            </a:extLst>
          </p:cNvPr>
          <p:cNvSpPr txBox="1"/>
          <p:nvPr/>
        </p:nvSpPr>
        <p:spPr>
          <a:xfrm>
            <a:off x="826347" y="2002599"/>
            <a:ext cx="4773775" cy="2722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主题颜色便于统一，使用免费商用字体，调整文字大小适应排版布局。图片素材来自互联网，避免涉及版权，请自行替换。</a:t>
            </a:r>
            <a:endParaRPr lang="en-US" altLang="zh-CN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主题颜色便于统一，使用免费商用字体，调整文字大小适应排版布局。图片素材来自互联网，避免涉及版权，请自行替换。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23906A-4E36-25AC-03E1-37B36DD3C5D1}"/>
              </a:ext>
            </a:extLst>
          </p:cNvPr>
          <p:cNvSpPr txBox="1"/>
          <p:nvPr/>
        </p:nvSpPr>
        <p:spPr>
          <a:xfrm>
            <a:off x="6489108" y="1408853"/>
            <a:ext cx="2241973" cy="49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3A83D2F-0A50-8604-B718-59475E87061B}"/>
              </a:ext>
            </a:extLst>
          </p:cNvPr>
          <p:cNvSpPr txBox="1"/>
          <p:nvPr/>
        </p:nvSpPr>
        <p:spPr>
          <a:xfrm>
            <a:off x="6489108" y="2002599"/>
            <a:ext cx="4773775" cy="2722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主题颜色便于统一，使用免费商用字体，调整文字大小适应排版布局。图片素材来自互联网，避免涉及版权，请自行替换。</a:t>
            </a:r>
            <a:endParaRPr lang="en-US" altLang="zh-CN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请使用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主题颜色便于统一，使用免费商用字体，调整文字大小适应排版布局。图片素材来自互联网，避免涉及版权，请自行替换。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9AC02F1-EDAF-FF7E-7B71-011E8EE1436E}"/>
              </a:ext>
            </a:extLst>
          </p:cNvPr>
          <p:cNvGrpSpPr/>
          <p:nvPr/>
        </p:nvGrpSpPr>
        <p:grpSpPr>
          <a:xfrm>
            <a:off x="660400" y="215612"/>
            <a:ext cx="5151494" cy="506061"/>
            <a:chOff x="660400" y="215612"/>
            <a:chExt cx="5151494" cy="50606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1533E0E-273A-D967-10E9-71EF5A3A6512}"/>
                </a:ext>
              </a:extLst>
            </p:cNvPr>
            <p:cNvSpPr txBox="1"/>
            <p:nvPr/>
          </p:nvSpPr>
          <p:spPr>
            <a:xfrm>
              <a:off x="660400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研究背景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C50A4F1-95D6-4BF6-D6D2-2FBE10E297AF}"/>
                </a:ext>
              </a:extLst>
            </p:cNvPr>
            <p:cNvSpPr txBox="1"/>
            <p:nvPr/>
          </p:nvSpPr>
          <p:spPr>
            <a:xfrm>
              <a:off x="2024288" y="262936"/>
              <a:ext cx="1210588" cy="429861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研究情况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3D61E38-6378-1F3B-FD7F-E06DBD31FF5C}"/>
                </a:ext>
              </a:extLst>
            </p:cNvPr>
            <p:cNvSpPr txBox="1"/>
            <p:nvPr/>
          </p:nvSpPr>
          <p:spPr>
            <a:xfrm>
              <a:off x="3336860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研究方法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D7233F8-09A1-0B15-D527-D315A4E6ECCC}"/>
                </a:ext>
              </a:extLst>
            </p:cNvPr>
            <p:cNvSpPr txBox="1"/>
            <p:nvPr/>
          </p:nvSpPr>
          <p:spPr>
            <a:xfrm>
              <a:off x="4601306" y="291812"/>
              <a:ext cx="1210588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研究结论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2BD9BBC-4914-8079-9305-F28A620557AA}"/>
                </a:ext>
              </a:extLst>
            </p:cNvPr>
            <p:cNvSpPr txBox="1"/>
            <p:nvPr/>
          </p:nvSpPr>
          <p:spPr>
            <a:xfrm>
              <a:off x="1865788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81A4B29-DECB-F921-A3D2-8D45A49AF0CC}"/>
                </a:ext>
              </a:extLst>
            </p:cNvPr>
            <p:cNvSpPr txBox="1"/>
            <p:nvPr/>
          </p:nvSpPr>
          <p:spPr>
            <a:xfrm>
              <a:off x="3130234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F4AACDD-4A2F-663F-BD9A-A698AE44A1F5}"/>
                </a:ext>
              </a:extLst>
            </p:cNvPr>
            <p:cNvSpPr txBox="1"/>
            <p:nvPr/>
          </p:nvSpPr>
          <p:spPr>
            <a:xfrm>
              <a:off x="4394680" y="215612"/>
              <a:ext cx="264816" cy="4947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|</a:t>
              </a:r>
              <a:endPara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55735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学术风01">
      <a:majorFont>
        <a:latin typeface="Roboto"/>
        <a:ea typeface="思源宋体 CN Heavy"/>
        <a:cs typeface=""/>
      </a:majorFont>
      <a:minorFont>
        <a:latin typeface="Roboto Condensed Light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1654</Words>
  <PresentationFormat>宽屏</PresentationFormat>
  <Paragraphs>250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等线</vt:lpstr>
      <vt:lpstr>Arial</vt:lpstr>
      <vt:lpstr>Roboto</vt:lpstr>
      <vt:lpstr>Roboto Condensed Light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2024-03-27T09:23:12Z</dcterms:created>
  <dcterms:modified xsi:type="dcterms:W3CDTF">2024-09-13T00:50:19Z</dcterms:modified>
</cp:coreProperties>
</file>