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mp3" ContentType="audio/mp3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.NET 23.9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handoutMasterIdLst>
    <p:handoutMasterId r:id="rId3"/>
  </p:handoutMasterIdLst>
  <p:sldIdLst>
    <p:sldId id="256" r:id="rId4"/>
    <p:sldId id="257" r:id="rId5"/>
    <p:sldId id="258" r:id="rId6"/>
    <p:sldId id="264" r:id="rId7"/>
    <p:sldId id="265" r:id="rId8"/>
    <p:sldId id="266" r:id="rId9"/>
    <p:sldId id="267" r:id="rId10"/>
    <p:sldId id="268" r:id="rId11"/>
    <p:sldId id="259" r:id="rId12"/>
    <p:sldId id="269" r:id="rId13"/>
    <p:sldId id="270" r:id="rId14"/>
    <p:sldId id="271" r:id="rId15"/>
    <p:sldId id="272" r:id="rId16"/>
    <p:sldId id="273" r:id="rId17"/>
    <p:sldId id="274" r:id="rId18"/>
    <p:sldId id="260" r:id="rId19"/>
    <p:sldId id="275" r:id="rId20"/>
    <p:sldId id="276" r:id="rId21"/>
    <p:sldId id="277" r:id="rId22"/>
    <p:sldId id="261" r:id="rId23"/>
    <p:sldId id="278" r:id="rId24"/>
    <p:sldId id="279" r:id="rId25"/>
    <p:sldId id="281" r:id="rId26"/>
    <p:sldId id="262" r:id="rId27"/>
  </p:sldIdLst>
  <p:sldSz cx="12192000" cy="6858000"/>
  <p:notesSz cx="6858000" cy="9144000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showPr showNarration="1">
    <p:present/>
    <p:extLs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 showGuides="1">
      <p:cViewPr varScale="1">
        <p:scale>
          <a:sx n="74" d="100"/>
          <a:sy n="74" d="100"/>
        </p:scale>
        <p:origin x="576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slide" Target="slides/slide20.xml" /><Relationship Id="rId24" Type="http://schemas.openxmlformats.org/officeDocument/2006/relationships/slide" Target="slides/slide21.xml" /><Relationship Id="rId25" Type="http://schemas.openxmlformats.org/officeDocument/2006/relationships/slide" Target="slides/slide22.xml" /><Relationship Id="rId26" Type="http://schemas.openxmlformats.org/officeDocument/2006/relationships/slide" Target="slides/slide23.xml" /><Relationship Id="rId27" Type="http://schemas.openxmlformats.org/officeDocument/2006/relationships/slide" Target="slides/slide24.xml" /><Relationship Id="rId28" Type="http://schemas.openxmlformats.org/officeDocument/2006/relationships/tags" Target="tags/tag1.xml" /><Relationship Id="rId29" Type="http://schemas.openxmlformats.org/officeDocument/2006/relationships/presProps" Target="presProps.xml" /><Relationship Id="rId3" Type="http://schemas.openxmlformats.org/officeDocument/2006/relationships/handoutMaster" Target="handoutMasters/handoutMaster1.xml" /><Relationship Id="rId30" Type="http://schemas.openxmlformats.org/officeDocument/2006/relationships/viewProps" Target="viewProps.xml" /><Relationship Id="rId31" Type="http://schemas.openxmlformats.org/officeDocument/2006/relationships/theme" Target="theme/theme1.xml" /><Relationship Id="rId32" Type="http://schemas.openxmlformats.org/officeDocument/2006/relationships/tableStyles" Target="tableStyles.xml" /><Relationship Id="rId4" Type="http://schemas.openxmlformats.org/officeDocument/2006/relationships/slide" Target="slides/slide1.xml" /><Relationship Id="rId5" Type="http://schemas.openxmlformats.org/officeDocument/2006/relationships/slide" Target="slides/slide2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drawings/_rels/vmlDrawing1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7.wmf" /><Relationship Id="rId2" Type="http://schemas.openxmlformats.org/officeDocument/2006/relationships/image" Target="../media/image8.wmf" /><Relationship Id="rId3" Type="http://schemas.openxmlformats.org/officeDocument/2006/relationships/image" Target="../media/image9.wmf" /></Relationships>
</file>

<file path=ppt/handoutMasters/_rels/handout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BB7A134-404F-4BAF-8784-AD206F24FD5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98D3AE-3DC7-42A4-BC08-E9DC83BEDB90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image" Target="../media/image2.png" /><Relationship Id="rId3" Type="http://schemas.openxmlformats.org/officeDocument/2006/relationships/image" Target="../media/image3.png" /><Relationship Id="rId4" Type="http://schemas.openxmlformats.org/officeDocument/2006/relationships/image" Target="../media/image4.png" /><Relationship Id="rId5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-24714" y="0"/>
            <a:ext cx="12315570" cy="6858000"/>
            <a:chOff x="-24714" y="0"/>
            <a:chExt cx="12315570" cy="6858000"/>
          </a:xfrm>
        </p:grpSpPr>
        <p:grpSp>
          <p:nvGrpSpPr>
            <p:cNvPr id="8" name="组合 7"/>
            <p:cNvGrpSpPr/>
            <p:nvPr/>
          </p:nvGrpSpPr>
          <p:grpSpPr>
            <a:xfrm>
              <a:off x="-24714" y="1"/>
              <a:ext cx="12315570" cy="6857999"/>
              <a:chOff x="-24714" y="1"/>
              <a:chExt cx="12315570" cy="6857999"/>
            </a:xfrm>
          </p:grpSpPr>
          <p:pic>
            <p:nvPicPr>
              <p:cNvPr id="13" name="图形 12"/>
              <p:cNvPicPr>
                <a:picLocks noChangeAspect="1"/>
              </p:cNvPicPr>
              <p:nvPr/>
            </p:nvPicPr>
            <p:blipFill>
              <a:blip r:embed="rId1"/>
              <a:srcRect l="67460" r="-130"/>
              <a:stretch>
                <a:fillRect/>
              </a:stretch>
            </p:blipFill>
            <p:spPr>
              <a:xfrm>
                <a:off x="6120714" y="1"/>
                <a:ext cx="6170142" cy="6857999"/>
              </a:xfrm>
              <a:prstGeom prst="rect">
                <a:avLst/>
              </a:prstGeom>
            </p:spPr>
          </p:pic>
          <p:pic>
            <p:nvPicPr>
              <p:cNvPr id="14" name="图形 13"/>
              <p:cNvPicPr>
                <a:picLocks noChangeAspect="1"/>
              </p:cNvPicPr>
              <p:nvPr/>
            </p:nvPicPr>
            <p:blipFill>
              <a:blip r:embed="rId1"/>
              <a:srcRect l="67460" r="-130"/>
              <a:stretch>
                <a:fillRect/>
              </a:stretch>
            </p:blipFill>
            <p:spPr>
              <a:xfrm flipH="1">
                <a:off x="-24714" y="1"/>
                <a:ext cx="6145428" cy="6857999"/>
              </a:xfrm>
              <a:prstGeom prst="rect">
                <a:avLst/>
              </a:prstGeom>
            </p:spPr>
          </p:pic>
        </p:grpSp>
        <p:pic>
          <p:nvPicPr>
            <p:cNvPr id="9" name="图形 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377091" y="4197948"/>
              <a:ext cx="1533659" cy="1488989"/>
            </a:xfrm>
            <a:prstGeom prst="rect">
              <a:avLst/>
            </a:prstGeom>
          </p:spPr>
        </p:pic>
        <p:pic>
          <p:nvPicPr>
            <p:cNvPr id="10" name="图形 9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49181" y="4060672"/>
              <a:ext cx="1533659" cy="1488989"/>
            </a:xfrm>
            <a:prstGeom prst="rect">
              <a:avLst/>
            </a:prstGeom>
          </p:spPr>
        </p:pic>
        <p:pic>
          <p:nvPicPr>
            <p:cNvPr id="11" name="图形 10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926539" y="0"/>
              <a:ext cx="1754659" cy="1754659"/>
            </a:xfrm>
            <a:prstGeom prst="rect">
              <a:avLst/>
            </a:prstGeom>
          </p:spPr>
        </p:pic>
        <p:pic>
          <p:nvPicPr>
            <p:cNvPr id="12" name="图形 1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344562" y="0"/>
              <a:ext cx="1334530" cy="1334530"/>
            </a:xfrm>
            <a:prstGeom prst="rect">
              <a:avLst/>
            </a:prstGeom>
          </p:spPr>
        </p:pic>
      </p:grp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68B528-1A0D-4398-A30A-4D655CE15B01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0610D4-8ACE-44DF-A954-D08BB4473BCA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68B528-1A0D-4398-A30A-4D655CE15B01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0610D4-8ACE-44DF-A954-D08BB4473BCA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68B528-1A0D-4398-A30A-4D655CE15B01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0610D4-8ACE-44DF-A954-D08BB4473BCA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68B528-1A0D-4398-A30A-4D655CE15B01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0610D4-8ACE-44DF-A954-D08BB4473BCA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68B528-1A0D-4398-A30A-4D655CE15B01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0610D4-8ACE-44DF-A954-D08BB4473BCA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68B528-1A0D-4398-A30A-4D655CE15B01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0610D4-8ACE-44DF-A954-D08BB4473BCA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68B528-1A0D-4398-A30A-4D655CE15B01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0610D4-8ACE-44DF-A954-D08BB4473BCA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68B528-1A0D-4398-A30A-4D655CE15B01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0610D4-8ACE-44DF-A954-D08BB4473BCA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68B528-1A0D-4398-A30A-4D655CE15B01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0610D4-8ACE-44DF-A954-D08BB4473BCA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68B528-1A0D-4398-A30A-4D655CE15B01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0610D4-8ACE-44DF-A954-D08BB4473BCA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68B528-1A0D-4398-A30A-4D655CE15B01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0610D4-8ACE-44DF-A954-D08BB4473BCA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png" /><Relationship Id="rId3" Type="http://schemas.openxmlformats.org/officeDocument/2006/relationships/image" Target="../media/image2.png" /><Relationship Id="rId4" Type="http://schemas.openxmlformats.org/officeDocument/2006/relationships/image" Target="../media/image3.png" /><Relationship Id="rId5" Type="http://schemas.openxmlformats.org/officeDocument/2006/relationships/image" Target="../media/image4.png" /><Relationship Id="rId6" Type="http://schemas.openxmlformats.org/officeDocument/2006/relationships/image" Target="../media/image5.png" /><Relationship Id="rId7" Type="http://schemas.microsoft.com/office/2007/relationships/media" Target="../media/media1.mp3" /><Relationship Id="rId8" Type="http://schemas.microsoft.com/office/2007/relationships/media" Target="../media/media1.mp3" TargetMode="Interna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oleObject" Target="../embeddings/oleObject1.bin" TargetMode="Internal" /><Relationship Id="rId3" Type="http://schemas.openxmlformats.org/officeDocument/2006/relationships/image" Target="../media/image7.wmf" /><Relationship Id="rId4" Type="http://schemas.openxmlformats.org/officeDocument/2006/relationships/oleObject" Target="../embeddings/oleObject2.bin" TargetMode="Internal" /><Relationship Id="rId5" Type="http://schemas.openxmlformats.org/officeDocument/2006/relationships/image" Target="../media/image8.wmf" /><Relationship Id="rId6" Type="http://schemas.openxmlformats.org/officeDocument/2006/relationships/oleObject" Target="../embeddings/oleObject3.bin" TargetMode="Internal" /><Relationship Id="rId7" Type="http://schemas.openxmlformats.org/officeDocument/2006/relationships/image" Target="../media/image9.wmf" /><Relationship Id="rId8" Type="http://schemas.openxmlformats.org/officeDocument/2006/relationships/vmlDrawing" Target="../drawings/vmlDrawing1.v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0.jpe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png" /><Relationship Id="rId3" Type="http://schemas.openxmlformats.org/officeDocument/2006/relationships/image" Target="../media/image2.png" /><Relationship Id="rId4" Type="http://schemas.openxmlformats.org/officeDocument/2006/relationships/image" Target="../media/image3.png" /><Relationship Id="rId5" Type="http://schemas.openxmlformats.org/officeDocument/2006/relationships/image" Target="../media/image4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6.pn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2" name="组合 11"/>
          <p:cNvGrpSpPr/>
          <p:nvPr/>
        </p:nvGrpSpPr>
        <p:grpSpPr>
          <a:xfrm>
            <a:off x="-24714" y="0"/>
            <a:ext cx="12315570" cy="6858000"/>
            <a:chOff x="-24714" y="0"/>
            <a:chExt cx="12315570" cy="6858000"/>
          </a:xfrm>
        </p:grpSpPr>
        <p:grpSp>
          <p:nvGrpSpPr>
            <p:cNvPr id="7" name="组合 6"/>
            <p:cNvGrpSpPr/>
            <p:nvPr/>
          </p:nvGrpSpPr>
          <p:grpSpPr>
            <a:xfrm>
              <a:off x="-24714" y="1"/>
              <a:ext cx="12315570" cy="6857999"/>
              <a:chOff x="-24714" y="1"/>
              <a:chExt cx="12315570" cy="6857999"/>
            </a:xfrm>
          </p:grpSpPr>
          <p:pic>
            <p:nvPicPr>
              <p:cNvPr id="5" name="图形 4"/>
              <p:cNvPicPr>
                <a:picLocks noChangeAspect="1"/>
              </p:cNvPicPr>
              <p:nvPr/>
            </p:nvPicPr>
            <p:blipFill>
              <a:blip r:embed="rId2"/>
              <a:srcRect l="67460" r="-130"/>
              <a:stretch>
                <a:fillRect/>
              </a:stretch>
            </p:blipFill>
            <p:spPr>
              <a:xfrm>
                <a:off x="6120714" y="1"/>
                <a:ext cx="6170142" cy="6857999"/>
              </a:xfrm>
              <a:prstGeom prst="rect">
                <a:avLst/>
              </a:prstGeom>
            </p:spPr>
          </p:pic>
          <p:pic>
            <p:nvPicPr>
              <p:cNvPr id="6" name="图形 5"/>
              <p:cNvPicPr>
                <a:picLocks noChangeAspect="1"/>
              </p:cNvPicPr>
              <p:nvPr/>
            </p:nvPicPr>
            <p:blipFill>
              <a:blip r:embed="rId2"/>
              <a:srcRect l="67460" r="-130"/>
              <a:stretch>
                <a:fillRect/>
              </a:stretch>
            </p:blipFill>
            <p:spPr>
              <a:xfrm flipH="1">
                <a:off x="-24714" y="1"/>
                <a:ext cx="6145428" cy="6857999"/>
              </a:xfrm>
              <a:prstGeom prst="rect">
                <a:avLst/>
              </a:prstGeom>
            </p:spPr>
          </p:pic>
        </p:grpSp>
        <p:pic>
          <p:nvPicPr>
            <p:cNvPr id="8" name="图形 7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377091" y="4197948"/>
              <a:ext cx="1533659" cy="1488989"/>
            </a:xfrm>
            <a:prstGeom prst="rect">
              <a:avLst/>
            </a:prstGeom>
          </p:spPr>
        </p:pic>
        <p:pic>
          <p:nvPicPr>
            <p:cNvPr id="9" name="图形 8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449181" y="4060672"/>
              <a:ext cx="1533659" cy="1488989"/>
            </a:xfrm>
            <a:prstGeom prst="rect">
              <a:avLst/>
            </a:prstGeom>
          </p:spPr>
        </p:pic>
        <p:pic>
          <p:nvPicPr>
            <p:cNvPr id="10" name="图形 9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926539" y="0"/>
              <a:ext cx="1754659" cy="1754659"/>
            </a:xfrm>
            <a:prstGeom prst="rect">
              <a:avLst/>
            </a:prstGeom>
          </p:spPr>
        </p:pic>
        <p:pic>
          <p:nvPicPr>
            <p:cNvPr id="11" name="图形 10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344562" y="0"/>
              <a:ext cx="1334530" cy="1334530"/>
            </a:xfrm>
            <a:prstGeom prst="rect">
              <a:avLst/>
            </a:prstGeom>
          </p:spPr>
        </p:pic>
      </p:grpSp>
      <p:sp>
        <p:nvSpPr>
          <p:cNvPr id="14" name="文本框 13"/>
          <p:cNvSpPr txBox="1"/>
          <p:nvPr/>
        </p:nvSpPr>
        <p:spPr>
          <a:xfrm>
            <a:off x="2437929" y="2597658"/>
            <a:ext cx="7339847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000">
                <a:solidFill>
                  <a:srgbClr val="B28F50"/>
                </a:solidFill>
                <a:latin typeface="造字工房尚雅体演示版常规体" pitchFamily="50" charset="-122"/>
                <a:ea typeface="造字工房尚雅体演示版常规体" pitchFamily="50" charset="-122"/>
              </a:rPr>
              <a:t>圣诞节活动策划工作汇报</a:t>
            </a:r>
            <a:endParaRPr lang="zh-CN" altLang="en-US" sz="5000">
              <a:solidFill>
                <a:srgbClr val="B28F50"/>
              </a:solidFill>
              <a:latin typeface="造字工房尚雅体演示版常规体" pitchFamily="50" charset="-122"/>
              <a:ea typeface="造字工房尚雅体演示版常规体" pitchFamily="50" charset="-122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2656567" y="3443483"/>
            <a:ext cx="7095953" cy="0"/>
          </a:xfrm>
          <a:prstGeom prst="line">
            <a:avLst/>
          </a:prstGeom>
          <a:ln w="28575">
            <a:solidFill>
              <a:srgbClr val="B28F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/>
          <p:cNvSpPr txBox="1"/>
          <p:nvPr/>
        </p:nvSpPr>
        <p:spPr>
          <a:xfrm>
            <a:off x="2534621" y="3519620"/>
            <a:ext cx="73398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>
                <a:solidFill>
                  <a:srgbClr val="B28F50"/>
                </a:solidFill>
                <a:latin typeface="Algerian" panose="04020705040a02060702" pitchFamily="82" charset="0"/>
              </a:rPr>
              <a:t>Merry Christmas and happy New Year!</a:t>
            </a:r>
            <a:endParaRPr lang="zh-CN" altLang="en-US" sz="2800">
              <a:solidFill>
                <a:srgbClr val="B28F50"/>
              </a:solidFill>
              <a:latin typeface="Algerian" panose="04020705040a02060702" pitchFamily="82" charset="0"/>
            </a:endParaRPr>
          </a:p>
        </p:txBody>
      </p:sp>
      <p:pic>
        <p:nvPicPr>
          <p:cNvPr id="2" name="Your Little Planet Corp">
            <a:hlinkClick action="ppaction://media"/>
          </p:cNvPr>
          <p:cNvPicPr>
            <a:picLocks noChangeAspect="1"/>
          </p:cNvPicPr>
          <p:nvPr>
            <a:audioFile r:link="rId7"/>
            <p:extLst>
              <p:ext uri="{DAA4B4D4-6D71-4841-9C94-3DE7FCFB9230}">
                <p14:media r:embed="rId8">
                  <p14:fade in="5000.000000" out="5000.000000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874696" y="362465"/>
            <a:ext cx="609600" cy="6096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210496" y="4481848"/>
            <a:ext cx="3444370" cy="3694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>
                <a:solidFill>
                  <a:srgbClr val="957A49"/>
                </a:solidFill>
              </a:rPr>
              <a:t>汇报人：文库   时间：</a:t>
            </a:r>
            <a:r>
              <a:rPr lang="en-US" altLang="zh-CN">
                <a:solidFill>
                  <a:srgbClr val="957A49"/>
                </a:solidFill>
              </a:rPr>
              <a:t>XX</a:t>
            </a:r>
            <a:r>
              <a:rPr lang="zh-CN" altLang="en-US">
                <a:solidFill>
                  <a:srgbClr val="957A49"/>
                </a:solidFill>
              </a:rPr>
              <a:t>年</a:t>
            </a:r>
            <a:r>
              <a:rPr lang="en-US" altLang="zh-CN">
                <a:solidFill>
                  <a:srgbClr val="957A49"/>
                </a:solidFill>
              </a:rPr>
              <a:t>XX</a:t>
            </a:r>
            <a:r>
              <a:rPr lang="zh-CN" altLang="en-US">
                <a:solidFill>
                  <a:srgbClr val="957A49"/>
                </a:solidFill>
              </a:rPr>
              <a:t>月</a:t>
            </a:r>
            <a:endParaRPr lang="zh-CN" altLang="en-US">
              <a:solidFill>
                <a:srgbClr val="957A49"/>
              </a:solidFill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advClick="0" advTm="2000" p14:dur="700">
        <p:fade/>
      </p:transition>
    </mc:Choice>
    <mc:Fallback>
      <p:transition spd="med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21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4" grpId="0"/>
      <p:bldP spid="1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solidFill>
          <a:srgbClr val="30313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72"/>
          </a:xfrm>
          <a:prstGeom prst="rect">
            <a:avLst/>
          </a:prstGeom>
          <a:solidFill>
            <a:srgbClr val="B28F50"/>
          </a:solidFill>
          <a:ln>
            <a:solidFill>
              <a:srgbClr val="B28F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04952" y="70319"/>
            <a:ext cx="3174373" cy="60939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705" b="1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sz="2800">
                <a:solidFill>
                  <a:srgbClr val="303136"/>
                </a:solidFill>
                <a:ea typeface="造字工房尚雅体演示版常规体" pitchFamily="50" charset="-122"/>
                <a:sym typeface="Arial" panose="020b0604020202020204" pitchFamily="34" charset="0"/>
              </a:rPr>
              <a:t>点击添加小标题</a:t>
            </a:r>
            <a:endParaRPr lang="zh-CN" altLang="en-US" sz="2800">
              <a:solidFill>
                <a:srgbClr val="303136"/>
              </a:solidFill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2951748" y="2324231"/>
            <a:ext cx="481555" cy="2550788"/>
          </a:xfrm>
          <a:prstGeom prst="roundRect">
            <a:avLst>
              <a:gd name="adj" fmla="val 50000"/>
            </a:avLst>
          </a:prstGeom>
          <a:solidFill>
            <a:srgbClr val="B28F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1" tIns="45712" rIns="91421" bIns="45712" rtlCol="0" anchor="ctr"/>
          <a:lstStyle/>
          <a:p>
            <a:pPr algn="ctr"/>
            <a:endParaRPr lang="zh-CN" altLang="en-US" sz="2400"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2296143" y="1534061"/>
            <a:ext cx="481555" cy="3111665"/>
          </a:xfrm>
          <a:prstGeom prst="roundRect">
            <a:avLst>
              <a:gd name="adj" fmla="val 50000"/>
            </a:avLst>
          </a:prstGeom>
          <a:solidFill>
            <a:srgbClr val="B28F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1" tIns="45712" rIns="91421" bIns="45712" rtlCol="0" anchor="ctr"/>
          <a:lstStyle/>
          <a:p>
            <a:pPr algn="ctr"/>
            <a:endParaRPr lang="zh-CN" altLang="en-US" sz="2400"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2021728" y="3878617"/>
            <a:ext cx="1670229" cy="1670228"/>
          </a:xfrm>
          <a:prstGeom prst="ellipse">
            <a:avLst/>
          </a:prstGeom>
          <a:solidFill>
            <a:srgbClr val="303136"/>
          </a:solidFill>
          <a:ln w="76200">
            <a:solidFill>
              <a:srgbClr val="B28F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1" tIns="45712" rIns="91421" bIns="45712" rtlCol="0" anchor="ctr"/>
          <a:lstStyle/>
          <a:p>
            <a:pPr algn="ctr"/>
            <a:endParaRPr lang="zh-CN" altLang="en-US" sz="2400"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651460" y="2999375"/>
            <a:ext cx="2750538" cy="2031309"/>
          </a:xfrm>
          <a:prstGeom prst="rect">
            <a:avLst/>
          </a:prstGeom>
          <a:noFill/>
        </p:spPr>
        <p:txBody>
          <a:bodyPr wrap="square" lIns="91421" tIns="45712" rIns="91421" bIns="45712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双击输入替换内容 </a:t>
            </a:r>
            <a:r>
              <a:rPr lang="zh-CN" altLang="en-US" sz="140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</a:t>
            </a:r>
            <a:r>
              <a:rPr lang="zh-CN" altLang="en-US" sz="14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双击输入替换内容双击输入替换内容 </a:t>
            </a:r>
            <a:r>
              <a:rPr lang="zh-CN" altLang="en-US" sz="140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</a:t>
            </a:r>
            <a:r>
              <a:rPr lang="zh-CN" altLang="en-US" sz="14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双击输入替换内容双击输入替换内容 </a:t>
            </a:r>
            <a:r>
              <a:rPr lang="zh-CN" altLang="en-US" sz="140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</a:t>
            </a:r>
            <a:r>
              <a:rPr lang="zh-CN" altLang="en-US" sz="14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双击输入替换内容双击输入替换内容 </a:t>
            </a:r>
            <a:r>
              <a:rPr lang="zh-CN" altLang="en-US" sz="140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</a:t>
            </a:r>
            <a:r>
              <a:rPr lang="zh-CN" altLang="en-US" sz="14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双击输入替换内容</a:t>
            </a:r>
            <a:endParaRPr lang="zh-CN" altLang="en-US" sz="1400">
              <a:solidFill>
                <a:schemeClr val="bg2"/>
              </a:solidFill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595566" y="2614174"/>
            <a:ext cx="2034334" cy="387782"/>
          </a:xfrm>
          <a:prstGeom prst="rect">
            <a:avLst/>
          </a:prstGeom>
          <a:noFill/>
        </p:spPr>
        <p:txBody>
          <a:bodyPr wrap="square" lIns="91421" tIns="45712" rIns="91421" bIns="45712" rtlCol="0">
            <a:spAutoFit/>
          </a:bodyPr>
          <a:lstStyle>
            <a:defPPr>
              <a:defRPr lang="zh-CN"/>
            </a:defPPr>
            <a:lvl1pPr algn="ctr">
              <a:defRPr sz="3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defTabSz="913765">
              <a:lnSpc>
                <a:spcPct val="80000"/>
              </a:lnSpc>
              <a:defRPr/>
            </a:pPr>
            <a:r>
              <a:rPr lang="zh-CN" altLang="en-US" sz="2400">
                <a:solidFill>
                  <a:srgbClr val="B28F50"/>
                </a:solidFill>
                <a:latin typeface="Arial" panose="020b0604020202020204" pitchFamily="34" charset="0"/>
                <a:ea typeface="造字工房尚雅体演示版常规体" pitchFamily="50" charset="-122"/>
                <a:cs typeface="+mn-ea"/>
                <a:sym typeface="Arial" panose="020b0604020202020204" pitchFamily="34" charset="0"/>
              </a:rPr>
              <a:t>单击添加标题</a:t>
            </a:r>
            <a:endParaRPr lang="en-US" altLang="zh-CN" sz="2400">
              <a:solidFill>
                <a:srgbClr val="B28F50"/>
              </a:solidFill>
              <a:latin typeface="Arial" panose="020b0604020202020204" pitchFamily="34" charset="0"/>
              <a:ea typeface="造字工房尚雅体演示版常规体" pitchFamily="50" charset="-122"/>
              <a:cs typeface="+mn-ea"/>
              <a:sym typeface="Arial" panose="020b0604020202020204" pitchFamily="34" charset="0"/>
            </a:endParaRPr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2533890" y="4390556"/>
          <a:ext cx="659031" cy="659032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38" name="CorelDRAW" r:id="rId2" imgW="941705" imgH="941705" progId="">
                  <p:embed/>
                </p:oleObj>
              </mc:Choice>
              <mc:Fallback>
                <p:oleObj name="CorelDRAW" r:id="rId2" imgW="941705" imgH="941705" progId="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tretch>
                        <a:fillRect/>
                      </a:stretch>
                    </p:blipFill>
                    <p:spPr>
                      <a:xfrm>
                        <a:off x="2533890" y="4390556"/>
                        <a:ext cx="659031" cy="65903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圆角矩形 9"/>
          <p:cNvSpPr/>
          <p:nvPr/>
        </p:nvSpPr>
        <p:spPr>
          <a:xfrm>
            <a:off x="5128940" y="2469374"/>
            <a:ext cx="481555" cy="2550788"/>
          </a:xfrm>
          <a:prstGeom prst="roundRect">
            <a:avLst>
              <a:gd name="adj" fmla="val 50000"/>
            </a:avLst>
          </a:prstGeom>
          <a:solidFill>
            <a:srgbClr val="B28F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1" tIns="45712" rIns="91421" bIns="45712" rtlCol="0" anchor="ctr"/>
          <a:lstStyle/>
          <a:p>
            <a:pPr algn="ctr"/>
            <a:endParaRPr lang="zh-CN" altLang="en-US" sz="2400"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4473335" y="2042028"/>
            <a:ext cx="481555" cy="3111665"/>
          </a:xfrm>
          <a:prstGeom prst="roundRect">
            <a:avLst>
              <a:gd name="adj" fmla="val 50000"/>
            </a:avLst>
          </a:prstGeom>
          <a:solidFill>
            <a:srgbClr val="B28F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1" tIns="45712" rIns="91421" bIns="45712" rtlCol="0" anchor="ctr"/>
          <a:lstStyle/>
          <a:p>
            <a:pPr algn="ctr"/>
            <a:endParaRPr lang="zh-CN" altLang="en-US" sz="2400"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4198920" y="3878617"/>
            <a:ext cx="1670229" cy="1670228"/>
          </a:xfrm>
          <a:prstGeom prst="ellipse">
            <a:avLst/>
          </a:prstGeom>
          <a:solidFill>
            <a:srgbClr val="303136"/>
          </a:solidFill>
          <a:ln w="76200">
            <a:solidFill>
              <a:srgbClr val="B28F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1" tIns="45712" rIns="91421" bIns="45712" rtlCol="0" anchor="ctr"/>
          <a:lstStyle/>
          <a:p>
            <a:pPr algn="ctr"/>
            <a:endParaRPr lang="zh-CN" altLang="en-US" sz="2400"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7324009" y="2843886"/>
            <a:ext cx="481555" cy="1935613"/>
          </a:xfrm>
          <a:prstGeom prst="roundRect">
            <a:avLst>
              <a:gd name="adj" fmla="val 50000"/>
            </a:avLst>
          </a:prstGeom>
          <a:solidFill>
            <a:srgbClr val="B28F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1" tIns="45712" rIns="91421" bIns="45712" rtlCol="0" anchor="ctr"/>
          <a:lstStyle/>
          <a:p>
            <a:pPr algn="ctr"/>
            <a:endParaRPr lang="zh-CN" altLang="en-US" sz="2400"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6668404" y="2188513"/>
            <a:ext cx="481555" cy="2595592"/>
          </a:xfrm>
          <a:prstGeom prst="roundRect">
            <a:avLst>
              <a:gd name="adj" fmla="val 50000"/>
            </a:avLst>
          </a:prstGeom>
          <a:solidFill>
            <a:srgbClr val="B28F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1" tIns="45712" rIns="91421" bIns="45712" rtlCol="0" anchor="ctr"/>
          <a:lstStyle/>
          <a:p>
            <a:pPr algn="ctr"/>
            <a:endParaRPr lang="zh-CN" altLang="en-US" sz="2400"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6393990" y="3878617"/>
            <a:ext cx="1670229" cy="1670228"/>
          </a:xfrm>
          <a:prstGeom prst="ellipse">
            <a:avLst/>
          </a:prstGeom>
          <a:solidFill>
            <a:srgbClr val="303136"/>
          </a:solidFill>
          <a:ln w="76200">
            <a:solidFill>
              <a:srgbClr val="B28F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1" tIns="45712" rIns="91421" bIns="45712" rtlCol="0" anchor="ctr"/>
          <a:lstStyle/>
          <a:p>
            <a:pPr algn="ctr"/>
            <a:endParaRPr lang="zh-CN" altLang="en-US" sz="2400"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graphicFrame>
        <p:nvGraphicFramePr>
          <p:cNvPr id="16" name="对象 15"/>
          <p:cNvGraphicFramePr>
            <a:graphicFrameLocks noChangeAspect="1"/>
          </p:cNvGraphicFramePr>
          <p:nvPr/>
        </p:nvGraphicFramePr>
        <p:xfrm>
          <a:off x="4767714" y="4390558"/>
          <a:ext cx="593629" cy="598916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39" name="CorelDRAW" r:id="rId4" imgW="951230" imgH="956945" progId="">
                  <p:embed/>
                </p:oleObj>
              </mc:Choice>
              <mc:Fallback>
                <p:oleObj name="CorelDRAW" r:id="rId4" imgW="951230" imgH="956945" progId="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tretch>
                        <a:fillRect/>
                      </a:stretch>
                    </p:blipFill>
                    <p:spPr>
                      <a:xfrm>
                        <a:off x="4767714" y="4390558"/>
                        <a:ext cx="593629" cy="59891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对象 16"/>
          <p:cNvGraphicFramePr>
            <a:graphicFrameLocks noChangeAspect="1"/>
          </p:cNvGraphicFramePr>
          <p:nvPr/>
        </p:nvGraphicFramePr>
        <p:xfrm>
          <a:off x="7075566" y="4366839"/>
          <a:ext cx="557772" cy="557772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40" name="CorelDRAW" r:id="rId6" imgW="822960" imgH="822960" progId="">
                  <p:embed/>
                </p:oleObj>
              </mc:Choice>
              <mc:Fallback>
                <p:oleObj name="CorelDRAW" r:id="rId6" imgW="822960" imgH="822960" progId="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tretch>
                        <a:fillRect/>
                      </a:stretch>
                    </p:blipFill>
                    <p:spPr>
                      <a:xfrm>
                        <a:off x="7075566" y="4366839"/>
                        <a:ext cx="557772" cy="557772"/>
                      </a:xfrm>
                      <a:prstGeom prst="rect">
                        <a:avLst/>
                      </a:prstGeom>
                      <a:solidFill>
                        <a:srgbClr val="303136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文本框 17"/>
          <p:cNvSpPr txBox="1"/>
          <p:nvPr/>
        </p:nvSpPr>
        <p:spPr>
          <a:xfrm>
            <a:off x="6444293" y="5682693"/>
            <a:ext cx="1569622" cy="326740"/>
          </a:xfrm>
          <a:prstGeom prst="rect">
            <a:avLst/>
          </a:prstGeom>
          <a:noFill/>
        </p:spPr>
        <p:txBody>
          <a:bodyPr wrap="none" lIns="91421" tIns="45712" rIns="91421" bIns="45712" rtlCol="0">
            <a:spAutoFit/>
          </a:bodyPr>
          <a:lstStyle>
            <a:defPPr>
              <a:defRPr lang="zh-CN"/>
            </a:defPPr>
            <a:lvl1pPr algn="ctr">
              <a:defRPr sz="3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defTabSz="913765">
              <a:lnSpc>
                <a:spcPct val="80000"/>
              </a:lnSpc>
              <a:defRPr/>
            </a:pPr>
            <a:r>
              <a:rPr lang="zh-CN" altLang="en-US" sz="1800">
                <a:solidFill>
                  <a:srgbClr val="B28F50"/>
                </a:solidFill>
                <a:latin typeface="Arial" panose="020b0604020202020204" pitchFamily="34" charset="0"/>
                <a:ea typeface="造字工房尚雅体演示版常规体" pitchFamily="50" charset="-122"/>
                <a:cs typeface="+mn-ea"/>
                <a:sym typeface="Arial" panose="020b0604020202020204" pitchFamily="34" charset="0"/>
              </a:rPr>
              <a:t>单击添加标题</a:t>
            </a:r>
            <a:endParaRPr lang="en-US" altLang="zh-CN" sz="1800">
              <a:solidFill>
                <a:srgbClr val="B28F50"/>
              </a:solidFill>
              <a:latin typeface="Arial" panose="020b0604020202020204" pitchFamily="34" charset="0"/>
              <a:ea typeface="造字工房尚雅体演示版常规体" pitchFamily="50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271454" y="5682693"/>
            <a:ext cx="1569622" cy="326740"/>
          </a:xfrm>
          <a:prstGeom prst="rect">
            <a:avLst/>
          </a:prstGeom>
          <a:noFill/>
        </p:spPr>
        <p:txBody>
          <a:bodyPr wrap="none" lIns="91421" tIns="45712" rIns="91421" bIns="45712" rtlCol="0">
            <a:spAutoFit/>
          </a:bodyPr>
          <a:lstStyle>
            <a:defPPr>
              <a:defRPr lang="zh-CN"/>
            </a:defPPr>
            <a:lvl1pPr algn="ctr">
              <a:defRPr sz="3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defTabSz="913765">
              <a:lnSpc>
                <a:spcPct val="80000"/>
              </a:lnSpc>
              <a:defRPr/>
            </a:pPr>
            <a:r>
              <a:rPr lang="zh-CN" altLang="en-US" sz="1800">
                <a:solidFill>
                  <a:srgbClr val="B28F50"/>
                </a:solidFill>
                <a:latin typeface="Arial" panose="020b0604020202020204" pitchFamily="34" charset="0"/>
                <a:ea typeface="造字工房尚雅体演示版常规体" pitchFamily="50" charset="-122"/>
                <a:cs typeface="+mn-ea"/>
                <a:sym typeface="Arial" panose="020b0604020202020204" pitchFamily="34" charset="0"/>
              </a:rPr>
              <a:t>单击添加标题</a:t>
            </a:r>
            <a:endParaRPr lang="en-US" altLang="zh-CN" sz="1800">
              <a:solidFill>
                <a:srgbClr val="B28F50"/>
              </a:solidFill>
              <a:latin typeface="Arial" panose="020b0604020202020204" pitchFamily="34" charset="0"/>
              <a:ea typeface="造字工房尚雅体演示版常规体" pitchFamily="50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2098616" y="5682693"/>
            <a:ext cx="1569622" cy="326740"/>
          </a:xfrm>
          <a:prstGeom prst="rect">
            <a:avLst/>
          </a:prstGeom>
          <a:noFill/>
        </p:spPr>
        <p:txBody>
          <a:bodyPr wrap="none" lIns="91421" tIns="45712" rIns="91421" bIns="45712" rtlCol="0">
            <a:spAutoFit/>
          </a:bodyPr>
          <a:lstStyle>
            <a:defPPr>
              <a:defRPr lang="zh-CN"/>
            </a:defPPr>
            <a:lvl1pPr algn="ctr">
              <a:defRPr sz="3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defTabSz="913765">
              <a:lnSpc>
                <a:spcPct val="80000"/>
              </a:lnSpc>
              <a:defRPr/>
            </a:pPr>
            <a:r>
              <a:rPr lang="zh-CN" altLang="en-US" sz="1800">
                <a:solidFill>
                  <a:srgbClr val="B28F50"/>
                </a:solidFill>
                <a:latin typeface="Arial" panose="020b0604020202020204" pitchFamily="34" charset="0"/>
                <a:ea typeface="造字工房尚雅体演示版常规体" pitchFamily="50" charset="-122"/>
                <a:cs typeface="+mn-ea"/>
                <a:sym typeface="Arial" panose="020b0604020202020204" pitchFamily="34" charset="0"/>
              </a:rPr>
              <a:t>单击添加标题</a:t>
            </a:r>
            <a:endParaRPr lang="en-US" altLang="zh-CN" sz="1800">
              <a:solidFill>
                <a:srgbClr val="B28F50"/>
              </a:solidFill>
              <a:latin typeface="Arial" panose="020b0604020202020204" pitchFamily="34" charset="0"/>
              <a:ea typeface="造字工房尚雅体演示版常规体" pitchFamily="50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2164079" y="1093559"/>
            <a:ext cx="745679" cy="400093"/>
          </a:xfrm>
          <a:prstGeom prst="rect">
            <a:avLst/>
          </a:prstGeom>
          <a:noFill/>
        </p:spPr>
        <p:txBody>
          <a:bodyPr wrap="none" lIns="91421" tIns="45712" rIns="91421" bIns="45712" rtlCol="0">
            <a:spAutoFit/>
          </a:bodyPr>
          <a:lstStyle>
            <a:defPPr>
              <a:defRPr lang="zh-CN"/>
            </a:defPPr>
            <a:lvl1pPr algn="ctr">
              <a:defRPr sz="3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 altLang="zh-CN" sz="2000">
                <a:solidFill>
                  <a:srgbClr val="B28F50"/>
                </a:solidFill>
                <a:latin typeface="Algerian" panose="04020705040a02060702" pitchFamily="82" charset="0"/>
                <a:ea typeface="造字工房尚雅体演示版常规体" pitchFamily="50" charset="-122"/>
                <a:sym typeface="Arial" panose="020b0604020202020204" pitchFamily="34" charset="0"/>
              </a:rPr>
              <a:t>80</a:t>
            </a:r>
            <a:r>
              <a:rPr lang="zh-CN" altLang="en-US" sz="2000">
                <a:solidFill>
                  <a:srgbClr val="B28F50"/>
                </a:solidFill>
                <a:latin typeface="Algerian" panose="04020705040a02060702" pitchFamily="82" charset="0"/>
                <a:ea typeface="造字工房尚雅体演示版常规体" pitchFamily="50" charset="-122"/>
                <a:sym typeface="Arial" panose="020b0604020202020204" pitchFamily="34" charset="0"/>
              </a:rPr>
              <a:t>％</a:t>
            </a:r>
            <a:endParaRPr lang="zh-CN" altLang="en-US" sz="2000">
              <a:solidFill>
                <a:srgbClr val="B28F50"/>
              </a:solidFill>
              <a:latin typeface="Algerian" panose="04020705040a02060702" pitchFamily="82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819683" y="1841972"/>
            <a:ext cx="745679" cy="400093"/>
          </a:xfrm>
          <a:prstGeom prst="rect">
            <a:avLst/>
          </a:prstGeom>
          <a:noFill/>
        </p:spPr>
        <p:txBody>
          <a:bodyPr wrap="none" lIns="91421" tIns="45712" rIns="91421" bIns="45712" rtlCol="0">
            <a:spAutoFit/>
          </a:bodyPr>
          <a:lstStyle>
            <a:defPPr>
              <a:defRPr lang="zh-CN"/>
            </a:defPPr>
            <a:lvl1pPr algn="ctr">
              <a:defRPr sz="3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 altLang="zh-CN" sz="2000">
                <a:solidFill>
                  <a:srgbClr val="B28F50"/>
                </a:solidFill>
                <a:latin typeface="Algerian" panose="04020705040a02060702" pitchFamily="82" charset="0"/>
                <a:ea typeface="造字工房尚雅体演示版常规体" pitchFamily="50" charset="-122"/>
                <a:sym typeface="Arial" panose="020b0604020202020204" pitchFamily="34" charset="0"/>
              </a:rPr>
              <a:t>60</a:t>
            </a:r>
            <a:r>
              <a:rPr lang="zh-CN" altLang="en-US" sz="2000">
                <a:solidFill>
                  <a:srgbClr val="B28F50"/>
                </a:solidFill>
                <a:latin typeface="Algerian" panose="04020705040a02060702" pitchFamily="82" charset="0"/>
                <a:ea typeface="造字工房尚雅体演示版常规体" pitchFamily="50" charset="-122"/>
                <a:sym typeface="Arial" panose="020b0604020202020204" pitchFamily="34" charset="0"/>
              </a:rPr>
              <a:t>％</a:t>
            </a:r>
            <a:endParaRPr lang="zh-CN" altLang="en-US" sz="2000">
              <a:solidFill>
                <a:srgbClr val="B28F50"/>
              </a:solidFill>
              <a:latin typeface="Algerian" panose="04020705040a02060702" pitchFamily="82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4339669" y="1535068"/>
            <a:ext cx="748886" cy="400093"/>
          </a:xfrm>
          <a:prstGeom prst="rect">
            <a:avLst/>
          </a:prstGeom>
          <a:noFill/>
        </p:spPr>
        <p:txBody>
          <a:bodyPr wrap="none" lIns="91421" tIns="45712" rIns="91421" bIns="45712" rtlCol="0">
            <a:spAutoFit/>
          </a:bodyPr>
          <a:lstStyle>
            <a:defPPr>
              <a:defRPr lang="zh-CN"/>
            </a:defPPr>
            <a:lvl1pPr algn="ctr">
              <a:defRPr sz="3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 altLang="zh-CN" sz="2000">
                <a:solidFill>
                  <a:srgbClr val="B28F50"/>
                </a:solidFill>
                <a:latin typeface="Algerian" panose="04020705040a02060702" pitchFamily="82" charset="0"/>
                <a:ea typeface="造字工房尚雅体演示版常规体" pitchFamily="50" charset="-122"/>
                <a:sym typeface="Arial" panose="020b0604020202020204" pitchFamily="34" charset="0"/>
              </a:rPr>
              <a:t>68</a:t>
            </a:r>
            <a:r>
              <a:rPr lang="zh-CN" altLang="en-US" sz="2000">
                <a:solidFill>
                  <a:srgbClr val="B28F50"/>
                </a:solidFill>
                <a:latin typeface="Algerian" panose="04020705040a02060702" pitchFamily="82" charset="0"/>
                <a:ea typeface="造字工房尚雅体演示版常规体" pitchFamily="50" charset="-122"/>
                <a:sym typeface="Arial" panose="020b0604020202020204" pitchFamily="34" charset="0"/>
              </a:rPr>
              <a:t>％</a:t>
            </a:r>
            <a:endParaRPr lang="zh-CN" altLang="en-US" sz="2000">
              <a:solidFill>
                <a:srgbClr val="B28F50"/>
              </a:solidFill>
              <a:latin typeface="Algerian" panose="04020705040a02060702" pitchFamily="82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5011408" y="1966090"/>
            <a:ext cx="748886" cy="400093"/>
          </a:xfrm>
          <a:prstGeom prst="rect">
            <a:avLst/>
          </a:prstGeom>
          <a:noFill/>
        </p:spPr>
        <p:txBody>
          <a:bodyPr wrap="none" lIns="91421" tIns="45712" rIns="91421" bIns="45712" rtlCol="0">
            <a:spAutoFit/>
          </a:bodyPr>
          <a:lstStyle>
            <a:defPPr>
              <a:defRPr lang="zh-CN"/>
            </a:defPPr>
            <a:lvl1pPr algn="ctr">
              <a:defRPr sz="3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 altLang="zh-CN" sz="2000">
                <a:solidFill>
                  <a:srgbClr val="B28F50"/>
                </a:solidFill>
                <a:latin typeface="Algerian" panose="04020705040a02060702" pitchFamily="82" charset="0"/>
                <a:ea typeface="造字工房尚雅体演示版常规体" pitchFamily="50" charset="-122"/>
                <a:sym typeface="Arial" panose="020b0604020202020204" pitchFamily="34" charset="0"/>
              </a:rPr>
              <a:t>56</a:t>
            </a:r>
            <a:r>
              <a:rPr lang="zh-CN" altLang="en-US" sz="2000">
                <a:solidFill>
                  <a:srgbClr val="B28F50"/>
                </a:solidFill>
                <a:latin typeface="Algerian" panose="04020705040a02060702" pitchFamily="82" charset="0"/>
                <a:ea typeface="造字工房尚雅体演示版常规体" pitchFamily="50" charset="-122"/>
                <a:sym typeface="Arial" panose="020b0604020202020204" pitchFamily="34" charset="0"/>
              </a:rPr>
              <a:t>％</a:t>
            </a:r>
            <a:endParaRPr lang="zh-CN" altLang="en-US" sz="2000">
              <a:solidFill>
                <a:srgbClr val="B28F50"/>
              </a:solidFill>
              <a:latin typeface="Algerian" panose="04020705040a02060702" pitchFamily="82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532994" y="1709722"/>
            <a:ext cx="748886" cy="400093"/>
          </a:xfrm>
          <a:prstGeom prst="rect">
            <a:avLst/>
          </a:prstGeom>
          <a:noFill/>
        </p:spPr>
        <p:txBody>
          <a:bodyPr wrap="none" lIns="91421" tIns="45712" rIns="91421" bIns="45712" rtlCol="0">
            <a:spAutoFit/>
          </a:bodyPr>
          <a:lstStyle>
            <a:defPPr>
              <a:defRPr lang="zh-CN"/>
            </a:defPPr>
            <a:lvl1pPr algn="ctr">
              <a:defRPr sz="3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 altLang="zh-CN" sz="2000">
                <a:solidFill>
                  <a:srgbClr val="B28F50"/>
                </a:solidFill>
                <a:latin typeface="Algerian" panose="04020705040a02060702" pitchFamily="82" charset="0"/>
                <a:ea typeface="造字工房尚雅体演示版常规体" pitchFamily="50" charset="-122"/>
                <a:sym typeface="Arial" panose="020b0604020202020204" pitchFamily="34" charset="0"/>
              </a:rPr>
              <a:t>64</a:t>
            </a:r>
            <a:r>
              <a:rPr lang="zh-CN" altLang="en-US" sz="2000">
                <a:solidFill>
                  <a:srgbClr val="B28F50"/>
                </a:solidFill>
                <a:latin typeface="Algerian" panose="04020705040a02060702" pitchFamily="82" charset="0"/>
                <a:ea typeface="造字工房尚雅体演示版常规体" pitchFamily="50" charset="-122"/>
                <a:sym typeface="Arial" panose="020b0604020202020204" pitchFamily="34" charset="0"/>
              </a:rPr>
              <a:t>％</a:t>
            </a:r>
            <a:endParaRPr lang="zh-CN" altLang="en-US" sz="2000">
              <a:solidFill>
                <a:srgbClr val="B28F50"/>
              </a:solidFill>
              <a:latin typeface="Algerian" panose="04020705040a02060702" pitchFamily="82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7190341" y="2383350"/>
            <a:ext cx="748886" cy="400093"/>
          </a:xfrm>
          <a:prstGeom prst="rect">
            <a:avLst/>
          </a:prstGeom>
          <a:noFill/>
        </p:spPr>
        <p:txBody>
          <a:bodyPr wrap="none" lIns="91421" tIns="45712" rIns="91421" bIns="45712" rtlCol="0">
            <a:spAutoFit/>
          </a:bodyPr>
          <a:lstStyle>
            <a:defPPr>
              <a:defRPr lang="zh-CN"/>
            </a:defPPr>
            <a:lvl1pPr algn="ctr">
              <a:defRPr sz="3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 altLang="zh-CN" sz="2000">
                <a:solidFill>
                  <a:srgbClr val="B28F50"/>
                </a:solidFill>
                <a:latin typeface="Algerian" panose="04020705040a02060702" pitchFamily="82" charset="0"/>
                <a:ea typeface="造字工房尚雅体演示版常规体" pitchFamily="50" charset="-122"/>
                <a:sym typeface="Arial" panose="020b0604020202020204" pitchFamily="34" charset="0"/>
              </a:rPr>
              <a:t>45</a:t>
            </a:r>
            <a:r>
              <a:rPr lang="zh-CN" altLang="en-US" sz="2000">
                <a:solidFill>
                  <a:srgbClr val="B28F50"/>
                </a:solidFill>
                <a:latin typeface="Algerian" panose="04020705040a02060702" pitchFamily="82" charset="0"/>
                <a:ea typeface="造字工房尚雅体演示版常规体" pitchFamily="50" charset="-122"/>
                <a:sym typeface="Arial" panose="020b0604020202020204" pitchFamily="34" charset="0"/>
              </a:rPr>
              <a:t>％</a:t>
            </a:r>
            <a:endParaRPr lang="zh-CN" altLang="en-US" sz="2000">
              <a:solidFill>
                <a:srgbClr val="B28F50"/>
              </a:solidFill>
              <a:latin typeface="Algerian" panose="04020705040a02060702" pitchFamily="82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slow" advClick="0" advTm="2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4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4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5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5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6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6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7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7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8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9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 nodeType="afterGroup">
                            <p:stCondLst>
                              <p:cond delay="8500"/>
                            </p:stCondLst>
                            <p:childTnLst>
                              <p:par>
                                <p:cTn id="9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10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 nodeType="afterGroup">
                            <p:stCondLst>
                              <p:cond delay="9500"/>
                            </p:stCondLst>
                            <p:childTnLst>
                              <p:par>
                                <p:cTn id="10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1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 nodeType="afterGroup">
                            <p:stCondLst>
                              <p:cond delay="10500"/>
                            </p:stCondLst>
                            <p:childTnLst>
                              <p:par>
                                <p:cTn id="11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 nodeType="afterGroup">
                            <p:stCondLst>
                              <p:cond delay="11000"/>
                            </p:stCondLst>
                            <p:childTnLst>
                              <p:par>
                                <p:cTn id="12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/>
      <p:bldP spid="8" grpId="0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solidFill>
          <a:srgbClr val="30313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72"/>
          </a:xfrm>
          <a:prstGeom prst="rect">
            <a:avLst/>
          </a:prstGeom>
          <a:solidFill>
            <a:srgbClr val="B28F50"/>
          </a:solidFill>
          <a:ln>
            <a:solidFill>
              <a:srgbClr val="B28F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04952" y="70319"/>
            <a:ext cx="3174373" cy="58625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705" b="1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sz="2800">
                <a:solidFill>
                  <a:srgbClr val="303136"/>
                </a:solidFill>
                <a:ea typeface="造字工房尚雅体演示版常规体" pitchFamily="50" charset="-122"/>
                <a:sym typeface="Arial" panose="020b0604020202020204" pitchFamily="34" charset="0"/>
              </a:rPr>
              <a:t>点击添加小标题</a:t>
            </a:r>
            <a:endParaRPr lang="zh-CN" altLang="en-US" sz="2800">
              <a:solidFill>
                <a:srgbClr val="303136"/>
              </a:solidFill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265787" y="2330677"/>
            <a:ext cx="5454827" cy="3361075"/>
          </a:xfrm>
          <a:prstGeom prst="rect">
            <a:avLst/>
          </a:prstGeom>
          <a:solidFill>
            <a:srgbClr val="B28F50"/>
          </a:solidFill>
          <a:ln w="19050">
            <a:solidFill>
              <a:srgbClr val="B28F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303136"/>
              </a:solidFill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666809" y="2857052"/>
            <a:ext cx="465278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双击输入替换内容 </a:t>
            </a:r>
            <a:r>
              <a:rPr lang="zh-CN" altLang="en-US" sz="160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</a:t>
            </a:r>
            <a:r>
              <a:rPr lang="zh-CN" altLang="en-US" sz="16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双击输入替换内容双击输入替换内容 </a:t>
            </a:r>
            <a:r>
              <a:rPr lang="zh-CN" altLang="en-US" sz="160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</a:t>
            </a:r>
            <a:r>
              <a:rPr lang="zh-CN" altLang="en-US" sz="16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双击输入替换内容双击输入替换内容 </a:t>
            </a:r>
            <a:r>
              <a:rPr lang="zh-CN" altLang="en-US" sz="160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</a:t>
            </a:r>
            <a:r>
              <a:rPr lang="zh-CN" altLang="en-US" sz="16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双击输入替换内容双击输入替换内容 </a:t>
            </a:r>
            <a:r>
              <a:rPr lang="zh-CN" altLang="en-US" sz="160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</a:t>
            </a:r>
            <a:r>
              <a:rPr lang="zh-CN" altLang="en-US" sz="16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双击输入替换内容双击输入替换内容 </a:t>
            </a:r>
            <a:r>
              <a:rPr lang="zh-CN" altLang="en-US" sz="160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</a:t>
            </a:r>
            <a:r>
              <a:rPr lang="zh-CN" altLang="en-US" sz="16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双击输入替换内容双击输入</a:t>
            </a:r>
            <a:endParaRPr lang="zh-CN" altLang="en-US" sz="1600">
              <a:solidFill>
                <a:srgbClr val="E7E6E6">
                  <a:lumMod val="50000"/>
                </a:srgbClr>
              </a:solidFill>
              <a:latin typeface="Arial" panose="020b0604020202020204" pitchFamily="34" charset="0"/>
              <a:ea typeface="造字工房尚雅体演示版常规体" pitchFamily="50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611268" y="1889448"/>
            <a:ext cx="2763865" cy="461665"/>
          </a:xfrm>
          <a:prstGeom prst="rect">
            <a:avLst/>
          </a:prstGeom>
          <a:solidFill>
            <a:srgbClr val="B28F50"/>
          </a:solidFill>
          <a:ln>
            <a:solidFill>
              <a:srgbClr val="B28F5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>
                <a:solidFill>
                  <a:srgbClr val="303136"/>
                </a:solidFill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rPr>
              <a:t>点击添加标题</a:t>
            </a:r>
            <a:endParaRPr lang="zh-CN" altLang="en-US" sz="2400" b="1">
              <a:solidFill>
                <a:srgbClr val="303136"/>
              </a:solidFill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38" r="10392"/>
          <a:stretch>
            <a:fillRect/>
          </a:stretch>
        </p:blipFill>
        <p:spPr>
          <a:xfrm>
            <a:off x="469411" y="1788514"/>
            <a:ext cx="5326967" cy="4445401"/>
          </a:xfrm>
          <a:prstGeom prst="rect">
            <a:avLst/>
          </a:prstGeom>
        </p:spPr>
      </p:pic>
    </p:spTree>
  </p:cSld>
  <p:clrMapOvr>
    <a:masterClrMapping/>
  </p:clrMapOvr>
  <p:transition spd="slow" advClick="0" advTm="2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solidFill>
          <a:srgbClr val="30313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72"/>
          </a:xfrm>
          <a:prstGeom prst="rect">
            <a:avLst/>
          </a:prstGeom>
          <a:solidFill>
            <a:srgbClr val="B28F50"/>
          </a:solidFill>
          <a:ln>
            <a:solidFill>
              <a:srgbClr val="B28F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04952" y="70319"/>
            <a:ext cx="3174373" cy="60939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705" b="1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sz="2800">
                <a:solidFill>
                  <a:srgbClr val="303136"/>
                </a:solidFill>
                <a:ea typeface="造字工房尚雅体演示版常规体" pitchFamily="50" charset="-122"/>
                <a:sym typeface="Arial" panose="020b0604020202020204" pitchFamily="34" charset="0"/>
              </a:rPr>
              <a:t>点击添加小标题</a:t>
            </a:r>
            <a:endParaRPr lang="zh-CN" altLang="en-US" sz="2800">
              <a:solidFill>
                <a:srgbClr val="303136"/>
              </a:solidFill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068324" y="1863727"/>
            <a:ext cx="2969512" cy="2976565"/>
            <a:chOff x="800752" y="1176303"/>
            <a:chExt cx="2227424" cy="2232424"/>
          </a:xfrm>
        </p:grpSpPr>
        <p:grpSp>
          <p:nvGrpSpPr>
            <p:cNvPr id="5" name="组合 4"/>
            <p:cNvGrpSpPr/>
            <p:nvPr/>
          </p:nvGrpSpPr>
          <p:grpSpPr>
            <a:xfrm>
              <a:off x="800752" y="1176303"/>
              <a:ext cx="2227424" cy="2232424"/>
              <a:chOff x="1529375" y="1276859"/>
              <a:chExt cx="2373418" cy="2378746"/>
            </a:xfrm>
          </p:grpSpPr>
          <p:sp>
            <p:nvSpPr>
              <p:cNvPr id="8" name="椭圆 1"/>
              <p:cNvSpPr/>
              <p:nvPr/>
            </p:nvSpPr>
            <p:spPr>
              <a:xfrm>
                <a:off x="1529375" y="1276859"/>
                <a:ext cx="2373418" cy="2378746"/>
              </a:xfrm>
              <a:custGeom>
                <a:rect l="l" t="t" r="r" b="b"/>
                <a:pathLst>
                  <a:path w="2373418" h="2378746">
                    <a:moveTo>
                      <a:pt x="1189373" y="0"/>
                    </a:moveTo>
                    <a:lnTo>
                      <a:pt x="1189373" y="287688"/>
                    </a:lnTo>
                    <a:cubicBezTo>
                      <a:pt x="691386" y="287688"/>
                      <a:pt x="287688" y="691386"/>
                      <a:pt x="287688" y="1189373"/>
                    </a:cubicBezTo>
                    <a:cubicBezTo>
                      <a:pt x="287688" y="1687360"/>
                      <a:pt x="691386" y="2091058"/>
                      <a:pt x="1189373" y="2091058"/>
                    </a:cubicBezTo>
                    <a:cubicBezTo>
                      <a:pt x="1651642" y="2091058"/>
                      <a:pt x="2032663" y="1743194"/>
                      <a:pt x="2084369" y="1294891"/>
                    </a:cubicBezTo>
                    <a:lnTo>
                      <a:pt x="2373418" y="1294891"/>
                    </a:lnTo>
                    <a:cubicBezTo>
                      <a:pt x="2320695" y="1902370"/>
                      <a:pt x="1810666" y="2378746"/>
                      <a:pt x="1189373" y="2378746"/>
                    </a:cubicBezTo>
                    <a:cubicBezTo>
                      <a:pt x="532500" y="2378746"/>
                      <a:pt x="0" y="1846246"/>
                      <a:pt x="0" y="1189373"/>
                    </a:cubicBezTo>
                    <a:cubicBezTo>
                      <a:pt x="0" y="532500"/>
                      <a:pt x="532500" y="0"/>
                      <a:pt x="1189373" y="0"/>
                    </a:cubicBezTo>
                    <a:close/>
                  </a:path>
                </a:pathLst>
              </a:custGeom>
              <a:solidFill>
                <a:srgbClr val="B28F5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400">
                  <a:solidFill>
                    <a:prstClr val="black">
                      <a:lumMod val="50000"/>
                      <a:lumOff val="50000"/>
                    </a:prstClr>
                  </a:solidFill>
                  <a:latin typeface="Arial" panose="020b0604020202020204" pitchFamily="34" charset="0"/>
                  <a:ea typeface="造字工房尚雅体演示版常规体" pitchFamily="50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" name="椭圆 8"/>
              <p:cNvSpPr/>
              <p:nvPr/>
            </p:nvSpPr>
            <p:spPr>
              <a:xfrm>
                <a:off x="1636782" y="1386930"/>
                <a:ext cx="2158604" cy="2158604"/>
              </a:xfrm>
              <a:prstGeom prst="ellipse">
                <a:avLst/>
              </a:prstGeom>
              <a:noFill/>
              <a:ln w="19050">
                <a:solidFill>
                  <a:srgbClr val="B28F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prstClr val="black">
                      <a:lumMod val="50000"/>
                      <a:lumOff val="50000"/>
                    </a:prstClr>
                  </a:solidFill>
                  <a:latin typeface="Arial" panose="020b0604020202020204" pitchFamily="34" charset="0"/>
                  <a:ea typeface="造字工房尚雅体演示版常规体" pitchFamily="50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6" name="TextBox 3"/>
            <p:cNvSpPr txBox="1"/>
            <p:nvPr/>
          </p:nvSpPr>
          <p:spPr>
            <a:xfrm>
              <a:off x="1546202" y="1844450"/>
              <a:ext cx="701245" cy="4385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>
                  <a:solidFill>
                    <a:srgbClr val="B28F50"/>
                  </a:solidFill>
                  <a:latin typeface="Algerian" panose="04020705040a02060702" pitchFamily="82" charset="0"/>
                  <a:ea typeface="造字工房尚雅体演示版常规体" pitchFamily="50" charset="-122"/>
                  <a:sym typeface="Arial" panose="020b0604020202020204" pitchFamily="34" charset="0"/>
                </a:rPr>
                <a:t>76%</a:t>
              </a:r>
              <a:endParaRPr lang="zh-CN" altLang="en-US" sz="3200">
                <a:solidFill>
                  <a:srgbClr val="B28F50"/>
                </a:solidFill>
                <a:latin typeface="Algerian" panose="04020705040a02060702" pitchFamily="82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  <p:sp>
          <p:nvSpPr>
            <p:cNvPr id="7" name="TextBox 4"/>
            <p:cNvSpPr txBox="1"/>
            <p:nvPr/>
          </p:nvSpPr>
          <p:spPr>
            <a:xfrm>
              <a:off x="1487883" y="2217359"/>
              <a:ext cx="869582" cy="2885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900">
                  <a:solidFill>
                    <a:srgbClr val="B28F50"/>
                  </a:solidFill>
                  <a:latin typeface="Algerian" panose="04020705040a02060702" pitchFamily="82" charset="0"/>
                  <a:ea typeface="造字工房尚雅体演示版常规体" pitchFamily="50" charset="-122"/>
                  <a:sym typeface="Arial" panose="020b0604020202020204" pitchFamily="34" charset="0"/>
                </a:rPr>
                <a:t>添加标题</a:t>
              </a:r>
              <a:endParaRPr lang="zh-CN" altLang="en-US" sz="1900">
                <a:solidFill>
                  <a:srgbClr val="B28F50"/>
                </a:solidFill>
                <a:latin typeface="Algerian" panose="04020705040a02060702" pitchFamily="82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155195" y="4940497"/>
            <a:ext cx="2964286" cy="938016"/>
            <a:chOff x="865912" y="3483883"/>
            <a:chExt cx="2223503" cy="703512"/>
          </a:xfrm>
        </p:grpSpPr>
        <p:sp>
          <p:nvSpPr>
            <p:cNvPr id="11" name="矩形 10"/>
            <p:cNvSpPr/>
            <p:nvPr/>
          </p:nvSpPr>
          <p:spPr>
            <a:xfrm>
              <a:off x="901552" y="3483883"/>
              <a:ext cx="2126624" cy="70717"/>
            </a:xfrm>
            <a:prstGeom prst="rect">
              <a:avLst/>
            </a:prstGeom>
            <a:solidFill>
              <a:srgbClr val="B28F50"/>
            </a:solidFill>
            <a:ln>
              <a:solidFill>
                <a:srgbClr val="B28F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865912" y="3633397"/>
              <a:ext cx="2223503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双击输入替换内容 </a:t>
              </a:r>
              <a:r>
                <a:rPr lang="zh-CN" altLang="en-US" sz="1400" smtClean="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双击</a:t>
              </a:r>
              <a:r>
                <a:rPr lang="zh-CN" altLang="en-US" sz="140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双击输入替换内容双击输入替换内容 </a:t>
              </a:r>
              <a:r>
                <a:rPr lang="zh-CN" altLang="en-US" sz="1400" smtClean="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双击</a:t>
              </a:r>
              <a:r>
                <a:rPr lang="zh-CN" altLang="en-US" sz="140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双击输入</a:t>
              </a:r>
              <a:endParaRPr lang="zh-CN" altLang="en-US" sz="140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ea typeface="造字工房尚雅体演示版常规体" pitchFamily="50" charset="-122"/>
                <a:cs typeface="华文黑体" pitchFamily="2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4720408" y="1863725"/>
            <a:ext cx="2835131" cy="2838832"/>
            <a:chOff x="3540169" y="1176303"/>
            <a:chExt cx="2126625" cy="2129124"/>
          </a:xfrm>
        </p:grpSpPr>
        <p:sp>
          <p:nvSpPr>
            <p:cNvPr id="14" name="椭圆 13"/>
            <p:cNvSpPr/>
            <p:nvPr/>
          </p:nvSpPr>
          <p:spPr>
            <a:xfrm>
              <a:off x="3540169" y="1176303"/>
              <a:ext cx="2025824" cy="2025823"/>
            </a:xfrm>
            <a:prstGeom prst="ellipse">
              <a:avLst/>
            </a:prstGeom>
            <a:noFill/>
            <a:ln w="19050">
              <a:solidFill>
                <a:srgbClr val="B28F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  <p:sp>
          <p:nvSpPr>
            <p:cNvPr id="15" name="椭圆 1"/>
            <p:cNvSpPr/>
            <p:nvPr/>
          </p:nvSpPr>
          <p:spPr>
            <a:xfrm>
              <a:off x="3577963" y="2288243"/>
              <a:ext cx="2088831" cy="1017184"/>
            </a:xfrm>
            <a:custGeom>
              <a:rect l="l" t="t" r="r" b="b"/>
              <a:pathLst>
                <a:path w="2088831" h="1017184">
                  <a:moveTo>
                    <a:pt x="1817562" y="0"/>
                  </a:moveTo>
                  <a:lnTo>
                    <a:pt x="2088831" y="0"/>
                  </a:lnTo>
                  <a:cubicBezTo>
                    <a:pt x="2039351" y="570111"/>
                    <a:pt x="1560695" y="1017184"/>
                    <a:pt x="977619" y="1017184"/>
                  </a:cubicBezTo>
                  <a:cubicBezTo>
                    <a:pt x="556457" y="1017184"/>
                    <a:pt x="189775" y="783931"/>
                    <a:pt x="0" y="439399"/>
                  </a:cubicBezTo>
                  <a:lnTo>
                    <a:pt x="248210" y="323051"/>
                  </a:lnTo>
                  <a:cubicBezTo>
                    <a:pt x="391494" y="577373"/>
                    <a:pt x="664725" y="747193"/>
                    <a:pt x="977619" y="747193"/>
                  </a:cubicBezTo>
                  <a:cubicBezTo>
                    <a:pt x="1411453" y="747193"/>
                    <a:pt x="1769037" y="420726"/>
                    <a:pt x="1817562" y="0"/>
                  </a:cubicBezTo>
                  <a:close/>
                </a:path>
              </a:pathLst>
            </a:custGeom>
            <a:solidFill>
              <a:srgbClr val="B28F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  <p:sp>
          <p:nvSpPr>
            <p:cNvPr id="16" name="TextBox 12"/>
            <p:cNvSpPr txBox="1"/>
            <p:nvPr/>
          </p:nvSpPr>
          <p:spPr>
            <a:xfrm>
              <a:off x="4223097" y="1741150"/>
              <a:ext cx="701245" cy="4385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>
                  <a:solidFill>
                    <a:srgbClr val="B28F50"/>
                  </a:solidFill>
                  <a:latin typeface="Algerian" panose="04020705040a02060702" pitchFamily="82" charset="0"/>
                  <a:ea typeface="造字工房尚雅体演示版常规体" pitchFamily="50" charset="-122"/>
                  <a:sym typeface="Arial" panose="020b0604020202020204" pitchFamily="34" charset="0"/>
                </a:rPr>
                <a:t>48%</a:t>
              </a:r>
              <a:endParaRPr lang="zh-CN" altLang="en-US" sz="3200">
                <a:solidFill>
                  <a:srgbClr val="B28F50"/>
                </a:solidFill>
                <a:latin typeface="Algerian" panose="04020705040a02060702" pitchFamily="82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  <p:sp>
          <p:nvSpPr>
            <p:cNvPr id="17" name="TextBox 13"/>
            <p:cNvSpPr txBox="1"/>
            <p:nvPr/>
          </p:nvSpPr>
          <p:spPr>
            <a:xfrm>
              <a:off x="4134521" y="2114059"/>
              <a:ext cx="869582" cy="2885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900">
                  <a:solidFill>
                    <a:srgbClr val="B28F50"/>
                  </a:solidFill>
                  <a:latin typeface="Algerian" panose="04020705040a02060702" pitchFamily="82" charset="0"/>
                  <a:ea typeface="造字工房尚雅体演示版常规体" pitchFamily="50" charset="-122"/>
                  <a:sym typeface="Arial" panose="020b0604020202020204" pitchFamily="34" charset="0"/>
                </a:rPr>
                <a:t>添加标题</a:t>
              </a:r>
              <a:endParaRPr lang="zh-CN" altLang="en-US" sz="1900">
                <a:solidFill>
                  <a:srgbClr val="B28F50"/>
                </a:solidFill>
                <a:latin typeface="Algerian" panose="04020705040a02060702" pitchFamily="82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4689223" y="4939421"/>
            <a:ext cx="3060803" cy="938016"/>
            <a:chOff x="3516778" y="3483074"/>
            <a:chExt cx="2295900" cy="703512"/>
          </a:xfrm>
        </p:grpSpPr>
        <p:sp>
          <p:nvSpPr>
            <p:cNvPr id="19" name="矩形 18"/>
            <p:cNvSpPr/>
            <p:nvPr/>
          </p:nvSpPr>
          <p:spPr>
            <a:xfrm>
              <a:off x="3540169" y="3483074"/>
              <a:ext cx="2126624" cy="70717"/>
            </a:xfrm>
            <a:prstGeom prst="rect">
              <a:avLst/>
            </a:prstGeom>
            <a:solidFill>
              <a:srgbClr val="B28F50"/>
            </a:solidFill>
            <a:ln>
              <a:solidFill>
                <a:srgbClr val="B28F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3516778" y="3632588"/>
              <a:ext cx="2295900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双击输入替换内容 </a:t>
              </a:r>
              <a:r>
                <a:rPr lang="zh-CN" altLang="en-US" sz="1400" smtClean="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双击</a:t>
              </a:r>
              <a:r>
                <a:rPr lang="zh-CN" altLang="en-US" sz="140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双击输入替换内容双击输入替换内</a:t>
              </a:r>
              <a:endParaRPr lang="en-US" altLang="zh-CN" sz="14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40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容 </a:t>
              </a:r>
              <a:r>
                <a:rPr lang="zh-CN" altLang="en-US" sz="1400" smtClean="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双击</a:t>
              </a:r>
              <a:r>
                <a:rPr lang="zh-CN" altLang="en-US" sz="140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双击输入</a:t>
              </a:r>
              <a:endParaRPr lang="zh-CN" altLang="en-US" sz="140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ea typeface="造字工房尚雅体演示版常规体" pitchFamily="50" charset="-122"/>
                <a:cs typeface="华文黑体" pitchFamily="2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8238105" y="1863725"/>
            <a:ext cx="2829243" cy="2838832"/>
            <a:chOff x="6178788" y="1176303"/>
            <a:chExt cx="2122208" cy="2129124"/>
          </a:xfrm>
        </p:grpSpPr>
        <p:sp>
          <p:nvSpPr>
            <p:cNvPr id="22" name="椭圆 1"/>
            <p:cNvSpPr/>
            <p:nvPr/>
          </p:nvSpPr>
          <p:spPr>
            <a:xfrm>
              <a:off x="6178788" y="2276645"/>
              <a:ext cx="1173991" cy="1028782"/>
            </a:xfrm>
            <a:custGeom>
              <a:rect l="l" t="t" r="r" b="b"/>
              <a:pathLst>
                <a:path w="1173991" h="1028782">
                  <a:moveTo>
                    <a:pt x="0" y="0"/>
                  </a:moveTo>
                  <a:lnTo>
                    <a:pt x="270084" y="0"/>
                  </a:lnTo>
                  <a:cubicBezTo>
                    <a:pt x="313795" y="426278"/>
                    <a:pt x="673965" y="758791"/>
                    <a:pt x="1111797" y="758791"/>
                  </a:cubicBezTo>
                  <a:lnTo>
                    <a:pt x="1173991" y="755875"/>
                  </a:lnTo>
                  <a:lnTo>
                    <a:pt x="1173991" y="1025811"/>
                  </a:lnTo>
                  <a:cubicBezTo>
                    <a:pt x="1153450" y="1028208"/>
                    <a:pt x="1132691" y="1028782"/>
                    <a:pt x="1111797" y="1028782"/>
                  </a:cubicBezTo>
                  <a:cubicBezTo>
                    <a:pt x="524781" y="1028782"/>
                    <a:pt x="43600" y="575645"/>
                    <a:pt x="0" y="0"/>
                  </a:cubicBezTo>
                  <a:close/>
                </a:path>
              </a:pathLst>
            </a:custGeom>
            <a:solidFill>
              <a:srgbClr val="B28F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>
              <a:off x="6275172" y="1176303"/>
              <a:ext cx="2025824" cy="2025823"/>
            </a:xfrm>
            <a:prstGeom prst="ellipse">
              <a:avLst/>
            </a:prstGeom>
            <a:noFill/>
            <a:ln w="19050">
              <a:solidFill>
                <a:srgbClr val="B28F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  <p:sp>
          <p:nvSpPr>
            <p:cNvPr id="24" name="TextBox 19"/>
            <p:cNvSpPr txBox="1"/>
            <p:nvPr/>
          </p:nvSpPr>
          <p:spPr>
            <a:xfrm>
              <a:off x="6958100" y="1741150"/>
              <a:ext cx="701244" cy="4385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>
                  <a:solidFill>
                    <a:srgbClr val="B28F50"/>
                  </a:solidFill>
                  <a:latin typeface="Algerian" panose="04020705040a02060702" pitchFamily="82" charset="0"/>
                  <a:ea typeface="造字工房尚雅体演示版常规体" pitchFamily="50" charset="-122"/>
                  <a:sym typeface="Arial" panose="020b0604020202020204" pitchFamily="34" charset="0"/>
                </a:rPr>
                <a:t>22%</a:t>
              </a:r>
              <a:endParaRPr lang="zh-CN" altLang="en-US" sz="3200">
                <a:solidFill>
                  <a:srgbClr val="B28F50"/>
                </a:solidFill>
                <a:latin typeface="Algerian" panose="04020705040a02060702" pitchFamily="82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  <p:sp>
          <p:nvSpPr>
            <p:cNvPr id="25" name="TextBox 20"/>
            <p:cNvSpPr txBox="1"/>
            <p:nvPr/>
          </p:nvSpPr>
          <p:spPr>
            <a:xfrm>
              <a:off x="6894560" y="2114059"/>
              <a:ext cx="869582" cy="2885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900">
                  <a:solidFill>
                    <a:srgbClr val="B28F50"/>
                  </a:solidFill>
                  <a:latin typeface="Arial" panose="020b0604020202020204" pitchFamily="34" charset="0"/>
                  <a:ea typeface="造字工房尚雅体演示版常规体" pitchFamily="50" charset="-122"/>
                  <a:sym typeface="Arial" panose="020b0604020202020204" pitchFamily="34" charset="0"/>
                </a:rPr>
                <a:t>添加标题</a:t>
              </a:r>
              <a:endParaRPr lang="zh-CN" altLang="en-US" sz="1900">
                <a:solidFill>
                  <a:srgbClr val="B28F50"/>
                </a:solidFill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8334020" y="4942464"/>
            <a:ext cx="2966539" cy="938016"/>
            <a:chOff x="6250730" y="3485358"/>
            <a:chExt cx="2225194" cy="703512"/>
          </a:xfrm>
        </p:grpSpPr>
        <p:sp>
          <p:nvSpPr>
            <p:cNvPr id="27" name="矩形 26"/>
            <p:cNvSpPr/>
            <p:nvPr/>
          </p:nvSpPr>
          <p:spPr>
            <a:xfrm>
              <a:off x="6275172" y="3485358"/>
              <a:ext cx="2126624" cy="70717"/>
            </a:xfrm>
            <a:prstGeom prst="rect">
              <a:avLst/>
            </a:prstGeom>
            <a:solidFill>
              <a:srgbClr val="B28F50"/>
            </a:solidFill>
            <a:ln>
              <a:solidFill>
                <a:srgbClr val="B28F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6250730" y="3634872"/>
              <a:ext cx="2225194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双击输入替换内容 </a:t>
              </a:r>
              <a:r>
                <a:rPr lang="zh-CN" altLang="en-US" sz="1400" smtClean="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双击</a:t>
              </a:r>
              <a:r>
                <a:rPr lang="zh-CN" altLang="en-US" sz="140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双击输入替换内容双击输入替换内容 </a:t>
              </a:r>
              <a:r>
                <a:rPr lang="zh-CN" altLang="en-US" sz="1400" smtClean="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双击</a:t>
              </a:r>
              <a:r>
                <a:rPr lang="zh-CN" altLang="en-US" sz="140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双击输入</a:t>
              </a:r>
              <a:endParaRPr lang="zh-CN" altLang="en-US" sz="140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ea typeface="造字工房尚雅体演示版常规体" pitchFamily="50" charset="-122"/>
                <a:cs typeface="华文黑体" pitchFamily="2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9" name="矩形 28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slow" advClick="0" advTm="2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7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9" presetClass="entr" presetSubtype="0" decel="100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7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9" presetClass="entr" presetSubtype="0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7" presetClass="entr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solidFill>
          <a:srgbClr val="30313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72"/>
          </a:xfrm>
          <a:prstGeom prst="rect">
            <a:avLst/>
          </a:prstGeom>
          <a:solidFill>
            <a:srgbClr val="B28F50"/>
          </a:solidFill>
          <a:ln>
            <a:solidFill>
              <a:srgbClr val="B28F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04952" y="70319"/>
            <a:ext cx="3174373" cy="60939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705" b="1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sz="2800">
                <a:solidFill>
                  <a:srgbClr val="303136"/>
                </a:solidFill>
                <a:ea typeface="造字工房尚雅体演示版常规体" pitchFamily="50" charset="-122"/>
                <a:sym typeface="Arial" panose="020b0604020202020204" pitchFamily="34" charset="0"/>
              </a:rPr>
              <a:t>点击添加小标题</a:t>
            </a:r>
            <a:endParaRPr lang="zh-CN" altLang="en-US" sz="2800">
              <a:solidFill>
                <a:srgbClr val="303136"/>
              </a:solidFill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grpSp>
        <p:nvGrpSpPr>
          <p:cNvPr id="4" name="Group 1"/>
          <p:cNvGrpSpPr/>
          <p:nvPr/>
        </p:nvGrpSpPr>
        <p:grpSpPr>
          <a:xfrm>
            <a:off x="1948433" y="1196761"/>
            <a:ext cx="8272947" cy="3866329"/>
            <a:chOff x="2145115" y="1528232"/>
            <a:chExt cx="7898631" cy="3866329"/>
          </a:xfrm>
          <a:solidFill>
            <a:srgbClr val="B28F50"/>
          </a:solidFill>
        </p:grpSpPr>
        <p:sp>
          <p:nvSpPr>
            <p:cNvPr id="5" name="Freeform: Shape 2"/>
            <p:cNvSpPr/>
            <p:nvPr/>
          </p:nvSpPr>
          <p:spPr bwMode="auto">
            <a:xfrm>
              <a:off x="3743896" y="3736268"/>
              <a:ext cx="1330241" cy="1658293"/>
            </a:xfrm>
            <a:custGeom>
              <a:gdLst>
                <a:gd name="T0" fmla="*/ 1433 w 1476"/>
                <a:gd name="T1" fmla="*/ 512 h 1840"/>
                <a:gd name="T2" fmla="*/ 1366 w 1476"/>
                <a:gd name="T3" fmla="*/ 498 h 1840"/>
                <a:gd name="T4" fmla="*/ 1225 w 1476"/>
                <a:gd name="T5" fmla="*/ 450 h 1840"/>
                <a:gd name="T6" fmla="*/ 1175 w 1476"/>
                <a:gd name="T7" fmla="*/ 407 h 1840"/>
                <a:gd name="T8" fmla="*/ 1079 w 1476"/>
                <a:gd name="T9" fmla="*/ 391 h 1840"/>
                <a:gd name="T10" fmla="*/ 1092 w 1476"/>
                <a:gd name="T11" fmla="*/ 323 h 1840"/>
                <a:gd name="T12" fmla="*/ 1031 w 1476"/>
                <a:gd name="T13" fmla="*/ 313 h 1840"/>
                <a:gd name="T14" fmla="*/ 975 w 1476"/>
                <a:gd name="T15" fmla="*/ 273 h 1840"/>
                <a:gd name="T16" fmla="*/ 888 w 1476"/>
                <a:gd name="T17" fmla="*/ 215 h 1840"/>
                <a:gd name="T18" fmla="*/ 793 w 1476"/>
                <a:gd name="T19" fmla="*/ 151 h 1840"/>
                <a:gd name="T20" fmla="*/ 748 w 1476"/>
                <a:gd name="T21" fmla="*/ 119 h 1840"/>
                <a:gd name="T22" fmla="*/ 686 w 1476"/>
                <a:gd name="T23" fmla="*/ 99 h 1840"/>
                <a:gd name="T24" fmla="*/ 639 w 1476"/>
                <a:gd name="T25" fmla="*/ 84 h 1840"/>
                <a:gd name="T26" fmla="*/ 556 w 1476"/>
                <a:gd name="T27" fmla="*/ 74 h 1840"/>
                <a:gd name="T28" fmla="*/ 513 w 1476"/>
                <a:gd name="T29" fmla="*/ 120 h 1840"/>
                <a:gd name="T30" fmla="*/ 435 w 1476"/>
                <a:gd name="T31" fmla="*/ 169 h 1840"/>
                <a:gd name="T32" fmla="*/ 363 w 1476"/>
                <a:gd name="T33" fmla="*/ 215 h 1840"/>
                <a:gd name="T34" fmla="*/ 300 w 1476"/>
                <a:gd name="T35" fmla="*/ 183 h 1840"/>
                <a:gd name="T36" fmla="*/ 266 w 1476"/>
                <a:gd name="T37" fmla="*/ 125 h 1840"/>
                <a:gd name="T38" fmla="*/ 232 w 1476"/>
                <a:gd name="T39" fmla="*/ 66 h 1840"/>
                <a:gd name="T40" fmla="*/ 273 w 1476"/>
                <a:gd name="T41" fmla="*/ 0 h 1840"/>
                <a:gd name="T42" fmla="*/ 112 w 1476"/>
                <a:gd name="T43" fmla="*/ 35 h 1840"/>
                <a:gd name="T44" fmla="*/ 0 w 1476"/>
                <a:gd name="T45" fmla="*/ 34 h 1840"/>
                <a:gd name="T46" fmla="*/ 111 w 1476"/>
                <a:gd name="T47" fmla="*/ 78 h 1840"/>
                <a:gd name="T48" fmla="*/ 289 w 1476"/>
                <a:gd name="T49" fmla="*/ 208 h 1840"/>
                <a:gd name="T50" fmla="*/ 387 w 1476"/>
                <a:gd name="T51" fmla="*/ 307 h 1840"/>
                <a:gd name="T52" fmla="*/ 347 w 1476"/>
                <a:gd name="T53" fmla="*/ 366 h 1840"/>
                <a:gd name="T54" fmla="*/ 323 w 1476"/>
                <a:gd name="T55" fmla="*/ 404 h 1840"/>
                <a:gd name="T56" fmla="*/ 318 w 1476"/>
                <a:gd name="T57" fmla="*/ 432 h 1840"/>
                <a:gd name="T58" fmla="*/ 314 w 1476"/>
                <a:gd name="T59" fmla="*/ 534 h 1840"/>
                <a:gd name="T60" fmla="*/ 339 w 1476"/>
                <a:gd name="T61" fmla="*/ 648 h 1840"/>
                <a:gd name="T62" fmla="*/ 401 w 1476"/>
                <a:gd name="T63" fmla="*/ 699 h 1840"/>
                <a:gd name="T64" fmla="*/ 500 w 1476"/>
                <a:gd name="T65" fmla="*/ 818 h 1840"/>
                <a:gd name="T66" fmla="*/ 584 w 1476"/>
                <a:gd name="T67" fmla="*/ 904 h 1840"/>
                <a:gd name="T68" fmla="*/ 584 w 1476"/>
                <a:gd name="T69" fmla="*/ 1002 h 1840"/>
                <a:gd name="T70" fmla="*/ 581 w 1476"/>
                <a:gd name="T71" fmla="*/ 1058 h 1840"/>
                <a:gd name="T72" fmla="*/ 564 w 1476"/>
                <a:gd name="T73" fmla="*/ 1129 h 1840"/>
                <a:gd name="T74" fmla="*/ 539 w 1476"/>
                <a:gd name="T75" fmla="*/ 1261 h 1840"/>
                <a:gd name="T76" fmla="*/ 525 w 1476"/>
                <a:gd name="T77" fmla="*/ 1359 h 1840"/>
                <a:gd name="T78" fmla="*/ 490 w 1476"/>
                <a:gd name="T79" fmla="*/ 1434 h 1840"/>
                <a:gd name="T80" fmla="*/ 492 w 1476"/>
                <a:gd name="T81" fmla="*/ 1523 h 1840"/>
                <a:gd name="T82" fmla="*/ 480 w 1476"/>
                <a:gd name="T83" fmla="*/ 1642 h 1840"/>
                <a:gd name="T84" fmla="*/ 471 w 1476"/>
                <a:gd name="T85" fmla="*/ 1730 h 1840"/>
                <a:gd name="T86" fmla="*/ 470 w 1476"/>
                <a:gd name="T87" fmla="*/ 1785 h 1840"/>
                <a:gd name="T88" fmla="*/ 538 w 1476"/>
                <a:gd name="T89" fmla="*/ 1805 h 1840"/>
                <a:gd name="T90" fmla="*/ 581 w 1476"/>
                <a:gd name="T91" fmla="*/ 1839 h 1840"/>
                <a:gd name="T92" fmla="*/ 616 w 1476"/>
                <a:gd name="T93" fmla="*/ 1795 h 1840"/>
                <a:gd name="T94" fmla="*/ 686 w 1476"/>
                <a:gd name="T95" fmla="*/ 1704 h 1840"/>
                <a:gd name="T96" fmla="*/ 679 w 1476"/>
                <a:gd name="T97" fmla="*/ 1643 h 1840"/>
                <a:gd name="T98" fmla="*/ 718 w 1476"/>
                <a:gd name="T99" fmla="*/ 1503 h 1840"/>
                <a:gd name="T100" fmla="*/ 764 w 1476"/>
                <a:gd name="T101" fmla="*/ 1497 h 1840"/>
                <a:gd name="T102" fmla="*/ 814 w 1476"/>
                <a:gd name="T103" fmla="*/ 1432 h 1840"/>
                <a:gd name="T104" fmla="*/ 882 w 1476"/>
                <a:gd name="T105" fmla="*/ 1412 h 1840"/>
                <a:gd name="T106" fmla="*/ 935 w 1476"/>
                <a:gd name="T107" fmla="*/ 1345 h 1840"/>
                <a:gd name="T108" fmla="*/ 996 w 1476"/>
                <a:gd name="T109" fmla="*/ 1304 h 1840"/>
                <a:gd name="T110" fmla="*/ 1058 w 1476"/>
                <a:gd name="T111" fmla="*/ 1233 h 1840"/>
                <a:gd name="T112" fmla="*/ 1099 w 1476"/>
                <a:gd name="T113" fmla="*/ 1185 h 1840"/>
                <a:gd name="T114" fmla="*/ 1141 w 1476"/>
                <a:gd name="T115" fmla="*/ 1078 h 1840"/>
                <a:gd name="T116" fmla="*/ 1325 w 1476"/>
                <a:gd name="T117" fmla="*/ 929 h 1840"/>
                <a:gd name="T118" fmla="*/ 1371 w 1476"/>
                <a:gd name="T119" fmla="*/ 821 h 1840"/>
                <a:gd name="T120" fmla="*/ 1393 w 1476"/>
                <a:gd name="T121" fmla="*/ 731 h 1840"/>
                <a:gd name="T122" fmla="*/ 1453 w 1476"/>
                <a:gd name="T123" fmla="*/ 679 h 1840"/>
                <a:gd name="T124" fmla="*/ 1470 w 1476"/>
                <a:gd name="T125" fmla="*/ 609 h 184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476" h="1840">
                  <a:moveTo>
                    <a:pt x="1460" y="579"/>
                  </a:moveTo>
                  <a:lnTo>
                    <a:pt x="1460" y="579"/>
                  </a:lnTo>
                  <a:lnTo>
                    <a:pt x="1456" y="571"/>
                  </a:lnTo>
                  <a:lnTo>
                    <a:pt x="1452" y="561"/>
                  </a:lnTo>
                  <a:lnTo>
                    <a:pt x="1450" y="541"/>
                  </a:lnTo>
                  <a:lnTo>
                    <a:pt x="1448" y="532"/>
                  </a:lnTo>
                  <a:lnTo>
                    <a:pt x="1445" y="524"/>
                  </a:lnTo>
                  <a:lnTo>
                    <a:pt x="1441" y="517"/>
                  </a:lnTo>
                  <a:lnTo>
                    <a:pt x="1437" y="514"/>
                  </a:lnTo>
                  <a:lnTo>
                    <a:pt x="1433" y="512"/>
                  </a:lnTo>
                  <a:lnTo>
                    <a:pt x="1433" y="512"/>
                  </a:lnTo>
                  <a:lnTo>
                    <a:pt x="1426" y="509"/>
                  </a:lnTo>
                  <a:lnTo>
                    <a:pt x="1417" y="508"/>
                  </a:lnTo>
                  <a:lnTo>
                    <a:pt x="1400" y="509"/>
                  </a:lnTo>
                  <a:lnTo>
                    <a:pt x="1391" y="509"/>
                  </a:lnTo>
                  <a:lnTo>
                    <a:pt x="1383" y="508"/>
                  </a:lnTo>
                  <a:lnTo>
                    <a:pt x="1375" y="506"/>
                  </a:lnTo>
                  <a:lnTo>
                    <a:pt x="1371" y="505"/>
                  </a:lnTo>
                  <a:lnTo>
                    <a:pt x="1368" y="501"/>
                  </a:lnTo>
                  <a:lnTo>
                    <a:pt x="1368" y="501"/>
                  </a:lnTo>
                  <a:lnTo>
                    <a:pt x="1367" y="500"/>
                  </a:lnTo>
                  <a:lnTo>
                    <a:pt x="1366" y="498"/>
                  </a:lnTo>
                  <a:lnTo>
                    <a:pt x="1366" y="491"/>
                  </a:lnTo>
                  <a:lnTo>
                    <a:pt x="1364" y="484"/>
                  </a:lnTo>
                  <a:lnTo>
                    <a:pt x="1362" y="482"/>
                  </a:lnTo>
                  <a:lnTo>
                    <a:pt x="1360" y="480"/>
                  </a:lnTo>
                  <a:lnTo>
                    <a:pt x="1360" y="480"/>
                  </a:lnTo>
                  <a:lnTo>
                    <a:pt x="1344" y="472"/>
                  </a:lnTo>
                  <a:lnTo>
                    <a:pt x="1328" y="466"/>
                  </a:lnTo>
                  <a:lnTo>
                    <a:pt x="1311" y="462"/>
                  </a:lnTo>
                  <a:lnTo>
                    <a:pt x="1294" y="458"/>
                  </a:lnTo>
                  <a:lnTo>
                    <a:pt x="1260" y="454"/>
                  </a:lnTo>
                  <a:lnTo>
                    <a:pt x="1225" y="450"/>
                  </a:lnTo>
                  <a:lnTo>
                    <a:pt x="1225" y="450"/>
                  </a:lnTo>
                  <a:lnTo>
                    <a:pt x="1220" y="449"/>
                  </a:lnTo>
                  <a:lnTo>
                    <a:pt x="1215" y="447"/>
                  </a:lnTo>
                  <a:lnTo>
                    <a:pt x="1205" y="440"/>
                  </a:lnTo>
                  <a:lnTo>
                    <a:pt x="1197" y="431"/>
                  </a:lnTo>
                  <a:lnTo>
                    <a:pt x="1191" y="421"/>
                  </a:lnTo>
                  <a:lnTo>
                    <a:pt x="1191" y="421"/>
                  </a:lnTo>
                  <a:lnTo>
                    <a:pt x="1187" y="416"/>
                  </a:lnTo>
                  <a:lnTo>
                    <a:pt x="1184" y="413"/>
                  </a:lnTo>
                  <a:lnTo>
                    <a:pt x="1179" y="409"/>
                  </a:lnTo>
                  <a:lnTo>
                    <a:pt x="1175" y="407"/>
                  </a:lnTo>
                  <a:lnTo>
                    <a:pt x="1166" y="404"/>
                  </a:lnTo>
                  <a:lnTo>
                    <a:pt x="1154" y="402"/>
                  </a:lnTo>
                  <a:lnTo>
                    <a:pt x="1132" y="401"/>
                  </a:lnTo>
                  <a:lnTo>
                    <a:pt x="1119" y="401"/>
                  </a:lnTo>
                  <a:lnTo>
                    <a:pt x="1108" y="399"/>
                  </a:lnTo>
                  <a:lnTo>
                    <a:pt x="1108" y="399"/>
                  </a:lnTo>
                  <a:lnTo>
                    <a:pt x="1092" y="397"/>
                  </a:lnTo>
                  <a:lnTo>
                    <a:pt x="1084" y="394"/>
                  </a:lnTo>
                  <a:lnTo>
                    <a:pt x="1081" y="393"/>
                  </a:lnTo>
                  <a:lnTo>
                    <a:pt x="1079" y="391"/>
                  </a:lnTo>
                  <a:lnTo>
                    <a:pt x="1079" y="391"/>
                  </a:lnTo>
                  <a:lnTo>
                    <a:pt x="1077" y="386"/>
                  </a:lnTo>
                  <a:lnTo>
                    <a:pt x="1076" y="382"/>
                  </a:lnTo>
                  <a:lnTo>
                    <a:pt x="1075" y="377"/>
                  </a:lnTo>
                  <a:lnTo>
                    <a:pt x="1075" y="374"/>
                  </a:lnTo>
                  <a:lnTo>
                    <a:pt x="1076" y="365"/>
                  </a:lnTo>
                  <a:lnTo>
                    <a:pt x="1080" y="357"/>
                  </a:lnTo>
                  <a:lnTo>
                    <a:pt x="1089" y="341"/>
                  </a:lnTo>
                  <a:lnTo>
                    <a:pt x="1094" y="332"/>
                  </a:lnTo>
                  <a:lnTo>
                    <a:pt x="1096" y="323"/>
                  </a:lnTo>
                  <a:lnTo>
                    <a:pt x="1096" y="323"/>
                  </a:lnTo>
                  <a:lnTo>
                    <a:pt x="1092" y="323"/>
                  </a:lnTo>
                  <a:lnTo>
                    <a:pt x="1089" y="323"/>
                  </a:lnTo>
                  <a:lnTo>
                    <a:pt x="1087" y="322"/>
                  </a:lnTo>
                  <a:lnTo>
                    <a:pt x="1087" y="322"/>
                  </a:lnTo>
                  <a:lnTo>
                    <a:pt x="1087" y="319"/>
                  </a:lnTo>
                  <a:lnTo>
                    <a:pt x="1087" y="317"/>
                  </a:lnTo>
                  <a:lnTo>
                    <a:pt x="1087" y="314"/>
                  </a:lnTo>
                  <a:lnTo>
                    <a:pt x="1087" y="314"/>
                  </a:lnTo>
                  <a:lnTo>
                    <a:pt x="1078" y="313"/>
                  </a:lnTo>
                  <a:lnTo>
                    <a:pt x="1068" y="313"/>
                  </a:lnTo>
                  <a:lnTo>
                    <a:pt x="1050" y="314"/>
                  </a:lnTo>
                  <a:lnTo>
                    <a:pt x="1031" y="313"/>
                  </a:lnTo>
                  <a:lnTo>
                    <a:pt x="1022" y="311"/>
                  </a:lnTo>
                  <a:lnTo>
                    <a:pt x="1014" y="309"/>
                  </a:lnTo>
                  <a:lnTo>
                    <a:pt x="1014" y="309"/>
                  </a:lnTo>
                  <a:lnTo>
                    <a:pt x="1010" y="307"/>
                  </a:lnTo>
                  <a:lnTo>
                    <a:pt x="1005" y="303"/>
                  </a:lnTo>
                  <a:lnTo>
                    <a:pt x="997" y="293"/>
                  </a:lnTo>
                  <a:lnTo>
                    <a:pt x="989" y="283"/>
                  </a:lnTo>
                  <a:lnTo>
                    <a:pt x="985" y="280"/>
                  </a:lnTo>
                  <a:lnTo>
                    <a:pt x="981" y="276"/>
                  </a:lnTo>
                  <a:lnTo>
                    <a:pt x="981" y="276"/>
                  </a:lnTo>
                  <a:lnTo>
                    <a:pt x="975" y="273"/>
                  </a:lnTo>
                  <a:lnTo>
                    <a:pt x="967" y="270"/>
                  </a:lnTo>
                  <a:lnTo>
                    <a:pt x="948" y="267"/>
                  </a:lnTo>
                  <a:lnTo>
                    <a:pt x="940" y="265"/>
                  </a:lnTo>
                  <a:lnTo>
                    <a:pt x="931" y="263"/>
                  </a:lnTo>
                  <a:lnTo>
                    <a:pt x="925" y="259"/>
                  </a:lnTo>
                  <a:lnTo>
                    <a:pt x="918" y="255"/>
                  </a:lnTo>
                  <a:lnTo>
                    <a:pt x="918" y="255"/>
                  </a:lnTo>
                  <a:lnTo>
                    <a:pt x="911" y="244"/>
                  </a:lnTo>
                  <a:lnTo>
                    <a:pt x="903" y="234"/>
                  </a:lnTo>
                  <a:lnTo>
                    <a:pt x="895" y="224"/>
                  </a:lnTo>
                  <a:lnTo>
                    <a:pt x="888" y="215"/>
                  </a:lnTo>
                  <a:lnTo>
                    <a:pt x="888" y="215"/>
                  </a:lnTo>
                  <a:lnTo>
                    <a:pt x="879" y="207"/>
                  </a:lnTo>
                  <a:lnTo>
                    <a:pt x="869" y="200"/>
                  </a:lnTo>
                  <a:lnTo>
                    <a:pt x="859" y="194"/>
                  </a:lnTo>
                  <a:lnTo>
                    <a:pt x="847" y="190"/>
                  </a:lnTo>
                  <a:lnTo>
                    <a:pt x="824" y="178"/>
                  </a:lnTo>
                  <a:lnTo>
                    <a:pt x="814" y="173"/>
                  </a:lnTo>
                  <a:lnTo>
                    <a:pt x="804" y="165"/>
                  </a:lnTo>
                  <a:lnTo>
                    <a:pt x="804" y="165"/>
                  </a:lnTo>
                  <a:lnTo>
                    <a:pt x="798" y="158"/>
                  </a:lnTo>
                  <a:lnTo>
                    <a:pt x="793" y="151"/>
                  </a:lnTo>
                  <a:lnTo>
                    <a:pt x="788" y="143"/>
                  </a:lnTo>
                  <a:lnTo>
                    <a:pt x="782" y="136"/>
                  </a:lnTo>
                  <a:lnTo>
                    <a:pt x="782" y="136"/>
                  </a:lnTo>
                  <a:lnTo>
                    <a:pt x="778" y="134"/>
                  </a:lnTo>
                  <a:lnTo>
                    <a:pt x="771" y="132"/>
                  </a:lnTo>
                  <a:lnTo>
                    <a:pt x="765" y="131"/>
                  </a:lnTo>
                  <a:lnTo>
                    <a:pt x="760" y="129"/>
                  </a:lnTo>
                  <a:lnTo>
                    <a:pt x="760" y="129"/>
                  </a:lnTo>
                  <a:lnTo>
                    <a:pt x="755" y="127"/>
                  </a:lnTo>
                  <a:lnTo>
                    <a:pt x="752" y="123"/>
                  </a:lnTo>
                  <a:lnTo>
                    <a:pt x="748" y="119"/>
                  </a:lnTo>
                  <a:lnTo>
                    <a:pt x="744" y="117"/>
                  </a:lnTo>
                  <a:lnTo>
                    <a:pt x="744" y="117"/>
                  </a:lnTo>
                  <a:lnTo>
                    <a:pt x="737" y="115"/>
                  </a:lnTo>
                  <a:lnTo>
                    <a:pt x="730" y="115"/>
                  </a:lnTo>
                  <a:lnTo>
                    <a:pt x="722" y="116"/>
                  </a:lnTo>
                  <a:lnTo>
                    <a:pt x="715" y="115"/>
                  </a:lnTo>
                  <a:lnTo>
                    <a:pt x="715" y="115"/>
                  </a:lnTo>
                  <a:lnTo>
                    <a:pt x="708" y="114"/>
                  </a:lnTo>
                  <a:lnTo>
                    <a:pt x="704" y="111"/>
                  </a:lnTo>
                  <a:lnTo>
                    <a:pt x="695" y="106"/>
                  </a:lnTo>
                  <a:lnTo>
                    <a:pt x="686" y="99"/>
                  </a:lnTo>
                  <a:lnTo>
                    <a:pt x="679" y="91"/>
                  </a:lnTo>
                  <a:lnTo>
                    <a:pt x="671" y="84"/>
                  </a:lnTo>
                  <a:lnTo>
                    <a:pt x="663" y="78"/>
                  </a:lnTo>
                  <a:lnTo>
                    <a:pt x="658" y="76"/>
                  </a:lnTo>
                  <a:lnTo>
                    <a:pt x="653" y="75"/>
                  </a:lnTo>
                  <a:lnTo>
                    <a:pt x="647" y="75"/>
                  </a:lnTo>
                  <a:lnTo>
                    <a:pt x="641" y="75"/>
                  </a:lnTo>
                  <a:lnTo>
                    <a:pt x="641" y="75"/>
                  </a:lnTo>
                  <a:lnTo>
                    <a:pt x="641" y="78"/>
                  </a:lnTo>
                  <a:lnTo>
                    <a:pt x="640" y="82"/>
                  </a:lnTo>
                  <a:lnTo>
                    <a:pt x="639" y="84"/>
                  </a:lnTo>
                  <a:lnTo>
                    <a:pt x="637" y="84"/>
                  </a:lnTo>
                  <a:lnTo>
                    <a:pt x="637" y="84"/>
                  </a:lnTo>
                  <a:lnTo>
                    <a:pt x="620" y="85"/>
                  </a:lnTo>
                  <a:lnTo>
                    <a:pt x="604" y="85"/>
                  </a:lnTo>
                  <a:lnTo>
                    <a:pt x="596" y="84"/>
                  </a:lnTo>
                  <a:lnTo>
                    <a:pt x="588" y="83"/>
                  </a:lnTo>
                  <a:lnTo>
                    <a:pt x="580" y="81"/>
                  </a:lnTo>
                  <a:lnTo>
                    <a:pt x="572" y="77"/>
                  </a:lnTo>
                  <a:lnTo>
                    <a:pt x="572" y="77"/>
                  </a:lnTo>
                  <a:lnTo>
                    <a:pt x="564" y="75"/>
                  </a:lnTo>
                  <a:lnTo>
                    <a:pt x="556" y="74"/>
                  </a:lnTo>
                  <a:lnTo>
                    <a:pt x="549" y="76"/>
                  </a:lnTo>
                  <a:lnTo>
                    <a:pt x="542" y="78"/>
                  </a:lnTo>
                  <a:lnTo>
                    <a:pt x="534" y="83"/>
                  </a:lnTo>
                  <a:lnTo>
                    <a:pt x="529" y="87"/>
                  </a:lnTo>
                  <a:lnTo>
                    <a:pt x="515" y="98"/>
                  </a:lnTo>
                  <a:lnTo>
                    <a:pt x="515" y="98"/>
                  </a:lnTo>
                  <a:lnTo>
                    <a:pt x="514" y="99"/>
                  </a:lnTo>
                  <a:lnTo>
                    <a:pt x="514" y="101"/>
                  </a:lnTo>
                  <a:lnTo>
                    <a:pt x="514" y="107"/>
                  </a:lnTo>
                  <a:lnTo>
                    <a:pt x="514" y="114"/>
                  </a:lnTo>
                  <a:lnTo>
                    <a:pt x="513" y="120"/>
                  </a:lnTo>
                  <a:lnTo>
                    <a:pt x="513" y="120"/>
                  </a:lnTo>
                  <a:lnTo>
                    <a:pt x="509" y="127"/>
                  </a:lnTo>
                  <a:lnTo>
                    <a:pt x="505" y="133"/>
                  </a:lnTo>
                  <a:lnTo>
                    <a:pt x="499" y="136"/>
                  </a:lnTo>
                  <a:lnTo>
                    <a:pt x="492" y="140"/>
                  </a:lnTo>
                  <a:lnTo>
                    <a:pt x="480" y="144"/>
                  </a:lnTo>
                  <a:lnTo>
                    <a:pt x="473" y="148"/>
                  </a:lnTo>
                  <a:lnTo>
                    <a:pt x="467" y="150"/>
                  </a:lnTo>
                  <a:lnTo>
                    <a:pt x="467" y="150"/>
                  </a:lnTo>
                  <a:lnTo>
                    <a:pt x="446" y="162"/>
                  </a:lnTo>
                  <a:lnTo>
                    <a:pt x="435" y="169"/>
                  </a:lnTo>
                  <a:lnTo>
                    <a:pt x="424" y="176"/>
                  </a:lnTo>
                  <a:lnTo>
                    <a:pt x="414" y="184"/>
                  </a:lnTo>
                  <a:lnTo>
                    <a:pt x="406" y="193"/>
                  </a:lnTo>
                  <a:lnTo>
                    <a:pt x="398" y="203"/>
                  </a:lnTo>
                  <a:lnTo>
                    <a:pt x="393" y="215"/>
                  </a:lnTo>
                  <a:lnTo>
                    <a:pt x="393" y="215"/>
                  </a:lnTo>
                  <a:lnTo>
                    <a:pt x="391" y="216"/>
                  </a:lnTo>
                  <a:lnTo>
                    <a:pt x="389" y="217"/>
                  </a:lnTo>
                  <a:lnTo>
                    <a:pt x="381" y="218"/>
                  </a:lnTo>
                  <a:lnTo>
                    <a:pt x="372" y="217"/>
                  </a:lnTo>
                  <a:lnTo>
                    <a:pt x="363" y="215"/>
                  </a:lnTo>
                  <a:lnTo>
                    <a:pt x="363" y="215"/>
                  </a:lnTo>
                  <a:lnTo>
                    <a:pt x="360" y="214"/>
                  </a:lnTo>
                  <a:lnTo>
                    <a:pt x="358" y="211"/>
                  </a:lnTo>
                  <a:lnTo>
                    <a:pt x="356" y="206"/>
                  </a:lnTo>
                  <a:lnTo>
                    <a:pt x="352" y="200"/>
                  </a:lnTo>
                  <a:lnTo>
                    <a:pt x="350" y="199"/>
                  </a:lnTo>
                  <a:lnTo>
                    <a:pt x="347" y="198"/>
                  </a:lnTo>
                  <a:lnTo>
                    <a:pt x="347" y="198"/>
                  </a:lnTo>
                  <a:lnTo>
                    <a:pt x="334" y="194"/>
                  </a:lnTo>
                  <a:lnTo>
                    <a:pt x="322" y="191"/>
                  </a:lnTo>
                  <a:lnTo>
                    <a:pt x="300" y="183"/>
                  </a:lnTo>
                  <a:lnTo>
                    <a:pt x="300" y="183"/>
                  </a:lnTo>
                  <a:lnTo>
                    <a:pt x="294" y="180"/>
                  </a:lnTo>
                  <a:lnTo>
                    <a:pt x="291" y="175"/>
                  </a:lnTo>
                  <a:lnTo>
                    <a:pt x="289" y="169"/>
                  </a:lnTo>
                  <a:lnTo>
                    <a:pt x="285" y="162"/>
                  </a:lnTo>
                  <a:lnTo>
                    <a:pt x="281" y="149"/>
                  </a:lnTo>
                  <a:lnTo>
                    <a:pt x="279" y="143"/>
                  </a:lnTo>
                  <a:lnTo>
                    <a:pt x="275" y="139"/>
                  </a:lnTo>
                  <a:lnTo>
                    <a:pt x="275" y="139"/>
                  </a:lnTo>
                  <a:lnTo>
                    <a:pt x="271" y="133"/>
                  </a:lnTo>
                  <a:lnTo>
                    <a:pt x="266" y="125"/>
                  </a:lnTo>
                  <a:lnTo>
                    <a:pt x="256" y="107"/>
                  </a:lnTo>
                  <a:lnTo>
                    <a:pt x="251" y="98"/>
                  </a:lnTo>
                  <a:lnTo>
                    <a:pt x="244" y="90"/>
                  </a:lnTo>
                  <a:lnTo>
                    <a:pt x="238" y="84"/>
                  </a:lnTo>
                  <a:lnTo>
                    <a:pt x="234" y="81"/>
                  </a:lnTo>
                  <a:lnTo>
                    <a:pt x="230" y="79"/>
                  </a:lnTo>
                  <a:lnTo>
                    <a:pt x="230" y="79"/>
                  </a:lnTo>
                  <a:lnTo>
                    <a:pt x="227" y="77"/>
                  </a:lnTo>
                  <a:lnTo>
                    <a:pt x="226" y="74"/>
                  </a:lnTo>
                  <a:lnTo>
                    <a:pt x="228" y="70"/>
                  </a:lnTo>
                  <a:lnTo>
                    <a:pt x="232" y="66"/>
                  </a:lnTo>
                  <a:lnTo>
                    <a:pt x="243" y="54"/>
                  </a:lnTo>
                  <a:lnTo>
                    <a:pt x="257" y="42"/>
                  </a:lnTo>
                  <a:lnTo>
                    <a:pt x="272" y="29"/>
                  </a:lnTo>
                  <a:lnTo>
                    <a:pt x="283" y="18"/>
                  </a:lnTo>
                  <a:lnTo>
                    <a:pt x="288" y="13"/>
                  </a:lnTo>
                  <a:lnTo>
                    <a:pt x="290" y="9"/>
                  </a:lnTo>
                  <a:lnTo>
                    <a:pt x="290" y="5"/>
                  </a:lnTo>
                  <a:lnTo>
                    <a:pt x="288" y="2"/>
                  </a:lnTo>
                  <a:lnTo>
                    <a:pt x="288" y="2"/>
                  </a:lnTo>
                  <a:lnTo>
                    <a:pt x="281" y="0"/>
                  </a:lnTo>
                  <a:lnTo>
                    <a:pt x="273" y="0"/>
                  </a:lnTo>
                  <a:lnTo>
                    <a:pt x="263" y="0"/>
                  </a:lnTo>
                  <a:lnTo>
                    <a:pt x="251" y="2"/>
                  </a:lnTo>
                  <a:lnTo>
                    <a:pt x="227" y="8"/>
                  </a:lnTo>
                  <a:lnTo>
                    <a:pt x="201" y="16"/>
                  </a:lnTo>
                  <a:lnTo>
                    <a:pt x="174" y="25"/>
                  </a:lnTo>
                  <a:lnTo>
                    <a:pt x="150" y="32"/>
                  </a:lnTo>
                  <a:lnTo>
                    <a:pt x="139" y="34"/>
                  </a:lnTo>
                  <a:lnTo>
                    <a:pt x="128" y="35"/>
                  </a:lnTo>
                  <a:lnTo>
                    <a:pt x="119" y="36"/>
                  </a:lnTo>
                  <a:lnTo>
                    <a:pt x="112" y="35"/>
                  </a:lnTo>
                  <a:lnTo>
                    <a:pt x="112" y="35"/>
                  </a:lnTo>
                  <a:lnTo>
                    <a:pt x="111" y="35"/>
                  </a:lnTo>
                  <a:lnTo>
                    <a:pt x="105" y="35"/>
                  </a:lnTo>
                  <a:lnTo>
                    <a:pt x="83" y="35"/>
                  </a:lnTo>
                  <a:lnTo>
                    <a:pt x="60" y="33"/>
                  </a:lnTo>
                  <a:lnTo>
                    <a:pt x="51" y="32"/>
                  </a:lnTo>
                  <a:lnTo>
                    <a:pt x="48" y="31"/>
                  </a:lnTo>
                  <a:lnTo>
                    <a:pt x="48" y="31"/>
                  </a:lnTo>
                  <a:lnTo>
                    <a:pt x="43" y="26"/>
                  </a:lnTo>
                  <a:lnTo>
                    <a:pt x="37" y="23"/>
                  </a:lnTo>
                  <a:lnTo>
                    <a:pt x="37" y="23"/>
                  </a:lnTo>
                  <a:lnTo>
                    <a:pt x="0" y="34"/>
                  </a:lnTo>
                  <a:lnTo>
                    <a:pt x="0" y="34"/>
                  </a:lnTo>
                  <a:lnTo>
                    <a:pt x="10" y="40"/>
                  </a:lnTo>
                  <a:lnTo>
                    <a:pt x="10" y="40"/>
                  </a:lnTo>
                  <a:lnTo>
                    <a:pt x="44" y="62"/>
                  </a:lnTo>
                  <a:lnTo>
                    <a:pt x="73" y="79"/>
                  </a:lnTo>
                  <a:lnTo>
                    <a:pt x="73" y="79"/>
                  </a:lnTo>
                  <a:lnTo>
                    <a:pt x="78" y="82"/>
                  </a:lnTo>
                  <a:lnTo>
                    <a:pt x="83" y="83"/>
                  </a:lnTo>
                  <a:lnTo>
                    <a:pt x="92" y="83"/>
                  </a:lnTo>
                  <a:lnTo>
                    <a:pt x="102" y="82"/>
                  </a:lnTo>
                  <a:lnTo>
                    <a:pt x="111" y="78"/>
                  </a:lnTo>
                  <a:lnTo>
                    <a:pt x="120" y="75"/>
                  </a:lnTo>
                  <a:lnTo>
                    <a:pt x="130" y="73"/>
                  </a:lnTo>
                  <a:lnTo>
                    <a:pt x="136" y="73"/>
                  </a:lnTo>
                  <a:lnTo>
                    <a:pt x="140" y="74"/>
                  </a:lnTo>
                  <a:lnTo>
                    <a:pt x="143" y="75"/>
                  </a:lnTo>
                  <a:lnTo>
                    <a:pt x="143" y="75"/>
                  </a:lnTo>
                  <a:lnTo>
                    <a:pt x="168" y="96"/>
                  </a:lnTo>
                  <a:lnTo>
                    <a:pt x="193" y="119"/>
                  </a:lnTo>
                  <a:lnTo>
                    <a:pt x="240" y="165"/>
                  </a:lnTo>
                  <a:lnTo>
                    <a:pt x="264" y="186"/>
                  </a:lnTo>
                  <a:lnTo>
                    <a:pt x="289" y="208"/>
                  </a:lnTo>
                  <a:lnTo>
                    <a:pt x="301" y="217"/>
                  </a:lnTo>
                  <a:lnTo>
                    <a:pt x="315" y="226"/>
                  </a:lnTo>
                  <a:lnTo>
                    <a:pt x="330" y="235"/>
                  </a:lnTo>
                  <a:lnTo>
                    <a:pt x="344" y="242"/>
                  </a:lnTo>
                  <a:lnTo>
                    <a:pt x="344" y="242"/>
                  </a:lnTo>
                  <a:lnTo>
                    <a:pt x="351" y="247"/>
                  </a:lnTo>
                  <a:lnTo>
                    <a:pt x="357" y="252"/>
                  </a:lnTo>
                  <a:lnTo>
                    <a:pt x="363" y="260"/>
                  </a:lnTo>
                  <a:lnTo>
                    <a:pt x="368" y="268"/>
                  </a:lnTo>
                  <a:lnTo>
                    <a:pt x="379" y="288"/>
                  </a:lnTo>
                  <a:lnTo>
                    <a:pt x="387" y="307"/>
                  </a:lnTo>
                  <a:lnTo>
                    <a:pt x="387" y="307"/>
                  </a:lnTo>
                  <a:lnTo>
                    <a:pt x="381" y="307"/>
                  </a:lnTo>
                  <a:lnTo>
                    <a:pt x="377" y="307"/>
                  </a:lnTo>
                  <a:lnTo>
                    <a:pt x="377" y="307"/>
                  </a:lnTo>
                  <a:lnTo>
                    <a:pt x="375" y="316"/>
                  </a:lnTo>
                  <a:lnTo>
                    <a:pt x="373" y="323"/>
                  </a:lnTo>
                  <a:lnTo>
                    <a:pt x="366" y="334"/>
                  </a:lnTo>
                  <a:lnTo>
                    <a:pt x="349" y="359"/>
                  </a:lnTo>
                  <a:lnTo>
                    <a:pt x="349" y="359"/>
                  </a:lnTo>
                  <a:lnTo>
                    <a:pt x="348" y="363"/>
                  </a:lnTo>
                  <a:lnTo>
                    <a:pt x="347" y="366"/>
                  </a:lnTo>
                  <a:lnTo>
                    <a:pt x="347" y="375"/>
                  </a:lnTo>
                  <a:lnTo>
                    <a:pt x="347" y="384"/>
                  </a:lnTo>
                  <a:lnTo>
                    <a:pt x="344" y="389"/>
                  </a:lnTo>
                  <a:lnTo>
                    <a:pt x="342" y="392"/>
                  </a:lnTo>
                  <a:lnTo>
                    <a:pt x="342" y="392"/>
                  </a:lnTo>
                  <a:lnTo>
                    <a:pt x="338" y="396"/>
                  </a:lnTo>
                  <a:lnTo>
                    <a:pt x="333" y="398"/>
                  </a:lnTo>
                  <a:lnTo>
                    <a:pt x="329" y="398"/>
                  </a:lnTo>
                  <a:lnTo>
                    <a:pt x="323" y="398"/>
                  </a:lnTo>
                  <a:lnTo>
                    <a:pt x="323" y="398"/>
                  </a:lnTo>
                  <a:lnTo>
                    <a:pt x="323" y="404"/>
                  </a:lnTo>
                  <a:lnTo>
                    <a:pt x="323" y="406"/>
                  </a:lnTo>
                  <a:lnTo>
                    <a:pt x="322" y="407"/>
                  </a:lnTo>
                  <a:lnTo>
                    <a:pt x="322" y="407"/>
                  </a:lnTo>
                  <a:lnTo>
                    <a:pt x="321" y="408"/>
                  </a:lnTo>
                  <a:lnTo>
                    <a:pt x="317" y="408"/>
                  </a:lnTo>
                  <a:lnTo>
                    <a:pt x="314" y="408"/>
                  </a:lnTo>
                  <a:lnTo>
                    <a:pt x="314" y="408"/>
                  </a:lnTo>
                  <a:lnTo>
                    <a:pt x="314" y="413"/>
                  </a:lnTo>
                  <a:lnTo>
                    <a:pt x="314" y="417"/>
                  </a:lnTo>
                  <a:lnTo>
                    <a:pt x="315" y="425"/>
                  </a:lnTo>
                  <a:lnTo>
                    <a:pt x="318" y="432"/>
                  </a:lnTo>
                  <a:lnTo>
                    <a:pt x="323" y="439"/>
                  </a:lnTo>
                  <a:lnTo>
                    <a:pt x="332" y="451"/>
                  </a:lnTo>
                  <a:lnTo>
                    <a:pt x="337" y="457"/>
                  </a:lnTo>
                  <a:lnTo>
                    <a:pt x="339" y="464"/>
                  </a:lnTo>
                  <a:lnTo>
                    <a:pt x="339" y="464"/>
                  </a:lnTo>
                  <a:lnTo>
                    <a:pt x="339" y="473"/>
                  </a:lnTo>
                  <a:lnTo>
                    <a:pt x="338" y="482"/>
                  </a:lnTo>
                  <a:lnTo>
                    <a:pt x="335" y="490"/>
                  </a:lnTo>
                  <a:lnTo>
                    <a:pt x="332" y="499"/>
                  </a:lnTo>
                  <a:lnTo>
                    <a:pt x="323" y="516"/>
                  </a:lnTo>
                  <a:lnTo>
                    <a:pt x="314" y="534"/>
                  </a:lnTo>
                  <a:lnTo>
                    <a:pt x="314" y="534"/>
                  </a:lnTo>
                  <a:lnTo>
                    <a:pt x="313" y="541"/>
                  </a:lnTo>
                  <a:lnTo>
                    <a:pt x="312" y="549"/>
                  </a:lnTo>
                  <a:lnTo>
                    <a:pt x="313" y="557"/>
                  </a:lnTo>
                  <a:lnTo>
                    <a:pt x="315" y="564"/>
                  </a:lnTo>
                  <a:lnTo>
                    <a:pt x="315" y="564"/>
                  </a:lnTo>
                  <a:lnTo>
                    <a:pt x="319" y="575"/>
                  </a:lnTo>
                  <a:lnTo>
                    <a:pt x="323" y="588"/>
                  </a:lnTo>
                  <a:lnTo>
                    <a:pt x="329" y="612"/>
                  </a:lnTo>
                  <a:lnTo>
                    <a:pt x="334" y="636"/>
                  </a:lnTo>
                  <a:lnTo>
                    <a:pt x="339" y="648"/>
                  </a:lnTo>
                  <a:lnTo>
                    <a:pt x="343" y="659"/>
                  </a:lnTo>
                  <a:lnTo>
                    <a:pt x="343" y="659"/>
                  </a:lnTo>
                  <a:lnTo>
                    <a:pt x="348" y="666"/>
                  </a:lnTo>
                  <a:lnTo>
                    <a:pt x="355" y="671"/>
                  </a:lnTo>
                  <a:lnTo>
                    <a:pt x="360" y="674"/>
                  </a:lnTo>
                  <a:lnTo>
                    <a:pt x="368" y="677"/>
                  </a:lnTo>
                  <a:lnTo>
                    <a:pt x="383" y="682"/>
                  </a:lnTo>
                  <a:lnTo>
                    <a:pt x="390" y="686"/>
                  </a:lnTo>
                  <a:lnTo>
                    <a:pt x="396" y="691"/>
                  </a:lnTo>
                  <a:lnTo>
                    <a:pt x="396" y="691"/>
                  </a:lnTo>
                  <a:lnTo>
                    <a:pt x="401" y="699"/>
                  </a:lnTo>
                  <a:lnTo>
                    <a:pt x="407" y="708"/>
                  </a:lnTo>
                  <a:lnTo>
                    <a:pt x="416" y="727"/>
                  </a:lnTo>
                  <a:lnTo>
                    <a:pt x="421" y="736"/>
                  </a:lnTo>
                  <a:lnTo>
                    <a:pt x="425" y="745"/>
                  </a:lnTo>
                  <a:lnTo>
                    <a:pt x="432" y="754"/>
                  </a:lnTo>
                  <a:lnTo>
                    <a:pt x="441" y="761"/>
                  </a:lnTo>
                  <a:lnTo>
                    <a:pt x="441" y="761"/>
                  </a:lnTo>
                  <a:lnTo>
                    <a:pt x="455" y="771"/>
                  </a:lnTo>
                  <a:lnTo>
                    <a:pt x="466" y="782"/>
                  </a:lnTo>
                  <a:lnTo>
                    <a:pt x="489" y="806"/>
                  </a:lnTo>
                  <a:lnTo>
                    <a:pt x="500" y="818"/>
                  </a:lnTo>
                  <a:lnTo>
                    <a:pt x="512" y="828"/>
                  </a:lnTo>
                  <a:lnTo>
                    <a:pt x="523" y="838"/>
                  </a:lnTo>
                  <a:lnTo>
                    <a:pt x="537" y="847"/>
                  </a:lnTo>
                  <a:lnTo>
                    <a:pt x="537" y="847"/>
                  </a:lnTo>
                  <a:lnTo>
                    <a:pt x="547" y="855"/>
                  </a:lnTo>
                  <a:lnTo>
                    <a:pt x="558" y="865"/>
                  </a:lnTo>
                  <a:lnTo>
                    <a:pt x="578" y="887"/>
                  </a:lnTo>
                  <a:lnTo>
                    <a:pt x="578" y="887"/>
                  </a:lnTo>
                  <a:lnTo>
                    <a:pt x="580" y="890"/>
                  </a:lnTo>
                  <a:lnTo>
                    <a:pt x="582" y="895"/>
                  </a:lnTo>
                  <a:lnTo>
                    <a:pt x="584" y="904"/>
                  </a:lnTo>
                  <a:lnTo>
                    <a:pt x="586" y="914"/>
                  </a:lnTo>
                  <a:lnTo>
                    <a:pt x="584" y="924"/>
                  </a:lnTo>
                  <a:lnTo>
                    <a:pt x="582" y="936"/>
                  </a:lnTo>
                  <a:lnTo>
                    <a:pt x="580" y="947"/>
                  </a:lnTo>
                  <a:lnTo>
                    <a:pt x="572" y="969"/>
                  </a:lnTo>
                  <a:lnTo>
                    <a:pt x="572" y="969"/>
                  </a:lnTo>
                  <a:lnTo>
                    <a:pt x="571" y="973"/>
                  </a:lnTo>
                  <a:lnTo>
                    <a:pt x="572" y="979"/>
                  </a:lnTo>
                  <a:lnTo>
                    <a:pt x="574" y="985"/>
                  </a:lnTo>
                  <a:lnTo>
                    <a:pt x="577" y="990"/>
                  </a:lnTo>
                  <a:lnTo>
                    <a:pt x="584" y="1002"/>
                  </a:lnTo>
                  <a:lnTo>
                    <a:pt x="588" y="1007"/>
                  </a:lnTo>
                  <a:lnTo>
                    <a:pt x="590" y="1014"/>
                  </a:lnTo>
                  <a:lnTo>
                    <a:pt x="590" y="1014"/>
                  </a:lnTo>
                  <a:lnTo>
                    <a:pt x="592" y="1021"/>
                  </a:lnTo>
                  <a:lnTo>
                    <a:pt x="594" y="1029"/>
                  </a:lnTo>
                  <a:lnTo>
                    <a:pt x="592" y="1034"/>
                  </a:lnTo>
                  <a:lnTo>
                    <a:pt x="591" y="1038"/>
                  </a:lnTo>
                  <a:lnTo>
                    <a:pt x="588" y="1044"/>
                  </a:lnTo>
                  <a:lnTo>
                    <a:pt x="584" y="1050"/>
                  </a:lnTo>
                  <a:lnTo>
                    <a:pt x="584" y="1050"/>
                  </a:lnTo>
                  <a:lnTo>
                    <a:pt x="581" y="1058"/>
                  </a:lnTo>
                  <a:lnTo>
                    <a:pt x="579" y="1064"/>
                  </a:lnTo>
                  <a:lnTo>
                    <a:pt x="578" y="1072"/>
                  </a:lnTo>
                  <a:lnTo>
                    <a:pt x="579" y="1080"/>
                  </a:lnTo>
                  <a:lnTo>
                    <a:pt x="580" y="1097"/>
                  </a:lnTo>
                  <a:lnTo>
                    <a:pt x="580" y="1105"/>
                  </a:lnTo>
                  <a:lnTo>
                    <a:pt x="580" y="1113"/>
                  </a:lnTo>
                  <a:lnTo>
                    <a:pt x="580" y="1113"/>
                  </a:lnTo>
                  <a:lnTo>
                    <a:pt x="578" y="1117"/>
                  </a:lnTo>
                  <a:lnTo>
                    <a:pt x="573" y="1120"/>
                  </a:lnTo>
                  <a:lnTo>
                    <a:pt x="567" y="1125"/>
                  </a:lnTo>
                  <a:lnTo>
                    <a:pt x="564" y="1129"/>
                  </a:lnTo>
                  <a:lnTo>
                    <a:pt x="564" y="1129"/>
                  </a:lnTo>
                  <a:lnTo>
                    <a:pt x="556" y="1145"/>
                  </a:lnTo>
                  <a:lnTo>
                    <a:pt x="550" y="1161"/>
                  </a:lnTo>
                  <a:lnTo>
                    <a:pt x="546" y="1177"/>
                  </a:lnTo>
                  <a:lnTo>
                    <a:pt x="542" y="1193"/>
                  </a:lnTo>
                  <a:lnTo>
                    <a:pt x="540" y="1209"/>
                  </a:lnTo>
                  <a:lnTo>
                    <a:pt x="540" y="1226"/>
                  </a:lnTo>
                  <a:lnTo>
                    <a:pt x="541" y="1243"/>
                  </a:lnTo>
                  <a:lnTo>
                    <a:pt x="544" y="1260"/>
                  </a:lnTo>
                  <a:lnTo>
                    <a:pt x="544" y="1260"/>
                  </a:lnTo>
                  <a:lnTo>
                    <a:pt x="539" y="1261"/>
                  </a:lnTo>
                  <a:lnTo>
                    <a:pt x="536" y="1262"/>
                  </a:lnTo>
                  <a:lnTo>
                    <a:pt x="532" y="1265"/>
                  </a:lnTo>
                  <a:lnTo>
                    <a:pt x="530" y="1268"/>
                  </a:lnTo>
                  <a:lnTo>
                    <a:pt x="528" y="1275"/>
                  </a:lnTo>
                  <a:lnTo>
                    <a:pt x="525" y="1280"/>
                  </a:lnTo>
                  <a:lnTo>
                    <a:pt x="525" y="1280"/>
                  </a:lnTo>
                  <a:lnTo>
                    <a:pt x="524" y="1292"/>
                  </a:lnTo>
                  <a:lnTo>
                    <a:pt x="524" y="1303"/>
                  </a:lnTo>
                  <a:lnTo>
                    <a:pt x="525" y="1326"/>
                  </a:lnTo>
                  <a:lnTo>
                    <a:pt x="526" y="1349"/>
                  </a:lnTo>
                  <a:lnTo>
                    <a:pt x="525" y="1359"/>
                  </a:lnTo>
                  <a:lnTo>
                    <a:pt x="524" y="1370"/>
                  </a:lnTo>
                  <a:lnTo>
                    <a:pt x="524" y="1370"/>
                  </a:lnTo>
                  <a:lnTo>
                    <a:pt x="522" y="1375"/>
                  </a:lnTo>
                  <a:lnTo>
                    <a:pt x="521" y="1379"/>
                  </a:lnTo>
                  <a:lnTo>
                    <a:pt x="514" y="1388"/>
                  </a:lnTo>
                  <a:lnTo>
                    <a:pt x="500" y="1407"/>
                  </a:lnTo>
                  <a:lnTo>
                    <a:pt x="495" y="1416"/>
                  </a:lnTo>
                  <a:lnTo>
                    <a:pt x="492" y="1420"/>
                  </a:lnTo>
                  <a:lnTo>
                    <a:pt x="490" y="1425"/>
                  </a:lnTo>
                  <a:lnTo>
                    <a:pt x="490" y="1429"/>
                  </a:lnTo>
                  <a:lnTo>
                    <a:pt x="490" y="1434"/>
                  </a:lnTo>
                  <a:lnTo>
                    <a:pt x="491" y="1439"/>
                  </a:lnTo>
                  <a:lnTo>
                    <a:pt x="495" y="1443"/>
                  </a:lnTo>
                  <a:lnTo>
                    <a:pt x="495" y="1443"/>
                  </a:lnTo>
                  <a:lnTo>
                    <a:pt x="501" y="1454"/>
                  </a:lnTo>
                  <a:lnTo>
                    <a:pt x="505" y="1465"/>
                  </a:lnTo>
                  <a:lnTo>
                    <a:pt x="506" y="1475"/>
                  </a:lnTo>
                  <a:lnTo>
                    <a:pt x="505" y="1485"/>
                  </a:lnTo>
                  <a:lnTo>
                    <a:pt x="503" y="1494"/>
                  </a:lnTo>
                  <a:lnTo>
                    <a:pt x="499" y="1503"/>
                  </a:lnTo>
                  <a:lnTo>
                    <a:pt x="492" y="1523"/>
                  </a:lnTo>
                  <a:lnTo>
                    <a:pt x="492" y="1523"/>
                  </a:lnTo>
                  <a:lnTo>
                    <a:pt x="491" y="1530"/>
                  </a:lnTo>
                  <a:lnTo>
                    <a:pt x="491" y="1537"/>
                  </a:lnTo>
                  <a:lnTo>
                    <a:pt x="493" y="1552"/>
                  </a:lnTo>
                  <a:lnTo>
                    <a:pt x="495" y="1568"/>
                  </a:lnTo>
                  <a:lnTo>
                    <a:pt x="495" y="1575"/>
                  </a:lnTo>
                  <a:lnTo>
                    <a:pt x="492" y="1582"/>
                  </a:lnTo>
                  <a:lnTo>
                    <a:pt x="492" y="1582"/>
                  </a:lnTo>
                  <a:lnTo>
                    <a:pt x="489" y="1592"/>
                  </a:lnTo>
                  <a:lnTo>
                    <a:pt x="486" y="1602"/>
                  </a:lnTo>
                  <a:lnTo>
                    <a:pt x="482" y="1622"/>
                  </a:lnTo>
                  <a:lnTo>
                    <a:pt x="480" y="1642"/>
                  </a:lnTo>
                  <a:lnTo>
                    <a:pt x="479" y="1664"/>
                  </a:lnTo>
                  <a:lnTo>
                    <a:pt x="479" y="1664"/>
                  </a:lnTo>
                  <a:lnTo>
                    <a:pt x="478" y="1668"/>
                  </a:lnTo>
                  <a:lnTo>
                    <a:pt x="475" y="1672"/>
                  </a:lnTo>
                  <a:lnTo>
                    <a:pt x="473" y="1675"/>
                  </a:lnTo>
                  <a:lnTo>
                    <a:pt x="472" y="1678"/>
                  </a:lnTo>
                  <a:lnTo>
                    <a:pt x="472" y="1678"/>
                  </a:lnTo>
                  <a:lnTo>
                    <a:pt x="472" y="1689"/>
                  </a:lnTo>
                  <a:lnTo>
                    <a:pt x="472" y="1700"/>
                  </a:lnTo>
                  <a:lnTo>
                    <a:pt x="471" y="1721"/>
                  </a:lnTo>
                  <a:lnTo>
                    <a:pt x="471" y="1730"/>
                  </a:lnTo>
                  <a:lnTo>
                    <a:pt x="472" y="1740"/>
                  </a:lnTo>
                  <a:lnTo>
                    <a:pt x="475" y="1750"/>
                  </a:lnTo>
                  <a:lnTo>
                    <a:pt x="480" y="1759"/>
                  </a:lnTo>
                  <a:lnTo>
                    <a:pt x="480" y="1759"/>
                  </a:lnTo>
                  <a:lnTo>
                    <a:pt x="475" y="1762"/>
                  </a:lnTo>
                  <a:lnTo>
                    <a:pt x="473" y="1765"/>
                  </a:lnTo>
                  <a:lnTo>
                    <a:pt x="471" y="1769"/>
                  </a:lnTo>
                  <a:lnTo>
                    <a:pt x="470" y="1773"/>
                  </a:lnTo>
                  <a:lnTo>
                    <a:pt x="468" y="1777"/>
                  </a:lnTo>
                  <a:lnTo>
                    <a:pt x="468" y="1781"/>
                  </a:lnTo>
                  <a:lnTo>
                    <a:pt x="470" y="1785"/>
                  </a:lnTo>
                  <a:lnTo>
                    <a:pt x="471" y="1789"/>
                  </a:lnTo>
                  <a:lnTo>
                    <a:pt x="471" y="1789"/>
                  </a:lnTo>
                  <a:lnTo>
                    <a:pt x="478" y="1797"/>
                  </a:lnTo>
                  <a:lnTo>
                    <a:pt x="484" y="1804"/>
                  </a:lnTo>
                  <a:lnTo>
                    <a:pt x="492" y="1807"/>
                  </a:lnTo>
                  <a:lnTo>
                    <a:pt x="500" y="1810"/>
                  </a:lnTo>
                  <a:lnTo>
                    <a:pt x="509" y="1810"/>
                  </a:lnTo>
                  <a:lnTo>
                    <a:pt x="520" y="1809"/>
                  </a:lnTo>
                  <a:lnTo>
                    <a:pt x="529" y="1808"/>
                  </a:lnTo>
                  <a:lnTo>
                    <a:pt x="538" y="1805"/>
                  </a:lnTo>
                  <a:lnTo>
                    <a:pt x="538" y="1805"/>
                  </a:lnTo>
                  <a:lnTo>
                    <a:pt x="536" y="1813"/>
                  </a:lnTo>
                  <a:lnTo>
                    <a:pt x="536" y="1818"/>
                  </a:lnTo>
                  <a:lnTo>
                    <a:pt x="536" y="1824"/>
                  </a:lnTo>
                  <a:lnTo>
                    <a:pt x="537" y="1829"/>
                  </a:lnTo>
                  <a:lnTo>
                    <a:pt x="540" y="1832"/>
                  </a:lnTo>
                  <a:lnTo>
                    <a:pt x="545" y="1835"/>
                  </a:lnTo>
                  <a:lnTo>
                    <a:pt x="550" y="1838"/>
                  </a:lnTo>
                  <a:lnTo>
                    <a:pt x="558" y="1839"/>
                  </a:lnTo>
                  <a:lnTo>
                    <a:pt x="558" y="1839"/>
                  </a:lnTo>
                  <a:lnTo>
                    <a:pt x="570" y="1840"/>
                  </a:lnTo>
                  <a:lnTo>
                    <a:pt x="581" y="1839"/>
                  </a:lnTo>
                  <a:lnTo>
                    <a:pt x="591" y="1837"/>
                  </a:lnTo>
                  <a:lnTo>
                    <a:pt x="602" y="1832"/>
                  </a:lnTo>
                  <a:lnTo>
                    <a:pt x="606" y="1829"/>
                  </a:lnTo>
                  <a:lnTo>
                    <a:pt x="609" y="1825"/>
                  </a:lnTo>
                  <a:lnTo>
                    <a:pt x="613" y="1822"/>
                  </a:lnTo>
                  <a:lnTo>
                    <a:pt x="615" y="1817"/>
                  </a:lnTo>
                  <a:lnTo>
                    <a:pt x="617" y="1812"/>
                  </a:lnTo>
                  <a:lnTo>
                    <a:pt x="617" y="1807"/>
                  </a:lnTo>
                  <a:lnTo>
                    <a:pt x="617" y="1801"/>
                  </a:lnTo>
                  <a:lnTo>
                    <a:pt x="616" y="1795"/>
                  </a:lnTo>
                  <a:lnTo>
                    <a:pt x="616" y="1795"/>
                  </a:lnTo>
                  <a:lnTo>
                    <a:pt x="623" y="1791"/>
                  </a:lnTo>
                  <a:lnTo>
                    <a:pt x="629" y="1788"/>
                  </a:lnTo>
                  <a:lnTo>
                    <a:pt x="639" y="1780"/>
                  </a:lnTo>
                  <a:lnTo>
                    <a:pt x="647" y="1769"/>
                  </a:lnTo>
                  <a:lnTo>
                    <a:pt x="654" y="1758"/>
                  </a:lnTo>
                  <a:lnTo>
                    <a:pt x="666" y="1735"/>
                  </a:lnTo>
                  <a:lnTo>
                    <a:pt x="673" y="1723"/>
                  </a:lnTo>
                  <a:lnTo>
                    <a:pt x="682" y="1711"/>
                  </a:lnTo>
                  <a:lnTo>
                    <a:pt x="682" y="1711"/>
                  </a:lnTo>
                  <a:lnTo>
                    <a:pt x="685" y="1707"/>
                  </a:lnTo>
                  <a:lnTo>
                    <a:pt x="686" y="1704"/>
                  </a:lnTo>
                  <a:lnTo>
                    <a:pt x="686" y="1699"/>
                  </a:lnTo>
                  <a:lnTo>
                    <a:pt x="686" y="1694"/>
                  </a:lnTo>
                  <a:lnTo>
                    <a:pt x="683" y="1684"/>
                  </a:lnTo>
                  <a:lnTo>
                    <a:pt x="680" y="1675"/>
                  </a:lnTo>
                  <a:lnTo>
                    <a:pt x="678" y="1665"/>
                  </a:lnTo>
                  <a:lnTo>
                    <a:pt x="675" y="1657"/>
                  </a:lnTo>
                  <a:lnTo>
                    <a:pt x="675" y="1652"/>
                  </a:lnTo>
                  <a:lnTo>
                    <a:pt x="675" y="1649"/>
                  </a:lnTo>
                  <a:lnTo>
                    <a:pt x="677" y="1646"/>
                  </a:lnTo>
                  <a:lnTo>
                    <a:pt x="679" y="1643"/>
                  </a:lnTo>
                  <a:lnTo>
                    <a:pt x="679" y="1643"/>
                  </a:lnTo>
                  <a:lnTo>
                    <a:pt x="687" y="1635"/>
                  </a:lnTo>
                  <a:lnTo>
                    <a:pt x="694" y="1627"/>
                  </a:lnTo>
                  <a:lnTo>
                    <a:pt x="699" y="1619"/>
                  </a:lnTo>
                  <a:lnTo>
                    <a:pt x="703" y="1611"/>
                  </a:lnTo>
                  <a:lnTo>
                    <a:pt x="706" y="1602"/>
                  </a:lnTo>
                  <a:lnTo>
                    <a:pt x="708" y="1593"/>
                  </a:lnTo>
                  <a:lnTo>
                    <a:pt x="711" y="1575"/>
                  </a:lnTo>
                  <a:lnTo>
                    <a:pt x="712" y="1539"/>
                  </a:lnTo>
                  <a:lnTo>
                    <a:pt x="713" y="1520"/>
                  </a:lnTo>
                  <a:lnTo>
                    <a:pt x="714" y="1511"/>
                  </a:lnTo>
                  <a:lnTo>
                    <a:pt x="718" y="1503"/>
                  </a:lnTo>
                  <a:lnTo>
                    <a:pt x="718" y="1503"/>
                  </a:lnTo>
                  <a:lnTo>
                    <a:pt x="720" y="1499"/>
                  </a:lnTo>
                  <a:lnTo>
                    <a:pt x="723" y="1494"/>
                  </a:lnTo>
                  <a:lnTo>
                    <a:pt x="729" y="1491"/>
                  </a:lnTo>
                  <a:lnTo>
                    <a:pt x="735" y="1489"/>
                  </a:lnTo>
                  <a:lnTo>
                    <a:pt x="735" y="1489"/>
                  </a:lnTo>
                  <a:lnTo>
                    <a:pt x="739" y="1487"/>
                  </a:lnTo>
                  <a:lnTo>
                    <a:pt x="745" y="1489"/>
                  </a:lnTo>
                  <a:lnTo>
                    <a:pt x="755" y="1493"/>
                  </a:lnTo>
                  <a:lnTo>
                    <a:pt x="760" y="1495"/>
                  </a:lnTo>
                  <a:lnTo>
                    <a:pt x="764" y="1497"/>
                  </a:lnTo>
                  <a:lnTo>
                    <a:pt x="768" y="1497"/>
                  </a:lnTo>
                  <a:lnTo>
                    <a:pt x="772" y="1494"/>
                  </a:lnTo>
                  <a:lnTo>
                    <a:pt x="772" y="1494"/>
                  </a:lnTo>
                  <a:lnTo>
                    <a:pt x="779" y="1489"/>
                  </a:lnTo>
                  <a:lnTo>
                    <a:pt x="786" y="1482"/>
                  </a:lnTo>
                  <a:lnTo>
                    <a:pt x="791" y="1475"/>
                  </a:lnTo>
                  <a:lnTo>
                    <a:pt x="797" y="1467"/>
                  </a:lnTo>
                  <a:lnTo>
                    <a:pt x="802" y="1459"/>
                  </a:lnTo>
                  <a:lnTo>
                    <a:pt x="806" y="1451"/>
                  </a:lnTo>
                  <a:lnTo>
                    <a:pt x="814" y="1432"/>
                  </a:lnTo>
                  <a:lnTo>
                    <a:pt x="814" y="1432"/>
                  </a:lnTo>
                  <a:lnTo>
                    <a:pt x="815" y="1429"/>
                  </a:lnTo>
                  <a:lnTo>
                    <a:pt x="818" y="1427"/>
                  </a:lnTo>
                  <a:lnTo>
                    <a:pt x="823" y="1423"/>
                  </a:lnTo>
                  <a:lnTo>
                    <a:pt x="830" y="1420"/>
                  </a:lnTo>
                  <a:lnTo>
                    <a:pt x="837" y="1418"/>
                  </a:lnTo>
                  <a:lnTo>
                    <a:pt x="837" y="1418"/>
                  </a:lnTo>
                  <a:lnTo>
                    <a:pt x="845" y="1417"/>
                  </a:lnTo>
                  <a:lnTo>
                    <a:pt x="853" y="1417"/>
                  </a:lnTo>
                  <a:lnTo>
                    <a:pt x="868" y="1416"/>
                  </a:lnTo>
                  <a:lnTo>
                    <a:pt x="876" y="1415"/>
                  </a:lnTo>
                  <a:lnTo>
                    <a:pt x="882" y="1412"/>
                  </a:lnTo>
                  <a:lnTo>
                    <a:pt x="889" y="1410"/>
                  </a:lnTo>
                  <a:lnTo>
                    <a:pt x="895" y="1406"/>
                  </a:lnTo>
                  <a:lnTo>
                    <a:pt x="895" y="1406"/>
                  </a:lnTo>
                  <a:lnTo>
                    <a:pt x="902" y="1400"/>
                  </a:lnTo>
                  <a:lnTo>
                    <a:pt x="909" y="1394"/>
                  </a:lnTo>
                  <a:lnTo>
                    <a:pt x="915" y="1390"/>
                  </a:lnTo>
                  <a:lnTo>
                    <a:pt x="919" y="1385"/>
                  </a:lnTo>
                  <a:lnTo>
                    <a:pt x="921" y="1382"/>
                  </a:lnTo>
                  <a:lnTo>
                    <a:pt x="921" y="1382"/>
                  </a:lnTo>
                  <a:lnTo>
                    <a:pt x="932" y="1352"/>
                  </a:lnTo>
                  <a:lnTo>
                    <a:pt x="935" y="1345"/>
                  </a:lnTo>
                  <a:lnTo>
                    <a:pt x="939" y="1338"/>
                  </a:lnTo>
                  <a:lnTo>
                    <a:pt x="943" y="1334"/>
                  </a:lnTo>
                  <a:lnTo>
                    <a:pt x="947" y="1329"/>
                  </a:lnTo>
                  <a:lnTo>
                    <a:pt x="947" y="1329"/>
                  </a:lnTo>
                  <a:lnTo>
                    <a:pt x="953" y="1327"/>
                  </a:lnTo>
                  <a:lnTo>
                    <a:pt x="960" y="1324"/>
                  </a:lnTo>
                  <a:lnTo>
                    <a:pt x="973" y="1320"/>
                  </a:lnTo>
                  <a:lnTo>
                    <a:pt x="981" y="1317"/>
                  </a:lnTo>
                  <a:lnTo>
                    <a:pt x="987" y="1313"/>
                  </a:lnTo>
                  <a:lnTo>
                    <a:pt x="993" y="1310"/>
                  </a:lnTo>
                  <a:lnTo>
                    <a:pt x="996" y="1304"/>
                  </a:lnTo>
                  <a:lnTo>
                    <a:pt x="996" y="1304"/>
                  </a:lnTo>
                  <a:lnTo>
                    <a:pt x="1002" y="1293"/>
                  </a:lnTo>
                  <a:lnTo>
                    <a:pt x="1008" y="1282"/>
                  </a:lnTo>
                  <a:lnTo>
                    <a:pt x="1013" y="1271"/>
                  </a:lnTo>
                  <a:lnTo>
                    <a:pt x="1020" y="1262"/>
                  </a:lnTo>
                  <a:lnTo>
                    <a:pt x="1028" y="1254"/>
                  </a:lnTo>
                  <a:lnTo>
                    <a:pt x="1037" y="1246"/>
                  </a:lnTo>
                  <a:lnTo>
                    <a:pt x="1046" y="1239"/>
                  </a:lnTo>
                  <a:lnTo>
                    <a:pt x="1056" y="1233"/>
                  </a:lnTo>
                  <a:lnTo>
                    <a:pt x="1056" y="1233"/>
                  </a:lnTo>
                  <a:lnTo>
                    <a:pt x="1058" y="1233"/>
                  </a:lnTo>
                  <a:lnTo>
                    <a:pt x="1058" y="1230"/>
                  </a:lnTo>
                  <a:lnTo>
                    <a:pt x="1058" y="1226"/>
                  </a:lnTo>
                  <a:lnTo>
                    <a:pt x="1058" y="1220"/>
                  </a:lnTo>
                  <a:lnTo>
                    <a:pt x="1059" y="1216"/>
                  </a:lnTo>
                  <a:lnTo>
                    <a:pt x="1059" y="1216"/>
                  </a:lnTo>
                  <a:lnTo>
                    <a:pt x="1061" y="1211"/>
                  </a:lnTo>
                  <a:lnTo>
                    <a:pt x="1064" y="1208"/>
                  </a:lnTo>
                  <a:lnTo>
                    <a:pt x="1072" y="1201"/>
                  </a:lnTo>
                  <a:lnTo>
                    <a:pt x="1081" y="1195"/>
                  </a:lnTo>
                  <a:lnTo>
                    <a:pt x="1089" y="1191"/>
                  </a:lnTo>
                  <a:lnTo>
                    <a:pt x="1099" y="1185"/>
                  </a:lnTo>
                  <a:lnTo>
                    <a:pt x="1105" y="1179"/>
                  </a:lnTo>
                  <a:lnTo>
                    <a:pt x="1108" y="1176"/>
                  </a:lnTo>
                  <a:lnTo>
                    <a:pt x="1110" y="1172"/>
                  </a:lnTo>
                  <a:lnTo>
                    <a:pt x="1111" y="1169"/>
                  </a:lnTo>
                  <a:lnTo>
                    <a:pt x="1112" y="1164"/>
                  </a:lnTo>
                  <a:lnTo>
                    <a:pt x="1112" y="1164"/>
                  </a:lnTo>
                  <a:lnTo>
                    <a:pt x="1114" y="1145"/>
                  </a:lnTo>
                  <a:lnTo>
                    <a:pt x="1118" y="1126"/>
                  </a:lnTo>
                  <a:lnTo>
                    <a:pt x="1124" y="1109"/>
                  </a:lnTo>
                  <a:lnTo>
                    <a:pt x="1132" y="1093"/>
                  </a:lnTo>
                  <a:lnTo>
                    <a:pt x="1141" y="1078"/>
                  </a:lnTo>
                  <a:lnTo>
                    <a:pt x="1151" y="1063"/>
                  </a:lnTo>
                  <a:lnTo>
                    <a:pt x="1162" y="1050"/>
                  </a:lnTo>
                  <a:lnTo>
                    <a:pt x="1176" y="1037"/>
                  </a:lnTo>
                  <a:lnTo>
                    <a:pt x="1190" y="1026"/>
                  </a:lnTo>
                  <a:lnTo>
                    <a:pt x="1203" y="1014"/>
                  </a:lnTo>
                  <a:lnTo>
                    <a:pt x="1234" y="993"/>
                  </a:lnTo>
                  <a:lnTo>
                    <a:pt x="1294" y="952"/>
                  </a:lnTo>
                  <a:lnTo>
                    <a:pt x="1294" y="952"/>
                  </a:lnTo>
                  <a:lnTo>
                    <a:pt x="1309" y="942"/>
                  </a:lnTo>
                  <a:lnTo>
                    <a:pt x="1317" y="936"/>
                  </a:lnTo>
                  <a:lnTo>
                    <a:pt x="1325" y="929"/>
                  </a:lnTo>
                  <a:lnTo>
                    <a:pt x="1332" y="922"/>
                  </a:lnTo>
                  <a:lnTo>
                    <a:pt x="1337" y="914"/>
                  </a:lnTo>
                  <a:lnTo>
                    <a:pt x="1341" y="905"/>
                  </a:lnTo>
                  <a:lnTo>
                    <a:pt x="1343" y="897"/>
                  </a:lnTo>
                  <a:lnTo>
                    <a:pt x="1343" y="897"/>
                  </a:lnTo>
                  <a:lnTo>
                    <a:pt x="1345" y="882"/>
                  </a:lnTo>
                  <a:lnTo>
                    <a:pt x="1349" y="869"/>
                  </a:lnTo>
                  <a:lnTo>
                    <a:pt x="1353" y="856"/>
                  </a:lnTo>
                  <a:lnTo>
                    <a:pt x="1358" y="845"/>
                  </a:lnTo>
                  <a:lnTo>
                    <a:pt x="1365" y="832"/>
                  </a:lnTo>
                  <a:lnTo>
                    <a:pt x="1371" y="821"/>
                  </a:lnTo>
                  <a:lnTo>
                    <a:pt x="1387" y="798"/>
                  </a:lnTo>
                  <a:lnTo>
                    <a:pt x="1387" y="798"/>
                  </a:lnTo>
                  <a:lnTo>
                    <a:pt x="1390" y="794"/>
                  </a:lnTo>
                  <a:lnTo>
                    <a:pt x="1392" y="787"/>
                  </a:lnTo>
                  <a:lnTo>
                    <a:pt x="1392" y="780"/>
                  </a:lnTo>
                  <a:lnTo>
                    <a:pt x="1392" y="772"/>
                  </a:lnTo>
                  <a:lnTo>
                    <a:pt x="1391" y="756"/>
                  </a:lnTo>
                  <a:lnTo>
                    <a:pt x="1391" y="748"/>
                  </a:lnTo>
                  <a:lnTo>
                    <a:pt x="1391" y="741"/>
                  </a:lnTo>
                  <a:lnTo>
                    <a:pt x="1391" y="741"/>
                  </a:lnTo>
                  <a:lnTo>
                    <a:pt x="1393" y="731"/>
                  </a:lnTo>
                  <a:lnTo>
                    <a:pt x="1398" y="722"/>
                  </a:lnTo>
                  <a:lnTo>
                    <a:pt x="1403" y="714"/>
                  </a:lnTo>
                  <a:lnTo>
                    <a:pt x="1410" y="706"/>
                  </a:lnTo>
                  <a:lnTo>
                    <a:pt x="1418" y="700"/>
                  </a:lnTo>
                  <a:lnTo>
                    <a:pt x="1428" y="695"/>
                  </a:lnTo>
                  <a:lnTo>
                    <a:pt x="1437" y="690"/>
                  </a:lnTo>
                  <a:lnTo>
                    <a:pt x="1449" y="687"/>
                  </a:lnTo>
                  <a:lnTo>
                    <a:pt x="1449" y="687"/>
                  </a:lnTo>
                  <a:lnTo>
                    <a:pt x="1452" y="686"/>
                  </a:lnTo>
                  <a:lnTo>
                    <a:pt x="1453" y="682"/>
                  </a:lnTo>
                  <a:lnTo>
                    <a:pt x="1453" y="679"/>
                  </a:lnTo>
                  <a:lnTo>
                    <a:pt x="1452" y="674"/>
                  </a:lnTo>
                  <a:lnTo>
                    <a:pt x="1449" y="664"/>
                  </a:lnTo>
                  <a:lnTo>
                    <a:pt x="1447" y="655"/>
                  </a:lnTo>
                  <a:lnTo>
                    <a:pt x="1447" y="655"/>
                  </a:lnTo>
                  <a:lnTo>
                    <a:pt x="1447" y="650"/>
                  </a:lnTo>
                  <a:lnTo>
                    <a:pt x="1447" y="646"/>
                  </a:lnTo>
                  <a:lnTo>
                    <a:pt x="1449" y="638"/>
                  </a:lnTo>
                  <a:lnTo>
                    <a:pt x="1453" y="630"/>
                  </a:lnTo>
                  <a:lnTo>
                    <a:pt x="1459" y="623"/>
                  </a:lnTo>
                  <a:lnTo>
                    <a:pt x="1465" y="616"/>
                  </a:lnTo>
                  <a:lnTo>
                    <a:pt x="1470" y="609"/>
                  </a:lnTo>
                  <a:lnTo>
                    <a:pt x="1475" y="603"/>
                  </a:lnTo>
                  <a:lnTo>
                    <a:pt x="1476" y="598"/>
                  </a:lnTo>
                  <a:lnTo>
                    <a:pt x="1476" y="595"/>
                  </a:lnTo>
                  <a:lnTo>
                    <a:pt x="1476" y="595"/>
                  </a:lnTo>
                  <a:lnTo>
                    <a:pt x="1476" y="592"/>
                  </a:lnTo>
                  <a:lnTo>
                    <a:pt x="1475" y="591"/>
                  </a:lnTo>
                  <a:lnTo>
                    <a:pt x="1470" y="588"/>
                  </a:lnTo>
                  <a:lnTo>
                    <a:pt x="1465" y="583"/>
                  </a:lnTo>
                  <a:lnTo>
                    <a:pt x="1460" y="579"/>
                  </a:lnTo>
                  <a:lnTo>
                    <a:pt x="1460" y="57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  <p:grpSp>
          <p:nvGrpSpPr>
            <p:cNvPr id="6" name="Group 3"/>
            <p:cNvGrpSpPr/>
            <p:nvPr/>
          </p:nvGrpSpPr>
          <p:grpSpPr>
            <a:xfrm>
              <a:off x="8396144" y="3883898"/>
              <a:ext cx="1398737" cy="1142780"/>
              <a:chOff x="3608388" y="3900488"/>
              <a:chExt cx="1231900" cy="1006475"/>
            </a:xfrm>
            <a:grpFill/>
          </p:grpSpPr>
          <p:sp>
            <p:nvSpPr>
              <p:cNvPr id="67" name="Freeform: Shape 64"/>
              <p:cNvSpPr/>
              <p:nvPr/>
            </p:nvSpPr>
            <p:spPr bwMode="auto">
              <a:xfrm>
                <a:off x="3963988" y="3900488"/>
                <a:ext cx="347663" cy="198437"/>
              </a:xfrm>
              <a:custGeom>
                <a:gdLst>
                  <a:gd name="T0" fmla="*/ 288 w 438"/>
                  <a:gd name="T1" fmla="*/ 78 h 250"/>
                  <a:gd name="T2" fmla="*/ 273 w 438"/>
                  <a:gd name="T3" fmla="*/ 63 h 250"/>
                  <a:gd name="T4" fmla="*/ 240 w 438"/>
                  <a:gd name="T5" fmla="*/ 41 h 250"/>
                  <a:gd name="T6" fmla="*/ 223 w 438"/>
                  <a:gd name="T7" fmla="*/ 29 h 250"/>
                  <a:gd name="T8" fmla="*/ 198 w 438"/>
                  <a:gd name="T9" fmla="*/ 16 h 250"/>
                  <a:gd name="T10" fmla="*/ 170 w 438"/>
                  <a:gd name="T11" fmla="*/ 10 h 250"/>
                  <a:gd name="T12" fmla="*/ 140 w 438"/>
                  <a:gd name="T13" fmla="*/ 14 h 250"/>
                  <a:gd name="T14" fmla="*/ 112 w 438"/>
                  <a:gd name="T15" fmla="*/ 30 h 250"/>
                  <a:gd name="T16" fmla="*/ 110 w 438"/>
                  <a:gd name="T17" fmla="*/ 31 h 250"/>
                  <a:gd name="T18" fmla="*/ 98 w 438"/>
                  <a:gd name="T19" fmla="*/ 33 h 250"/>
                  <a:gd name="T20" fmla="*/ 83 w 438"/>
                  <a:gd name="T21" fmla="*/ 30 h 250"/>
                  <a:gd name="T22" fmla="*/ 82 w 438"/>
                  <a:gd name="T23" fmla="*/ 29 h 250"/>
                  <a:gd name="T24" fmla="*/ 80 w 438"/>
                  <a:gd name="T25" fmla="*/ 23 h 250"/>
                  <a:gd name="T26" fmla="*/ 79 w 438"/>
                  <a:gd name="T27" fmla="*/ 22 h 250"/>
                  <a:gd name="T28" fmla="*/ 70 w 438"/>
                  <a:gd name="T29" fmla="*/ 20 h 250"/>
                  <a:gd name="T30" fmla="*/ 66 w 438"/>
                  <a:gd name="T31" fmla="*/ 18 h 250"/>
                  <a:gd name="T32" fmla="*/ 63 w 438"/>
                  <a:gd name="T33" fmla="*/ 12 h 250"/>
                  <a:gd name="T34" fmla="*/ 48 w 438"/>
                  <a:gd name="T35" fmla="*/ 4 h 250"/>
                  <a:gd name="T36" fmla="*/ 42 w 438"/>
                  <a:gd name="T37" fmla="*/ 2 h 250"/>
                  <a:gd name="T38" fmla="*/ 25 w 438"/>
                  <a:gd name="T39" fmla="*/ 0 h 250"/>
                  <a:gd name="T40" fmla="*/ 0 w 438"/>
                  <a:gd name="T41" fmla="*/ 4 h 250"/>
                  <a:gd name="T42" fmla="*/ 3 w 438"/>
                  <a:gd name="T43" fmla="*/ 16 h 250"/>
                  <a:gd name="T44" fmla="*/ 12 w 438"/>
                  <a:gd name="T45" fmla="*/ 36 h 250"/>
                  <a:gd name="T46" fmla="*/ 25 w 438"/>
                  <a:gd name="T47" fmla="*/ 52 h 250"/>
                  <a:gd name="T48" fmla="*/ 42 w 438"/>
                  <a:gd name="T49" fmla="*/ 64 h 250"/>
                  <a:gd name="T50" fmla="*/ 73 w 438"/>
                  <a:gd name="T51" fmla="*/ 80 h 250"/>
                  <a:gd name="T52" fmla="*/ 116 w 438"/>
                  <a:gd name="T53" fmla="*/ 100 h 250"/>
                  <a:gd name="T54" fmla="*/ 136 w 438"/>
                  <a:gd name="T55" fmla="*/ 111 h 250"/>
                  <a:gd name="T56" fmla="*/ 157 w 438"/>
                  <a:gd name="T57" fmla="*/ 129 h 250"/>
                  <a:gd name="T58" fmla="*/ 174 w 438"/>
                  <a:gd name="T59" fmla="*/ 157 h 250"/>
                  <a:gd name="T60" fmla="*/ 180 w 438"/>
                  <a:gd name="T61" fmla="*/ 167 h 250"/>
                  <a:gd name="T62" fmla="*/ 197 w 438"/>
                  <a:gd name="T63" fmla="*/ 183 h 250"/>
                  <a:gd name="T64" fmla="*/ 229 w 438"/>
                  <a:gd name="T65" fmla="*/ 200 h 250"/>
                  <a:gd name="T66" fmla="*/ 252 w 438"/>
                  <a:gd name="T67" fmla="*/ 211 h 250"/>
                  <a:gd name="T68" fmla="*/ 264 w 438"/>
                  <a:gd name="T69" fmla="*/ 213 h 250"/>
                  <a:gd name="T70" fmla="*/ 279 w 438"/>
                  <a:gd name="T71" fmla="*/ 210 h 250"/>
                  <a:gd name="T72" fmla="*/ 302 w 438"/>
                  <a:gd name="T73" fmla="*/ 204 h 250"/>
                  <a:gd name="T74" fmla="*/ 309 w 438"/>
                  <a:gd name="T75" fmla="*/ 204 h 250"/>
                  <a:gd name="T76" fmla="*/ 319 w 438"/>
                  <a:gd name="T77" fmla="*/ 207 h 250"/>
                  <a:gd name="T78" fmla="*/ 338 w 438"/>
                  <a:gd name="T79" fmla="*/ 217 h 250"/>
                  <a:gd name="T80" fmla="*/ 363 w 438"/>
                  <a:gd name="T81" fmla="*/ 237 h 250"/>
                  <a:gd name="T82" fmla="*/ 383 w 438"/>
                  <a:gd name="T83" fmla="*/ 248 h 250"/>
                  <a:gd name="T84" fmla="*/ 390 w 438"/>
                  <a:gd name="T85" fmla="*/ 249 h 250"/>
                  <a:gd name="T86" fmla="*/ 409 w 438"/>
                  <a:gd name="T87" fmla="*/ 249 h 250"/>
                  <a:gd name="T88" fmla="*/ 417 w 438"/>
                  <a:gd name="T89" fmla="*/ 246 h 250"/>
                  <a:gd name="T90" fmla="*/ 430 w 438"/>
                  <a:gd name="T91" fmla="*/ 236 h 250"/>
                  <a:gd name="T92" fmla="*/ 437 w 438"/>
                  <a:gd name="T93" fmla="*/ 221 h 250"/>
                  <a:gd name="T94" fmla="*/ 438 w 438"/>
                  <a:gd name="T95" fmla="*/ 204 h 250"/>
                  <a:gd name="T96" fmla="*/ 433 w 438"/>
                  <a:gd name="T97" fmla="*/ 191 h 250"/>
                  <a:gd name="T98" fmla="*/ 427 w 438"/>
                  <a:gd name="T99" fmla="*/ 183 h 250"/>
                  <a:gd name="T100" fmla="*/ 405 w 438"/>
                  <a:gd name="T101" fmla="*/ 162 h 250"/>
                  <a:gd name="T102" fmla="*/ 385 w 438"/>
                  <a:gd name="T103" fmla="*/ 138 h 250"/>
                  <a:gd name="T104" fmla="*/ 379 w 438"/>
                  <a:gd name="T105" fmla="*/ 129 h 250"/>
                  <a:gd name="T106" fmla="*/ 364 w 438"/>
                  <a:gd name="T107" fmla="*/ 109 h 250"/>
                  <a:gd name="T108" fmla="*/ 345 w 438"/>
                  <a:gd name="T109" fmla="*/ 94 h 250"/>
                  <a:gd name="T110" fmla="*/ 328 w 438"/>
                  <a:gd name="T111" fmla="*/ 87 h 250"/>
                  <a:gd name="T112" fmla="*/ 315 w 438"/>
                  <a:gd name="T113" fmla="*/ 86 h 250"/>
                  <a:gd name="T114" fmla="*/ 301 w 438"/>
                  <a:gd name="T115" fmla="*/ 88 h 250"/>
                  <a:gd name="T116" fmla="*/ 294 w 438"/>
                  <a:gd name="T117" fmla="*/ 91 h 250"/>
                  <a:gd name="T118" fmla="*/ 292 w 438"/>
                  <a:gd name="T119" fmla="*/ 85 h 250"/>
                  <a:gd name="T120" fmla="*/ 288 w 438"/>
                  <a:gd name="T121" fmla="*/ 78 h 25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438" h="250">
                    <a:moveTo>
                      <a:pt x="288" y="78"/>
                    </a:moveTo>
                    <a:lnTo>
                      <a:pt x="288" y="78"/>
                    </a:lnTo>
                    <a:lnTo>
                      <a:pt x="281" y="70"/>
                    </a:lnTo>
                    <a:lnTo>
                      <a:pt x="273" y="63"/>
                    </a:lnTo>
                    <a:lnTo>
                      <a:pt x="257" y="52"/>
                    </a:lnTo>
                    <a:lnTo>
                      <a:pt x="240" y="41"/>
                    </a:lnTo>
                    <a:lnTo>
                      <a:pt x="223" y="29"/>
                    </a:lnTo>
                    <a:lnTo>
                      <a:pt x="223" y="29"/>
                    </a:lnTo>
                    <a:lnTo>
                      <a:pt x="212" y="21"/>
                    </a:lnTo>
                    <a:lnTo>
                      <a:pt x="198" y="16"/>
                    </a:lnTo>
                    <a:lnTo>
                      <a:pt x="185" y="11"/>
                    </a:lnTo>
                    <a:lnTo>
                      <a:pt x="170" y="10"/>
                    </a:lnTo>
                    <a:lnTo>
                      <a:pt x="155" y="11"/>
                    </a:lnTo>
                    <a:lnTo>
                      <a:pt x="140" y="14"/>
                    </a:lnTo>
                    <a:lnTo>
                      <a:pt x="126" y="21"/>
                    </a:lnTo>
                    <a:lnTo>
                      <a:pt x="112" y="30"/>
                    </a:lnTo>
                    <a:lnTo>
                      <a:pt x="112" y="30"/>
                    </a:lnTo>
                    <a:lnTo>
                      <a:pt x="110" y="31"/>
                    </a:lnTo>
                    <a:lnTo>
                      <a:pt x="106" y="33"/>
                    </a:lnTo>
                    <a:lnTo>
                      <a:pt x="98" y="33"/>
                    </a:lnTo>
                    <a:lnTo>
                      <a:pt x="91" y="33"/>
                    </a:lnTo>
                    <a:lnTo>
                      <a:pt x="83" y="30"/>
                    </a:lnTo>
                    <a:lnTo>
                      <a:pt x="83" y="30"/>
                    </a:lnTo>
                    <a:lnTo>
                      <a:pt x="82" y="29"/>
                    </a:lnTo>
                    <a:lnTo>
                      <a:pt x="81" y="26"/>
                    </a:lnTo>
                    <a:lnTo>
                      <a:pt x="80" y="23"/>
                    </a:lnTo>
                    <a:lnTo>
                      <a:pt x="79" y="22"/>
                    </a:lnTo>
                    <a:lnTo>
                      <a:pt x="79" y="22"/>
                    </a:lnTo>
                    <a:lnTo>
                      <a:pt x="73" y="21"/>
                    </a:lnTo>
                    <a:lnTo>
                      <a:pt x="70" y="20"/>
                    </a:lnTo>
                    <a:lnTo>
                      <a:pt x="68" y="19"/>
                    </a:lnTo>
                    <a:lnTo>
                      <a:pt x="66" y="18"/>
                    </a:lnTo>
                    <a:lnTo>
                      <a:pt x="65" y="14"/>
                    </a:lnTo>
                    <a:lnTo>
                      <a:pt x="63" y="12"/>
                    </a:lnTo>
                    <a:lnTo>
                      <a:pt x="63" y="12"/>
                    </a:lnTo>
                    <a:lnTo>
                      <a:pt x="48" y="4"/>
                    </a:lnTo>
                    <a:lnTo>
                      <a:pt x="48" y="4"/>
                    </a:lnTo>
                    <a:lnTo>
                      <a:pt x="42" y="2"/>
                    </a:lnTo>
                    <a:lnTo>
                      <a:pt x="37" y="1"/>
                    </a:lnTo>
                    <a:lnTo>
                      <a:pt x="25" y="0"/>
                    </a:lnTo>
                    <a:lnTo>
                      <a:pt x="13" y="1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3" y="16"/>
                    </a:lnTo>
                    <a:lnTo>
                      <a:pt x="6" y="26"/>
                    </a:lnTo>
                    <a:lnTo>
                      <a:pt x="12" y="36"/>
                    </a:lnTo>
                    <a:lnTo>
                      <a:pt x="17" y="44"/>
                    </a:lnTo>
                    <a:lnTo>
                      <a:pt x="25" y="52"/>
                    </a:lnTo>
                    <a:lnTo>
                      <a:pt x="33" y="59"/>
                    </a:lnTo>
                    <a:lnTo>
                      <a:pt x="42" y="64"/>
                    </a:lnTo>
                    <a:lnTo>
                      <a:pt x="53" y="70"/>
                    </a:lnTo>
                    <a:lnTo>
                      <a:pt x="73" y="80"/>
                    </a:lnTo>
                    <a:lnTo>
                      <a:pt x="95" y="91"/>
                    </a:lnTo>
                    <a:lnTo>
                      <a:pt x="116" y="100"/>
                    </a:lnTo>
                    <a:lnTo>
                      <a:pt x="136" y="111"/>
                    </a:lnTo>
                    <a:lnTo>
                      <a:pt x="136" y="111"/>
                    </a:lnTo>
                    <a:lnTo>
                      <a:pt x="147" y="119"/>
                    </a:lnTo>
                    <a:lnTo>
                      <a:pt x="157" y="129"/>
                    </a:lnTo>
                    <a:lnTo>
                      <a:pt x="166" y="142"/>
                    </a:lnTo>
                    <a:lnTo>
                      <a:pt x="174" y="157"/>
                    </a:lnTo>
                    <a:lnTo>
                      <a:pt x="174" y="157"/>
                    </a:lnTo>
                    <a:lnTo>
                      <a:pt x="180" y="167"/>
                    </a:lnTo>
                    <a:lnTo>
                      <a:pt x="188" y="175"/>
                    </a:lnTo>
                    <a:lnTo>
                      <a:pt x="197" y="183"/>
                    </a:lnTo>
                    <a:lnTo>
                      <a:pt x="207" y="188"/>
                    </a:lnTo>
                    <a:lnTo>
                      <a:pt x="229" y="200"/>
                    </a:lnTo>
                    <a:lnTo>
                      <a:pt x="252" y="211"/>
                    </a:lnTo>
                    <a:lnTo>
                      <a:pt x="252" y="211"/>
                    </a:lnTo>
                    <a:lnTo>
                      <a:pt x="257" y="213"/>
                    </a:lnTo>
                    <a:lnTo>
                      <a:pt x="264" y="213"/>
                    </a:lnTo>
                    <a:lnTo>
                      <a:pt x="272" y="212"/>
                    </a:lnTo>
                    <a:lnTo>
                      <a:pt x="279" y="210"/>
                    </a:lnTo>
                    <a:lnTo>
                      <a:pt x="294" y="205"/>
                    </a:lnTo>
                    <a:lnTo>
                      <a:pt x="302" y="204"/>
                    </a:lnTo>
                    <a:lnTo>
                      <a:pt x="309" y="204"/>
                    </a:lnTo>
                    <a:lnTo>
                      <a:pt x="309" y="204"/>
                    </a:lnTo>
                    <a:lnTo>
                      <a:pt x="314" y="205"/>
                    </a:lnTo>
                    <a:lnTo>
                      <a:pt x="319" y="207"/>
                    </a:lnTo>
                    <a:lnTo>
                      <a:pt x="329" y="211"/>
                    </a:lnTo>
                    <a:lnTo>
                      <a:pt x="338" y="217"/>
                    </a:lnTo>
                    <a:lnTo>
                      <a:pt x="346" y="224"/>
                    </a:lnTo>
                    <a:lnTo>
                      <a:pt x="363" y="237"/>
                    </a:lnTo>
                    <a:lnTo>
                      <a:pt x="372" y="243"/>
                    </a:lnTo>
                    <a:lnTo>
                      <a:pt x="383" y="248"/>
                    </a:lnTo>
                    <a:lnTo>
                      <a:pt x="383" y="248"/>
                    </a:lnTo>
                    <a:lnTo>
                      <a:pt x="390" y="249"/>
                    </a:lnTo>
                    <a:lnTo>
                      <a:pt x="400" y="250"/>
                    </a:lnTo>
                    <a:lnTo>
                      <a:pt x="409" y="249"/>
                    </a:lnTo>
                    <a:lnTo>
                      <a:pt x="417" y="246"/>
                    </a:lnTo>
                    <a:lnTo>
                      <a:pt x="417" y="246"/>
                    </a:lnTo>
                    <a:lnTo>
                      <a:pt x="423" y="242"/>
                    </a:lnTo>
                    <a:lnTo>
                      <a:pt x="430" y="236"/>
                    </a:lnTo>
                    <a:lnTo>
                      <a:pt x="435" y="229"/>
                    </a:lnTo>
                    <a:lnTo>
                      <a:pt x="437" y="221"/>
                    </a:lnTo>
                    <a:lnTo>
                      <a:pt x="438" y="212"/>
                    </a:lnTo>
                    <a:lnTo>
                      <a:pt x="438" y="204"/>
                    </a:lnTo>
                    <a:lnTo>
                      <a:pt x="436" y="196"/>
                    </a:lnTo>
                    <a:lnTo>
                      <a:pt x="433" y="191"/>
                    </a:lnTo>
                    <a:lnTo>
                      <a:pt x="433" y="191"/>
                    </a:lnTo>
                    <a:lnTo>
                      <a:pt x="427" y="183"/>
                    </a:lnTo>
                    <a:lnTo>
                      <a:pt x="420" y="176"/>
                    </a:lnTo>
                    <a:lnTo>
                      <a:pt x="405" y="162"/>
                    </a:lnTo>
                    <a:lnTo>
                      <a:pt x="392" y="146"/>
                    </a:lnTo>
                    <a:lnTo>
                      <a:pt x="385" y="138"/>
                    </a:lnTo>
                    <a:lnTo>
                      <a:pt x="379" y="129"/>
                    </a:lnTo>
                    <a:lnTo>
                      <a:pt x="379" y="129"/>
                    </a:lnTo>
                    <a:lnTo>
                      <a:pt x="372" y="119"/>
                    </a:lnTo>
                    <a:lnTo>
                      <a:pt x="364" y="109"/>
                    </a:lnTo>
                    <a:lnTo>
                      <a:pt x="355" y="101"/>
                    </a:lnTo>
                    <a:lnTo>
                      <a:pt x="345" y="94"/>
                    </a:lnTo>
                    <a:lnTo>
                      <a:pt x="334" y="88"/>
                    </a:lnTo>
                    <a:lnTo>
                      <a:pt x="328" y="87"/>
                    </a:lnTo>
                    <a:lnTo>
                      <a:pt x="321" y="86"/>
                    </a:lnTo>
                    <a:lnTo>
                      <a:pt x="315" y="86"/>
                    </a:lnTo>
                    <a:lnTo>
                      <a:pt x="309" y="87"/>
                    </a:lnTo>
                    <a:lnTo>
                      <a:pt x="301" y="88"/>
                    </a:lnTo>
                    <a:lnTo>
                      <a:pt x="294" y="91"/>
                    </a:lnTo>
                    <a:lnTo>
                      <a:pt x="294" y="91"/>
                    </a:lnTo>
                    <a:lnTo>
                      <a:pt x="293" y="89"/>
                    </a:lnTo>
                    <a:lnTo>
                      <a:pt x="292" y="85"/>
                    </a:lnTo>
                    <a:lnTo>
                      <a:pt x="290" y="81"/>
                    </a:lnTo>
                    <a:lnTo>
                      <a:pt x="288" y="78"/>
                    </a:lnTo>
                    <a:lnTo>
                      <a:pt x="288" y="7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造字工房尚雅体演示版常规体" pitchFamily="50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8" name="Freeform: Shape 65"/>
              <p:cNvSpPr/>
              <p:nvPr/>
            </p:nvSpPr>
            <p:spPr bwMode="auto">
              <a:xfrm>
                <a:off x="3608388" y="4114800"/>
                <a:ext cx="801688" cy="587375"/>
              </a:xfrm>
              <a:custGeom>
                <a:gdLst>
                  <a:gd name="T0" fmla="*/ 910 w 1010"/>
                  <a:gd name="T1" fmla="*/ 250 h 742"/>
                  <a:gd name="T2" fmla="*/ 850 w 1010"/>
                  <a:gd name="T3" fmla="*/ 193 h 742"/>
                  <a:gd name="T4" fmla="*/ 774 w 1010"/>
                  <a:gd name="T5" fmla="*/ 82 h 742"/>
                  <a:gd name="T6" fmla="*/ 764 w 1010"/>
                  <a:gd name="T7" fmla="*/ 26 h 742"/>
                  <a:gd name="T8" fmla="*/ 724 w 1010"/>
                  <a:gd name="T9" fmla="*/ 0 h 742"/>
                  <a:gd name="T10" fmla="*/ 690 w 1010"/>
                  <a:gd name="T11" fmla="*/ 26 h 742"/>
                  <a:gd name="T12" fmla="*/ 703 w 1010"/>
                  <a:gd name="T13" fmla="*/ 76 h 742"/>
                  <a:gd name="T14" fmla="*/ 692 w 1010"/>
                  <a:gd name="T15" fmla="*/ 114 h 742"/>
                  <a:gd name="T16" fmla="*/ 678 w 1010"/>
                  <a:gd name="T17" fmla="*/ 149 h 742"/>
                  <a:gd name="T18" fmla="*/ 654 w 1010"/>
                  <a:gd name="T19" fmla="*/ 140 h 742"/>
                  <a:gd name="T20" fmla="*/ 594 w 1010"/>
                  <a:gd name="T21" fmla="*/ 114 h 742"/>
                  <a:gd name="T22" fmla="*/ 579 w 1010"/>
                  <a:gd name="T23" fmla="*/ 91 h 742"/>
                  <a:gd name="T24" fmla="*/ 575 w 1010"/>
                  <a:gd name="T25" fmla="*/ 66 h 742"/>
                  <a:gd name="T26" fmla="*/ 552 w 1010"/>
                  <a:gd name="T27" fmla="*/ 56 h 742"/>
                  <a:gd name="T28" fmla="*/ 583 w 1010"/>
                  <a:gd name="T29" fmla="*/ 34 h 742"/>
                  <a:gd name="T30" fmla="*/ 585 w 1010"/>
                  <a:gd name="T31" fmla="*/ 14 h 742"/>
                  <a:gd name="T32" fmla="*/ 519 w 1010"/>
                  <a:gd name="T33" fmla="*/ 4 h 742"/>
                  <a:gd name="T34" fmla="*/ 439 w 1010"/>
                  <a:gd name="T35" fmla="*/ 18 h 742"/>
                  <a:gd name="T36" fmla="*/ 443 w 1010"/>
                  <a:gd name="T37" fmla="*/ 27 h 742"/>
                  <a:gd name="T38" fmla="*/ 418 w 1010"/>
                  <a:gd name="T39" fmla="*/ 42 h 742"/>
                  <a:gd name="T40" fmla="*/ 379 w 1010"/>
                  <a:gd name="T41" fmla="*/ 101 h 742"/>
                  <a:gd name="T42" fmla="*/ 360 w 1010"/>
                  <a:gd name="T43" fmla="*/ 88 h 742"/>
                  <a:gd name="T44" fmla="*/ 330 w 1010"/>
                  <a:gd name="T45" fmla="*/ 65 h 742"/>
                  <a:gd name="T46" fmla="*/ 284 w 1010"/>
                  <a:gd name="T47" fmla="*/ 122 h 742"/>
                  <a:gd name="T48" fmla="*/ 242 w 1010"/>
                  <a:gd name="T49" fmla="*/ 140 h 742"/>
                  <a:gd name="T50" fmla="*/ 236 w 1010"/>
                  <a:gd name="T51" fmla="*/ 161 h 742"/>
                  <a:gd name="T52" fmla="*/ 186 w 1010"/>
                  <a:gd name="T53" fmla="*/ 190 h 742"/>
                  <a:gd name="T54" fmla="*/ 131 w 1010"/>
                  <a:gd name="T55" fmla="*/ 204 h 742"/>
                  <a:gd name="T56" fmla="*/ 63 w 1010"/>
                  <a:gd name="T57" fmla="*/ 250 h 742"/>
                  <a:gd name="T58" fmla="*/ 2 w 1010"/>
                  <a:gd name="T59" fmla="*/ 332 h 742"/>
                  <a:gd name="T60" fmla="*/ 16 w 1010"/>
                  <a:gd name="T61" fmla="*/ 383 h 742"/>
                  <a:gd name="T62" fmla="*/ 0 w 1010"/>
                  <a:gd name="T63" fmla="*/ 438 h 742"/>
                  <a:gd name="T64" fmla="*/ 29 w 1010"/>
                  <a:gd name="T65" fmla="*/ 534 h 742"/>
                  <a:gd name="T66" fmla="*/ 48 w 1010"/>
                  <a:gd name="T67" fmla="*/ 561 h 742"/>
                  <a:gd name="T68" fmla="*/ 61 w 1010"/>
                  <a:gd name="T69" fmla="*/ 614 h 742"/>
                  <a:gd name="T70" fmla="*/ 94 w 1010"/>
                  <a:gd name="T71" fmla="*/ 629 h 742"/>
                  <a:gd name="T72" fmla="*/ 110 w 1010"/>
                  <a:gd name="T73" fmla="*/ 650 h 742"/>
                  <a:gd name="T74" fmla="*/ 132 w 1010"/>
                  <a:gd name="T75" fmla="*/ 642 h 742"/>
                  <a:gd name="T76" fmla="*/ 196 w 1010"/>
                  <a:gd name="T77" fmla="*/ 615 h 742"/>
                  <a:gd name="T78" fmla="*/ 284 w 1010"/>
                  <a:gd name="T79" fmla="*/ 594 h 742"/>
                  <a:gd name="T80" fmla="*/ 326 w 1010"/>
                  <a:gd name="T81" fmla="*/ 546 h 742"/>
                  <a:gd name="T82" fmla="*/ 396 w 1010"/>
                  <a:gd name="T83" fmla="*/ 527 h 742"/>
                  <a:gd name="T84" fmla="*/ 487 w 1010"/>
                  <a:gd name="T85" fmla="*/ 554 h 742"/>
                  <a:gd name="T86" fmla="*/ 521 w 1010"/>
                  <a:gd name="T87" fmla="*/ 609 h 742"/>
                  <a:gd name="T88" fmla="*/ 558 w 1010"/>
                  <a:gd name="T89" fmla="*/ 603 h 742"/>
                  <a:gd name="T90" fmla="*/ 618 w 1010"/>
                  <a:gd name="T91" fmla="*/ 651 h 742"/>
                  <a:gd name="T92" fmla="*/ 694 w 1010"/>
                  <a:gd name="T93" fmla="*/ 727 h 742"/>
                  <a:gd name="T94" fmla="*/ 756 w 1010"/>
                  <a:gd name="T95" fmla="*/ 741 h 742"/>
                  <a:gd name="T96" fmla="*/ 828 w 1010"/>
                  <a:gd name="T97" fmla="*/ 735 h 742"/>
                  <a:gd name="T98" fmla="*/ 892 w 1010"/>
                  <a:gd name="T99" fmla="*/ 729 h 742"/>
                  <a:gd name="T100" fmla="*/ 919 w 1010"/>
                  <a:gd name="T101" fmla="*/ 686 h 742"/>
                  <a:gd name="T102" fmla="*/ 942 w 1010"/>
                  <a:gd name="T103" fmla="*/ 647 h 742"/>
                  <a:gd name="T104" fmla="*/ 944 w 1010"/>
                  <a:gd name="T105" fmla="*/ 581 h 742"/>
                  <a:gd name="T106" fmla="*/ 993 w 1010"/>
                  <a:gd name="T107" fmla="*/ 493 h 742"/>
                  <a:gd name="T108" fmla="*/ 998 w 1010"/>
                  <a:gd name="T109" fmla="*/ 362 h 742"/>
                  <a:gd name="T110" fmla="*/ 988 w 1010"/>
                  <a:gd name="T111" fmla="*/ 339 h 742"/>
                  <a:gd name="T112" fmla="*/ 940 w 1010"/>
                  <a:gd name="T113" fmla="*/ 322 h 74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010" h="742">
                    <a:moveTo>
                      <a:pt x="936" y="312"/>
                    </a:moveTo>
                    <a:lnTo>
                      <a:pt x="936" y="312"/>
                    </a:lnTo>
                    <a:lnTo>
                      <a:pt x="933" y="297"/>
                    </a:lnTo>
                    <a:lnTo>
                      <a:pt x="930" y="284"/>
                    </a:lnTo>
                    <a:lnTo>
                      <a:pt x="924" y="272"/>
                    </a:lnTo>
                    <a:lnTo>
                      <a:pt x="918" y="261"/>
                    </a:lnTo>
                    <a:lnTo>
                      <a:pt x="910" y="250"/>
                    </a:lnTo>
                    <a:lnTo>
                      <a:pt x="902" y="240"/>
                    </a:lnTo>
                    <a:lnTo>
                      <a:pt x="892" y="231"/>
                    </a:lnTo>
                    <a:lnTo>
                      <a:pt x="881" y="222"/>
                    </a:lnTo>
                    <a:lnTo>
                      <a:pt x="881" y="222"/>
                    </a:lnTo>
                    <a:lnTo>
                      <a:pt x="873" y="215"/>
                    </a:lnTo>
                    <a:lnTo>
                      <a:pt x="865" y="208"/>
                    </a:lnTo>
                    <a:lnTo>
                      <a:pt x="850" y="193"/>
                    </a:lnTo>
                    <a:lnTo>
                      <a:pt x="837" y="178"/>
                    </a:lnTo>
                    <a:lnTo>
                      <a:pt x="825" y="161"/>
                    </a:lnTo>
                    <a:lnTo>
                      <a:pt x="802" y="124"/>
                    </a:lnTo>
                    <a:lnTo>
                      <a:pt x="791" y="106"/>
                    </a:lnTo>
                    <a:lnTo>
                      <a:pt x="777" y="89"/>
                    </a:lnTo>
                    <a:lnTo>
                      <a:pt x="777" y="89"/>
                    </a:lnTo>
                    <a:lnTo>
                      <a:pt x="774" y="82"/>
                    </a:lnTo>
                    <a:lnTo>
                      <a:pt x="770" y="74"/>
                    </a:lnTo>
                    <a:lnTo>
                      <a:pt x="769" y="66"/>
                    </a:lnTo>
                    <a:lnTo>
                      <a:pt x="768" y="58"/>
                    </a:lnTo>
                    <a:lnTo>
                      <a:pt x="767" y="41"/>
                    </a:lnTo>
                    <a:lnTo>
                      <a:pt x="766" y="33"/>
                    </a:lnTo>
                    <a:lnTo>
                      <a:pt x="764" y="26"/>
                    </a:lnTo>
                    <a:lnTo>
                      <a:pt x="764" y="26"/>
                    </a:lnTo>
                    <a:lnTo>
                      <a:pt x="761" y="22"/>
                    </a:lnTo>
                    <a:lnTo>
                      <a:pt x="758" y="18"/>
                    </a:lnTo>
                    <a:lnTo>
                      <a:pt x="750" y="12"/>
                    </a:lnTo>
                    <a:lnTo>
                      <a:pt x="740" y="6"/>
                    </a:lnTo>
                    <a:lnTo>
                      <a:pt x="731" y="1"/>
                    </a:lnTo>
                    <a:lnTo>
                      <a:pt x="731" y="1"/>
                    </a:lnTo>
                    <a:lnTo>
                      <a:pt x="724" y="0"/>
                    </a:lnTo>
                    <a:lnTo>
                      <a:pt x="718" y="0"/>
                    </a:lnTo>
                    <a:lnTo>
                      <a:pt x="712" y="2"/>
                    </a:lnTo>
                    <a:lnTo>
                      <a:pt x="707" y="6"/>
                    </a:lnTo>
                    <a:lnTo>
                      <a:pt x="701" y="10"/>
                    </a:lnTo>
                    <a:lnTo>
                      <a:pt x="696" y="15"/>
                    </a:lnTo>
                    <a:lnTo>
                      <a:pt x="690" y="26"/>
                    </a:lnTo>
                    <a:lnTo>
                      <a:pt x="690" y="26"/>
                    </a:lnTo>
                    <a:lnTo>
                      <a:pt x="686" y="33"/>
                    </a:lnTo>
                    <a:lnTo>
                      <a:pt x="686" y="39"/>
                    </a:lnTo>
                    <a:lnTo>
                      <a:pt x="687" y="46"/>
                    </a:lnTo>
                    <a:lnTo>
                      <a:pt x="691" y="51"/>
                    </a:lnTo>
                    <a:lnTo>
                      <a:pt x="698" y="64"/>
                    </a:lnTo>
                    <a:lnTo>
                      <a:pt x="701" y="70"/>
                    </a:lnTo>
                    <a:lnTo>
                      <a:pt x="703" y="76"/>
                    </a:lnTo>
                    <a:lnTo>
                      <a:pt x="703" y="76"/>
                    </a:lnTo>
                    <a:lnTo>
                      <a:pt x="704" y="81"/>
                    </a:lnTo>
                    <a:lnTo>
                      <a:pt x="704" y="84"/>
                    </a:lnTo>
                    <a:lnTo>
                      <a:pt x="703" y="92"/>
                    </a:lnTo>
                    <a:lnTo>
                      <a:pt x="701" y="99"/>
                    </a:lnTo>
                    <a:lnTo>
                      <a:pt x="696" y="107"/>
                    </a:lnTo>
                    <a:lnTo>
                      <a:pt x="692" y="114"/>
                    </a:lnTo>
                    <a:lnTo>
                      <a:pt x="689" y="122"/>
                    </a:lnTo>
                    <a:lnTo>
                      <a:pt x="685" y="131"/>
                    </a:lnTo>
                    <a:lnTo>
                      <a:pt x="685" y="141"/>
                    </a:lnTo>
                    <a:lnTo>
                      <a:pt x="685" y="141"/>
                    </a:lnTo>
                    <a:lnTo>
                      <a:pt x="684" y="145"/>
                    </a:lnTo>
                    <a:lnTo>
                      <a:pt x="682" y="147"/>
                    </a:lnTo>
                    <a:lnTo>
                      <a:pt x="678" y="149"/>
                    </a:lnTo>
                    <a:lnTo>
                      <a:pt x="674" y="151"/>
                    </a:lnTo>
                    <a:lnTo>
                      <a:pt x="670" y="151"/>
                    </a:lnTo>
                    <a:lnTo>
                      <a:pt x="666" y="151"/>
                    </a:lnTo>
                    <a:lnTo>
                      <a:pt x="662" y="150"/>
                    </a:lnTo>
                    <a:lnTo>
                      <a:pt x="660" y="149"/>
                    </a:lnTo>
                    <a:lnTo>
                      <a:pt x="660" y="149"/>
                    </a:lnTo>
                    <a:lnTo>
                      <a:pt x="654" y="140"/>
                    </a:lnTo>
                    <a:lnTo>
                      <a:pt x="648" y="133"/>
                    </a:lnTo>
                    <a:lnTo>
                      <a:pt x="640" y="126"/>
                    </a:lnTo>
                    <a:lnTo>
                      <a:pt x="632" y="122"/>
                    </a:lnTo>
                    <a:lnTo>
                      <a:pt x="623" y="118"/>
                    </a:lnTo>
                    <a:lnTo>
                      <a:pt x="613" y="116"/>
                    </a:lnTo>
                    <a:lnTo>
                      <a:pt x="604" y="114"/>
                    </a:lnTo>
                    <a:lnTo>
                      <a:pt x="594" y="114"/>
                    </a:lnTo>
                    <a:lnTo>
                      <a:pt x="594" y="114"/>
                    </a:lnTo>
                    <a:lnTo>
                      <a:pt x="590" y="113"/>
                    </a:lnTo>
                    <a:lnTo>
                      <a:pt x="586" y="109"/>
                    </a:lnTo>
                    <a:lnTo>
                      <a:pt x="583" y="105"/>
                    </a:lnTo>
                    <a:lnTo>
                      <a:pt x="582" y="100"/>
                    </a:lnTo>
                    <a:lnTo>
                      <a:pt x="582" y="100"/>
                    </a:lnTo>
                    <a:lnTo>
                      <a:pt x="579" y="91"/>
                    </a:lnTo>
                    <a:lnTo>
                      <a:pt x="578" y="82"/>
                    </a:lnTo>
                    <a:lnTo>
                      <a:pt x="577" y="77"/>
                    </a:lnTo>
                    <a:lnTo>
                      <a:pt x="578" y="73"/>
                    </a:lnTo>
                    <a:lnTo>
                      <a:pt x="580" y="68"/>
                    </a:lnTo>
                    <a:lnTo>
                      <a:pt x="585" y="65"/>
                    </a:lnTo>
                    <a:lnTo>
                      <a:pt x="585" y="65"/>
                    </a:lnTo>
                    <a:lnTo>
                      <a:pt x="575" y="66"/>
                    </a:lnTo>
                    <a:lnTo>
                      <a:pt x="566" y="66"/>
                    </a:lnTo>
                    <a:lnTo>
                      <a:pt x="561" y="66"/>
                    </a:lnTo>
                    <a:lnTo>
                      <a:pt x="558" y="65"/>
                    </a:lnTo>
                    <a:lnTo>
                      <a:pt x="554" y="63"/>
                    </a:lnTo>
                    <a:lnTo>
                      <a:pt x="552" y="59"/>
                    </a:lnTo>
                    <a:lnTo>
                      <a:pt x="552" y="59"/>
                    </a:lnTo>
                    <a:lnTo>
                      <a:pt x="552" y="56"/>
                    </a:lnTo>
                    <a:lnTo>
                      <a:pt x="551" y="52"/>
                    </a:lnTo>
                    <a:lnTo>
                      <a:pt x="552" y="49"/>
                    </a:lnTo>
                    <a:lnTo>
                      <a:pt x="553" y="47"/>
                    </a:lnTo>
                    <a:lnTo>
                      <a:pt x="558" y="43"/>
                    </a:lnTo>
                    <a:lnTo>
                      <a:pt x="563" y="40"/>
                    </a:lnTo>
                    <a:lnTo>
                      <a:pt x="577" y="37"/>
                    </a:lnTo>
                    <a:lnTo>
                      <a:pt x="583" y="34"/>
                    </a:lnTo>
                    <a:lnTo>
                      <a:pt x="587" y="32"/>
                    </a:lnTo>
                    <a:lnTo>
                      <a:pt x="587" y="32"/>
                    </a:lnTo>
                    <a:lnTo>
                      <a:pt x="590" y="30"/>
                    </a:lnTo>
                    <a:lnTo>
                      <a:pt x="591" y="25"/>
                    </a:lnTo>
                    <a:lnTo>
                      <a:pt x="590" y="22"/>
                    </a:lnTo>
                    <a:lnTo>
                      <a:pt x="588" y="17"/>
                    </a:lnTo>
                    <a:lnTo>
                      <a:pt x="585" y="14"/>
                    </a:lnTo>
                    <a:lnTo>
                      <a:pt x="582" y="10"/>
                    </a:lnTo>
                    <a:lnTo>
                      <a:pt x="578" y="8"/>
                    </a:lnTo>
                    <a:lnTo>
                      <a:pt x="575" y="7"/>
                    </a:lnTo>
                    <a:lnTo>
                      <a:pt x="575" y="7"/>
                    </a:lnTo>
                    <a:lnTo>
                      <a:pt x="557" y="7"/>
                    </a:lnTo>
                    <a:lnTo>
                      <a:pt x="537" y="6"/>
                    </a:lnTo>
                    <a:lnTo>
                      <a:pt x="519" y="4"/>
                    </a:lnTo>
                    <a:lnTo>
                      <a:pt x="500" y="2"/>
                    </a:lnTo>
                    <a:lnTo>
                      <a:pt x="482" y="2"/>
                    </a:lnTo>
                    <a:lnTo>
                      <a:pt x="472" y="4"/>
                    </a:lnTo>
                    <a:lnTo>
                      <a:pt x="463" y="6"/>
                    </a:lnTo>
                    <a:lnTo>
                      <a:pt x="455" y="8"/>
                    </a:lnTo>
                    <a:lnTo>
                      <a:pt x="447" y="13"/>
                    </a:lnTo>
                    <a:lnTo>
                      <a:pt x="439" y="18"/>
                    </a:lnTo>
                    <a:lnTo>
                      <a:pt x="433" y="25"/>
                    </a:lnTo>
                    <a:lnTo>
                      <a:pt x="433" y="25"/>
                    </a:lnTo>
                    <a:lnTo>
                      <a:pt x="438" y="24"/>
                    </a:lnTo>
                    <a:lnTo>
                      <a:pt x="441" y="24"/>
                    </a:lnTo>
                    <a:lnTo>
                      <a:pt x="442" y="25"/>
                    </a:lnTo>
                    <a:lnTo>
                      <a:pt x="442" y="25"/>
                    </a:lnTo>
                    <a:lnTo>
                      <a:pt x="443" y="27"/>
                    </a:lnTo>
                    <a:lnTo>
                      <a:pt x="443" y="30"/>
                    </a:lnTo>
                    <a:lnTo>
                      <a:pt x="443" y="34"/>
                    </a:lnTo>
                    <a:lnTo>
                      <a:pt x="443" y="34"/>
                    </a:lnTo>
                    <a:lnTo>
                      <a:pt x="435" y="35"/>
                    </a:lnTo>
                    <a:lnTo>
                      <a:pt x="429" y="37"/>
                    </a:lnTo>
                    <a:lnTo>
                      <a:pt x="424" y="39"/>
                    </a:lnTo>
                    <a:lnTo>
                      <a:pt x="418" y="42"/>
                    </a:lnTo>
                    <a:lnTo>
                      <a:pt x="414" y="47"/>
                    </a:lnTo>
                    <a:lnTo>
                      <a:pt x="410" y="51"/>
                    </a:lnTo>
                    <a:lnTo>
                      <a:pt x="404" y="63"/>
                    </a:lnTo>
                    <a:lnTo>
                      <a:pt x="397" y="74"/>
                    </a:lnTo>
                    <a:lnTo>
                      <a:pt x="392" y="87"/>
                    </a:lnTo>
                    <a:lnTo>
                      <a:pt x="384" y="97"/>
                    </a:lnTo>
                    <a:lnTo>
                      <a:pt x="379" y="101"/>
                    </a:lnTo>
                    <a:lnTo>
                      <a:pt x="373" y="106"/>
                    </a:lnTo>
                    <a:lnTo>
                      <a:pt x="373" y="106"/>
                    </a:lnTo>
                    <a:lnTo>
                      <a:pt x="372" y="100"/>
                    </a:lnTo>
                    <a:lnTo>
                      <a:pt x="371" y="97"/>
                    </a:lnTo>
                    <a:lnTo>
                      <a:pt x="369" y="93"/>
                    </a:lnTo>
                    <a:lnTo>
                      <a:pt x="367" y="91"/>
                    </a:lnTo>
                    <a:lnTo>
                      <a:pt x="360" y="88"/>
                    </a:lnTo>
                    <a:lnTo>
                      <a:pt x="353" y="84"/>
                    </a:lnTo>
                    <a:lnTo>
                      <a:pt x="345" y="81"/>
                    </a:lnTo>
                    <a:lnTo>
                      <a:pt x="338" y="77"/>
                    </a:lnTo>
                    <a:lnTo>
                      <a:pt x="336" y="75"/>
                    </a:lnTo>
                    <a:lnTo>
                      <a:pt x="333" y="73"/>
                    </a:lnTo>
                    <a:lnTo>
                      <a:pt x="331" y="70"/>
                    </a:lnTo>
                    <a:lnTo>
                      <a:pt x="330" y="65"/>
                    </a:lnTo>
                    <a:lnTo>
                      <a:pt x="330" y="65"/>
                    </a:lnTo>
                    <a:lnTo>
                      <a:pt x="321" y="82"/>
                    </a:lnTo>
                    <a:lnTo>
                      <a:pt x="310" y="98"/>
                    </a:lnTo>
                    <a:lnTo>
                      <a:pt x="304" y="106"/>
                    </a:lnTo>
                    <a:lnTo>
                      <a:pt x="297" y="112"/>
                    </a:lnTo>
                    <a:lnTo>
                      <a:pt x="290" y="117"/>
                    </a:lnTo>
                    <a:lnTo>
                      <a:pt x="284" y="122"/>
                    </a:lnTo>
                    <a:lnTo>
                      <a:pt x="284" y="122"/>
                    </a:lnTo>
                    <a:lnTo>
                      <a:pt x="278" y="124"/>
                    </a:lnTo>
                    <a:lnTo>
                      <a:pt x="271" y="126"/>
                    </a:lnTo>
                    <a:lnTo>
                      <a:pt x="259" y="130"/>
                    </a:lnTo>
                    <a:lnTo>
                      <a:pt x="253" y="132"/>
                    </a:lnTo>
                    <a:lnTo>
                      <a:pt x="247" y="135"/>
                    </a:lnTo>
                    <a:lnTo>
                      <a:pt x="242" y="140"/>
                    </a:lnTo>
                    <a:lnTo>
                      <a:pt x="237" y="146"/>
                    </a:lnTo>
                    <a:lnTo>
                      <a:pt x="237" y="146"/>
                    </a:lnTo>
                    <a:lnTo>
                      <a:pt x="237" y="149"/>
                    </a:lnTo>
                    <a:lnTo>
                      <a:pt x="237" y="154"/>
                    </a:lnTo>
                    <a:lnTo>
                      <a:pt x="237" y="157"/>
                    </a:lnTo>
                    <a:lnTo>
                      <a:pt x="236" y="161"/>
                    </a:lnTo>
                    <a:lnTo>
                      <a:pt x="236" y="161"/>
                    </a:lnTo>
                    <a:lnTo>
                      <a:pt x="232" y="166"/>
                    </a:lnTo>
                    <a:lnTo>
                      <a:pt x="228" y="172"/>
                    </a:lnTo>
                    <a:lnTo>
                      <a:pt x="223" y="176"/>
                    </a:lnTo>
                    <a:lnTo>
                      <a:pt x="219" y="180"/>
                    </a:lnTo>
                    <a:lnTo>
                      <a:pt x="209" y="186"/>
                    </a:lnTo>
                    <a:lnTo>
                      <a:pt x="197" y="189"/>
                    </a:lnTo>
                    <a:lnTo>
                      <a:pt x="186" y="190"/>
                    </a:lnTo>
                    <a:lnTo>
                      <a:pt x="173" y="190"/>
                    </a:lnTo>
                    <a:lnTo>
                      <a:pt x="148" y="190"/>
                    </a:lnTo>
                    <a:lnTo>
                      <a:pt x="148" y="190"/>
                    </a:lnTo>
                    <a:lnTo>
                      <a:pt x="144" y="191"/>
                    </a:lnTo>
                    <a:lnTo>
                      <a:pt x="139" y="193"/>
                    </a:lnTo>
                    <a:lnTo>
                      <a:pt x="135" y="198"/>
                    </a:lnTo>
                    <a:lnTo>
                      <a:pt x="131" y="204"/>
                    </a:lnTo>
                    <a:lnTo>
                      <a:pt x="123" y="214"/>
                    </a:lnTo>
                    <a:lnTo>
                      <a:pt x="120" y="219"/>
                    </a:lnTo>
                    <a:lnTo>
                      <a:pt x="118" y="221"/>
                    </a:lnTo>
                    <a:lnTo>
                      <a:pt x="118" y="221"/>
                    </a:lnTo>
                    <a:lnTo>
                      <a:pt x="98" y="229"/>
                    </a:lnTo>
                    <a:lnTo>
                      <a:pt x="80" y="239"/>
                    </a:lnTo>
                    <a:lnTo>
                      <a:pt x="63" y="250"/>
                    </a:lnTo>
                    <a:lnTo>
                      <a:pt x="47" y="263"/>
                    </a:lnTo>
                    <a:lnTo>
                      <a:pt x="33" y="277"/>
                    </a:lnTo>
                    <a:lnTo>
                      <a:pt x="21" y="292"/>
                    </a:lnTo>
                    <a:lnTo>
                      <a:pt x="11" y="309"/>
                    </a:lnTo>
                    <a:lnTo>
                      <a:pt x="3" y="328"/>
                    </a:lnTo>
                    <a:lnTo>
                      <a:pt x="3" y="328"/>
                    </a:lnTo>
                    <a:lnTo>
                      <a:pt x="2" y="332"/>
                    </a:lnTo>
                    <a:lnTo>
                      <a:pt x="0" y="336"/>
                    </a:lnTo>
                    <a:lnTo>
                      <a:pt x="2" y="345"/>
                    </a:lnTo>
                    <a:lnTo>
                      <a:pt x="5" y="353"/>
                    </a:lnTo>
                    <a:lnTo>
                      <a:pt x="8" y="361"/>
                    </a:lnTo>
                    <a:lnTo>
                      <a:pt x="12" y="369"/>
                    </a:lnTo>
                    <a:lnTo>
                      <a:pt x="15" y="375"/>
                    </a:lnTo>
                    <a:lnTo>
                      <a:pt x="16" y="383"/>
                    </a:lnTo>
                    <a:lnTo>
                      <a:pt x="15" y="388"/>
                    </a:lnTo>
                    <a:lnTo>
                      <a:pt x="15" y="393"/>
                    </a:lnTo>
                    <a:lnTo>
                      <a:pt x="15" y="393"/>
                    </a:lnTo>
                    <a:lnTo>
                      <a:pt x="8" y="407"/>
                    </a:lnTo>
                    <a:lnTo>
                      <a:pt x="3" y="423"/>
                    </a:lnTo>
                    <a:lnTo>
                      <a:pt x="2" y="430"/>
                    </a:lnTo>
                    <a:lnTo>
                      <a:pt x="0" y="438"/>
                    </a:lnTo>
                    <a:lnTo>
                      <a:pt x="2" y="445"/>
                    </a:lnTo>
                    <a:lnTo>
                      <a:pt x="4" y="452"/>
                    </a:lnTo>
                    <a:lnTo>
                      <a:pt x="4" y="452"/>
                    </a:lnTo>
                    <a:lnTo>
                      <a:pt x="13" y="472"/>
                    </a:lnTo>
                    <a:lnTo>
                      <a:pt x="21" y="493"/>
                    </a:lnTo>
                    <a:lnTo>
                      <a:pt x="27" y="513"/>
                    </a:lnTo>
                    <a:lnTo>
                      <a:pt x="29" y="534"/>
                    </a:lnTo>
                    <a:lnTo>
                      <a:pt x="29" y="534"/>
                    </a:lnTo>
                    <a:lnTo>
                      <a:pt x="31" y="539"/>
                    </a:lnTo>
                    <a:lnTo>
                      <a:pt x="33" y="544"/>
                    </a:lnTo>
                    <a:lnTo>
                      <a:pt x="36" y="548"/>
                    </a:lnTo>
                    <a:lnTo>
                      <a:pt x="39" y="551"/>
                    </a:lnTo>
                    <a:lnTo>
                      <a:pt x="46" y="557"/>
                    </a:lnTo>
                    <a:lnTo>
                      <a:pt x="48" y="561"/>
                    </a:lnTo>
                    <a:lnTo>
                      <a:pt x="49" y="564"/>
                    </a:lnTo>
                    <a:lnTo>
                      <a:pt x="49" y="564"/>
                    </a:lnTo>
                    <a:lnTo>
                      <a:pt x="53" y="590"/>
                    </a:lnTo>
                    <a:lnTo>
                      <a:pt x="55" y="603"/>
                    </a:lnTo>
                    <a:lnTo>
                      <a:pt x="57" y="609"/>
                    </a:lnTo>
                    <a:lnTo>
                      <a:pt x="61" y="614"/>
                    </a:lnTo>
                    <a:lnTo>
                      <a:pt x="61" y="614"/>
                    </a:lnTo>
                    <a:lnTo>
                      <a:pt x="63" y="618"/>
                    </a:lnTo>
                    <a:lnTo>
                      <a:pt x="66" y="621"/>
                    </a:lnTo>
                    <a:lnTo>
                      <a:pt x="69" y="623"/>
                    </a:lnTo>
                    <a:lnTo>
                      <a:pt x="72" y="625"/>
                    </a:lnTo>
                    <a:lnTo>
                      <a:pt x="80" y="626"/>
                    </a:lnTo>
                    <a:lnTo>
                      <a:pt x="87" y="627"/>
                    </a:lnTo>
                    <a:lnTo>
                      <a:pt x="94" y="629"/>
                    </a:lnTo>
                    <a:lnTo>
                      <a:pt x="97" y="630"/>
                    </a:lnTo>
                    <a:lnTo>
                      <a:pt x="101" y="632"/>
                    </a:lnTo>
                    <a:lnTo>
                      <a:pt x="103" y="635"/>
                    </a:lnTo>
                    <a:lnTo>
                      <a:pt x="106" y="639"/>
                    </a:lnTo>
                    <a:lnTo>
                      <a:pt x="107" y="644"/>
                    </a:lnTo>
                    <a:lnTo>
                      <a:pt x="110" y="650"/>
                    </a:lnTo>
                    <a:lnTo>
                      <a:pt x="110" y="650"/>
                    </a:lnTo>
                    <a:lnTo>
                      <a:pt x="112" y="644"/>
                    </a:lnTo>
                    <a:lnTo>
                      <a:pt x="113" y="642"/>
                    </a:lnTo>
                    <a:lnTo>
                      <a:pt x="114" y="640"/>
                    </a:lnTo>
                    <a:lnTo>
                      <a:pt x="114" y="640"/>
                    </a:lnTo>
                    <a:lnTo>
                      <a:pt x="119" y="639"/>
                    </a:lnTo>
                    <a:lnTo>
                      <a:pt x="123" y="639"/>
                    </a:lnTo>
                    <a:lnTo>
                      <a:pt x="132" y="642"/>
                    </a:lnTo>
                    <a:lnTo>
                      <a:pt x="140" y="644"/>
                    </a:lnTo>
                    <a:lnTo>
                      <a:pt x="144" y="644"/>
                    </a:lnTo>
                    <a:lnTo>
                      <a:pt x="147" y="643"/>
                    </a:lnTo>
                    <a:lnTo>
                      <a:pt x="147" y="643"/>
                    </a:lnTo>
                    <a:lnTo>
                      <a:pt x="174" y="625"/>
                    </a:lnTo>
                    <a:lnTo>
                      <a:pt x="189" y="618"/>
                    </a:lnTo>
                    <a:lnTo>
                      <a:pt x="196" y="615"/>
                    </a:lnTo>
                    <a:lnTo>
                      <a:pt x="203" y="613"/>
                    </a:lnTo>
                    <a:lnTo>
                      <a:pt x="203" y="613"/>
                    </a:lnTo>
                    <a:lnTo>
                      <a:pt x="239" y="606"/>
                    </a:lnTo>
                    <a:lnTo>
                      <a:pt x="257" y="603"/>
                    </a:lnTo>
                    <a:lnTo>
                      <a:pt x="276" y="597"/>
                    </a:lnTo>
                    <a:lnTo>
                      <a:pt x="276" y="597"/>
                    </a:lnTo>
                    <a:lnTo>
                      <a:pt x="284" y="594"/>
                    </a:lnTo>
                    <a:lnTo>
                      <a:pt x="290" y="588"/>
                    </a:lnTo>
                    <a:lnTo>
                      <a:pt x="296" y="581"/>
                    </a:lnTo>
                    <a:lnTo>
                      <a:pt x="302" y="573"/>
                    </a:lnTo>
                    <a:lnTo>
                      <a:pt x="312" y="559"/>
                    </a:lnTo>
                    <a:lnTo>
                      <a:pt x="319" y="552"/>
                    </a:lnTo>
                    <a:lnTo>
                      <a:pt x="326" y="546"/>
                    </a:lnTo>
                    <a:lnTo>
                      <a:pt x="326" y="546"/>
                    </a:lnTo>
                    <a:lnTo>
                      <a:pt x="336" y="540"/>
                    </a:lnTo>
                    <a:lnTo>
                      <a:pt x="345" y="536"/>
                    </a:lnTo>
                    <a:lnTo>
                      <a:pt x="355" y="532"/>
                    </a:lnTo>
                    <a:lnTo>
                      <a:pt x="366" y="530"/>
                    </a:lnTo>
                    <a:lnTo>
                      <a:pt x="376" y="528"/>
                    </a:lnTo>
                    <a:lnTo>
                      <a:pt x="386" y="527"/>
                    </a:lnTo>
                    <a:lnTo>
                      <a:pt x="396" y="527"/>
                    </a:lnTo>
                    <a:lnTo>
                      <a:pt x="406" y="528"/>
                    </a:lnTo>
                    <a:lnTo>
                      <a:pt x="427" y="530"/>
                    </a:lnTo>
                    <a:lnTo>
                      <a:pt x="446" y="535"/>
                    </a:lnTo>
                    <a:lnTo>
                      <a:pt x="466" y="542"/>
                    </a:lnTo>
                    <a:lnTo>
                      <a:pt x="483" y="551"/>
                    </a:lnTo>
                    <a:lnTo>
                      <a:pt x="483" y="551"/>
                    </a:lnTo>
                    <a:lnTo>
                      <a:pt x="487" y="554"/>
                    </a:lnTo>
                    <a:lnTo>
                      <a:pt x="491" y="561"/>
                    </a:lnTo>
                    <a:lnTo>
                      <a:pt x="499" y="578"/>
                    </a:lnTo>
                    <a:lnTo>
                      <a:pt x="503" y="587"/>
                    </a:lnTo>
                    <a:lnTo>
                      <a:pt x="508" y="595"/>
                    </a:lnTo>
                    <a:lnTo>
                      <a:pt x="515" y="603"/>
                    </a:lnTo>
                    <a:lnTo>
                      <a:pt x="518" y="605"/>
                    </a:lnTo>
                    <a:lnTo>
                      <a:pt x="521" y="609"/>
                    </a:lnTo>
                    <a:lnTo>
                      <a:pt x="521" y="609"/>
                    </a:lnTo>
                    <a:lnTo>
                      <a:pt x="527" y="610"/>
                    </a:lnTo>
                    <a:lnTo>
                      <a:pt x="533" y="610"/>
                    </a:lnTo>
                    <a:lnTo>
                      <a:pt x="540" y="609"/>
                    </a:lnTo>
                    <a:lnTo>
                      <a:pt x="545" y="606"/>
                    </a:lnTo>
                    <a:lnTo>
                      <a:pt x="551" y="604"/>
                    </a:lnTo>
                    <a:lnTo>
                      <a:pt x="558" y="603"/>
                    </a:lnTo>
                    <a:lnTo>
                      <a:pt x="563" y="604"/>
                    </a:lnTo>
                    <a:lnTo>
                      <a:pt x="569" y="606"/>
                    </a:lnTo>
                    <a:lnTo>
                      <a:pt x="569" y="606"/>
                    </a:lnTo>
                    <a:lnTo>
                      <a:pt x="578" y="612"/>
                    </a:lnTo>
                    <a:lnTo>
                      <a:pt x="587" y="619"/>
                    </a:lnTo>
                    <a:lnTo>
                      <a:pt x="603" y="634"/>
                    </a:lnTo>
                    <a:lnTo>
                      <a:pt x="618" y="651"/>
                    </a:lnTo>
                    <a:lnTo>
                      <a:pt x="633" y="667"/>
                    </a:lnTo>
                    <a:lnTo>
                      <a:pt x="646" y="684"/>
                    </a:lnTo>
                    <a:lnTo>
                      <a:pt x="661" y="700"/>
                    </a:lnTo>
                    <a:lnTo>
                      <a:pt x="677" y="714"/>
                    </a:lnTo>
                    <a:lnTo>
                      <a:pt x="685" y="721"/>
                    </a:lnTo>
                    <a:lnTo>
                      <a:pt x="694" y="727"/>
                    </a:lnTo>
                    <a:lnTo>
                      <a:pt x="694" y="727"/>
                    </a:lnTo>
                    <a:lnTo>
                      <a:pt x="702" y="731"/>
                    </a:lnTo>
                    <a:lnTo>
                      <a:pt x="710" y="735"/>
                    </a:lnTo>
                    <a:lnTo>
                      <a:pt x="719" y="738"/>
                    </a:lnTo>
                    <a:lnTo>
                      <a:pt x="728" y="741"/>
                    </a:lnTo>
                    <a:lnTo>
                      <a:pt x="737" y="742"/>
                    </a:lnTo>
                    <a:lnTo>
                      <a:pt x="747" y="742"/>
                    </a:lnTo>
                    <a:lnTo>
                      <a:pt x="756" y="741"/>
                    </a:lnTo>
                    <a:lnTo>
                      <a:pt x="765" y="738"/>
                    </a:lnTo>
                    <a:lnTo>
                      <a:pt x="765" y="738"/>
                    </a:lnTo>
                    <a:lnTo>
                      <a:pt x="773" y="736"/>
                    </a:lnTo>
                    <a:lnTo>
                      <a:pt x="781" y="734"/>
                    </a:lnTo>
                    <a:lnTo>
                      <a:pt x="797" y="733"/>
                    </a:lnTo>
                    <a:lnTo>
                      <a:pt x="812" y="733"/>
                    </a:lnTo>
                    <a:lnTo>
                      <a:pt x="828" y="735"/>
                    </a:lnTo>
                    <a:lnTo>
                      <a:pt x="844" y="736"/>
                    </a:lnTo>
                    <a:lnTo>
                      <a:pt x="861" y="736"/>
                    </a:lnTo>
                    <a:lnTo>
                      <a:pt x="869" y="736"/>
                    </a:lnTo>
                    <a:lnTo>
                      <a:pt x="877" y="735"/>
                    </a:lnTo>
                    <a:lnTo>
                      <a:pt x="885" y="733"/>
                    </a:lnTo>
                    <a:lnTo>
                      <a:pt x="892" y="729"/>
                    </a:lnTo>
                    <a:lnTo>
                      <a:pt x="892" y="729"/>
                    </a:lnTo>
                    <a:lnTo>
                      <a:pt x="898" y="726"/>
                    </a:lnTo>
                    <a:lnTo>
                      <a:pt x="902" y="721"/>
                    </a:lnTo>
                    <a:lnTo>
                      <a:pt x="906" y="717"/>
                    </a:lnTo>
                    <a:lnTo>
                      <a:pt x="909" y="711"/>
                    </a:lnTo>
                    <a:lnTo>
                      <a:pt x="914" y="698"/>
                    </a:lnTo>
                    <a:lnTo>
                      <a:pt x="919" y="686"/>
                    </a:lnTo>
                    <a:lnTo>
                      <a:pt x="919" y="686"/>
                    </a:lnTo>
                    <a:lnTo>
                      <a:pt x="925" y="679"/>
                    </a:lnTo>
                    <a:lnTo>
                      <a:pt x="932" y="672"/>
                    </a:lnTo>
                    <a:lnTo>
                      <a:pt x="938" y="664"/>
                    </a:lnTo>
                    <a:lnTo>
                      <a:pt x="940" y="660"/>
                    </a:lnTo>
                    <a:lnTo>
                      <a:pt x="942" y="655"/>
                    </a:lnTo>
                    <a:lnTo>
                      <a:pt x="942" y="655"/>
                    </a:lnTo>
                    <a:lnTo>
                      <a:pt x="942" y="647"/>
                    </a:lnTo>
                    <a:lnTo>
                      <a:pt x="942" y="639"/>
                    </a:lnTo>
                    <a:lnTo>
                      <a:pt x="940" y="625"/>
                    </a:lnTo>
                    <a:lnTo>
                      <a:pt x="939" y="610"/>
                    </a:lnTo>
                    <a:lnTo>
                      <a:pt x="939" y="602"/>
                    </a:lnTo>
                    <a:lnTo>
                      <a:pt x="940" y="595"/>
                    </a:lnTo>
                    <a:lnTo>
                      <a:pt x="940" y="595"/>
                    </a:lnTo>
                    <a:lnTo>
                      <a:pt x="944" y="581"/>
                    </a:lnTo>
                    <a:lnTo>
                      <a:pt x="950" y="569"/>
                    </a:lnTo>
                    <a:lnTo>
                      <a:pt x="958" y="556"/>
                    </a:lnTo>
                    <a:lnTo>
                      <a:pt x="966" y="544"/>
                    </a:lnTo>
                    <a:lnTo>
                      <a:pt x="975" y="532"/>
                    </a:lnTo>
                    <a:lnTo>
                      <a:pt x="982" y="520"/>
                    </a:lnTo>
                    <a:lnTo>
                      <a:pt x="989" y="506"/>
                    </a:lnTo>
                    <a:lnTo>
                      <a:pt x="993" y="493"/>
                    </a:lnTo>
                    <a:lnTo>
                      <a:pt x="993" y="493"/>
                    </a:lnTo>
                    <a:lnTo>
                      <a:pt x="997" y="477"/>
                    </a:lnTo>
                    <a:lnTo>
                      <a:pt x="999" y="461"/>
                    </a:lnTo>
                    <a:lnTo>
                      <a:pt x="1000" y="445"/>
                    </a:lnTo>
                    <a:lnTo>
                      <a:pt x="1001" y="428"/>
                    </a:lnTo>
                    <a:lnTo>
                      <a:pt x="1000" y="396"/>
                    </a:lnTo>
                    <a:lnTo>
                      <a:pt x="998" y="362"/>
                    </a:lnTo>
                    <a:lnTo>
                      <a:pt x="998" y="362"/>
                    </a:lnTo>
                    <a:lnTo>
                      <a:pt x="999" y="356"/>
                    </a:lnTo>
                    <a:lnTo>
                      <a:pt x="1001" y="349"/>
                    </a:lnTo>
                    <a:lnTo>
                      <a:pt x="1005" y="342"/>
                    </a:lnTo>
                    <a:lnTo>
                      <a:pt x="1010" y="337"/>
                    </a:lnTo>
                    <a:lnTo>
                      <a:pt x="1010" y="337"/>
                    </a:lnTo>
                    <a:lnTo>
                      <a:pt x="988" y="339"/>
                    </a:lnTo>
                    <a:lnTo>
                      <a:pt x="975" y="339"/>
                    </a:lnTo>
                    <a:lnTo>
                      <a:pt x="964" y="338"/>
                    </a:lnTo>
                    <a:lnTo>
                      <a:pt x="955" y="335"/>
                    </a:lnTo>
                    <a:lnTo>
                      <a:pt x="950" y="332"/>
                    </a:lnTo>
                    <a:lnTo>
                      <a:pt x="946" y="330"/>
                    </a:lnTo>
                    <a:lnTo>
                      <a:pt x="942" y="327"/>
                    </a:lnTo>
                    <a:lnTo>
                      <a:pt x="940" y="322"/>
                    </a:lnTo>
                    <a:lnTo>
                      <a:pt x="938" y="317"/>
                    </a:lnTo>
                    <a:lnTo>
                      <a:pt x="936" y="312"/>
                    </a:lnTo>
                    <a:lnTo>
                      <a:pt x="936" y="31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造字工房尚雅体演示版常规体" pitchFamily="50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9" name="Freeform: Shape 66"/>
              <p:cNvSpPr/>
              <p:nvPr/>
            </p:nvSpPr>
            <p:spPr bwMode="auto">
              <a:xfrm>
                <a:off x="4216400" y="4743450"/>
                <a:ext cx="90488" cy="82550"/>
              </a:xfrm>
              <a:custGeom>
                <a:gdLst>
                  <a:gd name="T0" fmla="*/ 98 w 114"/>
                  <a:gd name="T1" fmla="*/ 14 h 103"/>
                  <a:gd name="T2" fmla="*/ 98 w 114"/>
                  <a:gd name="T3" fmla="*/ 14 h 103"/>
                  <a:gd name="T4" fmla="*/ 90 w 114"/>
                  <a:gd name="T5" fmla="*/ 10 h 103"/>
                  <a:gd name="T6" fmla="*/ 82 w 114"/>
                  <a:gd name="T7" fmla="*/ 7 h 103"/>
                  <a:gd name="T8" fmla="*/ 74 w 114"/>
                  <a:gd name="T9" fmla="*/ 4 h 103"/>
                  <a:gd name="T10" fmla="*/ 66 w 114"/>
                  <a:gd name="T11" fmla="*/ 2 h 103"/>
                  <a:gd name="T12" fmla="*/ 50 w 114"/>
                  <a:gd name="T13" fmla="*/ 1 h 103"/>
                  <a:gd name="T14" fmla="*/ 34 w 114"/>
                  <a:gd name="T15" fmla="*/ 0 h 103"/>
                  <a:gd name="T16" fmla="*/ 34 w 114"/>
                  <a:gd name="T17" fmla="*/ 0 h 103"/>
                  <a:gd name="T18" fmla="*/ 23 w 114"/>
                  <a:gd name="T19" fmla="*/ 1 h 103"/>
                  <a:gd name="T20" fmla="*/ 17 w 114"/>
                  <a:gd name="T21" fmla="*/ 2 h 103"/>
                  <a:gd name="T22" fmla="*/ 13 w 114"/>
                  <a:gd name="T23" fmla="*/ 4 h 103"/>
                  <a:gd name="T24" fmla="*/ 10 w 114"/>
                  <a:gd name="T25" fmla="*/ 8 h 103"/>
                  <a:gd name="T26" fmla="*/ 7 w 114"/>
                  <a:gd name="T27" fmla="*/ 11 h 103"/>
                  <a:gd name="T28" fmla="*/ 0 w 114"/>
                  <a:gd name="T29" fmla="*/ 24 h 103"/>
                  <a:gd name="T30" fmla="*/ 0 w 114"/>
                  <a:gd name="T31" fmla="*/ 24 h 103"/>
                  <a:gd name="T32" fmla="*/ 7 w 114"/>
                  <a:gd name="T33" fmla="*/ 25 h 103"/>
                  <a:gd name="T34" fmla="*/ 13 w 114"/>
                  <a:gd name="T35" fmla="*/ 27 h 103"/>
                  <a:gd name="T36" fmla="*/ 18 w 114"/>
                  <a:gd name="T37" fmla="*/ 32 h 103"/>
                  <a:gd name="T38" fmla="*/ 24 w 114"/>
                  <a:gd name="T39" fmla="*/ 36 h 103"/>
                  <a:gd name="T40" fmla="*/ 33 w 114"/>
                  <a:gd name="T41" fmla="*/ 45 h 103"/>
                  <a:gd name="T42" fmla="*/ 39 w 114"/>
                  <a:gd name="T43" fmla="*/ 50 h 103"/>
                  <a:gd name="T44" fmla="*/ 44 w 114"/>
                  <a:gd name="T45" fmla="*/ 53 h 103"/>
                  <a:gd name="T46" fmla="*/ 44 w 114"/>
                  <a:gd name="T47" fmla="*/ 53 h 103"/>
                  <a:gd name="T48" fmla="*/ 41 w 114"/>
                  <a:gd name="T49" fmla="*/ 57 h 103"/>
                  <a:gd name="T50" fmla="*/ 39 w 114"/>
                  <a:gd name="T51" fmla="*/ 60 h 103"/>
                  <a:gd name="T52" fmla="*/ 39 w 114"/>
                  <a:gd name="T53" fmla="*/ 65 h 103"/>
                  <a:gd name="T54" fmla="*/ 39 w 114"/>
                  <a:gd name="T55" fmla="*/ 68 h 103"/>
                  <a:gd name="T56" fmla="*/ 39 w 114"/>
                  <a:gd name="T57" fmla="*/ 76 h 103"/>
                  <a:gd name="T58" fmla="*/ 40 w 114"/>
                  <a:gd name="T59" fmla="*/ 79 h 103"/>
                  <a:gd name="T60" fmla="*/ 39 w 114"/>
                  <a:gd name="T61" fmla="*/ 84 h 103"/>
                  <a:gd name="T62" fmla="*/ 39 w 114"/>
                  <a:gd name="T63" fmla="*/ 84 h 103"/>
                  <a:gd name="T64" fmla="*/ 42 w 114"/>
                  <a:gd name="T65" fmla="*/ 84 h 103"/>
                  <a:gd name="T66" fmla="*/ 44 w 114"/>
                  <a:gd name="T67" fmla="*/ 85 h 103"/>
                  <a:gd name="T68" fmla="*/ 48 w 114"/>
                  <a:gd name="T69" fmla="*/ 91 h 103"/>
                  <a:gd name="T70" fmla="*/ 50 w 114"/>
                  <a:gd name="T71" fmla="*/ 94 h 103"/>
                  <a:gd name="T72" fmla="*/ 51 w 114"/>
                  <a:gd name="T73" fmla="*/ 95 h 103"/>
                  <a:gd name="T74" fmla="*/ 54 w 114"/>
                  <a:gd name="T75" fmla="*/ 95 h 103"/>
                  <a:gd name="T76" fmla="*/ 59 w 114"/>
                  <a:gd name="T77" fmla="*/ 94 h 103"/>
                  <a:gd name="T78" fmla="*/ 59 w 114"/>
                  <a:gd name="T79" fmla="*/ 94 h 103"/>
                  <a:gd name="T80" fmla="*/ 59 w 114"/>
                  <a:gd name="T81" fmla="*/ 103 h 103"/>
                  <a:gd name="T82" fmla="*/ 59 w 114"/>
                  <a:gd name="T83" fmla="*/ 103 h 103"/>
                  <a:gd name="T84" fmla="*/ 69 w 114"/>
                  <a:gd name="T85" fmla="*/ 103 h 103"/>
                  <a:gd name="T86" fmla="*/ 78 w 114"/>
                  <a:gd name="T87" fmla="*/ 101 h 103"/>
                  <a:gd name="T88" fmla="*/ 86 w 114"/>
                  <a:gd name="T89" fmla="*/ 97 h 103"/>
                  <a:gd name="T90" fmla="*/ 93 w 114"/>
                  <a:gd name="T91" fmla="*/ 92 h 103"/>
                  <a:gd name="T92" fmla="*/ 99 w 114"/>
                  <a:gd name="T93" fmla="*/ 84 h 103"/>
                  <a:gd name="T94" fmla="*/ 104 w 114"/>
                  <a:gd name="T95" fmla="*/ 76 h 103"/>
                  <a:gd name="T96" fmla="*/ 108 w 114"/>
                  <a:gd name="T97" fmla="*/ 68 h 103"/>
                  <a:gd name="T98" fmla="*/ 111 w 114"/>
                  <a:gd name="T99" fmla="*/ 58 h 103"/>
                  <a:gd name="T100" fmla="*/ 111 w 114"/>
                  <a:gd name="T101" fmla="*/ 58 h 103"/>
                  <a:gd name="T102" fmla="*/ 112 w 114"/>
                  <a:gd name="T103" fmla="*/ 52 h 103"/>
                  <a:gd name="T104" fmla="*/ 114 w 114"/>
                  <a:gd name="T105" fmla="*/ 45 h 103"/>
                  <a:gd name="T106" fmla="*/ 114 w 114"/>
                  <a:gd name="T107" fmla="*/ 40 h 103"/>
                  <a:gd name="T108" fmla="*/ 112 w 114"/>
                  <a:gd name="T109" fmla="*/ 34 h 103"/>
                  <a:gd name="T110" fmla="*/ 110 w 114"/>
                  <a:gd name="T111" fmla="*/ 28 h 103"/>
                  <a:gd name="T112" fmla="*/ 107 w 114"/>
                  <a:gd name="T113" fmla="*/ 23 h 103"/>
                  <a:gd name="T114" fmla="*/ 102 w 114"/>
                  <a:gd name="T115" fmla="*/ 18 h 103"/>
                  <a:gd name="T116" fmla="*/ 98 w 114"/>
                  <a:gd name="T117" fmla="*/ 14 h 103"/>
                  <a:gd name="T118" fmla="*/ 98 w 114"/>
                  <a:gd name="T119" fmla="*/ 14 h 10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14" h="103">
                    <a:moveTo>
                      <a:pt x="98" y="14"/>
                    </a:moveTo>
                    <a:lnTo>
                      <a:pt x="98" y="14"/>
                    </a:lnTo>
                    <a:lnTo>
                      <a:pt x="90" y="10"/>
                    </a:lnTo>
                    <a:lnTo>
                      <a:pt x="82" y="7"/>
                    </a:lnTo>
                    <a:lnTo>
                      <a:pt x="74" y="4"/>
                    </a:lnTo>
                    <a:lnTo>
                      <a:pt x="66" y="2"/>
                    </a:lnTo>
                    <a:lnTo>
                      <a:pt x="50" y="1"/>
                    </a:lnTo>
                    <a:lnTo>
                      <a:pt x="34" y="0"/>
                    </a:lnTo>
                    <a:lnTo>
                      <a:pt x="34" y="0"/>
                    </a:lnTo>
                    <a:lnTo>
                      <a:pt x="23" y="1"/>
                    </a:lnTo>
                    <a:lnTo>
                      <a:pt x="17" y="2"/>
                    </a:lnTo>
                    <a:lnTo>
                      <a:pt x="13" y="4"/>
                    </a:lnTo>
                    <a:lnTo>
                      <a:pt x="10" y="8"/>
                    </a:lnTo>
                    <a:lnTo>
                      <a:pt x="7" y="11"/>
                    </a:lnTo>
                    <a:lnTo>
                      <a:pt x="0" y="24"/>
                    </a:lnTo>
                    <a:lnTo>
                      <a:pt x="0" y="24"/>
                    </a:lnTo>
                    <a:lnTo>
                      <a:pt x="7" y="25"/>
                    </a:lnTo>
                    <a:lnTo>
                      <a:pt x="13" y="27"/>
                    </a:lnTo>
                    <a:lnTo>
                      <a:pt x="18" y="32"/>
                    </a:lnTo>
                    <a:lnTo>
                      <a:pt x="24" y="36"/>
                    </a:lnTo>
                    <a:lnTo>
                      <a:pt x="33" y="45"/>
                    </a:lnTo>
                    <a:lnTo>
                      <a:pt x="39" y="50"/>
                    </a:lnTo>
                    <a:lnTo>
                      <a:pt x="44" y="53"/>
                    </a:lnTo>
                    <a:lnTo>
                      <a:pt x="44" y="53"/>
                    </a:lnTo>
                    <a:lnTo>
                      <a:pt x="41" y="57"/>
                    </a:lnTo>
                    <a:lnTo>
                      <a:pt x="39" y="60"/>
                    </a:lnTo>
                    <a:lnTo>
                      <a:pt x="39" y="65"/>
                    </a:lnTo>
                    <a:lnTo>
                      <a:pt x="39" y="68"/>
                    </a:lnTo>
                    <a:lnTo>
                      <a:pt x="39" y="76"/>
                    </a:lnTo>
                    <a:lnTo>
                      <a:pt x="40" y="79"/>
                    </a:lnTo>
                    <a:lnTo>
                      <a:pt x="39" y="84"/>
                    </a:lnTo>
                    <a:lnTo>
                      <a:pt x="39" y="84"/>
                    </a:lnTo>
                    <a:lnTo>
                      <a:pt x="42" y="84"/>
                    </a:lnTo>
                    <a:lnTo>
                      <a:pt x="44" y="85"/>
                    </a:lnTo>
                    <a:lnTo>
                      <a:pt x="48" y="91"/>
                    </a:lnTo>
                    <a:lnTo>
                      <a:pt x="50" y="94"/>
                    </a:lnTo>
                    <a:lnTo>
                      <a:pt x="51" y="95"/>
                    </a:lnTo>
                    <a:lnTo>
                      <a:pt x="54" y="95"/>
                    </a:lnTo>
                    <a:lnTo>
                      <a:pt x="59" y="94"/>
                    </a:lnTo>
                    <a:lnTo>
                      <a:pt x="59" y="94"/>
                    </a:lnTo>
                    <a:lnTo>
                      <a:pt x="59" y="103"/>
                    </a:lnTo>
                    <a:lnTo>
                      <a:pt x="59" y="103"/>
                    </a:lnTo>
                    <a:lnTo>
                      <a:pt x="69" y="103"/>
                    </a:lnTo>
                    <a:lnTo>
                      <a:pt x="78" y="101"/>
                    </a:lnTo>
                    <a:lnTo>
                      <a:pt x="86" y="97"/>
                    </a:lnTo>
                    <a:lnTo>
                      <a:pt x="93" y="92"/>
                    </a:lnTo>
                    <a:lnTo>
                      <a:pt x="99" y="84"/>
                    </a:lnTo>
                    <a:lnTo>
                      <a:pt x="104" y="76"/>
                    </a:lnTo>
                    <a:lnTo>
                      <a:pt x="108" y="68"/>
                    </a:lnTo>
                    <a:lnTo>
                      <a:pt x="111" y="58"/>
                    </a:lnTo>
                    <a:lnTo>
                      <a:pt x="111" y="58"/>
                    </a:lnTo>
                    <a:lnTo>
                      <a:pt x="112" y="52"/>
                    </a:lnTo>
                    <a:lnTo>
                      <a:pt x="114" y="45"/>
                    </a:lnTo>
                    <a:lnTo>
                      <a:pt x="114" y="40"/>
                    </a:lnTo>
                    <a:lnTo>
                      <a:pt x="112" y="34"/>
                    </a:lnTo>
                    <a:lnTo>
                      <a:pt x="110" y="28"/>
                    </a:lnTo>
                    <a:lnTo>
                      <a:pt x="107" y="23"/>
                    </a:lnTo>
                    <a:lnTo>
                      <a:pt x="102" y="18"/>
                    </a:lnTo>
                    <a:lnTo>
                      <a:pt x="98" y="14"/>
                    </a:lnTo>
                    <a:lnTo>
                      <a:pt x="98" y="1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造字工房尚雅体演示版常规体" pitchFamily="50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0" name="Freeform: Shape 67"/>
              <p:cNvSpPr/>
              <p:nvPr/>
            </p:nvSpPr>
            <p:spPr bwMode="auto">
              <a:xfrm>
                <a:off x="4597400" y="4706938"/>
                <a:ext cx="163513" cy="200025"/>
              </a:xfrm>
              <a:custGeom>
                <a:gdLst>
                  <a:gd name="T0" fmla="*/ 206 w 206"/>
                  <a:gd name="T1" fmla="*/ 58 h 254"/>
                  <a:gd name="T2" fmla="*/ 193 w 206"/>
                  <a:gd name="T3" fmla="*/ 7 h 254"/>
                  <a:gd name="T4" fmla="*/ 192 w 206"/>
                  <a:gd name="T5" fmla="*/ 5 h 254"/>
                  <a:gd name="T6" fmla="*/ 185 w 206"/>
                  <a:gd name="T7" fmla="*/ 1 h 254"/>
                  <a:gd name="T8" fmla="*/ 177 w 206"/>
                  <a:gd name="T9" fmla="*/ 0 h 254"/>
                  <a:gd name="T10" fmla="*/ 170 w 206"/>
                  <a:gd name="T11" fmla="*/ 5 h 254"/>
                  <a:gd name="T12" fmla="*/ 169 w 206"/>
                  <a:gd name="T13" fmla="*/ 9 h 254"/>
                  <a:gd name="T14" fmla="*/ 169 w 206"/>
                  <a:gd name="T15" fmla="*/ 17 h 254"/>
                  <a:gd name="T16" fmla="*/ 175 w 206"/>
                  <a:gd name="T17" fmla="*/ 33 h 254"/>
                  <a:gd name="T18" fmla="*/ 176 w 206"/>
                  <a:gd name="T19" fmla="*/ 42 h 254"/>
                  <a:gd name="T20" fmla="*/ 181 w 206"/>
                  <a:gd name="T21" fmla="*/ 39 h 254"/>
                  <a:gd name="T22" fmla="*/ 178 w 206"/>
                  <a:gd name="T23" fmla="*/ 43 h 254"/>
                  <a:gd name="T24" fmla="*/ 167 w 206"/>
                  <a:gd name="T25" fmla="*/ 54 h 254"/>
                  <a:gd name="T26" fmla="*/ 164 w 206"/>
                  <a:gd name="T27" fmla="*/ 56 h 254"/>
                  <a:gd name="T28" fmla="*/ 149 w 206"/>
                  <a:gd name="T29" fmla="*/ 62 h 254"/>
                  <a:gd name="T30" fmla="*/ 129 w 206"/>
                  <a:gd name="T31" fmla="*/ 68 h 254"/>
                  <a:gd name="T32" fmla="*/ 126 w 206"/>
                  <a:gd name="T33" fmla="*/ 72 h 254"/>
                  <a:gd name="T34" fmla="*/ 117 w 206"/>
                  <a:gd name="T35" fmla="*/ 83 h 254"/>
                  <a:gd name="T36" fmla="*/ 108 w 206"/>
                  <a:gd name="T37" fmla="*/ 96 h 254"/>
                  <a:gd name="T38" fmla="*/ 104 w 206"/>
                  <a:gd name="T39" fmla="*/ 98 h 254"/>
                  <a:gd name="T40" fmla="*/ 95 w 206"/>
                  <a:gd name="T41" fmla="*/ 100 h 254"/>
                  <a:gd name="T42" fmla="*/ 76 w 206"/>
                  <a:gd name="T43" fmla="*/ 100 h 254"/>
                  <a:gd name="T44" fmla="*/ 66 w 206"/>
                  <a:gd name="T45" fmla="*/ 101 h 254"/>
                  <a:gd name="T46" fmla="*/ 62 w 206"/>
                  <a:gd name="T47" fmla="*/ 103 h 254"/>
                  <a:gd name="T48" fmla="*/ 52 w 206"/>
                  <a:gd name="T49" fmla="*/ 111 h 254"/>
                  <a:gd name="T50" fmla="*/ 44 w 206"/>
                  <a:gd name="T51" fmla="*/ 126 h 254"/>
                  <a:gd name="T52" fmla="*/ 40 w 206"/>
                  <a:gd name="T53" fmla="*/ 133 h 254"/>
                  <a:gd name="T54" fmla="*/ 21 w 206"/>
                  <a:gd name="T55" fmla="*/ 148 h 254"/>
                  <a:gd name="T56" fmla="*/ 9 w 206"/>
                  <a:gd name="T57" fmla="*/ 157 h 254"/>
                  <a:gd name="T58" fmla="*/ 2 w 206"/>
                  <a:gd name="T59" fmla="*/ 171 h 254"/>
                  <a:gd name="T60" fmla="*/ 0 w 206"/>
                  <a:gd name="T61" fmla="*/ 183 h 254"/>
                  <a:gd name="T62" fmla="*/ 2 w 206"/>
                  <a:gd name="T63" fmla="*/ 211 h 254"/>
                  <a:gd name="T64" fmla="*/ 12 w 206"/>
                  <a:gd name="T65" fmla="*/ 236 h 254"/>
                  <a:gd name="T66" fmla="*/ 21 w 206"/>
                  <a:gd name="T67" fmla="*/ 245 h 254"/>
                  <a:gd name="T68" fmla="*/ 32 w 206"/>
                  <a:gd name="T69" fmla="*/ 252 h 254"/>
                  <a:gd name="T70" fmla="*/ 43 w 206"/>
                  <a:gd name="T71" fmla="*/ 254 h 254"/>
                  <a:gd name="T72" fmla="*/ 59 w 206"/>
                  <a:gd name="T73" fmla="*/ 254 h 254"/>
                  <a:gd name="T74" fmla="*/ 90 w 206"/>
                  <a:gd name="T75" fmla="*/ 248 h 254"/>
                  <a:gd name="T76" fmla="*/ 104 w 206"/>
                  <a:gd name="T77" fmla="*/ 244 h 254"/>
                  <a:gd name="T78" fmla="*/ 123 w 206"/>
                  <a:gd name="T79" fmla="*/ 232 h 254"/>
                  <a:gd name="T80" fmla="*/ 131 w 206"/>
                  <a:gd name="T81" fmla="*/ 224 h 254"/>
                  <a:gd name="T82" fmla="*/ 145 w 206"/>
                  <a:gd name="T83" fmla="*/ 207 h 254"/>
                  <a:gd name="T84" fmla="*/ 156 w 206"/>
                  <a:gd name="T85" fmla="*/ 189 h 254"/>
                  <a:gd name="T86" fmla="*/ 162 w 206"/>
                  <a:gd name="T87" fmla="*/ 167 h 254"/>
                  <a:gd name="T88" fmla="*/ 164 w 206"/>
                  <a:gd name="T89" fmla="*/ 156 h 254"/>
                  <a:gd name="T90" fmla="*/ 168 w 206"/>
                  <a:gd name="T91" fmla="*/ 145 h 254"/>
                  <a:gd name="T92" fmla="*/ 178 w 206"/>
                  <a:gd name="T93" fmla="*/ 134 h 254"/>
                  <a:gd name="T94" fmla="*/ 194 w 206"/>
                  <a:gd name="T95" fmla="*/ 120 h 254"/>
                  <a:gd name="T96" fmla="*/ 200 w 206"/>
                  <a:gd name="T97" fmla="*/ 114 h 254"/>
                  <a:gd name="T98" fmla="*/ 200 w 206"/>
                  <a:gd name="T99" fmla="*/ 111 h 254"/>
                  <a:gd name="T100" fmla="*/ 194 w 206"/>
                  <a:gd name="T101" fmla="*/ 104 h 254"/>
                  <a:gd name="T102" fmla="*/ 193 w 206"/>
                  <a:gd name="T103" fmla="*/ 100 h 254"/>
                  <a:gd name="T104" fmla="*/ 194 w 206"/>
                  <a:gd name="T105" fmla="*/ 95 h 254"/>
                  <a:gd name="T106" fmla="*/ 201 w 206"/>
                  <a:gd name="T107" fmla="*/ 78 h 254"/>
                  <a:gd name="T108" fmla="*/ 206 w 206"/>
                  <a:gd name="T109" fmla="*/ 63 h 254"/>
                  <a:gd name="T110" fmla="*/ 206 w 206"/>
                  <a:gd name="T111" fmla="*/ 58 h 25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06" h="254">
                    <a:moveTo>
                      <a:pt x="206" y="58"/>
                    </a:moveTo>
                    <a:lnTo>
                      <a:pt x="206" y="58"/>
                    </a:lnTo>
                    <a:lnTo>
                      <a:pt x="200" y="32"/>
                    </a:lnTo>
                    <a:lnTo>
                      <a:pt x="193" y="7"/>
                    </a:lnTo>
                    <a:lnTo>
                      <a:pt x="193" y="7"/>
                    </a:lnTo>
                    <a:lnTo>
                      <a:pt x="192" y="5"/>
                    </a:lnTo>
                    <a:lnTo>
                      <a:pt x="189" y="3"/>
                    </a:lnTo>
                    <a:lnTo>
                      <a:pt x="185" y="1"/>
                    </a:lnTo>
                    <a:lnTo>
                      <a:pt x="182" y="0"/>
                    </a:lnTo>
                    <a:lnTo>
                      <a:pt x="177" y="0"/>
                    </a:lnTo>
                    <a:lnTo>
                      <a:pt x="174" y="1"/>
                    </a:lnTo>
                    <a:lnTo>
                      <a:pt x="170" y="5"/>
                    </a:lnTo>
                    <a:lnTo>
                      <a:pt x="169" y="9"/>
                    </a:lnTo>
                    <a:lnTo>
                      <a:pt x="169" y="9"/>
                    </a:lnTo>
                    <a:lnTo>
                      <a:pt x="168" y="14"/>
                    </a:lnTo>
                    <a:lnTo>
                      <a:pt x="169" y="17"/>
                    </a:lnTo>
                    <a:lnTo>
                      <a:pt x="173" y="25"/>
                    </a:lnTo>
                    <a:lnTo>
                      <a:pt x="175" y="33"/>
                    </a:lnTo>
                    <a:lnTo>
                      <a:pt x="176" y="38"/>
                    </a:lnTo>
                    <a:lnTo>
                      <a:pt x="176" y="42"/>
                    </a:lnTo>
                    <a:lnTo>
                      <a:pt x="176" y="42"/>
                    </a:lnTo>
                    <a:lnTo>
                      <a:pt x="181" y="39"/>
                    </a:lnTo>
                    <a:lnTo>
                      <a:pt x="181" y="39"/>
                    </a:lnTo>
                    <a:lnTo>
                      <a:pt x="178" y="43"/>
                    </a:lnTo>
                    <a:lnTo>
                      <a:pt x="175" y="47"/>
                    </a:lnTo>
                    <a:lnTo>
                      <a:pt x="167" y="54"/>
                    </a:lnTo>
                    <a:lnTo>
                      <a:pt x="167" y="54"/>
                    </a:lnTo>
                    <a:lnTo>
                      <a:pt x="164" y="56"/>
                    </a:lnTo>
                    <a:lnTo>
                      <a:pt x="159" y="58"/>
                    </a:lnTo>
                    <a:lnTo>
                      <a:pt x="149" y="62"/>
                    </a:lnTo>
                    <a:lnTo>
                      <a:pt x="140" y="65"/>
                    </a:lnTo>
                    <a:lnTo>
                      <a:pt x="129" y="68"/>
                    </a:lnTo>
                    <a:lnTo>
                      <a:pt x="129" y="68"/>
                    </a:lnTo>
                    <a:lnTo>
                      <a:pt x="126" y="72"/>
                    </a:lnTo>
                    <a:lnTo>
                      <a:pt x="123" y="75"/>
                    </a:lnTo>
                    <a:lnTo>
                      <a:pt x="117" y="83"/>
                    </a:lnTo>
                    <a:lnTo>
                      <a:pt x="111" y="92"/>
                    </a:lnTo>
                    <a:lnTo>
                      <a:pt x="108" y="96"/>
                    </a:lnTo>
                    <a:lnTo>
                      <a:pt x="104" y="98"/>
                    </a:lnTo>
                    <a:lnTo>
                      <a:pt x="104" y="98"/>
                    </a:lnTo>
                    <a:lnTo>
                      <a:pt x="100" y="99"/>
                    </a:lnTo>
                    <a:lnTo>
                      <a:pt x="95" y="100"/>
                    </a:lnTo>
                    <a:lnTo>
                      <a:pt x="85" y="100"/>
                    </a:lnTo>
                    <a:lnTo>
                      <a:pt x="76" y="100"/>
                    </a:lnTo>
                    <a:lnTo>
                      <a:pt x="70" y="100"/>
                    </a:lnTo>
                    <a:lnTo>
                      <a:pt x="66" y="101"/>
                    </a:lnTo>
                    <a:lnTo>
                      <a:pt x="66" y="101"/>
                    </a:lnTo>
                    <a:lnTo>
                      <a:pt x="62" y="103"/>
                    </a:lnTo>
                    <a:lnTo>
                      <a:pt x="59" y="105"/>
                    </a:lnTo>
                    <a:lnTo>
                      <a:pt x="52" y="111"/>
                    </a:lnTo>
                    <a:lnTo>
                      <a:pt x="48" y="119"/>
                    </a:lnTo>
                    <a:lnTo>
                      <a:pt x="44" y="126"/>
                    </a:lnTo>
                    <a:lnTo>
                      <a:pt x="44" y="126"/>
                    </a:lnTo>
                    <a:lnTo>
                      <a:pt x="40" y="133"/>
                    </a:lnTo>
                    <a:lnTo>
                      <a:pt x="35" y="139"/>
                    </a:lnTo>
                    <a:lnTo>
                      <a:pt x="21" y="148"/>
                    </a:lnTo>
                    <a:lnTo>
                      <a:pt x="15" y="153"/>
                    </a:lnTo>
                    <a:lnTo>
                      <a:pt x="9" y="157"/>
                    </a:lnTo>
                    <a:lnTo>
                      <a:pt x="4" y="164"/>
                    </a:lnTo>
                    <a:lnTo>
                      <a:pt x="2" y="171"/>
                    </a:lnTo>
                    <a:lnTo>
                      <a:pt x="2" y="171"/>
                    </a:lnTo>
                    <a:lnTo>
                      <a:pt x="0" y="183"/>
                    </a:lnTo>
                    <a:lnTo>
                      <a:pt x="0" y="197"/>
                    </a:lnTo>
                    <a:lnTo>
                      <a:pt x="2" y="211"/>
                    </a:lnTo>
                    <a:lnTo>
                      <a:pt x="7" y="224"/>
                    </a:lnTo>
                    <a:lnTo>
                      <a:pt x="12" y="236"/>
                    </a:lnTo>
                    <a:lnTo>
                      <a:pt x="17" y="240"/>
                    </a:lnTo>
                    <a:lnTo>
                      <a:pt x="21" y="245"/>
                    </a:lnTo>
                    <a:lnTo>
                      <a:pt x="26" y="248"/>
                    </a:lnTo>
                    <a:lnTo>
                      <a:pt x="32" y="252"/>
                    </a:lnTo>
                    <a:lnTo>
                      <a:pt x="37" y="254"/>
                    </a:lnTo>
                    <a:lnTo>
                      <a:pt x="43" y="254"/>
                    </a:lnTo>
                    <a:lnTo>
                      <a:pt x="43" y="254"/>
                    </a:lnTo>
                    <a:lnTo>
                      <a:pt x="59" y="254"/>
                    </a:lnTo>
                    <a:lnTo>
                      <a:pt x="74" y="252"/>
                    </a:lnTo>
                    <a:lnTo>
                      <a:pt x="90" y="248"/>
                    </a:lnTo>
                    <a:lnTo>
                      <a:pt x="104" y="244"/>
                    </a:lnTo>
                    <a:lnTo>
                      <a:pt x="104" y="244"/>
                    </a:lnTo>
                    <a:lnTo>
                      <a:pt x="115" y="238"/>
                    </a:lnTo>
                    <a:lnTo>
                      <a:pt x="123" y="232"/>
                    </a:lnTo>
                    <a:lnTo>
                      <a:pt x="123" y="232"/>
                    </a:lnTo>
                    <a:lnTo>
                      <a:pt x="131" y="224"/>
                    </a:lnTo>
                    <a:lnTo>
                      <a:pt x="139" y="216"/>
                    </a:lnTo>
                    <a:lnTo>
                      <a:pt x="145" y="207"/>
                    </a:lnTo>
                    <a:lnTo>
                      <a:pt x="151" y="198"/>
                    </a:lnTo>
                    <a:lnTo>
                      <a:pt x="156" y="189"/>
                    </a:lnTo>
                    <a:lnTo>
                      <a:pt x="160" y="178"/>
                    </a:lnTo>
                    <a:lnTo>
                      <a:pt x="162" y="167"/>
                    </a:lnTo>
                    <a:lnTo>
                      <a:pt x="164" y="156"/>
                    </a:lnTo>
                    <a:lnTo>
                      <a:pt x="164" y="156"/>
                    </a:lnTo>
                    <a:lnTo>
                      <a:pt x="166" y="149"/>
                    </a:lnTo>
                    <a:lnTo>
                      <a:pt x="168" y="145"/>
                    </a:lnTo>
                    <a:lnTo>
                      <a:pt x="173" y="139"/>
                    </a:lnTo>
                    <a:lnTo>
                      <a:pt x="178" y="134"/>
                    </a:lnTo>
                    <a:lnTo>
                      <a:pt x="190" y="125"/>
                    </a:lnTo>
                    <a:lnTo>
                      <a:pt x="194" y="120"/>
                    </a:lnTo>
                    <a:lnTo>
                      <a:pt x="200" y="114"/>
                    </a:lnTo>
                    <a:lnTo>
                      <a:pt x="200" y="114"/>
                    </a:lnTo>
                    <a:lnTo>
                      <a:pt x="200" y="113"/>
                    </a:lnTo>
                    <a:lnTo>
                      <a:pt x="200" y="111"/>
                    </a:lnTo>
                    <a:lnTo>
                      <a:pt x="198" y="107"/>
                    </a:lnTo>
                    <a:lnTo>
                      <a:pt x="194" y="104"/>
                    </a:lnTo>
                    <a:lnTo>
                      <a:pt x="193" y="101"/>
                    </a:lnTo>
                    <a:lnTo>
                      <a:pt x="193" y="100"/>
                    </a:lnTo>
                    <a:lnTo>
                      <a:pt x="193" y="100"/>
                    </a:lnTo>
                    <a:lnTo>
                      <a:pt x="194" y="95"/>
                    </a:lnTo>
                    <a:lnTo>
                      <a:pt x="195" y="89"/>
                    </a:lnTo>
                    <a:lnTo>
                      <a:pt x="201" y="78"/>
                    </a:lnTo>
                    <a:lnTo>
                      <a:pt x="204" y="67"/>
                    </a:lnTo>
                    <a:lnTo>
                      <a:pt x="206" y="63"/>
                    </a:lnTo>
                    <a:lnTo>
                      <a:pt x="206" y="58"/>
                    </a:lnTo>
                    <a:lnTo>
                      <a:pt x="206" y="5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造字工房尚雅体演示版常规体" pitchFamily="50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1" name="Freeform: Shape 68"/>
              <p:cNvSpPr/>
              <p:nvPr/>
            </p:nvSpPr>
            <p:spPr bwMode="auto">
              <a:xfrm>
                <a:off x="4722813" y="4527550"/>
                <a:ext cx="117475" cy="214312"/>
              </a:xfrm>
              <a:custGeom>
                <a:gdLst>
                  <a:gd name="T0" fmla="*/ 130 w 149"/>
                  <a:gd name="T1" fmla="*/ 135 h 271"/>
                  <a:gd name="T2" fmla="*/ 110 w 149"/>
                  <a:gd name="T3" fmla="*/ 138 h 271"/>
                  <a:gd name="T4" fmla="*/ 104 w 149"/>
                  <a:gd name="T5" fmla="*/ 137 h 271"/>
                  <a:gd name="T6" fmla="*/ 93 w 149"/>
                  <a:gd name="T7" fmla="*/ 130 h 271"/>
                  <a:gd name="T8" fmla="*/ 89 w 149"/>
                  <a:gd name="T9" fmla="*/ 118 h 271"/>
                  <a:gd name="T10" fmla="*/ 89 w 149"/>
                  <a:gd name="T11" fmla="*/ 108 h 271"/>
                  <a:gd name="T12" fmla="*/ 84 w 149"/>
                  <a:gd name="T13" fmla="*/ 104 h 271"/>
                  <a:gd name="T14" fmla="*/ 59 w 149"/>
                  <a:gd name="T15" fmla="*/ 104 h 271"/>
                  <a:gd name="T16" fmla="*/ 43 w 149"/>
                  <a:gd name="T17" fmla="*/ 99 h 271"/>
                  <a:gd name="T18" fmla="*/ 37 w 149"/>
                  <a:gd name="T19" fmla="*/ 90 h 271"/>
                  <a:gd name="T20" fmla="*/ 42 w 149"/>
                  <a:gd name="T21" fmla="*/ 75 h 271"/>
                  <a:gd name="T22" fmla="*/ 49 w 149"/>
                  <a:gd name="T23" fmla="*/ 56 h 271"/>
                  <a:gd name="T24" fmla="*/ 45 w 149"/>
                  <a:gd name="T25" fmla="*/ 47 h 271"/>
                  <a:gd name="T26" fmla="*/ 39 w 149"/>
                  <a:gd name="T27" fmla="*/ 39 h 271"/>
                  <a:gd name="T28" fmla="*/ 27 w 149"/>
                  <a:gd name="T29" fmla="*/ 27 h 271"/>
                  <a:gd name="T30" fmla="*/ 25 w 149"/>
                  <a:gd name="T31" fmla="*/ 15 h 271"/>
                  <a:gd name="T32" fmla="*/ 25 w 149"/>
                  <a:gd name="T33" fmla="*/ 2 h 271"/>
                  <a:gd name="T34" fmla="*/ 10 w 149"/>
                  <a:gd name="T35" fmla="*/ 0 h 271"/>
                  <a:gd name="T36" fmla="*/ 16 w 149"/>
                  <a:gd name="T37" fmla="*/ 10 h 271"/>
                  <a:gd name="T38" fmla="*/ 6 w 149"/>
                  <a:gd name="T39" fmla="*/ 18 h 271"/>
                  <a:gd name="T40" fmla="*/ 0 w 149"/>
                  <a:gd name="T41" fmla="*/ 35 h 271"/>
                  <a:gd name="T42" fmla="*/ 7 w 149"/>
                  <a:gd name="T43" fmla="*/ 51 h 271"/>
                  <a:gd name="T44" fmla="*/ 16 w 149"/>
                  <a:gd name="T45" fmla="*/ 61 h 271"/>
                  <a:gd name="T46" fmla="*/ 35 w 149"/>
                  <a:gd name="T47" fmla="*/ 96 h 271"/>
                  <a:gd name="T48" fmla="*/ 29 w 149"/>
                  <a:gd name="T49" fmla="*/ 100 h 271"/>
                  <a:gd name="T50" fmla="*/ 26 w 149"/>
                  <a:gd name="T51" fmla="*/ 113 h 271"/>
                  <a:gd name="T52" fmla="*/ 35 w 149"/>
                  <a:gd name="T53" fmla="*/ 141 h 271"/>
                  <a:gd name="T54" fmla="*/ 33 w 149"/>
                  <a:gd name="T55" fmla="*/ 156 h 271"/>
                  <a:gd name="T56" fmla="*/ 26 w 149"/>
                  <a:gd name="T57" fmla="*/ 162 h 271"/>
                  <a:gd name="T58" fmla="*/ 25 w 149"/>
                  <a:gd name="T59" fmla="*/ 171 h 271"/>
                  <a:gd name="T60" fmla="*/ 33 w 149"/>
                  <a:gd name="T61" fmla="*/ 182 h 271"/>
                  <a:gd name="T62" fmla="*/ 49 w 149"/>
                  <a:gd name="T63" fmla="*/ 202 h 271"/>
                  <a:gd name="T64" fmla="*/ 52 w 149"/>
                  <a:gd name="T65" fmla="*/ 214 h 271"/>
                  <a:gd name="T66" fmla="*/ 56 w 149"/>
                  <a:gd name="T67" fmla="*/ 231 h 271"/>
                  <a:gd name="T68" fmla="*/ 61 w 149"/>
                  <a:gd name="T69" fmla="*/ 240 h 271"/>
                  <a:gd name="T70" fmla="*/ 61 w 149"/>
                  <a:gd name="T71" fmla="*/ 247 h 271"/>
                  <a:gd name="T72" fmla="*/ 70 w 149"/>
                  <a:gd name="T73" fmla="*/ 249 h 271"/>
                  <a:gd name="T74" fmla="*/ 79 w 149"/>
                  <a:gd name="T75" fmla="*/ 262 h 271"/>
                  <a:gd name="T76" fmla="*/ 85 w 149"/>
                  <a:gd name="T77" fmla="*/ 268 h 271"/>
                  <a:gd name="T78" fmla="*/ 99 w 149"/>
                  <a:gd name="T79" fmla="*/ 271 h 271"/>
                  <a:gd name="T80" fmla="*/ 108 w 149"/>
                  <a:gd name="T81" fmla="*/ 266 h 271"/>
                  <a:gd name="T82" fmla="*/ 109 w 149"/>
                  <a:gd name="T83" fmla="*/ 259 h 271"/>
                  <a:gd name="T84" fmla="*/ 107 w 149"/>
                  <a:gd name="T85" fmla="*/ 242 h 271"/>
                  <a:gd name="T86" fmla="*/ 111 w 149"/>
                  <a:gd name="T87" fmla="*/ 230 h 271"/>
                  <a:gd name="T88" fmla="*/ 117 w 149"/>
                  <a:gd name="T89" fmla="*/ 224 h 271"/>
                  <a:gd name="T90" fmla="*/ 134 w 149"/>
                  <a:gd name="T91" fmla="*/ 214 h 271"/>
                  <a:gd name="T92" fmla="*/ 141 w 149"/>
                  <a:gd name="T93" fmla="*/ 192 h 271"/>
                  <a:gd name="T94" fmla="*/ 147 w 149"/>
                  <a:gd name="T95" fmla="*/ 173 h 271"/>
                  <a:gd name="T96" fmla="*/ 148 w 149"/>
                  <a:gd name="T97" fmla="*/ 157 h 271"/>
                  <a:gd name="T98" fmla="*/ 141 w 149"/>
                  <a:gd name="T99" fmla="*/ 143 h 271"/>
                  <a:gd name="T100" fmla="*/ 132 w 149"/>
                  <a:gd name="T101" fmla="*/ 137 h 27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49" h="271">
                    <a:moveTo>
                      <a:pt x="132" y="137"/>
                    </a:moveTo>
                    <a:lnTo>
                      <a:pt x="132" y="137"/>
                    </a:lnTo>
                    <a:lnTo>
                      <a:pt x="130" y="135"/>
                    </a:lnTo>
                    <a:lnTo>
                      <a:pt x="125" y="135"/>
                    </a:lnTo>
                    <a:lnTo>
                      <a:pt x="118" y="137"/>
                    </a:lnTo>
                    <a:lnTo>
                      <a:pt x="110" y="138"/>
                    </a:lnTo>
                    <a:lnTo>
                      <a:pt x="107" y="138"/>
                    </a:lnTo>
                    <a:lnTo>
                      <a:pt x="104" y="137"/>
                    </a:lnTo>
                    <a:lnTo>
                      <a:pt x="104" y="137"/>
                    </a:lnTo>
                    <a:lnTo>
                      <a:pt x="100" y="135"/>
                    </a:lnTo>
                    <a:lnTo>
                      <a:pt x="97" y="133"/>
                    </a:lnTo>
                    <a:lnTo>
                      <a:pt x="93" y="130"/>
                    </a:lnTo>
                    <a:lnTo>
                      <a:pt x="91" y="126"/>
                    </a:lnTo>
                    <a:lnTo>
                      <a:pt x="90" y="123"/>
                    </a:lnTo>
                    <a:lnTo>
                      <a:pt x="89" y="118"/>
                    </a:lnTo>
                    <a:lnTo>
                      <a:pt x="87" y="114"/>
                    </a:lnTo>
                    <a:lnTo>
                      <a:pt x="89" y="108"/>
                    </a:lnTo>
                    <a:lnTo>
                      <a:pt x="89" y="108"/>
                    </a:lnTo>
                    <a:lnTo>
                      <a:pt x="86" y="106"/>
                    </a:lnTo>
                    <a:lnTo>
                      <a:pt x="84" y="104"/>
                    </a:lnTo>
                    <a:lnTo>
                      <a:pt x="84" y="104"/>
                    </a:lnTo>
                    <a:lnTo>
                      <a:pt x="78" y="104"/>
                    </a:lnTo>
                    <a:lnTo>
                      <a:pt x="72" y="104"/>
                    </a:lnTo>
                    <a:lnTo>
                      <a:pt x="59" y="104"/>
                    </a:lnTo>
                    <a:lnTo>
                      <a:pt x="53" y="104"/>
                    </a:lnTo>
                    <a:lnTo>
                      <a:pt x="48" y="101"/>
                    </a:lnTo>
                    <a:lnTo>
                      <a:pt x="43" y="99"/>
                    </a:lnTo>
                    <a:lnTo>
                      <a:pt x="40" y="94"/>
                    </a:lnTo>
                    <a:lnTo>
                      <a:pt x="40" y="94"/>
                    </a:lnTo>
                    <a:lnTo>
                      <a:pt x="37" y="90"/>
                    </a:lnTo>
                    <a:lnTo>
                      <a:pt x="37" y="85"/>
                    </a:lnTo>
                    <a:lnTo>
                      <a:pt x="40" y="81"/>
                    </a:lnTo>
                    <a:lnTo>
                      <a:pt x="42" y="75"/>
                    </a:lnTo>
                    <a:lnTo>
                      <a:pt x="46" y="66"/>
                    </a:lnTo>
                    <a:lnTo>
                      <a:pt x="48" y="60"/>
                    </a:lnTo>
                    <a:lnTo>
                      <a:pt x="49" y="56"/>
                    </a:lnTo>
                    <a:lnTo>
                      <a:pt x="49" y="56"/>
                    </a:lnTo>
                    <a:lnTo>
                      <a:pt x="48" y="51"/>
                    </a:lnTo>
                    <a:lnTo>
                      <a:pt x="45" y="47"/>
                    </a:lnTo>
                    <a:lnTo>
                      <a:pt x="42" y="42"/>
                    </a:lnTo>
                    <a:lnTo>
                      <a:pt x="39" y="39"/>
                    </a:lnTo>
                    <a:lnTo>
                      <a:pt x="39" y="39"/>
                    </a:lnTo>
                    <a:lnTo>
                      <a:pt x="33" y="33"/>
                    </a:lnTo>
                    <a:lnTo>
                      <a:pt x="27" y="27"/>
                    </a:lnTo>
                    <a:lnTo>
                      <a:pt x="27" y="27"/>
                    </a:lnTo>
                    <a:lnTo>
                      <a:pt x="26" y="24"/>
                    </a:lnTo>
                    <a:lnTo>
                      <a:pt x="25" y="22"/>
                    </a:lnTo>
                    <a:lnTo>
                      <a:pt x="25" y="15"/>
                    </a:lnTo>
                    <a:lnTo>
                      <a:pt x="25" y="9"/>
                    </a:lnTo>
                    <a:lnTo>
                      <a:pt x="25" y="2"/>
                    </a:lnTo>
                    <a:lnTo>
                      <a:pt x="25" y="2"/>
                    </a:lnTo>
                    <a:lnTo>
                      <a:pt x="21" y="2"/>
                    </a:lnTo>
                    <a:lnTo>
                      <a:pt x="18" y="1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10" y="2"/>
                    </a:lnTo>
                    <a:lnTo>
                      <a:pt x="16" y="10"/>
                    </a:lnTo>
                    <a:lnTo>
                      <a:pt x="16" y="10"/>
                    </a:lnTo>
                    <a:lnTo>
                      <a:pt x="10" y="14"/>
                    </a:lnTo>
                    <a:lnTo>
                      <a:pt x="6" y="18"/>
                    </a:lnTo>
                    <a:lnTo>
                      <a:pt x="2" y="24"/>
                    </a:lnTo>
                    <a:lnTo>
                      <a:pt x="0" y="30"/>
                    </a:lnTo>
                    <a:lnTo>
                      <a:pt x="0" y="35"/>
                    </a:lnTo>
                    <a:lnTo>
                      <a:pt x="0" y="42"/>
                    </a:lnTo>
                    <a:lnTo>
                      <a:pt x="2" y="47"/>
                    </a:lnTo>
                    <a:lnTo>
                      <a:pt x="7" y="51"/>
                    </a:lnTo>
                    <a:lnTo>
                      <a:pt x="7" y="51"/>
                    </a:lnTo>
                    <a:lnTo>
                      <a:pt x="12" y="56"/>
                    </a:lnTo>
                    <a:lnTo>
                      <a:pt x="16" y="61"/>
                    </a:lnTo>
                    <a:lnTo>
                      <a:pt x="23" y="73"/>
                    </a:lnTo>
                    <a:lnTo>
                      <a:pt x="28" y="84"/>
                    </a:lnTo>
                    <a:lnTo>
                      <a:pt x="35" y="96"/>
                    </a:lnTo>
                    <a:lnTo>
                      <a:pt x="35" y="96"/>
                    </a:lnTo>
                    <a:lnTo>
                      <a:pt x="32" y="98"/>
                    </a:lnTo>
                    <a:lnTo>
                      <a:pt x="29" y="100"/>
                    </a:lnTo>
                    <a:lnTo>
                      <a:pt x="27" y="106"/>
                    </a:lnTo>
                    <a:lnTo>
                      <a:pt x="27" y="106"/>
                    </a:lnTo>
                    <a:lnTo>
                      <a:pt x="26" y="113"/>
                    </a:lnTo>
                    <a:lnTo>
                      <a:pt x="28" y="121"/>
                    </a:lnTo>
                    <a:lnTo>
                      <a:pt x="33" y="134"/>
                    </a:lnTo>
                    <a:lnTo>
                      <a:pt x="35" y="141"/>
                    </a:lnTo>
                    <a:lnTo>
                      <a:pt x="35" y="149"/>
                    </a:lnTo>
                    <a:lnTo>
                      <a:pt x="34" y="152"/>
                    </a:lnTo>
                    <a:lnTo>
                      <a:pt x="33" y="156"/>
                    </a:lnTo>
                    <a:lnTo>
                      <a:pt x="29" y="159"/>
                    </a:lnTo>
                    <a:lnTo>
                      <a:pt x="26" y="162"/>
                    </a:lnTo>
                    <a:lnTo>
                      <a:pt x="26" y="162"/>
                    </a:lnTo>
                    <a:lnTo>
                      <a:pt x="25" y="164"/>
                    </a:lnTo>
                    <a:lnTo>
                      <a:pt x="24" y="167"/>
                    </a:lnTo>
                    <a:lnTo>
                      <a:pt x="25" y="171"/>
                    </a:lnTo>
                    <a:lnTo>
                      <a:pt x="26" y="173"/>
                    </a:lnTo>
                    <a:lnTo>
                      <a:pt x="26" y="173"/>
                    </a:lnTo>
                    <a:lnTo>
                      <a:pt x="33" y="182"/>
                    </a:lnTo>
                    <a:lnTo>
                      <a:pt x="40" y="190"/>
                    </a:lnTo>
                    <a:lnTo>
                      <a:pt x="46" y="198"/>
                    </a:lnTo>
                    <a:lnTo>
                      <a:pt x="49" y="202"/>
                    </a:lnTo>
                    <a:lnTo>
                      <a:pt x="50" y="207"/>
                    </a:lnTo>
                    <a:lnTo>
                      <a:pt x="50" y="207"/>
                    </a:lnTo>
                    <a:lnTo>
                      <a:pt x="52" y="214"/>
                    </a:lnTo>
                    <a:lnTo>
                      <a:pt x="52" y="222"/>
                    </a:lnTo>
                    <a:lnTo>
                      <a:pt x="53" y="226"/>
                    </a:lnTo>
                    <a:lnTo>
                      <a:pt x="56" y="231"/>
                    </a:lnTo>
                    <a:lnTo>
                      <a:pt x="58" y="235"/>
                    </a:lnTo>
                    <a:lnTo>
                      <a:pt x="61" y="240"/>
                    </a:lnTo>
                    <a:lnTo>
                      <a:pt x="61" y="240"/>
                    </a:lnTo>
                    <a:lnTo>
                      <a:pt x="62" y="241"/>
                    </a:lnTo>
                    <a:lnTo>
                      <a:pt x="62" y="242"/>
                    </a:lnTo>
                    <a:lnTo>
                      <a:pt x="61" y="247"/>
                    </a:lnTo>
                    <a:lnTo>
                      <a:pt x="61" y="247"/>
                    </a:lnTo>
                    <a:lnTo>
                      <a:pt x="67" y="247"/>
                    </a:lnTo>
                    <a:lnTo>
                      <a:pt x="70" y="249"/>
                    </a:lnTo>
                    <a:lnTo>
                      <a:pt x="73" y="251"/>
                    </a:lnTo>
                    <a:lnTo>
                      <a:pt x="75" y="255"/>
                    </a:lnTo>
                    <a:lnTo>
                      <a:pt x="79" y="262"/>
                    </a:lnTo>
                    <a:lnTo>
                      <a:pt x="82" y="265"/>
                    </a:lnTo>
                    <a:lnTo>
                      <a:pt x="85" y="268"/>
                    </a:lnTo>
                    <a:lnTo>
                      <a:pt x="85" y="268"/>
                    </a:lnTo>
                    <a:lnTo>
                      <a:pt x="87" y="270"/>
                    </a:lnTo>
                    <a:lnTo>
                      <a:pt x="91" y="271"/>
                    </a:lnTo>
                    <a:lnTo>
                      <a:pt x="99" y="271"/>
                    </a:lnTo>
                    <a:lnTo>
                      <a:pt x="102" y="270"/>
                    </a:lnTo>
                    <a:lnTo>
                      <a:pt x="104" y="268"/>
                    </a:lnTo>
                    <a:lnTo>
                      <a:pt x="108" y="266"/>
                    </a:lnTo>
                    <a:lnTo>
                      <a:pt x="109" y="264"/>
                    </a:lnTo>
                    <a:lnTo>
                      <a:pt x="109" y="264"/>
                    </a:lnTo>
                    <a:lnTo>
                      <a:pt x="109" y="259"/>
                    </a:lnTo>
                    <a:lnTo>
                      <a:pt x="109" y="256"/>
                    </a:lnTo>
                    <a:lnTo>
                      <a:pt x="108" y="247"/>
                    </a:lnTo>
                    <a:lnTo>
                      <a:pt x="107" y="242"/>
                    </a:lnTo>
                    <a:lnTo>
                      <a:pt x="108" y="238"/>
                    </a:lnTo>
                    <a:lnTo>
                      <a:pt x="109" y="233"/>
                    </a:lnTo>
                    <a:lnTo>
                      <a:pt x="111" y="230"/>
                    </a:lnTo>
                    <a:lnTo>
                      <a:pt x="111" y="230"/>
                    </a:lnTo>
                    <a:lnTo>
                      <a:pt x="114" y="226"/>
                    </a:lnTo>
                    <a:lnTo>
                      <a:pt x="117" y="224"/>
                    </a:lnTo>
                    <a:lnTo>
                      <a:pt x="125" y="220"/>
                    </a:lnTo>
                    <a:lnTo>
                      <a:pt x="132" y="216"/>
                    </a:lnTo>
                    <a:lnTo>
                      <a:pt x="134" y="214"/>
                    </a:lnTo>
                    <a:lnTo>
                      <a:pt x="135" y="210"/>
                    </a:lnTo>
                    <a:lnTo>
                      <a:pt x="135" y="210"/>
                    </a:lnTo>
                    <a:lnTo>
                      <a:pt x="141" y="192"/>
                    </a:lnTo>
                    <a:lnTo>
                      <a:pt x="143" y="183"/>
                    </a:lnTo>
                    <a:lnTo>
                      <a:pt x="147" y="173"/>
                    </a:lnTo>
                    <a:lnTo>
                      <a:pt x="147" y="173"/>
                    </a:lnTo>
                    <a:lnTo>
                      <a:pt x="148" y="168"/>
                    </a:lnTo>
                    <a:lnTo>
                      <a:pt x="149" y="163"/>
                    </a:lnTo>
                    <a:lnTo>
                      <a:pt x="148" y="157"/>
                    </a:lnTo>
                    <a:lnTo>
                      <a:pt x="147" y="152"/>
                    </a:lnTo>
                    <a:lnTo>
                      <a:pt x="144" y="148"/>
                    </a:lnTo>
                    <a:lnTo>
                      <a:pt x="141" y="143"/>
                    </a:lnTo>
                    <a:lnTo>
                      <a:pt x="136" y="140"/>
                    </a:lnTo>
                    <a:lnTo>
                      <a:pt x="132" y="137"/>
                    </a:lnTo>
                    <a:lnTo>
                      <a:pt x="132" y="13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造字工房尚雅体演示版常规体" pitchFamily="50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2" name="Freeform: Shape 69"/>
              <p:cNvSpPr/>
              <p:nvPr/>
            </p:nvSpPr>
            <p:spPr bwMode="auto">
              <a:xfrm>
                <a:off x="3948113" y="3900488"/>
                <a:ext cx="15875" cy="7937"/>
              </a:xfrm>
              <a:custGeom>
                <a:gdLst>
                  <a:gd name="T0" fmla="*/ 0 w 19"/>
                  <a:gd name="T1" fmla="*/ 10 h 10"/>
                  <a:gd name="T2" fmla="*/ 0 w 19"/>
                  <a:gd name="T3" fmla="*/ 10 h 10"/>
                  <a:gd name="T4" fmla="*/ 19 w 19"/>
                  <a:gd name="T5" fmla="*/ 3 h 10"/>
                  <a:gd name="T6" fmla="*/ 19 w 19"/>
                  <a:gd name="T7" fmla="*/ 3 h 10"/>
                  <a:gd name="T8" fmla="*/ 19 w 19"/>
                  <a:gd name="T9" fmla="*/ 0 h 10"/>
                  <a:gd name="T10" fmla="*/ 0 w 19"/>
                  <a:gd name="T11" fmla="*/ 10 h 1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" h="10">
                    <a:moveTo>
                      <a:pt x="0" y="10"/>
                    </a:moveTo>
                    <a:lnTo>
                      <a:pt x="0" y="10"/>
                    </a:lnTo>
                    <a:lnTo>
                      <a:pt x="19" y="3"/>
                    </a:lnTo>
                    <a:lnTo>
                      <a:pt x="19" y="3"/>
                    </a:lnTo>
                    <a:lnTo>
                      <a:pt x="19" y="0"/>
                    </a:lnTo>
                    <a:lnTo>
                      <a:pt x="0" y="1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造字工房尚雅体演示版常规体" pitchFamily="50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7" name="Group 4"/>
            <p:cNvGrpSpPr/>
            <p:nvPr/>
          </p:nvGrpSpPr>
          <p:grpSpPr>
            <a:xfrm>
              <a:off x="5395164" y="3003378"/>
              <a:ext cx="1532118" cy="1714167"/>
              <a:chOff x="1041400" y="3132138"/>
              <a:chExt cx="1349375" cy="1509712"/>
            </a:xfrm>
            <a:grpFill/>
          </p:grpSpPr>
          <p:sp>
            <p:nvSpPr>
              <p:cNvPr id="65" name="Freeform: Shape 62"/>
              <p:cNvSpPr/>
              <p:nvPr/>
            </p:nvSpPr>
            <p:spPr bwMode="auto">
              <a:xfrm>
                <a:off x="2209800" y="4117975"/>
                <a:ext cx="180975" cy="303212"/>
              </a:xfrm>
              <a:custGeom>
                <a:gdLst>
                  <a:gd name="T0" fmla="*/ 208 w 227"/>
                  <a:gd name="T1" fmla="*/ 11 h 382"/>
                  <a:gd name="T2" fmla="*/ 196 w 227"/>
                  <a:gd name="T3" fmla="*/ 1 h 382"/>
                  <a:gd name="T4" fmla="*/ 186 w 227"/>
                  <a:gd name="T5" fmla="*/ 0 h 382"/>
                  <a:gd name="T6" fmla="*/ 174 w 227"/>
                  <a:gd name="T7" fmla="*/ 7 h 382"/>
                  <a:gd name="T8" fmla="*/ 158 w 227"/>
                  <a:gd name="T9" fmla="*/ 33 h 382"/>
                  <a:gd name="T10" fmla="*/ 151 w 227"/>
                  <a:gd name="T11" fmla="*/ 38 h 382"/>
                  <a:gd name="T12" fmla="*/ 136 w 227"/>
                  <a:gd name="T13" fmla="*/ 51 h 382"/>
                  <a:gd name="T14" fmla="*/ 134 w 227"/>
                  <a:gd name="T15" fmla="*/ 65 h 382"/>
                  <a:gd name="T16" fmla="*/ 127 w 227"/>
                  <a:gd name="T17" fmla="*/ 92 h 382"/>
                  <a:gd name="T18" fmla="*/ 111 w 227"/>
                  <a:gd name="T19" fmla="*/ 110 h 382"/>
                  <a:gd name="T20" fmla="*/ 94 w 227"/>
                  <a:gd name="T21" fmla="*/ 113 h 382"/>
                  <a:gd name="T22" fmla="*/ 72 w 227"/>
                  <a:gd name="T23" fmla="*/ 104 h 382"/>
                  <a:gd name="T24" fmla="*/ 44 w 227"/>
                  <a:gd name="T25" fmla="*/ 85 h 382"/>
                  <a:gd name="T26" fmla="*/ 38 w 227"/>
                  <a:gd name="T27" fmla="*/ 107 h 382"/>
                  <a:gd name="T28" fmla="*/ 39 w 227"/>
                  <a:gd name="T29" fmla="*/ 120 h 382"/>
                  <a:gd name="T30" fmla="*/ 49 w 227"/>
                  <a:gd name="T31" fmla="*/ 129 h 382"/>
                  <a:gd name="T32" fmla="*/ 60 w 227"/>
                  <a:gd name="T33" fmla="*/ 152 h 382"/>
                  <a:gd name="T34" fmla="*/ 59 w 227"/>
                  <a:gd name="T35" fmla="*/ 174 h 382"/>
                  <a:gd name="T36" fmla="*/ 37 w 227"/>
                  <a:gd name="T37" fmla="*/ 209 h 382"/>
                  <a:gd name="T38" fmla="*/ 14 w 227"/>
                  <a:gd name="T39" fmla="*/ 244 h 382"/>
                  <a:gd name="T40" fmla="*/ 3 w 227"/>
                  <a:gd name="T41" fmla="*/ 254 h 382"/>
                  <a:gd name="T42" fmla="*/ 1 w 227"/>
                  <a:gd name="T43" fmla="*/ 268 h 382"/>
                  <a:gd name="T44" fmla="*/ 1 w 227"/>
                  <a:gd name="T45" fmla="*/ 302 h 382"/>
                  <a:gd name="T46" fmla="*/ 10 w 227"/>
                  <a:gd name="T47" fmla="*/ 336 h 382"/>
                  <a:gd name="T48" fmla="*/ 26 w 227"/>
                  <a:gd name="T49" fmla="*/ 364 h 382"/>
                  <a:gd name="T50" fmla="*/ 50 w 227"/>
                  <a:gd name="T51" fmla="*/ 380 h 382"/>
                  <a:gd name="T52" fmla="*/ 83 w 227"/>
                  <a:gd name="T53" fmla="*/ 378 h 382"/>
                  <a:gd name="T54" fmla="*/ 116 w 227"/>
                  <a:gd name="T55" fmla="*/ 368 h 382"/>
                  <a:gd name="T56" fmla="*/ 128 w 227"/>
                  <a:gd name="T57" fmla="*/ 367 h 382"/>
                  <a:gd name="T58" fmla="*/ 120 w 227"/>
                  <a:gd name="T59" fmla="*/ 343 h 382"/>
                  <a:gd name="T60" fmla="*/ 120 w 227"/>
                  <a:gd name="T61" fmla="*/ 317 h 382"/>
                  <a:gd name="T62" fmla="*/ 126 w 227"/>
                  <a:gd name="T63" fmla="*/ 293 h 382"/>
                  <a:gd name="T64" fmla="*/ 141 w 227"/>
                  <a:gd name="T65" fmla="*/ 274 h 382"/>
                  <a:gd name="T66" fmla="*/ 162 w 227"/>
                  <a:gd name="T67" fmla="*/ 264 h 382"/>
                  <a:gd name="T68" fmla="*/ 171 w 227"/>
                  <a:gd name="T69" fmla="*/ 259 h 382"/>
                  <a:gd name="T70" fmla="*/ 178 w 227"/>
                  <a:gd name="T71" fmla="*/ 245 h 382"/>
                  <a:gd name="T72" fmla="*/ 180 w 227"/>
                  <a:gd name="T73" fmla="*/ 229 h 382"/>
                  <a:gd name="T74" fmla="*/ 188 w 227"/>
                  <a:gd name="T75" fmla="*/ 194 h 382"/>
                  <a:gd name="T76" fmla="*/ 207 w 227"/>
                  <a:gd name="T77" fmla="*/ 163 h 382"/>
                  <a:gd name="T78" fmla="*/ 219 w 227"/>
                  <a:gd name="T79" fmla="*/ 150 h 382"/>
                  <a:gd name="T80" fmla="*/ 226 w 227"/>
                  <a:gd name="T81" fmla="*/ 134 h 382"/>
                  <a:gd name="T82" fmla="*/ 226 w 227"/>
                  <a:gd name="T83" fmla="*/ 117 h 382"/>
                  <a:gd name="T84" fmla="*/ 215 w 227"/>
                  <a:gd name="T85" fmla="*/ 87 h 382"/>
                  <a:gd name="T86" fmla="*/ 202 w 227"/>
                  <a:gd name="T87" fmla="*/ 51 h 382"/>
                  <a:gd name="T88" fmla="*/ 204 w 227"/>
                  <a:gd name="T89" fmla="*/ 26 h 382"/>
                  <a:gd name="T90" fmla="*/ 209 w 227"/>
                  <a:gd name="T91" fmla="*/ 13 h 38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226" h="382">
                    <a:moveTo>
                      <a:pt x="209" y="13"/>
                    </a:moveTo>
                    <a:lnTo>
                      <a:pt x="209" y="13"/>
                    </a:lnTo>
                    <a:lnTo>
                      <a:pt x="208" y="11"/>
                    </a:lnTo>
                    <a:lnTo>
                      <a:pt x="206" y="7"/>
                    </a:lnTo>
                    <a:lnTo>
                      <a:pt x="201" y="3"/>
                    </a:lnTo>
                    <a:lnTo>
                      <a:pt x="196" y="1"/>
                    </a:lnTo>
                    <a:lnTo>
                      <a:pt x="196" y="1"/>
                    </a:lnTo>
                    <a:lnTo>
                      <a:pt x="191" y="0"/>
                    </a:lnTo>
                    <a:lnTo>
                      <a:pt x="186" y="0"/>
                    </a:lnTo>
                    <a:lnTo>
                      <a:pt x="183" y="1"/>
                    </a:lnTo>
                    <a:lnTo>
                      <a:pt x="179" y="2"/>
                    </a:lnTo>
                    <a:lnTo>
                      <a:pt x="174" y="7"/>
                    </a:lnTo>
                    <a:lnTo>
                      <a:pt x="170" y="12"/>
                    </a:lnTo>
                    <a:lnTo>
                      <a:pt x="162" y="27"/>
                    </a:lnTo>
                    <a:lnTo>
                      <a:pt x="158" y="33"/>
                    </a:lnTo>
                    <a:lnTo>
                      <a:pt x="154" y="36"/>
                    </a:lnTo>
                    <a:lnTo>
                      <a:pt x="151" y="38"/>
                    </a:lnTo>
                    <a:lnTo>
                      <a:pt x="151" y="38"/>
                    </a:lnTo>
                    <a:lnTo>
                      <a:pt x="145" y="42"/>
                    </a:lnTo>
                    <a:lnTo>
                      <a:pt x="140" y="46"/>
                    </a:lnTo>
                    <a:lnTo>
                      <a:pt x="136" y="51"/>
                    </a:lnTo>
                    <a:lnTo>
                      <a:pt x="135" y="55"/>
                    </a:lnTo>
                    <a:lnTo>
                      <a:pt x="135" y="55"/>
                    </a:lnTo>
                    <a:lnTo>
                      <a:pt x="134" y="65"/>
                    </a:lnTo>
                    <a:lnTo>
                      <a:pt x="133" y="75"/>
                    </a:lnTo>
                    <a:lnTo>
                      <a:pt x="130" y="83"/>
                    </a:lnTo>
                    <a:lnTo>
                      <a:pt x="127" y="92"/>
                    </a:lnTo>
                    <a:lnTo>
                      <a:pt x="122" y="99"/>
                    </a:lnTo>
                    <a:lnTo>
                      <a:pt x="117" y="105"/>
                    </a:lnTo>
                    <a:lnTo>
                      <a:pt x="111" y="110"/>
                    </a:lnTo>
                    <a:lnTo>
                      <a:pt x="103" y="113"/>
                    </a:lnTo>
                    <a:lnTo>
                      <a:pt x="103" y="113"/>
                    </a:lnTo>
                    <a:lnTo>
                      <a:pt x="94" y="113"/>
                    </a:lnTo>
                    <a:lnTo>
                      <a:pt x="86" y="112"/>
                    </a:lnTo>
                    <a:lnTo>
                      <a:pt x="79" y="109"/>
                    </a:lnTo>
                    <a:lnTo>
                      <a:pt x="72" y="104"/>
                    </a:lnTo>
                    <a:lnTo>
                      <a:pt x="59" y="94"/>
                    </a:lnTo>
                    <a:lnTo>
                      <a:pt x="52" y="90"/>
                    </a:lnTo>
                    <a:lnTo>
                      <a:pt x="44" y="85"/>
                    </a:lnTo>
                    <a:lnTo>
                      <a:pt x="44" y="85"/>
                    </a:lnTo>
                    <a:lnTo>
                      <a:pt x="42" y="95"/>
                    </a:lnTo>
                    <a:lnTo>
                      <a:pt x="38" y="107"/>
                    </a:lnTo>
                    <a:lnTo>
                      <a:pt x="38" y="112"/>
                    </a:lnTo>
                    <a:lnTo>
                      <a:pt x="38" y="116"/>
                    </a:lnTo>
                    <a:lnTo>
                      <a:pt x="39" y="120"/>
                    </a:lnTo>
                    <a:lnTo>
                      <a:pt x="42" y="123"/>
                    </a:lnTo>
                    <a:lnTo>
                      <a:pt x="42" y="123"/>
                    </a:lnTo>
                    <a:lnTo>
                      <a:pt x="49" y="129"/>
                    </a:lnTo>
                    <a:lnTo>
                      <a:pt x="54" y="136"/>
                    </a:lnTo>
                    <a:lnTo>
                      <a:pt x="58" y="144"/>
                    </a:lnTo>
                    <a:lnTo>
                      <a:pt x="60" y="152"/>
                    </a:lnTo>
                    <a:lnTo>
                      <a:pt x="61" y="159"/>
                    </a:lnTo>
                    <a:lnTo>
                      <a:pt x="60" y="167"/>
                    </a:lnTo>
                    <a:lnTo>
                      <a:pt x="59" y="174"/>
                    </a:lnTo>
                    <a:lnTo>
                      <a:pt x="55" y="178"/>
                    </a:lnTo>
                    <a:lnTo>
                      <a:pt x="55" y="178"/>
                    </a:lnTo>
                    <a:lnTo>
                      <a:pt x="37" y="209"/>
                    </a:lnTo>
                    <a:lnTo>
                      <a:pt x="18" y="241"/>
                    </a:lnTo>
                    <a:lnTo>
                      <a:pt x="18" y="241"/>
                    </a:lnTo>
                    <a:lnTo>
                      <a:pt x="14" y="244"/>
                    </a:lnTo>
                    <a:lnTo>
                      <a:pt x="9" y="248"/>
                    </a:lnTo>
                    <a:lnTo>
                      <a:pt x="4" y="252"/>
                    </a:lnTo>
                    <a:lnTo>
                      <a:pt x="3" y="254"/>
                    </a:lnTo>
                    <a:lnTo>
                      <a:pt x="2" y="257"/>
                    </a:lnTo>
                    <a:lnTo>
                      <a:pt x="2" y="257"/>
                    </a:lnTo>
                    <a:lnTo>
                      <a:pt x="1" y="268"/>
                    </a:lnTo>
                    <a:lnTo>
                      <a:pt x="0" y="279"/>
                    </a:lnTo>
                    <a:lnTo>
                      <a:pt x="0" y="291"/>
                    </a:lnTo>
                    <a:lnTo>
                      <a:pt x="1" y="302"/>
                    </a:lnTo>
                    <a:lnTo>
                      <a:pt x="3" y="315"/>
                    </a:lnTo>
                    <a:lnTo>
                      <a:pt x="5" y="326"/>
                    </a:lnTo>
                    <a:lnTo>
                      <a:pt x="10" y="336"/>
                    </a:lnTo>
                    <a:lnTo>
                      <a:pt x="14" y="347"/>
                    </a:lnTo>
                    <a:lnTo>
                      <a:pt x="19" y="356"/>
                    </a:lnTo>
                    <a:lnTo>
                      <a:pt x="26" y="364"/>
                    </a:lnTo>
                    <a:lnTo>
                      <a:pt x="33" y="370"/>
                    </a:lnTo>
                    <a:lnTo>
                      <a:pt x="41" y="376"/>
                    </a:lnTo>
                    <a:lnTo>
                      <a:pt x="50" y="380"/>
                    </a:lnTo>
                    <a:lnTo>
                      <a:pt x="60" y="382"/>
                    </a:lnTo>
                    <a:lnTo>
                      <a:pt x="70" y="381"/>
                    </a:lnTo>
                    <a:lnTo>
                      <a:pt x="83" y="378"/>
                    </a:lnTo>
                    <a:lnTo>
                      <a:pt x="83" y="378"/>
                    </a:lnTo>
                    <a:lnTo>
                      <a:pt x="103" y="370"/>
                    </a:lnTo>
                    <a:lnTo>
                      <a:pt x="116" y="368"/>
                    </a:lnTo>
                    <a:lnTo>
                      <a:pt x="121" y="367"/>
                    </a:lnTo>
                    <a:lnTo>
                      <a:pt x="128" y="367"/>
                    </a:lnTo>
                    <a:lnTo>
                      <a:pt x="128" y="367"/>
                    </a:lnTo>
                    <a:lnTo>
                      <a:pt x="125" y="359"/>
                    </a:lnTo>
                    <a:lnTo>
                      <a:pt x="122" y="351"/>
                    </a:lnTo>
                    <a:lnTo>
                      <a:pt x="120" y="343"/>
                    </a:lnTo>
                    <a:lnTo>
                      <a:pt x="119" y="334"/>
                    </a:lnTo>
                    <a:lnTo>
                      <a:pt x="119" y="325"/>
                    </a:lnTo>
                    <a:lnTo>
                      <a:pt x="120" y="317"/>
                    </a:lnTo>
                    <a:lnTo>
                      <a:pt x="121" y="309"/>
                    </a:lnTo>
                    <a:lnTo>
                      <a:pt x="124" y="301"/>
                    </a:lnTo>
                    <a:lnTo>
                      <a:pt x="126" y="293"/>
                    </a:lnTo>
                    <a:lnTo>
                      <a:pt x="130" y="286"/>
                    </a:lnTo>
                    <a:lnTo>
                      <a:pt x="135" y="279"/>
                    </a:lnTo>
                    <a:lnTo>
                      <a:pt x="141" y="274"/>
                    </a:lnTo>
                    <a:lnTo>
                      <a:pt x="146" y="269"/>
                    </a:lnTo>
                    <a:lnTo>
                      <a:pt x="154" y="266"/>
                    </a:lnTo>
                    <a:lnTo>
                      <a:pt x="162" y="264"/>
                    </a:lnTo>
                    <a:lnTo>
                      <a:pt x="171" y="261"/>
                    </a:lnTo>
                    <a:lnTo>
                      <a:pt x="171" y="261"/>
                    </a:lnTo>
                    <a:lnTo>
                      <a:pt x="171" y="259"/>
                    </a:lnTo>
                    <a:lnTo>
                      <a:pt x="173" y="256"/>
                    </a:lnTo>
                    <a:lnTo>
                      <a:pt x="175" y="250"/>
                    </a:lnTo>
                    <a:lnTo>
                      <a:pt x="178" y="245"/>
                    </a:lnTo>
                    <a:lnTo>
                      <a:pt x="179" y="242"/>
                    </a:lnTo>
                    <a:lnTo>
                      <a:pt x="179" y="242"/>
                    </a:lnTo>
                    <a:lnTo>
                      <a:pt x="180" y="229"/>
                    </a:lnTo>
                    <a:lnTo>
                      <a:pt x="183" y="217"/>
                    </a:lnTo>
                    <a:lnTo>
                      <a:pt x="185" y="206"/>
                    </a:lnTo>
                    <a:lnTo>
                      <a:pt x="188" y="194"/>
                    </a:lnTo>
                    <a:lnTo>
                      <a:pt x="193" y="183"/>
                    </a:lnTo>
                    <a:lnTo>
                      <a:pt x="199" y="174"/>
                    </a:lnTo>
                    <a:lnTo>
                      <a:pt x="207" y="163"/>
                    </a:lnTo>
                    <a:lnTo>
                      <a:pt x="215" y="154"/>
                    </a:lnTo>
                    <a:lnTo>
                      <a:pt x="215" y="154"/>
                    </a:lnTo>
                    <a:lnTo>
                      <a:pt x="219" y="150"/>
                    </a:lnTo>
                    <a:lnTo>
                      <a:pt x="223" y="145"/>
                    </a:lnTo>
                    <a:lnTo>
                      <a:pt x="225" y="140"/>
                    </a:lnTo>
                    <a:lnTo>
                      <a:pt x="226" y="134"/>
                    </a:lnTo>
                    <a:lnTo>
                      <a:pt x="227" y="128"/>
                    </a:lnTo>
                    <a:lnTo>
                      <a:pt x="227" y="123"/>
                    </a:lnTo>
                    <a:lnTo>
                      <a:pt x="226" y="117"/>
                    </a:lnTo>
                    <a:lnTo>
                      <a:pt x="225" y="111"/>
                    </a:lnTo>
                    <a:lnTo>
                      <a:pt x="225" y="111"/>
                    </a:lnTo>
                    <a:lnTo>
                      <a:pt x="215" y="87"/>
                    </a:lnTo>
                    <a:lnTo>
                      <a:pt x="209" y="76"/>
                    </a:lnTo>
                    <a:lnTo>
                      <a:pt x="206" y="63"/>
                    </a:lnTo>
                    <a:lnTo>
                      <a:pt x="202" y="51"/>
                    </a:lnTo>
                    <a:lnTo>
                      <a:pt x="202" y="38"/>
                    </a:lnTo>
                    <a:lnTo>
                      <a:pt x="202" y="33"/>
                    </a:lnTo>
                    <a:lnTo>
                      <a:pt x="204" y="26"/>
                    </a:lnTo>
                    <a:lnTo>
                      <a:pt x="206" y="20"/>
                    </a:lnTo>
                    <a:lnTo>
                      <a:pt x="209" y="13"/>
                    </a:lnTo>
                    <a:lnTo>
                      <a:pt x="209" y="1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造字工房尚雅体演示版常规体" pitchFamily="50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6" name="Freeform: Shape 63"/>
              <p:cNvSpPr/>
              <p:nvPr/>
            </p:nvSpPr>
            <p:spPr bwMode="auto">
              <a:xfrm>
                <a:off x="1041400" y="3132138"/>
                <a:ext cx="1344613" cy="1509712"/>
              </a:xfrm>
              <a:custGeom>
                <a:gdLst>
                  <a:gd name="T0" fmla="*/ 1088 w 1693"/>
                  <a:gd name="T1" fmla="*/ 141 h 1901"/>
                  <a:gd name="T2" fmla="*/ 1019 w 1693"/>
                  <a:gd name="T3" fmla="*/ 130 h 1901"/>
                  <a:gd name="T4" fmla="*/ 953 w 1693"/>
                  <a:gd name="T5" fmla="*/ 128 h 1901"/>
                  <a:gd name="T6" fmla="*/ 844 w 1693"/>
                  <a:gd name="T7" fmla="*/ 144 h 1901"/>
                  <a:gd name="T8" fmla="*/ 790 w 1693"/>
                  <a:gd name="T9" fmla="*/ 111 h 1901"/>
                  <a:gd name="T10" fmla="*/ 723 w 1693"/>
                  <a:gd name="T11" fmla="*/ 98 h 1901"/>
                  <a:gd name="T12" fmla="*/ 684 w 1693"/>
                  <a:gd name="T13" fmla="*/ 25 h 1901"/>
                  <a:gd name="T14" fmla="*/ 586 w 1693"/>
                  <a:gd name="T15" fmla="*/ 10 h 1901"/>
                  <a:gd name="T16" fmla="*/ 457 w 1693"/>
                  <a:gd name="T17" fmla="*/ 25 h 1901"/>
                  <a:gd name="T18" fmla="*/ 321 w 1693"/>
                  <a:gd name="T19" fmla="*/ 74 h 1901"/>
                  <a:gd name="T20" fmla="*/ 232 w 1693"/>
                  <a:gd name="T21" fmla="*/ 109 h 1901"/>
                  <a:gd name="T22" fmla="*/ 201 w 1693"/>
                  <a:gd name="T23" fmla="*/ 142 h 1901"/>
                  <a:gd name="T24" fmla="*/ 194 w 1693"/>
                  <a:gd name="T25" fmla="*/ 182 h 1901"/>
                  <a:gd name="T26" fmla="*/ 166 w 1693"/>
                  <a:gd name="T27" fmla="*/ 210 h 1901"/>
                  <a:gd name="T28" fmla="*/ 80 w 1693"/>
                  <a:gd name="T29" fmla="*/ 269 h 1901"/>
                  <a:gd name="T30" fmla="*/ 28 w 1693"/>
                  <a:gd name="T31" fmla="*/ 333 h 1901"/>
                  <a:gd name="T32" fmla="*/ 1 w 1693"/>
                  <a:gd name="T33" fmla="*/ 482 h 1901"/>
                  <a:gd name="T34" fmla="*/ 30 w 1693"/>
                  <a:gd name="T35" fmla="*/ 576 h 1901"/>
                  <a:gd name="T36" fmla="*/ 59 w 1693"/>
                  <a:gd name="T37" fmla="*/ 698 h 1901"/>
                  <a:gd name="T38" fmla="*/ 142 w 1693"/>
                  <a:gd name="T39" fmla="*/ 804 h 1901"/>
                  <a:gd name="T40" fmla="*/ 233 w 1693"/>
                  <a:gd name="T41" fmla="*/ 864 h 1901"/>
                  <a:gd name="T42" fmla="*/ 341 w 1693"/>
                  <a:gd name="T43" fmla="*/ 872 h 1901"/>
                  <a:gd name="T44" fmla="*/ 449 w 1693"/>
                  <a:gd name="T45" fmla="*/ 822 h 1901"/>
                  <a:gd name="T46" fmla="*/ 535 w 1693"/>
                  <a:gd name="T47" fmla="*/ 864 h 1901"/>
                  <a:gd name="T48" fmla="*/ 589 w 1693"/>
                  <a:gd name="T49" fmla="*/ 902 h 1901"/>
                  <a:gd name="T50" fmla="*/ 631 w 1693"/>
                  <a:gd name="T51" fmla="*/ 918 h 1901"/>
                  <a:gd name="T52" fmla="*/ 665 w 1693"/>
                  <a:gd name="T53" fmla="*/ 976 h 1901"/>
                  <a:gd name="T54" fmla="*/ 651 w 1693"/>
                  <a:gd name="T55" fmla="*/ 1059 h 1901"/>
                  <a:gd name="T56" fmla="*/ 703 w 1693"/>
                  <a:gd name="T57" fmla="*/ 1119 h 1901"/>
                  <a:gd name="T58" fmla="*/ 724 w 1693"/>
                  <a:gd name="T59" fmla="*/ 1171 h 1901"/>
                  <a:gd name="T60" fmla="*/ 761 w 1693"/>
                  <a:gd name="T61" fmla="*/ 1253 h 1901"/>
                  <a:gd name="T62" fmla="*/ 738 w 1693"/>
                  <a:gd name="T63" fmla="*/ 1410 h 1901"/>
                  <a:gd name="T64" fmla="*/ 786 w 1693"/>
                  <a:gd name="T65" fmla="*/ 1556 h 1901"/>
                  <a:gd name="T66" fmla="*/ 812 w 1693"/>
                  <a:gd name="T67" fmla="*/ 1658 h 1901"/>
                  <a:gd name="T68" fmla="*/ 832 w 1693"/>
                  <a:gd name="T69" fmla="*/ 1750 h 1901"/>
                  <a:gd name="T70" fmla="*/ 867 w 1693"/>
                  <a:gd name="T71" fmla="*/ 1838 h 1901"/>
                  <a:gd name="T72" fmla="*/ 911 w 1693"/>
                  <a:gd name="T73" fmla="*/ 1898 h 1901"/>
                  <a:gd name="T74" fmla="*/ 1001 w 1693"/>
                  <a:gd name="T75" fmla="*/ 1887 h 1901"/>
                  <a:gd name="T76" fmla="*/ 1097 w 1693"/>
                  <a:gd name="T77" fmla="*/ 1876 h 1901"/>
                  <a:gd name="T78" fmla="*/ 1151 w 1693"/>
                  <a:gd name="T79" fmla="*/ 1840 h 1901"/>
                  <a:gd name="T80" fmla="*/ 1200 w 1693"/>
                  <a:gd name="T81" fmla="*/ 1801 h 1901"/>
                  <a:gd name="T82" fmla="*/ 1244 w 1693"/>
                  <a:gd name="T83" fmla="*/ 1712 h 1901"/>
                  <a:gd name="T84" fmla="*/ 1311 w 1693"/>
                  <a:gd name="T85" fmla="*/ 1634 h 1901"/>
                  <a:gd name="T86" fmla="*/ 1329 w 1693"/>
                  <a:gd name="T87" fmla="*/ 1517 h 1901"/>
                  <a:gd name="T88" fmla="*/ 1377 w 1693"/>
                  <a:gd name="T89" fmla="*/ 1452 h 1901"/>
                  <a:gd name="T90" fmla="*/ 1393 w 1693"/>
                  <a:gd name="T91" fmla="*/ 1370 h 1901"/>
                  <a:gd name="T92" fmla="*/ 1430 w 1693"/>
                  <a:gd name="T93" fmla="*/ 1235 h 1901"/>
                  <a:gd name="T94" fmla="*/ 1397 w 1693"/>
                  <a:gd name="T95" fmla="*/ 1121 h 1901"/>
                  <a:gd name="T96" fmla="*/ 1502 w 1693"/>
                  <a:gd name="T97" fmla="*/ 967 h 1901"/>
                  <a:gd name="T98" fmla="*/ 1551 w 1693"/>
                  <a:gd name="T99" fmla="*/ 913 h 1901"/>
                  <a:gd name="T100" fmla="*/ 1670 w 1693"/>
                  <a:gd name="T101" fmla="*/ 791 h 1901"/>
                  <a:gd name="T102" fmla="*/ 1675 w 1693"/>
                  <a:gd name="T103" fmla="*/ 741 h 1901"/>
                  <a:gd name="T104" fmla="*/ 1693 w 1693"/>
                  <a:gd name="T105" fmla="*/ 636 h 1901"/>
                  <a:gd name="T106" fmla="*/ 1560 w 1693"/>
                  <a:gd name="T107" fmla="*/ 677 h 1901"/>
                  <a:gd name="T108" fmla="*/ 1476 w 1693"/>
                  <a:gd name="T109" fmla="*/ 629 h 1901"/>
                  <a:gd name="T110" fmla="*/ 1431 w 1693"/>
                  <a:gd name="T111" fmla="*/ 575 h 1901"/>
                  <a:gd name="T112" fmla="*/ 1403 w 1693"/>
                  <a:gd name="T113" fmla="*/ 534 h 1901"/>
                  <a:gd name="T114" fmla="*/ 1387 w 1693"/>
                  <a:gd name="T115" fmla="*/ 480 h 1901"/>
                  <a:gd name="T116" fmla="*/ 1327 w 1693"/>
                  <a:gd name="T117" fmla="*/ 357 h 1901"/>
                  <a:gd name="T118" fmla="*/ 1275 w 1693"/>
                  <a:gd name="T119" fmla="*/ 246 h 1901"/>
                  <a:gd name="T120" fmla="*/ 1226 w 1693"/>
                  <a:gd name="T121" fmla="*/ 156 h 190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693" h="1901">
                    <a:moveTo>
                      <a:pt x="1206" y="156"/>
                    </a:moveTo>
                    <a:lnTo>
                      <a:pt x="1206" y="156"/>
                    </a:lnTo>
                    <a:lnTo>
                      <a:pt x="1191" y="163"/>
                    </a:lnTo>
                    <a:lnTo>
                      <a:pt x="1176" y="166"/>
                    </a:lnTo>
                    <a:lnTo>
                      <a:pt x="1162" y="167"/>
                    </a:lnTo>
                    <a:lnTo>
                      <a:pt x="1148" y="166"/>
                    </a:lnTo>
                    <a:lnTo>
                      <a:pt x="1134" y="163"/>
                    </a:lnTo>
                    <a:lnTo>
                      <a:pt x="1120" y="158"/>
                    </a:lnTo>
                    <a:lnTo>
                      <a:pt x="1107" y="151"/>
                    </a:lnTo>
                    <a:lnTo>
                      <a:pt x="1094" y="143"/>
                    </a:lnTo>
                    <a:lnTo>
                      <a:pt x="1094" y="143"/>
                    </a:lnTo>
                    <a:lnTo>
                      <a:pt x="1088" y="141"/>
                    </a:lnTo>
                    <a:lnTo>
                      <a:pt x="1082" y="139"/>
                    </a:lnTo>
                    <a:lnTo>
                      <a:pt x="1076" y="139"/>
                    </a:lnTo>
                    <a:lnTo>
                      <a:pt x="1069" y="139"/>
                    </a:lnTo>
                    <a:lnTo>
                      <a:pt x="1055" y="141"/>
                    </a:lnTo>
                    <a:lnTo>
                      <a:pt x="1049" y="141"/>
                    </a:lnTo>
                    <a:lnTo>
                      <a:pt x="1042" y="141"/>
                    </a:lnTo>
                    <a:lnTo>
                      <a:pt x="1042" y="141"/>
                    </a:lnTo>
                    <a:lnTo>
                      <a:pt x="1035" y="140"/>
                    </a:lnTo>
                    <a:lnTo>
                      <a:pt x="1028" y="136"/>
                    </a:lnTo>
                    <a:lnTo>
                      <a:pt x="1022" y="133"/>
                    </a:lnTo>
                    <a:lnTo>
                      <a:pt x="1019" y="130"/>
                    </a:lnTo>
                    <a:lnTo>
                      <a:pt x="1019" y="130"/>
                    </a:lnTo>
                    <a:lnTo>
                      <a:pt x="1011" y="120"/>
                    </a:lnTo>
                    <a:lnTo>
                      <a:pt x="1003" y="110"/>
                    </a:lnTo>
                    <a:lnTo>
                      <a:pt x="1000" y="106"/>
                    </a:lnTo>
                    <a:lnTo>
                      <a:pt x="996" y="102"/>
                    </a:lnTo>
                    <a:lnTo>
                      <a:pt x="992" y="100"/>
                    </a:lnTo>
                    <a:lnTo>
                      <a:pt x="988" y="100"/>
                    </a:lnTo>
                    <a:lnTo>
                      <a:pt x="988" y="100"/>
                    </a:lnTo>
                    <a:lnTo>
                      <a:pt x="981" y="102"/>
                    </a:lnTo>
                    <a:lnTo>
                      <a:pt x="975" y="106"/>
                    </a:lnTo>
                    <a:lnTo>
                      <a:pt x="969" y="111"/>
                    </a:lnTo>
                    <a:lnTo>
                      <a:pt x="963" y="117"/>
                    </a:lnTo>
                    <a:lnTo>
                      <a:pt x="953" y="128"/>
                    </a:lnTo>
                    <a:lnTo>
                      <a:pt x="947" y="133"/>
                    </a:lnTo>
                    <a:lnTo>
                      <a:pt x="942" y="136"/>
                    </a:lnTo>
                    <a:lnTo>
                      <a:pt x="942" y="136"/>
                    </a:lnTo>
                    <a:lnTo>
                      <a:pt x="921" y="145"/>
                    </a:lnTo>
                    <a:lnTo>
                      <a:pt x="911" y="149"/>
                    </a:lnTo>
                    <a:lnTo>
                      <a:pt x="900" y="151"/>
                    </a:lnTo>
                    <a:lnTo>
                      <a:pt x="889" y="153"/>
                    </a:lnTo>
                    <a:lnTo>
                      <a:pt x="878" y="153"/>
                    </a:lnTo>
                    <a:lnTo>
                      <a:pt x="867" y="152"/>
                    </a:lnTo>
                    <a:lnTo>
                      <a:pt x="855" y="150"/>
                    </a:lnTo>
                    <a:lnTo>
                      <a:pt x="855" y="150"/>
                    </a:lnTo>
                    <a:lnTo>
                      <a:pt x="844" y="144"/>
                    </a:lnTo>
                    <a:lnTo>
                      <a:pt x="834" y="137"/>
                    </a:lnTo>
                    <a:lnTo>
                      <a:pt x="823" y="128"/>
                    </a:lnTo>
                    <a:lnTo>
                      <a:pt x="814" y="117"/>
                    </a:lnTo>
                    <a:lnTo>
                      <a:pt x="814" y="117"/>
                    </a:lnTo>
                    <a:lnTo>
                      <a:pt x="812" y="116"/>
                    </a:lnTo>
                    <a:lnTo>
                      <a:pt x="810" y="116"/>
                    </a:lnTo>
                    <a:lnTo>
                      <a:pt x="804" y="115"/>
                    </a:lnTo>
                    <a:lnTo>
                      <a:pt x="797" y="117"/>
                    </a:lnTo>
                    <a:lnTo>
                      <a:pt x="792" y="122"/>
                    </a:lnTo>
                    <a:lnTo>
                      <a:pt x="792" y="122"/>
                    </a:lnTo>
                    <a:lnTo>
                      <a:pt x="792" y="116"/>
                    </a:lnTo>
                    <a:lnTo>
                      <a:pt x="790" y="111"/>
                    </a:lnTo>
                    <a:lnTo>
                      <a:pt x="788" y="108"/>
                    </a:lnTo>
                    <a:lnTo>
                      <a:pt x="785" y="105"/>
                    </a:lnTo>
                    <a:lnTo>
                      <a:pt x="782" y="100"/>
                    </a:lnTo>
                    <a:lnTo>
                      <a:pt x="780" y="95"/>
                    </a:lnTo>
                    <a:lnTo>
                      <a:pt x="780" y="91"/>
                    </a:lnTo>
                    <a:lnTo>
                      <a:pt x="781" y="86"/>
                    </a:lnTo>
                    <a:lnTo>
                      <a:pt x="781" y="86"/>
                    </a:lnTo>
                    <a:lnTo>
                      <a:pt x="770" y="92"/>
                    </a:lnTo>
                    <a:lnTo>
                      <a:pt x="759" y="97"/>
                    </a:lnTo>
                    <a:lnTo>
                      <a:pt x="747" y="99"/>
                    </a:lnTo>
                    <a:lnTo>
                      <a:pt x="735" y="99"/>
                    </a:lnTo>
                    <a:lnTo>
                      <a:pt x="723" y="98"/>
                    </a:lnTo>
                    <a:lnTo>
                      <a:pt x="712" y="93"/>
                    </a:lnTo>
                    <a:lnTo>
                      <a:pt x="699" y="87"/>
                    </a:lnTo>
                    <a:lnTo>
                      <a:pt x="688" y="81"/>
                    </a:lnTo>
                    <a:lnTo>
                      <a:pt x="688" y="81"/>
                    </a:lnTo>
                    <a:lnTo>
                      <a:pt x="682" y="75"/>
                    </a:lnTo>
                    <a:lnTo>
                      <a:pt x="678" y="68"/>
                    </a:lnTo>
                    <a:lnTo>
                      <a:pt x="674" y="61"/>
                    </a:lnTo>
                    <a:lnTo>
                      <a:pt x="673" y="53"/>
                    </a:lnTo>
                    <a:lnTo>
                      <a:pt x="673" y="45"/>
                    </a:lnTo>
                    <a:lnTo>
                      <a:pt x="674" y="37"/>
                    </a:lnTo>
                    <a:lnTo>
                      <a:pt x="679" y="31"/>
                    </a:lnTo>
                    <a:lnTo>
                      <a:pt x="684" y="25"/>
                    </a:lnTo>
                    <a:lnTo>
                      <a:pt x="684" y="25"/>
                    </a:lnTo>
                    <a:lnTo>
                      <a:pt x="674" y="18"/>
                    </a:lnTo>
                    <a:lnTo>
                      <a:pt x="664" y="12"/>
                    </a:lnTo>
                    <a:lnTo>
                      <a:pt x="653" y="7"/>
                    </a:lnTo>
                    <a:lnTo>
                      <a:pt x="643" y="3"/>
                    </a:lnTo>
                    <a:lnTo>
                      <a:pt x="631" y="1"/>
                    </a:lnTo>
                    <a:lnTo>
                      <a:pt x="619" y="1"/>
                    </a:lnTo>
                    <a:lnTo>
                      <a:pt x="607" y="3"/>
                    </a:lnTo>
                    <a:lnTo>
                      <a:pt x="595" y="8"/>
                    </a:lnTo>
                    <a:lnTo>
                      <a:pt x="595" y="8"/>
                    </a:lnTo>
                    <a:lnTo>
                      <a:pt x="590" y="9"/>
                    </a:lnTo>
                    <a:lnTo>
                      <a:pt x="586" y="10"/>
                    </a:lnTo>
                    <a:lnTo>
                      <a:pt x="577" y="10"/>
                    </a:lnTo>
                    <a:lnTo>
                      <a:pt x="568" y="9"/>
                    </a:lnTo>
                    <a:lnTo>
                      <a:pt x="558" y="7"/>
                    </a:lnTo>
                    <a:lnTo>
                      <a:pt x="540" y="1"/>
                    </a:lnTo>
                    <a:lnTo>
                      <a:pt x="531" y="0"/>
                    </a:lnTo>
                    <a:lnTo>
                      <a:pt x="523" y="0"/>
                    </a:lnTo>
                    <a:lnTo>
                      <a:pt x="523" y="0"/>
                    </a:lnTo>
                    <a:lnTo>
                      <a:pt x="512" y="2"/>
                    </a:lnTo>
                    <a:lnTo>
                      <a:pt x="500" y="6"/>
                    </a:lnTo>
                    <a:lnTo>
                      <a:pt x="489" y="9"/>
                    </a:lnTo>
                    <a:lnTo>
                      <a:pt x="478" y="15"/>
                    </a:lnTo>
                    <a:lnTo>
                      <a:pt x="457" y="25"/>
                    </a:lnTo>
                    <a:lnTo>
                      <a:pt x="437" y="35"/>
                    </a:lnTo>
                    <a:lnTo>
                      <a:pt x="437" y="35"/>
                    </a:lnTo>
                    <a:lnTo>
                      <a:pt x="430" y="39"/>
                    </a:lnTo>
                    <a:lnTo>
                      <a:pt x="422" y="41"/>
                    </a:lnTo>
                    <a:lnTo>
                      <a:pt x="407" y="45"/>
                    </a:lnTo>
                    <a:lnTo>
                      <a:pt x="375" y="50"/>
                    </a:lnTo>
                    <a:lnTo>
                      <a:pt x="359" y="53"/>
                    </a:lnTo>
                    <a:lnTo>
                      <a:pt x="345" y="58"/>
                    </a:lnTo>
                    <a:lnTo>
                      <a:pt x="338" y="60"/>
                    </a:lnTo>
                    <a:lnTo>
                      <a:pt x="332" y="65"/>
                    </a:lnTo>
                    <a:lnTo>
                      <a:pt x="325" y="69"/>
                    </a:lnTo>
                    <a:lnTo>
                      <a:pt x="321" y="74"/>
                    </a:lnTo>
                    <a:lnTo>
                      <a:pt x="321" y="74"/>
                    </a:lnTo>
                    <a:lnTo>
                      <a:pt x="314" y="83"/>
                    </a:lnTo>
                    <a:lnTo>
                      <a:pt x="307" y="89"/>
                    </a:lnTo>
                    <a:lnTo>
                      <a:pt x="300" y="94"/>
                    </a:lnTo>
                    <a:lnTo>
                      <a:pt x="291" y="98"/>
                    </a:lnTo>
                    <a:lnTo>
                      <a:pt x="291" y="98"/>
                    </a:lnTo>
                    <a:lnTo>
                      <a:pt x="283" y="100"/>
                    </a:lnTo>
                    <a:lnTo>
                      <a:pt x="274" y="101"/>
                    </a:lnTo>
                    <a:lnTo>
                      <a:pt x="257" y="103"/>
                    </a:lnTo>
                    <a:lnTo>
                      <a:pt x="249" y="105"/>
                    </a:lnTo>
                    <a:lnTo>
                      <a:pt x="240" y="107"/>
                    </a:lnTo>
                    <a:lnTo>
                      <a:pt x="232" y="109"/>
                    </a:lnTo>
                    <a:lnTo>
                      <a:pt x="225" y="114"/>
                    </a:lnTo>
                    <a:lnTo>
                      <a:pt x="225" y="114"/>
                    </a:lnTo>
                    <a:lnTo>
                      <a:pt x="219" y="118"/>
                    </a:lnTo>
                    <a:lnTo>
                      <a:pt x="215" y="124"/>
                    </a:lnTo>
                    <a:lnTo>
                      <a:pt x="213" y="127"/>
                    </a:lnTo>
                    <a:lnTo>
                      <a:pt x="212" y="132"/>
                    </a:lnTo>
                    <a:lnTo>
                      <a:pt x="213" y="136"/>
                    </a:lnTo>
                    <a:lnTo>
                      <a:pt x="214" y="141"/>
                    </a:lnTo>
                    <a:lnTo>
                      <a:pt x="214" y="141"/>
                    </a:lnTo>
                    <a:lnTo>
                      <a:pt x="209" y="141"/>
                    </a:lnTo>
                    <a:lnTo>
                      <a:pt x="205" y="141"/>
                    </a:lnTo>
                    <a:lnTo>
                      <a:pt x="201" y="142"/>
                    </a:lnTo>
                    <a:lnTo>
                      <a:pt x="197" y="143"/>
                    </a:lnTo>
                    <a:lnTo>
                      <a:pt x="191" y="148"/>
                    </a:lnTo>
                    <a:lnTo>
                      <a:pt x="187" y="153"/>
                    </a:lnTo>
                    <a:lnTo>
                      <a:pt x="187" y="153"/>
                    </a:lnTo>
                    <a:lnTo>
                      <a:pt x="184" y="156"/>
                    </a:lnTo>
                    <a:lnTo>
                      <a:pt x="183" y="159"/>
                    </a:lnTo>
                    <a:lnTo>
                      <a:pt x="183" y="164"/>
                    </a:lnTo>
                    <a:lnTo>
                      <a:pt x="183" y="167"/>
                    </a:lnTo>
                    <a:lnTo>
                      <a:pt x="185" y="172"/>
                    </a:lnTo>
                    <a:lnTo>
                      <a:pt x="188" y="175"/>
                    </a:lnTo>
                    <a:lnTo>
                      <a:pt x="190" y="178"/>
                    </a:lnTo>
                    <a:lnTo>
                      <a:pt x="194" y="182"/>
                    </a:lnTo>
                    <a:lnTo>
                      <a:pt x="194" y="182"/>
                    </a:lnTo>
                    <a:lnTo>
                      <a:pt x="191" y="182"/>
                    </a:lnTo>
                    <a:lnTo>
                      <a:pt x="189" y="183"/>
                    </a:lnTo>
                    <a:lnTo>
                      <a:pt x="184" y="186"/>
                    </a:lnTo>
                    <a:lnTo>
                      <a:pt x="180" y="190"/>
                    </a:lnTo>
                    <a:lnTo>
                      <a:pt x="177" y="191"/>
                    </a:lnTo>
                    <a:lnTo>
                      <a:pt x="174" y="192"/>
                    </a:lnTo>
                    <a:lnTo>
                      <a:pt x="174" y="192"/>
                    </a:lnTo>
                    <a:lnTo>
                      <a:pt x="174" y="195"/>
                    </a:lnTo>
                    <a:lnTo>
                      <a:pt x="173" y="200"/>
                    </a:lnTo>
                    <a:lnTo>
                      <a:pt x="169" y="207"/>
                    </a:lnTo>
                    <a:lnTo>
                      <a:pt x="166" y="210"/>
                    </a:lnTo>
                    <a:lnTo>
                      <a:pt x="165" y="214"/>
                    </a:lnTo>
                    <a:lnTo>
                      <a:pt x="164" y="217"/>
                    </a:lnTo>
                    <a:lnTo>
                      <a:pt x="165" y="222"/>
                    </a:lnTo>
                    <a:lnTo>
                      <a:pt x="165" y="222"/>
                    </a:lnTo>
                    <a:lnTo>
                      <a:pt x="157" y="223"/>
                    </a:lnTo>
                    <a:lnTo>
                      <a:pt x="150" y="224"/>
                    </a:lnTo>
                    <a:lnTo>
                      <a:pt x="136" y="228"/>
                    </a:lnTo>
                    <a:lnTo>
                      <a:pt x="124" y="234"/>
                    </a:lnTo>
                    <a:lnTo>
                      <a:pt x="113" y="242"/>
                    </a:lnTo>
                    <a:lnTo>
                      <a:pt x="102" y="250"/>
                    </a:lnTo>
                    <a:lnTo>
                      <a:pt x="91" y="259"/>
                    </a:lnTo>
                    <a:lnTo>
                      <a:pt x="80" y="269"/>
                    </a:lnTo>
                    <a:lnTo>
                      <a:pt x="67" y="279"/>
                    </a:lnTo>
                    <a:lnTo>
                      <a:pt x="67" y="279"/>
                    </a:lnTo>
                    <a:lnTo>
                      <a:pt x="66" y="281"/>
                    </a:lnTo>
                    <a:lnTo>
                      <a:pt x="67" y="285"/>
                    </a:lnTo>
                    <a:lnTo>
                      <a:pt x="67" y="289"/>
                    </a:lnTo>
                    <a:lnTo>
                      <a:pt x="66" y="291"/>
                    </a:lnTo>
                    <a:lnTo>
                      <a:pt x="66" y="291"/>
                    </a:lnTo>
                    <a:lnTo>
                      <a:pt x="56" y="298"/>
                    </a:lnTo>
                    <a:lnTo>
                      <a:pt x="48" y="306"/>
                    </a:lnTo>
                    <a:lnTo>
                      <a:pt x="40" y="314"/>
                    </a:lnTo>
                    <a:lnTo>
                      <a:pt x="33" y="324"/>
                    </a:lnTo>
                    <a:lnTo>
                      <a:pt x="28" y="333"/>
                    </a:lnTo>
                    <a:lnTo>
                      <a:pt x="25" y="343"/>
                    </a:lnTo>
                    <a:lnTo>
                      <a:pt x="22" y="354"/>
                    </a:lnTo>
                    <a:lnTo>
                      <a:pt x="20" y="364"/>
                    </a:lnTo>
                    <a:lnTo>
                      <a:pt x="20" y="364"/>
                    </a:lnTo>
                    <a:lnTo>
                      <a:pt x="20" y="373"/>
                    </a:lnTo>
                    <a:lnTo>
                      <a:pt x="18" y="383"/>
                    </a:lnTo>
                    <a:lnTo>
                      <a:pt x="14" y="404"/>
                    </a:lnTo>
                    <a:lnTo>
                      <a:pt x="8" y="424"/>
                    </a:lnTo>
                    <a:lnTo>
                      <a:pt x="3" y="445"/>
                    </a:lnTo>
                    <a:lnTo>
                      <a:pt x="0" y="464"/>
                    </a:lnTo>
                    <a:lnTo>
                      <a:pt x="0" y="473"/>
                    </a:lnTo>
                    <a:lnTo>
                      <a:pt x="1" y="482"/>
                    </a:lnTo>
                    <a:lnTo>
                      <a:pt x="2" y="491"/>
                    </a:lnTo>
                    <a:lnTo>
                      <a:pt x="6" y="499"/>
                    </a:lnTo>
                    <a:lnTo>
                      <a:pt x="10" y="508"/>
                    </a:lnTo>
                    <a:lnTo>
                      <a:pt x="16" y="516"/>
                    </a:lnTo>
                    <a:lnTo>
                      <a:pt x="16" y="516"/>
                    </a:lnTo>
                    <a:lnTo>
                      <a:pt x="20" y="521"/>
                    </a:lnTo>
                    <a:lnTo>
                      <a:pt x="24" y="528"/>
                    </a:lnTo>
                    <a:lnTo>
                      <a:pt x="26" y="534"/>
                    </a:lnTo>
                    <a:lnTo>
                      <a:pt x="28" y="540"/>
                    </a:lnTo>
                    <a:lnTo>
                      <a:pt x="28" y="540"/>
                    </a:lnTo>
                    <a:lnTo>
                      <a:pt x="30" y="558"/>
                    </a:lnTo>
                    <a:lnTo>
                      <a:pt x="30" y="576"/>
                    </a:lnTo>
                    <a:lnTo>
                      <a:pt x="30" y="613"/>
                    </a:lnTo>
                    <a:lnTo>
                      <a:pt x="31" y="649"/>
                    </a:lnTo>
                    <a:lnTo>
                      <a:pt x="32" y="667"/>
                    </a:lnTo>
                    <a:lnTo>
                      <a:pt x="34" y="686"/>
                    </a:lnTo>
                    <a:lnTo>
                      <a:pt x="34" y="686"/>
                    </a:lnTo>
                    <a:lnTo>
                      <a:pt x="35" y="689"/>
                    </a:lnTo>
                    <a:lnTo>
                      <a:pt x="39" y="693"/>
                    </a:lnTo>
                    <a:lnTo>
                      <a:pt x="42" y="694"/>
                    </a:lnTo>
                    <a:lnTo>
                      <a:pt x="45" y="695"/>
                    </a:lnTo>
                    <a:lnTo>
                      <a:pt x="53" y="696"/>
                    </a:lnTo>
                    <a:lnTo>
                      <a:pt x="57" y="697"/>
                    </a:lnTo>
                    <a:lnTo>
                      <a:pt x="59" y="698"/>
                    </a:lnTo>
                    <a:lnTo>
                      <a:pt x="59" y="698"/>
                    </a:lnTo>
                    <a:lnTo>
                      <a:pt x="71" y="715"/>
                    </a:lnTo>
                    <a:lnTo>
                      <a:pt x="82" y="733"/>
                    </a:lnTo>
                    <a:lnTo>
                      <a:pt x="102" y="771"/>
                    </a:lnTo>
                    <a:lnTo>
                      <a:pt x="102" y="771"/>
                    </a:lnTo>
                    <a:lnTo>
                      <a:pt x="105" y="774"/>
                    </a:lnTo>
                    <a:lnTo>
                      <a:pt x="108" y="777"/>
                    </a:lnTo>
                    <a:lnTo>
                      <a:pt x="115" y="781"/>
                    </a:lnTo>
                    <a:lnTo>
                      <a:pt x="122" y="785"/>
                    </a:lnTo>
                    <a:lnTo>
                      <a:pt x="127" y="789"/>
                    </a:lnTo>
                    <a:lnTo>
                      <a:pt x="127" y="789"/>
                    </a:lnTo>
                    <a:lnTo>
                      <a:pt x="142" y="804"/>
                    </a:lnTo>
                    <a:lnTo>
                      <a:pt x="156" y="818"/>
                    </a:lnTo>
                    <a:lnTo>
                      <a:pt x="185" y="846"/>
                    </a:lnTo>
                    <a:lnTo>
                      <a:pt x="185" y="846"/>
                    </a:lnTo>
                    <a:lnTo>
                      <a:pt x="190" y="851"/>
                    </a:lnTo>
                    <a:lnTo>
                      <a:pt x="196" y="855"/>
                    </a:lnTo>
                    <a:lnTo>
                      <a:pt x="201" y="859"/>
                    </a:lnTo>
                    <a:lnTo>
                      <a:pt x="208" y="861"/>
                    </a:lnTo>
                    <a:lnTo>
                      <a:pt x="214" y="863"/>
                    </a:lnTo>
                    <a:lnTo>
                      <a:pt x="221" y="864"/>
                    </a:lnTo>
                    <a:lnTo>
                      <a:pt x="226" y="865"/>
                    </a:lnTo>
                    <a:lnTo>
                      <a:pt x="233" y="864"/>
                    </a:lnTo>
                    <a:lnTo>
                      <a:pt x="233" y="864"/>
                    </a:lnTo>
                    <a:lnTo>
                      <a:pt x="246" y="864"/>
                    </a:lnTo>
                    <a:lnTo>
                      <a:pt x="257" y="864"/>
                    </a:lnTo>
                    <a:lnTo>
                      <a:pt x="266" y="865"/>
                    </a:lnTo>
                    <a:lnTo>
                      <a:pt x="274" y="868"/>
                    </a:lnTo>
                    <a:lnTo>
                      <a:pt x="289" y="872"/>
                    </a:lnTo>
                    <a:lnTo>
                      <a:pt x="300" y="877"/>
                    </a:lnTo>
                    <a:lnTo>
                      <a:pt x="306" y="878"/>
                    </a:lnTo>
                    <a:lnTo>
                      <a:pt x="312" y="879"/>
                    </a:lnTo>
                    <a:lnTo>
                      <a:pt x="318" y="879"/>
                    </a:lnTo>
                    <a:lnTo>
                      <a:pt x="325" y="879"/>
                    </a:lnTo>
                    <a:lnTo>
                      <a:pt x="332" y="877"/>
                    </a:lnTo>
                    <a:lnTo>
                      <a:pt x="341" y="872"/>
                    </a:lnTo>
                    <a:lnTo>
                      <a:pt x="350" y="867"/>
                    </a:lnTo>
                    <a:lnTo>
                      <a:pt x="362" y="860"/>
                    </a:lnTo>
                    <a:lnTo>
                      <a:pt x="362" y="860"/>
                    </a:lnTo>
                    <a:lnTo>
                      <a:pt x="370" y="856"/>
                    </a:lnTo>
                    <a:lnTo>
                      <a:pt x="386" y="851"/>
                    </a:lnTo>
                    <a:lnTo>
                      <a:pt x="423" y="838"/>
                    </a:lnTo>
                    <a:lnTo>
                      <a:pt x="441" y="832"/>
                    </a:lnTo>
                    <a:lnTo>
                      <a:pt x="453" y="827"/>
                    </a:lnTo>
                    <a:lnTo>
                      <a:pt x="456" y="824"/>
                    </a:lnTo>
                    <a:lnTo>
                      <a:pt x="456" y="823"/>
                    </a:lnTo>
                    <a:lnTo>
                      <a:pt x="454" y="822"/>
                    </a:lnTo>
                    <a:lnTo>
                      <a:pt x="449" y="822"/>
                    </a:lnTo>
                    <a:lnTo>
                      <a:pt x="488" y="816"/>
                    </a:lnTo>
                    <a:lnTo>
                      <a:pt x="488" y="816"/>
                    </a:lnTo>
                    <a:lnTo>
                      <a:pt x="490" y="830"/>
                    </a:lnTo>
                    <a:lnTo>
                      <a:pt x="492" y="840"/>
                    </a:lnTo>
                    <a:lnTo>
                      <a:pt x="496" y="847"/>
                    </a:lnTo>
                    <a:lnTo>
                      <a:pt x="500" y="852"/>
                    </a:lnTo>
                    <a:lnTo>
                      <a:pt x="505" y="854"/>
                    </a:lnTo>
                    <a:lnTo>
                      <a:pt x="512" y="856"/>
                    </a:lnTo>
                    <a:lnTo>
                      <a:pt x="531" y="861"/>
                    </a:lnTo>
                    <a:lnTo>
                      <a:pt x="531" y="861"/>
                    </a:lnTo>
                    <a:lnTo>
                      <a:pt x="532" y="862"/>
                    </a:lnTo>
                    <a:lnTo>
                      <a:pt x="535" y="864"/>
                    </a:lnTo>
                    <a:lnTo>
                      <a:pt x="537" y="871"/>
                    </a:lnTo>
                    <a:lnTo>
                      <a:pt x="539" y="880"/>
                    </a:lnTo>
                    <a:lnTo>
                      <a:pt x="541" y="884"/>
                    </a:lnTo>
                    <a:lnTo>
                      <a:pt x="544" y="886"/>
                    </a:lnTo>
                    <a:lnTo>
                      <a:pt x="544" y="886"/>
                    </a:lnTo>
                    <a:lnTo>
                      <a:pt x="547" y="889"/>
                    </a:lnTo>
                    <a:lnTo>
                      <a:pt x="552" y="893"/>
                    </a:lnTo>
                    <a:lnTo>
                      <a:pt x="563" y="896"/>
                    </a:lnTo>
                    <a:lnTo>
                      <a:pt x="573" y="898"/>
                    </a:lnTo>
                    <a:lnTo>
                      <a:pt x="586" y="899"/>
                    </a:lnTo>
                    <a:lnTo>
                      <a:pt x="586" y="899"/>
                    </a:lnTo>
                    <a:lnTo>
                      <a:pt x="589" y="902"/>
                    </a:lnTo>
                    <a:lnTo>
                      <a:pt x="593" y="904"/>
                    </a:lnTo>
                    <a:lnTo>
                      <a:pt x="597" y="912"/>
                    </a:lnTo>
                    <a:lnTo>
                      <a:pt x="603" y="921"/>
                    </a:lnTo>
                    <a:lnTo>
                      <a:pt x="606" y="925"/>
                    </a:lnTo>
                    <a:lnTo>
                      <a:pt x="611" y="928"/>
                    </a:lnTo>
                    <a:lnTo>
                      <a:pt x="611" y="928"/>
                    </a:lnTo>
                    <a:lnTo>
                      <a:pt x="614" y="929"/>
                    </a:lnTo>
                    <a:lnTo>
                      <a:pt x="618" y="929"/>
                    </a:lnTo>
                    <a:lnTo>
                      <a:pt x="621" y="927"/>
                    </a:lnTo>
                    <a:lnTo>
                      <a:pt x="623" y="925"/>
                    </a:lnTo>
                    <a:lnTo>
                      <a:pt x="629" y="919"/>
                    </a:lnTo>
                    <a:lnTo>
                      <a:pt x="631" y="918"/>
                    </a:lnTo>
                    <a:lnTo>
                      <a:pt x="635" y="919"/>
                    </a:lnTo>
                    <a:lnTo>
                      <a:pt x="635" y="919"/>
                    </a:lnTo>
                    <a:lnTo>
                      <a:pt x="641" y="923"/>
                    </a:lnTo>
                    <a:lnTo>
                      <a:pt x="647" y="928"/>
                    </a:lnTo>
                    <a:lnTo>
                      <a:pt x="653" y="934"/>
                    </a:lnTo>
                    <a:lnTo>
                      <a:pt x="657" y="940"/>
                    </a:lnTo>
                    <a:lnTo>
                      <a:pt x="661" y="947"/>
                    </a:lnTo>
                    <a:lnTo>
                      <a:pt x="664" y="954"/>
                    </a:lnTo>
                    <a:lnTo>
                      <a:pt x="665" y="961"/>
                    </a:lnTo>
                    <a:lnTo>
                      <a:pt x="666" y="968"/>
                    </a:lnTo>
                    <a:lnTo>
                      <a:pt x="666" y="968"/>
                    </a:lnTo>
                    <a:lnTo>
                      <a:pt x="665" y="976"/>
                    </a:lnTo>
                    <a:lnTo>
                      <a:pt x="662" y="983"/>
                    </a:lnTo>
                    <a:lnTo>
                      <a:pt x="658" y="988"/>
                    </a:lnTo>
                    <a:lnTo>
                      <a:pt x="654" y="995"/>
                    </a:lnTo>
                    <a:lnTo>
                      <a:pt x="644" y="1006"/>
                    </a:lnTo>
                    <a:lnTo>
                      <a:pt x="640" y="1013"/>
                    </a:lnTo>
                    <a:lnTo>
                      <a:pt x="639" y="1019"/>
                    </a:lnTo>
                    <a:lnTo>
                      <a:pt x="639" y="1019"/>
                    </a:lnTo>
                    <a:lnTo>
                      <a:pt x="638" y="1025"/>
                    </a:lnTo>
                    <a:lnTo>
                      <a:pt x="638" y="1029"/>
                    </a:lnTo>
                    <a:lnTo>
                      <a:pt x="640" y="1039"/>
                    </a:lnTo>
                    <a:lnTo>
                      <a:pt x="645" y="1048"/>
                    </a:lnTo>
                    <a:lnTo>
                      <a:pt x="651" y="1059"/>
                    </a:lnTo>
                    <a:lnTo>
                      <a:pt x="661" y="1077"/>
                    </a:lnTo>
                    <a:lnTo>
                      <a:pt x="665" y="1087"/>
                    </a:lnTo>
                    <a:lnTo>
                      <a:pt x="668" y="1099"/>
                    </a:lnTo>
                    <a:lnTo>
                      <a:pt x="668" y="1099"/>
                    </a:lnTo>
                    <a:lnTo>
                      <a:pt x="669" y="1103"/>
                    </a:lnTo>
                    <a:lnTo>
                      <a:pt x="672" y="1108"/>
                    </a:lnTo>
                    <a:lnTo>
                      <a:pt x="676" y="1112"/>
                    </a:lnTo>
                    <a:lnTo>
                      <a:pt x="680" y="1116"/>
                    </a:lnTo>
                    <a:lnTo>
                      <a:pt x="685" y="1118"/>
                    </a:lnTo>
                    <a:lnTo>
                      <a:pt x="690" y="1120"/>
                    </a:lnTo>
                    <a:lnTo>
                      <a:pt x="697" y="1120"/>
                    </a:lnTo>
                    <a:lnTo>
                      <a:pt x="703" y="1119"/>
                    </a:lnTo>
                    <a:lnTo>
                      <a:pt x="703" y="1119"/>
                    </a:lnTo>
                    <a:lnTo>
                      <a:pt x="705" y="1126"/>
                    </a:lnTo>
                    <a:lnTo>
                      <a:pt x="709" y="1133"/>
                    </a:lnTo>
                    <a:lnTo>
                      <a:pt x="718" y="1145"/>
                    </a:lnTo>
                    <a:lnTo>
                      <a:pt x="721" y="1151"/>
                    </a:lnTo>
                    <a:lnTo>
                      <a:pt x="723" y="1157"/>
                    </a:lnTo>
                    <a:lnTo>
                      <a:pt x="723" y="1160"/>
                    </a:lnTo>
                    <a:lnTo>
                      <a:pt x="722" y="1163"/>
                    </a:lnTo>
                    <a:lnTo>
                      <a:pt x="721" y="1167"/>
                    </a:lnTo>
                    <a:lnTo>
                      <a:pt x="718" y="1170"/>
                    </a:lnTo>
                    <a:lnTo>
                      <a:pt x="718" y="1170"/>
                    </a:lnTo>
                    <a:lnTo>
                      <a:pt x="724" y="1171"/>
                    </a:lnTo>
                    <a:lnTo>
                      <a:pt x="731" y="1174"/>
                    </a:lnTo>
                    <a:lnTo>
                      <a:pt x="736" y="1176"/>
                    </a:lnTo>
                    <a:lnTo>
                      <a:pt x="742" y="1178"/>
                    </a:lnTo>
                    <a:lnTo>
                      <a:pt x="749" y="1186"/>
                    </a:lnTo>
                    <a:lnTo>
                      <a:pt x="756" y="1195"/>
                    </a:lnTo>
                    <a:lnTo>
                      <a:pt x="761" y="1205"/>
                    </a:lnTo>
                    <a:lnTo>
                      <a:pt x="763" y="1217"/>
                    </a:lnTo>
                    <a:lnTo>
                      <a:pt x="764" y="1228"/>
                    </a:lnTo>
                    <a:lnTo>
                      <a:pt x="764" y="1241"/>
                    </a:lnTo>
                    <a:lnTo>
                      <a:pt x="764" y="1241"/>
                    </a:lnTo>
                    <a:lnTo>
                      <a:pt x="763" y="1246"/>
                    </a:lnTo>
                    <a:lnTo>
                      <a:pt x="761" y="1253"/>
                    </a:lnTo>
                    <a:lnTo>
                      <a:pt x="757" y="1260"/>
                    </a:lnTo>
                    <a:lnTo>
                      <a:pt x="756" y="1266"/>
                    </a:lnTo>
                    <a:lnTo>
                      <a:pt x="756" y="1266"/>
                    </a:lnTo>
                    <a:lnTo>
                      <a:pt x="753" y="1282"/>
                    </a:lnTo>
                    <a:lnTo>
                      <a:pt x="751" y="1296"/>
                    </a:lnTo>
                    <a:lnTo>
                      <a:pt x="743" y="1326"/>
                    </a:lnTo>
                    <a:lnTo>
                      <a:pt x="737" y="1354"/>
                    </a:lnTo>
                    <a:lnTo>
                      <a:pt x="736" y="1368"/>
                    </a:lnTo>
                    <a:lnTo>
                      <a:pt x="736" y="1382"/>
                    </a:lnTo>
                    <a:lnTo>
                      <a:pt x="736" y="1382"/>
                    </a:lnTo>
                    <a:lnTo>
                      <a:pt x="737" y="1395"/>
                    </a:lnTo>
                    <a:lnTo>
                      <a:pt x="738" y="1410"/>
                    </a:lnTo>
                    <a:lnTo>
                      <a:pt x="744" y="1440"/>
                    </a:lnTo>
                    <a:lnTo>
                      <a:pt x="751" y="1472"/>
                    </a:lnTo>
                    <a:lnTo>
                      <a:pt x="753" y="1487"/>
                    </a:lnTo>
                    <a:lnTo>
                      <a:pt x="754" y="1502"/>
                    </a:lnTo>
                    <a:lnTo>
                      <a:pt x="754" y="1502"/>
                    </a:lnTo>
                    <a:lnTo>
                      <a:pt x="755" y="1511"/>
                    </a:lnTo>
                    <a:lnTo>
                      <a:pt x="760" y="1519"/>
                    </a:lnTo>
                    <a:lnTo>
                      <a:pt x="764" y="1527"/>
                    </a:lnTo>
                    <a:lnTo>
                      <a:pt x="770" y="1534"/>
                    </a:lnTo>
                    <a:lnTo>
                      <a:pt x="777" y="1541"/>
                    </a:lnTo>
                    <a:lnTo>
                      <a:pt x="782" y="1548"/>
                    </a:lnTo>
                    <a:lnTo>
                      <a:pt x="786" y="1556"/>
                    </a:lnTo>
                    <a:lnTo>
                      <a:pt x="789" y="1564"/>
                    </a:lnTo>
                    <a:lnTo>
                      <a:pt x="789" y="1564"/>
                    </a:lnTo>
                    <a:lnTo>
                      <a:pt x="790" y="1574"/>
                    </a:lnTo>
                    <a:lnTo>
                      <a:pt x="790" y="1584"/>
                    </a:lnTo>
                    <a:lnTo>
                      <a:pt x="788" y="1606"/>
                    </a:lnTo>
                    <a:lnTo>
                      <a:pt x="788" y="1616"/>
                    </a:lnTo>
                    <a:lnTo>
                      <a:pt x="788" y="1625"/>
                    </a:lnTo>
                    <a:lnTo>
                      <a:pt x="790" y="1633"/>
                    </a:lnTo>
                    <a:lnTo>
                      <a:pt x="793" y="1636"/>
                    </a:lnTo>
                    <a:lnTo>
                      <a:pt x="795" y="1641"/>
                    </a:lnTo>
                    <a:lnTo>
                      <a:pt x="795" y="1641"/>
                    </a:lnTo>
                    <a:lnTo>
                      <a:pt x="812" y="1658"/>
                    </a:lnTo>
                    <a:lnTo>
                      <a:pt x="821" y="1667"/>
                    </a:lnTo>
                    <a:lnTo>
                      <a:pt x="829" y="1677"/>
                    </a:lnTo>
                    <a:lnTo>
                      <a:pt x="835" y="1687"/>
                    </a:lnTo>
                    <a:lnTo>
                      <a:pt x="839" y="1697"/>
                    </a:lnTo>
                    <a:lnTo>
                      <a:pt x="842" y="1702"/>
                    </a:lnTo>
                    <a:lnTo>
                      <a:pt x="842" y="1707"/>
                    </a:lnTo>
                    <a:lnTo>
                      <a:pt x="842" y="1713"/>
                    </a:lnTo>
                    <a:lnTo>
                      <a:pt x="840" y="1718"/>
                    </a:lnTo>
                    <a:lnTo>
                      <a:pt x="840" y="1718"/>
                    </a:lnTo>
                    <a:lnTo>
                      <a:pt x="837" y="1731"/>
                    </a:lnTo>
                    <a:lnTo>
                      <a:pt x="834" y="1745"/>
                    </a:lnTo>
                    <a:lnTo>
                      <a:pt x="832" y="1750"/>
                    </a:lnTo>
                    <a:lnTo>
                      <a:pt x="832" y="1757"/>
                    </a:lnTo>
                    <a:lnTo>
                      <a:pt x="835" y="1763"/>
                    </a:lnTo>
                    <a:lnTo>
                      <a:pt x="837" y="1768"/>
                    </a:lnTo>
                    <a:lnTo>
                      <a:pt x="837" y="1768"/>
                    </a:lnTo>
                    <a:lnTo>
                      <a:pt x="848" y="1784"/>
                    </a:lnTo>
                    <a:lnTo>
                      <a:pt x="858" y="1799"/>
                    </a:lnTo>
                    <a:lnTo>
                      <a:pt x="861" y="1808"/>
                    </a:lnTo>
                    <a:lnTo>
                      <a:pt x="864" y="1816"/>
                    </a:lnTo>
                    <a:lnTo>
                      <a:pt x="865" y="1825"/>
                    </a:lnTo>
                    <a:lnTo>
                      <a:pt x="867" y="1836"/>
                    </a:lnTo>
                    <a:lnTo>
                      <a:pt x="867" y="1836"/>
                    </a:lnTo>
                    <a:lnTo>
                      <a:pt x="867" y="1838"/>
                    </a:lnTo>
                    <a:lnTo>
                      <a:pt x="869" y="1840"/>
                    </a:lnTo>
                    <a:lnTo>
                      <a:pt x="875" y="1846"/>
                    </a:lnTo>
                    <a:lnTo>
                      <a:pt x="875" y="1846"/>
                    </a:lnTo>
                    <a:lnTo>
                      <a:pt x="872" y="1848"/>
                    </a:lnTo>
                    <a:lnTo>
                      <a:pt x="870" y="1850"/>
                    </a:lnTo>
                    <a:lnTo>
                      <a:pt x="869" y="1853"/>
                    </a:lnTo>
                    <a:lnTo>
                      <a:pt x="870" y="1855"/>
                    </a:lnTo>
                    <a:lnTo>
                      <a:pt x="870" y="1855"/>
                    </a:lnTo>
                    <a:lnTo>
                      <a:pt x="885" y="1875"/>
                    </a:lnTo>
                    <a:lnTo>
                      <a:pt x="893" y="1884"/>
                    </a:lnTo>
                    <a:lnTo>
                      <a:pt x="902" y="1892"/>
                    </a:lnTo>
                    <a:lnTo>
                      <a:pt x="911" y="1898"/>
                    </a:lnTo>
                    <a:lnTo>
                      <a:pt x="916" y="1900"/>
                    </a:lnTo>
                    <a:lnTo>
                      <a:pt x="920" y="1901"/>
                    </a:lnTo>
                    <a:lnTo>
                      <a:pt x="926" y="1901"/>
                    </a:lnTo>
                    <a:lnTo>
                      <a:pt x="930" y="1901"/>
                    </a:lnTo>
                    <a:lnTo>
                      <a:pt x="936" y="1900"/>
                    </a:lnTo>
                    <a:lnTo>
                      <a:pt x="942" y="1898"/>
                    </a:lnTo>
                    <a:lnTo>
                      <a:pt x="942" y="1898"/>
                    </a:lnTo>
                    <a:lnTo>
                      <a:pt x="950" y="1895"/>
                    </a:lnTo>
                    <a:lnTo>
                      <a:pt x="956" y="1892"/>
                    </a:lnTo>
                    <a:lnTo>
                      <a:pt x="971" y="1890"/>
                    </a:lnTo>
                    <a:lnTo>
                      <a:pt x="986" y="1888"/>
                    </a:lnTo>
                    <a:lnTo>
                      <a:pt x="1001" y="1887"/>
                    </a:lnTo>
                    <a:lnTo>
                      <a:pt x="1014" y="1886"/>
                    </a:lnTo>
                    <a:lnTo>
                      <a:pt x="1029" y="1883"/>
                    </a:lnTo>
                    <a:lnTo>
                      <a:pt x="1043" y="1879"/>
                    </a:lnTo>
                    <a:lnTo>
                      <a:pt x="1050" y="1875"/>
                    </a:lnTo>
                    <a:lnTo>
                      <a:pt x="1057" y="1871"/>
                    </a:lnTo>
                    <a:lnTo>
                      <a:pt x="1057" y="1871"/>
                    </a:lnTo>
                    <a:lnTo>
                      <a:pt x="1059" y="1870"/>
                    </a:lnTo>
                    <a:lnTo>
                      <a:pt x="1062" y="1868"/>
                    </a:lnTo>
                    <a:lnTo>
                      <a:pt x="1069" y="1870"/>
                    </a:lnTo>
                    <a:lnTo>
                      <a:pt x="1078" y="1871"/>
                    </a:lnTo>
                    <a:lnTo>
                      <a:pt x="1087" y="1874"/>
                    </a:lnTo>
                    <a:lnTo>
                      <a:pt x="1097" y="1876"/>
                    </a:lnTo>
                    <a:lnTo>
                      <a:pt x="1107" y="1879"/>
                    </a:lnTo>
                    <a:lnTo>
                      <a:pt x="1116" y="1880"/>
                    </a:lnTo>
                    <a:lnTo>
                      <a:pt x="1120" y="1879"/>
                    </a:lnTo>
                    <a:lnTo>
                      <a:pt x="1124" y="1878"/>
                    </a:lnTo>
                    <a:lnTo>
                      <a:pt x="1124" y="1878"/>
                    </a:lnTo>
                    <a:lnTo>
                      <a:pt x="1132" y="1873"/>
                    </a:lnTo>
                    <a:lnTo>
                      <a:pt x="1138" y="1866"/>
                    </a:lnTo>
                    <a:lnTo>
                      <a:pt x="1144" y="1857"/>
                    </a:lnTo>
                    <a:lnTo>
                      <a:pt x="1148" y="1847"/>
                    </a:lnTo>
                    <a:lnTo>
                      <a:pt x="1148" y="1847"/>
                    </a:lnTo>
                    <a:lnTo>
                      <a:pt x="1149" y="1842"/>
                    </a:lnTo>
                    <a:lnTo>
                      <a:pt x="1151" y="1840"/>
                    </a:lnTo>
                    <a:lnTo>
                      <a:pt x="1153" y="1838"/>
                    </a:lnTo>
                    <a:lnTo>
                      <a:pt x="1157" y="1836"/>
                    </a:lnTo>
                    <a:lnTo>
                      <a:pt x="1163" y="1833"/>
                    </a:lnTo>
                    <a:lnTo>
                      <a:pt x="1171" y="1831"/>
                    </a:lnTo>
                    <a:lnTo>
                      <a:pt x="1179" y="1828"/>
                    </a:lnTo>
                    <a:lnTo>
                      <a:pt x="1187" y="1824"/>
                    </a:lnTo>
                    <a:lnTo>
                      <a:pt x="1191" y="1822"/>
                    </a:lnTo>
                    <a:lnTo>
                      <a:pt x="1193" y="1818"/>
                    </a:lnTo>
                    <a:lnTo>
                      <a:pt x="1195" y="1815"/>
                    </a:lnTo>
                    <a:lnTo>
                      <a:pt x="1198" y="1810"/>
                    </a:lnTo>
                    <a:lnTo>
                      <a:pt x="1198" y="1810"/>
                    </a:lnTo>
                    <a:lnTo>
                      <a:pt x="1200" y="1801"/>
                    </a:lnTo>
                    <a:lnTo>
                      <a:pt x="1201" y="1792"/>
                    </a:lnTo>
                    <a:lnTo>
                      <a:pt x="1203" y="1783"/>
                    </a:lnTo>
                    <a:lnTo>
                      <a:pt x="1206" y="1776"/>
                    </a:lnTo>
                    <a:lnTo>
                      <a:pt x="1206" y="1776"/>
                    </a:lnTo>
                    <a:lnTo>
                      <a:pt x="1210" y="1768"/>
                    </a:lnTo>
                    <a:lnTo>
                      <a:pt x="1216" y="1760"/>
                    </a:lnTo>
                    <a:lnTo>
                      <a:pt x="1229" y="1746"/>
                    </a:lnTo>
                    <a:lnTo>
                      <a:pt x="1229" y="1746"/>
                    </a:lnTo>
                    <a:lnTo>
                      <a:pt x="1233" y="1741"/>
                    </a:lnTo>
                    <a:lnTo>
                      <a:pt x="1236" y="1737"/>
                    </a:lnTo>
                    <a:lnTo>
                      <a:pt x="1241" y="1724"/>
                    </a:lnTo>
                    <a:lnTo>
                      <a:pt x="1244" y="1712"/>
                    </a:lnTo>
                    <a:lnTo>
                      <a:pt x="1248" y="1698"/>
                    </a:lnTo>
                    <a:lnTo>
                      <a:pt x="1251" y="1684"/>
                    </a:lnTo>
                    <a:lnTo>
                      <a:pt x="1256" y="1672"/>
                    </a:lnTo>
                    <a:lnTo>
                      <a:pt x="1259" y="1666"/>
                    </a:lnTo>
                    <a:lnTo>
                      <a:pt x="1262" y="1660"/>
                    </a:lnTo>
                    <a:lnTo>
                      <a:pt x="1267" y="1656"/>
                    </a:lnTo>
                    <a:lnTo>
                      <a:pt x="1273" y="1651"/>
                    </a:lnTo>
                    <a:lnTo>
                      <a:pt x="1273" y="1651"/>
                    </a:lnTo>
                    <a:lnTo>
                      <a:pt x="1281" y="1647"/>
                    </a:lnTo>
                    <a:lnTo>
                      <a:pt x="1287" y="1643"/>
                    </a:lnTo>
                    <a:lnTo>
                      <a:pt x="1303" y="1638"/>
                    </a:lnTo>
                    <a:lnTo>
                      <a:pt x="1311" y="1634"/>
                    </a:lnTo>
                    <a:lnTo>
                      <a:pt x="1318" y="1630"/>
                    </a:lnTo>
                    <a:lnTo>
                      <a:pt x="1324" y="1624"/>
                    </a:lnTo>
                    <a:lnTo>
                      <a:pt x="1328" y="1617"/>
                    </a:lnTo>
                    <a:lnTo>
                      <a:pt x="1328" y="1617"/>
                    </a:lnTo>
                    <a:lnTo>
                      <a:pt x="1332" y="1610"/>
                    </a:lnTo>
                    <a:lnTo>
                      <a:pt x="1334" y="1604"/>
                    </a:lnTo>
                    <a:lnTo>
                      <a:pt x="1335" y="1597"/>
                    </a:lnTo>
                    <a:lnTo>
                      <a:pt x="1335" y="1590"/>
                    </a:lnTo>
                    <a:lnTo>
                      <a:pt x="1335" y="1576"/>
                    </a:lnTo>
                    <a:lnTo>
                      <a:pt x="1334" y="1561"/>
                    </a:lnTo>
                    <a:lnTo>
                      <a:pt x="1329" y="1532"/>
                    </a:lnTo>
                    <a:lnTo>
                      <a:pt x="1329" y="1517"/>
                    </a:lnTo>
                    <a:lnTo>
                      <a:pt x="1331" y="1502"/>
                    </a:lnTo>
                    <a:lnTo>
                      <a:pt x="1331" y="1502"/>
                    </a:lnTo>
                    <a:lnTo>
                      <a:pt x="1332" y="1495"/>
                    </a:lnTo>
                    <a:lnTo>
                      <a:pt x="1335" y="1490"/>
                    </a:lnTo>
                    <a:lnTo>
                      <a:pt x="1340" y="1484"/>
                    </a:lnTo>
                    <a:lnTo>
                      <a:pt x="1343" y="1478"/>
                    </a:lnTo>
                    <a:lnTo>
                      <a:pt x="1343" y="1478"/>
                    </a:lnTo>
                    <a:lnTo>
                      <a:pt x="1347" y="1473"/>
                    </a:lnTo>
                    <a:lnTo>
                      <a:pt x="1351" y="1468"/>
                    </a:lnTo>
                    <a:lnTo>
                      <a:pt x="1358" y="1465"/>
                    </a:lnTo>
                    <a:lnTo>
                      <a:pt x="1364" y="1460"/>
                    </a:lnTo>
                    <a:lnTo>
                      <a:pt x="1377" y="1452"/>
                    </a:lnTo>
                    <a:lnTo>
                      <a:pt x="1383" y="1448"/>
                    </a:lnTo>
                    <a:lnTo>
                      <a:pt x="1387" y="1441"/>
                    </a:lnTo>
                    <a:lnTo>
                      <a:pt x="1387" y="1441"/>
                    </a:lnTo>
                    <a:lnTo>
                      <a:pt x="1392" y="1434"/>
                    </a:lnTo>
                    <a:lnTo>
                      <a:pt x="1393" y="1426"/>
                    </a:lnTo>
                    <a:lnTo>
                      <a:pt x="1393" y="1417"/>
                    </a:lnTo>
                    <a:lnTo>
                      <a:pt x="1392" y="1409"/>
                    </a:lnTo>
                    <a:lnTo>
                      <a:pt x="1390" y="1393"/>
                    </a:lnTo>
                    <a:lnTo>
                      <a:pt x="1390" y="1385"/>
                    </a:lnTo>
                    <a:lnTo>
                      <a:pt x="1391" y="1377"/>
                    </a:lnTo>
                    <a:lnTo>
                      <a:pt x="1391" y="1377"/>
                    </a:lnTo>
                    <a:lnTo>
                      <a:pt x="1393" y="1370"/>
                    </a:lnTo>
                    <a:lnTo>
                      <a:pt x="1398" y="1365"/>
                    </a:lnTo>
                    <a:lnTo>
                      <a:pt x="1408" y="1356"/>
                    </a:lnTo>
                    <a:lnTo>
                      <a:pt x="1418" y="1345"/>
                    </a:lnTo>
                    <a:lnTo>
                      <a:pt x="1423" y="1341"/>
                    </a:lnTo>
                    <a:lnTo>
                      <a:pt x="1425" y="1335"/>
                    </a:lnTo>
                    <a:lnTo>
                      <a:pt x="1425" y="1335"/>
                    </a:lnTo>
                    <a:lnTo>
                      <a:pt x="1428" y="1319"/>
                    </a:lnTo>
                    <a:lnTo>
                      <a:pt x="1431" y="1302"/>
                    </a:lnTo>
                    <a:lnTo>
                      <a:pt x="1432" y="1285"/>
                    </a:lnTo>
                    <a:lnTo>
                      <a:pt x="1432" y="1269"/>
                    </a:lnTo>
                    <a:lnTo>
                      <a:pt x="1432" y="1252"/>
                    </a:lnTo>
                    <a:lnTo>
                      <a:pt x="1430" y="1235"/>
                    </a:lnTo>
                    <a:lnTo>
                      <a:pt x="1426" y="1201"/>
                    </a:lnTo>
                    <a:lnTo>
                      <a:pt x="1426" y="1201"/>
                    </a:lnTo>
                    <a:lnTo>
                      <a:pt x="1425" y="1193"/>
                    </a:lnTo>
                    <a:lnTo>
                      <a:pt x="1423" y="1185"/>
                    </a:lnTo>
                    <a:lnTo>
                      <a:pt x="1416" y="1171"/>
                    </a:lnTo>
                    <a:lnTo>
                      <a:pt x="1408" y="1158"/>
                    </a:lnTo>
                    <a:lnTo>
                      <a:pt x="1401" y="1144"/>
                    </a:lnTo>
                    <a:lnTo>
                      <a:pt x="1401" y="1144"/>
                    </a:lnTo>
                    <a:lnTo>
                      <a:pt x="1399" y="1138"/>
                    </a:lnTo>
                    <a:lnTo>
                      <a:pt x="1398" y="1132"/>
                    </a:lnTo>
                    <a:lnTo>
                      <a:pt x="1397" y="1127"/>
                    </a:lnTo>
                    <a:lnTo>
                      <a:pt x="1397" y="1121"/>
                    </a:lnTo>
                    <a:lnTo>
                      <a:pt x="1399" y="1110"/>
                    </a:lnTo>
                    <a:lnTo>
                      <a:pt x="1402" y="1100"/>
                    </a:lnTo>
                    <a:lnTo>
                      <a:pt x="1408" y="1089"/>
                    </a:lnTo>
                    <a:lnTo>
                      <a:pt x="1415" y="1079"/>
                    </a:lnTo>
                    <a:lnTo>
                      <a:pt x="1430" y="1060"/>
                    </a:lnTo>
                    <a:lnTo>
                      <a:pt x="1430" y="1060"/>
                    </a:lnTo>
                    <a:lnTo>
                      <a:pt x="1441" y="1046"/>
                    </a:lnTo>
                    <a:lnTo>
                      <a:pt x="1451" y="1030"/>
                    </a:lnTo>
                    <a:lnTo>
                      <a:pt x="1472" y="1000"/>
                    </a:lnTo>
                    <a:lnTo>
                      <a:pt x="1483" y="986"/>
                    </a:lnTo>
                    <a:lnTo>
                      <a:pt x="1496" y="973"/>
                    </a:lnTo>
                    <a:lnTo>
                      <a:pt x="1502" y="967"/>
                    </a:lnTo>
                    <a:lnTo>
                      <a:pt x="1509" y="962"/>
                    </a:lnTo>
                    <a:lnTo>
                      <a:pt x="1517" y="957"/>
                    </a:lnTo>
                    <a:lnTo>
                      <a:pt x="1526" y="953"/>
                    </a:lnTo>
                    <a:lnTo>
                      <a:pt x="1526" y="953"/>
                    </a:lnTo>
                    <a:lnTo>
                      <a:pt x="1525" y="948"/>
                    </a:lnTo>
                    <a:lnTo>
                      <a:pt x="1525" y="944"/>
                    </a:lnTo>
                    <a:lnTo>
                      <a:pt x="1526" y="940"/>
                    </a:lnTo>
                    <a:lnTo>
                      <a:pt x="1530" y="936"/>
                    </a:lnTo>
                    <a:lnTo>
                      <a:pt x="1535" y="930"/>
                    </a:lnTo>
                    <a:lnTo>
                      <a:pt x="1539" y="926"/>
                    </a:lnTo>
                    <a:lnTo>
                      <a:pt x="1539" y="926"/>
                    </a:lnTo>
                    <a:lnTo>
                      <a:pt x="1551" y="913"/>
                    </a:lnTo>
                    <a:lnTo>
                      <a:pt x="1565" y="902"/>
                    </a:lnTo>
                    <a:lnTo>
                      <a:pt x="1593" y="880"/>
                    </a:lnTo>
                    <a:lnTo>
                      <a:pt x="1607" y="869"/>
                    </a:lnTo>
                    <a:lnTo>
                      <a:pt x="1620" y="857"/>
                    </a:lnTo>
                    <a:lnTo>
                      <a:pt x="1631" y="845"/>
                    </a:lnTo>
                    <a:lnTo>
                      <a:pt x="1635" y="837"/>
                    </a:lnTo>
                    <a:lnTo>
                      <a:pt x="1639" y="830"/>
                    </a:lnTo>
                    <a:lnTo>
                      <a:pt x="1639" y="830"/>
                    </a:lnTo>
                    <a:lnTo>
                      <a:pt x="1645" y="821"/>
                    </a:lnTo>
                    <a:lnTo>
                      <a:pt x="1650" y="813"/>
                    </a:lnTo>
                    <a:lnTo>
                      <a:pt x="1663" y="798"/>
                    </a:lnTo>
                    <a:lnTo>
                      <a:pt x="1670" y="791"/>
                    </a:lnTo>
                    <a:lnTo>
                      <a:pt x="1675" y="783"/>
                    </a:lnTo>
                    <a:lnTo>
                      <a:pt x="1680" y="776"/>
                    </a:lnTo>
                    <a:lnTo>
                      <a:pt x="1683" y="766"/>
                    </a:lnTo>
                    <a:lnTo>
                      <a:pt x="1683" y="766"/>
                    </a:lnTo>
                    <a:lnTo>
                      <a:pt x="1680" y="766"/>
                    </a:lnTo>
                    <a:lnTo>
                      <a:pt x="1676" y="766"/>
                    </a:lnTo>
                    <a:lnTo>
                      <a:pt x="1675" y="764"/>
                    </a:lnTo>
                    <a:lnTo>
                      <a:pt x="1674" y="762"/>
                    </a:lnTo>
                    <a:lnTo>
                      <a:pt x="1674" y="762"/>
                    </a:lnTo>
                    <a:lnTo>
                      <a:pt x="1673" y="754"/>
                    </a:lnTo>
                    <a:lnTo>
                      <a:pt x="1673" y="747"/>
                    </a:lnTo>
                    <a:lnTo>
                      <a:pt x="1675" y="741"/>
                    </a:lnTo>
                    <a:lnTo>
                      <a:pt x="1679" y="735"/>
                    </a:lnTo>
                    <a:lnTo>
                      <a:pt x="1684" y="723"/>
                    </a:lnTo>
                    <a:lnTo>
                      <a:pt x="1688" y="716"/>
                    </a:lnTo>
                    <a:lnTo>
                      <a:pt x="1690" y="711"/>
                    </a:lnTo>
                    <a:lnTo>
                      <a:pt x="1690" y="711"/>
                    </a:lnTo>
                    <a:lnTo>
                      <a:pt x="1692" y="702"/>
                    </a:lnTo>
                    <a:lnTo>
                      <a:pt x="1693" y="693"/>
                    </a:lnTo>
                    <a:lnTo>
                      <a:pt x="1693" y="673"/>
                    </a:lnTo>
                    <a:lnTo>
                      <a:pt x="1693" y="655"/>
                    </a:lnTo>
                    <a:lnTo>
                      <a:pt x="1693" y="645"/>
                    </a:lnTo>
                    <a:lnTo>
                      <a:pt x="1693" y="636"/>
                    </a:lnTo>
                    <a:lnTo>
                      <a:pt x="1693" y="636"/>
                    </a:lnTo>
                    <a:lnTo>
                      <a:pt x="1674" y="637"/>
                    </a:lnTo>
                    <a:lnTo>
                      <a:pt x="1664" y="637"/>
                    </a:lnTo>
                    <a:lnTo>
                      <a:pt x="1654" y="639"/>
                    </a:lnTo>
                    <a:lnTo>
                      <a:pt x="1654" y="639"/>
                    </a:lnTo>
                    <a:lnTo>
                      <a:pt x="1640" y="644"/>
                    </a:lnTo>
                    <a:lnTo>
                      <a:pt x="1629" y="649"/>
                    </a:lnTo>
                    <a:lnTo>
                      <a:pt x="1606" y="663"/>
                    </a:lnTo>
                    <a:lnTo>
                      <a:pt x="1596" y="669"/>
                    </a:lnTo>
                    <a:lnTo>
                      <a:pt x="1584" y="673"/>
                    </a:lnTo>
                    <a:lnTo>
                      <a:pt x="1573" y="677"/>
                    </a:lnTo>
                    <a:lnTo>
                      <a:pt x="1567" y="678"/>
                    </a:lnTo>
                    <a:lnTo>
                      <a:pt x="1560" y="677"/>
                    </a:lnTo>
                    <a:lnTo>
                      <a:pt x="1560" y="677"/>
                    </a:lnTo>
                    <a:lnTo>
                      <a:pt x="1548" y="675"/>
                    </a:lnTo>
                    <a:lnTo>
                      <a:pt x="1533" y="673"/>
                    </a:lnTo>
                    <a:lnTo>
                      <a:pt x="1518" y="670"/>
                    </a:lnTo>
                    <a:lnTo>
                      <a:pt x="1505" y="665"/>
                    </a:lnTo>
                    <a:lnTo>
                      <a:pt x="1498" y="662"/>
                    </a:lnTo>
                    <a:lnTo>
                      <a:pt x="1492" y="658"/>
                    </a:lnTo>
                    <a:lnTo>
                      <a:pt x="1488" y="654"/>
                    </a:lnTo>
                    <a:lnTo>
                      <a:pt x="1483" y="648"/>
                    </a:lnTo>
                    <a:lnTo>
                      <a:pt x="1480" y="642"/>
                    </a:lnTo>
                    <a:lnTo>
                      <a:pt x="1477" y="636"/>
                    </a:lnTo>
                    <a:lnTo>
                      <a:pt x="1476" y="629"/>
                    </a:lnTo>
                    <a:lnTo>
                      <a:pt x="1477" y="621"/>
                    </a:lnTo>
                    <a:lnTo>
                      <a:pt x="1477" y="621"/>
                    </a:lnTo>
                    <a:lnTo>
                      <a:pt x="1473" y="621"/>
                    </a:lnTo>
                    <a:lnTo>
                      <a:pt x="1468" y="621"/>
                    </a:lnTo>
                    <a:lnTo>
                      <a:pt x="1464" y="620"/>
                    </a:lnTo>
                    <a:lnTo>
                      <a:pt x="1460" y="619"/>
                    </a:lnTo>
                    <a:lnTo>
                      <a:pt x="1453" y="614"/>
                    </a:lnTo>
                    <a:lnTo>
                      <a:pt x="1448" y="608"/>
                    </a:lnTo>
                    <a:lnTo>
                      <a:pt x="1442" y="600"/>
                    </a:lnTo>
                    <a:lnTo>
                      <a:pt x="1439" y="592"/>
                    </a:lnTo>
                    <a:lnTo>
                      <a:pt x="1431" y="575"/>
                    </a:lnTo>
                    <a:lnTo>
                      <a:pt x="1431" y="575"/>
                    </a:lnTo>
                    <a:lnTo>
                      <a:pt x="1428" y="571"/>
                    </a:lnTo>
                    <a:lnTo>
                      <a:pt x="1424" y="567"/>
                    </a:lnTo>
                    <a:lnTo>
                      <a:pt x="1415" y="559"/>
                    </a:lnTo>
                    <a:lnTo>
                      <a:pt x="1409" y="556"/>
                    </a:lnTo>
                    <a:lnTo>
                      <a:pt x="1405" y="551"/>
                    </a:lnTo>
                    <a:lnTo>
                      <a:pt x="1401" y="546"/>
                    </a:lnTo>
                    <a:lnTo>
                      <a:pt x="1399" y="540"/>
                    </a:lnTo>
                    <a:lnTo>
                      <a:pt x="1399" y="540"/>
                    </a:lnTo>
                    <a:lnTo>
                      <a:pt x="1405" y="540"/>
                    </a:lnTo>
                    <a:lnTo>
                      <a:pt x="1405" y="540"/>
                    </a:lnTo>
                    <a:lnTo>
                      <a:pt x="1403" y="538"/>
                    </a:lnTo>
                    <a:lnTo>
                      <a:pt x="1403" y="534"/>
                    </a:lnTo>
                    <a:lnTo>
                      <a:pt x="1403" y="534"/>
                    </a:lnTo>
                    <a:lnTo>
                      <a:pt x="1403" y="536"/>
                    </a:lnTo>
                    <a:lnTo>
                      <a:pt x="1402" y="536"/>
                    </a:lnTo>
                    <a:lnTo>
                      <a:pt x="1401" y="532"/>
                    </a:lnTo>
                    <a:lnTo>
                      <a:pt x="1397" y="520"/>
                    </a:lnTo>
                    <a:lnTo>
                      <a:pt x="1393" y="501"/>
                    </a:lnTo>
                    <a:lnTo>
                      <a:pt x="1392" y="492"/>
                    </a:lnTo>
                    <a:lnTo>
                      <a:pt x="1392" y="484"/>
                    </a:lnTo>
                    <a:lnTo>
                      <a:pt x="1392" y="484"/>
                    </a:lnTo>
                    <a:lnTo>
                      <a:pt x="1392" y="482"/>
                    </a:lnTo>
                    <a:lnTo>
                      <a:pt x="1391" y="481"/>
                    </a:lnTo>
                    <a:lnTo>
                      <a:pt x="1387" y="480"/>
                    </a:lnTo>
                    <a:lnTo>
                      <a:pt x="1383" y="479"/>
                    </a:lnTo>
                    <a:lnTo>
                      <a:pt x="1381" y="478"/>
                    </a:lnTo>
                    <a:lnTo>
                      <a:pt x="1381" y="478"/>
                    </a:lnTo>
                    <a:lnTo>
                      <a:pt x="1374" y="466"/>
                    </a:lnTo>
                    <a:lnTo>
                      <a:pt x="1367" y="453"/>
                    </a:lnTo>
                    <a:lnTo>
                      <a:pt x="1361" y="440"/>
                    </a:lnTo>
                    <a:lnTo>
                      <a:pt x="1357" y="426"/>
                    </a:lnTo>
                    <a:lnTo>
                      <a:pt x="1340" y="375"/>
                    </a:lnTo>
                    <a:lnTo>
                      <a:pt x="1340" y="375"/>
                    </a:lnTo>
                    <a:lnTo>
                      <a:pt x="1337" y="371"/>
                    </a:lnTo>
                    <a:lnTo>
                      <a:pt x="1335" y="366"/>
                    </a:lnTo>
                    <a:lnTo>
                      <a:pt x="1327" y="357"/>
                    </a:lnTo>
                    <a:lnTo>
                      <a:pt x="1318" y="349"/>
                    </a:lnTo>
                    <a:lnTo>
                      <a:pt x="1309" y="340"/>
                    </a:lnTo>
                    <a:lnTo>
                      <a:pt x="1299" y="332"/>
                    </a:lnTo>
                    <a:lnTo>
                      <a:pt x="1291" y="324"/>
                    </a:lnTo>
                    <a:lnTo>
                      <a:pt x="1285" y="316"/>
                    </a:lnTo>
                    <a:lnTo>
                      <a:pt x="1284" y="311"/>
                    </a:lnTo>
                    <a:lnTo>
                      <a:pt x="1283" y="307"/>
                    </a:lnTo>
                    <a:lnTo>
                      <a:pt x="1283" y="307"/>
                    </a:lnTo>
                    <a:lnTo>
                      <a:pt x="1282" y="291"/>
                    </a:lnTo>
                    <a:lnTo>
                      <a:pt x="1278" y="274"/>
                    </a:lnTo>
                    <a:lnTo>
                      <a:pt x="1276" y="255"/>
                    </a:lnTo>
                    <a:lnTo>
                      <a:pt x="1275" y="246"/>
                    </a:lnTo>
                    <a:lnTo>
                      <a:pt x="1276" y="238"/>
                    </a:lnTo>
                    <a:lnTo>
                      <a:pt x="1276" y="238"/>
                    </a:lnTo>
                    <a:lnTo>
                      <a:pt x="1278" y="233"/>
                    </a:lnTo>
                    <a:lnTo>
                      <a:pt x="1282" y="230"/>
                    </a:lnTo>
                    <a:lnTo>
                      <a:pt x="1286" y="227"/>
                    </a:lnTo>
                    <a:lnTo>
                      <a:pt x="1292" y="226"/>
                    </a:lnTo>
                    <a:lnTo>
                      <a:pt x="1292" y="226"/>
                    </a:lnTo>
                    <a:lnTo>
                      <a:pt x="1251" y="159"/>
                    </a:lnTo>
                    <a:lnTo>
                      <a:pt x="1251" y="159"/>
                    </a:lnTo>
                    <a:lnTo>
                      <a:pt x="1245" y="159"/>
                    </a:lnTo>
                    <a:lnTo>
                      <a:pt x="1239" y="159"/>
                    </a:lnTo>
                    <a:lnTo>
                      <a:pt x="1226" y="156"/>
                    </a:lnTo>
                    <a:lnTo>
                      <a:pt x="1215" y="155"/>
                    </a:lnTo>
                    <a:lnTo>
                      <a:pt x="1210" y="155"/>
                    </a:lnTo>
                    <a:lnTo>
                      <a:pt x="1206" y="156"/>
                    </a:lnTo>
                    <a:lnTo>
                      <a:pt x="1206" y="15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造字工房尚雅体演示版常规体" pitchFamily="50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8" name="Group 5"/>
            <p:cNvGrpSpPr/>
            <p:nvPr/>
          </p:nvGrpSpPr>
          <p:grpSpPr>
            <a:xfrm>
              <a:off x="6594318" y="2504512"/>
              <a:ext cx="2476947" cy="1545381"/>
              <a:chOff x="2030106" y="2702975"/>
              <a:chExt cx="2181477" cy="1361076"/>
            </a:xfrm>
            <a:grpFill/>
          </p:grpSpPr>
          <p:sp>
            <p:nvSpPr>
              <p:cNvPr id="52" name="Freeform: Shape 49"/>
              <p:cNvSpPr/>
              <p:nvPr/>
            </p:nvSpPr>
            <p:spPr bwMode="auto">
              <a:xfrm>
                <a:off x="4105222" y="2921039"/>
                <a:ext cx="106361" cy="92076"/>
              </a:xfrm>
              <a:custGeom>
                <a:gdLst>
                  <a:gd name="T0" fmla="*/ 2 w 134"/>
                  <a:gd name="T1" fmla="*/ 67 h 115"/>
                  <a:gd name="T2" fmla="*/ 2 w 134"/>
                  <a:gd name="T3" fmla="*/ 67 h 115"/>
                  <a:gd name="T4" fmla="*/ 7 w 134"/>
                  <a:gd name="T5" fmla="*/ 79 h 115"/>
                  <a:gd name="T6" fmla="*/ 11 w 134"/>
                  <a:gd name="T7" fmla="*/ 91 h 115"/>
                  <a:gd name="T8" fmla="*/ 12 w 134"/>
                  <a:gd name="T9" fmla="*/ 102 h 115"/>
                  <a:gd name="T10" fmla="*/ 12 w 134"/>
                  <a:gd name="T11" fmla="*/ 115 h 115"/>
                  <a:gd name="T12" fmla="*/ 12 w 134"/>
                  <a:gd name="T13" fmla="*/ 115 h 115"/>
                  <a:gd name="T14" fmla="*/ 18 w 134"/>
                  <a:gd name="T15" fmla="*/ 113 h 115"/>
                  <a:gd name="T16" fmla="*/ 23 w 134"/>
                  <a:gd name="T17" fmla="*/ 112 h 115"/>
                  <a:gd name="T18" fmla="*/ 26 w 134"/>
                  <a:gd name="T19" fmla="*/ 110 h 115"/>
                  <a:gd name="T20" fmla="*/ 28 w 134"/>
                  <a:gd name="T21" fmla="*/ 107 h 115"/>
                  <a:gd name="T22" fmla="*/ 33 w 134"/>
                  <a:gd name="T23" fmla="*/ 101 h 115"/>
                  <a:gd name="T24" fmla="*/ 35 w 134"/>
                  <a:gd name="T25" fmla="*/ 94 h 115"/>
                  <a:gd name="T26" fmla="*/ 37 w 134"/>
                  <a:gd name="T27" fmla="*/ 77 h 115"/>
                  <a:gd name="T28" fmla="*/ 39 w 134"/>
                  <a:gd name="T29" fmla="*/ 68 h 115"/>
                  <a:gd name="T30" fmla="*/ 42 w 134"/>
                  <a:gd name="T31" fmla="*/ 59 h 115"/>
                  <a:gd name="T32" fmla="*/ 42 w 134"/>
                  <a:gd name="T33" fmla="*/ 59 h 115"/>
                  <a:gd name="T34" fmla="*/ 57 w 134"/>
                  <a:gd name="T35" fmla="*/ 70 h 115"/>
                  <a:gd name="T36" fmla="*/ 65 w 134"/>
                  <a:gd name="T37" fmla="*/ 75 h 115"/>
                  <a:gd name="T38" fmla="*/ 72 w 134"/>
                  <a:gd name="T39" fmla="*/ 79 h 115"/>
                  <a:gd name="T40" fmla="*/ 80 w 134"/>
                  <a:gd name="T41" fmla="*/ 84 h 115"/>
                  <a:gd name="T42" fmla="*/ 88 w 134"/>
                  <a:gd name="T43" fmla="*/ 85 h 115"/>
                  <a:gd name="T44" fmla="*/ 97 w 134"/>
                  <a:gd name="T45" fmla="*/ 85 h 115"/>
                  <a:gd name="T46" fmla="*/ 105 w 134"/>
                  <a:gd name="T47" fmla="*/ 83 h 115"/>
                  <a:gd name="T48" fmla="*/ 105 w 134"/>
                  <a:gd name="T49" fmla="*/ 83 h 115"/>
                  <a:gd name="T50" fmla="*/ 113 w 134"/>
                  <a:gd name="T51" fmla="*/ 78 h 115"/>
                  <a:gd name="T52" fmla="*/ 121 w 134"/>
                  <a:gd name="T53" fmla="*/ 71 h 115"/>
                  <a:gd name="T54" fmla="*/ 126 w 134"/>
                  <a:gd name="T55" fmla="*/ 65 h 115"/>
                  <a:gd name="T56" fmla="*/ 131 w 134"/>
                  <a:gd name="T57" fmla="*/ 57 h 115"/>
                  <a:gd name="T58" fmla="*/ 134 w 134"/>
                  <a:gd name="T59" fmla="*/ 48 h 115"/>
                  <a:gd name="T60" fmla="*/ 134 w 134"/>
                  <a:gd name="T61" fmla="*/ 38 h 115"/>
                  <a:gd name="T62" fmla="*/ 133 w 134"/>
                  <a:gd name="T63" fmla="*/ 34 h 115"/>
                  <a:gd name="T64" fmla="*/ 132 w 134"/>
                  <a:gd name="T65" fmla="*/ 29 h 115"/>
                  <a:gd name="T66" fmla="*/ 130 w 134"/>
                  <a:gd name="T67" fmla="*/ 25 h 115"/>
                  <a:gd name="T68" fmla="*/ 127 w 134"/>
                  <a:gd name="T69" fmla="*/ 21 h 115"/>
                  <a:gd name="T70" fmla="*/ 127 w 134"/>
                  <a:gd name="T71" fmla="*/ 21 h 115"/>
                  <a:gd name="T72" fmla="*/ 122 w 134"/>
                  <a:gd name="T73" fmla="*/ 17 h 115"/>
                  <a:gd name="T74" fmla="*/ 116 w 134"/>
                  <a:gd name="T75" fmla="*/ 13 h 115"/>
                  <a:gd name="T76" fmla="*/ 108 w 134"/>
                  <a:gd name="T77" fmla="*/ 12 h 115"/>
                  <a:gd name="T78" fmla="*/ 100 w 134"/>
                  <a:gd name="T79" fmla="*/ 11 h 115"/>
                  <a:gd name="T80" fmla="*/ 92 w 134"/>
                  <a:gd name="T81" fmla="*/ 10 h 115"/>
                  <a:gd name="T82" fmla="*/ 84 w 134"/>
                  <a:gd name="T83" fmla="*/ 9 h 115"/>
                  <a:gd name="T84" fmla="*/ 77 w 134"/>
                  <a:gd name="T85" fmla="*/ 5 h 115"/>
                  <a:gd name="T86" fmla="*/ 70 w 134"/>
                  <a:gd name="T87" fmla="*/ 0 h 115"/>
                  <a:gd name="T88" fmla="*/ 70 w 134"/>
                  <a:gd name="T89" fmla="*/ 0 h 115"/>
                  <a:gd name="T90" fmla="*/ 68 w 134"/>
                  <a:gd name="T91" fmla="*/ 0 h 115"/>
                  <a:gd name="T92" fmla="*/ 65 w 134"/>
                  <a:gd name="T93" fmla="*/ 1 h 115"/>
                  <a:gd name="T94" fmla="*/ 57 w 134"/>
                  <a:gd name="T95" fmla="*/ 4 h 115"/>
                  <a:gd name="T96" fmla="*/ 57 w 134"/>
                  <a:gd name="T97" fmla="*/ 4 h 115"/>
                  <a:gd name="T98" fmla="*/ 36 w 134"/>
                  <a:gd name="T99" fmla="*/ 18 h 115"/>
                  <a:gd name="T100" fmla="*/ 26 w 134"/>
                  <a:gd name="T101" fmla="*/ 26 h 115"/>
                  <a:gd name="T102" fmla="*/ 16 w 134"/>
                  <a:gd name="T103" fmla="*/ 34 h 115"/>
                  <a:gd name="T104" fmla="*/ 8 w 134"/>
                  <a:gd name="T105" fmla="*/ 42 h 115"/>
                  <a:gd name="T106" fmla="*/ 2 w 134"/>
                  <a:gd name="T107" fmla="*/ 50 h 115"/>
                  <a:gd name="T108" fmla="*/ 1 w 134"/>
                  <a:gd name="T109" fmla="*/ 54 h 115"/>
                  <a:gd name="T110" fmla="*/ 0 w 134"/>
                  <a:gd name="T111" fmla="*/ 59 h 115"/>
                  <a:gd name="T112" fmla="*/ 0 w 134"/>
                  <a:gd name="T113" fmla="*/ 63 h 115"/>
                  <a:gd name="T114" fmla="*/ 2 w 134"/>
                  <a:gd name="T115" fmla="*/ 67 h 115"/>
                  <a:gd name="T116" fmla="*/ 2 w 134"/>
                  <a:gd name="T117" fmla="*/ 67 h 11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34" h="115">
                    <a:moveTo>
                      <a:pt x="2" y="67"/>
                    </a:moveTo>
                    <a:lnTo>
                      <a:pt x="2" y="67"/>
                    </a:lnTo>
                    <a:lnTo>
                      <a:pt x="7" y="79"/>
                    </a:lnTo>
                    <a:lnTo>
                      <a:pt x="11" y="91"/>
                    </a:lnTo>
                    <a:lnTo>
                      <a:pt x="12" y="102"/>
                    </a:lnTo>
                    <a:lnTo>
                      <a:pt x="12" y="115"/>
                    </a:lnTo>
                    <a:lnTo>
                      <a:pt x="12" y="115"/>
                    </a:lnTo>
                    <a:lnTo>
                      <a:pt x="18" y="113"/>
                    </a:lnTo>
                    <a:lnTo>
                      <a:pt x="23" y="112"/>
                    </a:lnTo>
                    <a:lnTo>
                      <a:pt x="26" y="110"/>
                    </a:lnTo>
                    <a:lnTo>
                      <a:pt x="28" y="107"/>
                    </a:lnTo>
                    <a:lnTo>
                      <a:pt x="33" y="101"/>
                    </a:lnTo>
                    <a:lnTo>
                      <a:pt x="35" y="94"/>
                    </a:lnTo>
                    <a:lnTo>
                      <a:pt x="37" y="77"/>
                    </a:lnTo>
                    <a:lnTo>
                      <a:pt x="39" y="68"/>
                    </a:lnTo>
                    <a:lnTo>
                      <a:pt x="42" y="59"/>
                    </a:lnTo>
                    <a:lnTo>
                      <a:pt x="42" y="59"/>
                    </a:lnTo>
                    <a:lnTo>
                      <a:pt x="57" y="70"/>
                    </a:lnTo>
                    <a:lnTo>
                      <a:pt x="65" y="75"/>
                    </a:lnTo>
                    <a:lnTo>
                      <a:pt x="72" y="79"/>
                    </a:lnTo>
                    <a:lnTo>
                      <a:pt x="80" y="84"/>
                    </a:lnTo>
                    <a:lnTo>
                      <a:pt x="88" y="85"/>
                    </a:lnTo>
                    <a:lnTo>
                      <a:pt x="97" y="85"/>
                    </a:lnTo>
                    <a:lnTo>
                      <a:pt x="105" y="83"/>
                    </a:lnTo>
                    <a:lnTo>
                      <a:pt x="105" y="83"/>
                    </a:lnTo>
                    <a:lnTo>
                      <a:pt x="113" y="78"/>
                    </a:lnTo>
                    <a:lnTo>
                      <a:pt x="121" y="71"/>
                    </a:lnTo>
                    <a:lnTo>
                      <a:pt x="126" y="65"/>
                    </a:lnTo>
                    <a:lnTo>
                      <a:pt x="131" y="57"/>
                    </a:lnTo>
                    <a:lnTo>
                      <a:pt x="134" y="48"/>
                    </a:lnTo>
                    <a:lnTo>
                      <a:pt x="134" y="38"/>
                    </a:lnTo>
                    <a:lnTo>
                      <a:pt x="133" y="34"/>
                    </a:lnTo>
                    <a:lnTo>
                      <a:pt x="132" y="29"/>
                    </a:lnTo>
                    <a:lnTo>
                      <a:pt x="130" y="25"/>
                    </a:lnTo>
                    <a:lnTo>
                      <a:pt x="127" y="21"/>
                    </a:lnTo>
                    <a:lnTo>
                      <a:pt x="127" y="21"/>
                    </a:lnTo>
                    <a:lnTo>
                      <a:pt x="122" y="17"/>
                    </a:lnTo>
                    <a:lnTo>
                      <a:pt x="116" y="13"/>
                    </a:lnTo>
                    <a:lnTo>
                      <a:pt x="108" y="12"/>
                    </a:lnTo>
                    <a:lnTo>
                      <a:pt x="100" y="11"/>
                    </a:lnTo>
                    <a:lnTo>
                      <a:pt x="92" y="10"/>
                    </a:lnTo>
                    <a:lnTo>
                      <a:pt x="84" y="9"/>
                    </a:lnTo>
                    <a:lnTo>
                      <a:pt x="77" y="5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68" y="0"/>
                    </a:lnTo>
                    <a:lnTo>
                      <a:pt x="65" y="1"/>
                    </a:lnTo>
                    <a:lnTo>
                      <a:pt x="57" y="4"/>
                    </a:lnTo>
                    <a:lnTo>
                      <a:pt x="57" y="4"/>
                    </a:lnTo>
                    <a:lnTo>
                      <a:pt x="36" y="18"/>
                    </a:lnTo>
                    <a:lnTo>
                      <a:pt x="26" y="26"/>
                    </a:lnTo>
                    <a:lnTo>
                      <a:pt x="16" y="34"/>
                    </a:lnTo>
                    <a:lnTo>
                      <a:pt x="8" y="42"/>
                    </a:lnTo>
                    <a:lnTo>
                      <a:pt x="2" y="50"/>
                    </a:lnTo>
                    <a:lnTo>
                      <a:pt x="1" y="54"/>
                    </a:lnTo>
                    <a:lnTo>
                      <a:pt x="0" y="59"/>
                    </a:lnTo>
                    <a:lnTo>
                      <a:pt x="0" y="63"/>
                    </a:lnTo>
                    <a:lnTo>
                      <a:pt x="2" y="67"/>
                    </a:lnTo>
                    <a:lnTo>
                      <a:pt x="2" y="6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造字工房尚雅体演示版常规体" pitchFamily="50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3" name="Freeform: Shape 50"/>
              <p:cNvSpPr/>
              <p:nvPr/>
            </p:nvSpPr>
            <p:spPr bwMode="auto">
              <a:xfrm>
                <a:off x="3930598" y="3030579"/>
                <a:ext cx="223835" cy="192090"/>
              </a:xfrm>
              <a:custGeom>
                <a:gdLst>
                  <a:gd name="T0" fmla="*/ 102 w 284"/>
                  <a:gd name="T1" fmla="*/ 137 h 242"/>
                  <a:gd name="T2" fmla="*/ 73 w 284"/>
                  <a:gd name="T3" fmla="*/ 133 h 242"/>
                  <a:gd name="T4" fmla="*/ 47 w 284"/>
                  <a:gd name="T5" fmla="*/ 138 h 242"/>
                  <a:gd name="T6" fmla="*/ 33 w 284"/>
                  <a:gd name="T7" fmla="*/ 147 h 242"/>
                  <a:gd name="T8" fmla="*/ 20 w 284"/>
                  <a:gd name="T9" fmla="*/ 167 h 242"/>
                  <a:gd name="T10" fmla="*/ 4 w 284"/>
                  <a:gd name="T11" fmla="*/ 203 h 242"/>
                  <a:gd name="T12" fmla="*/ 0 w 284"/>
                  <a:gd name="T13" fmla="*/ 224 h 242"/>
                  <a:gd name="T14" fmla="*/ 7 w 284"/>
                  <a:gd name="T15" fmla="*/ 241 h 242"/>
                  <a:gd name="T16" fmla="*/ 13 w 284"/>
                  <a:gd name="T17" fmla="*/ 242 h 242"/>
                  <a:gd name="T18" fmla="*/ 31 w 284"/>
                  <a:gd name="T19" fmla="*/ 239 h 242"/>
                  <a:gd name="T20" fmla="*/ 40 w 284"/>
                  <a:gd name="T21" fmla="*/ 225 h 242"/>
                  <a:gd name="T22" fmla="*/ 38 w 284"/>
                  <a:gd name="T23" fmla="*/ 211 h 242"/>
                  <a:gd name="T24" fmla="*/ 73 w 284"/>
                  <a:gd name="T25" fmla="*/ 195 h 242"/>
                  <a:gd name="T26" fmla="*/ 100 w 284"/>
                  <a:gd name="T27" fmla="*/ 186 h 242"/>
                  <a:gd name="T28" fmla="*/ 111 w 284"/>
                  <a:gd name="T29" fmla="*/ 191 h 242"/>
                  <a:gd name="T30" fmla="*/ 115 w 284"/>
                  <a:gd name="T31" fmla="*/ 204 h 242"/>
                  <a:gd name="T32" fmla="*/ 127 w 284"/>
                  <a:gd name="T33" fmla="*/ 213 h 242"/>
                  <a:gd name="T34" fmla="*/ 145 w 284"/>
                  <a:gd name="T35" fmla="*/ 214 h 242"/>
                  <a:gd name="T36" fmla="*/ 158 w 284"/>
                  <a:gd name="T37" fmla="*/ 206 h 242"/>
                  <a:gd name="T38" fmla="*/ 181 w 284"/>
                  <a:gd name="T39" fmla="*/ 178 h 242"/>
                  <a:gd name="T40" fmla="*/ 196 w 284"/>
                  <a:gd name="T41" fmla="*/ 158 h 242"/>
                  <a:gd name="T42" fmla="*/ 226 w 284"/>
                  <a:gd name="T43" fmla="*/ 144 h 242"/>
                  <a:gd name="T44" fmla="*/ 240 w 284"/>
                  <a:gd name="T45" fmla="*/ 144 h 242"/>
                  <a:gd name="T46" fmla="*/ 248 w 284"/>
                  <a:gd name="T47" fmla="*/ 136 h 242"/>
                  <a:gd name="T48" fmla="*/ 253 w 284"/>
                  <a:gd name="T49" fmla="*/ 136 h 242"/>
                  <a:gd name="T50" fmla="*/ 258 w 284"/>
                  <a:gd name="T51" fmla="*/ 106 h 242"/>
                  <a:gd name="T52" fmla="*/ 277 w 284"/>
                  <a:gd name="T53" fmla="*/ 73 h 242"/>
                  <a:gd name="T54" fmla="*/ 282 w 284"/>
                  <a:gd name="T55" fmla="*/ 57 h 242"/>
                  <a:gd name="T56" fmla="*/ 282 w 284"/>
                  <a:gd name="T57" fmla="*/ 9 h 242"/>
                  <a:gd name="T58" fmla="*/ 274 w 284"/>
                  <a:gd name="T59" fmla="*/ 8 h 242"/>
                  <a:gd name="T60" fmla="*/ 249 w 284"/>
                  <a:gd name="T61" fmla="*/ 0 h 242"/>
                  <a:gd name="T62" fmla="*/ 241 w 284"/>
                  <a:gd name="T63" fmla="*/ 4 h 242"/>
                  <a:gd name="T64" fmla="*/ 236 w 284"/>
                  <a:gd name="T65" fmla="*/ 13 h 242"/>
                  <a:gd name="T66" fmla="*/ 230 w 284"/>
                  <a:gd name="T67" fmla="*/ 21 h 242"/>
                  <a:gd name="T68" fmla="*/ 224 w 284"/>
                  <a:gd name="T69" fmla="*/ 32 h 242"/>
                  <a:gd name="T70" fmla="*/ 230 w 284"/>
                  <a:gd name="T71" fmla="*/ 50 h 242"/>
                  <a:gd name="T72" fmla="*/ 227 w 284"/>
                  <a:gd name="T73" fmla="*/ 72 h 242"/>
                  <a:gd name="T74" fmla="*/ 211 w 284"/>
                  <a:gd name="T75" fmla="*/ 91 h 242"/>
                  <a:gd name="T76" fmla="*/ 198 w 284"/>
                  <a:gd name="T77" fmla="*/ 96 h 242"/>
                  <a:gd name="T78" fmla="*/ 165 w 284"/>
                  <a:gd name="T79" fmla="*/ 100 h 242"/>
                  <a:gd name="T80" fmla="*/ 150 w 284"/>
                  <a:gd name="T81" fmla="*/ 111 h 242"/>
                  <a:gd name="T82" fmla="*/ 149 w 284"/>
                  <a:gd name="T83" fmla="*/ 117 h 242"/>
                  <a:gd name="T84" fmla="*/ 145 w 284"/>
                  <a:gd name="T85" fmla="*/ 125 h 242"/>
                  <a:gd name="T86" fmla="*/ 130 w 284"/>
                  <a:gd name="T87" fmla="*/ 133 h 242"/>
                  <a:gd name="T88" fmla="*/ 116 w 284"/>
                  <a:gd name="T89" fmla="*/ 140 h 24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284" h="241">
                    <a:moveTo>
                      <a:pt x="111" y="139"/>
                    </a:moveTo>
                    <a:lnTo>
                      <a:pt x="111" y="139"/>
                    </a:lnTo>
                    <a:lnTo>
                      <a:pt x="102" y="137"/>
                    </a:lnTo>
                    <a:lnTo>
                      <a:pt x="92" y="134"/>
                    </a:lnTo>
                    <a:lnTo>
                      <a:pt x="82" y="133"/>
                    </a:lnTo>
                    <a:lnTo>
                      <a:pt x="73" y="133"/>
                    </a:lnTo>
                    <a:lnTo>
                      <a:pt x="64" y="133"/>
                    </a:lnTo>
                    <a:lnTo>
                      <a:pt x="55" y="136"/>
                    </a:lnTo>
                    <a:lnTo>
                      <a:pt x="47" y="138"/>
                    </a:lnTo>
                    <a:lnTo>
                      <a:pt x="39" y="142"/>
                    </a:lnTo>
                    <a:lnTo>
                      <a:pt x="39" y="142"/>
                    </a:lnTo>
                    <a:lnTo>
                      <a:pt x="33" y="147"/>
                    </a:lnTo>
                    <a:lnTo>
                      <a:pt x="28" y="153"/>
                    </a:lnTo>
                    <a:lnTo>
                      <a:pt x="23" y="159"/>
                    </a:lnTo>
                    <a:lnTo>
                      <a:pt x="20" y="167"/>
                    </a:lnTo>
                    <a:lnTo>
                      <a:pt x="6" y="197"/>
                    </a:lnTo>
                    <a:lnTo>
                      <a:pt x="6" y="197"/>
                    </a:lnTo>
                    <a:lnTo>
                      <a:pt x="4" y="203"/>
                    </a:lnTo>
                    <a:lnTo>
                      <a:pt x="3" y="209"/>
                    </a:lnTo>
                    <a:lnTo>
                      <a:pt x="1" y="217"/>
                    </a:lnTo>
                    <a:lnTo>
                      <a:pt x="0" y="224"/>
                    </a:lnTo>
                    <a:lnTo>
                      <a:pt x="1" y="231"/>
                    </a:lnTo>
                    <a:lnTo>
                      <a:pt x="4" y="237"/>
                    </a:lnTo>
                    <a:lnTo>
                      <a:pt x="7" y="241"/>
                    </a:lnTo>
                    <a:lnTo>
                      <a:pt x="11" y="242"/>
                    </a:lnTo>
                    <a:lnTo>
                      <a:pt x="13" y="242"/>
                    </a:lnTo>
                    <a:lnTo>
                      <a:pt x="13" y="242"/>
                    </a:lnTo>
                    <a:lnTo>
                      <a:pt x="20" y="242"/>
                    </a:lnTo>
                    <a:lnTo>
                      <a:pt x="25" y="241"/>
                    </a:lnTo>
                    <a:lnTo>
                      <a:pt x="31" y="239"/>
                    </a:lnTo>
                    <a:lnTo>
                      <a:pt x="36" y="236"/>
                    </a:lnTo>
                    <a:lnTo>
                      <a:pt x="39" y="231"/>
                    </a:lnTo>
                    <a:lnTo>
                      <a:pt x="40" y="225"/>
                    </a:lnTo>
                    <a:lnTo>
                      <a:pt x="40" y="219"/>
                    </a:lnTo>
                    <a:lnTo>
                      <a:pt x="38" y="211"/>
                    </a:lnTo>
                    <a:lnTo>
                      <a:pt x="38" y="211"/>
                    </a:lnTo>
                    <a:lnTo>
                      <a:pt x="47" y="207"/>
                    </a:lnTo>
                    <a:lnTo>
                      <a:pt x="56" y="204"/>
                    </a:lnTo>
                    <a:lnTo>
                      <a:pt x="73" y="195"/>
                    </a:lnTo>
                    <a:lnTo>
                      <a:pt x="82" y="191"/>
                    </a:lnTo>
                    <a:lnTo>
                      <a:pt x="91" y="188"/>
                    </a:lnTo>
                    <a:lnTo>
                      <a:pt x="100" y="186"/>
                    </a:lnTo>
                    <a:lnTo>
                      <a:pt x="111" y="186"/>
                    </a:lnTo>
                    <a:lnTo>
                      <a:pt x="111" y="186"/>
                    </a:lnTo>
                    <a:lnTo>
                      <a:pt x="111" y="191"/>
                    </a:lnTo>
                    <a:lnTo>
                      <a:pt x="111" y="196"/>
                    </a:lnTo>
                    <a:lnTo>
                      <a:pt x="113" y="200"/>
                    </a:lnTo>
                    <a:lnTo>
                      <a:pt x="115" y="204"/>
                    </a:lnTo>
                    <a:lnTo>
                      <a:pt x="121" y="209"/>
                    </a:lnTo>
                    <a:lnTo>
                      <a:pt x="127" y="213"/>
                    </a:lnTo>
                    <a:lnTo>
                      <a:pt x="127" y="213"/>
                    </a:lnTo>
                    <a:lnTo>
                      <a:pt x="133" y="214"/>
                    </a:lnTo>
                    <a:lnTo>
                      <a:pt x="139" y="214"/>
                    </a:lnTo>
                    <a:lnTo>
                      <a:pt x="145" y="214"/>
                    </a:lnTo>
                    <a:lnTo>
                      <a:pt x="149" y="212"/>
                    </a:lnTo>
                    <a:lnTo>
                      <a:pt x="155" y="209"/>
                    </a:lnTo>
                    <a:lnTo>
                      <a:pt x="158" y="206"/>
                    </a:lnTo>
                    <a:lnTo>
                      <a:pt x="168" y="198"/>
                    </a:lnTo>
                    <a:lnTo>
                      <a:pt x="174" y="188"/>
                    </a:lnTo>
                    <a:lnTo>
                      <a:pt x="181" y="178"/>
                    </a:lnTo>
                    <a:lnTo>
                      <a:pt x="189" y="167"/>
                    </a:lnTo>
                    <a:lnTo>
                      <a:pt x="196" y="158"/>
                    </a:lnTo>
                    <a:lnTo>
                      <a:pt x="196" y="158"/>
                    </a:lnTo>
                    <a:lnTo>
                      <a:pt x="205" y="151"/>
                    </a:lnTo>
                    <a:lnTo>
                      <a:pt x="214" y="147"/>
                    </a:lnTo>
                    <a:lnTo>
                      <a:pt x="226" y="144"/>
                    </a:lnTo>
                    <a:lnTo>
                      <a:pt x="238" y="145"/>
                    </a:lnTo>
                    <a:lnTo>
                      <a:pt x="238" y="145"/>
                    </a:lnTo>
                    <a:lnTo>
                      <a:pt x="240" y="144"/>
                    </a:lnTo>
                    <a:lnTo>
                      <a:pt x="241" y="142"/>
                    </a:lnTo>
                    <a:lnTo>
                      <a:pt x="245" y="139"/>
                    </a:lnTo>
                    <a:lnTo>
                      <a:pt x="248" y="136"/>
                    </a:lnTo>
                    <a:lnTo>
                      <a:pt x="251" y="136"/>
                    </a:lnTo>
                    <a:lnTo>
                      <a:pt x="253" y="136"/>
                    </a:lnTo>
                    <a:lnTo>
                      <a:pt x="253" y="136"/>
                    </a:lnTo>
                    <a:lnTo>
                      <a:pt x="253" y="124"/>
                    </a:lnTo>
                    <a:lnTo>
                      <a:pt x="255" y="115"/>
                    </a:lnTo>
                    <a:lnTo>
                      <a:pt x="258" y="106"/>
                    </a:lnTo>
                    <a:lnTo>
                      <a:pt x="262" y="98"/>
                    </a:lnTo>
                    <a:lnTo>
                      <a:pt x="272" y="81"/>
                    </a:lnTo>
                    <a:lnTo>
                      <a:pt x="277" y="73"/>
                    </a:lnTo>
                    <a:lnTo>
                      <a:pt x="280" y="64"/>
                    </a:lnTo>
                    <a:lnTo>
                      <a:pt x="280" y="64"/>
                    </a:lnTo>
                    <a:lnTo>
                      <a:pt x="282" y="57"/>
                    </a:lnTo>
                    <a:lnTo>
                      <a:pt x="284" y="51"/>
                    </a:lnTo>
                    <a:lnTo>
                      <a:pt x="284" y="37"/>
                    </a:lnTo>
                    <a:lnTo>
                      <a:pt x="282" y="9"/>
                    </a:lnTo>
                    <a:lnTo>
                      <a:pt x="282" y="9"/>
                    </a:lnTo>
                    <a:lnTo>
                      <a:pt x="279" y="9"/>
                    </a:lnTo>
                    <a:lnTo>
                      <a:pt x="274" y="8"/>
                    </a:lnTo>
                    <a:lnTo>
                      <a:pt x="262" y="4"/>
                    </a:lnTo>
                    <a:lnTo>
                      <a:pt x="255" y="1"/>
                    </a:lnTo>
                    <a:lnTo>
                      <a:pt x="249" y="0"/>
                    </a:lnTo>
                    <a:lnTo>
                      <a:pt x="245" y="1"/>
                    </a:lnTo>
                    <a:lnTo>
                      <a:pt x="243" y="2"/>
                    </a:lnTo>
                    <a:lnTo>
                      <a:pt x="241" y="4"/>
                    </a:lnTo>
                    <a:lnTo>
                      <a:pt x="241" y="4"/>
                    </a:lnTo>
                    <a:lnTo>
                      <a:pt x="239" y="8"/>
                    </a:lnTo>
                    <a:lnTo>
                      <a:pt x="236" y="13"/>
                    </a:lnTo>
                    <a:lnTo>
                      <a:pt x="231" y="17"/>
                    </a:lnTo>
                    <a:lnTo>
                      <a:pt x="230" y="18"/>
                    </a:lnTo>
                    <a:lnTo>
                      <a:pt x="230" y="21"/>
                    </a:lnTo>
                    <a:lnTo>
                      <a:pt x="230" y="21"/>
                    </a:lnTo>
                    <a:lnTo>
                      <a:pt x="228" y="26"/>
                    </a:lnTo>
                    <a:lnTo>
                      <a:pt x="224" y="32"/>
                    </a:lnTo>
                    <a:lnTo>
                      <a:pt x="224" y="32"/>
                    </a:lnTo>
                    <a:lnTo>
                      <a:pt x="229" y="42"/>
                    </a:lnTo>
                    <a:lnTo>
                      <a:pt x="230" y="50"/>
                    </a:lnTo>
                    <a:lnTo>
                      <a:pt x="231" y="58"/>
                    </a:lnTo>
                    <a:lnTo>
                      <a:pt x="230" y="66"/>
                    </a:lnTo>
                    <a:lnTo>
                      <a:pt x="227" y="72"/>
                    </a:lnTo>
                    <a:lnTo>
                      <a:pt x="223" y="79"/>
                    </a:lnTo>
                    <a:lnTo>
                      <a:pt x="218" y="84"/>
                    </a:lnTo>
                    <a:lnTo>
                      <a:pt x="211" y="91"/>
                    </a:lnTo>
                    <a:lnTo>
                      <a:pt x="211" y="91"/>
                    </a:lnTo>
                    <a:lnTo>
                      <a:pt x="205" y="95"/>
                    </a:lnTo>
                    <a:lnTo>
                      <a:pt x="198" y="96"/>
                    </a:lnTo>
                    <a:lnTo>
                      <a:pt x="181" y="97"/>
                    </a:lnTo>
                    <a:lnTo>
                      <a:pt x="173" y="98"/>
                    </a:lnTo>
                    <a:lnTo>
                      <a:pt x="165" y="100"/>
                    </a:lnTo>
                    <a:lnTo>
                      <a:pt x="157" y="104"/>
                    </a:lnTo>
                    <a:lnTo>
                      <a:pt x="154" y="107"/>
                    </a:lnTo>
                    <a:lnTo>
                      <a:pt x="150" y="111"/>
                    </a:lnTo>
                    <a:lnTo>
                      <a:pt x="150" y="111"/>
                    </a:lnTo>
                    <a:lnTo>
                      <a:pt x="149" y="114"/>
                    </a:lnTo>
                    <a:lnTo>
                      <a:pt x="149" y="117"/>
                    </a:lnTo>
                    <a:lnTo>
                      <a:pt x="150" y="125"/>
                    </a:lnTo>
                    <a:lnTo>
                      <a:pt x="150" y="125"/>
                    </a:lnTo>
                    <a:lnTo>
                      <a:pt x="145" y="125"/>
                    </a:lnTo>
                    <a:lnTo>
                      <a:pt x="139" y="126"/>
                    </a:lnTo>
                    <a:lnTo>
                      <a:pt x="135" y="130"/>
                    </a:lnTo>
                    <a:lnTo>
                      <a:pt x="130" y="133"/>
                    </a:lnTo>
                    <a:lnTo>
                      <a:pt x="127" y="137"/>
                    </a:lnTo>
                    <a:lnTo>
                      <a:pt x="122" y="139"/>
                    </a:lnTo>
                    <a:lnTo>
                      <a:pt x="116" y="140"/>
                    </a:lnTo>
                    <a:lnTo>
                      <a:pt x="111" y="139"/>
                    </a:lnTo>
                    <a:lnTo>
                      <a:pt x="111" y="139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造字工房尚雅体演示版常规体" pitchFamily="50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4" name="Freeform: Shape 51"/>
              <p:cNvSpPr/>
              <p:nvPr/>
            </p:nvSpPr>
            <p:spPr bwMode="auto">
              <a:xfrm>
                <a:off x="3702001" y="3510010"/>
                <a:ext cx="149223" cy="157164"/>
              </a:xfrm>
              <a:custGeom>
                <a:gdLst>
                  <a:gd name="T0" fmla="*/ 67 w 186"/>
                  <a:gd name="T1" fmla="*/ 2 h 198"/>
                  <a:gd name="T2" fmla="*/ 60 w 186"/>
                  <a:gd name="T3" fmla="*/ 0 h 198"/>
                  <a:gd name="T4" fmla="*/ 55 w 186"/>
                  <a:gd name="T5" fmla="*/ 0 h 198"/>
                  <a:gd name="T6" fmla="*/ 47 w 186"/>
                  <a:gd name="T7" fmla="*/ 9 h 198"/>
                  <a:gd name="T8" fmla="*/ 37 w 186"/>
                  <a:gd name="T9" fmla="*/ 29 h 198"/>
                  <a:gd name="T10" fmla="*/ 33 w 186"/>
                  <a:gd name="T11" fmla="*/ 32 h 198"/>
                  <a:gd name="T12" fmla="*/ 20 w 186"/>
                  <a:gd name="T13" fmla="*/ 37 h 198"/>
                  <a:gd name="T14" fmla="*/ 3 w 186"/>
                  <a:gd name="T15" fmla="*/ 42 h 198"/>
                  <a:gd name="T16" fmla="*/ 0 w 186"/>
                  <a:gd name="T17" fmla="*/ 49 h 198"/>
                  <a:gd name="T18" fmla="*/ 2 w 186"/>
                  <a:gd name="T19" fmla="*/ 60 h 198"/>
                  <a:gd name="T20" fmla="*/ 7 w 186"/>
                  <a:gd name="T21" fmla="*/ 70 h 198"/>
                  <a:gd name="T22" fmla="*/ 27 w 186"/>
                  <a:gd name="T23" fmla="*/ 92 h 198"/>
                  <a:gd name="T24" fmla="*/ 38 w 186"/>
                  <a:gd name="T25" fmla="*/ 109 h 198"/>
                  <a:gd name="T26" fmla="*/ 41 w 186"/>
                  <a:gd name="T27" fmla="*/ 120 h 198"/>
                  <a:gd name="T28" fmla="*/ 40 w 186"/>
                  <a:gd name="T29" fmla="*/ 131 h 198"/>
                  <a:gd name="T30" fmla="*/ 47 w 186"/>
                  <a:gd name="T31" fmla="*/ 129 h 198"/>
                  <a:gd name="T32" fmla="*/ 63 w 186"/>
                  <a:gd name="T33" fmla="*/ 128 h 198"/>
                  <a:gd name="T34" fmla="*/ 77 w 186"/>
                  <a:gd name="T35" fmla="*/ 131 h 198"/>
                  <a:gd name="T36" fmla="*/ 90 w 186"/>
                  <a:gd name="T37" fmla="*/ 138 h 198"/>
                  <a:gd name="T38" fmla="*/ 107 w 186"/>
                  <a:gd name="T39" fmla="*/ 154 h 198"/>
                  <a:gd name="T40" fmla="*/ 127 w 186"/>
                  <a:gd name="T41" fmla="*/ 179 h 198"/>
                  <a:gd name="T42" fmla="*/ 138 w 186"/>
                  <a:gd name="T43" fmla="*/ 190 h 198"/>
                  <a:gd name="T44" fmla="*/ 148 w 186"/>
                  <a:gd name="T45" fmla="*/ 196 h 198"/>
                  <a:gd name="T46" fmla="*/ 158 w 186"/>
                  <a:gd name="T47" fmla="*/ 198 h 198"/>
                  <a:gd name="T48" fmla="*/ 182 w 186"/>
                  <a:gd name="T49" fmla="*/ 197 h 198"/>
                  <a:gd name="T50" fmla="*/ 181 w 186"/>
                  <a:gd name="T51" fmla="*/ 190 h 198"/>
                  <a:gd name="T52" fmla="*/ 171 w 186"/>
                  <a:gd name="T53" fmla="*/ 170 h 198"/>
                  <a:gd name="T54" fmla="*/ 167 w 186"/>
                  <a:gd name="T55" fmla="*/ 156 h 198"/>
                  <a:gd name="T56" fmla="*/ 167 w 186"/>
                  <a:gd name="T57" fmla="*/ 141 h 198"/>
                  <a:gd name="T58" fmla="*/ 169 w 186"/>
                  <a:gd name="T59" fmla="*/ 137 h 198"/>
                  <a:gd name="T60" fmla="*/ 177 w 186"/>
                  <a:gd name="T61" fmla="*/ 124 h 198"/>
                  <a:gd name="T62" fmla="*/ 185 w 186"/>
                  <a:gd name="T63" fmla="*/ 112 h 198"/>
                  <a:gd name="T64" fmla="*/ 186 w 186"/>
                  <a:gd name="T65" fmla="*/ 106 h 198"/>
                  <a:gd name="T66" fmla="*/ 170 w 186"/>
                  <a:gd name="T67" fmla="*/ 107 h 198"/>
                  <a:gd name="T68" fmla="*/ 153 w 186"/>
                  <a:gd name="T69" fmla="*/ 104 h 198"/>
                  <a:gd name="T70" fmla="*/ 124 w 186"/>
                  <a:gd name="T71" fmla="*/ 93 h 198"/>
                  <a:gd name="T72" fmla="*/ 109 w 186"/>
                  <a:gd name="T73" fmla="*/ 87 h 198"/>
                  <a:gd name="T74" fmla="*/ 83 w 186"/>
                  <a:gd name="T75" fmla="*/ 68 h 198"/>
                  <a:gd name="T76" fmla="*/ 71 w 186"/>
                  <a:gd name="T77" fmla="*/ 58 h 198"/>
                  <a:gd name="T78" fmla="*/ 68 w 186"/>
                  <a:gd name="T79" fmla="*/ 52 h 198"/>
                  <a:gd name="T80" fmla="*/ 69 w 186"/>
                  <a:gd name="T81" fmla="*/ 39 h 198"/>
                  <a:gd name="T82" fmla="*/ 73 w 186"/>
                  <a:gd name="T83" fmla="*/ 23 h 198"/>
                  <a:gd name="T84" fmla="*/ 74 w 186"/>
                  <a:gd name="T85" fmla="*/ 12 h 198"/>
                  <a:gd name="T86" fmla="*/ 70 w 186"/>
                  <a:gd name="T87" fmla="*/ 6 h 198"/>
                  <a:gd name="T88" fmla="*/ 67 w 186"/>
                  <a:gd name="T89" fmla="*/ 2 h 19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86" h="198">
                    <a:moveTo>
                      <a:pt x="67" y="2"/>
                    </a:moveTo>
                    <a:lnTo>
                      <a:pt x="67" y="2"/>
                    </a:lnTo>
                    <a:lnTo>
                      <a:pt x="63" y="1"/>
                    </a:lnTo>
                    <a:lnTo>
                      <a:pt x="60" y="0"/>
                    </a:lnTo>
                    <a:lnTo>
                      <a:pt x="58" y="0"/>
                    </a:lnTo>
                    <a:lnTo>
                      <a:pt x="55" y="0"/>
                    </a:lnTo>
                    <a:lnTo>
                      <a:pt x="51" y="5"/>
                    </a:lnTo>
                    <a:lnTo>
                      <a:pt x="47" y="9"/>
                    </a:lnTo>
                    <a:lnTo>
                      <a:pt x="41" y="23"/>
                    </a:lnTo>
                    <a:lnTo>
                      <a:pt x="37" y="29"/>
                    </a:lnTo>
                    <a:lnTo>
                      <a:pt x="33" y="32"/>
                    </a:lnTo>
                    <a:lnTo>
                      <a:pt x="33" y="32"/>
                    </a:lnTo>
                    <a:lnTo>
                      <a:pt x="27" y="34"/>
                    </a:lnTo>
                    <a:lnTo>
                      <a:pt x="20" y="37"/>
                    </a:lnTo>
                    <a:lnTo>
                      <a:pt x="8" y="40"/>
                    </a:lnTo>
                    <a:lnTo>
                      <a:pt x="3" y="42"/>
                    </a:lnTo>
                    <a:lnTo>
                      <a:pt x="0" y="47"/>
                    </a:lnTo>
                    <a:lnTo>
                      <a:pt x="0" y="49"/>
                    </a:lnTo>
                    <a:lnTo>
                      <a:pt x="0" y="52"/>
                    </a:lnTo>
                    <a:lnTo>
                      <a:pt x="2" y="60"/>
                    </a:lnTo>
                    <a:lnTo>
                      <a:pt x="2" y="60"/>
                    </a:lnTo>
                    <a:lnTo>
                      <a:pt x="7" y="70"/>
                    </a:lnTo>
                    <a:lnTo>
                      <a:pt x="13" y="77"/>
                    </a:lnTo>
                    <a:lnTo>
                      <a:pt x="27" y="92"/>
                    </a:lnTo>
                    <a:lnTo>
                      <a:pt x="34" y="100"/>
                    </a:lnTo>
                    <a:lnTo>
                      <a:pt x="38" y="109"/>
                    </a:lnTo>
                    <a:lnTo>
                      <a:pt x="40" y="114"/>
                    </a:lnTo>
                    <a:lnTo>
                      <a:pt x="41" y="120"/>
                    </a:lnTo>
                    <a:lnTo>
                      <a:pt x="41" y="125"/>
                    </a:lnTo>
                    <a:lnTo>
                      <a:pt x="40" y="131"/>
                    </a:lnTo>
                    <a:lnTo>
                      <a:pt x="40" y="131"/>
                    </a:lnTo>
                    <a:lnTo>
                      <a:pt x="47" y="129"/>
                    </a:lnTo>
                    <a:lnTo>
                      <a:pt x="57" y="128"/>
                    </a:lnTo>
                    <a:lnTo>
                      <a:pt x="63" y="128"/>
                    </a:lnTo>
                    <a:lnTo>
                      <a:pt x="70" y="129"/>
                    </a:lnTo>
                    <a:lnTo>
                      <a:pt x="77" y="131"/>
                    </a:lnTo>
                    <a:lnTo>
                      <a:pt x="84" y="134"/>
                    </a:lnTo>
                    <a:lnTo>
                      <a:pt x="90" y="138"/>
                    </a:lnTo>
                    <a:lnTo>
                      <a:pt x="95" y="142"/>
                    </a:lnTo>
                    <a:lnTo>
                      <a:pt x="107" y="154"/>
                    </a:lnTo>
                    <a:lnTo>
                      <a:pt x="117" y="166"/>
                    </a:lnTo>
                    <a:lnTo>
                      <a:pt x="127" y="179"/>
                    </a:lnTo>
                    <a:lnTo>
                      <a:pt x="138" y="190"/>
                    </a:lnTo>
                    <a:lnTo>
                      <a:pt x="138" y="190"/>
                    </a:lnTo>
                    <a:lnTo>
                      <a:pt x="143" y="193"/>
                    </a:lnTo>
                    <a:lnTo>
                      <a:pt x="148" y="196"/>
                    </a:lnTo>
                    <a:lnTo>
                      <a:pt x="153" y="197"/>
                    </a:lnTo>
                    <a:lnTo>
                      <a:pt x="158" y="198"/>
                    </a:lnTo>
                    <a:lnTo>
                      <a:pt x="170" y="197"/>
                    </a:lnTo>
                    <a:lnTo>
                      <a:pt x="182" y="197"/>
                    </a:lnTo>
                    <a:lnTo>
                      <a:pt x="182" y="197"/>
                    </a:lnTo>
                    <a:lnTo>
                      <a:pt x="181" y="190"/>
                    </a:lnTo>
                    <a:lnTo>
                      <a:pt x="178" y="183"/>
                    </a:lnTo>
                    <a:lnTo>
                      <a:pt x="171" y="170"/>
                    </a:lnTo>
                    <a:lnTo>
                      <a:pt x="169" y="163"/>
                    </a:lnTo>
                    <a:lnTo>
                      <a:pt x="167" y="156"/>
                    </a:lnTo>
                    <a:lnTo>
                      <a:pt x="166" y="149"/>
                    </a:lnTo>
                    <a:lnTo>
                      <a:pt x="167" y="141"/>
                    </a:lnTo>
                    <a:lnTo>
                      <a:pt x="167" y="141"/>
                    </a:lnTo>
                    <a:lnTo>
                      <a:pt x="169" y="137"/>
                    </a:lnTo>
                    <a:lnTo>
                      <a:pt x="171" y="132"/>
                    </a:lnTo>
                    <a:lnTo>
                      <a:pt x="177" y="124"/>
                    </a:lnTo>
                    <a:lnTo>
                      <a:pt x="183" y="116"/>
                    </a:lnTo>
                    <a:lnTo>
                      <a:pt x="185" y="112"/>
                    </a:lnTo>
                    <a:lnTo>
                      <a:pt x="186" y="106"/>
                    </a:lnTo>
                    <a:lnTo>
                      <a:pt x="186" y="106"/>
                    </a:lnTo>
                    <a:lnTo>
                      <a:pt x="178" y="107"/>
                    </a:lnTo>
                    <a:lnTo>
                      <a:pt x="170" y="107"/>
                    </a:lnTo>
                    <a:lnTo>
                      <a:pt x="161" y="106"/>
                    </a:lnTo>
                    <a:lnTo>
                      <a:pt x="153" y="104"/>
                    </a:lnTo>
                    <a:lnTo>
                      <a:pt x="138" y="99"/>
                    </a:lnTo>
                    <a:lnTo>
                      <a:pt x="124" y="93"/>
                    </a:lnTo>
                    <a:lnTo>
                      <a:pt x="124" y="93"/>
                    </a:lnTo>
                    <a:lnTo>
                      <a:pt x="109" y="87"/>
                    </a:lnTo>
                    <a:lnTo>
                      <a:pt x="95" y="79"/>
                    </a:lnTo>
                    <a:lnTo>
                      <a:pt x="83" y="68"/>
                    </a:lnTo>
                    <a:lnTo>
                      <a:pt x="71" y="58"/>
                    </a:lnTo>
                    <a:lnTo>
                      <a:pt x="71" y="58"/>
                    </a:lnTo>
                    <a:lnTo>
                      <a:pt x="69" y="56"/>
                    </a:lnTo>
                    <a:lnTo>
                      <a:pt x="68" y="52"/>
                    </a:lnTo>
                    <a:lnTo>
                      <a:pt x="67" y="46"/>
                    </a:lnTo>
                    <a:lnTo>
                      <a:pt x="69" y="39"/>
                    </a:lnTo>
                    <a:lnTo>
                      <a:pt x="71" y="31"/>
                    </a:lnTo>
                    <a:lnTo>
                      <a:pt x="73" y="23"/>
                    </a:lnTo>
                    <a:lnTo>
                      <a:pt x="74" y="15"/>
                    </a:lnTo>
                    <a:lnTo>
                      <a:pt x="74" y="12"/>
                    </a:lnTo>
                    <a:lnTo>
                      <a:pt x="71" y="8"/>
                    </a:lnTo>
                    <a:lnTo>
                      <a:pt x="70" y="6"/>
                    </a:lnTo>
                    <a:lnTo>
                      <a:pt x="67" y="2"/>
                    </a:lnTo>
                    <a:lnTo>
                      <a:pt x="67" y="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造字工房尚雅体演示版常规体" pitchFamily="50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5" name="Freeform: Shape 52"/>
              <p:cNvSpPr/>
              <p:nvPr/>
            </p:nvSpPr>
            <p:spPr bwMode="auto">
              <a:xfrm>
                <a:off x="3519441" y="3752900"/>
                <a:ext cx="201610" cy="215903"/>
              </a:xfrm>
              <a:custGeom>
                <a:gdLst>
                  <a:gd name="T0" fmla="*/ 188 w 255"/>
                  <a:gd name="T1" fmla="*/ 7 h 273"/>
                  <a:gd name="T2" fmla="*/ 173 w 255"/>
                  <a:gd name="T3" fmla="*/ 2 h 273"/>
                  <a:gd name="T4" fmla="*/ 159 w 255"/>
                  <a:gd name="T5" fmla="*/ 6 h 273"/>
                  <a:gd name="T6" fmla="*/ 148 w 255"/>
                  <a:gd name="T7" fmla="*/ 13 h 273"/>
                  <a:gd name="T8" fmla="*/ 142 w 255"/>
                  <a:gd name="T9" fmla="*/ 23 h 273"/>
                  <a:gd name="T10" fmla="*/ 137 w 255"/>
                  <a:gd name="T11" fmla="*/ 33 h 273"/>
                  <a:gd name="T12" fmla="*/ 125 w 255"/>
                  <a:gd name="T13" fmla="*/ 52 h 273"/>
                  <a:gd name="T14" fmla="*/ 109 w 255"/>
                  <a:gd name="T15" fmla="*/ 68 h 273"/>
                  <a:gd name="T16" fmla="*/ 82 w 255"/>
                  <a:gd name="T17" fmla="*/ 90 h 273"/>
                  <a:gd name="T18" fmla="*/ 77 w 255"/>
                  <a:gd name="T19" fmla="*/ 92 h 273"/>
                  <a:gd name="T20" fmla="*/ 60 w 255"/>
                  <a:gd name="T21" fmla="*/ 93 h 273"/>
                  <a:gd name="T22" fmla="*/ 42 w 255"/>
                  <a:gd name="T23" fmla="*/ 93 h 273"/>
                  <a:gd name="T24" fmla="*/ 36 w 255"/>
                  <a:gd name="T25" fmla="*/ 94 h 273"/>
                  <a:gd name="T26" fmla="*/ 20 w 255"/>
                  <a:gd name="T27" fmla="*/ 104 h 273"/>
                  <a:gd name="T28" fmla="*/ 7 w 255"/>
                  <a:gd name="T29" fmla="*/ 117 h 273"/>
                  <a:gd name="T30" fmla="*/ 0 w 255"/>
                  <a:gd name="T31" fmla="*/ 133 h 273"/>
                  <a:gd name="T32" fmla="*/ 1 w 255"/>
                  <a:gd name="T33" fmla="*/ 147 h 273"/>
                  <a:gd name="T34" fmla="*/ 2 w 255"/>
                  <a:gd name="T35" fmla="*/ 152 h 273"/>
                  <a:gd name="T36" fmla="*/ 9 w 255"/>
                  <a:gd name="T37" fmla="*/ 162 h 273"/>
                  <a:gd name="T38" fmla="*/ 24 w 255"/>
                  <a:gd name="T39" fmla="*/ 179 h 273"/>
                  <a:gd name="T40" fmla="*/ 29 w 255"/>
                  <a:gd name="T41" fmla="*/ 189 h 273"/>
                  <a:gd name="T42" fmla="*/ 31 w 255"/>
                  <a:gd name="T43" fmla="*/ 193 h 273"/>
                  <a:gd name="T44" fmla="*/ 31 w 255"/>
                  <a:gd name="T45" fmla="*/ 204 h 273"/>
                  <a:gd name="T46" fmla="*/ 32 w 255"/>
                  <a:gd name="T47" fmla="*/ 208 h 273"/>
                  <a:gd name="T48" fmla="*/ 35 w 255"/>
                  <a:gd name="T49" fmla="*/ 208 h 273"/>
                  <a:gd name="T50" fmla="*/ 40 w 255"/>
                  <a:gd name="T51" fmla="*/ 209 h 273"/>
                  <a:gd name="T52" fmla="*/ 43 w 255"/>
                  <a:gd name="T53" fmla="*/ 215 h 273"/>
                  <a:gd name="T54" fmla="*/ 49 w 255"/>
                  <a:gd name="T55" fmla="*/ 236 h 273"/>
                  <a:gd name="T56" fmla="*/ 53 w 255"/>
                  <a:gd name="T57" fmla="*/ 251 h 273"/>
                  <a:gd name="T58" fmla="*/ 57 w 255"/>
                  <a:gd name="T59" fmla="*/ 255 h 273"/>
                  <a:gd name="T60" fmla="*/ 108 w 255"/>
                  <a:gd name="T61" fmla="*/ 270 h 273"/>
                  <a:gd name="T62" fmla="*/ 143 w 255"/>
                  <a:gd name="T63" fmla="*/ 273 h 273"/>
                  <a:gd name="T64" fmla="*/ 159 w 255"/>
                  <a:gd name="T65" fmla="*/ 271 h 273"/>
                  <a:gd name="T66" fmla="*/ 174 w 255"/>
                  <a:gd name="T67" fmla="*/ 264 h 273"/>
                  <a:gd name="T68" fmla="*/ 188 w 255"/>
                  <a:gd name="T69" fmla="*/ 254 h 273"/>
                  <a:gd name="T70" fmla="*/ 194 w 255"/>
                  <a:gd name="T71" fmla="*/ 245 h 273"/>
                  <a:gd name="T72" fmla="*/ 205 w 255"/>
                  <a:gd name="T73" fmla="*/ 224 h 273"/>
                  <a:gd name="T74" fmla="*/ 219 w 255"/>
                  <a:gd name="T75" fmla="*/ 189 h 273"/>
                  <a:gd name="T76" fmla="*/ 233 w 255"/>
                  <a:gd name="T77" fmla="*/ 165 h 273"/>
                  <a:gd name="T78" fmla="*/ 234 w 255"/>
                  <a:gd name="T79" fmla="*/ 162 h 273"/>
                  <a:gd name="T80" fmla="*/ 235 w 255"/>
                  <a:gd name="T81" fmla="*/ 155 h 273"/>
                  <a:gd name="T82" fmla="*/ 230 w 255"/>
                  <a:gd name="T83" fmla="*/ 143 h 273"/>
                  <a:gd name="T84" fmla="*/ 220 w 255"/>
                  <a:gd name="T85" fmla="*/ 127 h 273"/>
                  <a:gd name="T86" fmla="*/ 216 w 255"/>
                  <a:gd name="T87" fmla="*/ 116 h 273"/>
                  <a:gd name="T88" fmla="*/ 217 w 255"/>
                  <a:gd name="T89" fmla="*/ 109 h 273"/>
                  <a:gd name="T90" fmla="*/ 219 w 255"/>
                  <a:gd name="T91" fmla="*/ 106 h 273"/>
                  <a:gd name="T92" fmla="*/ 228 w 255"/>
                  <a:gd name="T93" fmla="*/ 92 h 273"/>
                  <a:gd name="T94" fmla="*/ 233 w 255"/>
                  <a:gd name="T95" fmla="*/ 77 h 273"/>
                  <a:gd name="T96" fmla="*/ 238 w 255"/>
                  <a:gd name="T97" fmla="*/ 47 h 273"/>
                  <a:gd name="T98" fmla="*/ 239 w 255"/>
                  <a:gd name="T99" fmla="*/ 44 h 273"/>
                  <a:gd name="T100" fmla="*/ 246 w 255"/>
                  <a:gd name="T101" fmla="*/ 40 h 273"/>
                  <a:gd name="T102" fmla="*/ 253 w 255"/>
                  <a:gd name="T103" fmla="*/ 34 h 273"/>
                  <a:gd name="T104" fmla="*/ 255 w 255"/>
                  <a:gd name="T105" fmla="*/ 32 h 273"/>
                  <a:gd name="T106" fmla="*/ 253 w 255"/>
                  <a:gd name="T107" fmla="*/ 18 h 273"/>
                  <a:gd name="T108" fmla="*/ 248 w 255"/>
                  <a:gd name="T109" fmla="*/ 8 h 273"/>
                  <a:gd name="T110" fmla="*/ 239 w 255"/>
                  <a:gd name="T111" fmla="*/ 1 h 273"/>
                  <a:gd name="T112" fmla="*/ 226 w 255"/>
                  <a:gd name="T113" fmla="*/ 1 h 27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55" h="273">
                    <a:moveTo>
                      <a:pt x="188" y="7"/>
                    </a:moveTo>
                    <a:lnTo>
                      <a:pt x="188" y="7"/>
                    </a:lnTo>
                    <a:lnTo>
                      <a:pt x="181" y="3"/>
                    </a:lnTo>
                    <a:lnTo>
                      <a:pt x="173" y="2"/>
                    </a:lnTo>
                    <a:lnTo>
                      <a:pt x="166" y="3"/>
                    </a:lnTo>
                    <a:lnTo>
                      <a:pt x="159" y="6"/>
                    </a:lnTo>
                    <a:lnTo>
                      <a:pt x="153" y="9"/>
                    </a:lnTo>
                    <a:lnTo>
                      <a:pt x="148" y="13"/>
                    </a:lnTo>
                    <a:lnTo>
                      <a:pt x="144" y="18"/>
                    </a:lnTo>
                    <a:lnTo>
                      <a:pt x="142" y="23"/>
                    </a:lnTo>
                    <a:lnTo>
                      <a:pt x="142" y="23"/>
                    </a:lnTo>
                    <a:lnTo>
                      <a:pt x="137" y="33"/>
                    </a:lnTo>
                    <a:lnTo>
                      <a:pt x="132" y="43"/>
                    </a:lnTo>
                    <a:lnTo>
                      <a:pt x="125" y="52"/>
                    </a:lnTo>
                    <a:lnTo>
                      <a:pt x="117" y="60"/>
                    </a:lnTo>
                    <a:lnTo>
                      <a:pt x="109" y="68"/>
                    </a:lnTo>
                    <a:lnTo>
                      <a:pt x="100" y="76"/>
                    </a:lnTo>
                    <a:lnTo>
                      <a:pt x="82" y="90"/>
                    </a:lnTo>
                    <a:lnTo>
                      <a:pt x="82" y="90"/>
                    </a:lnTo>
                    <a:lnTo>
                      <a:pt x="77" y="92"/>
                    </a:lnTo>
                    <a:lnTo>
                      <a:pt x="73" y="93"/>
                    </a:lnTo>
                    <a:lnTo>
                      <a:pt x="60" y="93"/>
                    </a:lnTo>
                    <a:lnTo>
                      <a:pt x="48" y="92"/>
                    </a:lnTo>
                    <a:lnTo>
                      <a:pt x="42" y="93"/>
                    </a:lnTo>
                    <a:lnTo>
                      <a:pt x="36" y="94"/>
                    </a:lnTo>
                    <a:lnTo>
                      <a:pt x="36" y="94"/>
                    </a:lnTo>
                    <a:lnTo>
                      <a:pt x="28" y="98"/>
                    </a:lnTo>
                    <a:lnTo>
                      <a:pt x="20" y="104"/>
                    </a:lnTo>
                    <a:lnTo>
                      <a:pt x="12" y="109"/>
                    </a:lnTo>
                    <a:lnTo>
                      <a:pt x="7" y="117"/>
                    </a:lnTo>
                    <a:lnTo>
                      <a:pt x="2" y="125"/>
                    </a:lnTo>
                    <a:lnTo>
                      <a:pt x="0" y="133"/>
                    </a:lnTo>
                    <a:lnTo>
                      <a:pt x="0" y="142"/>
                    </a:lnTo>
                    <a:lnTo>
                      <a:pt x="1" y="147"/>
                    </a:lnTo>
                    <a:lnTo>
                      <a:pt x="2" y="152"/>
                    </a:lnTo>
                    <a:lnTo>
                      <a:pt x="2" y="152"/>
                    </a:lnTo>
                    <a:lnTo>
                      <a:pt x="6" y="157"/>
                    </a:lnTo>
                    <a:lnTo>
                      <a:pt x="9" y="162"/>
                    </a:lnTo>
                    <a:lnTo>
                      <a:pt x="17" y="170"/>
                    </a:lnTo>
                    <a:lnTo>
                      <a:pt x="24" y="179"/>
                    </a:lnTo>
                    <a:lnTo>
                      <a:pt x="27" y="183"/>
                    </a:lnTo>
                    <a:lnTo>
                      <a:pt x="29" y="189"/>
                    </a:lnTo>
                    <a:lnTo>
                      <a:pt x="29" y="189"/>
                    </a:lnTo>
                    <a:lnTo>
                      <a:pt x="31" y="193"/>
                    </a:lnTo>
                    <a:lnTo>
                      <a:pt x="31" y="198"/>
                    </a:lnTo>
                    <a:lnTo>
                      <a:pt x="31" y="204"/>
                    </a:lnTo>
                    <a:lnTo>
                      <a:pt x="32" y="208"/>
                    </a:lnTo>
                    <a:lnTo>
                      <a:pt x="32" y="208"/>
                    </a:lnTo>
                    <a:lnTo>
                      <a:pt x="33" y="208"/>
                    </a:lnTo>
                    <a:lnTo>
                      <a:pt x="35" y="208"/>
                    </a:lnTo>
                    <a:lnTo>
                      <a:pt x="37" y="208"/>
                    </a:lnTo>
                    <a:lnTo>
                      <a:pt x="40" y="209"/>
                    </a:lnTo>
                    <a:lnTo>
                      <a:pt x="40" y="209"/>
                    </a:lnTo>
                    <a:lnTo>
                      <a:pt x="43" y="215"/>
                    </a:lnTo>
                    <a:lnTo>
                      <a:pt x="45" y="222"/>
                    </a:lnTo>
                    <a:lnTo>
                      <a:pt x="49" y="236"/>
                    </a:lnTo>
                    <a:lnTo>
                      <a:pt x="51" y="248"/>
                    </a:lnTo>
                    <a:lnTo>
                      <a:pt x="53" y="251"/>
                    </a:lnTo>
                    <a:lnTo>
                      <a:pt x="57" y="255"/>
                    </a:lnTo>
                    <a:lnTo>
                      <a:pt x="57" y="255"/>
                    </a:lnTo>
                    <a:lnTo>
                      <a:pt x="90" y="265"/>
                    </a:lnTo>
                    <a:lnTo>
                      <a:pt x="108" y="270"/>
                    </a:lnTo>
                    <a:lnTo>
                      <a:pt x="126" y="272"/>
                    </a:lnTo>
                    <a:lnTo>
                      <a:pt x="143" y="273"/>
                    </a:lnTo>
                    <a:lnTo>
                      <a:pt x="151" y="272"/>
                    </a:lnTo>
                    <a:lnTo>
                      <a:pt x="159" y="271"/>
                    </a:lnTo>
                    <a:lnTo>
                      <a:pt x="167" y="268"/>
                    </a:lnTo>
                    <a:lnTo>
                      <a:pt x="174" y="264"/>
                    </a:lnTo>
                    <a:lnTo>
                      <a:pt x="181" y="259"/>
                    </a:lnTo>
                    <a:lnTo>
                      <a:pt x="188" y="254"/>
                    </a:lnTo>
                    <a:lnTo>
                      <a:pt x="188" y="254"/>
                    </a:lnTo>
                    <a:lnTo>
                      <a:pt x="194" y="245"/>
                    </a:lnTo>
                    <a:lnTo>
                      <a:pt x="200" y="236"/>
                    </a:lnTo>
                    <a:lnTo>
                      <a:pt x="205" y="224"/>
                    </a:lnTo>
                    <a:lnTo>
                      <a:pt x="209" y="213"/>
                    </a:lnTo>
                    <a:lnTo>
                      <a:pt x="219" y="189"/>
                    </a:lnTo>
                    <a:lnTo>
                      <a:pt x="225" y="176"/>
                    </a:lnTo>
                    <a:lnTo>
                      <a:pt x="233" y="165"/>
                    </a:lnTo>
                    <a:lnTo>
                      <a:pt x="233" y="165"/>
                    </a:lnTo>
                    <a:lnTo>
                      <a:pt x="234" y="162"/>
                    </a:lnTo>
                    <a:lnTo>
                      <a:pt x="235" y="158"/>
                    </a:lnTo>
                    <a:lnTo>
                      <a:pt x="235" y="155"/>
                    </a:lnTo>
                    <a:lnTo>
                      <a:pt x="234" y="151"/>
                    </a:lnTo>
                    <a:lnTo>
                      <a:pt x="230" y="143"/>
                    </a:lnTo>
                    <a:lnTo>
                      <a:pt x="225" y="135"/>
                    </a:lnTo>
                    <a:lnTo>
                      <a:pt x="220" y="127"/>
                    </a:lnTo>
                    <a:lnTo>
                      <a:pt x="217" y="119"/>
                    </a:lnTo>
                    <a:lnTo>
                      <a:pt x="216" y="116"/>
                    </a:lnTo>
                    <a:lnTo>
                      <a:pt x="216" y="113"/>
                    </a:lnTo>
                    <a:lnTo>
                      <a:pt x="217" y="109"/>
                    </a:lnTo>
                    <a:lnTo>
                      <a:pt x="219" y="106"/>
                    </a:lnTo>
                    <a:lnTo>
                      <a:pt x="219" y="106"/>
                    </a:lnTo>
                    <a:lnTo>
                      <a:pt x="225" y="99"/>
                    </a:lnTo>
                    <a:lnTo>
                      <a:pt x="228" y="92"/>
                    </a:lnTo>
                    <a:lnTo>
                      <a:pt x="231" y="84"/>
                    </a:lnTo>
                    <a:lnTo>
                      <a:pt x="233" y="77"/>
                    </a:lnTo>
                    <a:lnTo>
                      <a:pt x="235" y="63"/>
                    </a:lnTo>
                    <a:lnTo>
                      <a:pt x="238" y="47"/>
                    </a:lnTo>
                    <a:lnTo>
                      <a:pt x="238" y="47"/>
                    </a:lnTo>
                    <a:lnTo>
                      <a:pt x="239" y="44"/>
                    </a:lnTo>
                    <a:lnTo>
                      <a:pt x="240" y="42"/>
                    </a:lnTo>
                    <a:lnTo>
                      <a:pt x="246" y="40"/>
                    </a:lnTo>
                    <a:lnTo>
                      <a:pt x="251" y="36"/>
                    </a:lnTo>
                    <a:lnTo>
                      <a:pt x="253" y="34"/>
                    </a:lnTo>
                    <a:lnTo>
                      <a:pt x="255" y="32"/>
                    </a:lnTo>
                    <a:lnTo>
                      <a:pt x="255" y="32"/>
                    </a:lnTo>
                    <a:lnTo>
                      <a:pt x="255" y="25"/>
                    </a:lnTo>
                    <a:lnTo>
                      <a:pt x="253" y="18"/>
                    </a:lnTo>
                    <a:lnTo>
                      <a:pt x="251" y="13"/>
                    </a:lnTo>
                    <a:lnTo>
                      <a:pt x="248" y="8"/>
                    </a:lnTo>
                    <a:lnTo>
                      <a:pt x="244" y="3"/>
                    </a:lnTo>
                    <a:lnTo>
                      <a:pt x="239" y="1"/>
                    </a:lnTo>
                    <a:lnTo>
                      <a:pt x="233" y="0"/>
                    </a:lnTo>
                    <a:lnTo>
                      <a:pt x="226" y="1"/>
                    </a:lnTo>
                    <a:lnTo>
                      <a:pt x="188" y="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造字工房尚雅体演示版常规体" pitchFamily="50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6" name="Freeform: Shape 53"/>
              <p:cNvSpPr/>
              <p:nvPr/>
            </p:nvSpPr>
            <p:spPr bwMode="auto">
              <a:xfrm>
                <a:off x="3706765" y="3894190"/>
                <a:ext cx="95249" cy="131763"/>
              </a:xfrm>
              <a:custGeom>
                <a:gdLst>
                  <a:gd name="T0" fmla="*/ 120 w 120"/>
                  <a:gd name="T1" fmla="*/ 25 h 167"/>
                  <a:gd name="T2" fmla="*/ 118 w 120"/>
                  <a:gd name="T3" fmla="*/ 16 h 167"/>
                  <a:gd name="T4" fmla="*/ 111 w 120"/>
                  <a:gd name="T5" fmla="*/ 12 h 167"/>
                  <a:gd name="T6" fmla="*/ 91 w 120"/>
                  <a:gd name="T7" fmla="*/ 13 h 167"/>
                  <a:gd name="T8" fmla="*/ 79 w 120"/>
                  <a:gd name="T9" fmla="*/ 13 h 167"/>
                  <a:gd name="T10" fmla="*/ 78 w 120"/>
                  <a:gd name="T11" fmla="*/ 10 h 167"/>
                  <a:gd name="T12" fmla="*/ 79 w 120"/>
                  <a:gd name="T13" fmla="*/ 4 h 167"/>
                  <a:gd name="T14" fmla="*/ 73 w 120"/>
                  <a:gd name="T15" fmla="*/ 5 h 167"/>
                  <a:gd name="T16" fmla="*/ 70 w 120"/>
                  <a:gd name="T17" fmla="*/ 2 h 167"/>
                  <a:gd name="T18" fmla="*/ 66 w 120"/>
                  <a:gd name="T19" fmla="*/ 0 h 167"/>
                  <a:gd name="T20" fmla="*/ 58 w 120"/>
                  <a:gd name="T21" fmla="*/ 4 h 167"/>
                  <a:gd name="T22" fmla="*/ 48 w 120"/>
                  <a:gd name="T23" fmla="*/ 14 h 167"/>
                  <a:gd name="T24" fmla="*/ 28 w 120"/>
                  <a:gd name="T25" fmla="*/ 33 h 167"/>
                  <a:gd name="T26" fmla="*/ 15 w 120"/>
                  <a:gd name="T27" fmla="*/ 41 h 167"/>
                  <a:gd name="T28" fmla="*/ 8 w 120"/>
                  <a:gd name="T29" fmla="*/ 50 h 167"/>
                  <a:gd name="T30" fmla="*/ 8 w 120"/>
                  <a:gd name="T31" fmla="*/ 61 h 167"/>
                  <a:gd name="T32" fmla="*/ 10 w 120"/>
                  <a:gd name="T33" fmla="*/ 75 h 167"/>
                  <a:gd name="T34" fmla="*/ 4 w 120"/>
                  <a:gd name="T35" fmla="*/ 87 h 167"/>
                  <a:gd name="T36" fmla="*/ 2 w 120"/>
                  <a:gd name="T37" fmla="*/ 91 h 167"/>
                  <a:gd name="T38" fmla="*/ 0 w 120"/>
                  <a:gd name="T39" fmla="*/ 94 h 167"/>
                  <a:gd name="T40" fmla="*/ 5 w 120"/>
                  <a:gd name="T41" fmla="*/ 99 h 167"/>
                  <a:gd name="T42" fmla="*/ 16 w 120"/>
                  <a:gd name="T43" fmla="*/ 103 h 167"/>
                  <a:gd name="T44" fmla="*/ 27 w 120"/>
                  <a:gd name="T45" fmla="*/ 110 h 167"/>
                  <a:gd name="T46" fmla="*/ 29 w 120"/>
                  <a:gd name="T47" fmla="*/ 116 h 167"/>
                  <a:gd name="T48" fmla="*/ 30 w 120"/>
                  <a:gd name="T49" fmla="*/ 127 h 167"/>
                  <a:gd name="T50" fmla="*/ 30 w 120"/>
                  <a:gd name="T51" fmla="*/ 160 h 167"/>
                  <a:gd name="T52" fmla="*/ 33 w 120"/>
                  <a:gd name="T53" fmla="*/ 160 h 167"/>
                  <a:gd name="T54" fmla="*/ 47 w 120"/>
                  <a:gd name="T55" fmla="*/ 165 h 167"/>
                  <a:gd name="T56" fmla="*/ 55 w 120"/>
                  <a:gd name="T57" fmla="*/ 167 h 167"/>
                  <a:gd name="T58" fmla="*/ 63 w 120"/>
                  <a:gd name="T59" fmla="*/ 165 h 167"/>
                  <a:gd name="T60" fmla="*/ 66 w 120"/>
                  <a:gd name="T61" fmla="*/ 162 h 167"/>
                  <a:gd name="T62" fmla="*/ 69 w 120"/>
                  <a:gd name="T63" fmla="*/ 154 h 167"/>
                  <a:gd name="T64" fmla="*/ 68 w 120"/>
                  <a:gd name="T65" fmla="*/ 151 h 167"/>
                  <a:gd name="T66" fmla="*/ 64 w 120"/>
                  <a:gd name="T67" fmla="*/ 147 h 167"/>
                  <a:gd name="T68" fmla="*/ 60 w 120"/>
                  <a:gd name="T69" fmla="*/ 145 h 167"/>
                  <a:gd name="T70" fmla="*/ 58 w 120"/>
                  <a:gd name="T71" fmla="*/ 141 h 167"/>
                  <a:gd name="T72" fmla="*/ 58 w 120"/>
                  <a:gd name="T73" fmla="*/ 130 h 167"/>
                  <a:gd name="T74" fmla="*/ 60 w 120"/>
                  <a:gd name="T75" fmla="*/ 126 h 167"/>
                  <a:gd name="T76" fmla="*/ 69 w 120"/>
                  <a:gd name="T77" fmla="*/ 115 h 167"/>
                  <a:gd name="T78" fmla="*/ 81 w 120"/>
                  <a:gd name="T79" fmla="*/ 107 h 167"/>
                  <a:gd name="T80" fmla="*/ 94 w 120"/>
                  <a:gd name="T81" fmla="*/ 100 h 167"/>
                  <a:gd name="T82" fmla="*/ 100 w 120"/>
                  <a:gd name="T83" fmla="*/ 89 h 167"/>
                  <a:gd name="T84" fmla="*/ 102 w 120"/>
                  <a:gd name="T85" fmla="*/ 84 h 167"/>
                  <a:gd name="T86" fmla="*/ 100 w 120"/>
                  <a:gd name="T87" fmla="*/ 68 h 167"/>
                  <a:gd name="T88" fmla="*/ 98 w 120"/>
                  <a:gd name="T89" fmla="*/ 51 h 167"/>
                  <a:gd name="T90" fmla="*/ 98 w 120"/>
                  <a:gd name="T91" fmla="*/ 44 h 167"/>
                  <a:gd name="T92" fmla="*/ 108 w 120"/>
                  <a:gd name="T93" fmla="*/ 44 h 167"/>
                  <a:gd name="T94" fmla="*/ 115 w 120"/>
                  <a:gd name="T95" fmla="*/ 39 h 167"/>
                  <a:gd name="T96" fmla="*/ 120 w 120"/>
                  <a:gd name="T97" fmla="*/ 31 h 167"/>
                  <a:gd name="T98" fmla="*/ 120 w 120"/>
                  <a:gd name="T99" fmla="*/ 25 h 16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20" h="167">
                    <a:moveTo>
                      <a:pt x="120" y="25"/>
                    </a:moveTo>
                    <a:lnTo>
                      <a:pt x="120" y="25"/>
                    </a:lnTo>
                    <a:lnTo>
                      <a:pt x="119" y="18"/>
                    </a:lnTo>
                    <a:lnTo>
                      <a:pt x="118" y="16"/>
                    </a:lnTo>
                    <a:lnTo>
                      <a:pt x="115" y="13"/>
                    </a:lnTo>
                    <a:lnTo>
                      <a:pt x="111" y="12"/>
                    </a:lnTo>
                    <a:lnTo>
                      <a:pt x="105" y="12"/>
                    </a:lnTo>
                    <a:lnTo>
                      <a:pt x="91" y="13"/>
                    </a:lnTo>
                    <a:lnTo>
                      <a:pt x="85" y="14"/>
                    </a:lnTo>
                    <a:lnTo>
                      <a:pt x="79" y="13"/>
                    </a:lnTo>
                    <a:lnTo>
                      <a:pt x="79" y="13"/>
                    </a:lnTo>
                    <a:lnTo>
                      <a:pt x="78" y="10"/>
                    </a:lnTo>
                    <a:lnTo>
                      <a:pt x="79" y="4"/>
                    </a:lnTo>
                    <a:lnTo>
                      <a:pt x="79" y="4"/>
                    </a:lnTo>
                    <a:lnTo>
                      <a:pt x="75" y="6"/>
                    </a:lnTo>
                    <a:lnTo>
                      <a:pt x="73" y="5"/>
                    </a:lnTo>
                    <a:lnTo>
                      <a:pt x="71" y="4"/>
                    </a:lnTo>
                    <a:lnTo>
                      <a:pt x="70" y="2"/>
                    </a:lnTo>
                    <a:lnTo>
                      <a:pt x="68" y="1"/>
                    </a:lnTo>
                    <a:lnTo>
                      <a:pt x="66" y="0"/>
                    </a:lnTo>
                    <a:lnTo>
                      <a:pt x="63" y="1"/>
                    </a:lnTo>
                    <a:lnTo>
                      <a:pt x="58" y="4"/>
                    </a:lnTo>
                    <a:lnTo>
                      <a:pt x="58" y="4"/>
                    </a:lnTo>
                    <a:lnTo>
                      <a:pt x="48" y="14"/>
                    </a:lnTo>
                    <a:lnTo>
                      <a:pt x="38" y="24"/>
                    </a:lnTo>
                    <a:lnTo>
                      <a:pt x="28" y="33"/>
                    </a:lnTo>
                    <a:lnTo>
                      <a:pt x="15" y="41"/>
                    </a:lnTo>
                    <a:lnTo>
                      <a:pt x="15" y="41"/>
                    </a:lnTo>
                    <a:lnTo>
                      <a:pt x="11" y="44"/>
                    </a:lnTo>
                    <a:lnTo>
                      <a:pt x="8" y="50"/>
                    </a:lnTo>
                    <a:lnTo>
                      <a:pt x="8" y="55"/>
                    </a:lnTo>
                    <a:lnTo>
                      <a:pt x="8" y="61"/>
                    </a:lnTo>
                    <a:lnTo>
                      <a:pt x="10" y="68"/>
                    </a:lnTo>
                    <a:lnTo>
                      <a:pt x="10" y="75"/>
                    </a:lnTo>
                    <a:lnTo>
                      <a:pt x="7" y="82"/>
                    </a:lnTo>
                    <a:lnTo>
                      <a:pt x="4" y="87"/>
                    </a:lnTo>
                    <a:lnTo>
                      <a:pt x="4" y="87"/>
                    </a:lnTo>
                    <a:lnTo>
                      <a:pt x="2" y="91"/>
                    </a:lnTo>
                    <a:lnTo>
                      <a:pt x="0" y="93"/>
                    </a:lnTo>
                    <a:lnTo>
                      <a:pt x="0" y="94"/>
                    </a:lnTo>
                    <a:lnTo>
                      <a:pt x="2" y="96"/>
                    </a:lnTo>
                    <a:lnTo>
                      <a:pt x="5" y="99"/>
                    </a:lnTo>
                    <a:lnTo>
                      <a:pt x="11" y="101"/>
                    </a:lnTo>
                    <a:lnTo>
                      <a:pt x="16" y="103"/>
                    </a:lnTo>
                    <a:lnTo>
                      <a:pt x="22" y="107"/>
                    </a:lnTo>
                    <a:lnTo>
                      <a:pt x="27" y="110"/>
                    </a:lnTo>
                    <a:lnTo>
                      <a:pt x="28" y="112"/>
                    </a:lnTo>
                    <a:lnTo>
                      <a:pt x="29" y="116"/>
                    </a:lnTo>
                    <a:lnTo>
                      <a:pt x="29" y="116"/>
                    </a:lnTo>
                    <a:lnTo>
                      <a:pt x="30" y="127"/>
                    </a:lnTo>
                    <a:lnTo>
                      <a:pt x="30" y="138"/>
                    </a:lnTo>
                    <a:lnTo>
                      <a:pt x="30" y="160"/>
                    </a:lnTo>
                    <a:lnTo>
                      <a:pt x="30" y="160"/>
                    </a:lnTo>
                    <a:lnTo>
                      <a:pt x="33" y="160"/>
                    </a:lnTo>
                    <a:lnTo>
                      <a:pt x="38" y="161"/>
                    </a:lnTo>
                    <a:lnTo>
                      <a:pt x="47" y="165"/>
                    </a:lnTo>
                    <a:lnTo>
                      <a:pt x="50" y="166"/>
                    </a:lnTo>
                    <a:lnTo>
                      <a:pt x="55" y="167"/>
                    </a:lnTo>
                    <a:lnTo>
                      <a:pt x="58" y="167"/>
                    </a:lnTo>
                    <a:lnTo>
                      <a:pt x="63" y="165"/>
                    </a:lnTo>
                    <a:lnTo>
                      <a:pt x="63" y="165"/>
                    </a:lnTo>
                    <a:lnTo>
                      <a:pt x="66" y="162"/>
                    </a:lnTo>
                    <a:lnTo>
                      <a:pt x="69" y="159"/>
                    </a:lnTo>
                    <a:lnTo>
                      <a:pt x="69" y="154"/>
                    </a:lnTo>
                    <a:lnTo>
                      <a:pt x="68" y="151"/>
                    </a:lnTo>
                    <a:lnTo>
                      <a:pt x="68" y="151"/>
                    </a:lnTo>
                    <a:lnTo>
                      <a:pt x="66" y="149"/>
                    </a:lnTo>
                    <a:lnTo>
                      <a:pt x="64" y="147"/>
                    </a:lnTo>
                    <a:lnTo>
                      <a:pt x="61" y="146"/>
                    </a:lnTo>
                    <a:lnTo>
                      <a:pt x="60" y="145"/>
                    </a:lnTo>
                    <a:lnTo>
                      <a:pt x="60" y="145"/>
                    </a:lnTo>
                    <a:lnTo>
                      <a:pt x="58" y="141"/>
                    </a:lnTo>
                    <a:lnTo>
                      <a:pt x="58" y="135"/>
                    </a:lnTo>
                    <a:lnTo>
                      <a:pt x="58" y="130"/>
                    </a:lnTo>
                    <a:lnTo>
                      <a:pt x="60" y="126"/>
                    </a:lnTo>
                    <a:lnTo>
                      <a:pt x="60" y="126"/>
                    </a:lnTo>
                    <a:lnTo>
                      <a:pt x="63" y="119"/>
                    </a:lnTo>
                    <a:lnTo>
                      <a:pt x="69" y="115"/>
                    </a:lnTo>
                    <a:lnTo>
                      <a:pt x="74" y="110"/>
                    </a:lnTo>
                    <a:lnTo>
                      <a:pt x="81" y="107"/>
                    </a:lnTo>
                    <a:lnTo>
                      <a:pt x="88" y="103"/>
                    </a:lnTo>
                    <a:lnTo>
                      <a:pt x="94" y="100"/>
                    </a:lnTo>
                    <a:lnTo>
                      <a:pt x="98" y="95"/>
                    </a:lnTo>
                    <a:lnTo>
                      <a:pt x="100" y="89"/>
                    </a:lnTo>
                    <a:lnTo>
                      <a:pt x="100" y="89"/>
                    </a:lnTo>
                    <a:lnTo>
                      <a:pt x="102" y="84"/>
                    </a:lnTo>
                    <a:lnTo>
                      <a:pt x="102" y="79"/>
                    </a:lnTo>
                    <a:lnTo>
                      <a:pt x="100" y="68"/>
                    </a:lnTo>
                    <a:lnTo>
                      <a:pt x="98" y="57"/>
                    </a:lnTo>
                    <a:lnTo>
                      <a:pt x="98" y="51"/>
                    </a:lnTo>
                    <a:lnTo>
                      <a:pt x="98" y="44"/>
                    </a:lnTo>
                    <a:lnTo>
                      <a:pt x="98" y="44"/>
                    </a:lnTo>
                    <a:lnTo>
                      <a:pt x="104" y="45"/>
                    </a:lnTo>
                    <a:lnTo>
                      <a:pt x="108" y="44"/>
                    </a:lnTo>
                    <a:lnTo>
                      <a:pt x="112" y="42"/>
                    </a:lnTo>
                    <a:lnTo>
                      <a:pt x="115" y="39"/>
                    </a:lnTo>
                    <a:lnTo>
                      <a:pt x="118" y="36"/>
                    </a:lnTo>
                    <a:lnTo>
                      <a:pt x="120" y="31"/>
                    </a:lnTo>
                    <a:lnTo>
                      <a:pt x="120" y="28"/>
                    </a:lnTo>
                    <a:lnTo>
                      <a:pt x="120" y="25"/>
                    </a:lnTo>
                    <a:lnTo>
                      <a:pt x="120" y="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造字工房尚雅体演示版常规体" pitchFamily="50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7" name="Freeform: Shape 54"/>
              <p:cNvSpPr/>
              <p:nvPr/>
            </p:nvSpPr>
            <p:spPr bwMode="auto">
              <a:xfrm>
                <a:off x="3247982" y="3768775"/>
                <a:ext cx="60325" cy="46038"/>
              </a:xfrm>
              <a:custGeom>
                <a:gdLst>
                  <a:gd name="T0" fmla="*/ 71 w 76"/>
                  <a:gd name="T1" fmla="*/ 19 h 58"/>
                  <a:gd name="T2" fmla="*/ 71 w 76"/>
                  <a:gd name="T3" fmla="*/ 19 h 58"/>
                  <a:gd name="T4" fmla="*/ 65 w 76"/>
                  <a:gd name="T5" fmla="*/ 14 h 58"/>
                  <a:gd name="T6" fmla="*/ 58 w 76"/>
                  <a:gd name="T7" fmla="*/ 9 h 58"/>
                  <a:gd name="T8" fmla="*/ 48 w 76"/>
                  <a:gd name="T9" fmla="*/ 4 h 58"/>
                  <a:gd name="T10" fmla="*/ 39 w 76"/>
                  <a:gd name="T11" fmla="*/ 1 h 58"/>
                  <a:gd name="T12" fmla="*/ 29 w 76"/>
                  <a:gd name="T13" fmla="*/ 0 h 58"/>
                  <a:gd name="T14" fmla="*/ 25 w 76"/>
                  <a:gd name="T15" fmla="*/ 0 h 58"/>
                  <a:gd name="T16" fmla="*/ 20 w 76"/>
                  <a:gd name="T17" fmla="*/ 2 h 58"/>
                  <a:gd name="T18" fmla="*/ 15 w 76"/>
                  <a:gd name="T19" fmla="*/ 3 h 58"/>
                  <a:gd name="T20" fmla="*/ 12 w 76"/>
                  <a:gd name="T21" fmla="*/ 6 h 58"/>
                  <a:gd name="T22" fmla="*/ 9 w 76"/>
                  <a:gd name="T23" fmla="*/ 11 h 58"/>
                  <a:gd name="T24" fmla="*/ 5 w 76"/>
                  <a:gd name="T25" fmla="*/ 15 h 58"/>
                  <a:gd name="T26" fmla="*/ 5 w 76"/>
                  <a:gd name="T27" fmla="*/ 15 h 58"/>
                  <a:gd name="T28" fmla="*/ 5 w 76"/>
                  <a:gd name="T29" fmla="*/ 11 h 58"/>
                  <a:gd name="T30" fmla="*/ 5 w 76"/>
                  <a:gd name="T31" fmla="*/ 11 h 58"/>
                  <a:gd name="T32" fmla="*/ 1 w 76"/>
                  <a:gd name="T33" fmla="*/ 17 h 58"/>
                  <a:gd name="T34" fmla="*/ 0 w 76"/>
                  <a:gd name="T35" fmla="*/ 23 h 58"/>
                  <a:gd name="T36" fmla="*/ 0 w 76"/>
                  <a:gd name="T37" fmla="*/ 29 h 58"/>
                  <a:gd name="T38" fmla="*/ 2 w 76"/>
                  <a:gd name="T39" fmla="*/ 34 h 58"/>
                  <a:gd name="T40" fmla="*/ 6 w 76"/>
                  <a:gd name="T41" fmla="*/ 39 h 58"/>
                  <a:gd name="T42" fmla="*/ 11 w 76"/>
                  <a:gd name="T43" fmla="*/ 43 h 58"/>
                  <a:gd name="T44" fmla="*/ 20 w 76"/>
                  <a:gd name="T45" fmla="*/ 51 h 58"/>
                  <a:gd name="T46" fmla="*/ 20 w 76"/>
                  <a:gd name="T47" fmla="*/ 51 h 58"/>
                  <a:gd name="T48" fmla="*/ 30 w 76"/>
                  <a:gd name="T49" fmla="*/ 55 h 58"/>
                  <a:gd name="T50" fmla="*/ 42 w 76"/>
                  <a:gd name="T51" fmla="*/ 58 h 58"/>
                  <a:gd name="T52" fmla="*/ 47 w 76"/>
                  <a:gd name="T53" fmla="*/ 58 h 58"/>
                  <a:gd name="T54" fmla="*/ 53 w 76"/>
                  <a:gd name="T55" fmla="*/ 58 h 58"/>
                  <a:gd name="T56" fmla="*/ 58 w 76"/>
                  <a:gd name="T57" fmla="*/ 56 h 58"/>
                  <a:gd name="T58" fmla="*/ 63 w 76"/>
                  <a:gd name="T59" fmla="*/ 54 h 58"/>
                  <a:gd name="T60" fmla="*/ 63 w 76"/>
                  <a:gd name="T61" fmla="*/ 54 h 58"/>
                  <a:gd name="T62" fmla="*/ 68 w 76"/>
                  <a:gd name="T63" fmla="*/ 52 h 58"/>
                  <a:gd name="T64" fmla="*/ 71 w 76"/>
                  <a:gd name="T65" fmla="*/ 47 h 58"/>
                  <a:gd name="T66" fmla="*/ 73 w 76"/>
                  <a:gd name="T67" fmla="*/ 43 h 58"/>
                  <a:gd name="T68" fmla="*/ 75 w 76"/>
                  <a:gd name="T69" fmla="*/ 37 h 58"/>
                  <a:gd name="T70" fmla="*/ 76 w 76"/>
                  <a:gd name="T71" fmla="*/ 31 h 58"/>
                  <a:gd name="T72" fmla="*/ 75 w 76"/>
                  <a:gd name="T73" fmla="*/ 27 h 58"/>
                  <a:gd name="T74" fmla="*/ 73 w 76"/>
                  <a:gd name="T75" fmla="*/ 22 h 58"/>
                  <a:gd name="T76" fmla="*/ 71 w 76"/>
                  <a:gd name="T77" fmla="*/ 19 h 58"/>
                  <a:gd name="T78" fmla="*/ 71 w 76"/>
                  <a:gd name="T79" fmla="*/ 19 h 5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76" h="57">
                    <a:moveTo>
                      <a:pt x="71" y="19"/>
                    </a:moveTo>
                    <a:lnTo>
                      <a:pt x="71" y="19"/>
                    </a:lnTo>
                    <a:lnTo>
                      <a:pt x="65" y="14"/>
                    </a:lnTo>
                    <a:lnTo>
                      <a:pt x="58" y="9"/>
                    </a:lnTo>
                    <a:lnTo>
                      <a:pt x="48" y="4"/>
                    </a:lnTo>
                    <a:lnTo>
                      <a:pt x="39" y="1"/>
                    </a:lnTo>
                    <a:lnTo>
                      <a:pt x="29" y="0"/>
                    </a:lnTo>
                    <a:lnTo>
                      <a:pt x="25" y="0"/>
                    </a:lnTo>
                    <a:lnTo>
                      <a:pt x="20" y="2"/>
                    </a:lnTo>
                    <a:lnTo>
                      <a:pt x="15" y="3"/>
                    </a:lnTo>
                    <a:lnTo>
                      <a:pt x="12" y="6"/>
                    </a:lnTo>
                    <a:lnTo>
                      <a:pt x="9" y="11"/>
                    </a:lnTo>
                    <a:lnTo>
                      <a:pt x="5" y="15"/>
                    </a:lnTo>
                    <a:lnTo>
                      <a:pt x="5" y="15"/>
                    </a:lnTo>
                    <a:lnTo>
                      <a:pt x="5" y="11"/>
                    </a:lnTo>
                    <a:lnTo>
                      <a:pt x="5" y="11"/>
                    </a:lnTo>
                    <a:lnTo>
                      <a:pt x="1" y="17"/>
                    </a:lnTo>
                    <a:lnTo>
                      <a:pt x="0" y="23"/>
                    </a:lnTo>
                    <a:lnTo>
                      <a:pt x="0" y="29"/>
                    </a:lnTo>
                    <a:lnTo>
                      <a:pt x="2" y="34"/>
                    </a:lnTo>
                    <a:lnTo>
                      <a:pt x="6" y="39"/>
                    </a:lnTo>
                    <a:lnTo>
                      <a:pt x="11" y="43"/>
                    </a:lnTo>
                    <a:lnTo>
                      <a:pt x="20" y="51"/>
                    </a:lnTo>
                    <a:lnTo>
                      <a:pt x="20" y="51"/>
                    </a:lnTo>
                    <a:lnTo>
                      <a:pt x="30" y="55"/>
                    </a:lnTo>
                    <a:lnTo>
                      <a:pt x="42" y="58"/>
                    </a:lnTo>
                    <a:lnTo>
                      <a:pt x="47" y="58"/>
                    </a:lnTo>
                    <a:lnTo>
                      <a:pt x="53" y="58"/>
                    </a:lnTo>
                    <a:lnTo>
                      <a:pt x="58" y="56"/>
                    </a:lnTo>
                    <a:lnTo>
                      <a:pt x="63" y="54"/>
                    </a:lnTo>
                    <a:lnTo>
                      <a:pt x="63" y="54"/>
                    </a:lnTo>
                    <a:lnTo>
                      <a:pt x="68" y="52"/>
                    </a:lnTo>
                    <a:lnTo>
                      <a:pt x="71" y="47"/>
                    </a:lnTo>
                    <a:lnTo>
                      <a:pt x="73" y="43"/>
                    </a:lnTo>
                    <a:lnTo>
                      <a:pt x="75" y="37"/>
                    </a:lnTo>
                    <a:lnTo>
                      <a:pt x="76" y="31"/>
                    </a:lnTo>
                    <a:lnTo>
                      <a:pt x="75" y="27"/>
                    </a:lnTo>
                    <a:lnTo>
                      <a:pt x="73" y="22"/>
                    </a:lnTo>
                    <a:lnTo>
                      <a:pt x="71" y="19"/>
                    </a:lnTo>
                    <a:lnTo>
                      <a:pt x="71" y="19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造字工房尚雅体演示版常规体" pitchFamily="50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8" name="Freeform: Shape 55"/>
              <p:cNvSpPr/>
              <p:nvPr/>
            </p:nvSpPr>
            <p:spPr bwMode="auto">
              <a:xfrm>
                <a:off x="3300369" y="3832276"/>
                <a:ext cx="165098" cy="171452"/>
              </a:xfrm>
              <a:custGeom>
                <a:gdLst>
                  <a:gd name="T0" fmla="*/ 207 w 208"/>
                  <a:gd name="T1" fmla="*/ 194 h 216"/>
                  <a:gd name="T2" fmla="*/ 207 w 208"/>
                  <a:gd name="T3" fmla="*/ 194 h 216"/>
                  <a:gd name="T4" fmla="*/ 193 w 208"/>
                  <a:gd name="T5" fmla="*/ 172 h 216"/>
                  <a:gd name="T6" fmla="*/ 178 w 208"/>
                  <a:gd name="T7" fmla="*/ 152 h 216"/>
                  <a:gd name="T8" fmla="*/ 161 w 208"/>
                  <a:gd name="T9" fmla="*/ 133 h 216"/>
                  <a:gd name="T10" fmla="*/ 145 w 208"/>
                  <a:gd name="T11" fmla="*/ 115 h 216"/>
                  <a:gd name="T12" fmla="*/ 111 w 208"/>
                  <a:gd name="T13" fmla="*/ 78 h 216"/>
                  <a:gd name="T14" fmla="*/ 95 w 208"/>
                  <a:gd name="T15" fmla="*/ 58 h 216"/>
                  <a:gd name="T16" fmla="*/ 79 w 208"/>
                  <a:gd name="T17" fmla="*/ 37 h 216"/>
                  <a:gd name="T18" fmla="*/ 79 w 208"/>
                  <a:gd name="T19" fmla="*/ 37 h 216"/>
                  <a:gd name="T20" fmla="*/ 75 w 208"/>
                  <a:gd name="T21" fmla="*/ 31 h 216"/>
                  <a:gd name="T22" fmla="*/ 70 w 208"/>
                  <a:gd name="T23" fmla="*/ 26 h 216"/>
                  <a:gd name="T24" fmla="*/ 59 w 208"/>
                  <a:gd name="T25" fmla="*/ 17 h 216"/>
                  <a:gd name="T26" fmla="*/ 35 w 208"/>
                  <a:gd name="T27" fmla="*/ 3 h 216"/>
                  <a:gd name="T28" fmla="*/ 35 w 208"/>
                  <a:gd name="T29" fmla="*/ 3 h 216"/>
                  <a:gd name="T30" fmla="*/ 30 w 208"/>
                  <a:gd name="T31" fmla="*/ 0 h 216"/>
                  <a:gd name="T32" fmla="*/ 26 w 208"/>
                  <a:gd name="T33" fmla="*/ 0 h 216"/>
                  <a:gd name="T34" fmla="*/ 21 w 208"/>
                  <a:gd name="T35" fmla="*/ 0 h 216"/>
                  <a:gd name="T36" fmla="*/ 17 w 208"/>
                  <a:gd name="T37" fmla="*/ 3 h 216"/>
                  <a:gd name="T38" fmla="*/ 13 w 208"/>
                  <a:gd name="T39" fmla="*/ 5 h 216"/>
                  <a:gd name="T40" fmla="*/ 10 w 208"/>
                  <a:gd name="T41" fmla="*/ 8 h 216"/>
                  <a:gd name="T42" fmla="*/ 3 w 208"/>
                  <a:gd name="T43" fmla="*/ 17 h 216"/>
                  <a:gd name="T44" fmla="*/ 3 w 208"/>
                  <a:gd name="T45" fmla="*/ 17 h 216"/>
                  <a:gd name="T46" fmla="*/ 1 w 208"/>
                  <a:gd name="T47" fmla="*/ 24 h 216"/>
                  <a:gd name="T48" fmla="*/ 0 w 208"/>
                  <a:gd name="T49" fmla="*/ 32 h 216"/>
                  <a:gd name="T50" fmla="*/ 1 w 208"/>
                  <a:gd name="T51" fmla="*/ 39 h 216"/>
                  <a:gd name="T52" fmla="*/ 3 w 208"/>
                  <a:gd name="T53" fmla="*/ 46 h 216"/>
                  <a:gd name="T54" fmla="*/ 3 w 208"/>
                  <a:gd name="T55" fmla="*/ 46 h 216"/>
                  <a:gd name="T56" fmla="*/ 17 w 208"/>
                  <a:gd name="T57" fmla="*/ 64 h 216"/>
                  <a:gd name="T58" fmla="*/ 29 w 208"/>
                  <a:gd name="T59" fmla="*/ 81 h 216"/>
                  <a:gd name="T60" fmla="*/ 58 w 208"/>
                  <a:gd name="T61" fmla="*/ 114 h 216"/>
                  <a:gd name="T62" fmla="*/ 86 w 208"/>
                  <a:gd name="T63" fmla="*/ 145 h 216"/>
                  <a:gd name="T64" fmla="*/ 116 w 208"/>
                  <a:gd name="T65" fmla="*/ 177 h 216"/>
                  <a:gd name="T66" fmla="*/ 116 w 208"/>
                  <a:gd name="T67" fmla="*/ 177 h 216"/>
                  <a:gd name="T68" fmla="*/ 126 w 208"/>
                  <a:gd name="T69" fmla="*/ 187 h 216"/>
                  <a:gd name="T70" fmla="*/ 135 w 208"/>
                  <a:gd name="T71" fmla="*/ 197 h 216"/>
                  <a:gd name="T72" fmla="*/ 141 w 208"/>
                  <a:gd name="T73" fmla="*/ 202 h 216"/>
                  <a:gd name="T74" fmla="*/ 146 w 208"/>
                  <a:gd name="T75" fmla="*/ 206 h 216"/>
                  <a:gd name="T76" fmla="*/ 152 w 208"/>
                  <a:gd name="T77" fmla="*/ 210 h 216"/>
                  <a:gd name="T78" fmla="*/ 159 w 208"/>
                  <a:gd name="T79" fmla="*/ 212 h 216"/>
                  <a:gd name="T80" fmla="*/ 159 w 208"/>
                  <a:gd name="T81" fmla="*/ 212 h 216"/>
                  <a:gd name="T82" fmla="*/ 169 w 208"/>
                  <a:gd name="T83" fmla="*/ 215 h 216"/>
                  <a:gd name="T84" fmla="*/ 180 w 208"/>
                  <a:gd name="T85" fmla="*/ 216 h 216"/>
                  <a:gd name="T86" fmla="*/ 186 w 208"/>
                  <a:gd name="T87" fmla="*/ 216 h 216"/>
                  <a:gd name="T88" fmla="*/ 192 w 208"/>
                  <a:gd name="T89" fmla="*/ 216 h 216"/>
                  <a:gd name="T90" fmla="*/ 196 w 208"/>
                  <a:gd name="T91" fmla="*/ 215 h 216"/>
                  <a:gd name="T92" fmla="*/ 202 w 208"/>
                  <a:gd name="T93" fmla="*/ 213 h 216"/>
                  <a:gd name="T94" fmla="*/ 202 w 208"/>
                  <a:gd name="T95" fmla="*/ 213 h 216"/>
                  <a:gd name="T96" fmla="*/ 204 w 208"/>
                  <a:gd name="T97" fmla="*/ 211 h 216"/>
                  <a:gd name="T98" fmla="*/ 205 w 208"/>
                  <a:gd name="T99" fmla="*/ 208 h 216"/>
                  <a:gd name="T100" fmla="*/ 208 w 208"/>
                  <a:gd name="T101" fmla="*/ 204 h 216"/>
                  <a:gd name="T102" fmla="*/ 208 w 208"/>
                  <a:gd name="T103" fmla="*/ 198 h 216"/>
                  <a:gd name="T104" fmla="*/ 207 w 208"/>
                  <a:gd name="T105" fmla="*/ 194 h 216"/>
                  <a:gd name="T106" fmla="*/ 207 w 208"/>
                  <a:gd name="T107" fmla="*/ 194 h 21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08" h="216">
                    <a:moveTo>
                      <a:pt x="207" y="194"/>
                    </a:moveTo>
                    <a:lnTo>
                      <a:pt x="207" y="194"/>
                    </a:lnTo>
                    <a:lnTo>
                      <a:pt x="193" y="172"/>
                    </a:lnTo>
                    <a:lnTo>
                      <a:pt x="178" y="152"/>
                    </a:lnTo>
                    <a:lnTo>
                      <a:pt x="161" y="133"/>
                    </a:lnTo>
                    <a:lnTo>
                      <a:pt x="145" y="115"/>
                    </a:lnTo>
                    <a:lnTo>
                      <a:pt x="111" y="78"/>
                    </a:lnTo>
                    <a:lnTo>
                      <a:pt x="95" y="58"/>
                    </a:lnTo>
                    <a:lnTo>
                      <a:pt x="79" y="37"/>
                    </a:lnTo>
                    <a:lnTo>
                      <a:pt x="79" y="37"/>
                    </a:lnTo>
                    <a:lnTo>
                      <a:pt x="75" y="31"/>
                    </a:lnTo>
                    <a:lnTo>
                      <a:pt x="70" y="26"/>
                    </a:lnTo>
                    <a:lnTo>
                      <a:pt x="59" y="17"/>
                    </a:lnTo>
                    <a:lnTo>
                      <a:pt x="35" y="3"/>
                    </a:lnTo>
                    <a:lnTo>
                      <a:pt x="35" y="3"/>
                    </a:lnTo>
                    <a:lnTo>
                      <a:pt x="30" y="0"/>
                    </a:lnTo>
                    <a:lnTo>
                      <a:pt x="26" y="0"/>
                    </a:lnTo>
                    <a:lnTo>
                      <a:pt x="21" y="0"/>
                    </a:lnTo>
                    <a:lnTo>
                      <a:pt x="17" y="3"/>
                    </a:lnTo>
                    <a:lnTo>
                      <a:pt x="13" y="5"/>
                    </a:lnTo>
                    <a:lnTo>
                      <a:pt x="10" y="8"/>
                    </a:lnTo>
                    <a:lnTo>
                      <a:pt x="3" y="17"/>
                    </a:lnTo>
                    <a:lnTo>
                      <a:pt x="3" y="17"/>
                    </a:lnTo>
                    <a:lnTo>
                      <a:pt x="1" y="24"/>
                    </a:lnTo>
                    <a:lnTo>
                      <a:pt x="0" y="32"/>
                    </a:lnTo>
                    <a:lnTo>
                      <a:pt x="1" y="39"/>
                    </a:lnTo>
                    <a:lnTo>
                      <a:pt x="3" y="46"/>
                    </a:lnTo>
                    <a:lnTo>
                      <a:pt x="3" y="46"/>
                    </a:lnTo>
                    <a:lnTo>
                      <a:pt x="17" y="64"/>
                    </a:lnTo>
                    <a:lnTo>
                      <a:pt x="29" y="81"/>
                    </a:lnTo>
                    <a:lnTo>
                      <a:pt x="58" y="114"/>
                    </a:lnTo>
                    <a:lnTo>
                      <a:pt x="86" y="145"/>
                    </a:lnTo>
                    <a:lnTo>
                      <a:pt x="116" y="177"/>
                    </a:lnTo>
                    <a:lnTo>
                      <a:pt x="116" y="177"/>
                    </a:lnTo>
                    <a:lnTo>
                      <a:pt x="126" y="187"/>
                    </a:lnTo>
                    <a:lnTo>
                      <a:pt x="135" y="197"/>
                    </a:lnTo>
                    <a:lnTo>
                      <a:pt x="141" y="202"/>
                    </a:lnTo>
                    <a:lnTo>
                      <a:pt x="146" y="206"/>
                    </a:lnTo>
                    <a:lnTo>
                      <a:pt x="152" y="210"/>
                    </a:lnTo>
                    <a:lnTo>
                      <a:pt x="159" y="212"/>
                    </a:lnTo>
                    <a:lnTo>
                      <a:pt x="159" y="212"/>
                    </a:lnTo>
                    <a:lnTo>
                      <a:pt x="169" y="215"/>
                    </a:lnTo>
                    <a:lnTo>
                      <a:pt x="180" y="216"/>
                    </a:lnTo>
                    <a:lnTo>
                      <a:pt x="186" y="216"/>
                    </a:lnTo>
                    <a:lnTo>
                      <a:pt x="192" y="216"/>
                    </a:lnTo>
                    <a:lnTo>
                      <a:pt x="196" y="215"/>
                    </a:lnTo>
                    <a:lnTo>
                      <a:pt x="202" y="213"/>
                    </a:lnTo>
                    <a:lnTo>
                      <a:pt x="202" y="213"/>
                    </a:lnTo>
                    <a:lnTo>
                      <a:pt x="204" y="211"/>
                    </a:lnTo>
                    <a:lnTo>
                      <a:pt x="205" y="208"/>
                    </a:lnTo>
                    <a:lnTo>
                      <a:pt x="208" y="204"/>
                    </a:lnTo>
                    <a:lnTo>
                      <a:pt x="208" y="198"/>
                    </a:lnTo>
                    <a:lnTo>
                      <a:pt x="207" y="194"/>
                    </a:lnTo>
                    <a:lnTo>
                      <a:pt x="207" y="19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造字工房尚雅体演示版常规体" pitchFamily="50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9" name="Freeform: Shape 56"/>
              <p:cNvSpPr/>
              <p:nvPr/>
            </p:nvSpPr>
            <p:spPr bwMode="auto">
              <a:xfrm>
                <a:off x="3460704" y="4003725"/>
                <a:ext cx="163511" cy="60326"/>
              </a:xfrm>
              <a:custGeom>
                <a:gdLst>
                  <a:gd name="T0" fmla="*/ 206 w 207"/>
                  <a:gd name="T1" fmla="*/ 54 h 75"/>
                  <a:gd name="T2" fmla="*/ 206 w 207"/>
                  <a:gd name="T3" fmla="*/ 54 h 75"/>
                  <a:gd name="T4" fmla="*/ 197 w 207"/>
                  <a:gd name="T5" fmla="*/ 44 h 75"/>
                  <a:gd name="T6" fmla="*/ 188 w 207"/>
                  <a:gd name="T7" fmla="*/ 35 h 75"/>
                  <a:gd name="T8" fmla="*/ 176 w 207"/>
                  <a:gd name="T9" fmla="*/ 28 h 75"/>
                  <a:gd name="T10" fmla="*/ 165 w 207"/>
                  <a:gd name="T11" fmla="*/ 22 h 75"/>
                  <a:gd name="T12" fmla="*/ 140 w 207"/>
                  <a:gd name="T13" fmla="*/ 13 h 75"/>
                  <a:gd name="T14" fmla="*/ 116 w 207"/>
                  <a:gd name="T15" fmla="*/ 4 h 75"/>
                  <a:gd name="T16" fmla="*/ 116 w 207"/>
                  <a:gd name="T17" fmla="*/ 4 h 75"/>
                  <a:gd name="T18" fmla="*/ 111 w 207"/>
                  <a:gd name="T19" fmla="*/ 2 h 75"/>
                  <a:gd name="T20" fmla="*/ 106 w 207"/>
                  <a:gd name="T21" fmla="*/ 0 h 75"/>
                  <a:gd name="T22" fmla="*/ 94 w 207"/>
                  <a:gd name="T23" fmla="*/ 0 h 75"/>
                  <a:gd name="T24" fmla="*/ 83 w 207"/>
                  <a:gd name="T25" fmla="*/ 2 h 75"/>
                  <a:gd name="T26" fmla="*/ 70 w 207"/>
                  <a:gd name="T27" fmla="*/ 6 h 75"/>
                  <a:gd name="T28" fmla="*/ 58 w 207"/>
                  <a:gd name="T29" fmla="*/ 12 h 75"/>
                  <a:gd name="T30" fmla="*/ 45 w 207"/>
                  <a:gd name="T31" fmla="*/ 17 h 75"/>
                  <a:gd name="T32" fmla="*/ 20 w 207"/>
                  <a:gd name="T33" fmla="*/ 32 h 75"/>
                  <a:gd name="T34" fmla="*/ 20 w 207"/>
                  <a:gd name="T35" fmla="*/ 32 h 75"/>
                  <a:gd name="T36" fmla="*/ 16 w 207"/>
                  <a:gd name="T37" fmla="*/ 35 h 75"/>
                  <a:gd name="T38" fmla="*/ 10 w 207"/>
                  <a:gd name="T39" fmla="*/ 36 h 75"/>
                  <a:gd name="T40" fmla="*/ 6 w 207"/>
                  <a:gd name="T41" fmla="*/ 38 h 75"/>
                  <a:gd name="T42" fmla="*/ 3 w 207"/>
                  <a:gd name="T43" fmla="*/ 40 h 75"/>
                  <a:gd name="T44" fmla="*/ 2 w 207"/>
                  <a:gd name="T45" fmla="*/ 42 h 75"/>
                  <a:gd name="T46" fmla="*/ 2 w 207"/>
                  <a:gd name="T47" fmla="*/ 42 h 75"/>
                  <a:gd name="T48" fmla="*/ 1 w 207"/>
                  <a:gd name="T49" fmla="*/ 47 h 75"/>
                  <a:gd name="T50" fmla="*/ 0 w 207"/>
                  <a:gd name="T51" fmla="*/ 50 h 75"/>
                  <a:gd name="T52" fmla="*/ 1 w 207"/>
                  <a:gd name="T53" fmla="*/ 54 h 75"/>
                  <a:gd name="T54" fmla="*/ 2 w 207"/>
                  <a:gd name="T55" fmla="*/ 57 h 75"/>
                  <a:gd name="T56" fmla="*/ 7 w 207"/>
                  <a:gd name="T57" fmla="*/ 62 h 75"/>
                  <a:gd name="T58" fmla="*/ 12 w 207"/>
                  <a:gd name="T59" fmla="*/ 66 h 75"/>
                  <a:gd name="T60" fmla="*/ 12 w 207"/>
                  <a:gd name="T61" fmla="*/ 66 h 75"/>
                  <a:gd name="T62" fmla="*/ 19 w 207"/>
                  <a:gd name="T63" fmla="*/ 69 h 75"/>
                  <a:gd name="T64" fmla="*/ 25 w 207"/>
                  <a:gd name="T65" fmla="*/ 69 h 75"/>
                  <a:gd name="T66" fmla="*/ 32 w 207"/>
                  <a:gd name="T67" fmla="*/ 66 h 75"/>
                  <a:gd name="T68" fmla="*/ 39 w 207"/>
                  <a:gd name="T69" fmla="*/ 64 h 75"/>
                  <a:gd name="T70" fmla="*/ 51 w 207"/>
                  <a:gd name="T71" fmla="*/ 57 h 75"/>
                  <a:gd name="T72" fmla="*/ 58 w 207"/>
                  <a:gd name="T73" fmla="*/ 56 h 75"/>
                  <a:gd name="T74" fmla="*/ 65 w 207"/>
                  <a:gd name="T75" fmla="*/ 55 h 75"/>
                  <a:gd name="T76" fmla="*/ 65 w 207"/>
                  <a:gd name="T77" fmla="*/ 55 h 75"/>
                  <a:gd name="T78" fmla="*/ 81 w 207"/>
                  <a:gd name="T79" fmla="*/ 56 h 75"/>
                  <a:gd name="T80" fmla="*/ 95 w 207"/>
                  <a:gd name="T81" fmla="*/ 60 h 75"/>
                  <a:gd name="T82" fmla="*/ 126 w 207"/>
                  <a:gd name="T83" fmla="*/ 67 h 75"/>
                  <a:gd name="T84" fmla="*/ 141 w 207"/>
                  <a:gd name="T85" fmla="*/ 71 h 75"/>
                  <a:gd name="T86" fmla="*/ 157 w 207"/>
                  <a:gd name="T87" fmla="*/ 74 h 75"/>
                  <a:gd name="T88" fmla="*/ 172 w 207"/>
                  <a:gd name="T89" fmla="*/ 75 h 75"/>
                  <a:gd name="T90" fmla="*/ 188 w 207"/>
                  <a:gd name="T91" fmla="*/ 75 h 75"/>
                  <a:gd name="T92" fmla="*/ 188 w 207"/>
                  <a:gd name="T93" fmla="*/ 75 h 75"/>
                  <a:gd name="T94" fmla="*/ 194 w 207"/>
                  <a:gd name="T95" fmla="*/ 73 h 75"/>
                  <a:gd name="T96" fmla="*/ 198 w 207"/>
                  <a:gd name="T97" fmla="*/ 72 h 75"/>
                  <a:gd name="T98" fmla="*/ 202 w 207"/>
                  <a:gd name="T99" fmla="*/ 69 h 75"/>
                  <a:gd name="T100" fmla="*/ 205 w 207"/>
                  <a:gd name="T101" fmla="*/ 66 h 75"/>
                  <a:gd name="T102" fmla="*/ 207 w 207"/>
                  <a:gd name="T103" fmla="*/ 63 h 75"/>
                  <a:gd name="T104" fmla="*/ 207 w 207"/>
                  <a:gd name="T105" fmla="*/ 58 h 75"/>
                  <a:gd name="T106" fmla="*/ 206 w 207"/>
                  <a:gd name="T107" fmla="*/ 54 h 75"/>
                  <a:gd name="T108" fmla="*/ 206 w 207"/>
                  <a:gd name="T109" fmla="*/ 54 h 7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206" h="75">
                    <a:moveTo>
                      <a:pt x="206" y="54"/>
                    </a:moveTo>
                    <a:lnTo>
                      <a:pt x="206" y="54"/>
                    </a:lnTo>
                    <a:lnTo>
                      <a:pt x="197" y="44"/>
                    </a:lnTo>
                    <a:lnTo>
                      <a:pt x="188" y="35"/>
                    </a:lnTo>
                    <a:lnTo>
                      <a:pt x="176" y="28"/>
                    </a:lnTo>
                    <a:lnTo>
                      <a:pt x="165" y="22"/>
                    </a:lnTo>
                    <a:lnTo>
                      <a:pt x="140" y="13"/>
                    </a:lnTo>
                    <a:lnTo>
                      <a:pt x="116" y="4"/>
                    </a:lnTo>
                    <a:lnTo>
                      <a:pt x="116" y="4"/>
                    </a:lnTo>
                    <a:lnTo>
                      <a:pt x="111" y="2"/>
                    </a:lnTo>
                    <a:lnTo>
                      <a:pt x="106" y="0"/>
                    </a:lnTo>
                    <a:lnTo>
                      <a:pt x="94" y="0"/>
                    </a:lnTo>
                    <a:lnTo>
                      <a:pt x="83" y="2"/>
                    </a:lnTo>
                    <a:lnTo>
                      <a:pt x="70" y="6"/>
                    </a:lnTo>
                    <a:lnTo>
                      <a:pt x="58" y="12"/>
                    </a:lnTo>
                    <a:lnTo>
                      <a:pt x="45" y="17"/>
                    </a:lnTo>
                    <a:lnTo>
                      <a:pt x="20" y="32"/>
                    </a:lnTo>
                    <a:lnTo>
                      <a:pt x="20" y="32"/>
                    </a:lnTo>
                    <a:lnTo>
                      <a:pt x="16" y="35"/>
                    </a:lnTo>
                    <a:lnTo>
                      <a:pt x="10" y="36"/>
                    </a:lnTo>
                    <a:lnTo>
                      <a:pt x="6" y="38"/>
                    </a:lnTo>
                    <a:lnTo>
                      <a:pt x="3" y="40"/>
                    </a:lnTo>
                    <a:lnTo>
                      <a:pt x="2" y="42"/>
                    </a:lnTo>
                    <a:lnTo>
                      <a:pt x="2" y="42"/>
                    </a:lnTo>
                    <a:lnTo>
                      <a:pt x="1" y="47"/>
                    </a:lnTo>
                    <a:lnTo>
                      <a:pt x="0" y="50"/>
                    </a:lnTo>
                    <a:lnTo>
                      <a:pt x="1" y="54"/>
                    </a:lnTo>
                    <a:lnTo>
                      <a:pt x="2" y="57"/>
                    </a:lnTo>
                    <a:lnTo>
                      <a:pt x="7" y="62"/>
                    </a:lnTo>
                    <a:lnTo>
                      <a:pt x="12" y="66"/>
                    </a:lnTo>
                    <a:lnTo>
                      <a:pt x="12" y="66"/>
                    </a:lnTo>
                    <a:lnTo>
                      <a:pt x="19" y="69"/>
                    </a:lnTo>
                    <a:lnTo>
                      <a:pt x="25" y="69"/>
                    </a:lnTo>
                    <a:lnTo>
                      <a:pt x="32" y="66"/>
                    </a:lnTo>
                    <a:lnTo>
                      <a:pt x="39" y="64"/>
                    </a:lnTo>
                    <a:lnTo>
                      <a:pt x="51" y="57"/>
                    </a:lnTo>
                    <a:lnTo>
                      <a:pt x="58" y="56"/>
                    </a:lnTo>
                    <a:lnTo>
                      <a:pt x="65" y="55"/>
                    </a:lnTo>
                    <a:lnTo>
                      <a:pt x="65" y="55"/>
                    </a:lnTo>
                    <a:lnTo>
                      <a:pt x="81" y="56"/>
                    </a:lnTo>
                    <a:lnTo>
                      <a:pt x="95" y="60"/>
                    </a:lnTo>
                    <a:lnTo>
                      <a:pt x="126" y="67"/>
                    </a:lnTo>
                    <a:lnTo>
                      <a:pt x="141" y="71"/>
                    </a:lnTo>
                    <a:lnTo>
                      <a:pt x="157" y="74"/>
                    </a:lnTo>
                    <a:lnTo>
                      <a:pt x="172" y="75"/>
                    </a:lnTo>
                    <a:lnTo>
                      <a:pt x="188" y="75"/>
                    </a:lnTo>
                    <a:lnTo>
                      <a:pt x="188" y="75"/>
                    </a:lnTo>
                    <a:lnTo>
                      <a:pt x="194" y="73"/>
                    </a:lnTo>
                    <a:lnTo>
                      <a:pt x="198" y="72"/>
                    </a:lnTo>
                    <a:lnTo>
                      <a:pt x="202" y="69"/>
                    </a:lnTo>
                    <a:lnTo>
                      <a:pt x="205" y="66"/>
                    </a:lnTo>
                    <a:lnTo>
                      <a:pt x="207" y="63"/>
                    </a:lnTo>
                    <a:lnTo>
                      <a:pt x="207" y="58"/>
                    </a:lnTo>
                    <a:lnTo>
                      <a:pt x="206" y="54"/>
                    </a:lnTo>
                    <a:lnTo>
                      <a:pt x="206" y="5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造字工房尚雅体演示版常规体" pitchFamily="50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0" name="Freeform: Shape 57"/>
              <p:cNvSpPr/>
              <p:nvPr/>
            </p:nvSpPr>
            <p:spPr bwMode="auto">
              <a:xfrm>
                <a:off x="3776614" y="3989441"/>
                <a:ext cx="23812" cy="23812"/>
              </a:xfrm>
              <a:custGeom>
                <a:gdLst>
                  <a:gd name="T0" fmla="*/ 24 w 31"/>
                  <a:gd name="T1" fmla="*/ 1 h 32"/>
                  <a:gd name="T2" fmla="*/ 24 w 31"/>
                  <a:gd name="T3" fmla="*/ 1 h 32"/>
                  <a:gd name="T4" fmla="*/ 22 w 31"/>
                  <a:gd name="T5" fmla="*/ 0 h 32"/>
                  <a:gd name="T6" fmla="*/ 18 w 31"/>
                  <a:gd name="T7" fmla="*/ 1 h 32"/>
                  <a:gd name="T8" fmla="*/ 12 w 31"/>
                  <a:gd name="T9" fmla="*/ 3 h 32"/>
                  <a:gd name="T10" fmla="*/ 7 w 31"/>
                  <a:gd name="T11" fmla="*/ 6 h 32"/>
                  <a:gd name="T12" fmla="*/ 3 w 31"/>
                  <a:gd name="T13" fmla="*/ 7 h 32"/>
                  <a:gd name="T14" fmla="*/ 0 w 31"/>
                  <a:gd name="T15" fmla="*/ 6 h 32"/>
                  <a:gd name="T16" fmla="*/ 0 w 31"/>
                  <a:gd name="T17" fmla="*/ 6 h 32"/>
                  <a:gd name="T18" fmla="*/ 0 w 31"/>
                  <a:gd name="T19" fmla="*/ 11 h 32"/>
                  <a:gd name="T20" fmla="*/ 0 w 31"/>
                  <a:gd name="T21" fmla="*/ 14 h 32"/>
                  <a:gd name="T22" fmla="*/ 1 w 31"/>
                  <a:gd name="T23" fmla="*/ 16 h 32"/>
                  <a:gd name="T24" fmla="*/ 1 w 31"/>
                  <a:gd name="T25" fmla="*/ 16 h 32"/>
                  <a:gd name="T26" fmla="*/ 3 w 31"/>
                  <a:gd name="T27" fmla="*/ 19 h 32"/>
                  <a:gd name="T28" fmla="*/ 7 w 31"/>
                  <a:gd name="T29" fmla="*/ 23 h 32"/>
                  <a:gd name="T30" fmla="*/ 14 w 31"/>
                  <a:gd name="T31" fmla="*/ 26 h 32"/>
                  <a:gd name="T32" fmla="*/ 22 w 31"/>
                  <a:gd name="T33" fmla="*/ 30 h 32"/>
                  <a:gd name="T34" fmla="*/ 30 w 31"/>
                  <a:gd name="T35" fmla="*/ 32 h 32"/>
                  <a:gd name="T36" fmla="*/ 30 w 31"/>
                  <a:gd name="T37" fmla="*/ 32 h 32"/>
                  <a:gd name="T38" fmla="*/ 28 w 31"/>
                  <a:gd name="T39" fmla="*/ 27 h 32"/>
                  <a:gd name="T40" fmla="*/ 30 w 31"/>
                  <a:gd name="T41" fmla="*/ 24 h 32"/>
                  <a:gd name="T42" fmla="*/ 31 w 31"/>
                  <a:gd name="T43" fmla="*/ 16 h 32"/>
                  <a:gd name="T44" fmla="*/ 31 w 31"/>
                  <a:gd name="T45" fmla="*/ 11 h 32"/>
                  <a:gd name="T46" fmla="*/ 30 w 31"/>
                  <a:gd name="T47" fmla="*/ 8 h 32"/>
                  <a:gd name="T48" fmla="*/ 28 w 31"/>
                  <a:gd name="T49" fmla="*/ 5 h 32"/>
                  <a:gd name="T50" fmla="*/ 24 w 31"/>
                  <a:gd name="T51" fmla="*/ 1 h 32"/>
                  <a:gd name="T52" fmla="*/ 24 w 31"/>
                  <a:gd name="T53" fmla="*/ 1 h 3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1" h="32">
                    <a:moveTo>
                      <a:pt x="24" y="1"/>
                    </a:moveTo>
                    <a:lnTo>
                      <a:pt x="24" y="1"/>
                    </a:lnTo>
                    <a:lnTo>
                      <a:pt x="22" y="0"/>
                    </a:lnTo>
                    <a:lnTo>
                      <a:pt x="18" y="1"/>
                    </a:lnTo>
                    <a:lnTo>
                      <a:pt x="12" y="3"/>
                    </a:lnTo>
                    <a:lnTo>
                      <a:pt x="7" y="6"/>
                    </a:lnTo>
                    <a:lnTo>
                      <a:pt x="3" y="7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0" y="14"/>
                    </a:lnTo>
                    <a:lnTo>
                      <a:pt x="1" y="16"/>
                    </a:lnTo>
                    <a:lnTo>
                      <a:pt x="1" y="16"/>
                    </a:lnTo>
                    <a:lnTo>
                      <a:pt x="3" y="19"/>
                    </a:lnTo>
                    <a:lnTo>
                      <a:pt x="7" y="23"/>
                    </a:lnTo>
                    <a:lnTo>
                      <a:pt x="14" y="26"/>
                    </a:lnTo>
                    <a:lnTo>
                      <a:pt x="22" y="30"/>
                    </a:lnTo>
                    <a:lnTo>
                      <a:pt x="30" y="32"/>
                    </a:lnTo>
                    <a:lnTo>
                      <a:pt x="30" y="32"/>
                    </a:lnTo>
                    <a:lnTo>
                      <a:pt x="28" y="27"/>
                    </a:lnTo>
                    <a:lnTo>
                      <a:pt x="30" y="24"/>
                    </a:lnTo>
                    <a:lnTo>
                      <a:pt x="31" y="16"/>
                    </a:lnTo>
                    <a:lnTo>
                      <a:pt x="31" y="11"/>
                    </a:lnTo>
                    <a:lnTo>
                      <a:pt x="30" y="8"/>
                    </a:lnTo>
                    <a:lnTo>
                      <a:pt x="28" y="5"/>
                    </a:lnTo>
                    <a:lnTo>
                      <a:pt x="24" y="1"/>
                    </a:lnTo>
                    <a:lnTo>
                      <a:pt x="24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造字工房尚雅体演示版常规体" pitchFamily="50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1" name="Freeform: Shape 58"/>
              <p:cNvSpPr/>
              <p:nvPr/>
            </p:nvSpPr>
            <p:spPr bwMode="auto">
              <a:xfrm>
                <a:off x="2932074" y="3721149"/>
                <a:ext cx="58737" cy="66676"/>
              </a:xfrm>
              <a:custGeom>
                <a:gdLst>
                  <a:gd name="T0" fmla="*/ 50 w 74"/>
                  <a:gd name="T1" fmla="*/ 6 h 84"/>
                  <a:gd name="T2" fmla="*/ 50 w 74"/>
                  <a:gd name="T3" fmla="*/ 6 h 84"/>
                  <a:gd name="T4" fmla="*/ 45 w 74"/>
                  <a:gd name="T5" fmla="*/ 3 h 84"/>
                  <a:gd name="T6" fmla="*/ 39 w 74"/>
                  <a:gd name="T7" fmla="*/ 1 h 84"/>
                  <a:gd name="T8" fmla="*/ 35 w 74"/>
                  <a:gd name="T9" fmla="*/ 0 h 84"/>
                  <a:gd name="T10" fmla="*/ 30 w 74"/>
                  <a:gd name="T11" fmla="*/ 3 h 84"/>
                  <a:gd name="T12" fmla="*/ 30 w 74"/>
                  <a:gd name="T13" fmla="*/ 3 h 84"/>
                  <a:gd name="T14" fmla="*/ 29 w 74"/>
                  <a:gd name="T15" fmla="*/ 4 h 84"/>
                  <a:gd name="T16" fmla="*/ 29 w 74"/>
                  <a:gd name="T17" fmla="*/ 6 h 84"/>
                  <a:gd name="T18" fmla="*/ 29 w 74"/>
                  <a:gd name="T19" fmla="*/ 12 h 84"/>
                  <a:gd name="T20" fmla="*/ 29 w 74"/>
                  <a:gd name="T21" fmla="*/ 12 h 84"/>
                  <a:gd name="T22" fmla="*/ 26 w 74"/>
                  <a:gd name="T23" fmla="*/ 11 h 84"/>
                  <a:gd name="T24" fmla="*/ 22 w 74"/>
                  <a:gd name="T25" fmla="*/ 11 h 84"/>
                  <a:gd name="T26" fmla="*/ 14 w 74"/>
                  <a:gd name="T27" fmla="*/ 13 h 84"/>
                  <a:gd name="T28" fmla="*/ 8 w 74"/>
                  <a:gd name="T29" fmla="*/ 15 h 84"/>
                  <a:gd name="T30" fmla="*/ 4 w 74"/>
                  <a:gd name="T31" fmla="*/ 16 h 84"/>
                  <a:gd name="T32" fmla="*/ 1 w 74"/>
                  <a:gd name="T33" fmla="*/ 16 h 84"/>
                  <a:gd name="T34" fmla="*/ 1 w 74"/>
                  <a:gd name="T35" fmla="*/ 16 h 84"/>
                  <a:gd name="T36" fmla="*/ 0 w 74"/>
                  <a:gd name="T37" fmla="*/ 48 h 84"/>
                  <a:gd name="T38" fmla="*/ 0 w 74"/>
                  <a:gd name="T39" fmla="*/ 56 h 84"/>
                  <a:gd name="T40" fmla="*/ 0 w 74"/>
                  <a:gd name="T41" fmla="*/ 63 h 84"/>
                  <a:gd name="T42" fmla="*/ 2 w 74"/>
                  <a:gd name="T43" fmla="*/ 69 h 84"/>
                  <a:gd name="T44" fmla="*/ 4 w 74"/>
                  <a:gd name="T45" fmla="*/ 74 h 84"/>
                  <a:gd name="T46" fmla="*/ 4 w 74"/>
                  <a:gd name="T47" fmla="*/ 74 h 84"/>
                  <a:gd name="T48" fmla="*/ 6 w 74"/>
                  <a:gd name="T49" fmla="*/ 76 h 84"/>
                  <a:gd name="T50" fmla="*/ 9 w 74"/>
                  <a:gd name="T51" fmla="*/ 79 h 84"/>
                  <a:gd name="T52" fmla="*/ 16 w 74"/>
                  <a:gd name="T53" fmla="*/ 82 h 84"/>
                  <a:gd name="T54" fmla="*/ 24 w 74"/>
                  <a:gd name="T55" fmla="*/ 84 h 84"/>
                  <a:gd name="T56" fmla="*/ 33 w 74"/>
                  <a:gd name="T57" fmla="*/ 84 h 84"/>
                  <a:gd name="T58" fmla="*/ 41 w 74"/>
                  <a:gd name="T59" fmla="*/ 84 h 84"/>
                  <a:gd name="T60" fmla="*/ 47 w 74"/>
                  <a:gd name="T61" fmla="*/ 82 h 84"/>
                  <a:gd name="T62" fmla="*/ 51 w 74"/>
                  <a:gd name="T63" fmla="*/ 80 h 84"/>
                  <a:gd name="T64" fmla="*/ 53 w 74"/>
                  <a:gd name="T65" fmla="*/ 78 h 84"/>
                  <a:gd name="T66" fmla="*/ 54 w 74"/>
                  <a:gd name="T67" fmla="*/ 75 h 84"/>
                  <a:gd name="T68" fmla="*/ 55 w 74"/>
                  <a:gd name="T69" fmla="*/ 72 h 84"/>
                  <a:gd name="T70" fmla="*/ 55 w 74"/>
                  <a:gd name="T71" fmla="*/ 72 h 84"/>
                  <a:gd name="T72" fmla="*/ 56 w 74"/>
                  <a:gd name="T73" fmla="*/ 59 h 84"/>
                  <a:gd name="T74" fmla="*/ 59 w 74"/>
                  <a:gd name="T75" fmla="*/ 48 h 84"/>
                  <a:gd name="T76" fmla="*/ 61 w 74"/>
                  <a:gd name="T77" fmla="*/ 43 h 84"/>
                  <a:gd name="T78" fmla="*/ 64 w 74"/>
                  <a:gd name="T79" fmla="*/ 39 h 84"/>
                  <a:gd name="T80" fmla="*/ 69 w 74"/>
                  <a:gd name="T81" fmla="*/ 36 h 84"/>
                  <a:gd name="T82" fmla="*/ 74 w 74"/>
                  <a:gd name="T83" fmla="*/ 32 h 84"/>
                  <a:gd name="T84" fmla="*/ 74 w 74"/>
                  <a:gd name="T85" fmla="*/ 32 h 84"/>
                  <a:gd name="T86" fmla="*/ 66 w 74"/>
                  <a:gd name="T87" fmla="*/ 29 h 84"/>
                  <a:gd name="T88" fmla="*/ 56 w 74"/>
                  <a:gd name="T89" fmla="*/ 25 h 84"/>
                  <a:gd name="T90" fmla="*/ 39 w 74"/>
                  <a:gd name="T91" fmla="*/ 22 h 84"/>
                  <a:gd name="T92" fmla="*/ 39 w 74"/>
                  <a:gd name="T93" fmla="*/ 22 h 84"/>
                  <a:gd name="T94" fmla="*/ 41 w 74"/>
                  <a:gd name="T95" fmla="*/ 20 h 84"/>
                  <a:gd name="T96" fmla="*/ 42 w 74"/>
                  <a:gd name="T97" fmla="*/ 17 h 84"/>
                  <a:gd name="T98" fmla="*/ 43 w 74"/>
                  <a:gd name="T99" fmla="*/ 13 h 84"/>
                  <a:gd name="T100" fmla="*/ 45 w 74"/>
                  <a:gd name="T101" fmla="*/ 8 h 84"/>
                  <a:gd name="T102" fmla="*/ 46 w 74"/>
                  <a:gd name="T103" fmla="*/ 7 h 84"/>
                  <a:gd name="T104" fmla="*/ 50 w 74"/>
                  <a:gd name="T105" fmla="*/ 6 h 84"/>
                  <a:gd name="T106" fmla="*/ 50 w 74"/>
                  <a:gd name="T107" fmla="*/ 6 h 8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74" h="84">
                    <a:moveTo>
                      <a:pt x="50" y="6"/>
                    </a:moveTo>
                    <a:lnTo>
                      <a:pt x="50" y="6"/>
                    </a:lnTo>
                    <a:lnTo>
                      <a:pt x="45" y="3"/>
                    </a:lnTo>
                    <a:lnTo>
                      <a:pt x="39" y="1"/>
                    </a:lnTo>
                    <a:lnTo>
                      <a:pt x="35" y="0"/>
                    </a:lnTo>
                    <a:lnTo>
                      <a:pt x="30" y="3"/>
                    </a:lnTo>
                    <a:lnTo>
                      <a:pt x="30" y="3"/>
                    </a:lnTo>
                    <a:lnTo>
                      <a:pt x="29" y="4"/>
                    </a:lnTo>
                    <a:lnTo>
                      <a:pt x="29" y="6"/>
                    </a:lnTo>
                    <a:lnTo>
                      <a:pt x="29" y="12"/>
                    </a:lnTo>
                    <a:lnTo>
                      <a:pt x="29" y="12"/>
                    </a:lnTo>
                    <a:lnTo>
                      <a:pt x="26" y="11"/>
                    </a:lnTo>
                    <a:lnTo>
                      <a:pt x="22" y="11"/>
                    </a:lnTo>
                    <a:lnTo>
                      <a:pt x="14" y="13"/>
                    </a:lnTo>
                    <a:lnTo>
                      <a:pt x="8" y="15"/>
                    </a:lnTo>
                    <a:lnTo>
                      <a:pt x="4" y="16"/>
                    </a:lnTo>
                    <a:lnTo>
                      <a:pt x="1" y="16"/>
                    </a:lnTo>
                    <a:lnTo>
                      <a:pt x="1" y="16"/>
                    </a:lnTo>
                    <a:lnTo>
                      <a:pt x="0" y="48"/>
                    </a:lnTo>
                    <a:lnTo>
                      <a:pt x="0" y="56"/>
                    </a:lnTo>
                    <a:lnTo>
                      <a:pt x="0" y="63"/>
                    </a:lnTo>
                    <a:lnTo>
                      <a:pt x="2" y="69"/>
                    </a:lnTo>
                    <a:lnTo>
                      <a:pt x="4" y="74"/>
                    </a:lnTo>
                    <a:lnTo>
                      <a:pt x="4" y="74"/>
                    </a:lnTo>
                    <a:lnTo>
                      <a:pt x="6" y="76"/>
                    </a:lnTo>
                    <a:lnTo>
                      <a:pt x="9" y="79"/>
                    </a:lnTo>
                    <a:lnTo>
                      <a:pt x="16" y="82"/>
                    </a:lnTo>
                    <a:lnTo>
                      <a:pt x="24" y="84"/>
                    </a:lnTo>
                    <a:lnTo>
                      <a:pt x="33" y="84"/>
                    </a:lnTo>
                    <a:lnTo>
                      <a:pt x="41" y="84"/>
                    </a:lnTo>
                    <a:lnTo>
                      <a:pt x="47" y="82"/>
                    </a:lnTo>
                    <a:lnTo>
                      <a:pt x="51" y="80"/>
                    </a:lnTo>
                    <a:lnTo>
                      <a:pt x="53" y="78"/>
                    </a:lnTo>
                    <a:lnTo>
                      <a:pt x="54" y="75"/>
                    </a:lnTo>
                    <a:lnTo>
                      <a:pt x="55" y="72"/>
                    </a:lnTo>
                    <a:lnTo>
                      <a:pt x="55" y="72"/>
                    </a:lnTo>
                    <a:lnTo>
                      <a:pt x="56" y="59"/>
                    </a:lnTo>
                    <a:lnTo>
                      <a:pt x="59" y="48"/>
                    </a:lnTo>
                    <a:lnTo>
                      <a:pt x="61" y="43"/>
                    </a:lnTo>
                    <a:lnTo>
                      <a:pt x="64" y="39"/>
                    </a:lnTo>
                    <a:lnTo>
                      <a:pt x="69" y="36"/>
                    </a:lnTo>
                    <a:lnTo>
                      <a:pt x="74" y="32"/>
                    </a:lnTo>
                    <a:lnTo>
                      <a:pt x="74" y="32"/>
                    </a:lnTo>
                    <a:lnTo>
                      <a:pt x="66" y="29"/>
                    </a:lnTo>
                    <a:lnTo>
                      <a:pt x="56" y="25"/>
                    </a:lnTo>
                    <a:lnTo>
                      <a:pt x="39" y="22"/>
                    </a:lnTo>
                    <a:lnTo>
                      <a:pt x="39" y="22"/>
                    </a:lnTo>
                    <a:lnTo>
                      <a:pt x="41" y="20"/>
                    </a:lnTo>
                    <a:lnTo>
                      <a:pt x="42" y="17"/>
                    </a:lnTo>
                    <a:lnTo>
                      <a:pt x="43" y="13"/>
                    </a:lnTo>
                    <a:lnTo>
                      <a:pt x="45" y="8"/>
                    </a:lnTo>
                    <a:lnTo>
                      <a:pt x="46" y="7"/>
                    </a:lnTo>
                    <a:lnTo>
                      <a:pt x="50" y="6"/>
                    </a:lnTo>
                    <a:lnTo>
                      <a:pt x="50" y="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造字工房尚雅体演示版常规体" pitchFamily="50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2" name="Freeform: Shape 59"/>
              <p:cNvSpPr/>
              <p:nvPr/>
            </p:nvSpPr>
            <p:spPr bwMode="auto">
              <a:xfrm>
                <a:off x="3424193" y="3689399"/>
                <a:ext cx="19050" cy="12700"/>
              </a:xfrm>
              <a:custGeom>
                <a:gdLst>
                  <a:gd name="T0" fmla="*/ 19 w 23"/>
                  <a:gd name="T1" fmla="*/ 16 h 16"/>
                  <a:gd name="T2" fmla="*/ 19 w 23"/>
                  <a:gd name="T3" fmla="*/ 16 h 16"/>
                  <a:gd name="T4" fmla="*/ 18 w 23"/>
                  <a:gd name="T5" fmla="*/ 12 h 16"/>
                  <a:gd name="T6" fmla="*/ 19 w 23"/>
                  <a:gd name="T7" fmla="*/ 8 h 16"/>
                  <a:gd name="T8" fmla="*/ 23 w 23"/>
                  <a:gd name="T9" fmla="*/ 0 h 16"/>
                  <a:gd name="T10" fmla="*/ 23 w 23"/>
                  <a:gd name="T11" fmla="*/ 0 h 16"/>
                  <a:gd name="T12" fmla="*/ 20 w 23"/>
                  <a:gd name="T13" fmla="*/ 4 h 16"/>
                  <a:gd name="T14" fmla="*/ 15 w 23"/>
                  <a:gd name="T15" fmla="*/ 5 h 16"/>
                  <a:gd name="T16" fmla="*/ 14 w 23"/>
                  <a:gd name="T17" fmla="*/ 6 h 16"/>
                  <a:gd name="T18" fmla="*/ 12 w 23"/>
                  <a:gd name="T19" fmla="*/ 5 h 16"/>
                  <a:gd name="T20" fmla="*/ 11 w 23"/>
                  <a:gd name="T21" fmla="*/ 4 h 16"/>
                  <a:gd name="T22" fmla="*/ 8 w 23"/>
                  <a:gd name="T23" fmla="*/ 0 h 16"/>
                  <a:gd name="T24" fmla="*/ 8 w 23"/>
                  <a:gd name="T25" fmla="*/ 0 h 16"/>
                  <a:gd name="T26" fmla="*/ 7 w 23"/>
                  <a:gd name="T27" fmla="*/ 4 h 16"/>
                  <a:gd name="T28" fmla="*/ 5 w 23"/>
                  <a:gd name="T29" fmla="*/ 6 h 16"/>
                  <a:gd name="T30" fmla="*/ 0 w 23"/>
                  <a:gd name="T31" fmla="*/ 11 h 16"/>
                  <a:gd name="T32" fmla="*/ 0 w 23"/>
                  <a:gd name="T33" fmla="*/ 11 h 16"/>
                  <a:gd name="T34" fmla="*/ 2 w 23"/>
                  <a:gd name="T35" fmla="*/ 11 h 16"/>
                  <a:gd name="T36" fmla="*/ 3 w 23"/>
                  <a:gd name="T37" fmla="*/ 12 h 16"/>
                  <a:gd name="T38" fmla="*/ 8 w 23"/>
                  <a:gd name="T39" fmla="*/ 12 h 16"/>
                  <a:gd name="T40" fmla="*/ 13 w 23"/>
                  <a:gd name="T41" fmla="*/ 12 h 16"/>
                  <a:gd name="T42" fmla="*/ 16 w 23"/>
                  <a:gd name="T43" fmla="*/ 14 h 16"/>
                  <a:gd name="T44" fmla="*/ 19 w 23"/>
                  <a:gd name="T45" fmla="*/ 16 h 16"/>
                  <a:gd name="T46" fmla="*/ 19 w 23"/>
                  <a:gd name="T47" fmla="*/ 16 h 1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3" h="16">
                    <a:moveTo>
                      <a:pt x="19" y="16"/>
                    </a:moveTo>
                    <a:lnTo>
                      <a:pt x="19" y="16"/>
                    </a:lnTo>
                    <a:lnTo>
                      <a:pt x="18" y="12"/>
                    </a:lnTo>
                    <a:lnTo>
                      <a:pt x="19" y="8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20" y="4"/>
                    </a:lnTo>
                    <a:lnTo>
                      <a:pt x="15" y="5"/>
                    </a:lnTo>
                    <a:lnTo>
                      <a:pt x="14" y="6"/>
                    </a:lnTo>
                    <a:lnTo>
                      <a:pt x="12" y="5"/>
                    </a:lnTo>
                    <a:lnTo>
                      <a:pt x="11" y="4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7" y="4"/>
                    </a:lnTo>
                    <a:lnTo>
                      <a:pt x="5" y="6"/>
                    </a:lnTo>
                    <a:lnTo>
                      <a:pt x="0" y="11"/>
                    </a:lnTo>
                    <a:lnTo>
                      <a:pt x="0" y="11"/>
                    </a:lnTo>
                    <a:lnTo>
                      <a:pt x="2" y="11"/>
                    </a:lnTo>
                    <a:lnTo>
                      <a:pt x="3" y="12"/>
                    </a:lnTo>
                    <a:lnTo>
                      <a:pt x="8" y="12"/>
                    </a:lnTo>
                    <a:lnTo>
                      <a:pt x="13" y="12"/>
                    </a:lnTo>
                    <a:lnTo>
                      <a:pt x="16" y="14"/>
                    </a:lnTo>
                    <a:lnTo>
                      <a:pt x="19" y="16"/>
                    </a:lnTo>
                    <a:lnTo>
                      <a:pt x="19" y="1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造字工房尚雅体演示版常规体" pitchFamily="50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3" name="Freeform: Shape 60"/>
              <p:cNvSpPr/>
              <p:nvPr/>
            </p:nvSpPr>
            <p:spPr bwMode="auto">
              <a:xfrm>
                <a:off x="2030106" y="2702975"/>
                <a:ext cx="2049437" cy="1193816"/>
              </a:xfrm>
              <a:custGeom>
                <a:gdLst>
                  <a:gd name="T0" fmla="*/ 2400 w 2583"/>
                  <a:gd name="T1" fmla="*/ 124 h 1503"/>
                  <a:gd name="T2" fmla="*/ 2237 w 2583"/>
                  <a:gd name="T3" fmla="*/ 3 h 1503"/>
                  <a:gd name="T4" fmla="*/ 2173 w 2583"/>
                  <a:gd name="T5" fmla="*/ 131 h 1503"/>
                  <a:gd name="T6" fmla="*/ 1914 w 2583"/>
                  <a:gd name="T7" fmla="*/ 137 h 1503"/>
                  <a:gd name="T8" fmla="*/ 1766 w 2583"/>
                  <a:gd name="T9" fmla="*/ 75 h 1503"/>
                  <a:gd name="T10" fmla="*/ 1660 w 2583"/>
                  <a:gd name="T11" fmla="*/ 131 h 1503"/>
                  <a:gd name="T12" fmla="*/ 1476 w 2583"/>
                  <a:gd name="T13" fmla="*/ 102 h 1503"/>
                  <a:gd name="T14" fmla="*/ 1289 w 2583"/>
                  <a:gd name="T15" fmla="*/ 207 h 1503"/>
                  <a:gd name="T16" fmla="*/ 1237 w 2583"/>
                  <a:gd name="T17" fmla="*/ 269 h 1503"/>
                  <a:gd name="T18" fmla="*/ 1109 w 2583"/>
                  <a:gd name="T19" fmla="*/ 397 h 1503"/>
                  <a:gd name="T20" fmla="*/ 1038 w 2583"/>
                  <a:gd name="T21" fmla="*/ 507 h 1503"/>
                  <a:gd name="T22" fmla="*/ 947 w 2583"/>
                  <a:gd name="T23" fmla="*/ 495 h 1503"/>
                  <a:gd name="T24" fmla="*/ 730 w 2583"/>
                  <a:gd name="T25" fmla="*/ 551 h 1503"/>
                  <a:gd name="T26" fmla="*/ 599 w 2583"/>
                  <a:gd name="T27" fmla="*/ 493 h 1503"/>
                  <a:gd name="T28" fmla="*/ 417 w 2583"/>
                  <a:gd name="T29" fmla="*/ 471 h 1503"/>
                  <a:gd name="T30" fmla="*/ 306 w 2583"/>
                  <a:gd name="T31" fmla="*/ 433 h 1503"/>
                  <a:gd name="T32" fmla="*/ 221 w 2583"/>
                  <a:gd name="T33" fmla="*/ 462 h 1503"/>
                  <a:gd name="T34" fmla="*/ 138 w 2583"/>
                  <a:gd name="T35" fmla="*/ 509 h 1503"/>
                  <a:gd name="T36" fmla="*/ 8 w 2583"/>
                  <a:gd name="T37" fmla="*/ 579 h 1503"/>
                  <a:gd name="T38" fmla="*/ 30 w 2583"/>
                  <a:gd name="T39" fmla="*/ 661 h 1503"/>
                  <a:gd name="T40" fmla="*/ 55 w 2583"/>
                  <a:gd name="T41" fmla="*/ 757 h 1503"/>
                  <a:gd name="T42" fmla="*/ 182 w 2583"/>
                  <a:gd name="T43" fmla="*/ 1014 h 1503"/>
                  <a:gd name="T44" fmla="*/ 241 w 2583"/>
                  <a:gd name="T45" fmla="*/ 1122 h 1503"/>
                  <a:gd name="T46" fmla="*/ 334 w 2583"/>
                  <a:gd name="T47" fmla="*/ 1146 h 1503"/>
                  <a:gd name="T48" fmla="*/ 461 w 2583"/>
                  <a:gd name="T49" fmla="*/ 1056 h 1503"/>
                  <a:gd name="T50" fmla="*/ 608 w 2583"/>
                  <a:gd name="T51" fmla="*/ 1009 h 1503"/>
                  <a:gd name="T52" fmla="*/ 654 w 2583"/>
                  <a:gd name="T53" fmla="*/ 882 h 1503"/>
                  <a:gd name="T54" fmla="*/ 512 w 2583"/>
                  <a:gd name="T55" fmla="*/ 843 h 1503"/>
                  <a:gd name="T56" fmla="*/ 380 w 2583"/>
                  <a:gd name="T57" fmla="*/ 753 h 1503"/>
                  <a:gd name="T58" fmla="*/ 513 w 2583"/>
                  <a:gd name="T59" fmla="*/ 779 h 1503"/>
                  <a:gd name="T60" fmla="*/ 697 w 2583"/>
                  <a:gd name="T61" fmla="*/ 829 h 1503"/>
                  <a:gd name="T62" fmla="*/ 814 w 2583"/>
                  <a:gd name="T63" fmla="*/ 853 h 1503"/>
                  <a:gd name="T64" fmla="*/ 916 w 2583"/>
                  <a:gd name="T65" fmla="*/ 972 h 1503"/>
                  <a:gd name="T66" fmla="*/ 983 w 2583"/>
                  <a:gd name="T67" fmla="*/ 1076 h 1503"/>
                  <a:gd name="T68" fmla="*/ 1070 w 2583"/>
                  <a:gd name="T69" fmla="*/ 1260 h 1503"/>
                  <a:gd name="T70" fmla="*/ 1158 w 2583"/>
                  <a:gd name="T71" fmla="*/ 1213 h 1503"/>
                  <a:gd name="T72" fmla="*/ 1153 w 2583"/>
                  <a:gd name="T73" fmla="*/ 1104 h 1503"/>
                  <a:gd name="T74" fmla="*/ 1358 w 2583"/>
                  <a:gd name="T75" fmla="*/ 944 h 1503"/>
                  <a:gd name="T76" fmla="*/ 1492 w 2583"/>
                  <a:gd name="T77" fmla="*/ 1026 h 1503"/>
                  <a:gd name="T78" fmla="*/ 1558 w 2583"/>
                  <a:gd name="T79" fmla="*/ 1070 h 1503"/>
                  <a:gd name="T80" fmla="*/ 1643 w 2583"/>
                  <a:gd name="T81" fmla="*/ 1332 h 1503"/>
                  <a:gd name="T82" fmla="*/ 1764 w 2583"/>
                  <a:gd name="T83" fmla="*/ 1464 h 1503"/>
                  <a:gd name="T84" fmla="*/ 1649 w 2583"/>
                  <a:gd name="T85" fmla="*/ 1236 h 1503"/>
                  <a:gd name="T86" fmla="*/ 1711 w 2583"/>
                  <a:gd name="T87" fmla="*/ 1190 h 1503"/>
                  <a:gd name="T88" fmla="*/ 1770 w 2583"/>
                  <a:gd name="T89" fmla="*/ 1238 h 1503"/>
                  <a:gd name="T90" fmla="*/ 1786 w 2583"/>
                  <a:gd name="T91" fmla="*/ 1262 h 1503"/>
                  <a:gd name="T92" fmla="*/ 1885 w 2583"/>
                  <a:gd name="T93" fmla="*/ 1104 h 1503"/>
                  <a:gd name="T94" fmla="*/ 1820 w 2583"/>
                  <a:gd name="T95" fmla="*/ 975 h 1503"/>
                  <a:gd name="T96" fmla="*/ 1897 w 2583"/>
                  <a:gd name="T97" fmla="*/ 997 h 1503"/>
                  <a:gd name="T98" fmla="*/ 1965 w 2583"/>
                  <a:gd name="T99" fmla="*/ 915 h 1503"/>
                  <a:gd name="T100" fmla="*/ 2064 w 2583"/>
                  <a:gd name="T101" fmla="*/ 876 h 1503"/>
                  <a:gd name="T102" fmla="*/ 2182 w 2583"/>
                  <a:gd name="T103" fmla="*/ 730 h 1503"/>
                  <a:gd name="T104" fmla="*/ 2165 w 2583"/>
                  <a:gd name="T105" fmla="*/ 606 h 1503"/>
                  <a:gd name="T106" fmla="*/ 2201 w 2583"/>
                  <a:gd name="T107" fmla="*/ 507 h 1503"/>
                  <a:gd name="T108" fmla="*/ 2098 w 2583"/>
                  <a:gd name="T109" fmla="*/ 450 h 1503"/>
                  <a:gd name="T110" fmla="*/ 2187 w 2583"/>
                  <a:gd name="T111" fmla="*/ 395 h 1503"/>
                  <a:gd name="T112" fmla="*/ 2251 w 2583"/>
                  <a:gd name="T113" fmla="*/ 445 h 1503"/>
                  <a:gd name="T114" fmla="*/ 2279 w 2583"/>
                  <a:gd name="T115" fmla="*/ 492 h 1503"/>
                  <a:gd name="T116" fmla="*/ 2287 w 2583"/>
                  <a:gd name="T117" fmla="*/ 572 h 1503"/>
                  <a:gd name="T118" fmla="*/ 2358 w 2583"/>
                  <a:gd name="T119" fmla="*/ 547 h 1503"/>
                  <a:gd name="T120" fmla="*/ 2334 w 2583"/>
                  <a:gd name="T121" fmla="*/ 448 h 1503"/>
                  <a:gd name="T122" fmla="*/ 2375 w 2583"/>
                  <a:gd name="T123" fmla="*/ 370 h 1503"/>
                  <a:gd name="T124" fmla="*/ 2569 w 2583"/>
                  <a:gd name="T125" fmla="*/ 207 h 150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583" h="1503">
                    <a:moveTo>
                      <a:pt x="2499" y="188"/>
                    </a:moveTo>
                    <a:lnTo>
                      <a:pt x="2499" y="188"/>
                    </a:lnTo>
                    <a:lnTo>
                      <a:pt x="2490" y="185"/>
                    </a:lnTo>
                    <a:lnTo>
                      <a:pt x="2483" y="182"/>
                    </a:lnTo>
                    <a:lnTo>
                      <a:pt x="2477" y="178"/>
                    </a:lnTo>
                    <a:lnTo>
                      <a:pt x="2474" y="174"/>
                    </a:lnTo>
                    <a:lnTo>
                      <a:pt x="2470" y="170"/>
                    </a:lnTo>
                    <a:lnTo>
                      <a:pt x="2467" y="166"/>
                    </a:lnTo>
                    <a:lnTo>
                      <a:pt x="2466" y="160"/>
                    </a:lnTo>
                    <a:lnTo>
                      <a:pt x="2465" y="156"/>
                    </a:lnTo>
                    <a:lnTo>
                      <a:pt x="2465" y="156"/>
                    </a:lnTo>
                    <a:lnTo>
                      <a:pt x="2463" y="153"/>
                    </a:lnTo>
                    <a:lnTo>
                      <a:pt x="2462" y="151"/>
                    </a:lnTo>
                    <a:lnTo>
                      <a:pt x="2455" y="148"/>
                    </a:lnTo>
                    <a:lnTo>
                      <a:pt x="2446" y="144"/>
                    </a:lnTo>
                    <a:lnTo>
                      <a:pt x="2436" y="141"/>
                    </a:lnTo>
                    <a:lnTo>
                      <a:pt x="2425" y="137"/>
                    </a:lnTo>
                    <a:lnTo>
                      <a:pt x="2414" y="133"/>
                    </a:lnTo>
                    <a:lnTo>
                      <a:pt x="2404" y="127"/>
                    </a:lnTo>
                    <a:lnTo>
                      <a:pt x="2400" y="124"/>
                    </a:lnTo>
                    <a:lnTo>
                      <a:pt x="2396" y="119"/>
                    </a:lnTo>
                    <a:lnTo>
                      <a:pt x="2396" y="119"/>
                    </a:lnTo>
                    <a:lnTo>
                      <a:pt x="2385" y="103"/>
                    </a:lnTo>
                    <a:lnTo>
                      <a:pt x="2375" y="85"/>
                    </a:lnTo>
                    <a:lnTo>
                      <a:pt x="2364" y="64"/>
                    </a:lnTo>
                    <a:lnTo>
                      <a:pt x="2351" y="33"/>
                    </a:lnTo>
                    <a:lnTo>
                      <a:pt x="2351" y="33"/>
                    </a:lnTo>
                    <a:lnTo>
                      <a:pt x="2346" y="25"/>
                    </a:lnTo>
                    <a:lnTo>
                      <a:pt x="2342" y="18"/>
                    </a:lnTo>
                    <a:lnTo>
                      <a:pt x="2336" y="12"/>
                    </a:lnTo>
                    <a:lnTo>
                      <a:pt x="2329" y="8"/>
                    </a:lnTo>
                    <a:lnTo>
                      <a:pt x="2322" y="4"/>
                    </a:lnTo>
                    <a:lnTo>
                      <a:pt x="2314" y="2"/>
                    </a:lnTo>
                    <a:lnTo>
                      <a:pt x="2308" y="1"/>
                    </a:lnTo>
                    <a:lnTo>
                      <a:pt x="2300" y="0"/>
                    </a:lnTo>
                    <a:lnTo>
                      <a:pt x="2283" y="0"/>
                    </a:lnTo>
                    <a:lnTo>
                      <a:pt x="2267" y="1"/>
                    </a:lnTo>
                    <a:lnTo>
                      <a:pt x="2251" y="2"/>
                    </a:lnTo>
                    <a:lnTo>
                      <a:pt x="2237" y="3"/>
                    </a:lnTo>
                    <a:lnTo>
                      <a:pt x="2237" y="3"/>
                    </a:lnTo>
                    <a:lnTo>
                      <a:pt x="2231" y="3"/>
                    </a:lnTo>
                    <a:lnTo>
                      <a:pt x="2227" y="4"/>
                    </a:lnTo>
                    <a:lnTo>
                      <a:pt x="2223" y="7"/>
                    </a:lnTo>
                    <a:lnTo>
                      <a:pt x="2221" y="9"/>
                    </a:lnTo>
                    <a:lnTo>
                      <a:pt x="2219" y="11"/>
                    </a:lnTo>
                    <a:lnTo>
                      <a:pt x="2219" y="15"/>
                    </a:lnTo>
                    <a:lnTo>
                      <a:pt x="2218" y="21"/>
                    </a:lnTo>
                    <a:lnTo>
                      <a:pt x="2219" y="36"/>
                    </a:lnTo>
                    <a:lnTo>
                      <a:pt x="2218" y="42"/>
                    </a:lnTo>
                    <a:lnTo>
                      <a:pt x="2217" y="44"/>
                    </a:lnTo>
                    <a:lnTo>
                      <a:pt x="2214" y="47"/>
                    </a:lnTo>
                    <a:lnTo>
                      <a:pt x="2214" y="47"/>
                    </a:lnTo>
                    <a:lnTo>
                      <a:pt x="2212" y="49"/>
                    </a:lnTo>
                    <a:lnTo>
                      <a:pt x="2209" y="52"/>
                    </a:lnTo>
                    <a:lnTo>
                      <a:pt x="2204" y="62"/>
                    </a:lnTo>
                    <a:lnTo>
                      <a:pt x="2193" y="89"/>
                    </a:lnTo>
                    <a:lnTo>
                      <a:pt x="2182" y="115"/>
                    </a:lnTo>
                    <a:lnTo>
                      <a:pt x="2178" y="125"/>
                    </a:lnTo>
                    <a:lnTo>
                      <a:pt x="2173" y="131"/>
                    </a:lnTo>
                    <a:lnTo>
                      <a:pt x="2173" y="131"/>
                    </a:lnTo>
                    <a:lnTo>
                      <a:pt x="2171" y="132"/>
                    </a:lnTo>
                    <a:lnTo>
                      <a:pt x="2168" y="133"/>
                    </a:lnTo>
                    <a:lnTo>
                      <a:pt x="2160" y="133"/>
                    </a:lnTo>
                    <a:lnTo>
                      <a:pt x="2149" y="133"/>
                    </a:lnTo>
                    <a:lnTo>
                      <a:pt x="2139" y="131"/>
                    </a:lnTo>
                    <a:lnTo>
                      <a:pt x="2122" y="126"/>
                    </a:lnTo>
                    <a:lnTo>
                      <a:pt x="2114" y="124"/>
                    </a:lnTo>
                    <a:lnTo>
                      <a:pt x="2114" y="124"/>
                    </a:lnTo>
                    <a:lnTo>
                      <a:pt x="2089" y="125"/>
                    </a:lnTo>
                    <a:lnTo>
                      <a:pt x="2069" y="126"/>
                    </a:lnTo>
                    <a:lnTo>
                      <a:pt x="2060" y="127"/>
                    </a:lnTo>
                    <a:lnTo>
                      <a:pt x="2053" y="128"/>
                    </a:lnTo>
                    <a:lnTo>
                      <a:pt x="2053" y="128"/>
                    </a:lnTo>
                    <a:lnTo>
                      <a:pt x="2026" y="133"/>
                    </a:lnTo>
                    <a:lnTo>
                      <a:pt x="1981" y="139"/>
                    </a:lnTo>
                    <a:lnTo>
                      <a:pt x="1957" y="140"/>
                    </a:lnTo>
                    <a:lnTo>
                      <a:pt x="1937" y="141"/>
                    </a:lnTo>
                    <a:lnTo>
                      <a:pt x="1922" y="140"/>
                    </a:lnTo>
                    <a:lnTo>
                      <a:pt x="1917" y="139"/>
                    </a:lnTo>
                    <a:lnTo>
                      <a:pt x="1914" y="137"/>
                    </a:lnTo>
                    <a:lnTo>
                      <a:pt x="1914" y="137"/>
                    </a:lnTo>
                    <a:lnTo>
                      <a:pt x="1910" y="134"/>
                    </a:lnTo>
                    <a:lnTo>
                      <a:pt x="1903" y="131"/>
                    </a:lnTo>
                    <a:lnTo>
                      <a:pt x="1887" y="124"/>
                    </a:lnTo>
                    <a:lnTo>
                      <a:pt x="1867" y="115"/>
                    </a:lnTo>
                    <a:lnTo>
                      <a:pt x="1858" y="110"/>
                    </a:lnTo>
                    <a:lnTo>
                      <a:pt x="1850" y="103"/>
                    </a:lnTo>
                    <a:lnTo>
                      <a:pt x="1850" y="103"/>
                    </a:lnTo>
                    <a:lnTo>
                      <a:pt x="1846" y="100"/>
                    </a:lnTo>
                    <a:lnTo>
                      <a:pt x="1841" y="98"/>
                    </a:lnTo>
                    <a:lnTo>
                      <a:pt x="1830" y="93"/>
                    </a:lnTo>
                    <a:lnTo>
                      <a:pt x="1819" y="90"/>
                    </a:lnTo>
                    <a:lnTo>
                      <a:pt x="1806" y="89"/>
                    </a:lnTo>
                    <a:lnTo>
                      <a:pt x="1786" y="85"/>
                    </a:lnTo>
                    <a:lnTo>
                      <a:pt x="1779" y="83"/>
                    </a:lnTo>
                    <a:lnTo>
                      <a:pt x="1776" y="82"/>
                    </a:lnTo>
                    <a:lnTo>
                      <a:pt x="1775" y="81"/>
                    </a:lnTo>
                    <a:lnTo>
                      <a:pt x="1775" y="81"/>
                    </a:lnTo>
                    <a:lnTo>
                      <a:pt x="1772" y="78"/>
                    </a:lnTo>
                    <a:lnTo>
                      <a:pt x="1766" y="75"/>
                    </a:lnTo>
                    <a:lnTo>
                      <a:pt x="1747" y="68"/>
                    </a:lnTo>
                    <a:lnTo>
                      <a:pt x="1726" y="60"/>
                    </a:lnTo>
                    <a:lnTo>
                      <a:pt x="1718" y="57"/>
                    </a:lnTo>
                    <a:lnTo>
                      <a:pt x="1714" y="53"/>
                    </a:lnTo>
                    <a:lnTo>
                      <a:pt x="1714" y="53"/>
                    </a:lnTo>
                    <a:lnTo>
                      <a:pt x="1709" y="51"/>
                    </a:lnTo>
                    <a:lnTo>
                      <a:pt x="1704" y="51"/>
                    </a:lnTo>
                    <a:lnTo>
                      <a:pt x="1698" y="52"/>
                    </a:lnTo>
                    <a:lnTo>
                      <a:pt x="1692" y="54"/>
                    </a:lnTo>
                    <a:lnTo>
                      <a:pt x="1687" y="58"/>
                    </a:lnTo>
                    <a:lnTo>
                      <a:pt x="1682" y="62"/>
                    </a:lnTo>
                    <a:lnTo>
                      <a:pt x="1679" y="68"/>
                    </a:lnTo>
                    <a:lnTo>
                      <a:pt x="1678" y="75"/>
                    </a:lnTo>
                    <a:lnTo>
                      <a:pt x="1678" y="75"/>
                    </a:lnTo>
                    <a:lnTo>
                      <a:pt x="1676" y="91"/>
                    </a:lnTo>
                    <a:lnTo>
                      <a:pt x="1674" y="100"/>
                    </a:lnTo>
                    <a:lnTo>
                      <a:pt x="1672" y="109"/>
                    </a:lnTo>
                    <a:lnTo>
                      <a:pt x="1668" y="117"/>
                    </a:lnTo>
                    <a:lnTo>
                      <a:pt x="1664" y="125"/>
                    </a:lnTo>
                    <a:lnTo>
                      <a:pt x="1660" y="131"/>
                    </a:lnTo>
                    <a:lnTo>
                      <a:pt x="1655" y="134"/>
                    </a:lnTo>
                    <a:lnTo>
                      <a:pt x="1655" y="134"/>
                    </a:lnTo>
                    <a:lnTo>
                      <a:pt x="1648" y="137"/>
                    </a:lnTo>
                    <a:lnTo>
                      <a:pt x="1650" y="135"/>
                    </a:lnTo>
                    <a:lnTo>
                      <a:pt x="1650" y="135"/>
                    </a:lnTo>
                    <a:lnTo>
                      <a:pt x="1632" y="130"/>
                    </a:lnTo>
                    <a:lnTo>
                      <a:pt x="1617" y="124"/>
                    </a:lnTo>
                    <a:lnTo>
                      <a:pt x="1612" y="120"/>
                    </a:lnTo>
                    <a:lnTo>
                      <a:pt x="1608" y="118"/>
                    </a:lnTo>
                    <a:lnTo>
                      <a:pt x="1608" y="118"/>
                    </a:lnTo>
                    <a:lnTo>
                      <a:pt x="1604" y="115"/>
                    </a:lnTo>
                    <a:lnTo>
                      <a:pt x="1596" y="111"/>
                    </a:lnTo>
                    <a:lnTo>
                      <a:pt x="1575" y="103"/>
                    </a:lnTo>
                    <a:lnTo>
                      <a:pt x="1527" y="89"/>
                    </a:lnTo>
                    <a:lnTo>
                      <a:pt x="1527" y="89"/>
                    </a:lnTo>
                    <a:lnTo>
                      <a:pt x="1522" y="87"/>
                    </a:lnTo>
                    <a:lnTo>
                      <a:pt x="1515" y="89"/>
                    </a:lnTo>
                    <a:lnTo>
                      <a:pt x="1506" y="90"/>
                    </a:lnTo>
                    <a:lnTo>
                      <a:pt x="1497" y="93"/>
                    </a:lnTo>
                    <a:lnTo>
                      <a:pt x="1476" y="102"/>
                    </a:lnTo>
                    <a:lnTo>
                      <a:pt x="1453" y="114"/>
                    </a:lnTo>
                    <a:lnTo>
                      <a:pt x="1415" y="135"/>
                    </a:lnTo>
                    <a:lnTo>
                      <a:pt x="1394" y="147"/>
                    </a:lnTo>
                    <a:lnTo>
                      <a:pt x="1394" y="147"/>
                    </a:lnTo>
                    <a:lnTo>
                      <a:pt x="1391" y="149"/>
                    </a:lnTo>
                    <a:lnTo>
                      <a:pt x="1386" y="151"/>
                    </a:lnTo>
                    <a:lnTo>
                      <a:pt x="1376" y="161"/>
                    </a:lnTo>
                    <a:lnTo>
                      <a:pt x="1366" y="174"/>
                    </a:lnTo>
                    <a:lnTo>
                      <a:pt x="1361" y="181"/>
                    </a:lnTo>
                    <a:lnTo>
                      <a:pt x="1358" y="188"/>
                    </a:lnTo>
                    <a:lnTo>
                      <a:pt x="1358" y="188"/>
                    </a:lnTo>
                    <a:lnTo>
                      <a:pt x="1356" y="191"/>
                    </a:lnTo>
                    <a:lnTo>
                      <a:pt x="1352" y="193"/>
                    </a:lnTo>
                    <a:lnTo>
                      <a:pt x="1344" y="199"/>
                    </a:lnTo>
                    <a:lnTo>
                      <a:pt x="1334" y="202"/>
                    </a:lnTo>
                    <a:lnTo>
                      <a:pt x="1322" y="206"/>
                    </a:lnTo>
                    <a:lnTo>
                      <a:pt x="1310" y="208"/>
                    </a:lnTo>
                    <a:lnTo>
                      <a:pt x="1300" y="209"/>
                    </a:lnTo>
                    <a:lnTo>
                      <a:pt x="1292" y="209"/>
                    </a:lnTo>
                    <a:lnTo>
                      <a:pt x="1289" y="207"/>
                    </a:lnTo>
                    <a:lnTo>
                      <a:pt x="1289" y="207"/>
                    </a:lnTo>
                    <a:lnTo>
                      <a:pt x="1286" y="207"/>
                    </a:lnTo>
                    <a:lnTo>
                      <a:pt x="1283" y="208"/>
                    </a:lnTo>
                    <a:lnTo>
                      <a:pt x="1281" y="211"/>
                    </a:lnTo>
                    <a:lnTo>
                      <a:pt x="1277" y="216"/>
                    </a:lnTo>
                    <a:lnTo>
                      <a:pt x="1273" y="225"/>
                    </a:lnTo>
                    <a:lnTo>
                      <a:pt x="1272" y="230"/>
                    </a:lnTo>
                    <a:lnTo>
                      <a:pt x="1272" y="232"/>
                    </a:lnTo>
                    <a:lnTo>
                      <a:pt x="1272" y="232"/>
                    </a:lnTo>
                    <a:lnTo>
                      <a:pt x="1272" y="235"/>
                    </a:lnTo>
                    <a:lnTo>
                      <a:pt x="1270" y="240"/>
                    </a:lnTo>
                    <a:lnTo>
                      <a:pt x="1269" y="246"/>
                    </a:lnTo>
                    <a:lnTo>
                      <a:pt x="1266" y="252"/>
                    </a:lnTo>
                    <a:lnTo>
                      <a:pt x="1262" y="258"/>
                    </a:lnTo>
                    <a:lnTo>
                      <a:pt x="1258" y="263"/>
                    </a:lnTo>
                    <a:lnTo>
                      <a:pt x="1251" y="266"/>
                    </a:lnTo>
                    <a:lnTo>
                      <a:pt x="1244" y="267"/>
                    </a:lnTo>
                    <a:lnTo>
                      <a:pt x="1244" y="267"/>
                    </a:lnTo>
                    <a:lnTo>
                      <a:pt x="1241" y="267"/>
                    </a:lnTo>
                    <a:lnTo>
                      <a:pt x="1237" y="269"/>
                    </a:lnTo>
                    <a:lnTo>
                      <a:pt x="1234" y="273"/>
                    </a:lnTo>
                    <a:lnTo>
                      <a:pt x="1232" y="276"/>
                    </a:lnTo>
                    <a:lnTo>
                      <a:pt x="1226" y="286"/>
                    </a:lnTo>
                    <a:lnTo>
                      <a:pt x="1221" y="298"/>
                    </a:lnTo>
                    <a:lnTo>
                      <a:pt x="1217" y="310"/>
                    </a:lnTo>
                    <a:lnTo>
                      <a:pt x="1215" y="323"/>
                    </a:lnTo>
                    <a:lnTo>
                      <a:pt x="1210" y="340"/>
                    </a:lnTo>
                    <a:lnTo>
                      <a:pt x="1210" y="340"/>
                    </a:lnTo>
                    <a:lnTo>
                      <a:pt x="1208" y="346"/>
                    </a:lnTo>
                    <a:lnTo>
                      <a:pt x="1203" y="351"/>
                    </a:lnTo>
                    <a:lnTo>
                      <a:pt x="1198" y="357"/>
                    </a:lnTo>
                    <a:lnTo>
                      <a:pt x="1191" y="363"/>
                    </a:lnTo>
                    <a:lnTo>
                      <a:pt x="1183" y="368"/>
                    </a:lnTo>
                    <a:lnTo>
                      <a:pt x="1174" y="373"/>
                    </a:lnTo>
                    <a:lnTo>
                      <a:pt x="1163" y="376"/>
                    </a:lnTo>
                    <a:lnTo>
                      <a:pt x="1153" y="379"/>
                    </a:lnTo>
                    <a:lnTo>
                      <a:pt x="1153" y="379"/>
                    </a:lnTo>
                    <a:lnTo>
                      <a:pt x="1142" y="381"/>
                    </a:lnTo>
                    <a:lnTo>
                      <a:pt x="1130" y="385"/>
                    </a:lnTo>
                    <a:lnTo>
                      <a:pt x="1109" y="397"/>
                    </a:lnTo>
                    <a:lnTo>
                      <a:pt x="1092" y="406"/>
                    </a:lnTo>
                    <a:lnTo>
                      <a:pt x="1085" y="409"/>
                    </a:lnTo>
                    <a:lnTo>
                      <a:pt x="1080" y="409"/>
                    </a:lnTo>
                    <a:lnTo>
                      <a:pt x="1080" y="409"/>
                    </a:lnTo>
                    <a:lnTo>
                      <a:pt x="1077" y="409"/>
                    </a:lnTo>
                    <a:lnTo>
                      <a:pt x="1072" y="412"/>
                    </a:lnTo>
                    <a:lnTo>
                      <a:pt x="1068" y="416"/>
                    </a:lnTo>
                    <a:lnTo>
                      <a:pt x="1062" y="421"/>
                    </a:lnTo>
                    <a:lnTo>
                      <a:pt x="1054" y="430"/>
                    </a:lnTo>
                    <a:lnTo>
                      <a:pt x="1052" y="434"/>
                    </a:lnTo>
                    <a:lnTo>
                      <a:pt x="1052" y="437"/>
                    </a:lnTo>
                    <a:lnTo>
                      <a:pt x="1052" y="437"/>
                    </a:lnTo>
                    <a:lnTo>
                      <a:pt x="1053" y="445"/>
                    </a:lnTo>
                    <a:lnTo>
                      <a:pt x="1053" y="459"/>
                    </a:lnTo>
                    <a:lnTo>
                      <a:pt x="1050" y="479"/>
                    </a:lnTo>
                    <a:lnTo>
                      <a:pt x="1047" y="489"/>
                    </a:lnTo>
                    <a:lnTo>
                      <a:pt x="1044" y="499"/>
                    </a:lnTo>
                    <a:lnTo>
                      <a:pt x="1044" y="499"/>
                    </a:lnTo>
                    <a:lnTo>
                      <a:pt x="1042" y="504"/>
                    </a:lnTo>
                    <a:lnTo>
                      <a:pt x="1038" y="507"/>
                    </a:lnTo>
                    <a:lnTo>
                      <a:pt x="1035" y="511"/>
                    </a:lnTo>
                    <a:lnTo>
                      <a:pt x="1030" y="513"/>
                    </a:lnTo>
                    <a:lnTo>
                      <a:pt x="1022" y="515"/>
                    </a:lnTo>
                    <a:lnTo>
                      <a:pt x="1013" y="515"/>
                    </a:lnTo>
                    <a:lnTo>
                      <a:pt x="1005" y="514"/>
                    </a:lnTo>
                    <a:lnTo>
                      <a:pt x="1000" y="512"/>
                    </a:lnTo>
                    <a:lnTo>
                      <a:pt x="995" y="509"/>
                    </a:lnTo>
                    <a:lnTo>
                      <a:pt x="994" y="507"/>
                    </a:lnTo>
                    <a:lnTo>
                      <a:pt x="994" y="506"/>
                    </a:lnTo>
                    <a:lnTo>
                      <a:pt x="994" y="506"/>
                    </a:lnTo>
                    <a:lnTo>
                      <a:pt x="994" y="504"/>
                    </a:lnTo>
                    <a:lnTo>
                      <a:pt x="993" y="500"/>
                    </a:lnTo>
                    <a:lnTo>
                      <a:pt x="991" y="497"/>
                    </a:lnTo>
                    <a:lnTo>
                      <a:pt x="987" y="493"/>
                    </a:lnTo>
                    <a:lnTo>
                      <a:pt x="984" y="491"/>
                    </a:lnTo>
                    <a:lnTo>
                      <a:pt x="979" y="489"/>
                    </a:lnTo>
                    <a:lnTo>
                      <a:pt x="976" y="489"/>
                    </a:lnTo>
                    <a:lnTo>
                      <a:pt x="971" y="489"/>
                    </a:lnTo>
                    <a:lnTo>
                      <a:pt x="971" y="489"/>
                    </a:lnTo>
                    <a:lnTo>
                      <a:pt x="947" y="495"/>
                    </a:lnTo>
                    <a:lnTo>
                      <a:pt x="934" y="497"/>
                    </a:lnTo>
                    <a:lnTo>
                      <a:pt x="926" y="498"/>
                    </a:lnTo>
                    <a:lnTo>
                      <a:pt x="926" y="498"/>
                    </a:lnTo>
                    <a:lnTo>
                      <a:pt x="912" y="497"/>
                    </a:lnTo>
                    <a:lnTo>
                      <a:pt x="887" y="498"/>
                    </a:lnTo>
                    <a:lnTo>
                      <a:pt x="859" y="500"/>
                    </a:lnTo>
                    <a:lnTo>
                      <a:pt x="847" y="501"/>
                    </a:lnTo>
                    <a:lnTo>
                      <a:pt x="838" y="504"/>
                    </a:lnTo>
                    <a:lnTo>
                      <a:pt x="838" y="504"/>
                    </a:lnTo>
                    <a:lnTo>
                      <a:pt x="829" y="508"/>
                    </a:lnTo>
                    <a:lnTo>
                      <a:pt x="818" y="515"/>
                    </a:lnTo>
                    <a:lnTo>
                      <a:pt x="792" y="536"/>
                    </a:lnTo>
                    <a:lnTo>
                      <a:pt x="768" y="554"/>
                    </a:lnTo>
                    <a:lnTo>
                      <a:pt x="760" y="559"/>
                    </a:lnTo>
                    <a:lnTo>
                      <a:pt x="756" y="562"/>
                    </a:lnTo>
                    <a:lnTo>
                      <a:pt x="756" y="562"/>
                    </a:lnTo>
                    <a:lnTo>
                      <a:pt x="749" y="561"/>
                    </a:lnTo>
                    <a:lnTo>
                      <a:pt x="739" y="557"/>
                    </a:lnTo>
                    <a:lnTo>
                      <a:pt x="734" y="555"/>
                    </a:lnTo>
                    <a:lnTo>
                      <a:pt x="730" y="551"/>
                    </a:lnTo>
                    <a:lnTo>
                      <a:pt x="728" y="548"/>
                    </a:lnTo>
                    <a:lnTo>
                      <a:pt x="728" y="544"/>
                    </a:lnTo>
                    <a:lnTo>
                      <a:pt x="728" y="544"/>
                    </a:lnTo>
                    <a:lnTo>
                      <a:pt x="728" y="541"/>
                    </a:lnTo>
                    <a:lnTo>
                      <a:pt x="727" y="539"/>
                    </a:lnTo>
                    <a:lnTo>
                      <a:pt x="724" y="534"/>
                    </a:lnTo>
                    <a:lnTo>
                      <a:pt x="719" y="531"/>
                    </a:lnTo>
                    <a:lnTo>
                      <a:pt x="712" y="526"/>
                    </a:lnTo>
                    <a:lnTo>
                      <a:pt x="696" y="516"/>
                    </a:lnTo>
                    <a:lnTo>
                      <a:pt x="687" y="511"/>
                    </a:lnTo>
                    <a:lnTo>
                      <a:pt x="678" y="503"/>
                    </a:lnTo>
                    <a:lnTo>
                      <a:pt x="678" y="503"/>
                    </a:lnTo>
                    <a:lnTo>
                      <a:pt x="673" y="499"/>
                    </a:lnTo>
                    <a:lnTo>
                      <a:pt x="668" y="496"/>
                    </a:lnTo>
                    <a:lnTo>
                      <a:pt x="661" y="493"/>
                    </a:lnTo>
                    <a:lnTo>
                      <a:pt x="654" y="492"/>
                    </a:lnTo>
                    <a:lnTo>
                      <a:pt x="640" y="490"/>
                    </a:lnTo>
                    <a:lnTo>
                      <a:pt x="626" y="490"/>
                    </a:lnTo>
                    <a:lnTo>
                      <a:pt x="612" y="491"/>
                    </a:lnTo>
                    <a:lnTo>
                      <a:pt x="599" y="493"/>
                    </a:lnTo>
                    <a:lnTo>
                      <a:pt x="586" y="496"/>
                    </a:lnTo>
                    <a:lnTo>
                      <a:pt x="586" y="496"/>
                    </a:lnTo>
                    <a:lnTo>
                      <a:pt x="556" y="511"/>
                    </a:lnTo>
                    <a:lnTo>
                      <a:pt x="538" y="520"/>
                    </a:lnTo>
                    <a:lnTo>
                      <a:pt x="525" y="525"/>
                    </a:lnTo>
                    <a:lnTo>
                      <a:pt x="525" y="525"/>
                    </a:lnTo>
                    <a:lnTo>
                      <a:pt x="515" y="526"/>
                    </a:lnTo>
                    <a:lnTo>
                      <a:pt x="498" y="526"/>
                    </a:lnTo>
                    <a:lnTo>
                      <a:pt x="489" y="526"/>
                    </a:lnTo>
                    <a:lnTo>
                      <a:pt x="479" y="524"/>
                    </a:lnTo>
                    <a:lnTo>
                      <a:pt x="469" y="521"/>
                    </a:lnTo>
                    <a:lnTo>
                      <a:pt x="459" y="516"/>
                    </a:lnTo>
                    <a:lnTo>
                      <a:pt x="459" y="516"/>
                    </a:lnTo>
                    <a:lnTo>
                      <a:pt x="450" y="511"/>
                    </a:lnTo>
                    <a:lnTo>
                      <a:pt x="442" y="504"/>
                    </a:lnTo>
                    <a:lnTo>
                      <a:pt x="436" y="497"/>
                    </a:lnTo>
                    <a:lnTo>
                      <a:pt x="430" y="490"/>
                    </a:lnTo>
                    <a:lnTo>
                      <a:pt x="422" y="478"/>
                    </a:lnTo>
                    <a:lnTo>
                      <a:pt x="417" y="471"/>
                    </a:lnTo>
                    <a:lnTo>
                      <a:pt x="417" y="471"/>
                    </a:lnTo>
                    <a:lnTo>
                      <a:pt x="415" y="467"/>
                    </a:lnTo>
                    <a:lnTo>
                      <a:pt x="413" y="465"/>
                    </a:lnTo>
                    <a:lnTo>
                      <a:pt x="404" y="459"/>
                    </a:lnTo>
                    <a:lnTo>
                      <a:pt x="388" y="449"/>
                    </a:lnTo>
                    <a:lnTo>
                      <a:pt x="388" y="449"/>
                    </a:lnTo>
                    <a:lnTo>
                      <a:pt x="386" y="448"/>
                    </a:lnTo>
                    <a:lnTo>
                      <a:pt x="383" y="449"/>
                    </a:lnTo>
                    <a:lnTo>
                      <a:pt x="376" y="454"/>
                    </a:lnTo>
                    <a:lnTo>
                      <a:pt x="369" y="458"/>
                    </a:lnTo>
                    <a:lnTo>
                      <a:pt x="361" y="463"/>
                    </a:lnTo>
                    <a:lnTo>
                      <a:pt x="361" y="463"/>
                    </a:lnTo>
                    <a:lnTo>
                      <a:pt x="355" y="464"/>
                    </a:lnTo>
                    <a:lnTo>
                      <a:pt x="349" y="463"/>
                    </a:lnTo>
                    <a:lnTo>
                      <a:pt x="341" y="460"/>
                    </a:lnTo>
                    <a:lnTo>
                      <a:pt x="333" y="456"/>
                    </a:lnTo>
                    <a:lnTo>
                      <a:pt x="325" y="451"/>
                    </a:lnTo>
                    <a:lnTo>
                      <a:pt x="317" y="446"/>
                    </a:lnTo>
                    <a:lnTo>
                      <a:pt x="310" y="440"/>
                    </a:lnTo>
                    <a:lnTo>
                      <a:pt x="306" y="433"/>
                    </a:lnTo>
                    <a:lnTo>
                      <a:pt x="306" y="433"/>
                    </a:lnTo>
                    <a:lnTo>
                      <a:pt x="303" y="429"/>
                    </a:lnTo>
                    <a:lnTo>
                      <a:pt x="298" y="424"/>
                    </a:lnTo>
                    <a:lnTo>
                      <a:pt x="295" y="422"/>
                    </a:lnTo>
                    <a:lnTo>
                      <a:pt x="290" y="420"/>
                    </a:lnTo>
                    <a:lnTo>
                      <a:pt x="282" y="416"/>
                    </a:lnTo>
                    <a:lnTo>
                      <a:pt x="276" y="416"/>
                    </a:lnTo>
                    <a:lnTo>
                      <a:pt x="276" y="416"/>
                    </a:lnTo>
                    <a:lnTo>
                      <a:pt x="273" y="426"/>
                    </a:lnTo>
                    <a:lnTo>
                      <a:pt x="271" y="433"/>
                    </a:lnTo>
                    <a:lnTo>
                      <a:pt x="266" y="439"/>
                    </a:lnTo>
                    <a:lnTo>
                      <a:pt x="259" y="443"/>
                    </a:lnTo>
                    <a:lnTo>
                      <a:pt x="259" y="443"/>
                    </a:lnTo>
                    <a:lnTo>
                      <a:pt x="255" y="447"/>
                    </a:lnTo>
                    <a:lnTo>
                      <a:pt x="250" y="449"/>
                    </a:lnTo>
                    <a:lnTo>
                      <a:pt x="242" y="456"/>
                    </a:lnTo>
                    <a:lnTo>
                      <a:pt x="239" y="459"/>
                    </a:lnTo>
                    <a:lnTo>
                      <a:pt x="233" y="462"/>
                    </a:lnTo>
                    <a:lnTo>
                      <a:pt x="227" y="463"/>
                    </a:lnTo>
                    <a:lnTo>
                      <a:pt x="221" y="462"/>
                    </a:lnTo>
                    <a:lnTo>
                      <a:pt x="221" y="462"/>
                    </a:lnTo>
                    <a:lnTo>
                      <a:pt x="209" y="460"/>
                    </a:lnTo>
                    <a:lnTo>
                      <a:pt x="200" y="459"/>
                    </a:lnTo>
                    <a:lnTo>
                      <a:pt x="193" y="460"/>
                    </a:lnTo>
                    <a:lnTo>
                      <a:pt x="184" y="465"/>
                    </a:lnTo>
                    <a:lnTo>
                      <a:pt x="184" y="465"/>
                    </a:lnTo>
                    <a:lnTo>
                      <a:pt x="180" y="467"/>
                    </a:lnTo>
                    <a:lnTo>
                      <a:pt x="174" y="467"/>
                    </a:lnTo>
                    <a:lnTo>
                      <a:pt x="163" y="465"/>
                    </a:lnTo>
                    <a:lnTo>
                      <a:pt x="157" y="465"/>
                    </a:lnTo>
                    <a:lnTo>
                      <a:pt x="154" y="466"/>
                    </a:lnTo>
                    <a:lnTo>
                      <a:pt x="150" y="470"/>
                    </a:lnTo>
                    <a:lnTo>
                      <a:pt x="148" y="475"/>
                    </a:lnTo>
                    <a:lnTo>
                      <a:pt x="148" y="475"/>
                    </a:lnTo>
                    <a:lnTo>
                      <a:pt x="148" y="489"/>
                    </a:lnTo>
                    <a:lnTo>
                      <a:pt x="148" y="497"/>
                    </a:lnTo>
                    <a:lnTo>
                      <a:pt x="147" y="500"/>
                    </a:lnTo>
                    <a:lnTo>
                      <a:pt x="146" y="504"/>
                    </a:lnTo>
                    <a:lnTo>
                      <a:pt x="142" y="506"/>
                    </a:lnTo>
                    <a:lnTo>
                      <a:pt x="138" y="509"/>
                    </a:lnTo>
                    <a:lnTo>
                      <a:pt x="138" y="509"/>
                    </a:lnTo>
                    <a:lnTo>
                      <a:pt x="133" y="512"/>
                    </a:lnTo>
                    <a:lnTo>
                      <a:pt x="130" y="514"/>
                    </a:lnTo>
                    <a:lnTo>
                      <a:pt x="127" y="518"/>
                    </a:lnTo>
                    <a:lnTo>
                      <a:pt x="126" y="520"/>
                    </a:lnTo>
                    <a:lnTo>
                      <a:pt x="124" y="522"/>
                    </a:lnTo>
                    <a:lnTo>
                      <a:pt x="121" y="523"/>
                    </a:lnTo>
                    <a:lnTo>
                      <a:pt x="115" y="525"/>
                    </a:lnTo>
                    <a:lnTo>
                      <a:pt x="115" y="525"/>
                    </a:lnTo>
                    <a:lnTo>
                      <a:pt x="93" y="532"/>
                    </a:lnTo>
                    <a:lnTo>
                      <a:pt x="64" y="540"/>
                    </a:lnTo>
                    <a:lnTo>
                      <a:pt x="35" y="548"/>
                    </a:lnTo>
                    <a:lnTo>
                      <a:pt x="25" y="550"/>
                    </a:lnTo>
                    <a:lnTo>
                      <a:pt x="19" y="553"/>
                    </a:lnTo>
                    <a:lnTo>
                      <a:pt x="19" y="553"/>
                    </a:lnTo>
                    <a:lnTo>
                      <a:pt x="14" y="555"/>
                    </a:lnTo>
                    <a:lnTo>
                      <a:pt x="5" y="556"/>
                    </a:lnTo>
                    <a:lnTo>
                      <a:pt x="5" y="556"/>
                    </a:lnTo>
                    <a:lnTo>
                      <a:pt x="6" y="569"/>
                    </a:lnTo>
                    <a:lnTo>
                      <a:pt x="6" y="574"/>
                    </a:lnTo>
                    <a:lnTo>
                      <a:pt x="8" y="579"/>
                    </a:lnTo>
                    <a:lnTo>
                      <a:pt x="8" y="579"/>
                    </a:lnTo>
                    <a:lnTo>
                      <a:pt x="14" y="584"/>
                    </a:lnTo>
                    <a:lnTo>
                      <a:pt x="19" y="589"/>
                    </a:lnTo>
                    <a:lnTo>
                      <a:pt x="32" y="596"/>
                    </a:lnTo>
                    <a:lnTo>
                      <a:pt x="38" y="599"/>
                    </a:lnTo>
                    <a:lnTo>
                      <a:pt x="40" y="602"/>
                    </a:lnTo>
                    <a:lnTo>
                      <a:pt x="41" y="604"/>
                    </a:lnTo>
                    <a:lnTo>
                      <a:pt x="41" y="607"/>
                    </a:lnTo>
                    <a:lnTo>
                      <a:pt x="41" y="611"/>
                    </a:lnTo>
                    <a:lnTo>
                      <a:pt x="41" y="615"/>
                    </a:lnTo>
                    <a:lnTo>
                      <a:pt x="39" y="621"/>
                    </a:lnTo>
                    <a:lnTo>
                      <a:pt x="39" y="621"/>
                    </a:lnTo>
                    <a:lnTo>
                      <a:pt x="38" y="621"/>
                    </a:lnTo>
                    <a:lnTo>
                      <a:pt x="35" y="621"/>
                    </a:lnTo>
                    <a:lnTo>
                      <a:pt x="31" y="621"/>
                    </a:lnTo>
                    <a:lnTo>
                      <a:pt x="31" y="621"/>
                    </a:lnTo>
                    <a:lnTo>
                      <a:pt x="33" y="631"/>
                    </a:lnTo>
                    <a:lnTo>
                      <a:pt x="34" y="641"/>
                    </a:lnTo>
                    <a:lnTo>
                      <a:pt x="33" y="652"/>
                    </a:lnTo>
                    <a:lnTo>
                      <a:pt x="30" y="661"/>
                    </a:lnTo>
                    <a:lnTo>
                      <a:pt x="30" y="661"/>
                    </a:lnTo>
                    <a:lnTo>
                      <a:pt x="28" y="662"/>
                    </a:lnTo>
                    <a:lnTo>
                      <a:pt x="25" y="661"/>
                    </a:lnTo>
                    <a:lnTo>
                      <a:pt x="23" y="661"/>
                    </a:lnTo>
                    <a:lnTo>
                      <a:pt x="22" y="662"/>
                    </a:lnTo>
                    <a:lnTo>
                      <a:pt x="22" y="662"/>
                    </a:lnTo>
                    <a:lnTo>
                      <a:pt x="20" y="665"/>
                    </a:lnTo>
                    <a:lnTo>
                      <a:pt x="20" y="669"/>
                    </a:lnTo>
                    <a:lnTo>
                      <a:pt x="20" y="672"/>
                    </a:lnTo>
                    <a:lnTo>
                      <a:pt x="19" y="675"/>
                    </a:lnTo>
                    <a:lnTo>
                      <a:pt x="19" y="675"/>
                    </a:lnTo>
                    <a:lnTo>
                      <a:pt x="15" y="681"/>
                    </a:lnTo>
                    <a:lnTo>
                      <a:pt x="10" y="686"/>
                    </a:lnTo>
                    <a:lnTo>
                      <a:pt x="6" y="688"/>
                    </a:lnTo>
                    <a:lnTo>
                      <a:pt x="0" y="689"/>
                    </a:lnTo>
                    <a:lnTo>
                      <a:pt x="0" y="689"/>
                    </a:lnTo>
                    <a:lnTo>
                      <a:pt x="41" y="756"/>
                    </a:lnTo>
                    <a:lnTo>
                      <a:pt x="41" y="756"/>
                    </a:lnTo>
                    <a:lnTo>
                      <a:pt x="48" y="756"/>
                    </a:lnTo>
                    <a:lnTo>
                      <a:pt x="55" y="757"/>
                    </a:lnTo>
                    <a:lnTo>
                      <a:pt x="61" y="760"/>
                    </a:lnTo>
                    <a:lnTo>
                      <a:pt x="67" y="764"/>
                    </a:lnTo>
                    <a:lnTo>
                      <a:pt x="67" y="764"/>
                    </a:lnTo>
                    <a:lnTo>
                      <a:pt x="74" y="773"/>
                    </a:lnTo>
                    <a:lnTo>
                      <a:pt x="81" y="783"/>
                    </a:lnTo>
                    <a:lnTo>
                      <a:pt x="93" y="804"/>
                    </a:lnTo>
                    <a:lnTo>
                      <a:pt x="104" y="826"/>
                    </a:lnTo>
                    <a:lnTo>
                      <a:pt x="113" y="848"/>
                    </a:lnTo>
                    <a:lnTo>
                      <a:pt x="113" y="848"/>
                    </a:lnTo>
                    <a:lnTo>
                      <a:pt x="114" y="855"/>
                    </a:lnTo>
                    <a:lnTo>
                      <a:pt x="114" y="863"/>
                    </a:lnTo>
                    <a:lnTo>
                      <a:pt x="114" y="878"/>
                    </a:lnTo>
                    <a:lnTo>
                      <a:pt x="114" y="878"/>
                    </a:lnTo>
                    <a:lnTo>
                      <a:pt x="118" y="878"/>
                    </a:lnTo>
                    <a:lnTo>
                      <a:pt x="122" y="879"/>
                    </a:lnTo>
                    <a:lnTo>
                      <a:pt x="125" y="881"/>
                    </a:lnTo>
                    <a:lnTo>
                      <a:pt x="127" y="884"/>
                    </a:lnTo>
                    <a:lnTo>
                      <a:pt x="127" y="884"/>
                    </a:lnTo>
                    <a:lnTo>
                      <a:pt x="156" y="948"/>
                    </a:lnTo>
                    <a:lnTo>
                      <a:pt x="182" y="1014"/>
                    </a:lnTo>
                    <a:lnTo>
                      <a:pt x="182" y="1014"/>
                    </a:lnTo>
                    <a:lnTo>
                      <a:pt x="177" y="1016"/>
                    </a:lnTo>
                    <a:lnTo>
                      <a:pt x="176" y="1018"/>
                    </a:lnTo>
                    <a:lnTo>
                      <a:pt x="176" y="1020"/>
                    </a:lnTo>
                    <a:lnTo>
                      <a:pt x="176" y="1023"/>
                    </a:lnTo>
                    <a:lnTo>
                      <a:pt x="177" y="1027"/>
                    </a:lnTo>
                    <a:lnTo>
                      <a:pt x="177" y="1030"/>
                    </a:lnTo>
                    <a:lnTo>
                      <a:pt x="176" y="1033"/>
                    </a:lnTo>
                    <a:lnTo>
                      <a:pt x="173" y="1035"/>
                    </a:lnTo>
                    <a:lnTo>
                      <a:pt x="173" y="1035"/>
                    </a:lnTo>
                    <a:lnTo>
                      <a:pt x="193" y="1048"/>
                    </a:lnTo>
                    <a:lnTo>
                      <a:pt x="202" y="1055"/>
                    </a:lnTo>
                    <a:lnTo>
                      <a:pt x="213" y="1063"/>
                    </a:lnTo>
                    <a:lnTo>
                      <a:pt x="221" y="1072"/>
                    </a:lnTo>
                    <a:lnTo>
                      <a:pt x="227" y="1083"/>
                    </a:lnTo>
                    <a:lnTo>
                      <a:pt x="232" y="1095"/>
                    </a:lnTo>
                    <a:lnTo>
                      <a:pt x="235" y="1109"/>
                    </a:lnTo>
                    <a:lnTo>
                      <a:pt x="235" y="1109"/>
                    </a:lnTo>
                    <a:lnTo>
                      <a:pt x="239" y="1118"/>
                    </a:lnTo>
                    <a:lnTo>
                      <a:pt x="241" y="1122"/>
                    </a:lnTo>
                    <a:lnTo>
                      <a:pt x="245" y="1128"/>
                    </a:lnTo>
                    <a:lnTo>
                      <a:pt x="249" y="1133"/>
                    </a:lnTo>
                    <a:lnTo>
                      <a:pt x="254" y="1136"/>
                    </a:lnTo>
                    <a:lnTo>
                      <a:pt x="259" y="1138"/>
                    </a:lnTo>
                    <a:lnTo>
                      <a:pt x="265" y="1138"/>
                    </a:lnTo>
                    <a:lnTo>
                      <a:pt x="265" y="1138"/>
                    </a:lnTo>
                    <a:lnTo>
                      <a:pt x="273" y="1136"/>
                    </a:lnTo>
                    <a:lnTo>
                      <a:pt x="276" y="1135"/>
                    </a:lnTo>
                    <a:lnTo>
                      <a:pt x="280" y="1136"/>
                    </a:lnTo>
                    <a:lnTo>
                      <a:pt x="280" y="1136"/>
                    </a:lnTo>
                    <a:lnTo>
                      <a:pt x="284" y="1139"/>
                    </a:lnTo>
                    <a:lnTo>
                      <a:pt x="288" y="1143"/>
                    </a:lnTo>
                    <a:lnTo>
                      <a:pt x="290" y="1149"/>
                    </a:lnTo>
                    <a:lnTo>
                      <a:pt x="290" y="1155"/>
                    </a:lnTo>
                    <a:lnTo>
                      <a:pt x="290" y="1155"/>
                    </a:lnTo>
                    <a:lnTo>
                      <a:pt x="301" y="1155"/>
                    </a:lnTo>
                    <a:lnTo>
                      <a:pt x="313" y="1153"/>
                    </a:lnTo>
                    <a:lnTo>
                      <a:pt x="323" y="1151"/>
                    </a:lnTo>
                    <a:lnTo>
                      <a:pt x="334" y="1146"/>
                    </a:lnTo>
                    <a:lnTo>
                      <a:pt x="334" y="1146"/>
                    </a:lnTo>
                    <a:lnTo>
                      <a:pt x="339" y="1145"/>
                    </a:lnTo>
                    <a:lnTo>
                      <a:pt x="345" y="1145"/>
                    </a:lnTo>
                    <a:lnTo>
                      <a:pt x="355" y="1146"/>
                    </a:lnTo>
                    <a:lnTo>
                      <a:pt x="364" y="1146"/>
                    </a:lnTo>
                    <a:lnTo>
                      <a:pt x="367" y="1145"/>
                    </a:lnTo>
                    <a:lnTo>
                      <a:pt x="370" y="1143"/>
                    </a:lnTo>
                    <a:lnTo>
                      <a:pt x="370" y="1143"/>
                    </a:lnTo>
                    <a:lnTo>
                      <a:pt x="379" y="1133"/>
                    </a:lnTo>
                    <a:lnTo>
                      <a:pt x="388" y="1122"/>
                    </a:lnTo>
                    <a:lnTo>
                      <a:pt x="398" y="1114"/>
                    </a:lnTo>
                    <a:lnTo>
                      <a:pt x="407" y="1106"/>
                    </a:lnTo>
                    <a:lnTo>
                      <a:pt x="417" y="1099"/>
                    </a:lnTo>
                    <a:lnTo>
                      <a:pt x="427" y="1091"/>
                    </a:lnTo>
                    <a:lnTo>
                      <a:pt x="436" y="1081"/>
                    </a:lnTo>
                    <a:lnTo>
                      <a:pt x="442" y="1072"/>
                    </a:lnTo>
                    <a:lnTo>
                      <a:pt x="442" y="1072"/>
                    </a:lnTo>
                    <a:lnTo>
                      <a:pt x="446" y="1068"/>
                    </a:lnTo>
                    <a:lnTo>
                      <a:pt x="449" y="1066"/>
                    </a:lnTo>
                    <a:lnTo>
                      <a:pt x="457" y="1060"/>
                    </a:lnTo>
                    <a:lnTo>
                      <a:pt x="461" y="1056"/>
                    </a:lnTo>
                    <a:lnTo>
                      <a:pt x="463" y="1053"/>
                    </a:lnTo>
                    <a:lnTo>
                      <a:pt x="465" y="1050"/>
                    </a:lnTo>
                    <a:lnTo>
                      <a:pt x="466" y="1044"/>
                    </a:lnTo>
                    <a:lnTo>
                      <a:pt x="466" y="1044"/>
                    </a:lnTo>
                    <a:lnTo>
                      <a:pt x="475" y="1046"/>
                    </a:lnTo>
                    <a:lnTo>
                      <a:pt x="483" y="1047"/>
                    </a:lnTo>
                    <a:lnTo>
                      <a:pt x="499" y="1051"/>
                    </a:lnTo>
                    <a:lnTo>
                      <a:pt x="507" y="1052"/>
                    </a:lnTo>
                    <a:lnTo>
                      <a:pt x="514" y="1051"/>
                    </a:lnTo>
                    <a:lnTo>
                      <a:pt x="522" y="1048"/>
                    </a:lnTo>
                    <a:lnTo>
                      <a:pt x="529" y="1043"/>
                    </a:lnTo>
                    <a:lnTo>
                      <a:pt x="529" y="1043"/>
                    </a:lnTo>
                    <a:lnTo>
                      <a:pt x="537" y="1036"/>
                    </a:lnTo>
                    <a:lnTo>
                      <a:pt x="545" y="1030"/>
                    </a:lnTo>
                    <a:lnTo>
                      <a:pt x="553" y="1025"/>
                    </a:lnTo>
                    <a:lnTo>
                      <a:pt x="561" y="1021"/>
                    </a:lnTo>
                    <a:lnTo>
                      <a:pt x="579" y="1016"/>
                    </a:lnTo>
                    <a:lnTo>
                      <a:pt x="597" y="1010"/>
                    </a:lnTo>
                    <a:lnTo>
                      <a:pt x="597" y="1010"/>
                    </a:lnTo>
                    <a:lnTo>
                      <a:pt x="608" y="1009"/>
                    </a:lnTo>
                    <a:lnTo>
                      <a:pt x="614" y="1008"/>
                    </a:lnTo>
                    <a:lnTo>
                      <a:pt x="615" y="1005"/>
                    </a:lnTo>
                    <a:lnTo>
                      <a:pt x="616" y="1004"/>
                    </a:lnTo>
                    <a:lnTo>
                      <a:pt x="616" y="1004"/>
                    </a:lnTo>
                    <a:lnTo>
                      <a:pt x="620" y="992"/>
                    </a:lnTo>
                    <a:lnTo>
                      <a:pt x="626" y="981"/>
                    </a:lnTo>
                    <a:lnTo>
                      <a:pt x="638" y="961"/>
                    </a:lnTo>
                    <a:lnTo>
                      <a:pt x="644" y="951"/>
                    </a:lnTo>
                    <a:lnTo>
                      <a:pt x="649" y="940"/>
                    </a:lnTo>
                    <a:lnTo>
                      <a:pt x="654" y="930"/>
                    </a:lnTo>
                    <a:lnTo>
                      <a:pt x="656" y="918"/>
                    </a:lnTo>
                    <a:lnTo>
                      <a:pt x="656" y="918"/>
                    </a:lnTo>
                    <a:lnTo>
                      <a:pt x="656" y="915"/>
                    </a:lnTo>
                    <a:lnTo>
                      <a:pt x="654" y="914"/>
                    </a:lnTo>
                    <a:lnTo>
                      <a:pt x="651" y="913"/>
                    </a:lnTo>
                    <a:lnTo>
                      <a:pt x="647" y="913"/>
                    </a:lnTo>
                    <a:lnTo>
                      <a:pt x="647" y="913"/>
                    </a:lnTo>
                    <a:lnTo>
                      <a:pt x="653" y="892"/>
                    </a:lnTo>
                    <a:lnTo>
                      <a:pt x="654" y="887"/>
                    </a:lnTo>
                    <a:lnTo>
                      <a:pt x="654" y="882"/>
                    </a:lnTo>
                    <a:lnTo>
                      <a:pt x="653" y="879"/>
                    </a:lnTo>
                    <a:lnTo>
                      <a:pt x="651" y="876"/>
                    </a:lnTo>
                    <a:lnTo>
                      <a:pt x="651" y="876"/>
                    </a:lnTo>
                    <a:lnTo>
                      <a:pt x="647" y="873"/>
                    </a:lnTo>
                    <a:lnTo>
                      <a:pt x="643" y="872"/>
                    </a:lnTo>
                    <a:lnTo>
                      <a:pt x="633" y="873"/>
                    </a:lnTo>
                    <a:lnTo>
                      <a:pt x="623" y="873"/>
                    </a:lnTo>
                    <a:lnTo>
                      <a:pt x="619" y="872"/>
                    </a:lnTo>
                    <a:lnTo>
                      <a:pt x="615" y="871"/>
                    </a:lnTo>
                    <a:lnTo>
                      <a:pt x="615" y="871"/>
                    </a:lnTo>
                    <a:lnTo>
                      <a:pt x="604" y="862"/>
                    </a:lnTo>
                    <a:lnTo>
                      <a:pt x="593" y="856"/>
                    </a:lnTo>
                    <a:lnTo>
                      <a:pt x="581" y="851"/>
                    </a:lnTo>
                    <a:lnTo>
                      <a:pt x="570" y="847"/>
                    </a:lnTo>
                    <a:lnTo>
                      <a:pt x="557" y="845"/>
                    </a:lnTo>
                    <a:lnTo>
                      <a:pt x="546" y="844"/>
                    </a:lnTo>
                    <a:lnTo>
                      <a:pt x="533" y="843"/>
                    </a:lnTo>
                    <a:lnTo>
                      <a:pt x="520" y="844"/>
                    </a:lnTo>
                    <a:lnTo>
                      <a:pt x="520" y="844"/>
                    </a:lnTo>
                    <a:lnTo>
                      <a:pt x="512" y="843"/>
                    </a:lnTo>
                    <a:lnTo>
                      <a:pt x="504" y="840"/>
                    </a:lnTo>
                    <a:lnTo>
                      <a:pt x="497" y="837"/>
                    </a:lnTo>
                    <a:lnTo>
                      <a:pt x="490" y="832"/>
                    </a:lnTo>
                    <a:lnTo>
                      <a:pt x="483" y="827"/>
                    </a:lnTo>
                    <a:lnTo>
                      <a:pt x="475" y="823"/>
                    </a:lnTo>
                    <a:lnTo>
                      <a:pt x="466" y="821"/>
                    </a:lnTo>
                    <a:lnTo>
                      <a:pt x="456" y="820"/>
                    </a:lnTo>
                    <a:lnTo>
                      <a:pt x="456" y="820"/>
                    </a:lnTo>
                    <a:lnTo>
                      <a:pt x="447" y="820"/>
                    </a:lnTo>
                    <a:lnTo>
                      <a:pt x="439" y="816"/>
                    </a:lnTo>
                    <a:lnTo>
                      <a:pt x="431" y="812"/>
                    </a:lnTo>
                    <a:lnTo>
                      <a:pt x="423" y="805"/>
                    </a:lnTo>
                    <a:lnTo>
                      <a:pt x="409" y="791"/>
                    </a:lnTo>
                    <a:lnTo>
                      <a:pt x="403" y="785"/>
                    </a:lnTo>
                    <a:lnTo>
                      <a:pt x="396" y="778"/>
                    </a:lnTo>
                    <a:lnTo>
                      <a:pt x="396" y="778"/>
                    </a:lnTo>
                    <a:lnTo>
                      <a:pt x="391" y="773"/>
                    </a:lnTo>
                    <a:lnTo>
                      <a:pt x="387" y="766"/>
                    </a:lnTo>
                    <a:lnTo>
                      <a:pt x="383" y="760"/>
                    </a:lnTo>
                    <a:lnTo>
                      <a:pt x="380" y="753"/>
                    </a:lnTo>
                    <a:lnTo>
                      <a:pt x="378" y="744"/>
                    </a:lnTo>
                    <a:lnTo>
                      <a:pt x="376" y="735"/>
                    </a:lnTo>
                    <a:lnTo>
                      <a:pt x="376" y="725"/>
                    </a:lnTo>
                    <a:lnTo>
                      <a:pt x="378" y="716"/>
                    </a:lnTo>
                    <a:lnTo>
                      <a:pt x="378" y="716"/>
                    </a:lnTo>
                    <a:lnTo>
                      <a:pt x="384" y="720"/>
                    </a:lnTo>
                    <a:lnTo>
                      <a:pt x="391" y="723"/>
                    </a:lnTo>
                    <a:lnTo>
                      <a:pt x="404" y="732"/>
                    </a:lnTo>
                    <a:lnTo>
                      <a:pt x="415" y="743"/>
                    </a:lnTo>
                    <a:lnTo>
                      <a:pt x="425" y="753"/>
                    </a:lnTo>
                    <a:lnTo>
                      <a:pt x="437" y="763"/>
                    </a:lnTo>
                    <a:lnTo>
                      <a:pt x="448" y="772"/>
                    </a:lnTo>
                    <a:lnTo>
                      <a:pt x="455" y="776"/>
                    </a:lnTo>
                    <a:lnTo>
                      <a:pt x="461" y="778"/>
                    </a:lnTo>
                    <a:lnTo>
                      <a:pt x="469" y="780"/>
                    </a:lnTo>
                    <a:lnTo>
                      <a:pt x="477" y="782"/>
                    </a:lnTo>
                    <a:lnTo>
                      <a:pt x="477" y="782"/>
                    </a:lnTo>
                    <a:lnTo>
                      <a:pt x="486" y="782"/>
                    </a:lnTo>
                    <a:lnTo>
                      <a:pt x="495" y="781"/>
                    </a:lnTo>
                    <a:lnTo>
                      <a:pt x="513" y="779"/>
                    </a:lnTo>
                    <a:lnTo>
                      <a:pt x="531" y="774"/>
                    </a:lnTo>
                    <a:lnTo>
                      <a:pt x="540" y="774"/>
                    </a:lnTo>
                    <a:lnTo>
                      <a:pt x="549" y="774"/>
                    </a:lnTo>
                    <a:lnTo>
                      <a:pt x="549" y="774"/>
                    </a:lnTo>
                    <a:lnTo>
                      <a:pt x="558" y="776"/>
                    </a:lnTo>
                    <a:lnTo>
                      <a:pt x="566" y="778"/>
                    </a:lnTo>
                    <a:lnTo>
                      <a:pt x="575" y="781"/>
                    </a:lnTo>
                    <a:lnTo>
                      <a:pt x="582" y="785"/>
                    </a:lnTo>
                    <a:lnTo>
                      <a:pt x="582" y="785"/>
                    </a:lnTo>
                    <a:lnTo>
                      <a:pt x="591" y="791"/>
                    </a:lnTo>
                    <a:lnTo>
                      <a:pt x="599" y="798"/>
                    </a:lnTo>
                    <a:lnTo>
                      <a:pt x="615" y="814"/>
                    </a:lnTo>
                    <a:lnTo>
                      <a:pt x="624" y="822"/>
                    </a:lnTo>
                    <a:lnTo>
                      <a:pt x="632" y="828"/>
                    </a:lnTo>
                    <a:lnTo>
                      <a:pt x="643" y="832"/>
                    </a:lnTo>
                    <a:lnTo>
                      <a:pt x="653" y="836"/>
                    </a:lnTo>
                    <a:lnTo>
                      <a:pt x="653" y="836"/>
                    </a:lnTo>
                    <a:lnTo>
                      <a:pt x="664" y="836"/>
                    </a:lnTo>
                    <a:lnTo>
                      <a:pt x="674" y="835"/>
                    </a:lnTo>
                    <a:lnTo>
                      <a:pt x="697" y="829"/>
                    </a:lnTo>
                    <a:lnTo>
                      <a:pt x="707" y="826"/>
                    </a:lnTo>
                    <a:lnTo>
                      <a:pt x="719" y="824"/>
                    </a:lnTo>
                    <a:lnTo>
                      <a:pt x="729" y="823"/>
                    </a:lnTo>
                    <a:lnTo>
                      <a:pt x="739" y="826"/>
                    </a:lnTo>
                    <a:lnTo>
                      <a:pt x="739" y="826"/>
                    </a:lnTo>
                    <a:lnTo>
                      <a:pt x="742" y="827"/>
                    </a:lnTo>
                    <a:lnTo>
                      <a:pt x="744" y="829"/>
                    </a:lnTo>
                    <a:lnTo>
                      <a:pt x="748" y="837"/>
                    </a:lnTo>
                    <a:lnTo>
                      <a:pt x="752" y="845"/>
                    </a:lnTo>
                    <a:lnTo>
                      <a:pt x="756" y="851"/>
                    </a:lnTo>
                    <a:lnTo>
                      <a:pt x="756" y="851"/>
                    </a:lnTo>
                    <a:lnTo>
                      <a:pt x="760" y="854"/>
                    </a:lnTo>
                    <a:lnTo>
                      <a:pt x="763" y="855"/>
                    </a:lnTo>
                    <a:lnTo>
                      <a:pt x="771" y="857"/>
                    </a:lnTo>
                    <a:lnTo>
                      <a:pt x="779" y="856"/>
                    </a:lnTo>
                    <a:lnTo>
                      <a:pt x="787" y="855"/>
                    </a:lnTo>
                    <a:lnTo>
                      <a:pt x="795" y="853"/>
                    </a:lnTo>
                    <a:lnTo>
                      <a:pt x="803" y="852"/>
                    </a:lnTo>
                    <a:lnTo>
                      <a:pt x="811" y="852"/>
                    </a:lnTo>
                    <a:lnTo>
                      <a:pt x="814" y="853"/>
                    </a:lnTo>
                    <a:lnTo>
                      <a:pt x="818" y="855"/>
                    </a:lnTo>
                    <a:lnTo>
                      <a:pt x="818" y="855"/>
                    </a:lnTo>
                    <a:lnTo>
                      <a:pt x="825" y="860"/>
                    </a:lnTo>
                    <a:lnTo>
                      <a:pt x="829" y="865"/>
                    </a:lnTo>
                    <a:lnTo>
                      <a:pt x="834" y="873"/>
                    </a:lnTo>
                    <a:lnTo>
                      <a:pt x="838" y="880"/>
                    </a:lnTo>
                    <a:lnTo>
                      <a:pt x="842" y="888"/>
                    </a:lnTo>
                    <a:lnTo>
                      <a:pt x="845" y="895"/>
                    </a:lnTo>
                    <a:lnTo>
                      <a:pt x="850" y="900"/>
                    </a:lnTo>
                    <a:lnTo>
                      <a:pt x="855" y="904"/>
                    </a:lnTo>
                    <a:lnTo>
                      <a:pt x="855" y="904"/>
                    </a:lnTo>
                    <a:lnTo>
                      <a:pt x="867" y="910"/>
                    </a:lnTo>
                    <a:lnTo>
                      <a:pt x="876" y="917"/>
                    </a:lnTo>
                    <a:lnTo>
                      <a:pt x="885" y="923"/>
                    </a:lnTo>
                    <a:lnTo>
                      <a:pt x="893" y="931"/>
                    </a:lnTo>
                    <a:lnTo>
                      <a:pt x="900" y="940"/>
                    </a:lnTo>
                    <a:lnTo>
                      <a:pt x="905" y="950"/>
                    </a:lnTo>
                    <a:lnTo>
                      <a:pt x="911" y="961"/>
                    </a:lnTo>
                    <a:lnTo>
                      <a:pt x="916" y="972"/>
                    </a:lnTo>
                    <a:lnTo>
                      <a:pt x="916" y="972"/>
                    </a:lnTo>
                    <a:lnTo>
                      <a:pt x="917" y="976"/>
                    </a:lnTo>
                    <a:lnTo>
                      <a:pt x="919" y="978"/>
                    </a:lnTo>
                    <a:lnTo>
                      <a:pt x="921" y="978"/>
                    </a:lnTo>
                    <a:lnTo>
                      <a:pt x="923" y="979"/>
                    </a:lnTo>
                    <a:lnTo>
                      <a:pt x="929" y="978"/>
                    </a:lnTo>
                    <a:lnTo>
                      <a:pt x="935" y="976"/>
                    </a:lnTo>
                    <a:lnTo>
                      <a:pt x="942" y="975"/>
                    </a:lnTo>
                    <a:lnTo>
                      <a:pt x="949" y="975"/>
                    </a:lnTo>
                    <a:lnTo>
                      <a:pt x="952" y="976"/>
                    </a:lnTo>
                    <a:lnTo>
                      <a:pt x="954" y="978"/>
                    </a:lnTo>
                    <a:lnTo>
                      <a:pt x="958" y="980"/>
                    </a:lnTo>
                    <a:lnTo>
                      <a:pt x="960" y="985"/>
                    </a:lnTo>
                    <a:lnTo>
                      <a:pt x="960" y="985"/>
                    </a:lnTo>
                    <a:lnTo>
                      <a:pt x="964" y="995"/>
                    </a:lnTo>
                    <a:lnTo>
                      <a:pt x="967" y="1006"/>
                    </a:lnTo>
                    <a:lnTo>
                      <a:pt x="971" y="1030"/>
                    </a:lnTo>
                    <a:lnTo>
                      <a:pt x="976" y="1053"/>
                    </a:lnTo>
                    <a:lnTo>
                      <a:pt x="978" y="1064"/>
                    </a:lnTo>
                    <a:lnTo>
                      <a:pt x="983" y="1076"/>
                    </a:lnTo>
                    <a:lnTo>
                      <a:pt x="983" y="1076"/>
                    </a:lnTo>
                    <a:lnTo>
                      <a:pt x="986" y="1086"/>
                    </a:lnTo>
                    <a:lnTo>
                      <a:pt x="987" y="1097"/>
                    </a:lnTo>
                    <a:lnTo>
                      <a:pt x="989" y="1109"/>
                    </a:lnTo>
                    <a:lnTo>
                      <a:pt x="992" y="1120"/>
                    </a:lnTo>
                    <a:lnTo>
                      <a:pt x="992" y="1120"/>
                    </a:lnTo>
                    <a:lnTo>
                      <a:pt x="995" y="1130"/>
                    </a:lnTo>
                    <a:lnTo>
                      <a:pt x="1001" y="1141"/>
                    </a:lnTo>
                    <a:lnTo>
                      <a:pt x="1008" y="1150"/>
                    </a:lnTo>
                    <a:lnTo>
                      <a:pt x="1016" y="1159"/>
                    </a:lnTo>
                    <a:lnTo>
                      <a:pt x="1032" y="1175"/>
                    </a:lnTo>
                    <a:lnTo>
                      <a:pt x="1047" y="1192"/>
                    </a:lnTo>
                    <a:lnTo>
                      <a:pt x="1047" y="1192"/>
                    </a:lnTo>
                    <a:lnTo>
                      <a:pt x="1052" y="1200"/>
                    </a:lnTo>
                    <a:lnTo>
                      <a:pt x="1055" y="1208"/>
                    </a:lnTo>
                    <a:lnTo>
                      <a:pt x="1058" y="1217"/>
                    </a:lnTo>
                    <a:lnTo>
                      <a:pt x="1059" y="1226"/>
                    </a:lnTo>
                    <a:lnTo>
                      <a:pt x="1063" y="1243"/>
                    </a:lnTo>
                    <a:lnTo>
                      <a:pt x="1066" y="1252"/>
                    </a:lnTo>
                    <a:lnTo>
                      <a:pt x="1070" y="1260"/>
                    </a:lnTo>
                    <a:lnTo>
                      <a:pt x="1070" y="1260"/>
                    </a:lnTo>
                    <a:lnTo>
                      <a:pt x="1079" y="1273"/>
                    </a:lnTo>
                    <a:lnTo>
                      <a:pt x="1085" y="1277"/>
                    </a:lnTo>
                    <a:lnTo>
                      <a:pt x="1091" y="1282"/>
                    </a:lnTo>
                    <a:lnTo>
                      <a:pt x="1098" y="1285"/>
                    </a:lnTo>
                    <a:lnTo>
                      <a:pt x="1103" y="1287"/>
                    </a:lnTo>
                    <a:lnTo>
                      <a:pt x="1110" y="1287"/>
                    </a:lnTo>
                    <a:lnTo>
                      <a:pt x="1117" y="1285"/>
                    </a:lnTo>
                    <a:lnTo>
                      <a:pt x="1117" y="1285"/>
                    </a:lnTo>
                    <a:lnTo>
                      <a:pt x="1124" y="1282"/>
                    </a:lnTo>
                    <a:lnTo>
                      <a:pt x="1128" y="1276"/>
                    </a:lnTo>
                    <a:lnTo>
                      <a:pt x="1133" y="1270"/>
                    </a:lnTo>
                    <a:lnTo>
                      <a:pt x="1137" y="1265"/>
                    </a:lnTo>
                    <a:lnTo>
                      <a:pt x="1145" y="1251"/>
                    </a:lnTo>
                    <a:lnTo>
                      <a:pt x="1153" y="1238"/>
                    </a:lnTo>
                    <a:lnTo>
                      <a:pt x="1153" y="1238"/>
                    </a:lnTo>
                    <a:lnTo>
                      <a:pt x="1157" y="1234"/>
                    </a:lnTo>
                    <a:lnTo>
                      <a:pt x="1158" y="1230"/>
                    </a:lnTo>
                    <a:lnTo>
                      <a:pt x="1159" y="1226"/>
                    </a:lnTo>
                    <a:lnTo>
                      <a:pt x="1159" y="1221"/>
                    </a:lnTo>
                    <a:lnTo>
                      <a:pt x="1158" y="1213"/>
                    </a:lnTo>
                    <a:lnTo>
                      <a:pt x="1154" y="1204"/>
                    </a:lnTo>
                    <a:lnTo>
                      <a:pt x="1146" y="1185"/>
                    </a:lnTo>
                    <a:lnTo>
                      <a:pt x="1144" y="1176"/>
                    </a:lnTo>
                    <a:lnTo>
                      <a:pt x="1143" y="1166"/>
                    </a:lnTo>
                    <a:lnTo>
                      <a:pt x="1143" y="1166"/>
                    </a:lnTo>
                    <a:lnTo>
                      <a:pt x="1144" y="1160"/>
                    </a:lnTo>
                    <a:lnTo>
                      <a:pt x="1146" y="1154"/>
                    </a:lnTo>
                    <a:lnTo>
                      <a:pt x="1153" y="1143"/>
                    </a:lnTo>
                    <a:lnTo>
                      <a:pt x="1157" y="1138"/>
                    </a:lnTo>
                    <a:lnTo>
                      <a:pt x="1159" y="1133"/>
                    </a:lnTo>
                    <a:lnTo>
                      <a:pt x="1161" y="1127"/>
                    </a:lnTo>
                    <a:lnTo>
                      <a:pt x="1161" y="1120"/>
                    </a:lnTo>
                    <a:lnTo>
                      <a:pt x="1161" y="1120"/>
                    </a:lnTo>
                    <a:lnTo>
                      <a:pt x="1160" y="1118"/>
                    </a:lnTo>
                    <a:lnTo>
                      <a:pt x="1158" y="1116"/>
                    </a:lnTo>
                    <a:lnTo>
                      <a:pt x="1156" y="1114"/>
                    </a:lnTo>
                    <a:lnTo>
                      <a:pt x="1152" y="1114"/>
                    </a:lnTo>
                    <a:lnTo>
                      <a:pt x="1152" y="1114"/>
                    </a:lnTo>
                    <a:lnTo>
                      <a:pt x="1152" y="1110"/>
                    </a:lnTo>
                    <a:lnTo>
                      <a:pt x="1153" y="1104"/>
                    </a:lnTo>
                    <a:lnTo>
                      <a:pt x="1156" y="1100"/>
                    </a:lnTo>
                    <a:lnTo>
                      <a:pt x="1158" y="1096"/>
                    </a:lnTo>
                    <a:lnTo>
                      <a:pt x="1161" y="1093"/>
                    </a:lnTo>
                    <a:lnTo>
                      <a:pt x="1166" y="1091"/>
                    </a:lnTo>
                    <a:lnTo>
                      <a:pt x="1176" y="1086"/>
                    </a:lnTo>
                    <a:lnTo>
                      <a:pt x="1196" y="1077"/>
                    </a:lnTo>
                    <a:lnTo>
                      <a:pt x="1206" y="1074"/>
                    </a:lnTo>
                    <a:lnTo>
                      <a:pt x="1214" y="1068"/>
                    </a:lnTo>
                    <a:lnTo>
                      <a:pt x="1214" y="1068"/>
                    </a:lnTo>
                    <a:lnTo>
                      <a:pt x="1225" y="1058"/>
                    </a:lnTo>
                    <a:lnTo>
                      <a:pt x="1236" y="1048"/>
                    </a:lnTo>
                    <a:lnTo>
                      <a:pt x="1260" y="1033"/>
                    </a:lnTo>
                    <a:lnTo>
                      <a:pt x="1283" y="1017"/>
                    </a:lnTo>
                    <a:lnTo>
                      <a:pt x="1293" y="1009"/>
                    </a:lnTo>
                    <a:lnTo>
                      <a:pt x="1303" y="998"/>
                    </a:lnTo>
                    <a:lnTo>
                      <a:pt x="1303" y="998"/>
                    </a:lnTo>
                    <a:lnTo>
                      <a:pt x="1318" y="983"/>
                    </a:lnTo>
                    <a:lnTo>
                      <a:pt x="1333" y="967"/>
                    </a:lnTo>
                    <a:lnTo>
                      <a:pt x="1350" y="951"/>
                    </a:lnTo>
                    <a:lnTo>
                      <a:pt x="1358" y="944"/>
                    </a:lnTo>
                    <a:lnTo>
                      <a:pt x="1367" y="938"/>
                    </a:lnTo>
                    <a:lnTo>
                      <a:pt x="1376" y="932"/>
                    </a:lnTo>
                    <a:lnTo>
                      <a:pt x="1385" y="928"/>
                    </a:lnTo>
                    <a:lnTo>
                      <a:pt x="1394" y="926"/>
                    </a:lnTo>
                    <a:lnTo>
                      <a:pt x="1403" y="925"/>
                    </a:lnTo>
                    <a:lnTo>
                      <a:pt x="1414" y="925"/>
                    </a:lnTo>
                    <a:lnTo>
                      <a:pt x="1424" y="926"/>
                    </a:lnTo>
                    <a:lnTo>
                      <a:pt x="1434" y="930"/>
                    </a:lnTo>
                    <a:lnTo>
                      <a:pt x="1444" y="936"/>
                    </a:lnTo>
                    <a:lnTo>
                      <a:pt x="1444" y="936"/>
                    </a:lnTo>
                    <a:lnTo>
                      <a:pt x="1450" y="940"/>
                    </a:lnTo>
                    <a:lnTo>
                      <a:pt x="1456" y="946"/>
                    </a:lnTo>
                    <a:lnTo>
                      <a:pt x="1460" y="952"/>
                    </a:lnTo>
                    <a:lnTo>
                      <a:pt x="1464" y="958"/>
                    </a:lnTo>
                    <a:lnTo>
                      <a:pt x="1469" y="971"/>
                    </a:lnTo>
                    <a:lnTo>
                      <a:pt x="1474" y="985"/>
                    </a:lnTo>
                    <a:lnTo>
                      <a:pt x="1478" y="998"/>
                    </a:lnTo>
                    <a:lnTo>
                      <a:pt x="1484" y="1012"/>
                    </a:lnTo>
                    <a:lnTo>
                      <a:pt x="1488" y="1019"/>
                    </a:lnTo>
                    <a:lnTo>
                      <a:pt x="1492" y="1026"/>
                    </a:lnTo>
                    <a:lnTo>
                      <a:pt x="1497" y="1031"/>
                    </a:lnTo>
                    <a:lnTo>
                      <a:pt x="1502" y="1037"/>
                    </a:lnTo>
                    <a:lnTo>
                      <a:pt x="1502" y="1037"/>
                    </a:lnTo>
                    <a:lnTo>
                      <a:pt x="1507" y="1043"/>
                    </a:lnTo>
                    <a:lnTo>
                      <a:pt x="1510" y="1051"/>
                    </a:lnTo>
                    <a:lnTo>
                      <a:pt x="1513" y="1059"/>
                    </a:lnTo>
                    <a:lnTo>
                      <a:pt x="1515" y="1067"/>
                    </a:lnTo>
                    <a:lnTo>
                      <a:pt x="1516" y="1076"/>
                    </a:lnTo>
                    <a:lnTo>
                      <a:pt x="1518" y="1084"/>
                    </a:lnTo>
                    <a:lnTo>
                      <a:pt x="1522" y="1092"/>
                    </a:lnTo>
                    <a:lnTo>
                      <a:pt x="1526" y="1097"/>
                    </a:lnTo>
                    <a:lnTo>
                      <a:pt x="1526" y="1097"/>
                    </a:lnTo>
                    <a:lnTo>
                      <a:pt x="1532" y="1101"/>
                    </a:lnTo>
                    <a:lnTo>
                      <a:pt x="1534" y="1102"/>
                    </a:lnTo>
                    <a:lnTo>
                      <a:pt x="1538" y="1102"/>
                    </a:lnTo>
                    <a:lnTo>
                      <a:pt x="1542" y="1100"/>
                    </a:lnTo>
                    <a:lnTo>
                      <a:pt x="1546" y="1095"/>
                    </a:lnTo>
                    <a:lnTo>
                      <a:pt x="1550" y="1089"/>
                    </a:lnTo>
                    <a:lnTo>
                      <a:pt x="1554" y="1084"/>
                    </a:lnTo>
                    <a:lnTo>
                      <a:pt x="1558" y="1070"/>
                    </a:lnTo>
                    <a:lnTo>
                      <a:pt x="1558" y="1070"/>
                    </a:lnTo>
                    <a:lnTo>
                      <a:pt x="1568" y="1101"/>
                    </a:lnTo>
                    <a:lnTo>
                      <a:pt x="1576" y="1134"/>
                    </a:lnTo>
                    <a:lnTo>
                      <a:pt x="1584" y="1166"/>
                    </a:lnTo>
                    <a:lnTo>
                      <a:pt x="1589" y="1182"/>
                    </a:lnTo>
                    <a:lnTo>
                      <a:pt x="1594" y="1196"/>
                    </a:lnTo>
                    <a:lnTo>
                      <a:pt x="1594" y="1196"/>
                    </a:lnTo>
                    <a:lnTo>
                      <a:pt x="1597" y="1204"/>
                    </a:lnTo>
                    <a:lnTo>
                      <a:pt x="1598" y="1212"/>
                    </a:lnTo>
                    <a:lnTo>
                      <a:pt x="1598" y="1228"/>
                    </a:lnTo>
                    <a:lnTo>
                      <a:pt x="1597" y="1245"/>
                    </a:lnTo>
                    <a:lnTo>
                      <a:pt x="1597" y="1261"/>
                    </a:lnTo>
                    <a:lnTo>
                      <a:pt x="1597" y="1261"/>
                    </a:lnTo>
                    <a:lnTo>
                      <a:pt x="1598" y="1267"/>
                    </a:lnTo>
                    <a:lnTo>
                      <a:pt x="1600" y="1271"/>
                    </a:lnTo>
                    <a:lnTo>
                      <a:pt x="1605" y="1283"/>
                    </a:lnTo>
                    <a:lnTo>
                      <a:pt x="1612" y="1293"/>
                    </a:lnTo>
                    <a:lnTo>
                      <a:pt x="1620" y="1302"/>
                    </a:lnTo>
                    <a:lnTo>
                      <a:pt x="1637" y="1321"/>
                    </a:lnTo>
                    <a:lnTo>
                      <a:pt x="1643" y="1332"/>
                    </a:lnTo>
                    <a:lnTo>
                      <a:pt x="1649" y="1343"/>
                    </a:lnTo>
                    <a:lnTo>
                      <a:pt x="1649" y="1343"/>
                    </a:lnTo>
                    <a:lnTo>
                      <a:pt x="1654" y="1360"/>
                    </a:lnTo>
                    <a:lnTo>
                      <a:pt x="1659" y="1376"/>
                    </a:lnTo>
                    <a:lnTo>
                      <a:pt x="1659" y="1376"/>
                    </a:lnTo>
                    <a:lnTo>
                      <a:pt x="1664" y="1385"/>
                    </a:lnTo>
                    <a:lnTo>
                      <a:pt x="1670" y="1394"/>
                    </a:lnTo>
                    <a:lnTo>
                      <a:pt x="1682" y="1412"/>
                    </a:lnTo>
                    <a:lnTo>
                      <a:pt x="1696" y="1428"/>
                    </a:lnTo>
                    <a:lnTo>
                      <a:pt x="1712" y="1443"/>
                    </a:lnTo>
                    <a:lnTo>
                      <a:pt x="1743" y="1473"/>
                    </a:lnTo>
                    <a:lnTo>
                      <a:pt x="1759" y="1487"/>
                    </a:lnTo>
                    <a:lnTo>
                      <a:pt x="1774" y="1503"/>
                    </a:lnTo>
                    <a:lnTo>
                      <a:pt x="1774" y="1503"/>
                    </a:lnTo>
                    <a:lnTo>
                      <a:pt x="1774" y="1498"/>
                    </a:lnTo>
                    <a:lnTo>
                      <a:pt x="1773" y="1492"/>
                    </a:lnTo>
                    <a:lnTo>
                      <a:pt x="1770" y="1481"/>
                    </a:lnTo>
                    <a:lnTo>
                      <a:pt x="1765" y="1472"/>
                    </a:lnTo>
                    <a:lnTo>
                      <a:pt x="1764" y="1467"/>
                    </a:lnTo>
                    <a:lnTo>
                      <a:pt x="1764" y="1464"/>
                    </a:lnTo>
                    <a:lnTo>
                      <a:pt x="1764" y="1464"/>
                    </a:lnTo>
                    <a:lnTo>
                      <a:pt x="1765" y="1451"/>
                    </a:lnTo>
                    <a:lnTo>
                      <a:pt x="1765" y="1439"/>
                    </a:lnTo>
                    <a:lnTo>
                      <a:pt x="1764" y="1427"/>
                    </a:lnTo>
                    <a:lnTo>
                      <a:pt x="1762" y="1415"/>
                    </a:lnTo>
                    <a:lnTo>
                      <a:pt x="1758" y="1404"/>
                    </a:lnTo>
                    <a:lnTo>
                      <a:pt x="1754" y="1393"/>
                    </a:lnTo>
                    <a:lnTo>
                      <a:pt x="1749" y="1383"/>
                    </a:lnTo>
                    <a:lnTo>
                      <a:pt x="1742" y="1373"/>
                    </a:lnTo>
                    <a:lnTo>
                      <a:pt x="1729" y="1353"/>
                    </a:lnTo>
                    <a:lnTo>
                      <a:pt x="1714" y="1335"/>
                    </a:lnTo>
                    <a:lnTo>
                      <a:pt x="1682" y="1300"/>
                    </a:lnTo>
                    <a:lnTo>
                      <a:pt x="1682" y="1300"/>
                    </a:lnTo>
                    <a:lnTo>
                      <a:pt x="1674" y="1290"/>
                    </a:lnTo>
                    <a:lnTo>
                      <a:pt x="1666" y="1279"/>
                    </a:lnTo>
                    <a:lnTo>
                      <a:pt x="1658" y="1268"/>
                    </a:lnTo>
                    <a:lnTo>
                      <a:pt x="1653" y="1255"/>
                    </a:lnTo>
                    <a:lnTo>
                      <a:pt x="1653" y="1255"/>
                    </a:lnTo>
                    <a:lnTo>
                      <a:pt x="1650" y="1246"/>
                    </a:lnTo>
                    <a:lnTo>
                      <a:pt x="1649" y="1236"/>
                    </a:lnTo>
                    <a:lnTo>
                      <a:pt x="1648" y="1226"/>
                    </a:lnTo>
                    <a:lnTo>
                      <a:pt x="1649" y="1216"/>
                    </a:lnTo>
                    <a:lnTo>
                      <a:pt x="1650" y="1196"/>
                    </a:lnTo>
                    <a:lnTo>
                      <a:pt x="1654" y="1176"/>
                    </a:lnTo>
                    <a:lnTo>
                      <a:pt x="1654" y="1176"/>
                    </a:lnTo>
                    <a:lnTo>
                      <a:pt x="1655" y="1172"/>
                    </a:lnTo>
                    <a:lnTo>
                      <a:pt x="1656" y="1170"/>
                    </a:lnTo>
                    <a:lnTo>
                      <a:pt x="1659" y="1170"/>
                    </a:lnTo>
                    <a:lnTo>
                      <a:pt x="1662" y="1170"/>
                    </a:lnTo>
                    <a:lnTo>
                      <a:pt x="1670" y="1171"/>
                    </a:lnTo>
                    <a:lnTo>
                      <a:pt x="1673" y="1171"/>
                    </a:lnTo>
                    <a:lnTo>
                      <a:pt x="1676" y="1170"/>
                    </a:lnTo>
                    <a:lnTo>
                      <a:pt x="1676" y="1170"/>
                    </a:lnTo>
                    <a:lnTo>
                      <a:pt x="1676" y="1180"/>
                    </a:lnTo>
                    <a:lnTo>
                      <a:pt x="1676" y="1180"/>
                    </a:lnTo>
                    <a:lnTo>
                      <a:pt x="1682" y="1180"/>
                    </a:lnTo>
                    <a:lnTo>
                      <a:pt x="1689" y="1180"/>
                    </a:lnTo>
                    <a:lnTo>
                      <a:pt x="1695" y="1182"/>
                    </a:lnTo>
                    <a:lnTo>
                      <a:pt x="1700" y="1184"/>
                    </a:lnTo>
                    <a:lnTo>
                      <a:pt x="1711" y="1190"/>
                    </a:lnTo>
                    <a:lnTo>
                      <a:pt x="1721" y="1197"/>
                    </a:lnTo>
                    <a:lnTo>
                      <a:pt x="1730" y="1207"/>
                    </a:lnTo>
                    <a:lnTo>
                      <a:pt x="1738" y="1218"/>
                    </a:lnTo>
                    <a:lnTo>
                      <a:pt x="1745" y="1229"/>
                    </a:lnTo>
                    <a:lnTo>
                      <a:pt x="1751" y="1241"/>
                    </a:lnTo>
                    <a:lnTo>
                      <a:pt x="1751" y="1241"/>
                    </a:lnTo>
                    <a:lnTo>
                      <a:pt x="1751" y="1241"/>
                    </a:lnTo>
                    <a:lnTo>
                      <a:pt x="1751" y="1241"/>
                    </a:lnTo>
                    <a:lnTo>
                      <a:pt x="1756" y="1236"/>
                    </a:lnTo>
                    <a:lnTo>
                      <a:pt x="1758" y="1234"/>
                    </a:lnTo>
                    <a:lnTo>
                      <a:pt x="1759" y="1230"/>
                    </a:lnTo>
                    <a:lnTo>
                      <a:pt x="1759" y="1230"/>
                    </a:lnTo>
                    <a:lnTo>
                      <a:pt x="1762" y="1234"/>
                    </a:lnTo>
                    <a:lnTo>
                      <a:pt x="1763" y="1235"/>
                    </a:lnTo>
                    <a:lnTo>
                      <a:pt x="1765" y="1236"/>
                    </a:lnTo>
                    <a:lnTo>
                      <a:pt x="1766" y="1235"/>
                    </a:lnTo>
                    <a:lnTo>
                      <a:pt x="1771" y="1234"/>
                    </a:lnTo>
                    <a:lnTo>
                      <a:pt x="1774" y="1230"/>
                    </a:lnTo>
                    <a:lnTo>
                      <a:pt x="1774" y="1230"/>
                    </a:lnTo>
                    <a:lnTo>
                      <a:pt x="1770" y="1238"/>
                    </a:lnTo>
                    <a:lnTo>
                      <a:pt x="1769" y="1242"/>
                    </a:lnTo>
                    <a:lnTo>
                      <a:pt x="1770" y="1246"/>
                    </a:lnTo>
                    <a:lnTo>
                      <a:pt x="1770" y="1246"/>
                    </a:lnTo>
                    <a:lnTo>
                      <a:pt x="1767" y="1244"/>
                    </a:lnTo>
                    <a:lnTo>
                      <a:pt x="1764" y="1242"/>
                    </a:lnTo>
                    <a:lnTo>
                      <a:pt x="1759" y="1242"/>
                    </a:lnTo>
                    <a:lnTo>
                      <a:pt x="1754" y="1242"/>
                    </a:lnTo>
                    <a:lnTo>
                      <a:pt x="1753" y="1241"/>
                    </a:lnTo>
                    <a:lnTo>
                      <a:pt x="1751" y="1241"/>
                    </a:lnTo>
                    <a:lnTo>
                      <a:pt x="1751" y="1241"/>
                    </a:lnTo>
                    <a:lnTo>
                      <a:pt x="1749" y="1242"/>
                    </a:lnTo>
                    <a:lnTo>
                      <a:pt x="1747" y="1244"/>
                    </a:lnTo>
                    <a:lnTo>
                      <a:pt x="1748" y="1246"/>
                    </a:lnTo>
                    <a:lnTo>
                      <a:pt x="1750" y="1250"/>
                    </a:lnTo>
                    <a:lnTo>
                      <a:pt x="1750" y="1250"/>
                    </a:lnTo>
                    <a:lnTo>
                      <a:pt x="1757" y="1253"/>
                    </a:lnTo>
                    <a:lnTo>
                      <a:pt x="1764" y="1257"/>
                    </a:lnTo>
                    <a:lnTo>
                      <a:pt x="1772" y="1260"/>
                    </a:lnTo>
                    <a:lnTo>
                      <a:pt x="1779" y="1261"/>
                    </a:lnTo>
                    <a:lnTo>
                      <a:pt x="1786" y="1262"/>
                    </a:lnTo>
                    <a:lnTo>
                      <a:pt x="1791" y="1261"/>
                    </a:lnTo>
                    <a:lnTo>
                      <a:pt x="1796" y="1259"/>
                    </a:lnTo>
                    <a:lnTo>
                      <a:pt x="1799" y="1254"/>
                    </a:lnTo>
                    <a:lnTo>
                      <a:pt x="1799" y="1254"/>
                    </a:lnTo>
                    <a:lnTo>
                      <a:pt x="1806" y="1243"/>
                    </a:lnTo>
                    <a:lnTo>
                      <a:pt x="1814" y="1233"/>
                    </a:lnTo>
                    <a:lnTo>
                      <a:pt x="1823" y="1225"/>
                    </a:lnTo>
                    <a:lnTo>
                      <a:pt x="1829" y="1221"/>
                    </a:lnTo>
                    <a:lnTo>
                      <a:pt x="1833" y="1219"/>
                    </a:lnTo>
                    <a:lnTo>
                      <a:pt x="1833" y="1219"/>
                    </a:lnTo>
                    <a:lnTo>
                      <a:pt x="1853" y="1213"/>
                    </a:lnTo>
                    <a:lnTo>
                      <a:pt x="1859" y="1210"/>
                    </a:lnTo>
                    <a:lnTo>
                      <a:pt x="1862" y="1208"/>
                    </a:lnTo>
                    <a:lnTo>
                      <a:pt x="1863" y="1205"/>
                    </a:lnTo>
                    <a:lnTo>
                      <a:pt x="1863" y="1205"/>
                    </a:lnTo>
                    <a:lnTo>
                      <a:pt x="1875" y="1155"/>
                    </a:lnTo>
                    <a:lnTo>
                      <a:pt x="1881" y="1132"/>
                    </a:lnTo>
                    <a:lnTo>
                      <a:pt x="1885" y="1109"/>
                    </a:lnTo>
                    <a:lnTo>
                      <a:pt x="1885" y="1109"/>
                    </a:lnTo>
                    <a:lnTo>
                      <a:pt x="1885" y="1104"/>
                    </a:lnTo>
                    <a:lnTo>
                      <a:pt x="1885" y="1101"/>
                    </a:lnTo>
                    <a:lnTo>
                      <a:pt x="1881" y="1092"/>
                    </a:lnTo>
                    <a:lnTo>
                      <a:pt x="1875" y="1084"/>
                    </a:lnTo>
                    <a:lnTo>
                      <a:pt x="1870" y="1076"/>
                    </a:lnTo>
                    <a:lnTo>
                      <a:pt x="1855" y="1058"/>
                    </a:lnTo>
                    <a:lnTo>
                      <a:pt x="1848" y="1047"/>
                    </a:lnTo>
                    <a:lnTo>
                      <a:pt x="1842" y="1037"/>
                    </a:lnTo>
                    <a:lnTo>
                      <a:pt x="1842" y="1037"/>
                    </a:lnTo>
                    <a:lnTo>
                      <a:pt x="1840" y="1034"/>
                    </a:lnTo>
                    <a:lnTo>
                      <a:pt x="1837" y="1029"/>
                    </a:lnTo>
                    <a:lnTo>
                      <a:pt x="1829" y="1021"/>
                    </a:lnTo>
                    <a:lnTo>
                      <a:pt x="1819" y="1013"/>
                    </a:lnTo>
                    <a:lnTo>
                      <a:pt x="1809" y="1003"/>
                    </a:lnTo>
                    <a:lnTo>
                      <a:pt x="1809" y="1003"/>
                    </a:lnTo>
                    <a:lnTo>
                      <a:pt x="1807" y="998"/>
                    </a:lnTo>
                    <a:lnTo>
                      <a:pt x="1807" y="994"/>
                    </a:lnTo>
                    <a:lnTo>
                      <a:pt x="1807" y="988"/>
                    </a:lnTo>
                    <a:lnTo>
                      <a:pt x="1809" y="985"/>
                    </a:lnTo>
                    <a:lnTo>
                      <a:pt x="1809" y="985"/>
                    </a:lnTo>
                    <a:lnTo>
                      <a:pt x="1820" y="975"/>
                    </a:lnTo>
                    <a:lnTo>
                      <a:pt x="1825" y="971"/>
                    </a:lnTo>
                    <a:lnTo>
                      <a:pt x="1830" y="967"/>
                    </a:lnTo>
                    <a:lnTo>
                      <a:pt x="1837" y="964"/>
                    </a:lnTo>
                    <a:lnTo>
                      <a:pt x="1842" y="962"/>
                    </a:lnTo>
                    <a:lnTo>
                      <a:pt x="1849" y="962"/>
                    </a:lnTo>
                    <a:lnTo>
                      <a:pt x="1857" y="963"/>
                    </a:lnTo>
                    <a:lnTo>
                      <a:pt x="1857" y="963"/>
                    </a:lnTo>
                    <a:lnTo>
                      <a:pt x="1856" y="971"/>
                    </a:lnTo>
                    <a:lnTo>
                      <a:pt x="1857" y="977"/>
                    </a:lnTo>
                    <a:lnTo>
                      <a:pt x="1861" y="983"/>
                    </a:lnTo>
                    <a:lnTo>
                      <a:pt x="1864" y="987"/>
                    </a:lnTo>
                    <a:lnTo>
                      <a:pt x="1870" y="990"/>
                    </a:lnTo>
                    <a:lnTo>
                      <a:pt x="1875" y="994"/>
                    </a:lnTo>
                    <a:lnTo>
                      <a:pt x="1887" y="998"/>
                    </a:lnTo>
                    <a:lnTo>
                      <a:pt x="1887" y="998"/>
                    </a:lnTo>
                    <a:lnTo>
                      <a:pt x="1890" y="1000"/>
                    </a:lnTo>
                    <a:lnTo>
                      <a:pt x="1894" y="1001"/>
                    </a:lnTo>
                    <a:lnTo>
                      <a:pt x="1895" y="1001"/>
                    </a:lnTo>
                    <a:lnTo>
                      <a:pt x="1896" y="1000"/>
                    </a:lnTo>
                    <a:lnTo>
                      <a:pt x="1897" y="997"/>
                    </a:lnTo>
                    <a:lnTo>
                      <a:pt x="1896" y="994"/>
                    </a:lnTo>
                    <a:lnTo>
                      <a:pt x="1896" y="994"/>
                    </a:lnTo>
                    <a:lnTo>
                      <a:pt x="1894" y="994"/>
                    </a:lnTo>
                    <a:lnTo>
                      <a:pt x="1891" y="994"/>
                    </a:lnTo>
                    <a:lnTo>
                      <a:pt x="1891" y="992"/>
                    </a:lnTo>
                    <a:lnTo>
                      <a:pt x="1891" y="990"/>
                    </a:lnTo>
                    <a:lnTo>
                      <a:pt x="1892" y="987"/>
                    </a:lnTo>
                    <a:lnTo>
                      <a:pt x="1892" y="985"/>
                    </a:lnTo>
                    <a:lnTo>
                      <a:pt x="1891" y="984"/>
                    </a:lnTo>
                    <a:lnTo>
                      <a:pt x="1891" y="984"/>
                    </a:lnTo>
                    <a:lnTo>
                      <a:pt x="1897" y="980"/>
                    </a:lnTo>
                    <a:lnTo>
                      <a:pt x="1902" y="976"/>
                    </a:lnTo>
                    <a:lnTo>
                      <a:pt x="1908" y="965"/>
                    </a:lnTo>
                    <a:lnTo>
                      <a:pt x="1914" y="955"/>
                    </a:lnTo>
                    <a:lnTo>
                      <a:pt x="1920" y="947"/>
                    </a:lnTo>
                    <a:lnTo>
                      <a:pt x="1920" y="947"/>
                    </a:lnTo>
                    <a:lnTo>
                      <a:pt x="1930" y="937"/>
                    </a:lnTo>
                    <a:lnTo>
                      <a:pt x="1940" y="928"/>
                    </a:lnTo>
                    <a:lnTo>
                      <a:pt x="1953" y="921"/>
                    </a:lnTo>
                    <a:lnTo>
                      <a:pt x="1965" y="915"/>
                    </a:lnTo>
                    <a:lnTo>
                      <a:pt x="1980" y="911"/>
                    </a:lnTo>
                    <a:lnTo>
                      <a:pt x="1994" y="907"/>
                    </a:lnTo>
                    <a:lnTo>
                      <a:pt x="2008" y="905"/>
                    </a:lnTo>
                    <a:lnTo>
                      <a:pt x="2023" y="903"/>
                    </a:lnTo>
                    <a:lnTo>
                      <a:pt x="2023" y="903"/>
                    </a:lnTo>
                    <a:lnTo>
                      <a:pt x="2022" y="903"/>
                    </a:lnTo>
                    <a:lnTo>
                      <a:pt x="2021" y="903"/>
                    </a:lnTo>
                    <a:lnTo>
                      <a:pt x="2016" y="903"/>
                    </a:lnTo>
                    <a:lnTo>
                      <a:pt x="2015" y="904"/>
                    </a:lnTo>
                    <a:lnTo>
                      <a:pt x="2014" y="903"/>
                    </a:lnTo>
                    <a:lnTo>
                      <a:pt x="2014" y="902"/>
                    </a:lnTo>
                    <a:lnTo>
                      <a:pt x="2015" y="900"/>
                    </a:lnTo>
                    <a:lnTo>
                      <a:pt x="2015" y="900"/>
                    </a:lnTo>
                    <a:lnTo>
                      <a:pt x="2019" y="895"/>
                    </a:lnTo>
                    <a:lnTo>
                      <a:pt x="2021" y="892"/>
                    </a:lnTo>
                    <a:lnTo>
                      <a:pt x="2029" y="887"/>
                    </a:lnTo>
                    <a:lnTo>
                      <a:pt x="2038" y="885"/>
                    </a:lnTo>
                    <a:lnTo>
                      <a:pt x="2047" y="881"/>
                    </a:lnTo>
                    <a:lnTo>
                      <a:pt x="2055" y="879"/>
                    </a:lnTo>
                    <a:lnTo>
                      <a:pt x="2064" y="876"/>
                    </a:lnTo>
                    <a:lnTo>
                      <a:pt x="2068" y="873"/>
                    </a:lnTo>
                    <a:lnTo>
                      <a:pt x="2071" y="870"/>
                    </a:lnTo>
                    <a:lnTo>
                      <a:pt x="2074" y="867"/>
                    </a:lnTo>
                    <a:lnTo>
                      <a:pt x="2077" y="862"/>
                    </a:lnTo>
                    <a:lnTo>
                      <a:pt x="2077" y="862"/>
                    </a:lnTo>
                    <a:lnTo>
                      <a:pt x="2081" y="854"/>
                    </a:lnTo>
                    <a:lnTo>
                      <a:pt x="2086" y="847"/>
                    </a:lnTo>
                    <a:lnTo>
                      <a:pt x="2091" y="840"/>
                    </a:lnTo>
                    <a:lnTo>
                      <a:pt x="2098" y="834"/>
                    </a:lnTo>
                    <a:lnTo>
                      <a:pt x="2112" y="822"/>
                    </a:lnTo>
                    <a:lnTo>
                      <a:pt x="2126" y="811"/>
                    </a:lnTo>
                    <a:lnTo>
                      <a:pt x="2126" y="811"/>
                    </a:lnTo>
                    <a:lnTo>
                      <a:pt x="2135" y="803"/>
                    </a:lnTo>
                    <a:lnTo>
                      <a:pt x="2143" y="794"/>
                    </a:lnTo>
                    <a:lnTo>
                      <a:pt x="2151" y="783"/>
                    </a:lnTo>
                    <a:lnTo>
                      <a:pt x="2156" y="773"/>
                    </a:lnTo>
                    <a:lnTo>
                      <a:pt x="2169" y="752"/>
                    </a:lnTo>
                    <a:lnTo>
                      <a:pt x="2176" y="740"/>
                    </a:lnTo>
                    <a:lnTo>
                      <a:pt x="2182" y="730"/>
                    </a:lnTo>
                    <a:lnTo>
                      <a:pt x="2182" y="730"/>
                    </a:lnTo>
                    <a:lnTo>
                      <a:pt x="2186" y="724"/>
                    </a:lnTo>
                    <a:lnTo>
                      <a:pt x="2187" y="718"/>
                    </a:lnTo>
                    <a:lnTo>
                      <a:pt x="2189" y="711"/>
                    </a:lnTo>
                    <a:lnTo>
                      <a:pt x="2189" y="704"/>
                    </a:lnTo>
                    <a:lnTo>
                      <a:pt x="2189" y="696"/>
                    </a:lnTo>
                    <a:lnTo>
                      <a:pt x="2187" y="689"/>
                    </a:lnTo>
                    <a:lnTo>
                      <a:pt x="2186" y="683"/>
                    </a:lnTo>
                    <a:lnTo>
                      <a:pt x="2182" y="679"/>
                    </a:lnTo>
                    <a:lnTo>
                      <a:pt x="2182" y="679"/>
                    </a:lnTo>
                    <a:lnTo>
                      <a:pt x="2177" y="672"/>
                    </a:lnTo>
                    <a:lnTo>
                      <a:pt x="2171" y="665"/>
                    </a:lnTo>
                    <a:lnTo>
                      <a:pt x="2167" y="656"/>
                    </a:lnTo>
                    <a:lnTo>
                      <a:pt x="2162" y="648"/>
                    </a:lnTo>
                    <a:lnTo>
                      <a:pt x="2155" y="630"/>
                    </a:lnTo>
                    <a:lnTo>
                      <a:pt x="2151" y="611"/>
                    </a:lnTo>
                    <a:lnTo>
                      <a:pt x="2151" y="611"/>
                    </a:lnTo>
                    <a:lnTo>
                      <a:pt x="2154" y="611"/>
                    </a:lnTo>
                    <a:lnTo>
                      <a:pt x="2156" y="611"/>
                    </a:lnTo>
                    <a:lnTo>
                      <a:pt x="2161" y="608"/>
                    </a:lnTo>
                    <a:lnTo>
                      <a:pt x="2165" y="606"/>
                    </a:lnTo>
                    <a:lnTo>
                      <a:pt x="2168" y="606"/>
                    </a:lnTo>
                    <a:lnTo>
                      <a:pt x="2171" y="606"/>
                    </a:lnTo>
                    <a:lnTo>
                      <a:pt x="2171" y="606"/>
                    </a:lnTo>
                    <a:lnTo>
                      <a:pt x="2165" y="599"/>
                    </a:lnTo>
                    <a:lnTo>
                      <a:pt x="2159" y="594"/>
                    </a:lnTo>
                    <a:lnTo>
                      <a:pt x="2153" y="589"/>
                    </a:lnTo>
                    <a:lnTo>
                      <a:pt x="2148" y="583"/>
                    </a:lnTo>
                    <a:lnTo>
                      <a:pt x="2145" y="578"/>
                    </a:lnTo>
                    <a:lnTo>
                      <a:pt x="2144" y="572"/>
                    </a:lnTo>
                    <a:lnTo>
                      <a:pt x="2145" y="565"/>
                    </a:lnTo>
                    <a:lnTo>
                      <a:pt x="2148" y="557"/>
                    </a:lnTo>
                    <a:lnTo>
                      <a:pt x="2148" y="557"/>
                    </a:lnTo>
                    <a:lnTo>
                      <a:pt x="2159" y="542"/>
                    </a:lnTo>
                    <a:lnTo>
                      <a:pt x="2170" y="529"/>
                    </a:lnTo>
                    <a:lnTo>
                      <a:pt x="2177" y="523"/>
                    </a:lnTo>
                    <a:lnTo>
                      <a:pt x="2184" y="517"/>
                    </a:lnTo>
                    <a:lnTo>
                      <a:pt x="2190" y="513"/>
                    </a:lnTo>
                    <a:lnTo>
                      <a:pt x="2200" y="508"/>
                    </a:lnTo>
                    <a:lnTo>
                      <a:pt x="2200" y="508"/>
                    </a:lnTo>
                    <a:lnTo>
                      <a:pt x="2201" y="507"/>
                    </a:lnTo>
                    <a:lnTo>
                      <a:pt x="2202" y="505"/>
                    </a:lnTo>
                    <a:lnTo>
                      <a:pt x="2204" y="499"/>
                    </a:lnTo>
                    <a:lnTo>
                      <a:pt x="2205" y="495"/>
                    </a:lnTo>
                    <a:lnTo>
                      <a:pt x="2205" y="492"/>
                    </a:lnTo>
                    <a:lnTo>
                      <a:pt x="2204" y="492"/>
                    </a:lnTo>
                    <a:lnTo>
                      <a:pt x="2204" y="492"/>
                    </a:lnTo>
                    <a:lnTo>
                      <a:pt x="2190" y="490"/>
                    </a:lnTo>
                    <a:lnTo>
                      <a:pt x="2177" y="489"/>
                    </a:lnTo>
                    <a:lnTo>
                      <a:pt x="2148" y="486"/>
                    </a:lnTo>
                    <a:lnTo>
                      <a:pt x="2135" y="483"/>
                    </a:lnTo>
                    <a:lnTo>
                      <a:pt x="2122" y="479"/>
                    </a:lnTo>
                    <a:lnTo>
                      <a:pt x="2110" y="472"/>
                    </a:lnTo>
                    <a:lnTo>
                      <a:pt x="2104" y="468"/>
                    </a:lnTo>
                    <a:lnTo>
                      <a:pt x="2098" y="464"/>
                    </a:lnTo>
                    <a:lnTo>
                      <a:pt x="2098" y="464"/>
                    </a:lnTo>
                    <a:lnTo>
                      <a:pt x="2097" y="460"/>
                    </a:lnTo>
                    <a:lnTo>
                      <a:pt x="2096" y="457"/>
                    </a:lnTo>
                    <a:lnTo>
                      <a:pt x="2097" y="454"/>
                    </a:lnTo>
                    <a:lnTo>
                      <a:pt x="2098" y="450"/>
                    </a:lnTo>
                    <a:lnTo>
                      <a:pt x="2098" y="450"/>
                    </a:lnTo>
                    <a:lnTo>
                      <a:pt x="2101" y="448"/>
                    </a:lnTo>
                    <a:lnTo>
                      <a:pt x="2103" y="446"/>
                    </a:lnTo>
                    <a:lnTo>
                      <a:pt x="2109" y="445"/>
                    </a:lnTo>
                    <a:lnTo>
                      <a:pt x="2114" y="446"/>
                    </a:lnTo>
                    <a:lnTo>
                      <a:pt x="2121" y="447"/>
                    </a:lnTo>
                    <a:lnTo>
                      <a:pt x="2126" y="449"/>
                    </a:lnTo>
                    <a:lnTo>
                      <a:pt x="2131" y="450"/>
                    </a:lnTo>
                    <a:lnTo>
                      <a:pt x="2136" y="450"/>
                    </a:lnTo>
                    <a:lnTo>
                      <a:pt x="2137" y="449"/>
                    </a:lnTo>
                    <a:lnTo>
                      <a:pt x="2138" y="448"/>
                    </a:lnTo>
                    <a:lnTo>
                      <a:pt x="2138" y="448"/>
                    </a:lnTo>
                    <a:lnTo>
                      <a:pt x="2147" y="430"/>
                    </a:lnTo>
                    <a:lnTo>
                      <a:pt x="2156" y="413"/>
                    </a:lnTo>
                    <a:lnTo>
                      <a:pt x="2162" y="406"/>
                    </a:lnTo>
                    <a:lnTo>
                      <a:pt x="2168" y="400"/>
                    </a:lnTo>
                    <a:lnTo>
                      <a:pt x="2173" y="396"/>
                    </a:lnTo>
                    <a:lnTo>
                      <a:pt x="2181" y="393"/>
                    </a:lnTo>
                    <a:lnTo>
                      <a:pt x="2181" y="393"/>
                    </a:lnTo>
                    <a:lnTo>
                      <a:pt x="2185" y="393"/>
                    </a:lnTo>
                    <a:lnTo>
                      <a:pt x="2187" y="395"/>
                    </a:lnTo>
                    <a:lnTo>
                      <a:pt x="2188" y="396"/>
                    </a:lnTo>
                    <a:lnTo>
                      <a:pt x="2189" y="398"/>
                    </a:lnTo>
                    <a:lnTo>
                      <a:pt x="2188" y="405"/>
                    </a:lnTo>
                    <a:lnTo>
                      <a:pt x="2187" y="413"/>
                    </a:lnTo>
                    <a:lnTo>
                      <a:pt x="2185" y="421"/>
                    </a:lnTo>
                    <a:lnTo>
                      <a:pt x="2184" y="429"/>
                    </a:lnTo>
                    <a:lnTo>
                      <a:pt x="2185" y="433"/>
                    </a:lnTo>
                    <a:lnTo>
                      <a:pt x="2186" y="437"/>
                    </a:lnTo>
                    <a:lnTo>
                      <a:pt x="2188" y="440"/>
                    </a:lnTo>
                    <a:lnTo>
                      <a:pt x="2192" y="442"/>
                    </a:lnTo>
                    <a:lnTo>
                      <a:pt x="2192" y="442"/>
                    </a:lnTo>
                    <a:lnTo>
                      <a:pt x="2196" y="445"/>
                    </a:lnTo>
                    <a:lnTo>
                      <a:pt x="2200" y="446"/>
                    </a:lnTo>
                    <a:lnTo>
                      <a:pt x="2210" y="446"/>
                    </a:lnTo>
                    <a:lnTo>
                      <a:pt x="2220" y="445"/>
                    </a:lnTo>
                    <a:lnTo>
                      <a:pt x="2230" y="442"/>
                    </a:lnTo>
                    <a:lnTo>
                      <a:pt x="2238" y="441"/>
                    </a:lnTo>
                    <a:lnTo>
                      <a:pt x="2246" y="441"/>
                    </a:lnTo>
                    <a:lnTo>
                      <a:pt x="2248" y="442"/>
                    </a:lnTo>
                    <a:lnTo>
                      <a:pt x="2251" y="445"/>
                    </a:lnTo>
                    <a:lnTo>
                      <a:pt x="2252" y="448"/>
                    </a:lnTo>
                    <a:lnTo>
                      <a:pt x="2252" y="453"/>
                    </a:lnTo>
                    <a:lnTo>
                      <a:pt x="2252" y="453"/>
                    </a:lnTo>
                    <a:lnTo>
                      <a:pt x="2253" y="454"/>
                    </a:lnTo>
                    <a:lnTo>
                      <a:pt x="2256" y="456"/>
                    </a:lnTo>
                    <a:lnTo>
                      <a:pt x="2267" y="459"/>
                    </a:lnTo>
                    <a:lnTo>
                      <a:pt x="2276" y="463"/>
                    </a:lnTo>
                    <a:lnTo>
                      <a:pt x="2279" y="465"/>
                    </a:lnTo>
                    <a:lnTo>
                      <a:pt x="2281" y="467"/>
                    </a:lnTo>
                    <a:lnTo>
                      <a:pt x="2281" y="467"/>
                    </a:lnTo>
                    <a:lnTo>
                      <a:pt x="2280" y="470"/>
                    </a:lnTo>
                    <a:lnTo>
                      <a:pt x="2279" y="473"/>
                    </a:lnTo>
                    <a:lnTo>
                      <a:pt x="2276" y="479"/>
                    </a:lnTo>
                    <a:lnTo>
                      <a:pt x="2271" y="483"/>
                    </a:lnTo>
                    <a:lnTo>
                      <a:pt x="2271" y="487"/>
                    </a:lnTo>
                    <a:lnTo>
                      <a:pt x="2271" y="489"/>
                    </a:lnTo>
                    <a:lnTo>
                      <a:pt x="2271" y="489"/>
                    </a:lnTo>
                    <a:lnTo>
                      <a:pt x="2272" y="491"/>
                    </a:lnTo>
                    <a:lnTo>
                      <a:pt x="2273" y="492"/>
                    </a:lnTo>
                    <a:lnTo>
                      <a:pt x="2279" y="492"/>
                    </a:lnTo>
                    <a:lnTo>
                      <a:pt x="2286" y="493"/>
                    </a:lnTo>
                    <a:lnTo>
                      <a:pt x="2288" y="495"/>
                    </a:lnTo>
                    <a:lnTo>
                      <a:pt x="2291" y="497"/>
                    </a:lnTo>
                    <a:lnTo>
                      <a:pt x="2291" y="497"/>
                    </a:lnTo>
                    <a:lnTo>
                      <a:pt x="2294" y="503"/>
                    </a:lnTo>
                    <a:lnTo>
                      <a:pt x="2295" y="507"/>
                    </a:lnTo>
                    <a:lnTo>
                      <a:pt x="2295" y="512"/>
                    </a:lnTo>
                    <a:lnTo>
                      <a:pt x="2294" y="516"/>
                    </a:lnTo>
                    <a:lnTo>
                      <a:pt x="2292" y="522"/>
                    </a:lnTo>
                    <a:lnTo>
                      <a:pt x="2292" y="524"/>
                    </a:lnTo>
                    <a:lnTo>
                      <a:pt x="2293" y="526"/>
                    </a:lnTo>
                    <a:lnTo>
                      <a:pt x="2293" y="526"/>
                    </a:lnTo>
                    <a:lnTo>
                      <a:pt x="2295" y="530"/>
                    </a:lnTo>
                    <a:lnTo>
                      <a:pt x="2296" y="532"/>
                    </a:lnTo>
                    <a:lnTo>
                      <a:pt x="2297" y="536"/>
                    </a:lnTo>
                    <a:lnTo>
                      <a:pt x="2296" y="538"/>
                    </a:lnTo>
                    <a:lnTo>
                      <a:pt x="2292" y="554"/>
                    </a:lnTo>
                    <a:lnTo>
                      <a:pt x="2292" y="554"/>
                    </a:lnTo>
                    <a:lnTo>
                      <a:pt x="2288" y="566"/>
                    </a:lnTo>
                    <a:lnTo>
                      <a:pt x="2287" y="572"/>
                    </a:lnTo>
                    <a:lnTo>
                      <a:pt x="2287" y="574"/>
                    </a:lnTo>
                    <a:lnTo>
                      <a:pt x="2288" y="575"/>
                    </a:lnTo>
                    <a:lnTo>
                      <a:pt x="2288" y="575"/>
                    </a:lnTo>
                    <a:lnTo>
                      <a:pt x="2289" y="578"/>
                    </a:lnTo>
                    <a:lnTo>
                      <a:pt x="2291" y="581"/>
                    </a:lnTo>
                    <a:lnTo>
                      <a:pt x="2291" y="586"/>
                    </a:lnTo>
                    <a:lnTo>
                      <a:pt x="2291" y="589"/>
                    </a:lnTo>
                    <a:lnTo>
                      <a:pt x="2292" y="590"/>
                    </a:lnTo>
                    <a:lnTo>
                      <a:pt x="2294" y="590"/>
                    </a:lnTo>
                    <a:lnTo>
                      <a:pt x="2294" y="590"/>
                    </a:lnTo>
                    <a:lnTo>
                      <a:pt x="2306" y="588"/>
                    </a:lnTo>
                    <a:lnTo>
                      <a:pt x="2314" y="586"/>
                    </a:lnTo>
                    <a:lnTo>
                      <a:pt x="2320" y="582"/>
                    </a:lnTo>
                    <a:lnTo>
                      <a:pt x="2325" y="579"/>
                    </a:lnTo>
                    <a:lnTo>
                      <a:pt x="2334" y="567"/>
                    </a:lnTo>
                    <a:lnTo>
                      <a:pt x="2341" y="561"/>
                    </a:lnTo>
                    <a:lnTo>
                      <a:pt x="2351" y="554"/>
                    </a:lnTo>
                    <a:lnTo>
                      <a:pt x="2351" y="554"/>
                    </a:lnTo>
                    <a:lnTo>
                      <a:pt x="2354" y="551"/>
                    </a:lnTo>
                    <a:lnTo>
                      <a:pt x="2358" y="547"/>
                    </a:lnTo>
                    <a:lnTo>
                      <a:pt x="2364" y="539"/>
                    </a:lnTo>
                    <a:lnTo>
                      <a:pt x="2368" y="531"/>
                    </a:lnTo>
                    <a:lnTo>
                      <a:pt x="2368" y="528"/>
                    </a:lnTo>
                    <a:lnTo>
                      <a:pt x="2367" y="526"/>
                    </a:lnTo>
                    <a:lnTo>
                      <a:pt x="2367" y="526"/>
                    </a:lnTo>
                    <a:lnTo>
                      <a:pt x="2363" y="526"/>
                    </a:lnTo>
                    <a:lnTo>
                      <a:pt x="2362" y="523"/>
                    </a:lnTo>
                    <a:lnTo>
                      <a:pt x="2360" y="520"/>
                    </a:lnTo>
                    <a:lnTo>
                      <a:pt x="2360" y="514"/>
                    </a:lnTo>
                    <a:lnTo>
                      <a:pt x="2358" y="503"/>
                    </a:lnTo>
                    <a:lnTo>
                      <a:pt x="2355" y="497"/>
                    </a:lnTo>
                    <a:lnTo>
                      <a:pt x="2352" y="491"/>
                    </a:lnTo>
                    <a:lnTo>
                      <a:pt x="2352" y="491"/>
                    </a:lnTo>
                    <a:lnTo>
                      <a:pt x="2345" y="481"/>
                    </a:lnTo>
                    <a:lnTo>
                      <a:pt x="2339" y="473"/>
                    </a:lnTo>
                    <a:lnTo>
                      <a:pt x="2335" y="466"/>
                    </a:lnTo>
                    <a:lnTo>
                      <a:pt x="2333" y="457"/>
                    </a:lnTo>
                    <a:lnTo>
                      <a:pt x="2333" y="457"/>
                    </a:lnTo>
                    <a:lnTo>
                      <a:pt x="2333" y="453"/>
                    </a:lnTo>
                    <a:lnTo>
                      <a:pt x="2334" y="448"/>
                    </a:lnTo>
                    <a:lnTo>
                      <a:pt x="2339" y="439"/>
                    </a:lnTo>
                    <a:lnTo>
                      <a:pt x="2343" y="430"/>
                    </a:lnTo>
                    <a:lnTo>
                      <a:pt x="2344" y="426"/>
                    </a:lnTo>
                    <a:lnTo>
                      <a:pt x="2342" y="423"/>
                    </a:lnTo>
                    <a:lnTo>
                      <a:pt x="2342" y="423"/>
                    </a:lnTo>
                    <a:lnTo>
                      <a:pt x="2343" y="421"/>
                    </a:lnTo>
                    <a:lnTo>
                      <a:pt x="2345" y="417"/>
                    </a:lnTo>
                    <a:lnTo>
                      <a:pt x="2354" y="409"/>
                    </a:lnTo>
                    <a:lnTo>
                      <a:pt x="2362" y="402"/>
                    </a:lnTo>
                    <a:lnTo>
                      <a:pt x="2363" y="399"/>
                    </a:lnTo>
                    <a:lnTo>
                      <a:pt x="2363" y="399"/>
                    </a:lnTo>
                    <a:lnTo>
                      <a:pt x="2363" y="398"/>
                    </a:lnTo>
                    <a:lnTo>
                      <a:pt x="2363" y="398"/>
                    </a:lnTo>
                    <a:lnTo>
                      <a:pt x="2364" y="395"/>
                    </a:lnTo>
                    <a:lnTo>
                      <a:pt x="2366" y="391"/>
                    </a:lnTo>
                    <a:lnTo>
                      <a:pt x="2366" y="387"/>
                    </a:lnTo>
                    <a:lnTo>
                      <a:pt x="2367" y="384"/>
                    </a:lnTo>
                    <a:lnTo>
                      <a:pt x="2367" y="384"/>
                    </a:lnTo>
                    <a:lnTo>
                      <a:pt x="2372" y="375"/>
                    </a:lnTo>
                    <a:lnTo>
                      <a:pt x="2375" y="370"/>
                    </a:lnTo>
                    <a:lnTo>
                      <a:pt x="2377" y="362"/>
                    </a:lnTo>
                    <a:lnTo>
                      <a:pt x="2378" y="357"/>
                    </a:lnTo>
                    <a:lnTo>
                      <a:pt x="2382" y="352"/>
                    </a:lnTo>
                    <a:lnTo>
                      <a:pt x="2389" y="344"/>
                    </a:lnTo>
                    <a:lnTo>
                      <a:pt x="2401" y="333"/>
                    </a:lnTo>
                    <a:lnTo>
                      <a:pt x="2401" y="333"/>
                    </a:lnTo>
                    <a:lnTo>
                      <a:pt x="2420" y="333"/>
                    </a:lnTo>
                    <a:lnTo>
                      <a:pt x="2440" y="330"/>
                    </a:lnTo>
                    <a:lnTo>
                      <a:pt x="2459" y="325"/>
                    </a:lnTo>
                    <a:lnTo>
                      <a:pt x="2477" y="318"/>
                    </a:lnTo>
                    <a:lnTo>
                      <a:pt x="2494" y="309"/>
                    </a:lnTo>
                    <a:lnTo>
                      <a:pt x="2502" y="304"/>
                    </a:lnTo>
                    <a:lnTo>
                      <a:pt x="2509" y="298"/>
                    </a:lnTo>
                    <a:lnTo>
                      <a:pt x="2516" y="292"/>
                    </a:lnTo>
                    <a:lnTo>
                      <a:pt x="2523" y="285"/>
                    </a:lnTo>
                    <a:lnTo>
                      <a:pt x="2528" y="277"/>
                    </a:lnTo>
                    <a:lnTo>
                      <a:pt x="2533" y="269"/>
                    </a:lnTo>
                    <a:lnTo>
                      <a:pt x="2533" y="269"/>
                    </a:lnTo>
                    <a:lnTo>
                      <a:pt x="2557" y="227"/>
                    </a:lnTo>
                    <a:lnTo>
                      <a:pt x="2569" y="207"/>
                    </a:lnTo>
                    <a:lnTo>
                      <a:pt x="2583" y="188"/>
                    </a:lnTo>
                    <a:lnTo>
                      <a:pt x="2583" y="188"/>
                    </a:lnTo>
                    <a:lnTo>
                      <a:pt x="2560" y="181"/>
                    </a:lnTo>
                    <a:lnTo>
                      <a:pt x="2560" y="181"/>
                    </a:lnTo>
                    <a:lnTo>
                      <a:pt x="2550" y="180"/>
                    </a:lnTo>
                    <a:lnTo>
                      <a:pt x="2542" y="180"/>
                    </a:lnTo>
                    <a:lnTo>
                      <a:pt x="2534" y="182"/>
                    </a:lnTo>
                    <a:lnTo>
                      <a:pt x="2528" y="184"/>
                    </a:lnTo>
                    <a:lnTo>
                      <a:pt x="2521" y="186"/>
                    </a:lnTo>
                    <a:lnTo>
                      <a:pt x="2515" y="189"/>
                    </a:lnTo>
                    <a:lnTo>
                      <a:pt x="2508" y="189"/>
                    </a:lnTo>
                    <a:lnTo>
                      <a:pt x="2499" y="188"/>
                    </a:lnTo>
                    <a:lnTo>
                      <a:pt x="2499" y="18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造字工房尚雅体演示版常规体" pitchFamily="50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4" name="Freeform: Shape 61"/>
              <p:cNvSpPr/>
              <p:nvPr/>
            </p:nvSpPr>
            <p:spPr bwMode="auto">
              <a:xfrm>
                <a:off x="3848100" y="3197225"/>
                <a:ext cx="17463" cy="11112"/>
              </a:xfrm>
              <a:custGeom>
                <a:gdLst>
                  <a:gd name="T0" fmla="*/ 19 w 20"/>
                  <a:gd name="T1" fmla="*/ 9 h 13"/>
                  <a:gd name="T2" fmla="*/ 19 w 20"/>
                  <a:gd name="T3" fmla="*/ 9 h 13"/>
                  <a:gd name="T4" fmla="*/ 20 w 20"/>
                  <a:gd name="T5" fmla="*/ 7 h 13"/>
                  <a:gd name="T6" fmla="*/ 20 w 20"/>
                  <a:gd name="T7" fmla="*/ 4 h 13"/>
                  <a:gd name="T8" fmla="*/ 18 w 20"/>
                  <a:gd name="T9" fmla="*/ 3 h 13"/>
                  <a:gd name="T10" fmla="*/ 16 w 20"/>
                  <a:gd name="T11" fmla="*/ 1 h 13"/>
                  <a:gd name="T12" fmla="*/ 16 w 20"/>
                  <a:gd name="T13" fmla="*/ 1 h 13"/>
                  <a:gd name="T14" fmla="*/ 12 w 20"/>
                  <a:gd name="T15" fmla="*/ 0 h 13"/>
                  <a:gd name="T16" fmla="*/ 9 w 20"/>
                  <a:gd name="T17" fmla="*/ 0 h 13"/>
                  <a:gd name="T18" fmla="*/ 9 w 20"/>
                  <a:gd name="T19" fmla="*/ 0 h 13"/>
                  <a:gd name="T20" fmla="*/ 3 w 20"/>
                  <a:gd name="T21" fmla="*/ 1 h 13"/>
                  <a:gd name="T22" fmla="*/ 0 w 20"/>
                  <a:gd name="T23" fmla="*/ 3 h 13"/>
                  <a:gd name="T24" fmla="*/ 0 w 20"/>
                  <a:gd name="T25" fmla="*/ 5 h 13"/>
                  <a:gd name="T26" fmla="*/ 2 w 20"/>
                  <a:gd name="T27" fmla="*/ 11 h 13"/>
                  <a:gd name="T28" fmla="*/ 2 w 20"/>
                  <a:gd name="T29" fmla="*/ 11 h 13"/>
                  <a:gd name="T30" fmla="*/ 3 w 20"/>
                  <a:gd name="T31" fmla="*/ 11 h 13"/>
                  <a:gd name="T32" fmla="*/ 8 w 20"/>
                  <a:gd name="T33" fmla="*/ 12 h 13"/>
                  <a:gd name="T34" fmla="*/ 8 w 20"/>
                  <a:gd name="T35" fmla="*/ 12 h 13"/>
                  <a:gd name="T36" fmla="*/ 11 w 20"/>
                  <a:gd name="T37" fmla="*/ 13 h 13"/>
                  <a:gd name="T38" fmla="*/ 14 w 20"/>
                  <a:gd name="T39" fmla="*/ 13 h 13"/>
                  <a:gd name="T40" fmla="*/ 17 w 20"/>
                  <a:gd name="T41" fmla="*/ 12 h 13"/>
                  <a:gd name="T42" fmla="*/ 19 w 20"/>
                  <a:gd name="T43" fmla="*/ 9 h 13"/>
                  <a:gd name="T44" fmla="*/ 19 w 20"/>
                  <a:gd name="T45" fmla="*/ 9 h 1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0" h="13">
                    <a:moveTo>
                      <a:pt x="19" y="9"/>
                    </a:moveTo>
                    <a:lnTo>
                      <a:pt x="19" y="9"/>
                    </a:lnTo>
                    <a:lnTo>
                      <a:pt x="20" y="7"/>
                    </a:lnTo>
                    <a:lnTo>
                      <a:pt x="20" y="4"/>
                    </a:lnTo>
                    <a:lnTo>
                      <a:pt x="18" y="3"/>
                    </a:lnTo>
                    <a:lnTo>
                      <a:pt x="16" y="1"/>
                    </a:lnTo>
                    <a:lnTo>
                      <a:pt x="16" y="1"/>
                    </a:lnTo>
                    <a:lnTo>
                      <a:pt x="12" y="0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3" y="1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2" y="11"/>
                    </a:lnTo>
                    <a:lnTo>
                      <a:pt x="2" y="11"/>
                    </a:lnTo>
                    <a:lnTo>
                      <a:pt x="3" y="11"/>
                    </a:lnTo>
                    <a:lnTo>
                      <a:pt x="8" y="12"/>
                    </a:lnTo>
                    <a:lnTo>
                      <a:pt x="8" y="12"/>
                    </a:lnTo>
                    <a:lnTo>
                      <a:pt x="11" y="13"/>
                    </a:lnTo>
                    <a:lnTo>
                      <a:pt x="14" y="13"/>
                    </a:lnTo>
                    <a:lnTo>
                      <a:pt x="17" y="12"/>
                    </a:lnTo>
                    <a:lnTo>
                      <a:pt x="19" y="9"/>
                    </a:lnTo>
                    <a:lnTo>
                      <a:pt x="19" y="9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造字工房尚雅体演示版常规体" pitchFamily="50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9" name="Group 6"/>
            <p:cNvGrpSpPr/>
            <p:nvPr/>
          </p:nvGrpSpPr>
          <p:grpSpPr>
            <a:xfrm>
              <a:off x="2145115" y="1528232"/>
              <a:ext cx="3368877" cy="2238712"/>
              <a:chOff x="5116513" y="1595438"/>
              <a:chExt cx="2967037" cy="1971675"/>
            </a:xfrm>
            <a:grpFill/>
          </p:grpSpPr>
          <p:sp>
            <p:nvSpPr>
              <p:cNvPr id="24" name="Freeform: Shape 21"/>
              <p:cNvSpPr/>
              <p:nvPr/>
            </p:nvSpPr>
            <p:spPr bwMode="auto">
              <a:xfrm>
                <a:off x="6173788" y="2047875"/>
                <a:ext cx="39688" cy="15875"/>
              </a:xfrm>
              <a:custGeom>
                <a:gdLst>
                  <a:gd name="T0" fmla="*/ 21 w 51"/>
                  <a:gd name="T1" fmla="*/ 9 h 19"/>
                  <a:gd name="T2" fmla="*/ 21 w 51"/>
                  <a:gd name="T3" fmla="*/ 9 h 19"/>
                  <a:gd name="T4" fmla="*/ 21 w 51"/>
                  <a:gd name="T5" fmla="*/ 12 h 19"/>
                  <a:gd name="T6" fmla="*/ 21 w 51"/>
                  <a:gd name="T7" fmla="*/ 16 h 19"/>
                  <a:gd name="T8" fmla="*/ 22 w 51"/>
                  <a:gd name="T9" fmla="*/ 17 h 19"/>
                  <a:gd name="T10" fmla="*/ 22 w 51"/>
                  <a:gd name="T11" fmla="*/ 17 h 19"/>
                  <a:gd name="T12" fmla="*/ 27 w 51"/>
                  <a:gd name="T13" fmla="*/ 18 h 19"/>
                  <a:gd name="T14" fmla="*/ 31 w 51"/>
                  <a:gd name="T15" fmla="*/ 19 h 19"/>
                  <a:gd name="T16" fmla="*/ 37 w 51"/>
                  <a:gd name="T17" fmla="*/ 18 h 19"/>
                  <a:gd name="T18" fmla="*/ 39 w 51"/>
                  <a:gd name="T19" fmla="*/ 17 h 19"/>
                  <a:gd name="T20" fmla="*/ 39 w 51"/>
                  <a:gd name="T21" fmla="*/ 17 h 19"/>
                  <a:gd name="T22" fmla="*/ 45 w 51"/>
                  <a:gd name="T23" fmla="*/ 11 h 19"/>
                  <a:gd name="T24" fmla="*/ 51 w 51"/>
                  <a:gd name="T25" fmla="*/ 7 h 19"/>
                  <a:gd name="T26" fmla="*/ 51 w 51"/>
                  <a:gd name="T27" fmla="*/ 7 h 19"/>
                  <a:gd name="T28" fmla="*/ 44 w 51"/>
                  <a:gd name="T29" fmla="*/ 8 h 19"/>
                  <a:gd name="T30" fmla="*/ 36 w 51"/>
                  <a:gd name="T31" fmla="*/ 8 h 19"/>
                  <a:gd name="T32" fmla="*/ 29 w 51"/>
                  <a:gd name="T33" fmla="*/ 6 h 19"/>
                  <a:gd name="T34" fmla="*/ 22 w 51"/>
                  <a:gd name="T35" fmla="*/ 2 h 19"/>
                  <a:gd name="T36" fmla="*/ 22 w 51"/>
                  <a:gd name="T37" fmla="*/ 2 h 19"/>
                  <a:gd name="T38" fmla="*/ 21 w 51"/>
                  <a:gd name="T39" fmla="*/ 0 h 19"/>
                  <a:gd name="T40" fmla="*/ 0 w 51"/>
                  <a:gd name="T41" fmla="*/ 1 h 19"/>
                  <a:gd name="T42" fmla="*/ 0 w 51"/>
                  <a:gd name="T43" fmla="*/ 1 h 19"/>
                  <a:gd name="T44" fmla="*/ 11 w 51"/>
                  <a:gd name="T45" fmla="*/ 6 h 19"/>
                  <a:gd name="T46" fmla="*/ 21 w 51"/>
                  <a:gd name="T47" fmla="*/ 9 h 19"/>
                  <a:gd name="T48" fmla="*/ 21 w 51"/>
                  <a:gd name="T49" fmla="*/ 9 h 1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51" h="19">
                    <a:moveTo>
                      <a:pt x="21" y="9"/>
                    </a:moveTo>
                    <a:lnTo>
                      <a:pt x="21" y="9"/>
                    </a:lnTo>
                    <a:lnTo>
                      <a:pt x="21" y="12"/>
                    </a:lnTo>
                    <a:lnTo>
                      <a:pt x="21" y="16"/>
                    </a:lnTo>
                    <a:lnTo>
                      <a:pt x="22" y="17"/>
                    </a:lnTo>
                    <a:lnTo>
                      <a:pt x="22" y="17"/>
                    </a:lnTo>
                    <a:lnTo>
                      <a:pt x="27" y="18"/>
                    </a:lnTo>
                    <a:lnTo>
                      <a:pt x="31" y="19"/>
                    </a:lnTo>
                    <a:lnTo>
                      <a:pt x="37" y="18"/>
                    </a:lnTo>
                    <a:lnTo>
                      <a:pt x="39" y="17"/>
                    </a:lnTo>
                    <a:lnTo>
                      <a:pt x="39" y="17"/>
                    </a:lnTo>
                    <a:lnTo>
                      <a:pt x="45" y="11"/>
                    </a:lnTo>
                    <a:lnTo>
                      <a:pt x="51" y="7"/>
                    </a:lnTo>
                    <a:lnTo>
                      <a:pt x="51" y="7"/>
                    </a:lnTo>
                    <a:lnTo>
                      <a:pt x="44" y="8"/>
                    </a:lnTo>
                    <a:lnTo>
                      <a:pt x="36" y="8"/>
                    </a:lnTo>
                    <a:lnTo>
                      <a:pt x="29" y="6"/>
                    </a:lnTo>
                    <a:lnTo>
                      <a:pt x="22" y="2"/>
                    </a:lnTo>
                    <a:lnTo>
                      <a:pt x="22" y="2"/>
                    </a:lnTo>
                    <a:lnTo>
                      <a:pt x="21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11" y="6"/>
                    </a:lnTo>
                    <a:lnTo>
                      <a:pt x="21" y="9"/>
                    </a:lnTo>
                    <a:lnTo>
                      <a:pt x="21" y="9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造字工房尚雅体演示版常规体" pitchFamily="50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5" name="Freeform: Shape 22"/>
              <p:cNvSpPr/>
              <p:nvPr/>
            </p:nvSpPr>
            <p:spPr bwMode="auto">
              <a:xfrm>
                <a:off x="6213475" y="2046288"/>
                <a:ext cx="19050" cy="7937"/>
              </a:xfrm>
              <a:custGeom>
                <a:gdLst>
                  <a:gd name="T0" fmla="*/ 23 w 23"/>
                  <a:gd name="T1" fmla="*/ 0 h 9"/>
                  <a:gd name="T2" fmla="*/ 18 w 23"/>
                  <a:gd name="T3" fmla="*/ 1 h 9"/>
                  <a:gd name="T4" fmla="*/ 18 w 23"/>
                  <a:gd name="T5" fmla="*/ 1 h 9"/>
                  <a:gd name="T6" fmla="*/ 9 w 23"/>
                  <a:gd name="T7" fmla="*/ 3 h 9"/>
                  <a:gd name="T8" fmla="*/ 0 w 23"/>
                  <a:gd name="T9" fmla="*/ 9 h 9"/>
                  <a:gd name="T10" fmla="*/ 0 w 23"/>
                  <a:gd name="T11" fmla="*/ 9 h 9"/>
                  <a:gd name="T12" fmla="*/ 12 w 23"/>
                  <a:gd name="T13" fmla="*/ 4 h 9"/>
                  <a:gd name="T14" fmla="*/ 23 w 23"/>
                  <a:gd name="T15" fmla="*/ 0 h 9"/>
                  <a:gd name="T16" fmla="*/ 23 w 23"/>
                  <a:gd name="T17" fmla="*/ 0 h 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" h="9">
                    <a:moveTo>
                      <a:pt x="23" y="0"/>
                    </a:moveTo>
                    <a:lnTo>
                      <a:pt x="18" y="1"/>
                    </a:lnTo>
                    <a:lnTo>
                      <a:pt x="18" y="1"/>
                    </a:lnTo>
                    <a:lnTo>
                      <a:pt x="9" y="3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12" y="4"/>
                    </a:lnTo>
                    <a:lnTo>
                      <a:pt x="23" y="0"/>
                    </a:lnTo>
                    <a:lnTo>
                      <a:pt x="23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造字工房尚雅体演示版常规体" pitchFamily="50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6" name="Freeform: Shape 23"/>
              <p:cNvSpPr/>
              <p:nvPr/>
            </p:nvSpPr>
            <p:spPr bwMode="auto">
              <a:xfrm>
                <a:off x="6715125" y="3271838"/>
                <a:ext cx="3175" cy="3175"/>
              </a:xfrm>
              <a:custGeom>
                <a:gdLst>
                  <a:gd name="T0" fmla="*/ 0 w 4"/>
                  <a:gd name="T1" fmla="*/ 5 h 5"/>
                  <a:gd name="T2" fmla="*/ 0 w 4"/>
                  <a:gd name="T3" fmla="*/ 5 h 5"/>
                  <a:gd name="T4" fmla="*/ 4 w 4"/>
                  <a:gd name="T5" fmla="*/ 5 h 5"/>
                  <a:gd name="T6" fmla="*/ 4 w 4"/>
                  <a:gd name="T7" fmla="*/ 5 h 5"/>
                  <a:gd name="T8" fmla="*/ 4 w 4"/>
                  <a:gd name="T9" fmla="*/ 0 h 5"/>
                  <a:gd name="T10" fmla="*/ 4 w 4"/>
                  <a:gd name="T11" fmla="*/ 0 h 5"/>
                  <a:gd name="T12" fmla="*/ 0 w 4"/>
                  <a:gd name="T13" fmla="*/ 5 h 5"/>
                  <a:gd name="T14" fmla="*/ 0 w 4"/>
                  <a:gd name="T15" fmla="*/ 5 h 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5">
                    <a:moveTo>
                      <a:pt x="0" y="5"/>
                    </a:moveTo>
                    <a:lnTo>
                      <a:pt x="0" y="5"/>
                    </a:lnTo>
                    <a:lnTo>
                      <a:pt x="4" y="5"/>
                    </a:lnTo>
                    <a:lnTo>
                      <a:pt x="4" y="5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0" y="5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造字工房尚雅体演示版常规体" pitchFamily="50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7" name="Freeform: Shape 24"/>
              <p:cNvSpPr/>
              <p:nvPr/>
            </p:nvSpPr>
            <p:spPr bwMode="auto">
              <a:xfrm>
                <a:off x="5116513" y="2100264"/>
                <a:ext cx="2189164" cy="1466849"/>
              </a:xfrm>
              <a:custGeom>
                <a:gdLst>
                  <a:gd name="T0" fmla="*/ 1882 w 2758"/>
                  <a:gd name="T1" fmla="*/ 1679 h 1847"/>
                  <a:gd name="T2" fmla="*/ 1702 w 2758"/>
                  <a:gd name="T3" fmla="*/ 1609 h 1847"/>
                  <a:gd name="T4" fmla="*/ 1852 w 2758"/>
                  <a:gd name="T5" fmla="*/ 1467 h 1847"/>
                  <a:gd name="T6" fmla="*/ 2017 w 2758"/>
                  <a:gd name="T7" fmla="*/ 1466 h 1847"/>
                  <a:gd name="T8" fmla="*/ 2162 w 2758"/>
                  <a:gd name="T9" fmla="*/ 1594 h 1847"/>
                  <a:gd name="T10" fmla="*/ 2188 w 2758"/>
                  <a:gd name="T11" fmla="*/ 1346 h 1847"/>
                  <a:gd name="T12" fmla="*/ 2225 w 2758"/>
                  <a:gd name="T13" fmla="*/ 1208 h 1847"/>
                  <a:gd name="T14" fmla="*/ 2311 w 2758"/>
                  <a:gd name="T15" fmla="*/ 1122 h 1847"/>
                  <a:gd name="T16" fmla="*/ 2493 w 2758"/>
                  <a:gd name="T17" fmla="*/ 1039 h 1847"/>
                  <a:gd name="T18" fmla="*/ 2544 w 2758"/>
                  <a:gd name="T19" fmla="*/ 946 h 1847"/>
                  <a:gd name="T20" fmla="*/ 2461 w 2758"/>
                  <a:gd name="T21" fmla="*/ 872 h 1847"/>
                  <a:gd name="T22" fmla="*/ 2464 w 2758"/>
                  <a:gd name="T23" fmla="*/ 817 h 1847"/>
                  <a:gd name="T24" fmla="*/ 2696 w 2758"/>
                  <a:gd name="T25" fmla="*/ 696 h 1847"/>
                  <a:gd name="T26" fmla="*/ 2595 w 2758"/>
                  <a:gd name="T27" fmla="*/ 616 h 1847"/>
                  <a:gd name="T28" fmla="*/ 2538 w 2758"/>
                  <a:gd name="T29" fmla="*/ 552 h 1847"/>
                  <a:gd name="T30" fmla="*/ 2497 w 2758"/>
                  <a:gd name="T31" fmla="*/ 544 h 1847"/>
                  <a:gd name="T32" fmla="*/ 2440 w 2758"/>
                  <a:gd name="T33" fmla="*/ 537 h 1847"/>
                  <a:gd name="T34" fmla="*/ 2354 w 2758"/>
                  <a:gd name="T35" fmla="*/ 422 h 1847"/>
                  <a:gd name="T36" fmla="*/ 2212 w 2758"/>
                  <a:gd name="T37" fmla="*/ 412 h 1847"/>
                  <a:gd name="T38" fmla="*/ 2186 w 2758"/>
                  <a:gd name="T39" fmla="*/ 686 h 1847"/>
                  <a:gd name="T40" fmla="*/ 2081 w 2758"/>
                  <a:gd name="T41" fmla="*/ 728 h 1847"/>
                  <a:gd name="T42" fmla="*/ 1919 w 2758"/>
                  <a:gd name="T43" fmla="*/ 622 h 1847"/>
                  <a:gd name="T44" fmla="*/ 1788 w 2758"/>
                  <a:gd name="T45" fmla="*/ 531 h 1847"/>
                  <a:gd name="T46" fmla="*/ 1860 w 2758"/>
                  <a:gd name="T47" fmla="*/ 370 h 1847"/>
                  <a:gd name="T48" fmla="*/ 1982 w 2758"/>
                  <a:gd name="T49" fmla="*/ 215 h 1847"/>
                  <a:gd name="T50" fmla="*/ 2073 w 2758"/>
                  <a:gd name="T51" fmla="*/ 120 h 1847"/>
                  <a:gd name="T52" fmla="*/ 2000 w 2758"/>
                  <a:gd name="T53" fmla="*/ 167 h 1847"/>
                  <a:gd name="T54" fmla="*/ 1927 w 2758"/>
                  <a:gd name="T55" fmla="*/ 109 h 1847"/>
                  <a:gd name="T56" fmla="*/ 1852 w 2758"/>
                  <a:gd name="T57" fmla="*/ 58 h 1847"/>
                  <a:gd name="T58" fmla="*/ 1774 w 2758"/>
                  <a:gd name="T59" fmla="*/ 11 h 1847"/>
                  <a:gd name="T60" fmla="*/ 1798 w 2758"/>
                  <a:gd name="T61" fmla="*/ 103 h 1847"/>
                  <a:gd name="T62" fmla="*/ 1681 w 2758"/>
                  <a:gd name="T63" fmla="*/ 155 h 1847"/>
                  <a:gd name="T64" fmla="*/ 1462 w 2758"/>
                  <a:gd name="T65" fmla="*/ 159 h 1847"/>
                  <a:gd name="T66" fmla="*/ 1393 w 2758"/>
                  <a:gd name="T67" fmla="*/ 189 h 1847"/>
                  <a:gd name="T68" fmla="*/ 1294 w 2758"/>
                  <a:gd name="T69" fmla="*/ 139 h 1847"/>
                  <a:gd name="T70" fmla="*/ 1053 w 2758"/>
                  <a:gd name="T71" fmla="*/ 69 h 1847"/>
                  <a:gd name="T72" fmla="*/ 923 w 2758"/>
                  <a:gd name="T73" fmla="*/ 59 h 1847"/>
                  <a:gd name="T74" fmla="*/ 688 w 2758"/>
                  <a:gd name="T75" fmla="*/ 93 h 1847"/>
                  <a:gd name="T76" fmla="*/ 352 w 2758"/>
                  <a:gd name="T77" fmla="*/ 14 h 1847"/>
                  <a:gd name="T78" fmla="*/ 215 w 2758"/>
                  <a:gd name="T79" fmla="*/ 23 h 1847"/>
                  <a:gd name="T80" fmla="*/ 47 w 2758"/>
                  <a:gd name="T81" fmla="*/ 158 h 1847"/>
                  <a:gd name="T82" fmla="*/ 92 w 2758"/>
                  <a:gd name="T83" fmla="*/ 243 h 1847"/>
                  <a:gd name="T84" fmla="*/ 101 w 2758"/>
                  <a:gd name="T85" fmla="*/ 312 h 1847"/>
                  <a:gd name="T86" fmla="*/ 126 w 2758"/>
                  <a:gd name="T87" fmla="*/ 347 h 1847"/>
                  <a:gd name="T88" fmla="*/ 61 w 2758"/>
                  <a:gd name="T89" fmla="*/ 512 h 1847"/>
                  <a:gd name="T90" fmla="*/ 125 w 2758"/>
                  <a:gd name="T91" fmla="*/ 511 h 1847"/>
                  <a:gd name="T92" fmla="*/ 183 w 2758"/>
                  <a:gd name="T93" fmla="*/ 578 h 1847"/>
                  <a:gd name="T94" fmla="*/ 93 w 2758"/>
                  <a:gd name="T95" fmla="*/ 666 h 1847"/>
                  <a:gd name="T96" fmla="*/ 340 w 2758"/>
                  <a:gd name="T97" fmla="*/ 489 h 1847"/>
                  <a:gd name="T98" fmla="*/ 373 w 2758"/>
                  <a:gd name="T99" fmla="*/ 523 h 1847"/>
                  <a:gd name="T100" fmla="*/ 464 w 2758"/>
                  <a:gd name="T101" fmla="*/ 438 h 1847"/>
                  <a:gd name="T102" fmla="*/ 587 w 2758"/>
                  <a:gd name="T103" fmla="*/ 494 h 1847"/>
                  <a:gd name="T104" fmla="*/ 736 w 2758"/>
                  <a:gd name="T105" fmla="*/ 571 h 1847"/>
                  <a:gd name="T106" fmla="*/ 827 w 2758"/>
                  <a:gd name="T107" fmla="*/ 650 h 1847"/>
                  <a:gd name="T108" fmla="*/ 1043 w 2758"/>
                  <a:gd name="T109" fmla="*/ 856 h 1847"/>
                  <a:gd name="T110" fmla="*/ 981 w 2758"/>
                  <a:gd name="T111" fmla="*/ 860 h 1847"/>
                  <a:gd name="T112" fmla="*/ 1063 w 2758"/>
                  <a:gd name="T113" fmla="*/ 1116 h 1847"/>
                  <a:gd name="T114" fmla="*/ 1219 w 2758"/>
                  <a:gd name="T115" fmla="*/ 1389 h 1847"/>
                  <a:gd name="T116" fmla="*/ 1428 w 2758"/>
                  <a:gd name="T117" fmla="*/ 1585 h 1847"/>
                  <a:gd name="T118" fmla="*/ 1319 w 2758"/>
                  <a:gd name="T119" fmla="*/ 1409 h 1847"/>
                  <a:gd name="T120" fmla="*/ 1482 w 2758"/>
                  <a:gd name="T121" fmla="*/ 1647 h 1847"/>
                  <a:gd name="T122" fmla="*/ 1612 w 2758"/>
                  <a:gd name="T123" fmla="*/ 1782 h 184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758" h="1847">
                    <a:moveTo>
                      <a:pt x="1783" y="1828"/>
                    </a:moveTo>
                    <a:lnTo>
                      <a:pt x="1783" y="1828"/>
                    </a:lnTo>
                    <a:lnTo>
                      <a:pt x="1785" y="1825"/>
                    </a:lnTo>
                    <a:lnTo>
                      <a:pt x="1791" y="1822"/>
                    </a:lnTo>
                    <a:lnTo>
                      <a:pt x="1813" y="1814"/>
                    </a:lnTo>
                    <a:lnTo>
                      <a:pt x="1876" y="1792"/>
                    </a:lnTo>
                    <a:lnTo>
                      <a:pt x="1940" y="1771"/>
                    </a:lnTo>
                    <a:lnTo>
                      <a:pt x="1962" y="1763"/>
                    </a:lnTo>
                    <a:lnTo>
                      <a:pt x="1968" y="1759"/>
                    </a:lnTo>
                    <a:lnTo>
                      <a:pt x="1971" y="1757"/>
                    </a:lnTo>
                    <a:lnTo>
                      <a:pt x="1971" y="1757"/>
                    </a:lnTo>
                    <a:lnTo>
                      <a:pt x="1987" y="1729"/>
                    </a:lnTo>
                    <a:lnTo>
                      <a:pt x="2002" y="1701"/>
                    </a:lnTo>
                    <a:lnTo>
                      <a:pt x="2002" y="1701"/>
                    </a:lnTo>
                    <a:lnTo>
                      <a:pt x="2001" y="1697"/>
                    </a:lnTo>
                    <a:lnTo>
                      <a:pt x="1998" y="1691"/>
                    </a:lnTo>
                    <a:lnTo>
                      <a:pt x="1995" y="1687"/>
                    </a:lnTo>
                    <a:lnTo>
                      <a:pt x="1989" y="1682"/>
                    </a:lnTo>
                    <a:lnTo>
                      <a:pt x="1984" y="1679"/>
                    </a:lnTo>
                    <a:lnTo>
                      <a:pt x="1977" y="1675"/>
                    </a:lnTo>
                    <a:lnTo>
                      <a:pt x="1964" y="1671"/>
                    </a:lnTo>
                    <a:lnTo>
                      <a:pt x="1949" y="1667"/>
                    </a:lnTo>
                    <a:lnTo>
                      <a:pt x="1934" y="1665"/>
                    </a:lnTo>
                    <a:lnTo>
                      <a:pt x="1919" y="1665"/>
                    </a:lnTo>
                    <a:lnTo>
                      <a:pt x="1906" y="1666"/>
                    </a:lnTo>
                    <a:lnTo>
                      <a:pt x="1906" y="1666"/>
                    </a:lnTo>
                    <a:lnTo>
                      <a:pt x="1900" y="1667"/>
                    </a:lnTo>
                    <a:lnTo>
                      <a:pt x="1894" y="1670"/>
                    </a:lnTo>
                    <a:lnTo>
                      <a:pt x="1888" y="1673"/>
                    </a:lnTo>
                    <a:lnTo>
                      <a:pt x="1882" y="1679"/>
                    </a:lnTo>
                    <a:lnTo>
                      <a:pt x="1867" y="1692"/>
                    </a:lnTo>
                    <a:lnTo>
                      <a:pt x="1859" y="1699"/>
                    </a:lnTo>
                    <a:lnTo>
                      <a:pt x="1850" y="1706"/>
                    </a:lnTo>
                    <a:lnTo>
                      <a:pt x="1840" y="1712"/>
                    </a:lnTo>
                    <a:lnTo>
                      <a:pt x="1828" y="1716"/>
                    </a:lnTo>
                    <a:lnTo>
                      <a:pt x="1817" y="1720"/>
                    </a:lnTo>
                    <a:lnTo>
                      <a:pt x="1803" y="1722"/>
                    </a:lnTo>
                    <a:lnTo>
                      <a:pt x="1789" y="1721"/>
                    </a:lnTo>
                    <a:lnTo>
                      <a:pt x="1773" y="1717"/>
                    </a:lnTo>
                    <a:lnTo>
                      <a:pt x="1755" y="1712"/>
                    </a:lnTo>
                    <a:lnTo>
                      <a:pt x="1735" y="1701"/>
                    </a:lnTo>
                    <a:lnTo>
                      <a:pt x="1735" y="1701"/>
                    </a:lnTo>
                    <a:lnTo>
                      <a:pt x="1731" y="1698"/>
                    </a:lnTo>
                    <a:lnTo>
                      <a:pt x="1727" y="1695"/>
                    </a:lnTo>
                    <a:lnTo>
                      <a:pt x="1725" y="1691"/>
                    </a:lnTo>
                    <a:lnTo>
                      <a:pt x="1723" y="1687"/>
                    </a:lnTo>
                    <a:lnTo>
                      <a:pt x="1719" y="1676"/>
                    </a:lnTo>
                    <a:lnTo>
                      <a:pt x="1717" y="1667"/>
                    </a:lnTo>
                    <a:lnTo>
                      <a:pt x="1715" y="1656"/>
                    </a:lnTo>
                    <a:lnTo>
                      <a:pt x="1711" y="1647"/>
                    </a:lnTo>
                    <a:lnTo>
                      <a:pt x="1709" y="1641"/>
                    </a:lnTo>
                    <a:lnTo>
                      <a:pt x="1706" y="1637"/>
                    </a:lnTo>
                    <a:lnTo>
                      <a:pt x="1701" y="1633"/>
                    </a:lnTo>
                    <a:lnTo>
                      <a:pt x="1697" y="1629"/>
                    </a:lnTo>
                    <a:lnTo>
                      <a:pt x="1697" y="1629"/>
                    </a:lnTo>
                    <a:lnTo>
                      <a:pt x="1695" y="1627"/>
                    </a:lnTo>
                    <a:lnTo>
                      <a:pt x="1695" y="1624"/>
                    </a:lnTo>
                    <a:lnTo>
                      <a:pt x="1698" y="1618"/>
                    </a:lnTo>
                    <a:lnTo>
                      <a:pt x="1701" y="1611"/>
                    </a:lnTo>
                    <a:lnTo>
                      <a:pt x="1702" y="1609"/>
                    </a:lnTo>
                    <a:lnTo>
                      <a:pt x="1703" y="1606"/>
                    </a:lnTo>
                    <a:lnTo>
                      <a:pt x="1703" y="1606"/>
                    </a:lnTo>
                    <a:lnTo>
                      <a:pt x="1701" y="1576"/>
                    </a:lnTo>
                    <a:lnTo>
                      <a:pt x="1701" y="1560"/>
                    </a:lnTo>
                    <a:lnTo>
                      <a:pt x="1701" y="1547"/>
                    </a:lnTo>
                    <a:lnTo>
                      <a:pt x="1705" y="1533"/>
                    </a:lnTo>
                    <a:lnTo>
                      <a:pt x="1709" y="1519"/>
                    </a:lnTo>
                    <a:lnTo>
                      <a:pt x="1712" y="1514"/>
                    </a:lnTo>
                    <a:lnTo>
                      <a:pt x="1716" y="1508"/>
                    </a:lnTo>
                    <a:lnTo>
                      <a:pt x="1720" y="1502"/>
                    </a:lnTo>
                    <a:lnTo>
                      <a:pt x="1726" y="1497"/>
                    </a:lnTo>
                    <a:lnTo>
                      <a:pt x="1726" y="1497"/>
                    </a:lnTo>
                    <a:lnTo>
                      <a:pt x="1735" y="1491"/>
                    </a:lnTo>
                    <a:lnTo>
                      <a:pt x="1744" y="1486"/>
                    </a:lnTo>
                    <a:lnTo>
                      <a:pt x="1765" y="1476"/>
                    </a:lnTo>
                    <a:lnTo>
                      <a:pt x="1765" y="1476"/>
                    </a:lnTo>
                    <a:lnTo>
                      <a:pt x="1769" y="1475"/>
                    </a:lnTo>
                    <a:lnTo>
                      <a:pt x="1775" y="1474"/>
                    </a:lnTo>
                    <a:lnTo>
                      <a:pt x="1785" y="1475"/>
                    </a:lnTo>
                    <a:lnTo>
                      <a:pt x="1797" y="1475"/>
                    </a:lnTo>
                    <a:lnTo>
                      <a:pt x="1802" y="1474"/>
                    </a:lnTo>
                    <a:lnTo>
                      <a:pt x="1807" y="1473"/>
                    </a:lnTo>
                    <a:lnTo>
                      <a:pt x="1807" y="1473"/>
                    </a:lnTo>
                    <a:lnTo>
                      <a:pt x="1814" y="1470"/>
                    </a:lnTo>
                    <a:lnTo>
                      <a:pt x="1821" y="1469"/>
                    </a:lnTo>
                    <a:lnTo>
                      <a:pt x="1827" y="1468"/>
                    </a:lnTo>
                    <a:lnTo>
                      <a:pt x="1833" y="1467"/>
                    </a:lnTo>
                    <a:lnTo>
                      <a:pt x="1833" y="1467"/>
                    </a:lnTo>
                    <a:lnTo>
                      <a:pt x="1842" y="1466"/>
                    </a:lnTo>
                    <a:lnTo>
                      <a:pt x="1852" y="1467"/>
                    </a:lnTo>
                    <a:lnTo>
                      <a:pt x="1861" y="1468"/>
                    </a:lnTo>
                    <a:lnTo>
                      <a:pt x="1872" y="1472"/>
                    </a:lnTo>
                    <a:lnTo>
                      <a:pt x="1881" y="1474"/>
                    </a:lnTo>
                    <a:lnTo>
                      <a:pt x="1891" y="1475"/>
                    </a:lnTo>
                    <a:lnTo>
                      <a:pt x="1900" y="1475"/>
                    </a:lnTo>
                    <a:lnTo>
                      <a:pt x="1905" y="1474"/>
                    </a:lnTo>
                    <a:lnTo>
                      <a:pt x="1909" y="1473"/>
                    </a:lnTo>
                    <a:lnTo>
                      <a:pt x="1909" y="1473"/>
                    </a:lnTo>
                    <a:lnTo>
                      <a:pt x="1915" y="1469"/>
                    </a:lnTo>
                    <a:lnTo>
                      <a:pt x="1919" y="1465"/>
                    </a:lnTo>
                    <a:lnTo>
                      <a:pt x="1924" y="1460"/>
                    </a:lnTo>
                    <a:lnTo>
                      <a:pt x="1927" y="1455"/>
                    </a:lnTo>
                    <a:lnTo>
                      <a:pt x="1941" y="1431"/>
                    </a:lnTo>
                    <a:lnTo>
                      <a:pt x="1941" y="1431"/>
                    </a:lnTo>
                    <a:lnTo>
                      <a:pt x="1946" y="1424"/>
                    </a:lnTo>
                    <a:lnTo>
                      <a:pt x="1951" y="1419"/>
                    </a:lnTo>
                    <a:lnTo>
                      <a:pt x="1957" y="1416"/>
                    </a:lnTo>
                    <a:lnTo>
                      <a:pt x="1963" y="1414"/>
                    </a:lnTo>
                    <a:lnTo>
                      <a:pt x="1970" y="1412"/>
                    </a:lnTo>
                    <a:lnTo>
                      <a:pt x="1975" y="1412"/>
                    </a:lnTo>
                    <a:lnTo>
                      <a:pt x="1982" y="1414"/>
                    </a:lnTo>
                    <a:lnTo>
                      <a:pt x="1988" y="1416"/>
                    </a:lnTo>
                    <a:lnTo>
                      <a:pt x="1988" y="1416"/>
                    </a:lnTo>
                    <a:lnTo>
                      <a:pt x="1995" y="1420"/>
                    </a:lnTo>
                    <a:lnTo>
                      <a:pt x="2000" y="1426"/>
                    </a:lnTo>
                    <a:lnTo>
                      <a:pt x="2005" y="1433"/>
                    </a:lnTo>
                    <a:lnTo>
                      <a:pt x="2009" y="1441"/>
                    </a:lnTo>
                    <a:lnTo>
                      <a:pt x="2013" y="1449"/>
                    </a:lnTo>
                    <a:lnTo>
                      <a:pt x="2015" y="1458"/>
                    </a:lnTo>
                    <a:lnTo>
                      <a:pt x="2017" y="1466"/>
                    </a:lnTo>
                    <a:lnTo>
                      <a:pt x="2018" y="1475"/>
                    </a:lnTo>
                    <a:lnTo>
                      <a:pt x="2018" y="1475"/>
                    </a:lnTo>
                    <a:lnTo>
                      <a:pt x="2024" y="1472"/>
                    </a:lnTo>
                    <a:lnTo>
                      <a:pt x="2031" y="1469"/>
                    </a:lnTo>
                    <a:lnTo>
                      <a:pt x="2037" y="1467"/>
                    </a:lnTo>
                    <a:lnTo>
                      <a:pt x="2043" y="1465"/>
                    </a:lnTo>
                    <a:lnTo>
                      <a:pt x="2043" y="1465"/>
                    </a:lnTo>
                    <a:lnTo>
                      <a:pt x="2047" y="1476"/>
                    </a:lnTo>
                    <a:lnTo>
                      <a:pt x="2051" y="1486"/>
                    </a:lnTo>
                    <a:lnTo>
                      <a:pt x="2064" y="1506"/>
                    </a:lnTo>
                    <a:lnTo>
                      <a:pt x="2076" y="1525"/>
                    </a:lnTo>
                    <a:lnTo>
                      <a:pt x="2082" y="1535"/>
                    </a:lnTo>
                    <a:lnTo>
                      <a:pt x="2087" y="1546"/>
                    </a:lnTo>
                    <a:lnTo>
                      <a:pt x="2087" y="1546"/>
                    </a:lnTo>
                    <a:lnTo>
                      <a:pt x="2092" y="1556"/>
                    </a:lnTo>
                    <a:lnTo>
                      <a:pt x="2099" y="1566"/>
                    </a:lnTo>
                    <a:lnTo>
                      <a:pt x="2106" y="1575"/>
                    </a:lnTo>
                    <a:lnTo>
                      <a:pt x="2114" y="1583"/>
                    </a:lnTo>
                    <a:lnTo>
                      <a:pt x="2122" y="1591"/>
                    </a:lnTo>
                    <a:lnTo>
                      <a:pt x="2131" y="1598"/>
                    </a:lnTo>
                    <a:lnTo>
                      <a:pt x="2140" y="1605"/>
                    </a:lnTo>
                    <a:lnTo>
                      <a:pt x="2150" y="1610"/>
                    </a:lnTo>
                    <a:lnTo>
                      <a:pt x="2150" y="1610"/>
                    </a:lnTo>
                    <a:lnTo>
                      <a:pt x="2150" y="1607"/>
                    </a:lnTo>
                    <a:lnTo>
                      <a:pt x="2151" y="1605"/>
                    </a:lnTo>
                    <a:lnTo>
                      <a:pt x="2155" y="1602"/>
                    </a:lnTo>
                    <a:lnTo>
                      <a:pt x="2157" y="1600"/>
                    </a:lnTo>
                    <a:lnTo>
                      <a:pt x="2161" y="1599"/>
                    </a:lnTo>
                    <a:lnTo>
                      <a:pt x="2162" y="1597"/>
                    </a:lnTo>
                    <a:lnTo>
                      <a:pt x="2162" y="1594"/>
                    </a:lnTo>
                    <a:lnTo>
                      <a:pt x="2159" y="1592"/>
                    </a:lnTo>
                    <a:lnTo>
                      <a:pt x="2159" y="1592"/>
                    </a:lnTo>
                    <a:lnTo>
                      <a:pt x="2149" y="1586"/>
                    </a:lnTo>
                    <a:lnTo>
                      <a:pt x="2145" y="1584"/>
                    </a:lnTo>
                    <a:lnTo>
                      <a:pt x="2142" y="1580"/>
                    </a:lnTo>
                    <a:lnTo>
                      <a:pt x="2142" y="1580"/>
                    </a:lnTo>
                    <a:lnTo>
                      <a:pt x="2137" y="1564"/>
                    </a:lnTo>
                    <a:lnTo>
                      <a:pt x="2133" y="1547"/>
                    </a:lnTo>
                    <a:lnTo>
                      <a:pt x="2130" y="1531"/>
                    </a:lnTo>
                    <a:lnTo>
                      <a:pt x="2128" y="1514"/>
                    </a:lnTo>
                    <a:lnTo>
                      <a:pt x="2124" y="1480"/>
                    </a:lnTo>
                    <a:lnTo>
                      <a:pt x="2121" y="1444"/>
                    </a:lnTo>
                    <a:lnTo>
                      <a:pt x="2121" y="1444"/>
                    </a:lnTo>
                    <a:lnTo>
                      <a:pt x="2120" y="1440"/>
                    </a:lnTo>
                    <a:lnTo>
                      <a:pt x="2117" y="1434"/>
                    </a:lnTo>
                    <a:lnTo>
                      <a:pt x="2111" y="1425"/>
                    </a:lnTo>
                    <a:lnTo>
                      <a:pt x="2108" y="1420"/>
                    </a:lnTo>
                    <a:lnTo>
                      <a:pt x="2106" y="1416"/>
                    </a:lnTo>
                    <a:lnTo>
                      <a:pt x="2106" y="1410"/>
                    </a:lnTo>
                    <a:lnTo>
                      <a:pt x="2107" y="1405"/>
                    </a:lnTo>
                    <a:lnTo>
                      <a:pt x="2107" y="1405"/>
                    </a:lnTo>
                    <a:lnTo>
                      <a:pt x="2113" y="1393"/>
                    </a:lnTo>
                    <a:lnTo>
                      <a:pt x="2120" y="1384"/>
                    </a:lnTo>
                    <a:lnTo>
                      <a:pt x="2128" y="1376"/>
                    </a:lnTo>
                    <a:lnTo>
                      <a:pt x="2137" y="1369"/>
                    </a:lnTo>
                    <a:lnTo>
                      <a:pt x="2146" y="1364"/>
                    </a:lnTo>
                    <a:lnTo>
                      <a:pt x="2156" y="1359"/>
                    </a:lnTo>
                    <a:lnTo>
                      <a:pt x="2179" y="1351"/>
                    </a:lnTo>
                    <a:lnTo>
                      <a:pt x="2179" y="1351"/>
                    </a:lnTo>
                    <a:lnTo>
                      <a:pt x="2188" y="1346"/>
                    </a:lnTo>
                    <a:lnTo>
                      <a:pt x="2196" y="1341"/>
                    </a:lnTo>
                    <a:lnTo>
                      <a:pt x="2203" y="1334"/>
                    </a:lnTo>
                    <a:lnTo>
                      <a:pt x="2207" y="1326"/>
                    </a:lnTo>
                    <a:lnTo>
                      <a:pt x="2209" y="1317"/>
                    </a:lnTo>
                    <a:lnTo>
                      <a:pt x="2211" y="1308"/>
                    </a:lnTo>
                    <a:lnTo>
                      <a:pt x="2209" y="1300"/>
                    </a:lnTo>
                    <a:lnTo>
                      <a:pt x="2205" y="1291"/>
                    </a:lnTo>
                    <a:lnTo>
                      <a:pt x="2205" y="1291"/>
                    </a:lnTo>
                    <a:lnTo>
                      <a:pt x="2198" y="1279"/>
                    </a:lnTo>
                    <a:lnTo>
                      <a:pt x="2192" y="1268"/>
                    </a:lnTo>
                    <a:lnTo>
                      <a:pt x="2191" y="1261"/>
                    </a:lnTo>
                    <a:lnTo>
                      <a:pt x="2190" y="1256"/>
                    </a:lnTo>
                    <a:lnTo>
                      <a:pt x="2190" y="1249"/>
                    </a:lnTo>
                    <a:lnTo>
                      <a:pt x="2191" y="1243"/>
                    </a:lnTo>
                    <a:lnTo>
                      <a:pt x="2191" y="1243"/>
                    </a:lnTo>
                    <a:lnTo>
                      <a:pt x="2194" y="1242"/>
                    </a:lnTo>
                    <a:lnTo>
                      <a:pt x="2197" y="1241"/>
                    </a:lnTo>
                    <a:lnTo>
                      <a:pt x="2198" y="1238"/>
                    </a:lnTo>
                    <a:lnTo>
                      <a:pt x="2199" y="1236"/>
                    </a:lnTo>
                    <a:lnTo>
                      <a:pt x="2200" y="1233"/>
                    </a:lnTo>
                    <a:lnTo>
                      <a:pt x="2199" y="1227"/>
                    </a:lnTo>
                    <a:lnTo>
                      <a:pt x="2199" y="1227"/>
                    </a:lnTo>
                    <a:lnTo>
                      <a:pt x="2213" y="1228"/>
                    </a:lnTo>
                    <a:lnTo>
                      <a:pt x="2219" y="1228"/>
                    </a:lnTo>
                    <a:lnTo>
                      <a:pt x="2223" y="1226"/>
                    </a:lnTo>
                    <a:lnTo>
                      <a:pt x="2223" y="1226"/>
                    </a:lnTo>
                    <a:lnTo>
                      <a:pt x="2228" y="1221"/>
                    </a:lnTo>
                    <a:lnTo>
                      <a:pt x="2229" y="1217"/>
                    </a:lnTo>
                    <a:lnTo>
                      <a:pt x="2228" y="1212"/>
                    </a:lnTo>
                    <a:lnTo>
                      <a:pt x="2225" y="1208"/>
                    </a:lnTo>
                    <a:lnTo>
                      <a:pt x="2223" y="1203"/>
                    </a:lnTo>
                    <a:lnTo>
                      <a:pt x="2221" y="1199"/>
                    </a:lnTo>
                    <a:lnTo>
                      <a:pt x="2220" y="1194"/>
                    </a:lnTo>
                    <a:lnTo>
                      <a:pt x="2221" y="1188"/>
                    </a:lnTo>
                    <a:lnTo>
                      <a:pt x="2221" y="1188"/>
                    </a:lnTo>
                    <a:lnTo>
                      <a:pt x="2224" y="1184"/>
                    </a:lnTo>
                    <a:lnTo>
                      <a:pt x="2228" y="1179"/>
                    </a:lnTo>
                    <a:lnTo>
                      <a:pt x="2232" y="1177"/>
                    </a:lnTo>
                    <a:lnTo>
                      <a:pt x="2237" y="1176"/>
                    </a:lnTo>
                    <a:lnTo>
                      <a:pt x="2241" y="1175"/>
                    </a:lnTo>
                    <a:lnTo>
                      <a:pt x="2246" y="1175"/>
                    </a:lnTo>
                    <a:lnTo>
                      <a:pt x="2256" y="1176"/>
                    </a:lnTo>
                    <a:lnTo>
                      <a:pt x="2267" y="1177"/>
                    </a:lnTo>
                    <a:lnTo>
                      <a:pt x="2278" y="1178"/>
                    </a:lnTo>
                    <a:lnTo>
                      <a:pt x="2282" y="1178"/>
                    </a:lnTo>
                    <a:lnTo>
                      <a:pt x="2287" y="1178"/>
                    </a:lnTo>
                    <a:lnTo>
                      <a:pt x="2291" y="1176"/>
                    </a:lnTo>
                    <a:lnTo>
                      <a:pt x="2295" y="1174"/>
                    </a:lnTo>
                    <a:lnTo>
                      <a:pt x="2295" y="1174"/>
                    </a:lnTo>
                    <a:lnTo>
                      <a:pt x="2297" y="1171"/>
                    </a:lnTo>
                    <a:lnTo>
                      <a:pt x="2298" y="1169"/>
                    </a:lnTo>
                    <a:lnTo>
                      <a:pt x="2299" y="1163"/>
                    </a:lnTo>
                    <a:lnTo>
                      <a:pt x="2297" y="1150"/>
                    </a:lnTo>
                    <a:lnTo>
                      <a:pt x="2297" y="1142"/>
                    </a:lnTo>
                    <a:lnTo>
                      <a:pt x="2297" y="1135"/>
                    </a:lnTo>
                    <a:lnTo>
                      <a:pt x="2299" y="1129"/>
                    </a:lnTo>
                    <a:lnTo>
                      <a:pt x="2302" y="1127"/>
                    </a:lnTo>
                    <a:lnTo>
                      <a:pt x="2304" y="1125"/>
                    </a:lnTo>
                    <a:lnTo>
                      <a:pt x="2304" y="1125"/>
                    </a:lnTo>
                    <a:lnTo>
                      <a:pt x="2311" y="1122"/>
                    </a:lnTo>
                    <a:lnTo>
                      <a:pt x="2316" y="1121"/>
                    </a:lnTo>
                    <a:lnTo>
                      <a:pt x="2323" y="1120"/>
                    </a:lnTo>
                    <a:lnTo>
                      <a:pt x="2331" y="1120"/>
                    </a:lnTo>
                    <a:lnTo>
                      <a:pt x="2346" y="1121"/>
                    </a:lnTo>
                    <a:lnTo>
                      <a:pt x="2354" y="1121"/>
                    </a:lnTo>
                    <a:lnTo>
                      <a:pt x="2361" y="1120"/>
                    </a:lnTo>
                    <a:lnTo>
                      <a:pt x="2361" y="1120"/>
                    </a:lnTo>
                    <a:lnTo>
                      <a:pt x="2369" y="1119"/>
                    </a:lnTo>
                    <a:lnTo>
                      <a:pt x="2374" y="1116"/>
                    </a:lnTo>
                    <a:lnTo>
                      <a:pt x="2379" y="1111"/>
                    </a:lnTo>
                    <a:lnTo>
                      <a:pt x="2381" y="1107"/>
                    </a:lnTo>
                    <a:lnTo>
                      <a:pt x="2383" y="1101"/>
                    </a:lnTo>
                    <a:lnTo>
                      <a:pt x="2383" y="1095"/>
                    </a:lnTo>
                    <a:lnTo>
                      <a:pt x="2383" y="1082"/>
                    </a:lnTo>
                    <a:lnTo>
                      <a:pt x="2382" y="1069"/>
                    </a:lnTo>
                    <a:lnTo>
                      <a:pt x="2382" y="1055"/>
                    </a:lnTo>
                    <a:lnTo>
                      <a:pt x="2382" y="1050"/>
                    </a:lnTo>
                    <a:lnTo>
                      <a:pt x="2383" y="1044"/>
                    </a:lnTo>
                    <a:lnTo>
                      <a:pt x="2386" y="1039"/>
                    </a:lnTo>
                    <a:lnTo>
                      <a:pt x="2389" y="1035"/>
                    </a:lnTo>
                    <a:lnTo>
                      <a:pt x="2389" y="1035"/>
                    </a:lnTo>
                    <a:lnTo>
                      <a:pt x="2396" y="1030"/>
                    </a:lnTo>
                    <a:lnTo>
                      <a:pt x="2402" y="1027"/>
                    </a:lnTo>
                    <a:lnTo>
                      <a:pt x="2409" y="1025"/>
                    </a:lnTo>
                    <a:lnTo>
                      <a:pt x="2415" y="1023"/>
                    </a:lnTo>
                    <a:lnTo>
                      <a:pt x="2423" y="1023"/>
                    </a:lnTo>
                    <a:lnTo>
                      <a:pt x="2430" y="1023"/>
                    </a:lnTo>
                    <a:lnTo>
                      <a:pt x="2445" y="1027"/>
                    </a:lnTo>
                    <a:lnTo>
                      <a:pt x="2477" y="1036"/>
                    </a:lnTo>
                    <a:lnTo>
                      <a:pt x="2493" y="1039"/>
                    </a:lnTo>
                    <a:lnTo>
                      <a:pt x="2501" y="1039"/>
                    </a:lnTo>
                    <a:lnTo>
                      <a:pt x="2509" y="1039"/>
                    </a:lnTo>
                    <a:lnTo>
                      <a:pt x="2509" y="1039"/>
                    </a:lnTo>
                    <a:lnTo>
                      <a:pt x="2513" y="1038"/>
                    </a:lnTo>
                    <a:lnTo>
                      <a:pt x="2517" y="1035"/>
                    </a:lnTo>
                    <a:lnTo>
                      <a:pt x="2520" y="1030"/>
                    </a:lnTo>
                    <a:lnTo>
                      <a:pt x="2522" y="1026"/>
                    </a:lnTo>
                    <a:lnTo>
                      <a:pt x="2528" y="1016"/>
                    </a:lnTo>
                    <a:lnTo>
                      <a:pt x="2530" y="1012"/>
                    </a:lnTo>
                    <a:lnTo>
                      <a:pt x="2535" y="1009"/>
                    </a:lnTo>
                    <a:lnTo>
                      <a:pt x="2535" y="1009"/>
                    </a:lnTo>
                    <a:lnTo>
                      <a:pt x="2546" y="1003"/>
                    </a:lnTo>
                    <a:lnTo>
                      <a:pt x="2560" y="998"/>
                    </a:lnTo>
                    <a:lnTo>
                      <a:pt x="2587" y="989"/>
                    </a:lnTo>
                    <a:lnTo>
                      <a:pt x="2600" y="984"/>
                    </a:lnTo>
                    <a:lnTo>
                      <a:pt x="2604" y="980"/>
                    </a:lnTo>
                    <a:lnTo>
                      <a:pt x="2609" y="977"/>
                    </a:lnTo>
                    <a:lnTo>
                      <a:pt x="2612" y="972"/>
                    </a:lnTo>
                    <a:lnTo>
                      <a:pt x="2614" y="968"/>
                    </a:lnTo>
                    <a:lnTo>
                      <a:pt x="2615" y="962"/>
                    </a:lnTo>
                    <a:lnTo>
                      <a:pt x="2614" y="956"/>
                    </a:lnTo>
                    <a:lnTo>
                      <a:pt x="2614" y="956"/>
                    </a:lnTo>
                    <a:lnTo>
                      <a:pt x="2613" y="952"/>
                    </a:lnTo>
                    <a:lnTo>
                      <a:pt x="2611" y="948"/>
                    </a:lnTo>
                    <a:lnTo>
                      <a:pt x="2608" y="946"/>
                    </a:lnTo>
                    <a:lnTo>
                      <a:pt x="2604" y="945"/>
                    </a:lnTo>
                    <a:lnTo>
                      <a:pt x="2595" y="943"/>
                    </a:lnTo>
                    <a:lnTo>
                      <a:pt x="2583" y="944"/>
                    </a:lnTo>
                    <a:lnTo>
                      <a:pt x="2557" y="945"/>
                    </a:lnTo>
                    <a:lnTo>
                      <a:pt x="2544" y="946"/>
                    </a:lnTo>
                    <a:lnTo>
                      <a:pt x="2532" y="945"/>
                    </a:lnTo>
                    <a:lnTo>
                      <a:pt x="2532" y="945"/>
                    </a:lnTo>
                    <a:lnTo>
                      <a:pt x="2525" y="943"/>
                    </a:lnTo>
                    <a:lnTo>
                      <a:pt x="2514" y="937"/>
                    </a:lnTo>
                    <a:lnTo>
                      <a:pt x="2510" y="933"/>
                    </a:lnTo>
                    <a:lnTo>
                      <a:pt x="2504" y="929"/>
                    </a:lnTo>
                    <a:lnTo>
                      <a:pt x="2501" y="923"/>
                    </a:lnTo>
                    <a:lnTo>
                      <a:pt x="2497" y="918"/>
                    </a:lnTo>
                    <a:lnTo>
                      <a:pt x="2497" y="918"/>
                    </a:lnTo>
                    <a:lnTo>
                      <a:pt x="2496" y="915"/>
                    </a:lnTo>
                    <a:lnTo>
                      <a:pt x="2496" y="913"/>
                    </a:lnTo>
                    <a:lnTo>
                      <a:pt x="2498" y="907"/>
                    </a:lnTo>
                    <a:lnTo>
                      <a:pt x="2502" y="902"/>
                    </a:lnTo>
                    <a:lnTo>
                      <a:pt x="2506" y="895"/>
                    </a:lnTo>
                    <a:lnTo>
                      <a:pt x="2511" y="889"/>
                    </a:lnTo>
                    <a:lnTo>
                      <a:pt x="2513" y="884"/>
                    </a:lnTo>
                    <a:lnTo>
                      <a:pt x="2514" y="880"/>
                    </a:lnTo>
                    <a:lnTo>
                      <a:pt x="2513" y="878"/>
                    </a:lnTo>
                    <a:lnTo>
                      <a:pt x="2512" y="876"/>
                    </a:lnTo>
                    <a:lnTo>
                      <a:pt x="2511" y="872"/>
                    </a:lnTo>
                    <a:lnTo>
                      <a:pt x="2511" y="872"/>
                    </a:lnTo>
                    <a:lnTo>
                      <a:pt x="2506" y="870"/>
                    </a:lnTo>
                    <a:lnTo>
                      <a:pt x="2501" y="868"/>
                    </a:lnTo>
                    <a:lnTo>
                      <a:pt x="2494" y="867"/>
                    </a:lnTo>
                    <a:lnTo>
                      <a:pt x="2487" y="865"/>
                    </a:lnTo>
                    <a:lnTo>
                      <a:pt x="2480" y="867"/>
                    </a:lnTo>
                    <a:lnTo>
                      <a:pt x="2473" y="868"/>
                    </a:lnTo>
                    <a:lnTo>
                      <a:pt x="2467" y="870"/>
                    </a:lnTo>
                    <a:lnTo>
                      <a:pt x="2461" y="872"/>
                    </a:lnTo>
                    <a:lnTo>
                      <a:pt x="2461" y="872"/>
                    </a:lnTo>
                    <a:lnTo>
                      <a:pt x="2445" y="881"/>
                    </a:lnTo>
                    <a:lnTo>
                      <a:pt x="2437" y="886"/>
                    </a:lnTo>
                    <a:lnTo>
                      <a:pt x="2429" y="889"/>
                    </a:lnTo>
                    <a:lnTo>
                      <a:pt x="2420" y="890"/>
                    </a:lnTo>
                    <a:lnTo>
                      <a:pt x="2412" y="890"/>
                    </a:lnTo>
                    <a:lnTo>
                      <a:pt x="2405" y="889"/>
                    </a:lnTo>
                    <a:lnTo>
                      <a:pt x="2398" y="886"/>
                    </a:lnTo>
                    <a:lnTo>
                      <a:pt x="2398" y="886"/>
                    </a:lnTo>
                    <a:lnTo>
                      <a:pt x="2395" y="885"/>
                    </a:lnTo>
                    <a:lnTo>
                      <a:pt x="2394" y="881"/>
                    </a:lnTo>
                    <a:lnTo>
                      <a:pt x="2391" y="877"/>
                    </a:lnTo>
                    <a:lnTo>
                      <a:pt x="2391" y="870"/>
                    </a:lnTo>
                    <a:lnTo>
                      <a:pt x="2394" y="863"/>
                    </a:lnTo>
                    <a:lnTo>
                      <a:pt x="2398" y="856"/>
                    </a:lnTo>
                    <a:lnTo>
                      <a:pt x="2403" y="851"/>
                    </a:lnTo>
                    <a:lnTo>
                      <a:pt x="2410" y="845"/>
                    </a:lnTo>
                    <a:lnTo>
                      <a:pt x="2415" y="840"/>
                    </a:lnTo>
                    <a:lnTo>
                      <a:pt x="2415" y="840"/>
                    </a:lnTo>
                    <a:lnTo>
                      <a:pt x="2420" y="839"/>
                    </a:lnTo>
                    <a:lnTo>
                      <a:pt x="2424" y="839"/>
                    </a:lnTo>
                    <a:lnTo>
                      <a:pt x="2430" y="839"/>
                    </a:lnTo>
                    <a:lnTo>
                      <a:pt x="2435" y="839"/>
                    </a:lnTo>
                    <a:lnTo>
                      <a:pt x="2435" y="839"/>
                    </a:lnTo>
                    <a:lnTo>
                      <a:pt x="2439" y="837"/>
                    </a:lnTo>
                    <a:lnTo>
                      <a:pt x="2443" y="834"/>
                    </a:lnTo>
                    <a:lnTo>
                      <a:pt x="2451" y="827"/>
                    </a:lnTo>
                    <a:lnTo>
                      <a:pt x="2457" y="821"/>
                    </a:lnTo>
                    <a:lnTo>
                      <a:pt x="2461" y="818"/>
                    </a:lnTo>
                    <a:lnTo>
                      <a:pt x="2464" y="817"/>
                    </a:lnTo>
                    <a:lnTo>
                      <a:pt x="2464" y="817"/>
                    </a:lnTo>
                    <a:lnTo>
                      <a:pt x="2478" y="815"/>
                    </a:lnTo>
                    <a:lnTo>
                      <a:pt x="2490" y="814"/>
                    </a:lnTo>
                    <a:lnTo>
                      <a:pt x="2504" y="815"/>
                    </a:lnTo>
                    <a:lnTo>
                      <a:pt x="2517" y="818"/>
                    </a:lnTo>
                    <a:lnTo>
                      <a:pt x="2542" y="822"/>
                    </a:lnTo>
                    <a:lnTo>
                      <a:pt x="2554" y="824"/>
                    </a:lnTo>
                    <a:lnTo>
                      <a:pt x="2568" y="826"/>
                    </a:lnTo>
                    <a:lnTo>
                      <a:pt x="2568" y="826"/>
                    </a:lnTo>
                    <a:lnTo>
                      <a:pt x="2587" y="827"/>
                    </a:lnTo>
                    <a:lnTo>
                      <a:pt x="2596" y="827"/>
                    </a:lnTo>
                    <a:lnTo>
                      <a:pt x="2606" y="827"/>
                    </a:lnTo>
                    <a:lnTo>
                      <a:pt x="2617" y="826"/>
                    </a:lnTo>
                    <a:lnTo>
                      <a:pt x="2627" y="823"/>
                    </a:lnTo>
                    <a:lnTo>
                      <a:pt x="2636" y="819"/>
                    </a:lnTo>
                    <a:lnTo>
                      <a:pt x="2644" y="813"/>
                    </a:lnTo>
                    <a:lnTo>
                      <a:pt x="2644" y="813"/>
                    </a:lnTo>
                    <a:lnTo>
                      <a:pt x="2686" y="779"/>
                    </a:lnTo>
                    <a:lnTo>
                      <a:pt x="2727" y="746"/>
                    </a:lnTo>
                    <a:lnTo>
                      <a:pt x="2727" y="746"/>
                    </a:lnTo>
                    <a:lnTo>
                      <a:pt x="2738" y="737"/>
                    </a:lnTo>
                    <a:lnTo>
                      <a:pt x="2744" y="731"/>
                    </a:lnTo>
                    <a:lnTo>
                      <a:pt x="2750" y="724"/>
                    </a:lnTo>
                    <a:lnTo>
                      <a:pt x="2753" y="718"/>
                    </a:lnTo>
                    <a:lnTo>
                      <a:pt x="2757" y="711"/>
                    </a:lnTo>
                    <a:lnTo>
                      <a:pt x="2758" y="703"/>
                    </a:lnTo>
                    <a:lnTo>
                      <a:pt x="2758" y="694"/>
                    </a:lnTo>
                    <a:lnTo>
                      <a:pt x="2758" y="694"/>
                    </a:lnTo>
                    <a:lnTo>
                      <a:pt x="2737" y="695"/>
                    </a:lnTo>
                    <a:lnTo>
                      <a:pt x="2717" y="696"/>
                    </a:lnTo>
                    <a:lnTo>
                      <a:pt x="2696" y="696"/>
                    </a:lnTo>
                    <a:lnTo>
                      <a:pt x="2675" y="697"/>
                    </a:lnTo>
                    <a:lnTo>
                      <a:pt x="2675" y="697"/>
                    </a:lnTo>
                    <a:lnTo>
                      <a:pt x="2671" y="697"/>
                    </a:lnTo>
                    <a:lnTo>
                      <a:pt x="2667" y="695"/>
                    </a:lnTo>
                    <a:lnTo>
                      <a:pt x="2663" y="691"/>
                    </a:lnTo>
                    <a:lnTo>
                      <a:pt x="2660" y="688"/>
                    </a:lnTo>
                    <a:lnTo>
                      <a:pt x="2660" y="688"/>
                    </a:lnTo>
                    <a:lnTo>
                      <a:pt x="2669" y="686"/>
                    </a:lnTo>
                    <a:lnTo>
                      <a:pt x="2677" y="682"/>
                    </a:lnTo>
                    <a:lnTo>
                      <a:pt x="2679" y="680"/>
                    </a:lnTo>
                    <a:lnTo>
                      <a:pt x="2680" y="677"/>
                    </a:lnTo>
                    <a:lnTo>
                      <a:pt x="2680" y="673"/>
                    </a:lnTo>
                    <a:lnTo>
                      <a:pt x="2678" y="669"/>
                    </a:lnTo>
                    <a:lnTo>
                      <a:pt x="2678" y="669"/>
                    </a:lnTo>
                    <a:lnTo>
                      <a:pt x="2675" y="664"/>
                    </a:lnTo>
                    <a:lnTo>
                      <a:pt x="2670" y="662"/>
                    </a:lnTo>
                    <a:lnTo>
                      <a:pt x="2667" y="660"/>
                    </a:lnTo>
                    <a:lnTo>
                      <a:pt x="2662" y="658"/>
                    </a:lnTo>
                    <a:lnTo>
                      <a:pt x="2653" y="657"/>
                    </a:lnTo>
                    <a:lnTo>
                      <a:pt x="2641" y="656"/>
                    </a:lnTo>
                    <a:lnTo>
                      <a:pt x="2641" y="656"/>
                    </a:lnTo>
                    <a:lnTo>
                      <a:pt x="2634" y="654"/>
                    </a:lnTo>
                    <a:lnTo>
                      <a:pt x="2626" y="650"/>
                    </a:lnTo>
                    <a:lnTo>
                      <a:pt x="2619" y="646"/>
                    </a:lnTo>
                    <a:lnTo>
                      <a:pt x="2612" y="641"/>
                    </a:lnTo>
                    <a:lnTo>
                      <a:pt x="2606" y="636"/>
                    </a:lnTo>
                    <a:lnTo>
                      <a:pt x="2602" y="629"/>
                    </a:lnTo>
                    <a:lnTo>
                      <a:pt x="2598" y="622"/>
                    </a:lnTo>
                    <a:lnTo>
                      <a:pt x="2595" y="616"/>
                    </a:lnTo>
                    <a:lnTo>
                      <a:pt x="2595" y="616"/>
                    </a:lnTo>
                    <a:lnTo>
                      <a:pt x="2587" y="594"/>
                    </a:lnTo>
                    <a:lnTo>
                      <a:pt x="2581" y="583"/>
                    </a:lnTo>
                    <a:lnTo>
                      <a:pt x="2576" y="573"/>
                    </a:lnTo>
                    <a:lnTo>
                      <a:pt x="2576" y="573"/>
                    </a:lnTo>
                    <a:lnTo>
                      <a:pt x="2570" y="569"/>
                    </a:lnTo>
                    <a:lnTo>
                      <a:pt x="2563" y="565"/>
                    </a:lnTo>
                    <a:lnTo>
                      <a:pt x="2557" y="561"/>
                    </a:lnTo>
                    <a:lnTo>
                      <a:pt x="2556" y="558"/>
                    </a:lnTo>
                    <a:lnTo>
                      <a:pt x="2555" y="556"/>
                    </a:lnTo>
                    <a:lnTo>
                      <a:pt x="2555" y="556"/>
                    </a:lnTo>
                    <a:lnTo>
                      <a:pt x="2553" y="552"/>
                    </a:lnTo>
                    <a:lnTo>
                      <a:pt x="2552" y="548"/>
                    </a:lnTo>
                    <a:lnTo>
                      <a:pt x="2548" y="546"/>
                    </a:lnTo>
                    <a:lnTo>
                      <a:pt x="2545" y="544"/>
                    </a:lnTo>
                    <a:lnTo>
                      <a:pt x="2539" y="541"/>
                    </a:lnTo>
                    <a:lnTo>
                      <a:pt x="2536" y="539"/>
                    </a:lnTo>
                    <a:lnTo>
                      <a:pt x="2532" y="537"/>
                    </a:lnTo>
                    <a:lnTo>
                      <a:pt x="2532" y="537"/>
                    </a:lnTo>
                    <a:lnTo>
                      <a:pt x="2534" y="540"/>
                    </a:lnTo>
                    <a:lnTo>
                      <a:pt x="2532" y="542"/>
                    </a:lnTo>
                    <a:lnTo>
                      <a:pt x="2530" y="547"/>
                    </a:lnTo>
                    <a:lnTo>
                      <a:pt x="2527" y="552"/>
                    </a:lnTo>
                    <a:lnTo>
                      <a:pt x="2527" y="554"/>
                    </a:lnTo>
                    <a:lnTo>
                      <a:pt x="2529" y="556"/>
                    </a:lnTo>
                    <a:lnTo>
                      <a:pt x="2529" y="556"/>
                    </a:lnTo>
                    <a:lnTo>
                      <a:pt x="2531" y="557"/>
                    </a:lnTo>
                    <a:lnTo>
                      <a:pt x="2534" y="557"/>
                    </a:lnTo>
                    <a:lnTo>
                      <a:pt x="2536" y="555"/>
                    </a:lnTo>
                    <a:lnTo>
                      <a:pt x="2538" y="552"/>
                    </a:lnTo>
                    <a:lnTo>
                      <a:pt x="2538" y="552"/>
                    </a:lnTo>
                    <a:lnTo>
                      <a:pt x="2538" y="556"/>
                    </a:lnTo>
                    <a:lnTo>
                      <a:pt x="2536" y="558"/>
                    </a:lnTo>
                    <a:lnTo>
                      <a:pt x="2536" y="558"/>
                    </a:lnTo>
                    <a:lnTo>
                      <a:pt x="2543" y="557"/>
                    </a:lnTo>
                    <a:lnTo>
                      <a:pt x="2543" y="557"/>
                    </a:lnTo>
                    <a:lnTo>
                      <a:pt x="2540" y="559"/>
                    </a:lnTo>
                    <a:lnTo>
                      <a:pt x="2538" y="562"/>
                    </a:lnTo>
                    <a:lnTo>
                      <a:pt x="2536" y="563"/>
                    </a:lnTo>
                    <a:lnTo>
                      <a:pt x="2532" y="562"/>
                    </a:lnTo>
                    <a:lnTo>
                      <a:pt x="2532" y="562"/>
                    </a:lnTo>
                    <a:lnTo>
                      <a:pt x="2536" y="558"/>
                    </a:lnTo>
                    <a:lnTo>
                      <a:pt x="2536" y="558"/>
                    </a:lnTo>
                    <a:lnTo>
                      <a:pt x="2534" y="561"/>
                    </a:lnTo>
                    <a:lnTo>
                      <a:pt x="2531" y="564"/>
                    </a:lnTo>
                    <a:lnTo>
                      <a:pt x="2530" y="570"/>
                    </a:lnTo>
                    <a:lnTo>
                      <a:pt x="2530" y="575"/>
                    </a:lnTo>
                    <a:lnTo>
                      <a:pt x="2529" y="578"/>
                    </a:lnTo>
                    <a:lnTo>
                      <a:pt x="2527" y="580"/>
                    </a:lnTo>
                    <a:lnTo>
                      <a:pt x="2527" y="580"/>
                    </a:lnTo>
                    <a:lnTo>
                      <a:pt x="2523" y="580"/>
                    </a:lnTo>
                    <a:lnTo>
                      <a:pt x="2520" y="579"/>
                    </a:lnTo>
                    <a:lnTo>
                      <a:pt x="2517" y="577"/>
                    </a:lnTo>
                    <a:lnTo>
                      <a:pt x="2514" y="573"/>
                    </a:lnTo>
                    <a:lnTo>
                      <a:pt x="2509" y="565"/>
                    </a:lnTo>
                    <a:lnTo>
                      <a:pt x="2504" y="557"/>
                    </a:lnTo>
                    <a:lnTo>
                      <a:pt x="2504" y="557"/>
                    </a:lnTo>
                    <a:lnTo>
                      <a:pt x="2501" y="553"/>
                    </a:lnTo>
                    <a:lnTo>
                      <a:pt x="2498" y="549"/>
                    </a:lnTo>
                    <a:lnTo>
                      <a:pt x="2497" y="546"/>
                    </a:lnTo>
                    <a:lnTo>
                      <a:pt x="2497" y="544"/>
                    </a:lnTo>
                    <a:lnTo>
                      <a:pt x="2498" y="541"/>
                    </a:lnTo>
                    <a:lnTo>
                      <a:pt x="2499" y="539"/>
                    </a:lnTo>
                    <a:lnTo>
                      <a:pt x="2504" y="536"/>
                    </a:lnTo>
                    <a:lnTo>
                      <a:pt x="2515" y="528"/>
                    </a:lnTo>
                    <a:lnTo>
                      <a:pt x="2520" y="523"/>
                    </a:lnTo>
                    <a:lnTo>
                      <a:pt x="2522" y="520"/>
                    </a:lnTo>
                    <a:lnTo>
                      <a:pt x="2523" y="516"/>
                    </a:lnTo>
                    <a:lnTo>
                      <a:pt x="2523" y="516"/>
                    </a:lnTo>
                    <a:lnTo>
                      <a:pt x="2523" y="512"/>
                    </a:lnTo>
                    <a:lnTo>
                      <a:pt x="2523" y="507"/>
                    </a:lnTo>
                    <a:lnTo>
                      <a:pt x="2522" y="503"/>
                    </a:lnTo>
                    <a:lnTo>
                      <a:pt x="2521" y="498"/>
                    </a:lnTo>
                    <a:lnTo>
                      <a:pt x="2519" y="495"/>
                    </a:lnTo>
                    <a:lnTo>
                      <a:pt x="2515" y="491"/>
                    </a:lnTo>
                    <a:lnTo>
                      <a:pt x="2512" y="490"/>
                    </a:lnTo>
                    <a:lnTo>
                      <a:pt x="2507" y="488"/>
                    </a:lnTo>
                    <a:lnTo>
                      <a:pt x="2507" y="488"/>
                    </a:lnTo>
                    <a:lnTo>
                      <a:pt x="2503" y="488"/>
                    </a:lnTo>
                    <a:lnTo>
                      <a:pt x="2497" y="488"/>
                    </a:lnTo>
                    <a:lnTo>
                      <a:pt x="2493" y="489"/>
                    </a:lnTo>
                    <a:lnTo>
                      <a:pt x="2489" y="491"/>
                    </a:lnTo>
                    <a:lnTo>
                      <a:pt x="2482" y="497"/>
                    </a:lnTo>
                    <a:lnTo>
                      <a:pt x="2477" y="505"/>
                    </a:lnTo>
                    <a:lnTo>
                      <a:pt x="2467" y="522"/>
                    </a:lnTo>
                    <a:lnTo>
                      <a:pt x="2461" y="529"/>
                    </a:lnTo>
                    <a:lnTo>
                      <a:pt x="2457" y="531"/>
                    </a:lnTo>
                    <a:lnTo>
                      <a:pt x="2453" y="533"/>
                    </a:lnTo>
                    <a:lnTo>
                      <a:pt x="2453" y="533"/>
                    </a:lnTo>
                    <a:lnTo>
                      <a:pt x="2446" y="536"/>
                    </a:lnTo>
                    <a:lnTo>
                      <a:pt x="2440" y="537"/>
                    </a:lnTo>
                    <a:lnTo>
                      <a:pt x="2434" y="537"/>
                    </a:lnTo>
                    <a:lnTo>
                      <a:pt x="2428" y="536"/>
                    </a:lnTo>
                    <a:lnTo>
                      <a:pt x="2422" y="533"/>
                    </a:lnTo>
                    <a:lnTo>
                      <a:pt x="2416" y="530"/>
                    </a:lnTo>
                    <a:lnTo>
                      <a:pt x="2412" y="525"/>
                    </a:lnTo>
                    <a:lnTo>
                      <a:pt x="2407" y="521"/>
                    </a:lnTo>
                    <a:lnTo>
                      <a:pt x="2404" y="515"/>
                    </a:lnTo>
                    <a:lnTo>
                      <a:pt x="2401" y="508"/>
                    </a:lnTo>
                    <a:lnTo>
                      <a:pt x="2398" y="503"/>
                    </a:lnTo>
                    <a:lnTo>
                      <a:pt x="2396" y="495"/>
                    </a:lnTo>
                    <a:lnTo>
                      <a:pt x="2395" y="488"/>
                    </a:lnTo>
                    <a:lnTo>
                      <a:pt x="2394" y="481"/>
                    </a:lnTo>
                    <a:lnTo>
                      <a:pt x="2395" y="473"/>
                    </a:lnTo>
                    <a:lnTo>
                      <a:pt x="2396" y="466"/>
                    </a:lnTo>
                    <a:lnTo>
                      <a:pt x="2396" y="466"/>
                    </a:lnTo>
                    <a:lnTo>
                      <a:pt x="2390" y="466"/>
                    </a:lnTo>
                    <a:lnTo>
                      <a:pt x="2388" y="466"/>
                    </a:lnTo>
                    <a:lnTo>
                      <a:pt x="2387" y="466"/>
                    </a:lnTo>
                    <a:lnTo>
                      <a:pt x="2387" y="466"/>
                    </a:lnTo>
                    <a:lnTo>
                      <a:pt x="2383" y="462"/>
                    </a:lnTo>
                    <a:lnTo>
                      <a:pt x="2381" y="458"/>
                    </a:lnTo>
                    <a:lnTo>
                      <a:pt x="2380" y="454"/>
                    </a:lnTo>
                    <a:lnTo>
                      <a:pt x="2380" y="449"/>
                    </a:lnTo>
                    <a:lnTo>
                      <a:pt x="2381" y="440"/>
                    </a:lnTo>
                    <a:lnTo>
                      <a:pt x="2381" y="431"/>
                    </a:lnTo>
                    <a:lnTo>
                      <a:pt x="2381" y="431"/>
                    </a:lnTo>
                    <a:lnTo>
                      <a:pt x="2376" y="431"/>
                    </a:lnTo>
                    <a:lnTo>
                      <a:pt x="2371" y="431"/>
                    </a:lnTo>
                    <a:lnTo>
                      <a:pt x="2362" y="428"/>
                    </a:lnTo>
                    <a:lnTo>
                      <a:pt x="2354" y="422"/>
                    </a:lnTo>
                    <a:lnTo>
                      <a:pt x="2347" y="416"/>
                    </a:lnTo>
                    <a:lnTo>
                      <a:pt x="2339" y="409"/>
                    </a:lnTo>
                    <a:lnTo>
                      <a:pt x="2331" y="404"/>
                    </a:lnTo>
                    <a:lnTo>
                      <a:pt x="2322" y="399"/>
                    </a:lnTo>
                    <a:lnTo>
                      <a:pt x="2318" y="397"/>
                    </a:lnTo>
                    <a:lnTo>
                      <a:pt x="2312" y="396"/>
                    </a:lnTo>
                    <a:lnTo>
                      <a:pt x="2312" y="396"/>
                    </a:lnTo>
                    <a:lnTo>
                      <a:pt x="2307" y="396"/>
                    </a:lnTo>
                    <a:lnTo>
                      <a:pt x="2302" y="395"/>
                    </a:lnTo>
                    <a:lnTo>
                      <a:pt x="2299" y="396"/>
                    </a:lnTo>
                    <a:lnTo>
                      <a:pt x="2297" y="397"/>
                    </a:lnTo>
                    <a:lnTo>
                      <a:pt x="2295" y="398"/>
                    </a:lnTo>
                    <a:lnTo>
                      <a:pt x="2293" y="400"/>
                    </a:lnTo>
                    <a:lnTo>
                      <a:pt x="2293" y="400"/>
                    </a:lnTo>
                    <a:lnTo>
                      <a:pt x="2288" y="397"/>
                    </a:lnTo>
                    <a:lnTo>
                      <a:pt x="2283" y="392"/>
                    </a:lnTo>
                    <a:lnTo>
                      <a:pt x="2278" y="390"/>
                    </a:lnTo>
                    <a:lnTo>
                      <a:pt x="2272" y="387"/>
                    </a:lnTo>
                    <a:lnTo>
                      <a:pt x="2260" y="384"/>
                    </a:lnTo>
                    <a:lnTo>
                      <a:pt x="2253" y="383"/>
                    </a:lnTo>
                    <a:lnTo>
                      <a:pt x="2247" y="383"/>
                    </a:lnTo>
                    <a:lnTo>
                      <a:pt x="2240" y="384"/>
                    </a:lnTo>
                    <a:lnTo>
                      <a:pt x="2235" y="385"/>
                    </a:lnTo>
                    <a:lnTo>
                      <a:pt x="2230" y="388"/>
                    </a:lnTo>
                    <a:lnTo>
                      <a:pt x="2224" y="391"/>
                    </a:lnTo>
                    <a:lnTo>
                      <a:pt x="2220" y="395"/>
                    </a:lnTo>
                    <a:lnTo>
                      <a:pt x="2216" y="399"/>
                    </a:lnTo>
                    <a:lnTo>
                      <a:pt x="2214" y="405"/>
                    </a:lnTo>
                    <a:lnTo>
                      <a:pt x="2212" y="412"/>
                    </a:lnTo>
                    <a:lnTo>
                      <a:pt x="2212" y="412"/>
                    </a:lnTo>
                    <a:lnTo>
                      <a:pt x="2211" y="420"/>
                    </a:lnTo>
                    <a:lnTo>
                      <a:pt x="2209" y="428"/>
                    </a:lnTo>
                    <a:lnTo>
                      <a:pt x="2208" y="445"/>
                    </a:lnTo>
                    <a:lnTo>
                      <a:pt x="2207" y="461"/>
                    </a:lnTo>
                    <a:lnTo>
                      <a:pt x="2206" y="468"/>
                    </a:lnTo>
                    <a:lnTo>
                      <a:pt x="2203" y="475"/>
                    </a:lnTo>
                    <a:lnTo>
                      <a:pt x="2203" y="475"/>
                    </a:lnTo>
                    <a:lnTo>
                      <a:pt x="2196" y="489"/>
                    </a:lnTo>
                    <a:lnTo>
                      <a:pt x="2194" y="496"/>
                    </a:lnTo>
                    <a:lnTo>
                      <a:pt x="2192" y="501"/>
                    </a:lnTo>
                    <a:lnTo>
                      <a:pt x="2192" y="501"/>
                    </a:lnTo>
                    <a:lnTo>
                      <a:pt x="2191" y="512"/>
                    </a:lnTo>
                    <a:lnTo>
                      <a:pt x="2189" y="521"/>
                    </a:lnTo>
                    <a:lnTo>
                      <a:pt x="2182" y="538"/>
                    </a:lnTo>
                    <a:lnTo>
                      <a:pt x="2179" y="546"/>
                    </a:lnTo>
                    <a:lnTo>
                      <a:pt x="2177" y="555"/>
                    </a:lnTo>
                    <a:lnTo>
                      <a:pt x="2177" y="563"/>
                    </a:lnTo>
                    <a:lnTo>
                      <a:pt x="2178" y="566"/>
                    </a:lnTo>
                    <a:lnTo>
                      <a:pt x="2179" y="571"/>
                    </a:lnTo>
                    <a:lnTo>
                      <a:pt x="2179" y="571"/>
                    </a:lnTo>
                    <a:lnTo>
                      <a:pt x="2191" y="600"/>
                    </a:lnTo>
                    <a:lnTo>
                      <a:pt x="2197" y="616"/>
                    </a:lnTo>
                    <a:lnTo>
                      <a:pt x="2200" y="632"/>
                    </a:lnTo>
                    <a:lnTo>
                      <a:pt x="2200" y="640"/>
                    </a:lnTo>
                    <a:lnTo>
                      <a:pt x="2200" y="648"/>
                    </a:lnTo>
                    <a:lnTo>
                      <a:pt x="2200" y="656"/>
                    </a:lnTo>
                    <a:lnTo>
                      <a:pt x="2198" y="664"/>
                    </a:lnTo>
                    <a:lnTo>
                      <a:pt x="2196" y="671"/>
                    </a:lnTo>
                    <a:lnTo>
                      <a:pt x="2191" y="679"/>
                    </a:lnTo>
                    <a:lnTo>
                      <a:pt x="2186" y="686"/>
                    </a:lnTo>
                    <a:lnTo>
                      <a:pt x="2180" y="693"/>
                    </a:lnTo>
                    <a:lnTo>
                      <a:pt x="2180" y="693"/>
                    </a:lnTo>
                    <a:lnTo>
                      <a:pt x="2175" y="697"/>
                    </a:lnTo>
                    <a:lnTo>
                      <a:pt x="2173" y="703"/>
                    </a:lnTo>
                    <a:lnTo>
                      <a:pt x="2171" y="707"/>
                    </a:lnTo>
                    <a:lnTo>
                      <a:pt x="2169" y="714"/>
                    </a:lnTo>
                    <a:lnTo>
                      <a:pt x="2169" y="727"/>
                    </a:lnTo>
                    <a:lnTo>
                      <a:pt x="2169" y="740"/>
                    </a:lnTo>
                    <a:lnTo>
                      <a:pt x="2171" y="770"/>
                    </a:lnTo>
                    <a:lnTo>
                      <a:pt x="2170" y="785"/>
                    </a:lnTo>
                    <a:lnTo>
                      <a:pt x="2169" y="791"/>
                    </a:lnTo>
                    <a:lnTo>
                      <a:pt x="2167" y="798"/>
                    </a:lnTo>
                    <a:lnTo>
                      <a:pt x="2167" y="798"/>
                    </a:lnTo>
                    <a:lnTo>
                      <a:pt x="2164" y="804"/>
                    </a:lnTo>
                    <a:lnTo>
                      <a:pt x="2159" y="807"/>
                    </a:lnTo>
                    <a:lnTo>
                      <a:pt x="2155" y="810"/>
                    </a:lnTo>
                    <a:lnTo>
                      <a:pt x="2148" y="811"/>
                    </a:lnTo>
                    <a:lnTo>
                      <a:pt x="2141" y="810"/>
                    </a:lnTo>
                    <a:lnTo>
                      <a:pt x="2134" y="809"/>
                    </a:lnTo>
                    <a:lnTo>
                      <a:pt x="2129" y="805"/>
                    </a:lnTo>
                    <a:lnTo>
                      <a:pt x="2123" y="802"/>
                    </a:lnTo>
                    <a:lnTo>
                      <a:pt x="2123" y="802"/>
                    </a:lnTo>
                    <a:lnTo>
                      <a:pt x="2118" y="798"/>
                    </a:lnTo>
                    <a:lnTo>
                      <a:pt x="2115" y="793"/>
                    </a:lnTo>
                    <a:lnTo>
                      <a:pt x="2108" y="780"/>
                    </a:lnTo>
                    <a:lnTo>
                      <a:pt x="2108" y="780"/>
                    </a:lnTo>
                    <a:lnTo>
                      <a:pt x="2097" y="761"/>
                    </a:lnTo>
                    <a:lnTo>
                      <a:pt x="2091" y="749"/>
                    </a:lnTo>
                    <a:lnTo>
                      <a:pt x="2086" y="739"/>
                    </a:lnTo>
                    <a:lnTo>
                      <a:pt x="2081" y="728"/>
                    </a:lnTo>
                    <a:lnTo>
                      <a:pt x="2079" y="716"/>
                    </a:lnTo>
                    <a:lnTo>
                      <a:pt x="2078" y="711"/>
                    </a:lnTo>
                    <a:lnTo>
                      <a:pt x="2079" y="705"/>
                    </a:lnTo>
                    <a:lnTo>
                      <a:pt x="2080" y="699"/>
                    </a:lnTo>
                    <a:lnTo>
                      <a:pt x="2082" y="694"/>
                    </a:lnTo>
                    <a:lnTo>
                      <a:pt x="2082" y="694"/>
                    </a:lnTo>
                    <a:lnTo>
                      <a:pt x="2065" y="694"/>
                    </a:lnTo>
                    <a:lnTo>
                      <a:pt x="2049" y="696"/>
                    </a:lnTo>
                    <a:lnTo>
                      <a:pt x="2041" y="696"/>
                    </a:lnTo>
                    <a:lnTo>
                      <a:pt x="2033" y="695"/>
                    </a:lnTo>
                    <a:lnTo>
                      <a:pt x="2026" y="693"/>
                    </a:lnTo>
                    <a:lnTo>
                      <a:pt x="2022" y="689"/>
                    </a:lnTo>
                    <a:lnTo>
                      <a:pt x="2022" y="689"/>
                    </a:lnTo>
                    <a:lnTo>
                      <a:pt x="2016" y="686"/>
                    </a:lnTo>
                    <a:lnTo>
                      <a:pt x="2012" y="683"/>
                    </a:lnTo>
                    <a:lnTo>
                      <a:pt x="2001" y="680"/>
                    </a:lnTo>
                    <a:lnTo>
                      <a:pt x="1990" y="678"/>
                    </a:lnTo>
                    <a:lnTo>
                      <a:pt x="1980" y="677"/>
                    </a:lnTo>
                    <a:lnTo>
                      <a:pt x="1971" y="675"/>
                    </a:lnTo>
                    <a:lnTo>
                      <a:pt x="1962" y="674"/>
                    </a:lnTo>
                    <a:lnTo>
                      <a:pt x="1959" y="673"/>
                    </a:lnTo>
                    <a:lnTo>
                      <a:pt x="1956" y="671"/>
                    </a:lnTo>
                    <a:lnTo>
                      <a:pt x="1954" y="669"/>
                    </a:lnTo>
                    <a:lnTo>
                      <a:pt x="1952" y="665"/>
                    </a:lnTo>
                    <a:lnTo>
                      <a:pt x="1952" y="665"/>
                    </a:lnTo>
                    <a:lnTo>
                      <a:pt x="1950" y="658"/>
                    </a:lnTo>
                    <a:lnTo>
                      <a:pt x="1947" y="653"/>
                    </a:lnTo>
                    <a:lnTo>
                      <a:pt x="1940" y="640"/>
                    </a:lnTo>
                    <a:lnTo>
                      <a:pt x="1930" y="630"/>
                    </a:lnTo>
                    <a:lnTo>
                      <a:pt x="1919" y="622"/>
                    </a:lnTo>
                    <a:lnTo>
                      <a:pt x="1908" y="614"/>
                    </a:lnTo>
                    <a:lnTo>
                      <a:pt x="1896" y="606"/>
                    </a:lnTo>
                    <a:lnTo>
                      <a:pt x="1871" y="595"/>
                    </a:lnTo>
                    <a:lnTo>
                      <a:pt x="1871" y="595"/>
                    </a:lnTo>
                    <a:lnTo>
                      <a:pt x="1864" y="592"/>
                    </a:lnTo>
                    <a:lnTo>
                      <a:pt x="1856" y="591"/>
                    </a:lnTo>
                    <a:lnTo>
                      <a:pt x="1840" y="590"/>
                    </a:lnTo>
                    <a:lnTo>
                      <a:pt x="1832" y="589"/>
                    </a:lnTo>
                    <a:lnTo>
                      <a:pt x="1825" y="587"/>
                    </a:lnTo>
                    <a:lnTo>
                      <a:pt x="1819" y="583"/>
                    </a:lnTo>
                    <a:lnTo>
                      <a:pt x="1817" y="580"/>
                    </a:lnTo>
                    <a:lnTo>
                      <a:pt x="1815" y="577"/>
                    </a:lnTo>
                    <a:lnTo>
                      <a:pt x="1815" y="577"/>
                    </a:lnTo>
                    <a:lnTo>
                      <a:pt x="1814" y="573"/>
                    </a:lnTo>
                    <a:lnTo>
                      <a:pt x="1815" y="570"/>
                    </a:lnTo>
                    <a:lnTo>
                      <a:pt x="1822" y="564"/>
                    </a:lnTo>
                    <a:lnTo>
                      <a:pt x="1825" y="561"/>
                    </a:lnTo>
                    <a:lnTo>
                      <a:pt x="1827" y="557"/>
                    </a:lnTo>
                    <a:lnTo>
                      <a:pt x="1828" y="553"/>
                    </a:lnTo>
                    <a:lnTo>
                      <a:pt x="1827" y="547"/>
                    </a:lnTo>
                    <a:lnTo>
                      <a:pt x="1827" y="547"/>
                    </a:lnTo>
                    <a:lnTo>
                      <a:pt x="1824" y="541"/>
                    </a:lnTo>
                    <a:lnTo>
                      <a:pt x="1819" y="538"/>
                    </a:lnTo>
                    <a:lnTo>
                      <a:pt x="1815" y="536"/>
                    </a:lnTo>
                    <a:lnTo>
                      <a:pt x="1810" y="534"/>
                    </a:lnTo>
                    <a:lnTo>
                      <a:pt x="1805" y="533"/>
                    </a:lnTo>
                    <a:lnTo>
                      <a:pt x="1800" y="534"/>
                    </a:lnTo>
                    <a:lnTo>
                      <a:pt x="1789" y="537"/>
                    </a:lnTo>
                    <a:lnTo>
                      <a:pt x="1789" y="537"/>
                    </a:lnTo>
                    <a:lnTo>
                      <a:pt x="1788" y="531"/>
                    </a:lnTo>
                    <a:lnTo>
                      <a:pt x="1786" y="526"/>
                    </a:lnTo>
                    <a:lnTo>
                      <a:pt x="1783" y="522"/>
                    </a:lnTo>
                    <a:lnTo>
                      <a:pt x="1780" y="519"/>
                    </a:lnTo>
                    <a:lnTo>
                      <a:pt x="1773" y="511"/>
                    </a:lnTo>
                    <a:lnTo>
                      <a:pt x="1770" y="506"/>
                    </a:lnTo>
                    <a:lnTo>
                      <a:pt x="1769" y="501"/>
                    </a:lnTo>
                    <a:lnTo>
                      <a:pt x="1769" y="501"/>
                    </a:lnTo>
                    <a:lnTo>
                      <a:pt x="1772" y="492"/>
                    </a:lnTo>
                    <a:lnTo>
                      <a:pt x="1775" y="484"/>
                    </a:lnTo>
                    <a:lnTo>
                      <a:pt x="1780" y="478"/>
                    </a:lnTo>
                    <a:lnTo>
                      <a:pt x="1785" y="471"/>
                    </a:lnTo>
                    <a:lnTo>
                      <a:pt x="1798" y="459"/>
                    </a:lnTo>
                    <a:lnTo>
                      <a:pt x="1809" y="448"/>
                    </a:lnTo>
                    <a:lnTo>
                      <a:pt x="1809" y="448"/>
                    </a:lnTo>
                    <a:lnTo>
                      <a:pt x="1811" y="445"/>
                    </a:lnTo>
                    <a:lnTo>
                      <a:pt x="1813" y="441"/>
                    </a:lnTo>
                    <a:lnTo>
                      <a:pt x="1814" y="432"/>
                    </a:lnTo>
                    <a:lnTo>
                      <a:pt x="1814" y="423"/>
                    </a:lnTo>
                    <a:lnTo>
                      <a:pt x="1814" y="413"/>
                    </a:lnTo>
                    <a:lnTo>
                      <a:pt x="1813" y="403"/>
                    </a:lnTo>
                    <a:lnTo>
                      <a:pt x="1814" y="392"/>
                    </a:lnTo>
                    <a:lnTo>
                      <a:pt x="1815" y="389"/>
                    </a:lnTo>
                    <a:lnTo>
                      <a:pt x="1817" y="384"/>
                    </a:lnTo>
                    <a:lnTo>
                      <a:pt x="1821" y="381"/>
                    </a:lnTo>
                    <a:lnTo>
                      <a:pt x="1824" y="379"/>
                    </a:lnTo>
                    <a:lnTo>
                      <a:pt x="1824" y="379"/>
                    </a:lnTo>
                    <a:lnTo>
                      <a:pt x="1830" y="375"/>
                    </a:lnTo>
                    <a:lnTo>
                      <a:pt x="1835" y="373"/>
                    </a:lnTo>
                    <a:lnTo>
                      <a:pt x="1848" y="371"/>
                    </a:lnTo>
                    <a:lnTo>
                      <a:pt x="1860" y="370"/>
                    </a:lnTo>
                    <a:lnTo>
                      <a:pt x="1874" y="370"/>
                    </a:lnTo>
                    <a:lnTo>
                      <a:pt x="1886" y="370"/>
                    </a:lnTo>
                    <a:lnTo>
                      <a:pt x="1900" y="370"/>
                    </a:lnTo>
                    <a:lnTo>
                      <a:pt x="1913" y="368"/>
                    </a:lnTo>
                    <a:lnTo>
                      <a:pt x="1925" y="365"/>
                    </a:lnTo>
                    <a:lnTo>
                      <a:pt x="1925" y="365"/>
                    </a:lnTo>
                    <a:lnTo>
                      <a:pt x="1921" y="362"/>
                    </a:lnTo>
                    <a:lnTo>
                      <a:pt x="1917" y="356"/>
                    </a:lnTo>
                    <a:lnTo>
                      <a:pt x="1915" y="350"/>
                    </a:lnTo>
                    <a:lnTo>
                      <a:pt x="1914" y="345"/>
                    </a:lnTo>
                    <a:lnTo>
                      <a:pt x="1914" y="338"/>
                    </a:lnTo>
                    <a:lnTo>
                      <a:pt x="1915" y="332"/>
                    </a:lnTo>
                    <a:lnTo>
                      <a:pt x="1916" y="326"/>
                    </a:lnTo>
                    <a:lnTo>
                      <a:pt x="1918" y="322"/>
                    </a:lnTo>
                    <a:lnTo>
                      <a:pt x="1918" y="322"/>
                    </a:lnTo>
                    <a:lnTo>
                      <a:pt x="1929" y="309"/>
                    </a:lnTo>
                    <a:lnTo>
                      <a:pt x="1939" y="298"/>
                    </a:lnTo>
                    <a:lnTo>
                      <a:pt x="1948" y="285"/>
                    </a:lnTo>
                    <a:lnTo>
                      <a:pt x="1957" y="273"/>
                    </a:lnTo>
                    <a:lnTo>
                      <a:pt x="1957" y="273"/>
                    </a:lnTo>
                    <a:lnTo>
                      <a:pt x="1959" y="266"/>
                    </a:lnTo>
                    <a:lnTo>
                      <a:pt x="1962" y="258"/>
                    </a:lnTo>
                    <a:lnTo>
                      <a:pt x="1963" y="242"/>
                    </a:lnTo>
                    <a:lnTo>
                      <a:pt x="1964" y="234"/>
                    </a:lnTo>
                    <a:lnTo>
                      <a:pt x="1966" y="227"/>
                    </a:lnTo>
                    <a:lnTo>
                      <a:pt x="1970" y="222"/>
                    </a:lnTo>
                    <a:lnTo>
                      <a:pt x="1972" y="219"/>
                    </a:lnTo>
                    <a:lnTo>
                      <a:pt x="1975" y="217"/>
                    </a:lnTo>
                    <a:lnTo>
                      <a:pt x="1975" y="217"/>
                    </a:lnTo>
                    <a:lnTo>
                      <a:pt x="1982" y="215"/>
                    </a:lnTo>
                    <a:lnTo>
                      <a:pt x="1990" y="214"/>
                    </a:lnTo>
                    <a:lnTo>
                      <a:pt x="1997" y="214"/>
                    </a:lnTo>
                    <a:lnTo>
                      <a:pt x="2004" y="214"/>
                    </a:lnTo>
                    <a:lnTo>
                      <a:pt x="2018" y="216"/>
                    </a:lnTo>
                    <a:lnTo>
                      <a:pt x="2033" y="219"/>
                    </a:lnTo>
                    <a:lnTo>
                      <a:pt x="2048" y="222"/>
                    </a:lnTo>
                    <a:lnTo>
                      <a:pt x="2063" y="223"/>
                    </a:lnTo>
                    <a:lnTo>
                      <a:pt x="2070" y="223"/>
                    </a:lnTo>
                    <a:lnTo>
                      <a:pt x="2076" y="222"/>
                    </a:lnTo>
                    <a:lnTo>
                      <a:pt x="2083" y="219"/>
                    </a:lnTo>
                    <a:lnTo>
                      <a:pt x="2089" y="215"/>
                    </a:lnTo>
                    <a:lnTo>
                      <a:pt x="2089" y="215"/>
                    </a:lnTo>
                    <a:lnTo>
                      <a:pt x="2100" y="206"/>
                    </a:lnTo>
                    <a:lnTo>
                      <a:pt x="2107" y="200"/>
                    </a:lnTo>
                    <a:lnTo>
                      <a:pt x="2112" y="193"/>
                    </a:lnTo>
                    <a:lnTo>
                      <a:pt x="2116" y="186"/>
                    </a:lnTo>
                    <a:lnTo>
                      <a:pt x="2120" y="180"/>
                    </a:lnTo>
                    <a:lnTo>
                      <a:pt x="2120" y="173"/>
                    </a:lnTo>
                    <a:lnTo>
                      <a:pt x="2118" y="169"/>
                    </a:lnTo>
                    <a:lnTo>
                      <a:pt x="2117" y="166"/>
                    </a:lnTo>
                    <a:lnTo>
                      <a:pt x="2117" y="166"/>
                    </a:lnTo>
                    <a:lnTo>
                      <a:pt x="2115" y="163"/>
                    </a:lnTo>
                    <a:lnTo>
                      <a:pt x="2112" y="158"/>
                    </a:lnTo>
                    <a:lnTo>
                      <a:pt x="2104" y="152"/>
                    </a:lnTo>
                    <a:lnTo>
                      <a:pt x="2086" y="142"/>
                    </a:lnTo>
                    <a:lnTo>
                      <a:pt x="2079" y="136"/>
                    </a:lnTo>
                    <a:lnTo>
                      <a:pt x="2075" y="133"/>
                    </a:lnTo>
                    <a:lnTo>
                      <a:pt x="2074" y="130"/>
                    </a:lnTo>
                    <a:lnTo>
                      <a:pt x="2073" y="125"/>
                    </a:lnTo>
                    <a:lnTo>
                      <a:pt x="2073" y="120"/>
                    </a:lnTo>
                    <a:lnTo>
                      <a:pt x="2074" y="115"/>
                    </a:lnTo>
                    <a:lnTo>
                      <a:pt x="2078" y="108"/>
                    </a:lnTo>
                    <a:lnTo>
                      <a:pt x="2078" y="108"/>
                    </a:lnTo>
                    <a:lnTo>
                      <a:pt x="2067" y="105"/>
                    </a:lnTo>
                    <a:lnTo>
                      <a:pt x="2057" y="100"/>
                    </a:lnTo>
                    <a:lnTo>
                      <a:pt x="2047" y="98"/>
                    </a:lnTo>
                    <a:lnTo>
                      <a:pt x="2037" y="98"/>
                    </a:lnTo>
                    <a:lnTo>
                      <a:pt x="2026" y="99"/>
                    </a:lnTo>
                    <a:lnTo>
                      <a:pt x="2022" y="101"/>
                    </a:lnTo>
                    <a:lnTo>
                      <a:pt x="2017" y="103"/>
                    </a:lnTo>
                    <a:lnTo>
                      <a:pt x="2013" y="107"/>
                    </a:lnTo>
                    <a:lnTo>
                      <a:pt x="2008" y="111"/>
                    </a:lnTo>
                    <a:lnTo>
                      <a:pt x="2005" y="116"/>
                    </a:lnTo>
                    <a:lnTo>
                      <a:pt x="2001" y="123"/>
                    </a:lnTo>
                    <a:lnTo>
                      <a:pt x="2001" y="123"/>
                    </a:lnTo>
                    <a:lnTo>
                      <a:pt x="1999" y="123"/>
                    </a:lnTo>
                    <a:lnTo>
                      <a:pt x="1993" y="124"/>
                    </a:lnTo>
                    <a:lnTo>
                      <a:pt x="1989" y="126"/>
                    </a:lnTo>
                    <a:lnTo>
                      <a:pt x="1987" y="127"/>
                    </a:lnTo>
                    <a:lnTo>
                      <a:pt x="1985" y="128"/>
                    </a:lnTo>
                    <a:lnTo>
                      <a:pt x="1985" y="128"/>
                    </a:lnTo>
                    <a:lnTo>
                      <a:pt x="1985" y="132"/>
                    </a:lnTo>
                    <a:lnTo>
                      <a:pt x="1985" y="135"/>
                    </a:lnTo>
                    <a:lnTo>
                      <a:pt x="1987" y="141"/>
                    </a:lnTo>
                    <a:lnTo>
                      <a:pt x="1990" y="147"/>
                    </a:lnTo>
                    <a:lnTo>
                      <a:pt x="1995" y="151"/>
                    </a:lnTo>
                    <a:lnTo>
                      <a:pt x="1998" y="157"/>
                    </a:lnTo>
                    <a:lnTo>
                      <a:pt x="2000" y="161"/>
                    </a:lnTo>
                    <a:lnTo>
                      <a:pt x="2000" y="164"/>
                    </a:lnTo>
                    <a:lnTo>
                      <a:pt x="2000" y="167"/>
                    </a:lnTo>
                    <a:lnTo>
                      <a:pt x="1999" y="169"/>
                    </a:lnTo>
                    <a:lnTo>
                      <a:pt x="1997" y="173"/>
                    </a:lnTo>
                    <a:lnTo>
                      <a:pt x="1997" y="173"/>
                    </a:lnTo>
                    <a:lnTo>
                      <a:pt x="1992" y="177"/>
                    </a:lnTo>
                    <a:lnTo>
                      <a:pt x="1985" y="182"/>
                    </a:lnTo>
                    <a:lnTo>
                      <a:pt x="1979" y="184"/>
                    </a:lnTo>
                    <a:lnTo>
                      <a:pt x="1971" y="185"/>
                    </a:lnTo>
                    <a:lnTo>
                      <a:pt x="1964" y="185"/>
                    </a:lnTo>
                    <a:lnTo>
                      <a:pt x="1956" y="184"/>
                    </a:lnTo>
                    <a:lnTo>
                      <a:pt x="1948" y="182"/>
                    </a:lnTo>
                    <a:lnTo>
                      <a:pt x="1941" y="178"/>
                    </a:lnTo>
                    <a:lnTo>
                      <a:pt x="1941" y="178"/>
                    </a:lnTo>
                    <a:lnTo>
                      <a:pt x="1938" y="175"/>
                    </a:lnTo>
                    <a:lnTo>
                      <a:pt x="1935" y="172"/>
                    </a:lnTo>
                    <a:lnTo>
                      <a:pt x="1935" y="167"/>
                    </a:lnTo>
                    <a:lnTo>
                      <a:pt x="1935" y="166"/>
                    </a:lnTo>
                    <a:lnTo>
                      <a:pt x="1935" y="166"/>
                    </a:lnTo>
                    <a:lnTo>
                      <a:pt x="1944" y="163"/>
                    </a:lnTo>
                    <a:lnTo>
                      <a:pt x="1952" y="158"/>
                    </a:lnTo>
                    <a:lnTo>
                      <a:pt x="1958" y="152"/>
                    </a:lnTo>
                    <a:lnTo>
                      <a:pt x="1962" y="145"/>
                    </a:lnTo>
                    <a:lnTo>
                      <a:pt x="1964" y="138"/>
                    </a:lnTo>
                    <a:lnTo>
                      <a:pt x="1965" y="130"/>
                    </a:lnTo>
                    <a:lnTo>
                      <a:pt x="1965" y="122"/>
                    </a:lnTo>
                    <a:lnTo>
                      <a:pt x="1965" y="114"/>
                    </a:lnTo>
                    <a:lnTo>
                      <a:pt x="1965" y="114"/>
                    </a:lnTo>
                    <a:lnTo>
                      <a:pt x="1951" y="115"/>
                    </a:lnTo>
                    <a:lnTo>
                      <a:pt x="1939" y="114"/>
                    </a:lnTo>
                    <a:lnTo>
                      <a:pt x="1933" y="111"/>
                    </a:lnTo>
                    <a:lnTo>
                      <a:pt x="1927" y="109"/>
                    </a:lnTo>
                    <a:lnTo>
                      <a:pt x="1922" y="107"/>
                    </a:lnTo>
                    <a:lnTo>
                      <a:pt x="1916" y="102"/>
                    </a:lnTo>
                    <a:lnTo>
                      <a:pt x="1916" y="102"/>
                    </a:lnTo>
                    <a:lnTo>
                      <a:pt x="1916" y="101"/>
                    </a:lnTo>
                    <a:lnTo>
                      <a:pt x="1916" y="98"/>
                    </a:lnTo>
                    <a:lnTo>
                      <a:pt x="1916" y="95"/>
                    </a:lnTo>
                    <a:lnTo>
                      <a:pt x="1915" y="94"/>
                    </a:lnTo>
                    <a:lnTo>
                      <a:pt x="1915" y="94"/>
                    </a:lnTo>
                    <a:lnTo>
                      <a:pt x="1910" y="93"/>
                    </a:lnTo>
                    <a:lnTo>
                      <a:pt x="1907" y="92"/>
                    </a:lnTo>
                    <a:lnTo>
                      <a:pt x="1902" y="93"/>
                    </a:lnTo>
                    <a:lnTo>
                      <a:pt x="1899" y="94"/>
                    </a:lnTo>
                    <a:lnTo>
                      <a:pt x="1896" y="97"/>
                    </a:lnTo>
                    <a:lnTo>
                      <a:pt x="1891" y="99"/>
                    </a:lnTo>
                    <a:lnTo>
                      <a:pt x="1885" y="107"/>
                    </a:lnTo>
                    <a:lnTo>
                      <a:pt x="1885" y="107"/>
                    </a:lnTo>
                    <a:lnTo>
                      <a:pt x="1882" y="109"/>
                    </a:lnTo>
                    <a:lnTo>
                      <a:pt x="1877" y="109"/>
                    </a:lnTo>
                    <a:lnTo>
                      <a:pt x="1872" y="109"/>
                    </a:lnTo>
                    <a:lnTo>
                      <a:pt x="1867" y="107"/>
                    </a:lnTo>
                    <a:lnTo>
                      <a:pt x="1867" y="107"/>
                    </a:lnTo>
                    <a:lnTo>
                      <a:pt x="1863" y="103"/>
                    </a:lnTo>
                    <a:lnTo>
                      <a:pt x="1859" y="99"/>
                    </a:lnTo>
                    <a:lnTo>
                      <a:pt x="1858" y="93"/>
                    </a:lnTo>
                    <a:lnTo>
                      <a:pt x="1857" y="87"/>
                    </a:lnTo>
                    <a:lnTo>
                      <a:pt x="1857" y="75"/>
                    </a:lnTo>
                    <a:lnTo>
                      <a:pt x="1856" y="64"/>
                    </a:lnTo>
                    <a:lnTo>
                      <a:pt x="1856" y="64"/>
                    </a:lnTo>
                    <a:lnTo>
                      <a:pt x="1855" y="60"/>
                    </a:lnTo>
                    <a:lnTo>
                      <a:pt x="1852" y="58"/>
                    </a:lnTo>
                    <a:lnTo>
                      <a:pt x="1849" y="56"/>
                    </a:lnTo>
                    <a:lnTo>
                      <a:pt x="1848" y="52"/>
                    </a:lnTo>
                    <a:lnTo>
                      <a:pt x="1848" y="52"/>
                    </a:lnTo>
                    <a:lnTo>
                      <a:pt x="1847" y="44"/>
                    </a:lnTo>
                    <a:lnTo>
                      <a:pt x="1847" y="35"/>
                    </a:lnTo>
                    <a:lnTo>
                      <a:pt x="1847" y="17"/>
                    </a:lnTo>
                    <a:lnTo>
                      <a:pt x="1847" y="17"/>
                    </a:lnTo>
                    <a:lnTo>
                      <a:pt x="1842" y="18"/>
                    </a:lnTo>
                    <a:lnTo>
                      <a:pt x="1839" y="20"/>
                    </a:lnTo>
                    <a:lnTo>
                      <a:pt x="1831" y="26"/>
                    </a:lnTo>
                    <a:lnTo>
                      <a:pt x="1824" y="32"/>
                    </a:lnTo>
                    <a:lnTo>
                      <a:pt x="1817" y="37"/>
                    </a:lnTo>
                    <a:lnTo>
                      <a:pt x="1817" y="37"/>
                    </a:lnTo>
                    <a:lnTo>
                      <a:pt x="1818" y="28"/>
                    </a:lnTo>
                    <a:lnTo>
                      <a:pt x="1818" y="19"/>
                    </a:lnTo>
                    <a:lnTo>
                      <a:pt x="1818" y="15"/>
                    </a:lnTo>
                    <a:lnTo>
                      <a:pt x="1817" y="10"/>
                    </a:lnTo>
                    <a:lnTo>
                      <a:pt x="1815" y="7"/>
                    </a:lnTo>
                    <a:lnTo>
                      <a:pt x="1811" y="4"/>
                    </a:lnTo>
                    <a:lnTo>
                      <a:pt x="1811" y="4"/>
                    </a:lnTo>
                    <a:lnTo>
                      <a:pt x="1808" y="2"/>
                    </a:lnTo>
                    <a:lnTo>
                      <a:pt x="1805" y="3"/>
                    </a:lnTo>
                    <a:lnTo>
                      <a:pt x="1800" y="4"/>
                    </a:lnTo>
                    <a:lnTo>
                      <a:pt x="1797" y="8"/>
                    </a:lnTo>
                    <a:lnTo>
                      <a:pt x="1793" y="10"/>
                    </a:lnTo>
                    <a:lnTo>
                      <a:pt x="1789" y="12"/>
                    </a:lnTo>
                    <a:lnTo>
                      <a:pt x="1784" y="14"/>
                    </a:lnTo>
                    <a:lnTo>
                      <a:pt x="1778" y="12"/>
                    </a:lnTo>
                    <a:lnTo>
                      <a:pt x="1778" y="12"/>
                    </a:lnTo>
                    <a:lnTo>
                      <a:pt x="1774" y="11"/>
                    </a:lnTo>
                    <a:lnTo>
                      <a:pt x="1768" y="11"/>
                    </a:lnTo>
                    <a:lnTo>
                      <a:pt x="1764" y="11"/>
                    </a:lnTo>
                    <a:lnTo>
                      <a:pt x="1760" y="14"/>
                    </a:lnTo>
                    <a:lnTo>
                      <a:pt x="1760" y="14"/>
                    </a:lnTo>
                    <a:lnTo>
                      <a:pt x="1750" y="26"/>
                    </a:lnTo>
                    <a:lnTo>
                      <a:pt x="1741" y="40"/>
                    </a:lnTo>
                    <a:lnTo>
                      <a:pt x="1738" y="45"/>
                    </a:lnTo>
                    <a:lnTo>
                      <a:pt x="1735" y="52"/>
                    </a:lnTo>
                    <a:lnTo>
                      <a:pt x="1734" y="60"/>
                    </a:lnTo>
                    <a:lnTo>
                      <a:pt x="1735" y="68"/>
                    </a:lnTo>
                    <a:lnTo>
                      <a:pt x="1735" y="68"/>
                    </a:lnTo>
                    <a:lnTo>
                      <a:pt x="1736" y="69"/>
                    </a:lnTo>
                    <a:lnTo>
                      <a:pt x="1739" y="70"/>
                    </a:lnTo>
                    <a:lnTo>
                      <a:pt x="1742" y="72"/>
                    </a:lnTo>
                    <a:lnTo>
                      <a:pt x="1743" y="74"/>
                    </a:lnTo>
                    <a:lnTo>
                      <a:pt x="1743" y="74"/>
                    </a:lnTo>
                    <a:lnTo>
                      <a:pt x="1744" y="77"/>
                    </a:lnTo>
                    <a:lnTo>
                      <a:pt x="1744" y="81"/>
                    </a:lnTo>
                    <a:lnTo>
                      <a:pt x="1744" y="85"/>
                    </a:lnTo>
                    <a:lnTo>
                      <a:pt x="1745" y="86"/>
                    </a:lnTo>
                    <a:lnTo>
                      <a:pt x="1745" y="86"/>
                    </a:lnTo>
                    <a:lnTo>
                      <a:pt x="1751" y="90"/>
                    </a:lnTo>
                    <a:lnTo>
                      <a:pt x="1758" y="91"/>
                    </a:lnTo>
                    <a:lnTo>
                      <a:pt x="1773" y="91"/>
                    </a:lnTo>
                    <a:lnTo>
                      <a:pt x="1780" y="92"/>
                    </a:lnTo>
                    <a:lnTo>
                      <a:pt x="1785" y="93"/>
                    </a:lnTo>
                    <a:lnTo>
                      <a:pt x="1791" y="95"/>
                    </a:lnTo>
                    <a:lnTo>
                      <a:pt x="1796" y="100"/>
                    </a:lnTo>
                    <a:lnTo>
                      <a:pt x="1796" y="100"/>
                    </a:lnTo>
                    <a:lnTo>
                      <a:pt x="1798" y="103"/>
                    </a:lnTo>
                    <a:lnTo>
                      <a:pt x="1799" y="107"/>
                    </a:lnTo>
                    <a:lnTo>
                      <a:pt x="1800" y="115"/>
                    </a:lnTo>
                    <a:lnTo>
                      <a:pt x="1801" y="125"/>
                    </a:lnTo>
                    <a:lnTo>
                      <a:pt x="1803" y="133"/>
                    </a:lnTo>
                    <a:lnTo>
                      <a:pt x="1803" y="133"/>
                    </a:lnTo>
                    <a:lnTo>
                      <a:pt x="1791" y="133"/>
                    </a:lnTo>
                    <a:lnTo>
                      <a:pt x="1781" y="134"/>
                    </a:lnTo>
                    <a:lnTo>
                      <a:pt x="1777" y="136"/>
                    </a:lnTo>
                    <a:lnTo>
                      <a:pt x="1774" y="139"/>
                    </a:lnTo>
                    <a:lnTo>
                      <a:pt x="1768" y="144"/>
                    </a:lnTo>
                    <a:lnTo>
                      <a:pt x="1765" y="152"/>
                    </a:lnTo>
                    <a:lnTo>
                      <a:pt x="1763" y="161"/>
                    </a:lnTo>
                    <a:lnTo>
                      <a:pt x="1761" y="172"/>
                    </a:lnTo>
                    <a:lnTo>
                      <a:pt x="1761" y="184"/>
                    </a:lnTo>
                    <a:lnTo>
                      <a:pt x="1761" y="184"/>
                    </a:lnTo>
                    <a:lnTo>
                      <a:pt x="1760" y="188"/>
                    </a:lnTo>
                    <a:lnTo>
                      <a:pt x="1758" y="190"/>
                    </a:lnTo>
                    <a:lnTo>
                      <a:pt x="1756" y="190"/>
                    </a:lnTo>
                    <a:lnTo>
                      <a:pt x="1751" y="190"/>
                    </a:lnTo>
                    <a:lnTo>
                      <a:pt x="1743" y="189"/>
                    </a:lnTo>
                    <a:lnTo>
                      <a:pt x="1734" y="189"/>
                    </a:lnTo>
                    <a:lnTo>
                      <a:pt x="1734" y="189"/>
                    </a:lnTo>
                    <a:lnTo>
                      <a:pt x="1733" y="178"/>
                    </a:lnTo>
                    <a:lnTo>
                      <a:pt x="1730" y="169"/>
                    </a:lnTo>
                    <a:lnTo>
                      <a:pt x="1724" y="163"/>
                    </a:lnTo>
                    <a:lnTo>
                      <a:pt x="1717" y="157"/>
                    </a:lnTo>
                    <a:lnTo>
                      <a:pt x="1709" y="155"/>
                    </a:lnTo>
                    <a:lnTo>
                      <a:pt x="1700" y="152"/>
                    </a:lnTo>
                    <a:lnTo>
                      <a:pt x="1691" y="152"/>
                    </a:lnTo>
                    <a:lnTo>
                      <a:pt x="1681" y="155"/>
                    </a:lnTo>
                    <a:lnTo>
                      <a:pt x="1681" y="155"/>
                    </a:lnTo>
                    <a:lnTo>
                      <a:pt x="1678" y="156"/>
                    </a:lnTo>
                    <a:lnTo>
                      <a:pt x="1676" y="158"/>
                    </a:lnTo>
                    <a:lnTo>
                      <a:pt x="1676" y="160"/>
                    </a:lnTo>
                    <a:lnTo>
                      <a:pt x="1676" y="164"/>
                    </a:lnTo>
                    <a:lnTo>
                      <a:pt x="1676" y="169"/>
                    </a:lnTo>
                    <a:lnTo>
                      <a:pt x="1676" y="171"/>
                    </a:lnTo>
                    <a:lnTo>
                      <a:pt x="1675" y="172"/>
                    </a:lnTo>
                    <a:lnTo>
                      <a:pt x="1675" y="172"/>
                    </a:lnTo>
                    <a:lnTo>
                      <a:pt x="1653" y="178"/>
                    </a:lnTo>
                    <a:lnTo>
                      <a:pt x="1643" y="181"/>
                    </a:lnTo>
                    <a:lnTo>
                      <a:pt x="1632" y="183"/>
                    </a:lnTo>
                    <a:lnTo>
                      <a:pt x="1620" y="184"/>
                    </a:lnTo>
                    <a:lnTo>
                      <a:pt x="1610" y="184"/>
                    </a:lnTo>
                    <a:lnTo>
                      <a:pt x="1599" y="183"/>
                    </a:lnTo>
                    <a:lnTo>
                      <a:pt x="1589" y="181"/>
                    </a:lnTo>
                    <a:lnTo>
                      <a:pt x="1589" y="181"/>
                    </a:lnTo>
                    <a:lnTo>
                      <a:pt x="1581" y="177"/>
                    </a:lnTo>
                    <a:lnTo>
                      <a:pt x="1574" y="173"/>
                    </a:lnTo>
                    <a:lnTo>
                      <a:pt x="1561" y="161"/>
                    </a:lnTo>
                    <a:lnTo>
                      <a:pt x="1550" y="150"/>
                    </a:lnTo>
                    <a:lnTo>
                      <a:pt x="1544" y="147"/>
                    </a:lnTo>
                    <a:lnTo>
                      <a:pt x="1537" y="143"/>
                    </a:lnTo>
                    <a:lnTo>
                      <a:pt x="1537" y="143"/>
                    </a:lnTo>
                    <a:lnTo>
                      <a:pt x="1528" y="141"/>
                    </a:lnTo>
                    <a:lnTo>
                      <a:pt x="1518" y="141"/>
                    </a:lnTo>
                    <a:lnTo>
                      <a:pt x="1509" y="142"/>
                    </a:lnTo>
                    <a:lnTo>
                      <a:pt x="1499" y="144"/>
                    </a:lnTo>
                    <a:lnTo>
                      <a:pt x="1480" y="151"/>
                    </a:lnTo>
                    <a:lnTo>
                      <a:pt x="1462" y="159"/>
                    </a:lnTo>
                    <a:lnTo>
                      <a:pt x="1462" y="159"/>
                    </a:lnTo>
                    <a:lnTo>
                      <a:pt x="1457" y="161"/>
                    </a:lnTo>
                    <a:lnTo>
                      <a:pt x="1453" y="166"/>
                    </a:lnTo>
                    <a:lnTo>
                      <a:pt x="1450" y="169"/>
                    </a:lnTo>
                    <a:lnTo>
                      <a:pt x="1446" y="175"/>
                    </a:lnTo>
                    <a:lnTo>
                      <a:pt x="1444" y="181"/>
                    </a:lnTo>
                    <a:lnTo>
                      <a:pt x="1443" y="186"/>
                    </a:lnTo>
                    <a:lnTo>
                      <a:pt x="1442" y="199"/>
                    </a:lnTo>
                    <a:lnTo>
                      <a:pt x="1442" y="213"/>
                    </a:lnTo>
                    <a:lnTo>
                      <a:pt x="1442" y="227"/>
                    </a:lnTo>
                    <a:lnTo>
                      <a:pt x="1443" y="241"/>
                    </a:lnTo>
                    <a:lnTo>
                      <a:pt x="1442" y="255"/>
                    </a:lnTo>
                    <a:lnTo>
                      <a:pt x="1442" y="255"/>
                    </a:lnTo>
                    <a:lnTo>
                      <a:pt x="1442" y="256"/>
                    </a:lnTo>
                    <a:lnTo>
                      <a:pt x="1440" y="257"/>
                    </a:lnTo>
                    <a:lnTo>
                      <a:pt x="1433" y="260"/>
                    </a:lnTo>
                    <a:lnTo>
                      <a:pt x="1428" y="260"/>
                    </a:lnTo>
                    <a:lnTo>
                      <a:pt x="1424" y="260"/>
                    </a:lnTo>
                    <a:lnTo>
                      <a:pt x="1420" y="260"/>
                    </a:lnTo>
                    <a:lnTo>
                      <a:pt x="1417" y="258"/>
                    </a:lnTo>
                    <a:lnTo>
                      <a:pt x="1417" y="258"/>
                    </a:lnTo>
                    <a:lnTo>
                      <a:pt x="1412" y="254"/>
                    </a:lnTo>
                    <a:lnTo>
                      <a:pt x="1409" y="248"/>
                    </a:lnTo>
                    <a:lnTo>
                      <a:pt x="1407" y="242"/>
                    </a:lnTo>
                    <a:lnTo>
                      <a:pt x="1405" y="235"/>
                    </a:lnTo>
                    <a:lnTo>
                      <a:pt x="1402" y="223"/>
                    </a:lnTo>
                    <a:lnTo>
                      <a:pt x="1399" y="210"/>
                    </a:lnTo>
                    <a:lnTo>
                      <a:pt x="1399" y="210"/>
                    </a:lnTo>
                    <a:lnTo>
                      <a:pt x="1396" y="200"/>
                    </a:lnTo>
                    <a:lnTo>
                      <a:pt x="1393" y="189"/>
                    </a:lnTo>
                    <a:lnTo>
                      <a:pt x="1389" y="184"/>
                    </a:lnTo>
                    <a:lnTo>
                      <a:pt x="1386" y="181"/>
                    </a:lnTo>
                    <a:lnTo>
                      <a:pt x="1382" y="177"/>
                    </a:lnTo>
                    <a:lnTo>
                      <a:pt x="1377" y="175"/>
                    </a:lnTo>
                    <a:lnTo>
                      <a:pt x="1377" y="175"/>
                    </a:lnTo>
                    <a:lnTo>
                      <a:pt x="1368" y="174"/>
                    </a:lnTo>
                    <a:lnTo>
                      <a:pt x="1359" y="175"/>
                    </a:lnTo>
                    <a:lnTo>
                      <a:pt x="1350" y="177"/>
                    </a:lnTo>
                    <a:lnTo>
                      <a:pt x="1342" y="181"/>
                    </a:lnTo>
                    <a:lnTo>
                      <a:pt x="1342" y="181"/>
                    </a:lnTo>
                    <a:lnTo>
                      <a:pt x="1334" y="184"/>
                    </a:lnTo>
                    <a:lnTo>
                      <a:pt x="1326" y="185"/>
                    </a:lnTo>
                    <a:lnTo>
                      <a:pt x="1317" y="186"/>
                    </a:lnTo>
                    <a:lnTo>
                      <a:pt x="1309" y="186"/>
                    </a:lnTo>
                    <a:lnTo>
                      <a:pt x="1300" y="186"/>
                    </a:lnTo>
                    <a:lnTo>
                      <a:pt x="1292" y="184"/>
                    </a:lnTo>
                    <a:lnTo>
                      <a:pt x="1283" y="182"/>
                    </a:lnTo>
                    <a:lnTo>
                      <a:pt x="1275" y="177"/>
                    </a:lnTo>
                    <a:lnTo>
                      <a:pt x="1275" y="177"/>
                    </a:lnTo>
                    <a:lnTo>
                      <a:pt x="1271" y="175"/>
                    </a:lnTo>
                    <a:lnTo>
                      <a:pt x="1269" y="173"/>
                    </a:lnTo>
                    <a:lnTo>
                      <a:pt x="1267" y="169"/>
                    </a:lnTo>
                    <a:lnTo>
                      <a:pt x="1266" y="167"/>
                    </a:lnTo>
                    <a:lnTo>
                      <a:pt x="1266" y="164"/>
                    </a:lnTo>
                    <a:lnTo>
                      <a:pt x="1267" y="161"/>
                    </a:lnTo>
                    <a:lnTo>
                      <a:pt x="1269" y="156"/>
                    </a:lnTo>
                    <a:lnTo>
                      <a:pt x="1275" y="150"/>
                    </a:lnTo>
                    <a:lnTo>
                      <a:pt x="1280" y="145"/>
                    </a:lnTo>
                    <a:lnTo>
                      <a:pt x="1287" y="142"/>
                    </a:lnTo>
                    <a:lnTo>
                      <a:pt x="1294" y="139"/>
                    </a:lnTo>
                    <a:lnTo>
                      <a:pt x="1294" y="139"/>
                    </a:lnTo>
                    <a:lnTo>
                      <a:pt x="1289" y="133"/>
                    </a:lnTo>
                    <a:lnTo>
                      <a:pt x="1285" y="130"/>
                    </a:lnTo>
                    <a:lnTo>
                      <a:pt x="1280" y="126"/>
                    </a:lnTo>
                    <a:lnTo>
                      <a:pt x="1275" y="125"/>
                    </a:lnTo>
                    <a:lnTo>
                      <a:pt x="1270" y="124"/>
                    </a:lnTo>
                    <a:lnTo>
                      <a:pt x="1264" y="124"/>
                    </a:lnTo>
                    <a:lnTo>
                      <a:pt x="1253" y="125"/>
                    </a:lnTo>
                    <a:lnTo>
                      <a:pt x="1241" y="126"/>
                    </a:lnTo>
                    <a:lnTo>
                      <a:pt x="1229" y="127"/>
                    </a:lnTo>
                    <a:lnTo>
                      <a:pt x="1222" y="127"/>
                    </a:lnTo>
                    <a:lnTo>
                      <a:pt x="1217" y="127"/>
                    </a:lnTo>
                    <a:lnTo>
                      <a:pt x="1211" y="125"/>
                    </a:lnTo>
                    <a:lnTo>
                      <a:pt x="1205" y="123"/>
                    </a:lnTo>
                    <a:lnTo>
                      <a:pt x="1205" y="123"/>
                    </a:lnTo>
                    <a:lnTo>
                      <a:pt x="1203" y="120"/>
                    </a:lnTo>
                    <a:lnTo>
                      <a:pt x="1201" y="118"/>
                    </a:lnTo>
                    <a:lnTo>
                      <a:pt x="1198" y="116"/>
                    </a:lnTo>
                    <a:lnTo>
                      <a:pt x="1196" y="115"/>
                    </a:lnTo>
                    <a:lnTo>
                      <a:pt x="1196" y="115"/>
                    </a:lnTo>
                    <a:lnTo>
                      <a:pt x="1186" y="115"/>
                    </a:lnTo>
                    <a:lnTo>
                      <a:pt x="1177" y="115"/>
                    </a:lnTo>
                    <a:lnTo>
                      <a:pt x="1157" y="111"/>
                    </a:lnTo>
                    <a:lnTo>
                      <a:pt x="1140" y="107"/>
                    </a:lnTo>
                    <a:lnTo>
                      <a:pt x="1122" y="101"/>
                    </a:lnTo>
                    <a:lnTo>
                      <a:pt x="1105" y="94"/>
                    </a:lnTo>
                    <a:lnTo>
                      <a:pt x="1088" y="86"/>
                    </a:lnTo>
                    <a:lnTo>
                      <a:pt x="1055" y="70"/>
                    </a:lnTo>
                    <a:lnTo>
                      <a:pt x="1055" y="70"/>
                    </a:lnTo>
                    <a:lnTo>
                      <a:pt x="1053" y="69"/>
                    </a:lnTo>
                    <a:lnTo>
                      <a:pt x="1051" y="69"/>
                    </a:lnTo>
                    <a:lnTo>
                      <a:pt x="1044" y="70"/>
                    </a:lnTo>
                    <a:lnTo>
                      <a:pt x="1028" y="77"/>
                    </a:lnTo>
                    <a:lnTo>
                      <a:pt x="1019" y="81"/>
                    </a:lnTo>
                    <a:lnTo>
                      <a:pt x="1010" y="83"/>
                    </a:lnTo>
                    <a:lnTo>
                      <a:pt x="999" y="83"/>
                    </a:lnTo>
                    <a:lnTo>
                      <a:pt x="995" y="83"/>
                    </a:lnTo>
                    <a:lnTo>
                      <a:pt x="990" y="82"/>
                    </a:lnTo>
                    <a:lnTo>
                      <a:pt x="990" y="82"/>
                    </a:lnTo>
                    <a:lnTo>
                      <a:pt x="989" y="81"/>
                    </a:lnTo>
                    <a:lnTo>
                      <a:pt x="988" y="77"/>
                    </a:lnTo>
                    <a:lnTo>
                      <a:pt x="987" y="73"/>
                    </a:lnTo>
                    <a:lnTo>
                      <a:pt x="982" y="66"/>
                    </a:lnTo>
                    <a:lnTo>
                      <a:pt x="982" y="66"/>
                    </a:lnTo>
                    <a:lnTo>
                      <a:pt x="981" y="62"/>
                    </a:lnTo>
                    <a:lnTo>
                      <a:pt x="980" y="58"/>
                    </a:lnTo>
                    <a:lnTo>
                      <a:pt x="979" y="49"/>
                    </a:lnTo>
                    <a:lnTo>
                      <a:pt x="978" y="44"/>
                    </a:lnTo>
                    <a:lnTo>
                      <a:pt x="977" y="41"/>
                    </a:lnTo>
                    <a:lnTo>
                      <a:pt x="973" y="36"/>
                    </a:lnTo>
                    <a:lnTo>
                      <a:pt x="970" y="34"/>
                    </a:lnTo>
                    <a:lnTo>
                      <a:pt x="970" y="34"/>
                    </a:lnTo>
                    <a:lnTo>
                      <a:pt x="962" y="32"/>
                    </a:lnTo>
                    <a:lnTo>
                      <a:pt x="955" y="32"/>
                    </a:lnTo>
                    <a:lnTo>
                      <a:pt x="949" y="34"/>
                    </a:lnTo>
                    <a:lnTo>
                      <a:pt x="945" y="39"/>
                    </a:lnTo>
                    <a:lnTo>
                      <a:pt x="935" y="49"/>
                    </a:lnTo>
                    <a:lnTo>
                      <a:pt x="929" y="54"/>
                    </a:lnTo>
                    <a:lnTo>
                      <a:pt x="923" y="59"/>
                    </a:lnTo>
                    <a:lnTo>
                      <a:pt x="923" y="59"/>
                    </a:lnTo>
                    <a:lnTo>
                      <a:pt x="913" y="65"/>
                    </a:lnTo>
                    <a:lnTo>
                      <a:pt x="902" y="69"/>
                    </a:lnTo>
                    <a:lnTo>
                      <a:pt x="877" y="77"/>
                    </a:lnTo>
                    <a:lnTo>
                      <a:pt x="863" y="81"/>
                    </a:lnTo>
                    <a:lnTo>
                      <a:pt x="850" y="85"/>
                    </a:lnTo>
                    <a:lnTo>
                      <a:pt x="839" y="91"/>
                    </a:lnTo>
                    <a:lnTo>
                      <a:pt x="829" y="98"/>
                    </a:lnTo>
                    <a:lnTo>
                      <a:pt x="829" y="98"/>
                    </a:lnTo>
                    <a:lnTo>
                      <a:pt x="822" y="103"/>
                    </a:lnTo>
                    <a:lnTo>
                      <a:pt x="815" y="107"/>
                    </a:lnTo>
                    <a:lnTo>
                      <a:pt x="807" y="110"/>
                    </a:lnTo>
                    <a:lnTo>
                      <a:pt x="799" y="114"/>
                    </a:lnTo>
                    <a:lnTo>
                      <a:pt x="791" y="115"/>
                    </a:lnTo>
                    <a:lnTo>
                      <a:pt x="783" y="116"/>
                    </a:lnTo>
                    <a:lnTo>
                      <a:pt x="775" y="117"/>
                    </a:lnTo>
                    <a:lnTo>
                      <a:pt x="766" y="116"/>
                    </a:lnTo>
                    <a:lnTo>
                      <a:pt x="758" y="116"/>
                    </a:lnTo>
                    <a:lnTo>
                      <a:pt x="749" y="114"/>
                    </a:lnTo>
                    <a:lnTo>
                      <a:pt x="741" y="111"/>
                    </a:lnTo>
                    <a:lnTo>
                      <a:pt x="732" y="108"/>
                    </a:lnTo>
                    <a:lnTo>
                      <a:pt x="724" y="105"/>
                    </a:lnTo>
                    <a:lnTo>
                      <a:pt x="716" y="100"/>
                    </a:lnTo>
                    <a:lnTo>
                      <a:pt x="708" y="94"/>
                    </a:lnTo>
                    <a:lnTo>
                      <a:pt x="701" y="89"/>
                    </a:lnTo>
                    <a:lnTo>
                      <a:pt x="701" y="89"/>
                    </a:lnTo>
                    <a:lnTo>
                      <a:pt x="700" y="92"/>
                    </a:lnTo>
                    <a:lnTo>
                      <a:pt x="698" y="94"/>
                    </a:lnTo>
                    <a:lnTo>
                      <a:pt x="695" y="94"/>
                    </a:lnTo>
                    <a:lnTo>
                      <a:pt x="691" y="94"/>
                    </a:lnTo>
                    <a:lnTo>
                      <a:pt x="688" y="93"/>
                    </a:lnTo>
                    <a:lnTo>
                      <a:pt x="686" y="93"/>
                    </a:lnTo>
                    <a:lnTo>
                      <a:pt x="682" y="94"/>
                    </a:lnTo>
                    <a:lnTo>
                      <a:pt x="681" y="98"/>
                    </a:lnTo>
                    <a:lnTo>
                      <a:pt x="681" y="98"/>
                    </a:lnTo>
                    <a:lnTo>
                      <a:pt x="621" y="80"/>
                    </a:lnTo>
                    <a:lnTo>
                      <a:pt x="590" y="72"/>
                    </a:lnTo>
                    <a:lnTo>
                      <a:pt x="558" y="66"/>
                    </a:lnTo>
                    <a:lnTo>
                      <a:pt x="558" y="66"/>
                    </a:lnTo>
                    <a:lnTo>
                      <a:pt x="522" y="61"/>
                    </a:lnTo>
                    <a:lnTo>
                      <a:pt x="485" y="58"/>
                    </a:lnTo>
                    <a:lnTo>
                      <a:pt x="448" y="54"/>
                    </a:lnTo>
                    <a:lnTo>
                      <a:pt x="430" y="51"/>
                    </a:lnTo>
                    <a:lnTo>
                      <a:pt x="411" y="48"/>
                    </a:lnTo>
                    <a:lnTo>
                      <a:pt x="411" y="48"/>
                    </a:lnTo>
                    <a:lnTo>
                      <a:pt x="413" y="42"/>
                    </a:lnTo>
                    <a:lnTo>
                      <a:pt x="411" y="36"/>
                    </a:lnTo>
                    <a:lnTo>
                      <a:pt x="409" y="32"/>
                    </a:lnTo>
                    <a:lnTo>
                      <a:pt x="407" y="29"/>
                    </a:lnTo>
                    <a:lnTo>
                      <a:pt x="403" y="26"/>
                    </a:lnTo>
                    <a:lnTo>
                      <a:pt x="400" y="25"/>
                    </a:lnTo>
                    <a:lnTo>
                      <a:pt x="392" y="23"/>
                    </a:lnTo>
                    <a:lnTo>
                      <a:pt x="382" y="23"/>
                    </a:lnTo>
                    <a:lnTo>
                      <a:pt x="372" y="23"/>
                    </a:lnTo>
                    <a:lnTo>
                      <a:pt x="363" y="23"/>
                    </a:lnTo>
                    <a:lnTo>
                      <a:pt x="353" y="22"/>
                    </a:lnTo>
                    <a:lnTo>
                      <a:pt x="353" y="22"/>
                    </a:lnTo>
                    <a:lnTo>
                      <a:pt x="353" y="18"/>
                    </a:lnTo>
                    <a:lnTo>
                      <a:pt x="353" y="15"/>
                    </a:lnTo>
                    <a:lnTo>
                      <a:pt x="352" y="14"/>
                    </a:lnTo>
                    <a:lnTo>
                      <a:pt x="352" y="14"/>
                    </a:lnTo>
                    <a:lnTo>
                      <a:pt x="351" y="12"/>
                    </a:lnTo>
                    <a:lnTo>
                      <a:pt x="348" y="12"/>
                    </a:lnTo>
                    <a:lnTo>
                      <a:pt x="345" y="12"/>
                    </a:lnTo>
                    <a:lnTo>
                      <a:pt x="344" y="12"/>
                    </a:lnTo>
                    <a:lnTo>
                      <a:pt x="344" y="12"/>
                    </a:lnTo>
                    <a:lnTo>
                      <a:pt x="343" y="10"/>
                    </a:lnTo>
                    <a:lnTo>
                      <a:pt x="343" y="7"/>
                    </a:lnTo>
                    <a:lnTo>
                      <a:pt x="343" y="4"/>
                    </a:lnTo>
                    <a:lnTo>
                      <a:pt x="343" y="3"/>
                    </a:lnTo>
                    <a:lnTo>
                      <a:pt x="343" y="3"/>
                    </a:lnTo>
                    <a:lnTo>
                      <a:pt x="339" y="2"/>
                    </a:lnTo>
                    <a:lnTo>
                      <a:pt x="335" y="2"/>
                    </a:lnTo>
                    <a:lnTo>
                      <a:pt x="327" y="6"/>
                    </a:lnTo>
                    <a:lnTo>
                      <a:pt x="320" y="8"/>
                    </a:lnTo>
                    <a:lnTo>
                      <a:pt x="317" y="9"/>
                    </a:lnTo>
                    <a:lnTo>
                      <a:pt x="315" y="9"/>
                    </a:lnTo>
                    <a:lnTo>
                      <a:pt x="315" y="9"/>
                    </a:lnTo>
                    <a:lnTo>
                      <a:pt x="293" y="3"/>
                    </a:lnTo>
                    <a:lnTo>
                      <a:pt x="282" y="1"/>
                    </a:lnTo>
                    <a:lnTo>
                      <a:pt x="270" y="0"/>
                    </a:lnTo>
                    <a:lnTo>
                      <a:pt x="259" y="1"/>
                    </a:lnTo>
                    <a:lnTo>
                      <a:pt x="249" y="3"/>
                    </a:lnTo>
                    <a:lnTo>
                      <a:pt x="243" y="6"/>
                    </a:lnTo>
                    <a:lnTo>
                      <a:pt x="239" y="9"/>
                    </a:lnTo>
                    <a:lnTo>
                      <a:pt x="234" y="12"/>
                    </a:lnTo>
                    <a:lnTo>
                      <a:pt x="229" y="17"/>
                    </a:lnTo>
                    <a:lnTo>
                      <a:pt x="229" y="17"/>
                    </a:lnTo>
                    <a:lnTo>
                      <a:pt x="225" y="20"/>
                    </a:lnTo>
                    <a:lnTo>
                      <a:pt x="220" y="23"/>
                    </a:lnTo>
                    <a:lnTo>
                      <a:pt x="215" y="23"/>
                    </a:lnTo>
                    <a:lnTo>
                      <a:pt x="209" y="23"/>
                    </a:lnTo>
                    <a:lnTo>
                      <a:pt x="198" y="23"/>
                    </a:lnTo>
                    <a:lnTo>
                      <a:pt x="192" y="23"/>
                    </a:lnTo>
                    <a:lnTo>
                      <a:pt x="187" y="24"/>
                    </a:lnTo>
                    <a:lnTo>
                      <a:pt x="187" y="24"/>
                    </a:lnTo>
                    <a:lnTo>
                      <a:pt x="178" y="27"/>
                    </a:lnTo>
                    <a:lnTo>
                      <a:pt x="170" y="32"/>
                    </a:lnTo>
                    <a:lnTo>
                      <a:pt x="163" y="37"/>
                    </a:lnTo>
                    <a:lnTo>
                      <a:pt x="157" y="44"/>
                    </a:lnTo>
                    <a:lnTo>
                      <a:pt x="145" y="59"/>
                    </a:lnTo>
                    <a:lnTo>
                      <a:pt x="134" y="74"/>
                    </a:lnTo>
                    <a:lnTo>
                      <a:pt x="134" y="74"/>
                    </a:lnTo>
                    <a:lnTo>
                      <a:pt x="132" y="77"/>
                    </a:lnTo>
                    <a:lnTo>
                      <a:pt x="128" y="82"/>
                    </a:lnTo>
                    <a:lnTo>
                      <a:pt x="126" y="84"/>
                    </a:lnTo>
                    <a:lnTo>
                      <a:pt x="126" y="87"/>
                    </a:lnTo>
                    <a:lnTo>
                      <a:pt x="126" y="90"/>
                    </a:lnTo>
                    <a:lnTo>
                      <a:pt x="128" y="93"/>
                    </a:lnTo>
                    <a:lnTo>
                      <a:pt x="128" y="93"/>
                    </a:lnTo>
                    <a:lnTo>
                      <a:pt x="115" y="99"/>
                    </a:lnTo>
                    <a:lnTo>
                      <a:pt x="102" y="106"/>
                    </a:lnTo>
                    <a:lnTo>
                      <a:pt x="91" y="115"/>
                    </a:lnTo>
                    <a:lnTo>
                      <a:pt x="86" y="120"/>
                    </a:lnTo>
                    <a:lnTo>
                      <a:pt x="82" y="125"/>
                    </a:lnTo>
                    <a:lnTo>
                      <a:pt x="82" y="125"/>
                    </a:lnTo>
                    <a:lnTo>
                      <a:pt x="74" y="136"/>
                    </a:lnTo>
                    <a:lnTo>
                      <a:pt x="63" y="147"/>
                    </a:lnTo>
                    <a:lnTo>
                      <a:pt x="59" y="151"/>
                    </a:lnTo>
                    <a:lnTo>
                      <a:pt x="53" y="155"/>
                    </a:lnTo>
                    <a:lnTo>
                      <a:pt x="47" y="158"/>
                    </a:lnTo>
                    <a:lnTo>
                      <a:pt x="41" y="160"/>
                    </a:lnTo>
                    <a:lnTo>
                      <a:pt x="41" y="160"/>
                    </a:lnTo>
                    <a:lnTo>
                      <a:pt x="40" y="163"/>
                    </a:lnTo>
                    <a:lnTo>
                      <a:pt x="38" y="166"/>
                    </a:lnTo>
                    <a:lnTo>
                      <a:pt x="40" y="171"/>
                    </a:lnTo>
                    <a:lnTo>
                      <a:pt x="41" y="173"/>
                    </a:lnTo>
                    <a:lnTo>
                      <a:pt x="41" y="173"/>
                    </a:lnTo>
                    <a:lnTo>
                      <a:pt x="51" y="180"/>
                    </a:lnTo>
                    <a:lnTo>
                      <a:pt x="61" y="188"/>
                    </a:lnTo>
                    <a:lnTo>
                      <a:pt x="80" y="202"/>
                    </a:lnTo>
                    <a:lnTo>
                      <a:pt x="80" y="202"/>
                    </a:lnTo>
                    <a:lnTo>
                      <a:pt x="85" y="206"/>
                    </a:lnTo>
                    <a:lnTo>
                      <a:pt x="90" y="208"/>
                    </a:lnTo>
                    <a:lnTo>
                      <a:pt x="100" y="211"/>
                    </a:lnTo>
                    <a:lnTo>
                      <a:pt x="110" y="213"/>
                    </a:lnTo>
                    <a:lnTo>
                      <a:pt x="121" y="214"/>
                    </a:lnTo>
                    <a:lnTo>
                      <a:pt x="132" y="215"/>
                    </a:lnTo>
                    <a:lnTo>
                      <a:pt x="142" y="217"/>
                    </a:lnTo>
                    <a:lnTo>
                      <a:pt x="152" y="221"/>
                    </a:lnTo>
                    <a:lnTo>
                      <a:pt x="156" y="223"/>
                    </a:lnTo>
                    <a:lnTo>
                      <a:pt x="160" y="226"/>
                    </a:lnTo>
                    <a:lnTo>
                      <a:pt x="160" y="226"/>
                    </a:lnTo>
                    <a:lnTo>
                      <a:pt x="162" y="229"/>
                    </a:lnTo>
                    <a:lnTo>
                      <a:pt x="163" y="232"/>
                    </a:lnTo>
                    <a:lnTo>
                      <a:pt x="163" y="241"/>
                    </a:lnTo>
                    <a:lnTo>
                      <a:pt x="162" y="259"/>
                    </a:lnTo>
                    <a:lnTo>
                      <a:pt x="162" y="259"/>
                    </a:lnTo>
                    <a:lnTo>
                      <a:pt x="144" y="257"/>
                    </a:lnTo>
                    <a:lnTo>
                      <a:pt x="126" y="252"/>
                    </a:lnTo>
                    <a:lnTo>
                      <a:pt x="92" y="243"/>
                    </a:lnTo>
                    <a:lnTo>
                      <a:pt x="74" y="240"/>
                    </a:lnTo>
                    <a:lnTo>
                      <a:pt x="57" y="239"/>
                    </a:lnTo>
                    <a:lnTo>
                      <a:pt x="38" y="239"/>
                    </a:lnTo>
                    <a:lnTo>
                      <a:pt x="30" y="240"/>
                    </a:lnTo>
                    <a:lnTo>
                      <a:pt x="21" y="242"/>
                    </a:lnTo>
                    <a:lnTo>
                      <a:pt x="21" y="242"/>
                    </a:lnTo>
                    <a:lnTo>
                      <a:pt x="17" y="244"/>
                    </a:lnTo>
                    <a:lnTo>
                      <a:pt x="12" y="247"/>
                    </a:lnTo>
                    <a:lnTo>
                      <a:pt x="8" y="251"/>
                    </a:lnTo>
                    <a:lnTo>
                      <a:pt x="4" y="256"/>
                    </a:lnTo>
                    <a:lnTo>
                      <a:pt x="1" y="260"/>
                    </a:lnTo>
                    <a:lnTo>
                      <a:pt x="0" y="264"/>
                    </a:lnTo>
                    <a:lnTo>
                      <a:pt x="0" y="268"/>
                    </a:lnTo>
                    <a:lnTo>
                      <a:pt x="3" y="271"/>
                    </a:lnTo>
                    <a:lnTo>
                      <a:pt x="3" y="271"/>
                    </a:lnTo>
                    <a:lnTo>
                      <a:pt x="10" y="275"/>
                    </a:lnTo>
                    <a:lnTo>
                      <a:pt x="15" y="281"/>
                    </a:lnTo>
                    <a:lnTo>
                      <a:pt x="24" y="293"/>
                    </a:lnTo>
                    <a:lnTo>
                      <a:pt x="32" y="304"/>
                    </a:lnTo>
                    <a:lnTo>
                      <a:pt x="36" y="308"/>
                    </a:lnTo>
                    <a:lnTo>
                      <a:pt x="41" y="313"/>
                    </a:lnTo>
                    <a:lnTo>
                      <a:pt x="41" y="313"/>
                    </a:lnTo>
                    <a:lnTo>
                      <a:pt x="47" y="315"/>
                    </a:lnTo>
                    <a:lnTo>
                      <a:pt x="55" y="317"/>
                    </a:lnTo>
                    <a:lnTo>
                      <a:pt x="63" y="318"/>
                    </a:lnTo>
                    <a:lnTo>
                      <a:pt x="71" y="318"/>
                    </a:lnTo>
                    <a:lnTo>
                      <a:pt x="79" y="318"/>
                    </a:lnTo>
                    <a:lnTo>
                      <a:pt x="87" y="317"/>
                    </a:lnTo>
                    <a:lnTo>
                      <a:pt x="95" y="315"/>
                    </a:lnTo>
                    <a:lnTo>
                      <a:pt x="101" y="312"/>
                    </a:lnTo>
                    <a:lnTo>
                      <a:pt x="101" y="312"/>
                    </a:lnTo>
                    <a:lnTo>
                      <a:pt x="105" y="308"/>
                    </a:lnTo>
                    <a:lnTo>
                      <a:pt x="107" y="304"/>
                    </a:lnTo>
                    <a:lnTo>
                      <a:pt x="108" y="298"/>
                    </a:lnTo>
                    <a:lnTo>
                      <a:pt x="108" y="293"/>
                    </a:lnTo>
                    <a:lnTo>
                      <a:pt x="108" y="288"/>
                    </a:lnTo>
                    <a:lnTo>
                      <a:pt x="109" y="283"/>
                    </a:lnTo>
                    <a:lnTo>
                      <a:pt x="112" y="280"/>
                    </a:lnTo>
                    <a:lnTo>
                      <a:pt x="119" y="276"/>
                    </a:lnTo>
                    <a:lnTo>
                      <a:pt x="119" y="276"/>
                    </a:lnTo>
                    <a:lnTo>
                      <a:pt x="126" y="275"/>
                    </a:lnTo>
                    <a:lnTo>
                      <a:pt x="129" y="276"/>
                    </a:lnTo>
                    <a:lnTo>
                      <a:pt x="133" y="277"/>
                    </a:lnTo>
                    <a:lnTo>
                      <a:pt x="137" y="281"/>
                    </a:lnTo>
                    <a:lnTo>
                      <a:pt x="141" y="287"/>
                    </a:lnTo>
                    <a:lnTo>
                      <a:pt x="142" y="293"/>
                    </a:lnTo>
                    <a:lnTo>
                      <a:pt x="143" y="300"/>
                    </a:lnTo>
                    <a:lnTo>
                      <a:pt x="143" y="308"/>
                    </a:lnTo>
                    <a:lnTo>
                      <a:pt x="143" y="315"/>
                    </a:lnTo>
                    <a:lnTo>
                      <a:pt x="143" y="315"/>
                    </a:lnTo>
                    <a:lnTo>
                      <a:pt x="138" y="315"/>
                    </a:lnTo>
                    <a:lnTo>
                      <a:pt x="134" y="315"/>
                    </a:lnTo>
                    <a:lnTo>
                      <a:pt x="131" y="316"/>
                    </a:lnTo>
                    <a:lnTo>
                      <a:pt x="129" y="318"/>
                    </a:lnTo>
                    <a:lnTo>
                      <a:pt x="129" y="319"/>
                    </a:lnTo>
                    <a:lnTo>
                      <a:pt x="129" y="319"/>
                    </a:lnTo>
                    <a:lnTo>
                      <a:pt x="131" y="332"/>
                    </a:lnTo>
                    <a:lnTo>
                      <a:pt x="129" y="338"/>
                    </a:lnTo>
                    <a:lnTo>
                      <a:pt x="128" y="342"/>
                    </a:lnTo>
                    <a:lnTo>
                      <a:pt x="126" y="347"/>
                    </a:lnTo>
                    <a:lnTo>
                      <a:pt x="124" y="350"/>
                    </a:lnTo>
                    <a:lnTo>
                      <a:pt x="118" y="356"/>
                    </a:lnTo>
                    <a:lnTo>
                      <a:pt x="110" y="360"/>
                    </a:lnTo>
                    <a:lnTo>
                      <a:pt x="101" y="364"/>
                    </a:lnTo>
                    <a:lnTo>
                      <a:pt x="79" y="370"/>
                    </a:lnTo>
                    <a:lnTo>
                      <a:pt x="79" y="370"/>
                    </a:lnTo>
                    <a:lnTo>
                      <a:pt x="76" y="371"/>
                    </a:lnTo>
                    <a:lnTo>
                      <a:pt x="74" y="373"/>
                    </a:lnTo>
                    <a:lnTo>
                      <a:pt x="70" y="376"/>
                    </a:lnTo>
                    <a:lnTo>
                      <a:pt x="68" y="381"/>
                    </a:lnTo>
                    <a:lnTo>
                      <a:pt x="60" y="399"/>
                    </a:lnTo>
                    <a:lnTo>
                      <a:pt x="60" y="399"/>
                    </a:lnTo>
                    <a:lnTo>
                      <a:pt x="53" y="413"/>
                    </a:lnTo>
                    <a:lnTo>
                      <a:pt x="49" y="421"/>
                    </a:lnTo>
                    <a:lnTo>
                      <a:pt x="45" y="428"/>
                    </a:lnTo>
                    <a:lnTo>
                      <a:pt x="42" y="436"/>
                    </a:lnTo>
                    <a:lnTo>
                      <a:pt x="41" y="443"/>
                    </a:lnTo>
                    <a:lnTo>
                      <a:pt x="42" y="453"/>
                    </a:lnTo>
                    <a:lnTo>
                      <a:pt x="45" y="461"/>
                    </a:lnTo>
                    <a:lnTo>
                      <a:pt x="45" y="461"/>
                    </a:lnTo>
                    <a:lnTo>
                      <a:pt x="47" y="464"/>
                    </a:lnTo>
                    <a:lnTo>
                      <a:pt x="50" y="466"/>
                    </a:lnTo>
                    <a:lnTo>
                      <a:pt x="52" y="468"/>
                    </a:lnTo>
                    <a:lnTo>
                      <a:pt x="53" y="472"/>
                    </a:lnTo>
                    <a:lnTo>
                      <a:pt x="53" y="472"/>
                    </a:lnTo>
                    <a:lnTo>
                      <a:pt x="54" y="484"/>
                    </a:lnTo>
                    <a:lnTo>
                      <a:pt x="54" y="497"/>
                    </a:lnTo>
                    <a:lnTo>
                      <a:pt x="55" y="503"/>
                    </a:lnTo>
                    <a:lnTo>
                      <a:pt x="58" y="507"/>
                    </a:lnTo>
                    <a:lnTo>
                      <a:pt x="61" y="512"/>
                    </a:lnTo>
                    <a:lnTo>
                      <a:pt x="66" y="514"/>
                    </a:lnTo>
                    <a:lnTo>
                      <a:pt x="66" y="514"/>
                    </a:lnTo>
                    <a:lnTo>
                      <a:pt x="74" y="517"/>
                    </a:lnTo>
                    <a:lnTo>
                      <a:pt x="79" y="519"/>
                    </a:lnTo>
                    <a:lnTo>
                      <a:pt x="84" y="520"/>
                    </a:lnTo>
                    <a:lnTo>
                      <a:pt x="90" y="520"/>
                    </a:lnTo>
                    <a:lnTo>
                      <a:pt x="94" y="519"/>
                    </a:lnTo>
                    <a:lnTo>
                      <a:pt x="99" y="515"/>
                    </a:lnTo>
                    <a:lnTo>
                      <a:pt x="102" y="511"/>
                    </a:lnTo>
                    <a:lnTo>
                      <a:pt x="102" y="511"/>
                    </a:lnTo>
                    <a:lnTo>
                      <a:pt x="104" y="507"/>
                    </a:lnTo>
                    <a:lnTo>
                      <a:pt x="103" y="503"/>
                    </a:lnTo>
                    <a:lnTo>
                      <a:pt x="101" y="499"/>
                    </a:lnTo>
                    <a:lnTo>
                      <a:pt x="98" y="496"/>
                    </a:lnTo>
                    <a:lnTo>
                      <a:pt x="95" y="492"/>
                    </a:lnTo>
                    <a:lnTo>
                      <a:pt x="93" y="489"/>
                    </a:lnTo>
                    <a:lnTo>
                      <a:pt x="93" y="487"/>
                    </a:lnTo>
                    <a:lnTo>
                      <a:pt x="95" y="483"/>
                    </a:lnTo>
                    <a:lnTo>
                      <a:pt x="95" y="483"/>
                    </a:lnTo>
                    <a:lnTo>
                      <a:pt x="100" y="480"/>
                    </a:lnTo>
                    <a:lnTo>
                      <a:pt x="105" y="479"/>
                    </a:lnTo>
                    <a:lnTo>
                      <a:pt x="112" y="478"/>
                    </a:lnTo>
                    <a:lnTo>
                      <a:pt x="117" y="479"/>
                    </a:lnTo>
                    <a:lnTo>
                      <a:pt x="117" y="479"/>
                    </a:lnTo>
                    <a:lnTo>
                      <a:pt x="119" y="481"/>
                    </a:lnTo>
                    <a:lnTo>
                      <a:pt x="121" y="484"/>
                    </a:lnTo>
                    <a:lnTo>
                      <a:pt x="123" y="492"/>
                    </a:lnTo>
                    <a:lnTo>
                      <a:pt x="123" y="503"/>
                    </a:lnTo>
                    <a:lnTo>
                      <a:pt x="124" y="507"/>
                    </a:lnTo>
                    <a:lnTo>
                      <a:pt x="125" y="511"/>
                    </a:lnTo>
                    <a:lnTo>
                      <a:pt x="125" y="511"/>
                    </a:lnTo>
                    <a:lnTo>
                      <a:pt x="128" y="517"/>
                    </a:lnTo>
                    <a:lnTo>
                      <a:pt x="133" y="522"/>
                    </a:lnTo>
                    <a:lnTo>
                      <a:pt x="138" y="524"/>
                    </a:lnTo>
                    <a:lnTo>
                      <a:pt x="145" y="526"/>
                    </a:lnTo>
                    <a:lnTo>
                      <a:pt x="152" y="526"/>
                    </a:lnTo>
                    <a:lnTo>
                      <a:pt x="160" y="525"/>
                    </a:lnTo>
                    <a:lnTo>
                      <a:pt x="167" y="523"/>
                    </a:lnTo>
                    <a:lnTo>
                      <a:pt x="174" y="520"/>
                    </a:lnTo>
                    <a:lnTo>
                      <a:pt x="174" y="520"/>
                    </a:lnTo>
                    <a:lnTo>
                      <a:pt x="177" y="517"/>
                    </a:lnTo>
                    <a:lnTo>
                      <a:pt x="182" y="516"/>
                    </a:lnTo>
                    <a:lnTo>
                      <a:pt x="186" y="515"/>
                    </a:lnTo>
                    <a:lnTo>
                      <a:pt x="190" y="515"/>
                    </a:lnTo>
                    <a:lnTo>
                      <a:pt x="199" y="517"/>
                    </a:lnTo>
                    <a:lnTo>
                      <a:pt x="207" y="521"/>
                    </a:lnTo>
                    <a:lnTo>
                      <a:pt x="214" y="526"/>
                    </a:lnTo>
                    <a:lnTo>
                      <a:pt x="219" y="533"/>
                    </a:lnTo>
                    <a:lnTo>
                      <a:pt x="224" y="540"/>
                    </a:lnTo>
                    <a:lnTo>
                      <a:pt x="226" y="548"/>
                    </a:lnTo>
                    <a:lnTo>
                      <a:pt x="226" y="548"/>
                    </a:lnTo>
                    <a:lnTo>
                      <a:pt x="227" y="552"/>
                    </a:lnTo>
                    <a:lnTo>
                      <a:pt x="226" y="555"/>
                    </a:lnTo>
                    <a:lnTo>
                      <a:pt x="225" y="557"/>
                    </a:lnTo>
                    <a:lnTo>
                      <a:pt x="224" y="559"/>
                    </a:lnTo>
                    <a:lnTo>
                      <a:pt x="218" y="563"/>
                    </a:lnTo>
                    <a:lnTo>
                      <a:pt x="211" y="565"/>
                    </a:lnTo>
                    <a:lnTo>
                      <a:pt x="195" y="570"/>
                    </a:lnTo>
                    <a:lnTo>
                      <a:pt x="189" y="573"/>
                    </a:lnTo>
                    <a:lnTo>
                      <a:pt x="183" y="578"/>
                    </a:lnTo>
                    <a:lnTo>
                      <a:pt x="183" y="578"/>
                    </a:lnTo>
                    <a:lnTo>
                      <a:pt x="182" y="580"/>
                    </a:lnTo>
                    <a:lnTo>
                      <a:pt x="182" y="582"/>
                    </a:lnTo>
                    <a:lnTo>
                      <a:pt x="182" y="584"/>
                    </a:lnTo>
                    <a:lnTo>
                      <a:pt x="182" y="587"/>
                    </a:lnTo>
                    <a:lnTo>
                      <a:pt x="182" y="587"/>
                    </a:lnTo>
                    <a:lnTo>
                      <a:pt x="175" y="588"/>
                    </a:lnTo>
                    <a:lnTo>
                      <a:pt x="167" y="588"/>
                    </a:lnTo>
                    <a:lnTo>
                      <a:pt x="152" y="587"/>
                    </a:lnTo>
                    <a:lnTo>
                      <a:pt x="152" y="587"/>
                    </a:lnTo>
                    <a:lnTo>
                      <a:pt x="153" y="591"/>
                    </a:lnTo>
                    <a:lnTo>
                      <a:pt x="153" y="595"/>
                    </a:lnTo>
                    <a:lnTo>
                      <a:pt x="151" y="602"/>
                    </a:lnTo>
                    <a:lnTo>
                      <a:pt x="148" y="607"/>
                    </a:lnTo>
                    <a:lnTo>
                      <a:pt x="145" y="611"/>
                    </a:lnTo>
                    <a:lnTo>
                      <a:pt x="145" y="611"/>
                    </a:lnTo>
                    <a:lnTo>
                      <a:pt x="141" y="614"/>
                    </a:lnTo>
                    <a:lnTo>
                      <a:pt x="135" y="617"/>
                    </a:lnTo>
                    <a:lnTo>
                      <a:pt x="125" y="623"/>
                    </a:lnTo>
                    <a:lnTo>
                      <a:pt x="112" y="628"/>
                    </a:lnTo>
                    <a:lnTo>
                      <a:pt x="102" y="633"/>
                    </a:lnTo>
                    <a:lnTo>
                      <a:pt x="92" y="639"/>
                    </a:lnTo>
                    <a:lnTo>
                      <a:pt x="88" y="642"/>
                    </a:lnTo>
                    <a:lnTo>
                      <a:pt x="85" y="647"/>
                    </a:lnTo>
                    <a:lnTo>
                      <a:pt x="83" y="652"/>
                    </a:lnTo>
                    <a:lnTo>
                      <a:pt x="82" y="658"/>
                    </a:lnTo>
                    <a:lnTo>
                      <a:pt x="83" y="665"/>
                    </a:lnTo>
                    <a:lnTo>
                      <a:pt x="84" y="673"/>
                    </a:lnTo>
                    <a:lnTo>
                      <a:pt x="84" y="673"/>
                    </a:lnTo>
                    <a:lnTo>
                      <a:pt x="93" y="666"/>
                    </a:lnTo>
                    <a:lnTo>
                      <a:pt x="101" y="658"/>
                    </a:lnTo>
                    <a:lnTo>
                      <a:pt x="109" y="653"/>
                    </a:lnTo>
                    <a:lnTo>
                      <a:pt x="113" y="652"/>
                    </a:lnTo>
                    <a:lnTo>
                      <a:pt x="118" y="650"/>
                    </a:lnTo>
                    <a:lnTo>
                      <a:pt x="118" y="650"/>
                    </a:lnTo>
                    <a:lnTo>
                      <a:pt x="127" y="650"/>
                    </a:lnTo>
                    <a:lnTo>
                      <a:pt x="135" y="649"/>
                    </a:lnTo>
                    <a:lnTo>
                      <a:pt x="143" y="647"/>
                    </a:lnTo>
                    <a:lnTo>
                      <a:pt x="151" y="645"/>
                    </a:lnTo>
                    <a:lnTo>
                      <a:pt x="166" y="638"/>
                    </a:lnTo>
                    <a:lnTo>
                      <a:pt x="179" y="630"/>
                    </a:lnTo>
                    <a:lnTo>
                      <a:pt x="207" y="613"/>
                    </a:lnTo>
                    <a:lnTo>
                      <a:pt x="220" y="604"/>
                    </a:lnTo>
                    <a:lnTo>
                      <a:pt x="235" y="596"/>
                    </a:lnTo>
                    <a:lnTo>
                      <a:pt x="235" y="596"/>
                    </a:lnTo>
                    <a:lnTo>
                      <a:pt x="239" y="594"/>
                    </a:lnTo>
                    <a:lnTo>
                      <a:pt x="241" y="590"/>
                    </a:lnTo>
                    <a:lnTo>
                      <a:pt x="244" y="582"/>
                    </a:lnTo>
                    <a:lnTo>
                      <a:pt x="247" y="574"/>
                    </a:lnTo>
                    <a:lnTo>
                      <a:pt x="249" y="571"/>
                    </a:lnTo>
                    <a:lnTo>
                      <a:pt x="251" y="570"/>
                    </a:lnTo>
                    <a:lnTo>
                      <a:pt x="251" y="570"/>
                    </a:lnTo>
                    <a:lnTo>
                      <a:pt x="267" y="565"/>
                    </a:lnTo>
                    <a:lnTo>
                      <a:pt x="282" y="558"/>
                    </a:lnTo>
                    <a:lnTo>
                      <a:pt x="294" y="550"/>
                    </a:lnTo>
                    <a:lnTo>
                      <a:pt x="306" y="541"/>
                    </a:lnTo>
                    <a:lnTo>
                      <a:pt x="315" y="530"/>
                    </a:lnTo>
                    <a:lnTo>
                      <a:pt x="324" y="517"/>
                    </a:lnTo>
                    <a:lnTo>
                      <a:pt x="332" y="504"/>
                    </a:lnTo>
                    <a:lnTo>
                      <a:pt x="340" y="489"/>
                    </a:lnTo>
                    <a:lnTo>
                      <a:pt x="340" y="489"/>
                    </a:lnTo>
                    <a:lnTo>
                      <a:pt x="345" y="479"/>
                    </a:lnTo>
                    <a:lnTo>
                      <a:pt x="353" y="470"/>
                    </a:lnTo>
                    <a:lnTo>
                      <a:pt x="363" y="462"/>
                    </a:lnTo>
                    <a:lnTo>
                      <a:pt x="373" y="454"/>
                    </a:lnTo>
                    <a:lnTo>
                      <a:pt x="394" y="437"/>
                    </a:lnTo>
                    <a:lnTo>
                      <a:pt x="405" y="429"/>
                    </a:lnTo>
                    <a:lnTo>
                      <a:pt x="415" y="420"/>
                    </a:lnTo>
                    <a:lnTo>
                      <a:pt x="415" y="420"/>
                    </a:lnTo>
                    <a:lnTo>
                      <a:pt x="417" y="417"/>
                    </a:lnTo>
                    <a:lnTo>
                      <a:pt x="418" y="417"/>
                    </a:lnTo>
                    <a:lnTo>
                      <a:pt x="422" y="418"/>
                    </a:lnTo>
                    <a:lnTo>
                      <a:pt x="424" y="422"/>
                    </a:lnTo>
                    <a:lnTo>
                      <a:pt x="425" y="426"/>
                    </a:lnTo>
                    <a:lnTo>
                      <a:pt x="426" y="432"/>
                    </a:lnTo>
                    <a:lnTo>
                      <a:pt x="427" y="437"/>
                    </a:lnTo>
                    <a:lnTo>
                      <a:pt x="426" y="441"/>
                    </a:lnTo>
                    <a:lnTo>
                      <a:pt x="425" y="443"/>
                    </a:lnTo>
                    <a:lnTo>
                      <a:pt x="425" y="443"/>
                    </a:lnTo>
                    <a:lnTo>
                      <a:pt x="417" y="450"/>
                    </a:lnTo>
                    <a:lnTo>
                      <a:pt x="409" y="457"/>
                    </a:lnTo>
                    <a:lnTo>
                      <a:pt x="403" y="465"/>
                    </a:lnTo>
                    <a:lnTo>
                      <a:pt x="397" y="473"/>
                    </a:lnTo>
                    <a:lnTo>
                      <a:pt x="386" y="491"/>
                    </a:lnTo>
                    <a:lnTo>
                      <a:pt x="374" y="508"/>
                    </a:lnTo>
                    <a:lnTo>
                      <a:pt x="374" y="508"/>
                    </a:lnTo>
                    <a:lnTo>
                      <a:pt x="373" y="512"/>
                    </a:lnTo>
                    <a:lnTo>
                      <a:pt x="372" y="515"/>
                    </a:lnTo>
                    <a:lnTo>
                      <a:pt x="372" y="519"/>
                    </a:lnTo>
                    <a:lnTo>
                      <a:pt x="373" y="523"/>
                    </a:lnTo>
                    <a:lnTo>
                      <a:pt x="374" y="526"/>
                    </a:lnTo>
                    <a:lnTo>
                      <a:pt x="376" y="531"/>
                    </a:lnTo>
                    <a:lnTo>
                      <a:pt x="380" y="533"/>
                    </a:lnTo>
                    <a:lnTo>
                      <a:pt x="383" y="536"/>
                    </a:lnTo>
                    <a:lnTo>
                      <a:pt x="383" y="536"/>
                    </a:lnTo>
                    <a:lnTo>
                      <a:pt x="389" y="538"/>
                    </a:lnTo>
                    <a:lnTo>
                      <a:pt x="394" y="538"/>
                    </a:lnTo>
                    <a:lnTo>
                      <a:pt x="401" y="537"/>
                    </a:lnTo>
                    <a:lnTo>
                      <a:pt x="407" y="534"/>
                    </a:lnTo>
                    <a:lnTo>
                      <a:pt x="411" y="532"/>
                    </a:lnTo>
                    <a:lnTo>
                      <a:pt x="416" y="529"/>
                    </a:lnTo>
                    <a:lnTo>
                      <a:pt x="421" y="524"/>
                    </a:lnTo>
                    <a:lnTo>
                      <a:pt x="424" y="520"/>
                    </a:lnTo>
                    <a:lnTo>
                      <a:pt x="424" y="520"/>
                    </a:lnTo>
                    <a:lnTo>
                      <a:pt x="431" y="508"/>
                    </a:lnTo>
                    <a:lnTo>
                      <a:pt x="436" y="496"/>
                    </a:lnTo>
                    <a:lnTo>
                      <a:pt x="439" y="490"/>
                    </a:lnTo>
                    <a:lnTo>
                      <a:pt x="443" y="484"/>
                    </a:lnTo>
                    <a:lnTo>
                      <a:pt x="448" y="480"/>
                    </a:lnTo>
                    <a:lnTo>
                      <a:pt x="455" y="474"/>
                    </a:lnTo>
                    <a:lnTo>
                      <a:pt x="455" y="474"/>
                    </a:lnTo>
                    <a:lnTo>
                      <a:pt x="456" y="473"/>
                    </a:lnTo>
                    <a:lnTo>
                      <a:pt x="456" y="471"/>
                    </a:lnTo>
                    <a:lnTo>
                      <a:pt x="456" y="464"/>
                    </a:lnTo>
                    <a:lnTo>
                      <a:pt x="456" y="458"/>
                    </a:lnTo>
                    <a:lnTo>
                      <a:pt x="456" y="455"/>
                    </a:lnTo>
                    <a:lnTo>
                      <a:pt x="457" y="453"/>
                    </a:lnTo>
                    <a:lnTo>
                      <a:pt x="457" y="453"/>
                    </a:lnTo>
                    <a:lnTo>
                      <a:pt x="460" y="446"/>
                    </a:lnTo>
                    <a:lnTo>
                      <a:pt x="464" y="438"/>
                    </a:lnTo>
                    <a:lnTo>
                      <a:pt x="467" y="423"/>
                    </a:lnTo>
                    <a:lnTo>
                      <a:pt x="471" y="417"/>
                    </a:lnTo>
                    <a:lnTo>
                      <a:pt x="474" y="413"/>
                    </a:lnTo>
                    <a:lnTo>
                      <a:pt x="475" y="410"/>
                    </a:lnTo>
                    <a:lnTo>
                      <a:pt x="479" y="409"/>
                    </a:lnTo>
                    <a:lnTo>
                      <a:pt x="481" y="409"/>
                    </a:lnTo>
                    <a:lnTo>
                      <a:pt x="484" y="409"/>
                    </a:lnTo>
                    <a:lnTo>
                      <a:pt x="484" y="409"/>
                    </a:lnTo>
                    <a:lnTo>
                      <a:pt x="489" y="410"/>
                    </a:lnTo>
                    <a:lnTo>
                      <a:pt x="492" y="413"/>
                    </a:lnTo>
                    <a:lnTo>
                      <a:pt x="494" y="415"/>
                    </a:lnTo>
                    <a:lnTo>
                      <a:pt x="497" y="418"/>
                    </a:lnTo>
                    <a:lnTo>
                      <a:pt x="499" y="425"/>
                    </a:lnTo>
                    <a:lnTo>
                      <a:pt x="500" y="433"/>
                    </a:lnTo>
                    <a:lnTo>
                      <a:pt x="500" y="453"/>
                    </a:lnTo>
                    <a:lnTo>
                      <a:pt x="500" y="462"/>
                    </a:lnTo>
                    <a:lnTo>
                      <a:pt x="501" y="471"/>
                    </a:lnTo>
                    <a:lnTo>
                      <a:pt x="501" y="471"/>
                    </a:lnTo>
                    <a:lnTo>
                      <a:pt x="502" y="476"/>
                    </a:lnTo>
                    <a:lnTo>
                      <a:pt x="505" y="481"/>
                    </a:lnTo>
                    <a:lnTo>
                      <a:pt x="508" y="484"/>
                    </a:lnTo>
                    <a:lnTo>
                      <a:pt x="512" y="488"/>
                    </a:lnTo>
                    <a:lnTo>
                      <a:pt x="521" y="491"/>
                    </a:lnTo>
                    <a:lnTo>
                      <a:pt x="530" y="495"/>
                    </a:lnTo>
                    <a:lnTo>
                      <a:pt x="530" y="495"/>
                    </a:lnTo>
                    <a:lnTo>
                      <a:pt x="541" y="497"/>
                    </a:lnTo>
                    <a:lnTo>
                      <a:pt x="552" y="498"/>
                    </a:lnTo>
                    <a:lnTo>
                      <a:pt x="564" y="497"/>
                    </a:lnTo>
                    <a:lnTo>
                      <a:pt x="575" y="495"/>
                    </a:lnTo>
                    <a:lnTo>
                      <a:pt x="587" y="494"/>
                    </a:lnTo>
                    <a:lnTo>
                      <a:pt x="599" y="492"/>
                    </a:lnTo>
                    <a:lnTo>
                      <a:pt x="610" y="494"/>
                    </a:lnTo>
                    <a:lnTo>
                      <a:pt x="623" y="495"/>
                    </a:lnTo>
                    <a:lnTo>
                      <a:pt x="623" y="495"/>
                    </a:lnTo>
                    <a:lnTo>
                      <a:pt x="625" y="495"/>
                    </a:lnTo>
                    <a:lnTo>
                      <a:pt x="628" y="492"/>
                    </a:lnTo>
                    <a:lnTo>
                      <a:pt x="630" y="489"/>
                    </a:lnTo>
                    <a:lnTo>
                      <a:pt x="632" y="488"/>
                    </a:lnTo>
                    <a:lnTo>
                      <a:pt x="632" y="488"/>
                    </a:lnTo>
                    <a:lnTo>
                      <a:pt x="641" y="486"/>
                    </a:lnTo>
                    <a:lnTo>
                      <a:pt x="650" y="486"/>
                    </a:lnTo>
                    <a:lnTo>
                      <a:pt x="658" y="488"/>
                    </a:lnTo>
                    <a:lnTo>
                      <a:pt x="666" y="490"/>
                    </a:lnTo>
                    <a:lnTo>
                      <a:pt x="681" y="498"/>
                    </a:lnTo>
                    <a:lnTo>
                      <a:pt x="696" y="507"/>
                    </a:lnTo>
                    <a:lnTo>
                      <a:pt x="696" y="507"/>
                    </a:lnTo>
                    <a:lnTo>
                      <a:pt x="700" y="511"/>
                    </a:lnTo>
                    <a:lnTo>
                      <a:pt x="703" y="514"/>
                    </a:lnTo>
                    <a:lnTo>
                      <a:pt x="706" y="517"/>
                    </a:lnTo>
                    <a:lnTo>
                      <a:pt x="707" y="522"/>
                    </a:lnTo>
                    <a:lnTo>
                      <a:pt x="711" y="532"/>
                    </a:lnTo>
                    <a:lnTo>
                      <a:pt x="712" y="541"/>
                    </a:lnTo>
                    <a:lnTo>
                      <a:pt x="714" y="552"/>
                    </a:lnTo>
                    <a:lnTo>
                      <a:pt x="716" y="556"/>
                    </a:lnTo>
                    <a:lnTo>
                      <a:pt x="718" y="561"/>
                    </a:lnTo>
                    <a:lnTo>
                      <a:pt x="721" y="564"/>
                    </a:lnTo>
                    <a:lnTo>
                      <a:pt x="725" y="567"/>
                    </a:lnTo>
                    <a:lnTo>
                      <a:pt x="730" y="570"/>
                    </a:lnTo>
                    <a:lnTo>
                      <a:pt x="736" y="571"/>
                    </a:lnTo>
                    <a:lnTo>
                      <a:pt x="736" y="571"/>
                    </a:lnTo>
                    <a:lnTo>
                      <a:pt x="745" y="572"/>
                    </a:lnTo>
                    <a:lnTo>
                      <a:pt x="755" y="571"/>
                    </a:lnTo>
                    <a:lnTo>
                      <a:pt x="764" y="569"/>
                    </a:lnTo>
                    <a:lnTo>
                      <a:pt x="773" y="566"/>
                    </a:lnTo>
                    <a:lnTo>
                      <a:pt x="782" y="564"/>
                    </a:lnTo>
                    <a:lnTo>
                      <a:pt x="790" y="563"/>
                    </a:lnTo>
                    <a:lnTo>
                      <a:pt x="799" y="563"/>
                    </a:lnTo>
                    <a:lnTo>
                      <a:pt x="807" y="565"/>
                    </a:lnTo>
                    <a:lnTo>
                      <a:pt x="807" y="565"/>
                    </a:lnTo>
                    <a:lnTo>
                      <a:pt x="813" y="569"/>
                    </a:lnTo>
                    <a:lnTo>
                      <a:pt x="817" y="573"/>
                    </a:lnTo>
                    <a:lnTo>
                      <a:pt x="821" y="580"/>
                    </a:lnTo>
                    <a:lnTo>
                      <a:pt x="823" y="587"/>
                    </a:lnTo>
                    <a:lnTo>
                      <a:pt x="824" y="595"/>
                    </a:lnTo>
                    <a:lnTo>
                      <a:pt x="824" y="602"/>
                    </a:lnTo>
                    <a:lnTo>
                      <a:pt x="823" y="610"/>
                    </a:lnTo>
                    <a:lnTo>
                      <a:pt x="822" y="617"/>
                    </a:lnTo>
                    <a:lnTo>
                      <a:pt x="822" y="617"/>
                    </a:lnTo>
                    <a:lnTo>
                      <a:pt x="819" y="617"/>
                    </a:lnTo>
                    <a:lnTo>
                      <a:pt x="816" y="617"/>
                    </a:lnTo>
                    <a:lnTo>
                      <a:pt x="814" y="619"/>
                    </a:lnTo>
                    <a:lnTo>
                      <a:pt x="814" y="619"/>
                    </a:lnTo>
                    <a:lnTo>
                      <a:pt x="809" y="622"/>
                    </a:lnTo>
                    <a:lnTo>
                      <a:pt x="808" y="628"/>
                    </a:lnTo>
                    <a:lnTo>
                      <a:pt x="808" y="632"/>
                    </a:lnTo>
                    <a:lnTo>
                      <a:pt x="809" y="637"/>
                    </a:lnTo>
                    <a:lnTo>
                      <a:pt x="809" y="637"/>
                    </a:lnTo>
                    <a:lnTo>
                      <a:pt x="815" y="642"/>
                    </a:lnTo>
                    <a:lnTo>
                      <a:pt x="821" y="647"/>
                    </a:lnTo>
                    <a:lnTo>
                      <a:pt x="827" y="650"/>
                    </a:lnTo>
                    <a:lnTo>
                      <a:pt x="834" y="653"/>
                    </a:lnTo>
                    <a:lnTo>
                      <a:pt x="848" y="656"/>
                    </a:lnTo>
                    <a:lnTo>
                      <a:pt x="855" y="658"/>
                    </a:lnTo>
                    <a:lnTo>
                      <a:pt x="861" y="661"/>
                    </a:lnTo>
                    <a:lnTo>
                      <a:pt x="861" y="661"/>
                    </a:lnTo>
                    <a:lnTo>
                      <a:pt x="865" y="664"/>
                    </a:lnTo>
                    <a:lnTo>
                      <a:pt x="869" y="666"/>
                    </a:lnTo>
                    <a:lnTo>
                      <a:pt x="875" y="674"/>
                    </a:lnTo>
                    <a:lnTo>
                      <a:pt x="880" y="682"/>
                    </a:lnTo>
                    <a:lnTo>
                      <a:pt x="883" y="693"/>
                    </a:lnTo>
                    <a:lnTo>
                      <a:pt x="890" y="713"/>
                    </a:lnTo>
                    <a:lnTo>
                      <a:pt x="895" y="722"/>
                    </a:lnTo>
                    <a:lnTo>
                      <a:pt x="899" y="731"/>
                    </a:lnTo>
                    <a:lnTo>
                      <a:pt x="899" y="731"/>
                    </a:lnTo>
                    <a:lnTo>
                      <a:pt x="906" y="740"/>
                    </a:lnTo>
                    <a:lnTo>
                      <a:pt x="914" y="748"/>
                    </a:lnTo>
                    <a:lnTo>
                      <a:pt x="923" y="754"/>
                    </a:lnTo>
                    <a:lnTo>
                      <a:pt x="933" y="760"/>
                    </a:lnTo>
                    <a:lnTo>
                      <a:pt x="954" y="770"/>
                    </a:lnTo>
                    <a:lnTo>
                      <a:pt x="964" y="774"/>
                    </a:lnTo>
                    <a:lnTo>
                      <a:pt x="974" y="780"/>
                    </a:lnTo>
                    <a:lnTo>
                      <a:pt x="974" y="780"/>
                    </a:lnTo>
                    <a:lnTo>
                      <a:pt x="990" y="791"/>
                    </a:lnTo>
                    <a:lnTo>
                      <a:pt x="1005" y="804"/>
                    </a:lnTo>
                    <a:lnTo>
                      <a:pt x="1019" y="818"/>
                    </a:lnTo>
                    <a:lnTo>
                      <a:pt x="1030" y="832"/>
                    </a:lnTo>
                    <a:lnTo>
                      <a:pt x="1030" y="832"/>
                    </a:lnTo>
                    <a:lnTo>
                      <a:pt x="1034" y="839"/>
                    </a:lnTo>
                    <a:lnTo>
                      <a:pt x="1038" y="847"/>
                    </a:lnTo>
                    <a:lnTo>
                      <a:pt x="1043" y="856"/>
                    </a:lnTo>
                    <a:lnTo>
                      <a:pt x="1048" y="865"/>
                    </a:lnTo>
                    <a:lnTo>
                      <a:pt x="1048" y="865"/>
                    </a:lnTo>
                    <a:lnTo>
                      <a:pt x="1049" y="868"/>
                    </a:lnTo>
                    <a:lnTo>
                      <a:pt x="1049" y="870"/>
                    </a:lnTo>
                    <a:lnTo>
                      <a:pt x="1047" y="875"/>
                    </a:lnTo>
                    <a:lnTo>
                      <a:pt x="1045" y="879"/>
                    </a:lnTo>
                    <a:lnTo>
                      <a:pt x="1044" y="882"/>
                    </a:lnTo>
                    <a:lnTo>
                      <a:pt x="1044" y="885"/>
                    </a:lnTo>
                    <a:lnTo>
                      <a:pt x="1044" y="885"/>
                    </a:lnTo>
                    <a:lnTo>
                      <a:pt x="1034" y="878"/>
                    </a:lnTo>
                    <a:lnTo>
                      <a:pt x="1023" y="871"/>
                    </a:lnTo>
                    <a:lnTo>
                      <a:pt x="1005" y="854"/>
                    </a:lnTo>
                    <a:lnTo>
                      <a:pt x="996" y="846"/>
                    </a:lnTo>
                    <a:lnTo>
                      <a:pt x="987" y="838"/>
                    </a:lnTo>
                    <a:lnTo>
                      <a:pt x="977" y="830"/>
                    </a:lnTo>
                    <a:lnTo>
                      <a:pt x="965" y="824"/>
                    </a:lnTo>
                    <a:lnTo>
                      <a:pt x="965" y="824"/>
                    </a:lnTo>
                    <a:lnTo>
                      <a:pt x="962" y="823"/>
                    </a:lnTo>
                    <a:lnTo>
                      <a:pt x="960" y="824"/>
                    </a:lnTo>
                    <a:lnTo>
                      <a:pt x="957" y="827"/>
                    </a:lnTo>
                    <a:lnTo>
                      <a:pt x="956" y="829"/>
                    </a:lnTo>
                    <a:lnTo>
                      <a:pt x="956" y="829"/>
                    </a:lnTo>
                    <a:lnTo>
                      <a:pt x="954" y="834"/>
                    </a:lnTo>
                    <a:lnTo>
                      <a:pt x="954" y="837"/>
                    </a:lnTo>
                    <a:lnTo>
                      <a:pt x="955" y="839"/>
                    </a:lnTo>
                    <a:lnTo>
                      <a:pt x="957" y="842"/>
                    </a:lnTo>
                    <a:lnTo>
                      <a:pt x="964" y="845"/>
                    </a:lnTo>
                    <a:lnTo>
                      <a:pt x="968" y="847"/>
                    </a:lnTo>
                    <a:lnTo>
                      <a:pt x="968" y="847"/>
                    </a:lnTo>
                    <a:lnTo>
                      <a:pt x="981" y="860"/>
                    </a:lnTo>
                    <a:lnTo>
                      <a:pt x="995" y="872"/>
                    </a:lnTo>
                    <a:lnTo>
                      <a:pt x="1010" y="885"/>
                    </a:lnTo>
                    <a:lnTo>
                      <a:pt x="1024" y="897"/>
                    </a:lnTo>
                    <a:lnTo>
                      <a:pt x="1037" y="910"/>
                    </a:lnTo>
                    <a:lnTo>
                      <a:pt x="1043" y="917"/>
                    </a:lnTo>
                    <a:lnTo>
                      <a:pt x="1048" y="923"/>
                    </a:lnTo>
                    <a:lnTo>
                      <a:pt x="1052" y="931"/>
                    </a:lnTo>
                    <a:lnTo>
                      <a:pt x="1055" y="939"/>
                    </a:lnTo>
                    <a:lnTo>
                      <a:pt x="1056" y="947"/>
                    </a:lnTo>
                    <a:lnTo>
                      <a:pt x="1057" y="955"/>
                    </a:lnTo>
                    <a:lnTo>
                      <a:pt x="1057" y="955"/>
                    </a:lnTo>
                    <a:lnTo>
                      <a:pt x="1056" y="972"/>
                    </a:lnTo>
                    <a:lnTo>
                      <a:pt x="1053" y="989"/>
                    </a:lnTo>
                    <a:lnTo>
                      <a:pt x="1046" y="1023"/>
                    </a:lnTo>
                    <a:lnTo>
                      <a:pt x="1043" y="1041"/>
                    </a:lnTo>
                    <a:lnTo>
                      <a:pt x="1043" y="1058"/>
                    </a:lnTo>
                    <a:lnTo>
                      <a:pt x="1043" y="1066"/>
                    </a:lnTo>
                    <a:lnTo>
                      <a:pt x="1044" y="1074"/>
                    </a:lnTo>
                    <a:lnTo>
                      <a:pt x="1046" y="1080"/>
                    </a:lnTo>
                    <a:lnTo>
                      <a:pt x="1049" y="1088"/>
                    </a:lnTo>
                    <a:lnTo>
                      <a:pt x="1049" y="1088"/>
                    </a:lnTo>
                    <a:lnTo>
                      <a:pt x="1051" y="1092"/>
                    </a:lnTo>
                    <a:lnTo>
                      <a:pt x="1051" y="1096"/>
                    </a:lnTo>
                    <a:lnTo>
                      <a:pt x="1049" y="1104"/>
                    </a:lnTo>
                    <a:lnTo>
                      <a:pt x="1051" y="1108"/>
                    </a:lnTo>
                    <a:lnTo>
                      <a:pt x="1053" y="1110"/>
                    </a:lnTo>
                    <a:lnTo>
                      <a:pt x="1056" y="1111"/>
                    </a:lnTo>
                    <a:lnTo>
                      <a:pt x="1063" y="1112"/>
                    </a:lnTo>
                    <a:lnTo>
                      <a:pt x="1063" y="1112"/>
                    </a:lnTo>
                    <a:lnTo>
                      <a:pt x="1063" y="1116"/>
                    </a:lnTo>
                    <a:lnTo>
                      <a:pt x="1063" y="1118"/>
                    </a:lnTo>
                    <a:lnTo>
                      <a:pt x="1064" y="1121"/>
                    </a:lnTo>
                    <a:lnTo>
                      <a:pt x="1065" y="1124"/>
                    </a:lnTo>
                    <a:lnTo>
                      <a:pt x="1070" y="1127"/>
                    </a:lnTo>
                    <a:lnTo>
                      <a:pt x="1071" y="1129"/>
                    </a:lnTo>
                    <a:lnTo>
                      <a:pt x="1072" y="1132"/>
                    </a:lnTo>
                    <a:lnTo>
                      <a:pt x="1072" y="1132"/>
                    </a:lnTo>
                    <a:lnTo>
                      <a:pt x="1073" y="1142"/>
                    </a:lnTo>
                    <a:lnTo>
                      <a:pt x="1073" y="1152"/>
                    </a:lnTo>
                    <a:lnTo>
                      <a:pt x="1072" y="1172"/>
                    </a:lnTo>
                    <a:lnTo>
                      <a:pt x="1071" y="1183"/>
                    </a:lnTo>
                    <a:lnTo>
                      <a:pt x="1071" y="1193"/>
                    </a:lnTo>
                    <a:lnTo>
                      <a:pt x="1072" y="1202"/>
                    </a:lnTo>
                    <a:lnTo>
                      <a:pt x="1074" y="1212"/>
                    </a:lnTo>
                    <a:lnTo>
                      <a:pt x="1074" y="1212"/>
                    </a:lnTo>
                    <a:lnTo>
                      <a:pt x="1080" y="1228"/>
                    </a:lnTo>
                    <a:lnTo>
                      <a:pt x="1087" y="1244"/>
                    </a:lnTo>
                    <a:lnTo>
                      <a:pt x="1095" y="1258"/>
                    </a:lnTo>
                    <a:lnTo>
                      <a:pt x="1099" y="1265"/>
                    </a:lnTo>
                    <a:lnTo>
                      <a:pt x="1105" y="1270"/>
                    </a:lnTo>
                    <a:lnTo>
                      <a:pt x="1105" y="1270"/>
                    </a:lnTo>
                    <a:lnTo>
                      <a:pt x="1119" y="1284"/>
                    </a:lnTo>
                    <a:lnTo>
                      <a:pt x="1134" y="1296"/>
                    </a:lnTo>
                    <a:lnTo>
                      <a:pt x="1163" y="1321"/>
                    </a:lnTo>
                    <a:lnTo>
                      <a:pt x="1178" y="1333"/>
                    </a:lnTo>
                    <a:lnTo>
                      <a:pt x="1193" y="1345"/>
                    </a:lnTo>
                    <a:lnTo>
                      <a:pt x="1208" y="1359"/>
                    </a:lnTo>
                    <a:lnTo>
                      <a:pt x="1220" y="1374"/>
                    </a:lnTo>
                    <a:lnTo>
                      <a:pt x="1220" y="1374"/>
                    </a:lnTo>
                    <a:lnTo>
                      <a:pt x="1219" y="1389"/>
                    </a:lnTo>
                    <a:lnTo>
                      <a:pt x="1219" y="1402"/>
                    </a:lnTo>
                    <a:lnTo>
                      <a:pt x="1221" y="1416"/>
                    </a:lnTo>
                    <a:lnTo>
                      <a:pt x="1226" y="1428"/>
                    </a:lnTo>
                    <a:lnTo>
                      <a:pt x="1231" y="1440"/>
                    </a:lnTo>
                    <a:lnTo>
                      <a:pt x="1238" y="1452"/>
                    </a:lnTo>
                    <a:lnTo>
                      <a:pt x="1245" y="1463"/>
                    </a:lnTo>
                    <a:lnTo>
                      <a:pt x="1254" y="1474"/>
                    </a:lnTo>
                    <a:lnTo>
                      <a:pt x="1273" y="1495"/>
                    </a:lnTo>
                    <a:lnTo>
                      <a:pt x="1293" y="1517"/>
                    </a:lnTo>
                    <a:lnTo>
                      <a:pt x="1312" y="1539"/>
                    </a:lnTo>
                    <a:lnTo>
                      <a:pt x="1321" y="1550"/>
                    </a:lnTo>
                    <a:lnTo>
                      <a:pt x="1328" y="1561"/>
                    </a:lnTo>
                    <a:lnTo>
                      <a:pt x="1328" y="1561"/>
                    </a:lnTo>
                    <a:lnTo>
                      <a:pt x="1335" y="1571"/>
                    </a:lnTo>
                    <a:lnTo>
                      <a:pt x="1344" y="1579"/>
                    </a:lnTo>
                    <a:lnTo>
                      <a:pt x="1354" y="1585"/>
                    </a:lnTo>
                    <a:lnTo>
                      <a:pt x="1366" y="1591"/>
                    </a:lnTo>
                    <a:lnTo>
                      <a:pt x="1378" y="1596"/>
                    </a:lnTo>
                    <a:lnTo>
                      <a:pt x="1391" y="1599"/>
                    </a:lnTo>
                    <a:lnTo>
                      <a:pt x="1403" y="1601"/>
                    </a:lnTo>
                    <a:lnTo>
                      <a:pt x="1417" y="1604"/>
                    </a:lnTo>
                    <a:lnTo>
                      <a:pt x="1417" y="1604"/>
                    </a:lnTo>
                    <a:lnTo>
                      <a:pt x="1420" y="1602"/>
                    </a:lnTo>
                    <a:lnTo>
                      <a:pt x="1426" y="1598"/>
                    </a:lnTo>
                    <a:lnTo>
                      <a:pt x="1428" y="1596"/>
                    </a:lnTo>
                    <a:lnTo>
                      <a:pt x="1429" y="1593"/>
                    </a:lnTo>
                    <a:lnTo>
                      <a:pt x="1430" y="1590"/>
                    </a:lnTo>
                    <a:lnTo>
                      <a:pt x="1429" y="1586"/>
                    </a:lnTo>
                    <a:lnTo>
                      <a:pt x="1429" y="1586"/>
                    </a:lnTo>
                    <a:lnTo>
                      <a:pt x="1428" y="1585"/>
                    </a:lnTo>
                    <a:lnTo>
                      <a:pt x="1426" y="1585"/>
                    </a:lnTo>
                    <a:lnTo>
                      <a:pt x="1421" y="1585"/>
                    </a:lnTo>
                    <a:lnTo>
                      <a:pt x="1417" y="1585"/>
                    </a:lnTo>
                    <a:lnTo>
                      <a:pt x="1412" y="1584"/>
                    </a:lnTo>
                    <a:lnTo>
                      <a:pt x="1412" y="1584"/>
                    </a:lnTo>
                    <a:lnTo>
                      <a:pt x="1404" y="1580"/>
                    </a:lnTo>
                    <a:lnTo>
                      <a:pt x="1397" y="1574"/>
                    </a:lnTo>
                    <a:lnTo>
                      <a:pt x="1385" y="1560"/>
                    </a:lnTo>
                    <a:lnTo>
                      <a:pt x="1361" y="1531"/>
                    </a:lnTo>
                    <a:lnTo>
                      <a:pt x="1361" y="1531"/>
                    </a:lnTo>
                    <a:lnTo>
                      <a:pt x="1358" y="1528"/>
                    </a:lnTo>
                    <a:lnTo>
                      <a:pt x="1352" y="1527"/>
                    </a:lnTo>
                    <a:lnTo>
                      <a:pt x="1347" y="1525"/>
                    </a:lnTo>
                    <a:lnTo>
                      <a:pt x="1344" y="1524"/>
                    </a:lnTo>
                    <a:lnTo>
                      <a:pt x="1344" y="1524"/>
                    </a:lnTo>
                    <a:lnTo>
                      <a:pt x="1336" y="1511"/>
                    </a:lnTo>
                    <a:lnTo>
                      <a:pt x="1328" y="1499"/>
                    </a:lnTo>
                    <a:lnTo>
                      <a:pt x="1321" y="1485"/>
                    </a:lnTo>
                    <a:lnTo>
                      <a:pt x="1314" y="1473"/>
                    </a:lnTo>
                    <a:lnTo>
                      <a:pt x="1310" y="1458"/>
                    </a:lnTo>
                    <a:lnTo>
                      <a:pt x="1306" y="1444"/>
                    </a:lnTo>
                    <a:lnTo>
                      <a:pt x="1305" y="1430"/>
                    </a:lnTo>
                    <a:lnTo>
                      <a:pt x="1304" y="1415"/>
                    </a:lnTo>
                    <a:lnTo>
                      <a:pt x="1304" y="1415"/>
                    </a:lnTo>
                    <a:lnTo>
                      <a:pt x="1305" y="1411"/>
                    </a:lnTo>
                    <a:lnTo>
                      <a:pt x="1308" y="1408"/>
                    </a:lnTo>
                    <a:lnTo>
                      <a:pt x="1311" y="1406"/>
                    </a:lnTo>
                    <a:lnTo>
                      <a:pt x="1312" y="1406"/>
                    </a:lnTo>
                    <a:lnTo>
                      <a:pt x="1312" y="1406"/>
                    </a:lnTo>
                    <a:lnTo>
                      <a:pt x="1319" y="1409"/>
                    </a:lnTo>
                    <a:lnTo>
                      <a:pt x="1325" y="1412"/>
                    </a:lnTo>
                    <a:lnTo>
                      <a:pt x="1329" y="1417"/>
                    </a:lnTo>
                    <a:lnTo>
                      <a:pt x="1334" y="1422"/>
                    </a:lnTo>
                    <a:lnTo>
                      <a:pt x="1339" y="1434"/>
                    </a:lnTo>
                    <a:lnTo>
                      <a:pt x="1344" y="1447"/>
                    </a:lnTo>
                    <a:lnTo>
                      <a:pt x="1352" y="1474"/>
                    </a:lnTo>
                    <a:lnTo>
                      <a:pt x="1357" y="1486"/>
                    </a:lnTo>
                    <a:lnTo>
                      <a:pt x="1360" y="1493"/>
                    </a:lnTo>
                    <a:lnTo>
                      <a:pt x="1363" y="1499"/>
                    </a:lnTo>
                    <a:lnTo>
                      <a:pt x="1363" y="1499"/>
                    </a:lnTo>
                    <a:lnTo>
                      <a:pt x="1371" y="1509"/>
                    </a:lnTo>
                    <a:lnTo>
                      <a:pt x="1379" y="1517"/>
                    </a:lnTo>
                    <a:lnTo>
                      <a:pt x="1384" y="1522"/>
                    </a:lnTo>
                    <a:lnTo>
                      <a:pt x="1388" y="1524"/>
                    </a:lnTo>
                    <a:lnTo>
                      <a:pt x="1394" y="1527"/>
                    </a:lnTo>
                    <a:lnTo>
                      <a:pt x="1400" y="1530"/>
                    </a:lnTo>
                    <a:lnTo>
                      <a:pt x="1400" y="1530"/>
                    </a:lnTo>
                    <a:lnTo>
                      <a:pt x="1405" y="1531"/>
                    </a:lnTo>
                    <a:lnTo>
                      <a:pt x="1410" y="1533"/>
                    </a:lnTo>
                    <a:lnTo>
                      <a:pt x="1419" y="1540"/>
                    </a:lnTo>
                    <a:lnTo>
                      <a:pt x="1426" y="1548"/>
                    </a:lnTo>
                    <a:lnTo>
                      <a:pt x="1433" y="1557"/>
                    </a:lnTo>
                    <a:lnTo>
                      <a:pt x="1445" y="1576"/>
                    </a:lnTo>
                    <a:lnTo>
                      <a:pt x="1452" y="1586"/>
                    </a:lnTo>
                    <a:lnTo>
                      <a:pt x="1459" y="1597"/>
                    </a:lnTo>
                    <a:lnTo>
                      <a:pt x="1459" y="1597"/>
                    </a:lnTo>
                    <a:lnTo>
                      <a:pt x="1467" y="1609"/>
                    </a:lnTo>
                    <a:lnTo>
                      <a:pt x="1473" y="1622"/>
                    </a:lnTo>
                    <a:lnTo>
                      <a:pt x="1477" y="1634"/>
                    </a:lnTo>
                    <a:lnTo>
                      <a:pt x="1482" y="1647"/>
                    </a:lnTo>
                    <a:lnTo>
                      <a:pt x="1485" y="1660"/>
                    </a:lnTo>
                    <a:lnTo>
                      <a:pt x="1491" y="1673"/>
                    </a:lnTo>
                    <a:lnTo>
                      <a:pt x="1496" y="1685"/>
                    </a:lnTo>
                    <a:lnTo>
                      <a:pt x="1504" y="1697"/>
                    </a:lnTo>
                    <a:lnTo>
                      <a:pt x="1504" y="1697"/>
                    </a:lnTo>
                    <a:lnTo>
                      <a:pt x="1509" y="1691"/>
                    </a:lnTo>
                    <a:lnTo>
                      <a:pt x="1509" y="1691"/>
                    </a:lnTo>
                    <a:lnTo>
                      <a:pt x="1509" y="1700"/>
                    </a:lnTo>
                    <a:lnTo>
                      <a:pt x="1508" y="1710"/>
                    </a:lnTo>
                    <a:lnTo>
                      <a:pt x="1508" y="1718"/>
                    </a:lnTo>
                    <a:lnTo>
                      <a:pt x="1509" y="1722"/>
                    </a:lnTo>
                    <a:lnTo>
                      <a:pt x="1510" y="1725"/>
                    </a:lnTo>
                    <a:lnTo>
                      <a:pt x="1510" y="1725"/>
                    </a:lnTo>
                    <a:lnTo>
                      <a:pt x="1518" y="1732"/>
                    </a:lnTo>
                    <a:lnTo>
                      <a:pt x="1525" y="1738"/>
                    </a:lnTo>
                    <a:lnTo>
                      <a:pt x="1533" y="1742"/>
                    </a:lnTo>
                    <a:lnTo>
                      <a:pt x="1541" y="1746"/>
                    </a:lnTo>
                    <a:lnTo>
                      <a:pt x="1550" y="1747"/>
                    </a:lnTo>
                    <a:lnTo>
                      <a:pt x="1559" y="1747"/>
                    </a:lnTo>
                    <a:lnTo>
                      <a:pt x="1568" y="1746"/>
                    </a:lnTo>
                    <a:lnTo>
                      <a:pt x="1577" y="1742"/>
                    </a:lnTo>
                    <a:lnTo>
                      <a:pt x="1577" y="1742"/>
                    </a:lnTo>
                    <a:lnTo>
                      <a:pt x="1583" y="1755"/>
                    </a:lnTo>
                    <a:lnTo>
                      <a:pt x="1589" y="1766"/>
                    </a:lnTo>
                    <a:lnTo>
                      <a:pt x="1593" y="1771"/>
                    </a:lnTo>
                    <a:lnTo>
                      <a:pt x="1596" y="1775"/>
                    </a:lnTo>
                    <a:lnTo>
                      <a:pt x="1602" y="1779"/>
                    </a:lnTo>
                    <a:lnTo>
                      <a:pt x="1608" y="1781"/>
                    </a:lnTo>
                    <a:lnTo>
                      <a:pt x="1608" y="1781"/>
                    </a:lnTo>
                    <a:lnTo>
                      <a:pt x="1612" y="1782"/>
                    </a:lnTo>
                    <a:lnTo>
                      <a:pt x="1618" y="1782"/>
                    </a:lnTo>
                    <a:lnTo>
                      <a:pt x="1628" y="1781"/>
                    </a:lnTo>
                    <a:lnTo>
                      <a:pt x="1637" y="1780"/>
                    </a:lnTo>
                    <a:lnTo>
                      <a:pt x="1641" y="1780"/>
                    </a:lnTo>
                    <a:lnTo>
                      <a:pt x="1643" y="1781"/>
                    </a:lnTo>
                    <a:lnTo>
                      <a:pt x="1643" y="1781"/>
                    </a:lnTo>
                    <a:lnTo>
                      <a:pt x="1651" y="1788"/>
                    </a:lnTo>
                    <a:lnTo>
                      <a:pt x="1659" y="1795"/>
                    </a:lnTo>
                    <a:lnTo>
                      <a:pt x="1667" y="1800"/>
                    </a:lnTo>
                    <a:lnTo>
                      <a:pt x="1675" y="1806"/>
                    </a:lnTo>
                    <a:lnTo>
                      <a:pt x="1691" y="1814"/>
                    </a:lnTo>
                    <a:lnTo>
                      <a:pt x="1708" y="1821"/>
                    </a:lnTo>
                    <a:lnTo>
                      <a:pt x="1741" y="1832"/>
                    </a:lnTo>
                    <a:lnTo>
                      <a:pt x="1758" y="1838"/>
                    </a:lnTo>
                    <a:lnTo>
                      <a:pt x="1774" y="1847"/>
                    </a:lnTo>
                    <a:lnTo>
                      <a:pt x="1774" y="1847"/>
                    </a:lnTo>
                    <a:lnTo>
                      <a:pt x="1811" y="1836"/>
                    </a:lnTo>
                    <a:lnTo>
                      <a:pt x="1811" y="1836"/>
                    </a:lnTo>
                    <a:lnTo>
                      <a:pt x="1806" y="1832"/>
                    </a:lnTo>
                    <a:lnTo>
                      <a:pt x="1799" y="1830"/>
                    </a:lnTo>
                    <a:lnTo>
                      <a:pt x="1791" y="1828"/>
                    </a:lnTo>
                    <a:lnTo>
                      <a:pt x="1783" y="1828"/>
                    </a:lnTo>
                    <a:lnTo>
                      <a:pt x="1783" y="182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造字工房尚雅体演示版常规体" pitchFamily="50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8" name="Freeform: Shape 25"/>
              <p:cNvSpPr/>
              <p:nvPr/>
            </p:nvSpPr>
            <p:spPr bwMode="auto">
              <a:xfrm>
                <a:off x="7126288" y="2543175"/>
                <a:ext cx="7938" cy="4762"/>
              </a:xfrm>
              <a:custGeom>
                <a:gdLst>
                  <a:gd name="T0" fmla="*/ 0 w 11"/>
                  <a:gd name="T1" fmla="*/ 5 h 6"/>
                  <a:gd name="T2" fmla="*/ 0 w 11"/>
                  <a:gd name="T3" fmla="*/ 5 h 6"/>
                  <a:gd name="T4" fmla="*/ 4 w 11"/>
                  <a:gd name="T5" fmla="*/ 6 h 6"/>
                  <a:gd name="T6" fmla="*/ 6 w 11"/>
                  <a:gd name="T7" fmla="*/ 5 h 6"/>
                  <a:gd name="T8" fmla="*/ 8 w 11"/>
                  <a:gd name="T9" fmla="*/ 2 h 6"/>
                  <a:gd name="T10" fmla="*/ 11 w 11"/>
                  <a:gd name="T11" fmla="*/ 0 h 6"/>
                  <a:gd name="T12" fmla="*/ 11 w 11"/>
                  <a:gd name="T13" fmla="*/ 0 h 6"/>
                  <a:gd name="T14" fmla="*/ 4 w 11"/>
                  <a:gd name="T15" fmla="*/ 1 h 6"/>
                  <a:gd name="T16" fmla="*/ 4 w 11"/>
                  <a:gd name="T17" fmla="*/ 1 h 6"/>
                  <a:gd name="T18" fmla="*/ 0 w 11"/>
                  <a:gd name="T19" fmla="*/ 5 h 6"/>
                  <a:gd name="T20" fmla="*/ 0 w 11"/>
                  <a:gd name="T21" fmla="*/ 5 h 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" h="6">
                    <a:moveTo>
                      <a:pt x="0" y="5"/>
                    </a:moveTo>
                    <a:lnTo>
                      <a:pt x="0" y="5"/>
                    </a:lnTo>
                    <a:lnTo>
                      <a:pt x="4" y="6"/>
                    </a:lnTo>
                    <a:lnTo>
                      <a:pt x="6" y="5"/>
                    </a:lnTo>
                    <a:lnTo>
                      <a:pt x="8" y="2"/>
                    </a:lnTo>
                    <a:lnTo>
                      <a:pt x="11" y="0"/>
                    </a:lnTo>
                    <a:lnTo>
                      <a:pt x="11" y="0"/>
                    </a:lnTo>
                    <a:lnTo>
                      <a:pt x="4" y="1"/>
                    </a:lnTo>
                    <a:lnTo>
                      <a:pt x="4" y="1"/>
                    </a:lnTo>
                    <a:lnTo>
                      <a:pt x="0" y="5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造字工房尚雅体演示版常规体" pitchFamily="50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9" name="Freeform: Shape 26"/>
              <p:cNvSpPr/>
              <p:nvPr/>
            </p:nvSpPr>
            <p:spPr bwMode="auto">
              <a:xfrm>
                <a:off x="6699250" y="2300288"/>
                <a:ext cx="131763" cy="76200"/>
              </a:xfrm>
              <a:custGeom>
                <a:gdLst>
                  <a:gd name="T0" fmla="*/ 16 w 168"/>
                  <a:gd name="T1" fmla="*/ 93 h 98"/>
                  <a:gd name="T2" fmla="*/ 25 w 168"/>
                  <a:gd name="T3" fmla="*/ 95 h 98"/>
                  <a:gd name="T4" fmla="*/ 33 w 168"/>
                  <a:gd name="T5" fmla="*/ 91 h 98"/>
                  <a:gd name="T6" fmla="*/ 46 w 168"/>
                  <a:gd name="T7" fmla="*/ 84 h 98"/>
                  <a:gd name="T8" fmla="*/ 50 w 168"/>
                  <a:gd name="T9" fmla="*/ 83 h 98"/>
                  <a:gd name="T10" fmla="*/ 79 w 168"/>
                  <a:gd name="T11" fmla="*/ 88 h 98"/>
                  <a:gd name="T12" fmla="*/ 124 w 168"/>
                  <a:gd name="T13" fmla="*/ 98 h 98"/>
                  <a:gd name="T14" fmla="*/ 147 w 168"/>
                  <a:gd name="T15" fmla="*/ 98 h 98"/>
                  <a:gd name="T16" fmla="*/ 161 w 168"/>
                  <a:gd name="T17" fmla="*/ 93 h 98"/>
                  <a:gd name="T18" fmla="*/ 168 w 168"/>
                  <a:gd name="T19" fmla="*/ 90 h 98"/>
                  <a:gd name="T20" fmla="*/ 157 w 168"/>
                  <a:gd name="T21" fmla="*/ 81 h 98"/>
                  <a:gd name="T22" fmla="*/ 155 w 168"/>
                  <a:gd name="T23" fmla="*/ 80 h 98"/>
                  <a:gd name="T24" fmla="*/ 149 w 168"/>
                  <a:gd name="T25" fmla="*/ 83 h 98"/>
                  <a:gd name="T26" fmla="*/ 148 w 168"/>
                  <a:gd name="T27" fmla="*/ 85 h 98"/>
                  <a:gd name="T28" fmla="*/ 148 w 168"/>
                  <a:gd name="T29" fmla="*/ 73 h 98"/>
                  <a:gd name="T30" fmla="*/ 147 w 168"/>
                  <a:gd name="T31" fmla="*/ 72 h 98"/>
                  <a:gd name="T32" fmla="*/ 118 w 168"/>
                  <a:gd name="T33" fmla="*/ 67 h 98"/>
                  <a:gd name="T34" fmla="*/ 97 w 168"/>
                  <a:gd name="T35" fmla="*/ 64 h 98"/>
                  <a:gd name="T36" fmla="*/ 91 w 168"/>
                  <a:gd name="T37" fmla="*/ 62 h 98"/>
                  <a:gd name="T38" fmla="*/ 71 w 168"/>
                  <a:gd name="T39" fmla="*/ 46 h 98"/>
                  <a:gd name="T40" fmla="*/ 45 w 168"/>
                  <a:gd name="T41" fmla="*/ 16 h 98"/>
                  <a:gd name="T42" fmla="*/ 31 w 168"/>
                  <a:gd name="T43" fmla="*/ 6 h 98"/>
                  <a:gd name="T44" fmla="*/ 21 w 168"/>
                  <a:gd name="T45" fmla="*/ 1 h 98"/>
                  <a:gd name="T46" fmla="*/ 15 w 168"/>
                  <a:gd name="T47" fmla="*/ 0 h 98"/>
                  <a:gd name="T48" fmla="*/ 12 w 168"/>
                  <a:gd name="T49" fmla="*/ 1 h 98"/>
                  <a:gd name="T50" fmla="*/ 9 w 168"/>
                  <a:gd name="T51" fmla="*/ 6 h 98"/>
                  <a:gd name="T52" fmla="*/ 11 w 168"/>
                  <a:gd name="T53" fmla="*/ 21 h 98"/>
                  <a:gd name="T54" fmla="*/ 11 w 168"/>
                  <a:gd name="T55" fmla="*/ 39 h 98"/>
                  <a:gd name="T56" fmla="*/ 6 w 168"/>
                  <a:gd name="T57" fmla="*/ 52 h 98"/>
                  <a:gd name="T58" fmla="*/ 4 w 168"/>
                  <a:gd name="T59" fmla="*/ 57 h 98"/>
                  <a:gd name="T60" fmla="*/ 0 w 168"/>
                  <a:gd name="T61" fmla="*/ 66 h 98"/>
                  <a:gd name="T62" fmla="*/ 3 w 168"/>
                  <a:gd name="T63" fmla="*/ 76 h 98"/>
                  <a:gd name="T64" fmla="*/ 8 w 168"/>
                  <a:gd name="T65" fmla="*/ 87 h 98"/>
                  <a:gd name="T66" fmla="*/ 16 w 168"/>
                  <a:gd name="T67" fmla="*/ 93 h 9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68" h="98">
                    <a:moveTo>
                      <a:pt x="16" y="93"/>
                    </a:moveTo>
                    <a:lnTo>
                      <a:pt x="16" y="93"/>
                    </a:lnTo>
                    <a:lnTo>
                      <a:pt x="21" y="95"/>
                    </a:lnTo>
                    <a:lnTo>
                      <a:pt x="25" y="95"/>
                    </a:lnTo>
                    <a:lnTo>
                      <a:pt x="30" y="93"/>
                    </a:lnTo>
                    <a:lnTo>
                      <a:pt x="33" y="91"/>
                    </a:lnTo>
                    <a:lnTo>
                      <a:pt x="42" y="85"/>
                    </a:lnTo>
                    <a:lnTo>
                      <a:pt x="46" y="84"/>
                    </a:lnTo>
                    <a:lnTo>
                      <a:pt x="50" y="83"/>
                    </a:lnTo>
                    <a:lnTo>
                      <a:pt x="50" y="83"/>
                    </a:lnTo>
                    <a:lnTo>
                      <a:pt x="64" y="84"/>
                    </a:lnTo>
                    <a:lnTo>
                      <a:pt x="79" y="88"/>
                    </a:lnTo>
                    <a:lnTo>
                      <a:pt x="110" y="95"/>
                    </a:lnTo>
                    <a:lnTo>
                      <a:pt x="124" y="98"/>
                    </a:lnTo>
                    <a:lnTo>
                      <a:pt x="140" y="98"/>
                    </a:lnTo>
                    <a:lnTo>
                      <a:pt x="147" y="98"/>
                    </a:lnTo>
                    <a:lnTo>
                      <a:pt x="154" y="96"/>
                    </a:lnTo>
                    <a:lnTo>
                      <a:pt x="161" y="93"/>
                    </a:lnTo>
                    <a:lnTo>
                      <a:pt x="168" y="90"/>
                    </a:lnTo>
                    <a:lnTo>
                      <a:pt x="168" y="90"/>
                    </a:lnTo>
                    <a:lnTo>
                      <a:pt x="163" y="85"/>
                    </a:lnTo>
                    <a:lnTo>
                      <a:pt x="157" y="81"/>
                    </a:lnTo>
                    <a:lnTo>
                      <a:pt x="157" y="81"/>
                    </a:lnTo>
                    <a:lnTo>
                      <a:pt x="155" y="80"/>
                    </a:lnTo>
                    <a:lnTo>
                      <a:pt x="152" y="81"/>
                    </a:lnTo>
                    <a:lnTo>
                      <a:pt x="149" y="83"/>
                    </a:lnTo>
                    <a:lnTo>
                      <a:pt x="148" y="85"/>
                    </a:lnTo>
                    <a:lnTo>
                      <a:pt x="148" y="85"/>
                    </a:lnTo>
                    <a:lnTo>
                      <a:pt x="148" y="76"/>
                    </a:lnTo>
                    <a:lnTo>
                      <a:pt x="148" y="73"/>
                    </a:lnTo>
                    <a:lnTo>
                      <a:pt x="147" y="72"/>
                    </a:lnTo>
                    <a:lnTo>
                      <a:pt x="147" y="72"/>
                    </a:lnTo>
                    <a:lnTo>
                      <a:pt x="132" y="69"/>
                    </a:lnTo>
                    <a:lnTo>
                      <a:pt x="118" y="67"/>
                    </a:lnTo>
                    <a:lnTo>
                      <a:pt x="104" y="65"/>
                    </a:lnTo>
                    <a:lnTo>
                      <a:pt x="97" y="64"/>
                    </a:lnTo>
                    <a:lnTo>
                      <a:pt x="91" y="62"/>
                    </a:lnTo>
                    <a:lnTo>
                      <a:pt x="91" y="62"/>
                    </a:lnTo>
                    <a:lnTo>
                      <a:pt x="81" y="55"/>
                    </a:lnTo>
                    <a:lnTo>
                      <a:pt x="71" y="46"/>
                    </a:lnTo>
                    <a:lnTo>
                      <a:pt x="54" y="25"/>
                    </a:lnTo>
                    <a:lnTo>
                      <a:pt x="45" y="16"/>
                    </a:lnTo>
                    <a:lnTo>
                      <a:pt x="36" y="8"/>
                    </a:lnTo>
                    <a:lnTo>
                      <a:pt x="31" y="6"/>
                    </a:lnTo>
                    <a:lnTo>
                      <a:pt x="25" y="2"/>
                    </a:lnTo>
                    <a:lnTo>
                      <a:pt x="21" y="1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13" y="1"/>
                    </a:lnTo>
                    <a:lnTo>
                      <a:pt x="12" y="1"/>
                    </a:lnTo>
                    <a:lnTo>
                      <a:pt x="11" y="4"/>
                    </a:lnTo>
                    <a:lnTo>
                      <a:pt x="9" y="6"/>
                    </a:lnTo>
                    <a:lnTo>
                      <a:pt x="9" y="13"/>
                    </a:lnTo>
                    <a:lnTo>
                      <a:pt x="11" y="21"/>
                    </a:lnTo>
                    <a:lnTo>
                      <a:pt x="11" y="30"/>
                    </a:lnTo>
                    <a:lnTo>
                      <a:pt x="11" y="39"/>
                    </a:lnTo>
                    <a:lnTo>
                      <a:pt x="8" y="48"/>
                    </a:lnTo>
                    <a:lnTo>
                      <a:pt x="6" y="52"/>
                    </a:lnTo>
                    <a:lnTo>
                      <a:pt x="4" y="57"/>
                    </a:lnTo>
                    <a:lnTo>
                      <a:pt x="4" y="57"/>
                    </a:lnTo>
                    <a:lnTo>
                      <a:pt x="2" y="62"/>
                    </a:lnTo>
                    <a:lnTo>
                      <a:pt x="0" y="66"/>
                    </a:lnTo>
                    <a:lnTo>
                      <a:pt x="2" y="71"/>
                    </a:lnTo>
                    <a:lnTo>
                      <a:pt x="3" y="76"/>
                    </a:lnTo>
                    <a:lnTo>
                      <a:pt x="6" y="82"/>
                    </a:lnTo>
                    <a:lnTo>
                      <a:pt x="8" y="87"/>
                    </a:lnTo>
                    <a:lnTo>
                      <a:pt x="13" y="90"/>
                    </a:lnTo>
                    <a:lnTo>
                      <a:pt x="16" y="93"/>
                    </a:lnTo>
                    <a:lnTo>
                      <a:pt x="16" y="9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造字工房尚雅体演示版常规体" pitchFamily="50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0" name="Freeform: Shape 27"/>
              <p:cNvSpPr/>
              <p:nvPr/>
            </p:nvSpPr>
            <p:spPr bwMode="auto">
              <a:xfrm>
                <a:off x="6113463" y="2027238"/>
                <a:ext cx="6350" cy="3175"/>
              </a:xfrm>
              <a:custGeom>
                <a:gdLst>
                  <a:gd name="T0" fmla="*/ 8 w 8"/>
                  <a:gd name="T1" fmla="*/ 0 h 4"/>
                  <a:gd name="T2" fmla="*/ 0 w 8"/>
                  <a:gd name="T3" fmla="*/ 2 h 4"/>
                  <a:gd name="T4" fmla="*/ 0 w 8"/>
                  <a:gd name="T5" fmla="*/ 2 h 4"/>
                  <a:gd name="T6" fmla="*/ 3 w 8"/>
                  <a:gd name="T7" fmla="*/ 3 h 4"/>
                  <a:gd name="T8" fmla="*/ 4 w 8"/>
                  <a:gd name="T9" fmla="*/ 4 h 4"/>
                  <a:gd name="T10" fmla="*/ 6 w 8"/>
                  <a:gd name="T11" fmla="*/ 3 h 4"/>
                  <a:gd name="T12" fmla="*/ 8 w 8"/>
                  <a:gd name="T13" fmla="*/ 0 h 4"/>
                  <a:gd name="T14" fmla="*/ 8 w 8"/>
                  <a:gd name="T15" fmla="*/ 0 h 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" h="4">
                    <a:moveTo>
                      <a:pt x="8" y="0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3" y="3"/>
                    </a:lnTo>
                    <a:lnTo>
                      <a:pt x="4" y="4"/>
                    </a:lnTo>
                    <a:lnTo>
                      <a:pt x="6" y="3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造字工房尚雅体演示版常规体" pitchFamily="50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1" name="Freeform: Shape 28"/>
              <p:cNvSpPr/>
              <p:nvPr/>
            </p:nvSpPr>
            <p:spPr bwMode="auto">
              <a:xfrm>
                <a:off x="5940425" y="1992313"/>
                <a:ext cx="168275" cy="133350"/>
              </a:xfrm>
              <a:custGeom>
                <a:gdLst>
                  <a:gd name="T0" fmla="*/ 15 w 212"/>
                  <a:gd name="T1" fmla="*/ 110 h 169"/>
                  <a:gd name="T2" fmla="*/ 22 w 212"/>
                  <a:gd name="T3" fmla="*/ 127 h 169"/>
                  <a:gd name="T4" fmla="*/ 29 w 212"/>
                  <a:gd name="T5" fmla="*/ 152 h 169"/>
                  <a:gd name="T6" fmla="*/ 38 w 212"/>
                  <a:gd name="T7" fmla="*/ 164 h 169"/>
                  <a:gd name="T8" fmla="*/ 46 w 212"/>
                  <a:gd name="T9" fmla="*/ 168 h 169"/>
                  <a:gd name="T10" fmla="*/ 54 w 212"/>
                  <a:gd name="T11" fmla="*/ 169 h 169"/>
                  <a:gd name="T12" fmla="*/ 67 w 212"/>
                  <a:gd name="T13" fmla="*/ 166 h 169"/>
                  <a:gd name="T14" fmla="*/ 79 w 212"/>
                  <a:gd name="T15" fmla="*/ 160 h 169"/>
                  <a:gd name="T16" fmla="*/ 93 w 212"/>
                  <a:gd name="T17" fmla="*/ 144 h 169"/>
                  <a:gd name="T18" fmla="*/ 113 w 212"/>
                  <a:gd name="T19" fmla="*/ 122 h 169"/>
                  <a:gd name="T20" fmla="*/ 124 w 212"/>
                  <a:gd name="T21" fmla="*/ 115 h 169"/>
                  <a:gd name="T22" fmla="*/ 138 w 212"/>
                  <a:gd name="T23" fmla="*/ 112 h 169"/>
                  <a:gd name="T24" fmla="*/ 151 w 212"/>
                  <a:gd name="T25" fmla="*/ 110 h 169"/>
                  <a:gd name="T26" fmla="*/ 175 w 212"/>
                  <a:gd name="T27" fmla="*/ 102 h 169"/>
                  <a:gd name="T28" fmla="*/ 195 w 212"/>
                  <a:gd name="T29" fmla="*/ 85 h 169"/>
                  <a:gd name="T30" fmla="*/ 207 w 212"/>
                  <a:gd name="T31" fmla="*/ 62 h 169"/>
                  <a:gd name="T32" fmla="*/ 212 w 212"/>
                  <a:gd name="T33" fmla="*/ 48 h 169"/>
                  <a:gd name="T34" fmla="*/ 206 w 212"/>
                  <a:gd name="T35" fmla="*/ 47 h 169"/>
                  <a:gd name="T36" fmla="*/ 201 w 212"/>
                  <a:gd name="T37" fmla="*/ 39 h 169"/>
                  <a:gd name="T38" fmla="*/ 197 w 212"/>
                  <a:gd name="T39" fmla="*/ 25 h 169"/>
                  <a:gd name="T40" fmla="*/ 191 w 212"/>
                  <a:gd name="T41" fmla="*/ 20 h 169"/>
                  <a:gd name="T42" fmla="*/ 188 w 212"/>
                  <a:gd name="T43" fmla="*/ 19 h 169"/>
                  <a:gd name="T44" fmla="*/ 174 w 212"/>
                  <a:gd name="T45" fmla="*/ 20 h 169"/>
                  <a:gd name="T46" fmla="*/ 157 w 212"/>
                  <a:gd name="T47" fmla="*/ 28 h 169"/>
                  <a:gd name="T48" fmla="*/ 152 w 212"/>
                  <a:gd name="T49" fmla="*/ 29 h 169"/>
                  <a:gd name="T50" fmla="*/ 142 w 212"/>
                  <a:gd name="T51" fmla="*/ 29 h 169"/>
                  <a:gd name="T52" fmla="*/ 140 w 212"/>
                  <a:gd name="T53" fmla="*/ 28 h 169"/>
                  <a:gd name="T54" fmla="*/ 134 w 212"/>
                  <a:gd name="T55" fmla="*/ 19 h 169"/>
                  <a:gd name="T56" fmla="*/ 119 w 212"/>
                  <a:gd name="T57" fmla="*/ 8 h 169"/>
                  <a:gd name="T58" fmla="*/ 113 w 212"/>
                  <a:gd name="T59" fmla="*/ 5 h 169"/>
                  <a:gd name="T60" fmla="*/ 92 w 212"/>
                  <a:gd name="T61" fmla="*/ 0 h 169"/>
                  <a:gd name="T62" fmla="*/ 71 w 212"/>
                  <a:gd name="T63" fmla="*/ 3 h 169"/>
                  <a:gd name="T64" fmla="*/ 50 w 212"/>
                  <a:gd name="T65" fmla="*/ 8 h 169"/>
                  <a:gd name="T66" fmla="*/ 32 w 212"/>
                  <a:gd name="T67" fmla="*/ 16 h 169"/>
                  <a:gd name="T68" fmla="*/ 30 w 212"/>
                  <a:gd name="T69" fmla="*/ 20 h 169"/>
                  <a:gd name="T70" fmla="*/ 26 w 212"/>
                  <a:gd name="T71" fmla="*/ 35 h 169"/>
                  <a:gd name="T72" fmla="*/ 24 w 212"/>
                  <a:gd name="T73" fmla="*/ 53 h 169"/>
                  <a:gd name="T74" fmla="*/ 23 w 212"/>
                  <a:gd name="T75" fmla="*/ 56 h 169"/>
                  <a:gd name="T76" fmla="*/ 14 w 212"/>
                  <a:gd name="T77" fmla="*/ 65 h 169"/>
                  <a:gd name="T78" fmla="*/ 2 w 212"/>
                  <a:gd name="T79" fmla="*/ 77 h 169"/>
                  <a:gd name="T80" fmla="*/ 0 w 212"/>
                  <a:gd name="T81" fmla="*/ 87 h 169"/>
                  <a:gd name="T82" fmla="*/ 1 w 212"/>
                  <a:gd name="T83" fmla="*/ 94 h 169"/>
                  <a:gd name="T84" fmla="*/ 8 w 212"/>
                  <a:gd name="T85" fmla="*/ 102 h 169"/>
                  <a:gd name="T86" fmla="*/ 15 w 212"/>
                  <a:gd name="T87" fmla="*/ 110 h 16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211" h="169">
                    <a:moveTo>
                      <a:pt x="15" y="110"/>
                    </a:moveTo>
                    <a:lnTo>
                      <a:pt x="15" y="110"/>
                    </a:lnTo>
                    <a:lnTo>
                      <a:pt x="19" y="118"/>
                    </a:lnTo>
                    <a:lnTo>
                      <a:pt x="22" y="127"/>
                    </a:lnTo>
                    <a:lnTo>
                      <a:pt x="26" y="144"/>
                    </a:lnTo>
                    <a:lnTo>
                      <a:pt x="29" y="152"/>
                    </a:lnTo>
                    <a:lnTo>
                      <a:pt x="32" y="159"/>
                    </a:lnTo>
                    <a:lnTo>
                      <a:pt x="38" y="164"/>
                    </a:lnTo>
                    <a:lnTo>
                      <a:pt x="41" y="165"/>
                    </a:lnTo>
                    <a:lnTo>
                      <a:pt x="46" y="168"/>
                    </a:lnTo>
                    <a:lnTo>
                      <a:pt x="46" y="168"/>
                    </a:lnTo>
                    <a:lnTo>
                      <a:pt x="54" y="169"/>
                    </a:lnTo>
                    <a:lnTo>
                      <a:pt x="60" y="169"/>
                    </a:lnTo>
                    <a:lnTo>
                      <a:pt x="67" y="166"/>
                    </a:lnTo>
                    <a:lnTo>
                      <a:pt x="73" y="164"/>
                    </a:lnTo>
                    <a:lnTo>
                      <a:pt x="79" y="160"/>
                    </a:lnTo>
                    <a:lnTo>
                      <a:pt x="83" y="155"/>
                    </a:lnTo>
                    <a:lnTo>
                      <a:pt x="93" y="144"/>
                    </a:lnTo>
                    <a:lnTo>
                      <a:pt x="102" y="132"/>
                    </a:lnTo>
                    <a:lnTo>
                      <a:pt x="113" y="122"/>
                    </a:lnTo>
                    <a:lnTo>
                      <a:pt x="118" y="118"/>
                    </a:lnTo>
                    <a:lnTo>
                      <a:pt x="124" y="115"/>
                    </a:lnTo>
                    <a:lnTo>
                      <a:pt x="131" y="113"/>
                    </a:lnTo>
                    <a:lnTo>
                      <a:pt x="138" y="112"/>
                    </a:lnTo>
                    <a:lnTo>
                      <a:pt x="138" y="112"/>
                    </a:lnTo>
                    <a:lnTo>
                      <a:pt x="151" y="110"/>
                    </a:lnTo>
                    <a:lnTo>
                      <a:pt x="165" y="106"/>
                    </a:lnTo>
                    <a:lnTo>
                      <a:pt x="175" y="102"/>
                    </a:lnTo>
                    <a:lnTo>
                      <a:pt x="185" y="94"/>
                    </a:lnTo>
                    <a:lnTo>
                      <a:pt x="195" y="85"/>
                    </a:lnTo>
                    <a:lnTo>
                      <a:pt x="201" y="74"/>
                    </a:lnTo>
                    <a:lnTo>
                      <a:pt x="207" y="62"/>
                    </a:lnTo>
                    <a:lnTo>
                      <a:pt x="212" y="48"/>
                    </a:lnTo>
                    <a:lnTo>
                      <a:pt x="212" y="48"/>
                    </a:lnTo>
                    <a:lnTo>
                      <a:pt x="212" y="48"/>
                    </a:lnTo>
                    <a:lnTo>
                      <a:pt x="206" y="47"/>
                    </a:lnTo>
                    <a:lnTo>
                      <a:pt x="203" y="44"/>
                    </a:lnTo>
                    <a:lnTo>
                      <a:pt x="201" y="39"/>
                    </a:lnTo>
                    <a:lnTo>
                      <a:pt x="199" y="35"/>
                    </a:lnTo>
                    <a:lnTo>
                      <a:pt x="197" y="25"/>
                    </a:lnTo>
                    <a:lnTo>
                      <a:pt x="195" y="22"/>
                    </a:lnTo>
                    <a:lnTo>
                      <a:pt x="191" y="20"/>
                    </a:lnTo>
                    <a:lnTo>
                      <a:pt x="191" y="20"/>
                    </a:lnTo>
                    <a:lnTo>
                      <a:pt x="188" y="19"/>
                    </a:lnTo>
                    <a:lnTo>
                      <a:pt x="183" y="17"/>
                    </a:lnTo>
                    <a:lnTo>
                      <a:pt x="174" y="20"/>
                    </a:lnTo>
                    <a:lnTo>
                      <a:pt x="166" y="23"/>
                    </a:lnTo>
                    <a:lnTo>
                      <a:pt x="157" y="28"/>
                    </a:lnTo>
                    <a:lnTo>
                      <a:pt x="157" y="28"/>
                    </a:lnTo>
                    <a:lnTo>
                      <a:pt x="152" y="29"/>
                    </a:lnTo>
                    <a:lnTo>
                      <a:pt x="147" y="30"/>
                    </a:lnTo>
                    <a:lnTo>
                      <a:pt x="142" y="29"/>
                    </a:lnTo>
                    <a:lnTo>
                      <a:pt x="140" y="28"/>
                    </a:lnTo>
                    <a:lnTo>
                      <a:pt x="140" y="28"/>
                    </a:lnTo>
                    <a:lnTo>
                      <a:pt x="138" y="23"/>
                    </a:lnTo>
                    <a:lnTo>
                      <a:pt x="134" y="19"/>
                    </a:lnTo>
                    <a:lnTo>
                      <a:pt x="127" y="13"/>
                    </a:lnTo>
                    <a:lnTo>
                      <a:pt x="119" y="8"/>
                    </a:lnTo>
                    <a:lnTo>
                      <a:pt x="113" y="5"/>
                    </a:lnTo>
                    <a:lnTo>
                      <a:pt x="113" y="5"/>
                    </a:lnTo>
                    <a:lnTo>
                      <a:pt x="102" y="3"/>
                    </a:lnTo>
                    <a:lnTo>
                      <a:pt x="92" y="0"/>
                    </a:lnTo>
                    <a:lnTo>
                      <a:pt x="82" y="0"/>
                    </a:lnTo>
                    <a:lnTo>
                      <a:pt x="71" y="3"/>
                    </a:lnTo>
                    <a:lnTo>
                      <a:pt x="60" y="5"/>
                    </a:lnTo>
                    <a:lnTo>
                      <a:pt x="50" y="8"/>
                    </a:lnTo>
                    <a:lnTo>
                      <a:pt x="41" y="12"/>
                    </a:lnTo>
                    <a:lnTo>
                      <a:pt x="32" y="16"/>
                    </a:lnTo>
                    <a:lnTo>
                      <a:pt x="32" y="16"/>
                    </a:lnTo>
                    <a:lnTo>
                      <a:pt x="30" y="20"/>
                    </a:lnTo>
                    <a:lnTo>
                      <a:pt x="27" y="23"/>
                    </a:lnTo>
                    <a:lnTo>
                      <a:pt x="26" y="35"/>
                    </a:lnTo>
                    <a:lnTo>
                      <a:pt x="25" y="47"/>
                    </a:lnTo>
                    <a:lnTo>
                      <a:pt x="24" y="53"/>
                    </a:lnTo>
                    <a:lnTo>
                      <a:pt x="23" y="56"/>
                    </a:lnTo>
                    <a:lnTo>
                      <a:pt x="23" y="56"/>
                    </a:lnTo>
                    <a:lnTo>
                      <a:pt x="18" y="62"/>
                    </a:lnTo>
                    <a:lnTo>
                      <a:pt x="14" y="65"/>
                    </a:lnTo>
                    <a:lnTo>
                      <a:pt x="5" y="73"/>
                    </a:lnTo>
                    <a:lnTo>
                      <a:pt x="2" y="77"/>
                    </a:lnTo>
                    <a:lnTo>
                      <a:pt x="0" y="81"/>
                    </a:lnTo>
                    <a:lnTo>
                      <a:pt x="0" y="87"/>
                    </a:lnTo>
                    <a:lnTo>
                      <a:pt x="1" y="94"/>
                    </a:lnTo>
                    <a:lnTo>
                      <a:pt x="1" y="94"/>
                    </a:lnTo>
                    <a:lnTo>
                      <a:pt x="5" y="98"/>
                    </a:lnTo>
                    <a:lnTo>
                      <a:pt x="8" y="102"/>
                    </a:lnTo>
                    <a:lnTo>
                      <a:pt x="11" y="105"/>
                    </a:lnTo>
                    <a:lnTo>
                      <a:pt x="15" y="110"/>
                    </a:lnTo>
                    <a:lnTo>
                      <a:pt x="15" y="11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造字工房尚雅体演示版常规体" pitchFamily="50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2" name="Freeform: Shape 29"/>
              <p:cNvSpPr/>
              <p:nvPr/>
            </p:nvSpPr>
            <p:spPr bwMode="auto">
              <a:xfrm>
                <a:off x="6108700" y="2025650"/>
                <a:ext cx="4763" cy="4762"/>
              </a:xfrm>
              <a:custGeom>
                <a:gdLst>
                  <a:gd name="T0" fmla="*/ 1 w 6"/>
                  <a:gd name="T1" fmla="*/ 1 h 5"/>
                  <a:gd name="T2" fmla="*/ 1 w 6"/>
                  <a:gd name="T3" fmla="*/ 1 h 5"/>
                  <a:gd name="T4" fmla="*/ 0 w 6"/>
                  <a:gd name="T5" fmla="*/ 5 h 5"/>
                  <a:gd name="T6" fmla="*/ 6 w 6"/>
                  <a:gd name="T7" fmla="*/ 3 h 5"/>
                  <a:gd name="T8" fmla="*/ 6 w 6"/>
                  <a:gd name="T9" fmla="*/ 3 h 5"/>
                  <a:gd name="T10" fmla="*/ 3 w 6"/>
                  <a:gd name="T11" fmla="*/ 0 h 5"/>
                  <a:gd name="T12" fmla="*/ 2 w 6"/>
                  <a:gd name="T13" fmla="*/ 0 h 5"/>
                  <a:gd name="T14" fmla="*/ 1 w 6"/>
                  <a:gd name="T15" fmla="*/ 1 h 5"/>
                  <a:gd name="T16" fmla="*/ 1 w 6"/>
                  <a:gd name="T17" fmla="*/ 1 h 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5">
                    <a:moveTo>
                      <a:pt x="1" y="1"/>
                    </a:moveTo>
                    <a:lnTo>
                      <a:pt x="1" y="1"/>
                    </a:lnTo>
                    <a:lnTo>
                      <a:pt x="0" y="5"/>
                    </a:lnTo>
                    <a:lnTo>
                      <a:pt x="6" y="3"/>
                    </a:lnTo>
                    <a:lnTo>
                      <a:pt x="6" y="3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造字工房尚雅体演示版常规体" pitchFamily="50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3" name="Freeform: Shape 30"/>
              <p:cNvSpPr/>
              <p:nvPr/>
            </p:nvSpPr>
            <p:spPr bwMode="auto">
              <a:xfrm>
                <a:off x="6189663" y="2047875"/>
                <a:ext cx="38100" cy="6350"/>
              </a:xfrm>
              <a:custGeom>
                <a:gdLst>
                  <a:gd name="T0" fmla="*/ 30 w 48"/>
                  <a:gd name="T1" fmla="*/ 8 h 9"/>
                  <a:gd name="T2" fmla="*/ 30 w 48"/>
                  <a:gd name="T3" fmla="*/ 8 h 9"/>
                  <a:gd name="T4" fmla="*/ 39 w 48"/>
                  <a:gd name="T5" fmla="*/ 2 h 9"/>
                  <a:gd name="T6" fmla="*/ 48 w 48"/>
                  <a:gd name="T7" fmla="*/ 0 h 9"/>
                  <a:gd name="T8" fmla="*/ 0 w 48"/>
                  <a:gd name="T9" fmla="*/ 1 h 9"/>
                  <a:gd name="T10" fmla="*/ 0 w 48"/>
                  <a:gd name="T11" fmla="*/ 1 h 9"/>
                  <a:gd name="T12" fmla="*/ 1 w 48"/>
                  <a:gd name="T13" fmla="*/ 3 h 9"/>
                  <a:gd name="T14" fmla="*/ 1 w 48"/>
                  <a:gd name="T15" fmla="*/ 3 h 9"/>
                  <a:gd name="T16" fmla="*/ 8 w 48"/>
                  <a:gd name="T17" fmla="*/ 7 h 9"/>
                  <a:gd name="T18" fmla="*/ 15 w 48"/>
                  <a:gd name="T19" fmla="*/ 9 h 9"/>
                  <a:gd name="T20" fmla="*/ 23 w 48"/>
                  <a:gd name="T21" fmla="*/ 9 h 9"/>
                  <a:gd name="T22" fmla="*/ 30 w 48"/>
                  <a:gd name="T23" fmla="*/ 8 h 9"/>
                  <a:gd name="T24" fmla="*/ 30 w 48"/>
                  <a:gd name="T25" fmla="*/ 8 h 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8" h="9">
                    <a:moveTo>
                      <a:pt x="30" y="8"/>
                    </a:moveTo>
                    <a:lnTo>
                      <a:pt x="30" y="8"/>
                    </a:lnTo>
                    <a:lnTo>
                      <a:pt x="39" y="2"/>
                    </a:lnTo>
                    <a:lnTo>
                      <a:pt x="48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8" y="7"/>
                    </a:lnTo>
                    <a:lnTo>
                      <a:pt x="15" y="9"/>
                    </a:lnTo>
                    <a:lnTo>
                      <a:pt x="23" y="9"/>
                    </a:lnTo>
                    <a:lnTo>
                      <a:pt x="30" y="8"/>
                    </a:lnTo>
                    <a:lnTo>
                      <a:pt x="30" y="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造字工房尚雅体演示版常规体" pitchFamily="50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4" name="Freeform: Shape 31"/>
              <p:cNvSpPr/>
              <p:nvPr/>
            </p:nvSpPr>
            <p:spPr bwMode="auto">
              <a:xfrm>
                <a:off x="6057900" y="2041525"/>
                <a:ext cx="352425" cy="168275"/>
              </a:xfrm>
              <a:custGeom>
                <a:gdLst>
                  <a:gd name="T0" fmla="*/ 25 w 443"/>
                  <a:gd name="T1" fmla="*/ 65 h 210"/>
                  <a:gd name="T2" fmla="*/ 0 w 443"/>
                  <a:gd name="T3" fmla="*/ 72 h 210"/>
                  <a:gd name="T4" fmla="*/ 2 w 443"/>
                  <a:gd name="T5" fmla="*/ 76 h 210"/>
                  <a:gd name="T6" fmla="*/ 14 w 443"/>
                  <a:gd name="T7" fmla="*/ 99 h 210"/>
                  <a:gd name="T8" fmla="*/ 22 w 443"/>
                  <a:gd name="T9" fmla="*/ 114 h 210"/>
                  <a:gd name="T10" fmla="*/ 70 w 443"/>
                  <a:gd name="T11" fmla="*/ 138 h 210"/>
                  <a:gd name="T12" fmla="*/ 101 w 443"/>
                  <a:gd name="T13" fmla="*/ 136 h 210"/>
                  <a:gd name="T14" fmla="*/ 136 w 443"/>
                  <a:gd name="T15" fmla="*/ 133 h 210"/>
                  <a:gd name="T16" fmla="*/ 136 w 443"/>
                  <a:gd name="T17" fmla="*/ 141 h 210"/>
                  <a:gd name="T18" fmla="*/ 115 w 443"/>
                  <a:gd name="T19" fmla="*/ 156 h 210"/>
                  <a:gd name="T20" fmla="*/ 118 w 443"/>
                  <a:gd name="T21" fmla="*/ 176 h 210"/>
                  <a:gd name="T22" fmla="*/ 141 w 443"/>
                  <a:gd name="T23" fmla="*/ 189 h 210"/>
                  <a:gd name="T24" fmla="*/ 186 w 443"/>
                  <a:gd name="T25" fmla="*/ 188 h 210"/>
                  <a:gd name="T26" fmla="*/ 190 w 443"/>
                  <a:gd name="T27" fmla="*/ 202 h 210"/>
                  <a:gd name="T28" fmla="*/ 206 w 443"/>
                  <a:gd name="T29" fmla="*/ 210 h 210"/>
                  <a:gd name="T30" fmla="*/ 248 w 443"/>
                  <a:gd name="T31" fmla="*/ 196 h 210"/>
                  <a:gd name="T32" fmla="*/ 326 w 443"/>
                  <a:gd name="T33" fmla="*/ 184 h 210"/>
                  <a:gd name="T34" fmla="*/ 376 w 443"/>
                  <a:gd name="T35" fmla="*/ 184 h 210"/>
                  <a:gd name="T36" fmla="*/ 391 w 443"/>
                  <a:gd name="T37" fmla="*/ 174 h 210"/>
                  <a:gd name="T38" fmla="*/ 397 w 443"/>
                  <a:gd name="T39" fmla="*/ 160 h 210"/>
                  <a:gd name="T40" fmla="*/ 418 w 443"/>
                  <a:gd name="T41" fmla="*/ 149 h 210"/>
                  <a:gd name="T42" fmla="*/ 442 w 443"/>
                  <a:gd name="T43" fmla="*/ 135 h 210"/>
                  <a:gd name="T44" fmla="*/ 442 w 443"/>
                  <a:gd name="T45" fmla="*/ 125 h 210"/>
                  <a:gd name="T46" fmla="*/ 425 w 443"/>
                  <a:gd name="T47" fmla="*/ 115 h 210"/>
                  <a:gd name="T48" fmla="*/ 372 w 443"/>
                  <a:gd name="T49" fmla="*/ 105 h 210"/>
                  <a:gd name="T50" fmla="*/ 345 w 443"/>
                  <a:gd name="T51" fmla="*/ 85 h 210"/>
                  <a:gd name="T52" fmla="*/ 324 w 443"/>
                  <a:gd name="T53" fmla="*/ 51 h 210"/>
                  <a:gd name="T54" fmla="*/ 318 w 443"/>
                  <a:gd name="T55" fmla="*/ 11 h 210"/>
                  <a:gd name="T56" fmla="*/ 300 w 443"/>
                  <a:gd name="T57" fmla="*/ 3 h 210"/>
                  <a:gd name="T58" fmla="*/ 284 w 443"/>
                  <a:gd name="T59" fmla="*/ 6 h 210"/>
                  <a:gd name="T60" fmla="*/ 276 w 443"/>
                  <a:gd name="T61" fmla="*/ 25 h 210"/>
                  <a:gd name="T62" fmla="*/ 264 w 443"/>
                  <a:gd name="T63" fmla="*/ 40 h 210"/>
                  <a:gd name="T64" fmla="*/ 249 w 443"/>
                  <a:gd name="T65" fmla="*/ 42 h 210"/>
                  <a:gd name="T66" fmla="*/ 243 w 443"/>
                  <a:gd name="T67" fmla="*/ 35 h 210"/>
                  <a:gd name="T68" fmla="*/ 250 w 443"/>
                  <a:gd name="T69" fmla="*/ 10 h 210"/>
                  <a:gd name="T70" fmla="*/ 248 w 443"/>
                  <a:gd name="T71" fmla="*/ 5 h 210"/>
                  <a:gd name="T72" fmla="*/ 222 w 443"/>
                  <a:gd name="T73" fmla="*/ 6 h 210"/>
                  <a:gd name="T74" fmla="*/ 219 w 443"/>
                  <a:gd name="T75" fmla="*/ 6 h 210"/>
                  <a:gd name="T76" fmla="*/ 190 w 443"/>
                  <a:gd name="T77" fmla="*/ 19 h 210"/>
                  <a:gd name="T78" fmla="*/ 176 w 443"/>
                  <a:gd name="T79" fmla="*/ 27 h 210"/>
                  <a:gd name="T80" fmla="*/ 166 w 443"/>
                  <a:gd name="T81" fmla="*/ 24 h 210"/>
                  <a:gd name="T82" fmla="*/ 156 w 443"/>
                  <a:gd name="T83" fmla="*/ 14 h 210"/>
                  <a:gd name="T84" fmla="*/ 101 w 443"/>
                  <a:gd name="T85" fmla="*/ 9 h 210"/>
                  <a:gd name="T86" fmla="*/ 118 w 443"/>
                  <a:gd name="T87" fmla="*/ 0 h 210"/>
                  <a:gd name="T88" fmla="*/ 95 w 443"/>
                  <a:gd name="T89" fmla="*/ 7 h 210"/>
                  <a:gd name="T90" fmla="*/ 50 w 443"/>
                  <a:gd name="T91" fmla="*/ 33 h 210"/>
                  <a:gd name="T92" fmla="*/ 49 w 443"/>
                  <a:gd name="T93" fmla="*/ 43 h 210"/>
                  <a:gd name="T94" fmla="*/ 48 w 443"/>
                  <a:gd name="T95" fmla="*/ 55 h 21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442" h="210">
                    <a:moveTo>
                      <a:pt x="48" y="55"/>
                    </a:moveTo>
                    <a:lnTo>
                      <a:pt x="48" y="55"/>
                    </a:lnTo>
                    <a:lnTo>
                      <a:pt x="37" y="60"/>
                    </a:lnTo>
                    <a:lnTo>
                      <a:pt x="25" y="65"/>
                    </a:lnTo>
                    <a:lnTo>
                      <a:pt x="12" y="67"/>
                    </a:lnTo>
                    <a:lnTo>
                      <a:pt x="0" y="66"/>
                    </a:lnTo>
                    <a:lnTo>
                      <a:pt x="0" y="66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76"/>
                    </a:lnTo>
                    <a:lnTo>
                      <a:pt x="0" y="76"/>
                    </a:lnTo>
                    <a:lnTo>
                      <a:pt x="2" y="76"/>
                    </a:lnTo>
                    <a:lnTo>
                      <a:pt x="4" y="76"/>
                    </a:lnTo>
                    <a:lnTo>
                      <a:pt x="9" y="76"/>
                    </a:lnTo>
                    <a:lnTo>
                      <a:pt x="9" y="76"/>
                    </a:lnTo>
                    <a:lnTo>
                      <a:pt x="14" y="99"/>
                    </a:lnTo>
                    <a:lnTo>
                      <a:pt x="17" y="108"/>
                    </a:lnTo>
                    <a:lnTo>
                      <a:pt x="19" y="111"/>
                    </a:lnTo>
                    <a:lnTo>
                      <a:pt x="22" y="114"/>
                    </a:lnTo>
                    <a:lnTo>
                      <a:pt x="22" y="114"/>
                    </a:lnTo>
                    <a:lnTo>
                      <a:pt x="32" y="119"/>
                    </a:lnTo>
                    <a:lnTo>
                      <a:pt x="43" y="125"/>
                    </a:lnTo>
                    <a:lnTo>
                      <a:pt x="70" y="138"/>
                    </a:lnTo>
                    <a:lnTo>
                      <a:pt x="70" y="138"/>
                    </a:lnTo>
                    <a:lnTo>
                      <a:pt x="77" y="140"/>
                    </a:lnTo>
                    <a:lnTo>
                      <a:pt x="85" y="140"/>
                    </a:lnTo>
                    <a:lnTo>
                      <a:pt x="93" y="139"/>
                    </a:lnTo>
                    <a:lnTo>
                      <a:pt x="101" y="136"/>
                    </a:lnTo>
                    <a:lnTo>
                      <a:pt x="110" y="134"/>
                    </a:lnTo>
                    <a:lnTo>
                      <a:pt x="119" y="132"/>
                    </a:lnTo>
                    <a:lnTo>
                      <a:pt x="127" y="132"/>
                    </a:lnTo>
                    <a:lnTo>
                      <a:pt x="136" y="133"/>
                    </a:lnTo>
                    <a:lnTo>
                      <a:pt x="136" y="133"/>
                    </a:lnTo>
                    <a:lnTo>
                      <a:pt x="138" y="136"/>
                    </a:lnTo>
                    <a:lnTo>
                      <a:pt x="138" y="140"/>
                    </a:lnTo>
                    <a:lnTo>
                      <a:pt x="136" y="141"/>
                    </a:lnTo>
                    <a:lnTo>
                      <a:pt x="136" y="141"/>
                    </a:lnTo>
                    <a:lnTo>
                      <a:pt x="124" y="149"/>
                    </a:lnTo>
                    <a:lnTo>
                      <a:pt x="119" y="152"/>
                    </a:lnTo>
                    <a:lnTo>
                      <a:pt x="115" y="156"/>
                    </a:lnTo>
                    <a:lnTo>
                      <a:pt x="113" y="160"/>
                    </a:lnTo>
                    <a:lnTo>
                      <a:pt x="113" y="164"/>
                    </a:lnTo>
                    <a:lnTo>
                      <a:pt x="114" y="169"/>
                    </a:lnTo>
                    <a:lnTo>
                      <a:pt x="118" y="176"/>
                    </a:lnTo>
                    <a:lnTo>
                      <a:pt x="118" y="176"/>
                    </a:lnTo>
                    <a:lnTo>
                      <a:pt x="126" y="183"/>
                    </a:lnTo>
                    <a:lnTo>
                      <a:pt x="133" y="186"/>
                    </a:lnTo>
                    <a:lnTo>
                      <a:pt x="141" y="189"/>
                    </a:lnTo>
                    <a:lnTo>
                      <a:pt x="149" y="190"/>
                    </a:lnTo>
                    <a:lnTo>
                      <a:pt x="167" y="188"/>
                    </a:lnTo>
                    <a:lnTo>
                      <a:pt x="176" y="188"/>
                    </a:lnTo>
                    <a:lnTo>
                      <a:pt x="186" y="188"/>
                    </a:lnTo>
                    <a:lnTo>
                      <a:pt x="186" y="188"/>
                    </a:lnTo>
                    <a:lnTo>
                      <a:pt x="185" y="193"/>
                    </a:lnTo>
                    <a:lnTo>
                      <a:pt x="188" y="199"/>
                    </a:lnTo>
                    <a:lnTo>
                      <a:pt x="190" y="202"/>
                    </a:lnTo>
                    <a:lnTo>
                      <a:pt x="194" y="206"/>
                    </a:lnTo>
                    <a:lnTo>
                      <a:pt x="198" y="208"/>
                    </a:lnTo>
                    <a:lnTo>
                      <a:pt x="202" y="210"/>
                    </a:lnTo>
                    <a:lnTo>
                      <a:pt x="206" y="210"/>
                    </a:lnTo>
                    <a:lnTo>
                      <a:pt x="209" y="209"/>
                    </a:lnTo>
                    <a:lnTo>
                      <a:pt x="209" y="209"/>
                    </a:lnTo>
                    <a:lnTo>
                      <a:pt x="229" y="201"/>
                    </a:lnTo>
                    <a:lnTo>
                      <a:pt x="248" y="196"/>
                    </a:lnTo>
                    <a:lnTo>
                      <a:pt x="267" y="191"/>
                    </a:lnTo>
                    <a:lnTo>
                      <a:pt x="288" y="188"/>
                    </a:lnTo>
                    <a:lnTo>
                      <a:pt x="307" y="185"/>
                    </a:lnTo>
                    <a:lnTo>
                      <a:pt x="326" y="184"/>
                    </a:lnTo>
                    <a:lnTo>
                      <a:pt x="347" y="184"/>
                    </a:lnTo>
                    <a:lnTo>
                      <a:pt x="367" y="185"/>
                    </a:lnTo>
                    <a:lnTo>
                      <a:pt x="367" y="185"/>
                    </a:lnTo>
                    <a:lnTo>
                      <a:pt x="376" y="184"/>
                    </a:lnTo>
                    <a:lnTo>
                      <a:pt x="380" y="183"/>
                    </a:lnTo>
                    <a:lnTo>
                      <a:pt x="384" y="181"/>
                    </a:lnTo>
                    <a:lnTo>
                      <a:pt x="388" y="177"/>
                    </a:lnTo>
                    <a:lnTo>
                      <a:pt x="391" y="174"/>
                    </a:lnTo>
                    <a:lnTo>
                      <a:pt x="393" y="169"/>
                    </a:lnTo>
                    <a:lnTo>
                      <a:pt x="396" y="164"/>
                    </a:lnTo>
                    <a:lnTo>
                      <a:pt x="396" y="164"/>
                    </a:lnTo>
                    <a:lnTo>
                      <a:pt x="397" y="160"/>
                    </a:lnTo>
                    <a:lnTo>
                      <a:pt x="399" y="158"/>
                    </a:lnTo>
                    <a:lnTo>
                      <a:pt x="404" y="155"/>
                    </a:lnTo>
                    <a:lnTo>
                      <a:pt x="410" y="151"/>
                    </a:lnTo>
                    <a:lnTo>
                      <a:pt x="418" y="149"/>
                    </a:lnTo>
                    <a:lnTo>
                      <a:pt x="426" y="147"/>
                    </a:lnTo>
                    <a:lnTo>
                      <a:pt x="433" y="143"/>
                    </a:lnTo>
                    <a:lnTo>
                      <a:pt x="440" y="138"/>
                    </a:lnTo>
                    <a:lnTo>
                      <a:pt x="442" y="135"/>
                    </a:lnTo>
                    <a:lnTo>
                      <a:pt x="443" y="131"/>
                    </a:lnTo>
                    <a:lnTo>
                      <a:pt x="443" y="131"/>
                    </a:lnTo>
                    <a:lnTo>
                      <a:pt x="443" y="128"/>
                    </a:lnTo>
                    <a:lnTo>
                      <a:pt x="442" y="125"/>
                    </a:lnTo>
                    <a:lnTo>
                      <a:pt x="438" y="121"/>
                    </a:lnTo>
                    <a:lnTo>
                      <a:pt x="431" y="116"/>
                    </a:lnTo>
                    <a:lnTo>
                      <a:pt x="425" y="115"/>
                    </a:lnTo>
                    <a:lnTo>
                      <a:pt x="425" y="115"/>
                    </a:lnTo>
                    <a:lnTo>
                      <a:pt x="404" y="113"/>
                    </a:lnTo>
                    <a:lnTo>
                      <a:pt x="392" y="110"/>
                    </a:lnTo>
                    <a:lnTo>
                      <a:pt x="382" y="108"/>
                    </a:lnTo>
                    <a:lnTo>
                      <a:pt x="372" y="105"/>
                    </a:lnTo>
                    <a:lnTo>
                      <a:pt x="362" y="99"/>
                    </a:lnTo>
                    <a:lnTo>
                      <a:pt x="352" y="93"/>
                    </a:lnTo>
                    <a:lnTo>
                      <a:pt x="345" y="85"/>
                    </a:lnTo>
                    <a:lnTo>
                      <a:pt x="345" y="85"/>
                    </a:lnTo>
                    <a:lnTo>
                      <a:pt x="338" y="77"/>
                    </a:lnTo>
                    <a:lnTo>
                      <a:pt x="332" y="69"/>
                    </a:lnTo>
                    <a:lnTo>
                      <a:pt x="327" y="60"/>
                    </a:lnTo>
                    <a:lnTo>
                      <a:pt x="324" y="51"/>
                    </a:lnTo>
                    <a:lnTo>
                      <a:pt x="321" y="42"/>
                    </a:lnTo>
                    <a:lnTo>
                      <a:pt x="318" y="32"/>
                    </a:lnTo>
                    <a:lnTo>
                      <a:pt x="318" y="22"/>
                    </a:lnTo>
                    <a:lnTo>
                      <a:pt x="318" y="11"/>
                    </a:lnTo>
                    <a:lnTo>
                      <a:pt x="318" y="11"/>
                    </a:lnTo>
                    <a:lnTo>
                      <a:pt x="313" y="10"/>
                    </a:lnTo>
                    <a:lnTo>
                      <a:pt x="308" y="9"/>
                    </a:lnTo>
                    <a:lnTo>
                      <a:pt x="300" y="3"/>
                    </a:lnTo>
                    <a:lnTo>
                      <a:pt x="297" y="1"/>
                    </a:lnTo>
                    <a:lnTo>
                      <a:pt x="293" y="0"/>
                    </a:lnTo>
                    <a:lnTo>
                      <a:pt x="289" y="1"/>
                    </a:lnTo>
                    <a:lnTo>
                      <a:pt x="284" y="6"/>
                    </a:lnTo>
                    <a:lnTo>
                      <a:pt x="284" y="6"/>
                    </a:lnTo>
                    <a:lnTo>
                      <a:pt x="282" y="10"/>
                    </a:lnTo>
                    <a:lnTo>
                      <a:pt x="280" y="15"/>
                    </a:lnTo>
                    <a:lnTo>
                      <a:pt x="276" y="25"/>
                    </a:lnTo>
                    <a:lnTo>
                      <a:pt x="274" y="30"/>
                    </a:lnTo>
                    <a:lnTo>
                      <a:pt x="272" y="34"/>
                    </a:lnTo>
                    <a:lnTo>
                      <a:pt x="268" y="38"/>
                    </a:lnTo>
                    <a:lnTo>
                      <a:pt x="264" y="40"/>
                    </a:lnTo>
                    <a:lnTo>
                      <a:pt x="264" y="40"/>
                    </a:lnTo>
                    <a:lnTo>
                      <a:pt x="259" y="42"/>
                    </a:lnTo>
                    <a:lnTo>
                      <a:pt x="254" y="42"/>
                    </a:lnTo>
                    <a:lnTo>
                      <a:pt x="249" y="42"/>
                    </a:lnTo>
                    <a:lnTo>
                      <a:pt x="246" y="40"/>
                    </a:lnTo>
                    <a:lnTo>
                      <a:pt x="246" y="40"/>
                    </a:lnTo>
                    <a:lnTo>
                      <a:pt x="244" y="38"/>
                    </a:lnTo>
                    <a:lnTo>
                      <a:pt x="243" y="35"/>
                    </a:lnTo>
                    <a:lnTo>
                      <a:pt x="243" y="30"/>
                    </a:lnTo>
                    <a:lnTo>
                      <a:pt x="244" y="25"/>
                    </a:lnTo>
                    <a:lnTo>
                      <a:pt x="247" y="19"/>
                    </a:lnTo>
                    <a:lnTo>
                      <a:pt x="250" y="10"/>
                    </a:lnTo>
                    <a:lnTo>
                      <a:pt x="250" y="7"/>
                    </a:lnTo>
                    <a:lnTo>
                      <a:pt x="250" y="6"/>
                    </a:lnTo>
                    <a:lnTo>
                      <a:pt x="248" y="5"/>
                    </a:lnTo>
                    <a:lnTo>
                      <a:pt x="248" y="5"/>
                    </a:lnTo>
                    <a:lnTo>
                      <a:pt x="242" y="2"/>
                    </a:lnTo>
                    <a:lnTo>
                      <a:pt x="235" y="2"/>
                    </a:lnTo>
                    <a:lnTo>
                      <a:pt x="229" y="3"/>
                    </a:lnTo>
                    <a:lnTo>
                      <a:pt x="222" y="6"/>
                    </a:lnTo>
                    <a:lnTo>
                      <a:pt x="222" y="6"/>
                    </a:lnTo>
                    <a:lnTo>
                      <a:pt x="230" y="6"/>
                    </a:lnTo>
                    <a:lnTo>
                      <a:pt x="219" y="6"/>
                    </a:lnTo>
                    <a:lnTo>
                      <a:pt x="219" y="6"/>
                    </a:lnTo>
                    <a:lnTo>
                      <a:pt x="208" y="10"/>
                    </a:lnTo>
                    <a:lnTo>
                      <a:pt x="196" y="15"/>
                    </a:lnTo>
                    <a:lnTo>
                      <a:pt x="196" y="15"/>
                    </a:lnTo>
                    <a:lnTo>
                      <a:pt x="190" y="19"/>
                    </a:lnTo>
                    <a:lnTo>
                      <a:pt x="184" y="25"/>
                    </a:lnTo>
                    <a:lnTo>
                      <a:pt x="184" y="25"/>
                    </a:lnTo>
                    <a:lnTo>
                      <a:pt x="182" y="26"/>
                    </a:lnTo>
                    <a:lnTo>
                      <a:pt x="176" y="27"/>
                    </a:lnTo>
                    <a:lnTo>
                      <a:pt x="172" y="26"/>
                    </a:lnTo>
                    <a:lnTo>
                      <a:pt x="167" y="25"/>
                    </a:lnTo>
                    <a:lnTo>
                      <a:pt x="167" y="25"/>
                    </a:lnTo>
                    <a:lnTo>
                      <a:pt x="166" y="24"/>
                    </a:lnTo>
                    <a:lnTo>
                      <a:pt x="166" y="20"/>
                    </a:lnTo>
                    <a:lnTo>
                      <a:pt x="166" y="17"/>
                    </a:lnTo>
                    <a:lnTo>
                      <a:pt x="166" y="17"/>
                    </a:lnTo>
                    <a:lnTo>
                      <a:pt x="156" y="14"/>
                    </a:lnTo>
                    <a:lnTo>
                      <a:pt x="145" y="9"/>
                    </a:lnTo>
                    <a:lnTo>
                      <a:pt x="93" y="11"/>
                    </a:lnTo>
                    <a:lnTo>
                      <a:pt x="93" y="11"/>
                    </a:lnTo>
                    <a:lnTo>
                      <a:pt x="101" y="9"/>
                    </a:lnTo>
                    <a:lnTo>
                      <a:pt x="110" y="7"/>
                    </a:lnTo>
                    <a:lnTo>
                      <a:pt x="127" y="1"/>
                    </a:lnTo>
                    <a:lnTo>
                      <a:pt x="127" y="1"/>
                    </a:lnTo>
                    <a:lnTo>
                      <a:pt x="118" y="0"/>
                    </a:lnTo>
                    <a:lnTo>
                      <a:pt x="114" y="0"/>
                    </a:lnTo>
                    <a:lnTo>
                      <a:pt x="109" y="1"/>
                    </a:lnTo>
                    <a:lnTo>
                      <a:pt x="109" y="1"/>
                    </a:lnTo>
                    <a:lnTo>
                      <a:pt x="95" y="7"/>
                    </a:lnTo>
                    <a:lnTo>
                      <a:pt x="80" y="14"/>
                    </a:lnTo>
                    <a:lnTo>
                      <a:pt x="65" y="22"/>
                    </a:lnTo>
                    <a:lnTo>
                      <a:pt x="57" y="27"/>
                    </a:lnTo>
                    <a:lnTo>
                      <a:pt x="50" y="33"/>
                    </a:lnTo>
                    <a:lnTo>
                      <a:pt x="50" y="33"/>
                    </a:lnTo>
                    <a:lnTo>
                      <a:pt x="49" y="34"/>
                    </a:lnTo>
                    <a:lnTo>
                      <a:pt x="49" y="38"/>
                    </a:lnTo>
                    <a:lnTo>
                      <a:pt x="49" y="43"/>
                    </a:lnTo>
                    <a:lnTo>
                      <a:pt x="49" y="50"/>
                    </a:lnTo>
                    <a:lnTo>
                      <a:pt x="49" y="52"/>
                    </a:lnTo>
                    <a:lnTo>
                      <a:pt x="48" y="55"/>
                    </a:lnTo>
                    <a:lnTo>
                      <a:pt x="48" y="5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造字工房尚雅体演示版常规体" pitchFamily="50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5" name="Freeform: Shape 32"/>
              <p:cNvSpPr/>
              <p:nvPr/>
            </p:nvSpPr>
            <p:spPr bwMode="auto">
              <a:xfrm>
                <a:off x="6159500" y="2039938"/>
                <a:ext cx="30163" cy="9525"/>
              </a:xfrm>
              <a:custGeom>
                <a:gdLst>
                  <a:gd name="T0" fmla="*/ 39 w 39"/>
                  <a:gd name="T1" fmla="*/ 10 h 11"/>
                  <a:gd name="T2" fmla="*/ 39 w 39"/>
                  <a:gd name="T3" fmla="*/ 10 h 11"/>
                  <a:gd name="T4" fmla="*/ 39 w 39"/>
                  <a:gd name="T5" fmla="*/ 7 h 11"/>
                  <a:gd name="T6" fmla="*/ 39 w 39"/>
                  <a:gd name="T7" fmla="*/ 3 h 11"/>
                  <a:gd name="T8" fmla="*/ 39 w 39"/>
                  <a:gd name="T9" fmla="*/ 3 h 11"/>
                  <a:gd name="T10" fmla="*/ 34 w 39"/>
                  <a:gd name="T11" fmla="*/ 2 h 11"/>
                  <a:gd name="T12" fmla="*/ 29 w 39"/>
                  <a:gd name="T13" fmla="*/ 1 h 11"/>
                  <a:gd name="T14" fmla="*/ 20 w 39"/>
                  <a:gd name="T15" fmla="*/ 0 h 11"/>
                  <a:gd name="T16" fmla="*/ 9 w 39"/>
                  <a:gd name="T17" fmla="*/ 1 h 11"/>
                  <a:gd name="T18" fmla="*/ 0 w 39"/>
                  <a:gd name="T19" fmla="*/ 3 h 11"/>
                  <a:gd name="T20" fmla="*/ 0 w 39"/>
                  <a:gd name="T21" fmla="*/ 3 h 11"/>
                  <a:gd name="T22" fmla="*/ 9 w 39"/>
                  <a:gd name="T23" fmla="*/ 7 h 11"/>
                  <a:gd name="T24" fmla="*/ 18 w 39"/>
                  <a:gd name="T25" fmla="*/ 11 h 11"/>
                  <a:gd name="T26" fmla="*/ 39 w 39"/>
                  <a:gd name="T27" fmla="*/ 10 h 1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9" h="11">
                    <a:moveTo>
                      <a:pt x="39" y="10"/>
                    </a:moveTo>
                    <a:lnTo>
                      <a:pt x="39" y="10"/>
                    </a:lnTo>
                    <a:lnTo>
                      <a:pt x="39" y="7"/>
                    </a:lnTo>
                    <a:lnTo>
                      <a:pt x="39" y="3"/>
                    </a:lnTo>
                    <a:lnTo>
                      <a:pt x="39" y="3"/>
                    </a:lnTo>
                    <a:lnTo>
                      <a:pt x="34" y="2"/>
                    </a:lnTo>
                    <a:lnTo>
                      <a:pt x="29" y="1"/>
                    </a:lnTo>
                    <a:lnTo>
                      <a:pt x="20" y="0"/>
                    </a:lnTo>
                    <a:lnTo>
                      <a:pt x="9" y="1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9" y="7"/>
                    </a:lnTo>
                    <a:lnTo>
                      <a:pt x="18" y="11"/>
                    </a:lnTo>
                    <a:lnTo>
                      <a:pt x="39" y="1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造字工房尚雅体演示版常规体" pitchFamily="50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6" name="Freeform: Shape 33"/>
              <p:cNvSpPr/>
              <p:nvPr/>
            </p:nvSpPr>
            <p:spPr bwMode="auto">
              <a:xfrm>
                <a:off x="6132513" y="2043113"/>
                <a:ext cx="41275" cy="7937"/>
              </a:xfrm>
              <a:custGeom>
                <a:gdLst>
                  <a:gd name="T0" fmla="*/ 52 w 52"/>
                  <a:gd name="T1" fmla="*/ 8 h 10"/>
                  <a:gd name="T2" fmla="*/ 52 w 52"/>
                  <a:gd name="T3" fmla="*/ 8 h 10"/>
                  <a:gd name="T4" fmla="*/ 43 w 52"/>
                  <a:gd name="T5" fmla="*/ 4 h 10"/>
                  <a:gd name="T6" fmla="*/ 34 w 52"/>
                  <a:gd name="T7" fmla="*/ 0 h 10"/>
                  <a:gd name="T8" fmla="*/ 34 w 52"/>
                  <a:gd name="T9" fmla="*/ 0 h 10"/>
                  <a:gd name="T10" fmla="*/ 17 w 52"/>
                  <a:gd name="T11" fmla="*/ 6 h 10"/>
                  <a:gd name="T12" fmla="*/ 8 w 52"/>
                  <a:gd name="T13" fmla="*/ 8 h 10"/>
                  <a:gd name="T14" fmla="*/ 0 w 52"/>
                  <a:gd name="T15" fmla="*/ 10 h 10"/>
                  <a:gd name="T16" fmla="*/ 52 w 52"/>
                  <a:gd name="T17" fmla="*/ 8 h 1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2" h="10">
                    <a:moveTo>
                      <a:pt x="52" y="8"/>
                    </a:moveTo>
                    <a:lnTo>
                      <a:pt x="52" y="8"/>
                    </a:lnTo>
                    <a:lnTo>
                      <a:pt x="43" y="4"/>
                    </a:lnTo>
                    <a:lnTo>
                      <a:pt x="34" y="0"/>
                    </a:lnTo>
                    <a:lnTo>
                      <a:pt x="34" y="0"/>
                    </a:lnTo>
                    <a:lnTo>
                      <a:pt x="17" y="6"/>
                    </a:lnTo>
                    <a:lnTo>
                      <a:pt x="8" y="8"/>
                    </a:lnTo>
                    <a:lnTo>
                      <a:pt x="0" y="10"/>
                    </a:lnTo>
                    <a:lnTo>
                      <a:pt x="52" y="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造字工房尚雅体演示版常规体" pitchFamily="50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7" name="Freeform: Shape 34"/>
              <p:cNvSpPr/>
              <p:nvPr/>
            </p:nvSpPr>
            <p:spPr bwMode="auto">
              <a:xfrm>
                <a:off x="6232525" y="2046288"/>
                <a:ext cx="7938" cy="0"/>
              </a:xfrm>
              <a:custGeom>
                <a:gdLst>
                  <a:gd name="T0" fmla="*/ 11 w 11"/>
                  <a:gd name="T1" fmla="*/ 11 w 11"/>
                  <a:gd name="T2" fmla="*/ 3 w 11"/>
                  <a:gd name="T3" fmla="*/ 3 w 11"/>
                  <a:gd name="T4" fmla="*/ 0 w 11"/>
                  <a:gd name="T5" fmla="*/ 11 w 11"/>
                </a:gdLst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</a:cxnLst>
                <a:rect l="0" t="0" r="r" b="b"/>
                <a:pathLst>
                  <a:path w="11">
                    <a:moveTo>
                      <a:pt x="11" y="0"/>
                    </a:moveTo>
                    <a:lnTo>
                      <a:pt x="11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11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造字工房尚雅体演示版常规体" pitchFamily="50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8" name="Freeform: Shape 35"/>
              <p:cNvSpPr/>
              <p:nvPr/>
            </p:nvSpPr>
            <p:spPr bwMode="auto">
              <a:xfrm>
                <a:off x="6227763" y="2046288"/>
                <a:ext cx="6350" cy="1587"/>
              </a:xfrm>
              <a:custGeom>
                <a:gdLst>
                  <a:gd name="T0" fmla="*/ 8 w 8"/>
                  <a:gd name="T1" fmla="*/ 0 h 1"/>
                  <a:gd name="T2" fmla="*/ 8 w 8"/>
                  <a:gd name="T3" fmla="*/ 0 h 1"/>
                  <a:gd name="T4" fmla="*/ 0 w 8"/>
                  <a:gd name="T5" fmla="*/ 1 h 1"/>
                  <a:gd name="T6" fmla="*/ 5 w 8"/>
                  <a:gd name="T7" fmla="*/ 0 h 1"/>
                  <a:gd name="T8" fmla="*/ 5 w 8"/>
                  <a:gd name="T9" fmla="*/ 0 h 1"/>
                  <a:gd name="T10" fmla="*/ 8 w 8"/>
                  <a:gd name="T11" fmla="*/ 0 h 1"/>
                  <a:gd name="T12" fmla="*/ 8 w 8"/>
                  <a:gd name="T13" fmla="*/ 0 h 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1">
                    <a:moveTo>
                      <a:pt x="8" y="0"/>
                    </a:moveTo>
                    <a:lnTo>
                      <a:pt x="8" y="0"/>
                    </a:lnTo>
                    <a:lnTo>
                      <a:pt x="0" y="1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造字工房尚雅体演示版常规体" pitchFamily="50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9" name="Freeform: Shape 36"/>
              <p:cNvSpPr/>
              <p:nvPr/>
            </p:nvSpPr>
            <p:spPr bwMode="auto">
              <a:xfrm>
                <a:off x="6370638" y="2000250"/>
                <a:ext cx="123825" cy="107950"/>
              </a:xfrm>
              <a:custGeom>
                <a:gdLst>
                  <a:gd name="T0" fmla="*/ 41 w 154"/>
                  <a:gd name="T1" fmla="*/ 93 h 136"/>
                  <a:gd name="T2" fmla="*/ 47 w 154"/>
                  <a:gd name="T3" fmla="*/ 96 h 136"/>
                  <a:gd name="T4" fmla="*/ 52 w 154"/>
                  <a:gd name="T5" fmla="*/ 104 h 136"/>
                  <a:gd name="T6" fmla="*/ 59 w 154"/>
                  <a:gd name="T7" fmla="*/ 118 h 136"/>
                  <a:gd name="T8" fmla="*/ 62 w 154"/>
                  <a:gd name="T9" fmla="*/ 122 h 136"/>
                  <a:gd name="T10" fmla="*/ 73 w 154"/>
                  <a:gd name="T11" fmla="*/ 134 h 136"/>
                  <a:gd name="T12" fmla="*/ 81 w 154"/>
                  <a:gd name="T13" fmla="*/ 136 h 136"/>
                  <a:gd name="T14" fmla="*/ 89 w 154"/>
                  <a:gd name="T15" fmla="*/ 134 h 136"/>
                  <a:gd name="T16" fmla="*/ 97 w 154"/>
                  <a:gd name="T17" fmla="*/ 128 h 136"/>
                  <a:gd name="T18" fmla="*/ 126 w 154"/>
                  <a:gd name="T19" fmla="*/ 117 h 136"/>
                  <a:gd name="T20" fmla="*/ 143 w 154"/>
                  <a:gd name="T21" fmla="*/ 111 h 136"/>
                  <a:gd name="T22" fmla="*/ 153 w 154"/>
                  <a:gd name="T23" fmla="*/ 101 h 136"/>
                  <a:gd name="T24" fmla="*/ 154 w 154"/>
                  <a:gd name="T25" fmla="*/ 97 h 136"/>
                  <a:gd name="T26" fmla="*/ 154 w 154"/>
                  <a:gd name="T27" fmla="*/ 89 h 136"/>
                  <a:gd name="T28" fmla="*/ 146 w 154"/>
                  <a:gd name="T29" fmla="*/ 79 h 136"/>
                  <a:gd name="T30" fmla="*/ 130 w 154"/>
                  <a:gd name="T31" fmla="*/ 64 h 136"/>
                  <a:gd name="T32" fmla="*/ 114 w 154"/>
                  <a:gd name="T33" fmla="*/ 48 h 136"/>
                  <a:gd name="T34" fmla="*/ 109 w 154"/>
                  <a:gd name="T35" fmla="*/ 38 h 136"/>
                  <a:gd name="T36" fmla="*/ 120 w 154"/>
                  <a:gd name="T37" fmla="*/ 35 h 136"/>
                  <a:gd name="T38" fmla="*/ 130 w 154"/>
                  <a:gd name="T39" fmla="*/ 28 h 136"/>
                  <a:gd name="T40" fmla="*/ 137 w 154"/>
                  <a:gd name="T41" fmla="*/ 20 h 136"/>
                  <a:gd name="T42" fmla="*/ 137 w 154"/>
                  <a:gd name="T43" fmla="*/ 9 h 136"/>
                  <a:gd name="T44" fmla="*/ 136 w 154"/>
                  <a:gd name="T45" fmla="*/ 5 h 136"/>
                  <a:gd name="T46" fmla="*/ 131 w 154"/>
                  <a:gd name="T47" fmla="*/ 1 h 136"/>
                  <a:gd name="T48" fmla="*/ 121 w 154"/>
                  <a:gd name="T49" fmla="*/ 0 h 136"/>
                  <a:gd name="T50" fmla="*/ 113 w 154"/>
                  <a:gd name="T51" fmla="*/ 2 h 136"/>
                  <a:gd name="T52" fmla="*/ 86 w 154"/>
                  <a:gd name="T53" fmla="*/ 11 h 136"/>
                  <a:gd name="T54" fmla="*/ 67 w 154"/>
                  <a:gd name="T55" fmla="*/ 13 h 136"/>
                  <a:gd name="T56" fmla="*/ 50 w 154"/>
                  <a:gd name="T57" fmla="*/ 10 h 136"/>
                  <a:gd name="T58" fmla="*/ 41 w 154"/>
                  <a:gd name="T59" fmla="*/ 3 h 136"/>
                  <a:gd name="T60" fmla="*/ 38 w 154"/>
                  <a:gd name="T61" fmla="*/ 9 h 136"/>
                  <a:gd name="T62" fmla="*/ 36 w 154"/>
                  <a:gd name="T63" fmla="*/ 19 h 136"/>
                  <a:gd name="T64" fmla="*/ 37 w 154"/>
                  <a:gd name="T65" fmla="*/ 35 h 136"/>
                  <a:gd name="T66" fmla="*/ 34 w 154"/>
                  <a:gd name="T67" fmla="*/ 40 h 136"/>
                  <a:gd name="T68" fmla="*/ 29 w 154"/>
                  <a:gd name="T69" fmla="*/ 44 h 136"/>
                  <a:gd name="T70" fmla="*/ 12 w 154"/>
                  <a:gd name="T71" fmla="*/ 48 h 136"/>
                  <a:gd name="T72" fmla="*/ 3 w 154"/>
                  <a:gd name="T73" fmla="*/ 53 h 136"/>
                  <a:gd name="T74" fmla="*/ 0 w 154"/>
                  <a:gd name="T75" fmla="*/ 63 h 136"/>
                  <a:gd name="T76" fmla="*/ 2 w 154"/>
                  <a:gd name="T77" fmla="*/ 70 h 136"/>
                  <a:gd name="T78" fmla="*/ 9 w 154"/>
                  <a:gd name="T79" fmla="*/ 79 h 136"/>
                  <a:gd name="T80" fmla="*/ 19 w 154"/>
                  <a:gd name="T81" fmla="*/ 86 h 136"/>
                  <a:gd name="T82" fmla="*/ 41 w 154"/>
                  <a:gd name="T83" fmla="*/ 93 h 13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54" h="136">
                    <a:moveTo>
                      <a:pt x="41" y="93"/>
                    </a:moveTo>
                    <a:lnTo>
                      <a:pt x="41" y="93"/>
                    </a:lnTo>
                    <a:lnTo>
                      <a:pt x="44" y="94"/>
                    </a:lnTo>
                    <a:lnTo>
                      <a:pt x="47" y="96"/>
                    </a:lnTo>
                    <a:lnTo>
                      <a:pt x="50" y="101"/>
                    </a:lnTo>
                    <a:lnTo>
                      <a:pt x="52" y="104"/>
                    </a:lnTo>
                    <a:lnTo>
                      <a:pt x="56" y="113"/>
                    </a:lnTo>
                    <a:lnTo>
                      <a:pt x="59" y="118"/>
                    </a:lnTo>
                    <a:lnTo>
                      <a:pt x="62" y="122"/>
                    </a:lnTo>
                    <a:lnTo>
                      <a:pt x="62" y="122"/>
                    </a:lnTo>
                    <a:lnTo>
                      <a:pt x="67" y="128"/>
                    </a:lnTo>
                    <a:lnTo>
                      <a:pt x="73" y="134"/>
                    </a:lnTo>
                    <a:lnTo>
                      <a:pt x="77" y="135"/>
                    </a:lnTo>
                    <a:lnTo>
                      <a:pt x="81" y="136"/>
                    </a:lnTo>
                    <a:lnTo>
                      <a:pt x="85" y="135"/>
                    </a:lnTo>
                    <a:lnTo>
                      <a:pt x="89" y="134"/>
                    </a:lnTo>
                    <a:lnTo>
                      <a:pt x="89" y="134"/>
                    </a:lnTo>
                    <a:lnTo>
                      <a:pt x="97" y="128"/>
                    </a:lnTo>
                    <a:lnTo>
                      <a:pt x="106" y="123"/>
                    </a:lnTo>
                    <a:lnTo>
                      <a:pt x="126" y="117"/>
                    </a:lnTo>
                    <a:lnTo>
                      <a:pt x="135" y="114"/>
                    </a:lnTo>
                    <a:lnTo>
                      <a:pt x="143" y="111"/>
                    </a:lnTo>
                    <a:lnTo>
                      <a:pt x="149" y="106"/>
                    </a:lnTo>
                    <a:lnTo>
                      <a:pt x="153" y="101"/>
                    </a:lnTo>
                    <a:lnTo>
                      <a:pt x="153" y="101"/>
                    </a:lnTo>
                    <a:lnTo>
                      <a:pt x="154" y="97"/>
                    </a:lnTo>
                    <a:lnTo>
                      <a:pt x="154" y="93"/>
                    </a:lnTo>
                    <a:lnTo>
                      <a:pt x="154" y="89"/>
                    </a:lnTo>
                    <a:lnTo>
                      <a:pt x="152" y="86"/>
                    </a:lnTo>
                    <a:lnTo>
                      <a:pt x="146" y="79"/>
                    </a:lnTo>
                    <a:lnTo>
                      <a:pt x="139" y="71"/>
                    </a:lnTo>
                    <a:lnTo>
                      <a:pt x="130" y="64"/>
                    </a:lnTo>
                    <a:lnTo>
                      <a:pt x="121" y="56"/>
                    </a:lnTo>
                    <a:lnTo>
                      <a:pt x="114" y="48"/>
                    </a:lnTo>
                    <a:lnTo>
                      <a:pt x="111" y="44"/>
                    </a:lnTo>
                    <a:lnTo>
                      <a:pt x="109" y="38"/>
                    </a:lnTo>
                    <a:lnTo>
                      <a:pt x="109" y="38"/>
                    </a:lnTo>
                    <a:lnTo>
                      <a:pt x="120" y="35"/>
                    </a:lnTo>
                    <a:lnTo>
                      <a:pt x="126" y="31"/>
                    </a:lnTo>
                    <a:lnTo>
                      <a:pt x="130" y="28"/>
                    </a:lnTo>
                    <a:lnTo>
                      <a:pt x="134" y="25"/>
                    </a:lnTo>
                    <a:lnTo>
                      <a:pt x="137" y="20"/>
                    </a:lnTo>
                    <a:lnTo>
                      <a:pt x="138" y="14"/>
                    </a:lnTo>
                    <a:lnTo>
                      <a:pt x="137" y="9"/>
                    </a:lnTo>
                    <a:lnTo>
                      <a:pt x="137" y="9"/>
                    </a:lnTo>
                    <a:lnTo>
                      <a:pt x="136" y="5"/>
                    </a:lnTo>
                    <a:lnTo>
                      <a:pt x="134" y="3"/>
                    </a:lnTo>
                    <a:lnTo>
                      <a:pt x="131" y="1"/>
                    </a:lnTo>
                    <a:lnTo>
                      <a:pt x="129" y="0"/>
                    </a:lnTo>
                    <a:lnTo>
                      <a:pt x="121" y="0"/>
                    </a:lnTo>
                    <a:lnTo>
                      <a:pt x="113" y="2"/>
                    </a:lnTo>
                    <a:lnTo>
                      <a:pt x="113" y="2"/>
                    </a:lnTo>
                    <a:lnTo>
                      <a:pt x="95" y="7"/>
                    </a:lnTo>
                    <a:lnTo>
                      <a:pt x="86" y="11"/>
                    </a:lnTo>
                    <a:lnTo>
                      <a:pt x="77" y="13"/>
                    </a:lnTo>
                    <a:lnTo>
                      <a:pt x="67" y="13"/>
                    </a:lnTo>
                    <a:lnTo>
                      <a:pt x="58" y="12"/>
                    </a:lnTo>
                    <a:lnTo>
                      <a:pt x="50" y="10"/>
                    </a:lnTo>
                    <a:lnTo>
                      <a:pt x="45" y="6"/>
                    </a:lnTo>
                    <a:lnTo>
                      <a:pt x="41" y="3"/>
                    </a:lnTo>
                    <a:lnTo>
                      <a:pt x="41" y="3"/>
                    </a:lnTo>
                    <a:lnTo>
                      <a:pt x="38" y="9"/>
                    </a:lnTo>
                    <a:lnTo>
                      <a:pt x="36" y="13"/>
                    </a:lnTo>
                    <a:lnTo>
                      <a:pt x="36" y="19"/>
                    </a:lnTo>
                    <a:lnTo>
                      <a:pt x="36" y="25"/>
                    </a:lnTo>
                    <a:lnTo>
                      <a:pt x="37" y="35"/>
                    </a:lnTo>
                    <a:lnTo>
                      <a:pt x="36" y="38"/>
                    </a:lnTo>
                    <a:lnTo>
                      <a:pt x="34" y="40"/>
                    </a:lnTo>
                    <a:lnTo>
                      <a:pt x="34" y="40"/>
                    </a:lnTo>
                    <a:lnTo>
                      <a:pt x="29" y="44"/>
                    </a:lnTo>
                    <a:lnTo>
                      <a:pt x="23" y="45"/>
                    </a:lnTo>
                    <a:lnTo>
                      <a:pt x="12" y="48"/>
                    </a:lnTo>
                    <a:lnTo>
                      <a:pt x="6" y="51"/>
                    </a:lnTo>
                    <a:lnTo>
                      <a:pt x="3" y="53"/>
                    </a:lnTo>
                    <a:lnTo>
                      <a:pt x="1" y="58"/>
                    </a:lnTo>
                    <a:lnTo>
                      <a:pt x="0" y="63"/>
                    </a:lnTo>
                    <a:lnTo>
                      <a:pt x="0" y="63"/>
                    </a:lnTo>
                    <a:lnTo>
                      <a:pt x="2" y="70"/>
                    </a:lnTo>
                    <a:lnTo>
                      <a:pt x="4" y="75"/>
                    </a:lnTo>
                    <a:lnTo>
                      <a:pt x="9" y="79"/>
                    </a:lnTo>
                    <a:lnTo>
                      <a:pt x="13" y="84"/>
                    </a:lnTo>
                    <a:lnTo>
                      <a:pt x="19" y="86"/>
                    </a:lnTo>
                    <a:lnTo>
                      <a:pt x="26" y="89"/>
                    </a:lnTo>
                    <a:lnTo>
                      <a:pt x="41" y="93"/>
                    </a:lnTo>
                    <a:lnTo>
                      <a:pt x="41" y="9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造字工房尚雅体演示版常规体" pitchFamily="50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0" name="Freeform: Shape 37"/>
              <p:cNvSpPr/>
              <p:nvPr/>
            </p:nvSpPr>
            <p:spPr bwMode="auto">
              <a:xfrm>
                <a:off x="6511925" y="1998663"/>
                <a:ext cx="103188" cy="84137"/>
              </a:xfrm>
              <a:custGeom>
                <a:gdLst>
                  <a:gd name="T0" fmla="*/ 22 w 131"/>
                  <a:gd name="T1" fmla="*/ 104 h 106"/>
                  <a:gd name="T2" fmla="*/ 36 w 131"/>
                  <a:gd name="T3" fmla="*/ 105 h 106"/>
                  <a:gd name="T4" fmla="*/ 50 w 131"/>
                  <a:gd name="T5" fmla="*/ 100 h 106"/>
                  <a:gd name="T6" fmla="*/ 64 w 131"/>
                  <a:gd name="T7" fmla="*/ 90 h 106"/>
                  <a:gd name="T8" fmla="*/ 76 w 131"/>
                  <a:gd name="T9" fmla="*/ 79 h 106"/>
                  <a:gd name="T10" fmla="*/ 82 w 131"/>
                  <a:gd name="T11" fmla="*/ 73 h 106"/>
                  <a:gd name="T12" fmla="*/ 98 w 131"/>
                  <a:gd name="T13" fmla="*/ 70 h 106"/>
                  <a:gd name="T14" fmla="*/ 114 w 131"/>
                  <a:gd name="T15" fmla="*/ 67 h 106"/>
                  <a:gd name="T16" fmla="*/ 124 w 131"/>
                  <a:gd name="T17" fmla="*/ 64 h 106"/>
                  <a:gd name="T18" fmla="*/ 128 w 131"/>
                  <a:gd name="T19" fmla="*/ 59 h 106"/>
                  <a:gd name="T20" fmla="*/ 130 w 131"/>
                  <a:gd name="T21" fmla="*/ 56 h 106"/>
                  <a:gd name="T22" fmla="*/ 131 w 131"/>
                  <a:gd name="T23" fmla="*/ 46 h 106"/>
                  <a:gd name="T24" fmla="*/ 123 w 131"/>
                  <a:gd name="T25" fmla="*/ 24 h 106"/>
                  <a:gd name="T26" fmla="*/ 123 w 131"/>
                  <a:gd name="T27" fmla="*/ 12 h 106"/>
                  <a:gd name="T28" fmla="*/ 94 w 131"/>
                  <a:gd name="T29" fmla="*/ 12 h 106"/>
                  <a:gd name="T30" fmla="*/ 89 w 131"/>
                  <a:gd name="T31" fmla="*/ 12 h 106"/>
                  <a:gd name="T32" fmla="*/ 94 w 131"/>
                  <a:gd name="T33" fmla="*/ 12 h 106"/>
                  <a:gd name="T34" fmla="*/ 88 w 131"/>
                  <a:gd name="T35" fmla="*/ 10 h 106"/>
                  <a:gd name="T36" fmla="*/ 73 w 131"/>
                  <a:gd name="T37" fmla="*/ 4 h 106"/>
                  <a:gd name="T38" fmla="*/ 61 w 131"/>
                  <a:gd name="T39" fmla="*/ 0 h 106"/>
                  <a:gd name="T40" fmla="*/ 50 w 131"/>
                  <a:gd name="T41" fmla="*/ 1 h 106"/>
                  <a:gd name="T42" fmla="*/ 50 w 131"/>
                  <a:gd name="T43" fmla="*/ 4 h 106"/>
                  <a:gd name="T44" fmla="*/ 48 w 131"/>
                  <a:gd name="T45" fmla="*/ 12 h 106"/>
                  <a:gd name="T46" fmla="*/ 44 w 131"/>
                  <a:gd name="T47" fmla="*/ 18 h 106"/>
                  <a:gd name="T48" fmla="*/ 45 w 131"/>
                  <a:gd name="T49" fmla="*/ 22 h 106"/>
                  <a:gd name="T50" fmla="*/ 34 w 131"/>
                  <a:gd name="T51" fmla="*/ 22 h 106"/>
                  <a:gd name="T52" fmla="*/ 17 w 131"/>
                  <a:gd name="T53" fmla="*/ 17 h 106"/>
                  <a:gd name="T54" fmla="*/ 7 w 131"/>
                  <a:gd name="T55" fmla="*/ 18 h 106"/>
                  <a:gd name="T56" fmla="*/ 2 w 131"/>
                  <a:gd name="T57" fmla="*/ 23 h 106"/>
                  <a:gd name="T58" fmla="*/ 0 w 131"/>
                  <a:gd name="T59" fmla="*/ 30 h 106"/>
                  <a:gd name="T60" fmla="*/ 2 w 131"/>
                  <a:gd name="T61" fmla="*/ 39 h 106"/>
                  <a:gd name="T62" fmla="*/ 12 w 131"/>
                  <a:gd name="T63" fmla="*/ 55 h 106"/>
                  <a:gd name="T64" fmla="*/ 15 w 131"/>
                  <a:gd name="T65" fmla="*/ 57 h 106"/>
                  <a:gd name="T66" fmla="*/ 17 w 131"/>
                  <a:gd name="T67" fmla="*/ 66 h 106"/>
                  <a:gd name="T68" fmla="*/ 15 w 131"/>
                  <a:gd name="T69" fmla="*/ 81 h 106"/>
                  <a:gd name="T70" fmla="*/ 14 w 131"/>
                  <a:gd name="T71" fmla="*/ 95 h 106"/>
                  <a:gd name="T72" fmla="*/ 16 w 131"/>
                  <a:gd name="T73" fmla="*/ 100 h 106"/>
                  <a:gd name="T74" fmla="*/ 22 w 131"/>
                  <a:gd name="T75" fmla="*/ 104 h 10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1" h="105">
                    <a:moveTo>
                      <a:pt x="22" y="104"/>
                    </a:moveTo>
                    <a:lnTo>
                      <a:pt x="22" y="104"/>
                    </a:lnTo>
                    <a:lnTo>
                      <a:pt x="28" y="106"/>
                    </a:lnTo>
                    <a:lnTo>
                      <a:pt x="36" y="105"/>
                    </a:lnTo>
                    <a:lnTo>
                      <a:pt x="43" y="103"/>
                    </a:lnTo>
                    <a:lnTo>
                      <a:pt x="50" y="100"/>
                    </a:lnTo>
                    <a:lnTo>
                      <a:pt x="57" y="96"/>
                    </a:lnTo>
                    <a:lnTo>
                      <a:pt x="64" y="90"/>
                    </a:lnTo>
                    <a:lnTo>
                      <a:pt x="76" y="79"/>
                    </a:lnTo>
                    <a:lnTo>
                      <a:pt x="76" y="79"/>
                    </a:lnTo>
                    <a:lnTo>
                      <a:pt x="78" y="75"/>
                    </a:lnTo>
                    <a:lnTo>
                      <a:pt x="82" y="73"/>
                    </a:lnTo>
                    <a:lnTo>
                      <a:pt x="89" y="71"/>
                    </a:lnTo>
                    <a:lnTo>
                      <a:pt x="98" y="70"/>
                    </a:lnTo>
                    <a:lnTo>
                      <a:pt x="106" y="68"/>
                    </a:lnTo>
                    <a:lnTo>
                      <a:pt x="114" y="67"/>
                    </a:lnTo>
                    <a:lnTo>
                      <a:pt x="121" y="65"/>
                    </a:lnTo>
                    <a:lnTo>
                      <a:pt x="124" y="64"/>
                    </a:lnTo>
                    <a:lnTo>
                      <a:pt x="126" y="62"/>
                    </a:lnTo>
                    <a:lnTo>
                      <a:pt x="128" y="59"/>
                    </a:lnTo>
                    <a:lnTo>
                      <a:pt x="130" y="56"/>
                    </a:lnTo>
                    <a:lnTo>
                      <a:pt x="130" y="56"/>
                    </a:lnTo>
                    <a:lnTo>
                      <a:pt x="131" y="50"/>
                    </a:lnTo>
                    <a:lnTo>
                      <a:pt x="131" y="46"/>
                    </a:lnTo>
                    <a:lnTo>
                      <a:pt x="126" y="36"/>
                    </a:lnTo>
                    <a:lnTo>
                      <a:pt x="123" y="24"/>
                    </a:lnTo>
                    <a:lnTo>
                      <a:pt x="123" y="17"/>
                    </a:lnTo>
                    <a:lnTo>
                      <a:pt x="123" y="12"/>
                    </a:lnTo>
                    <a:lnTo>
                      <a:pt x="123" y="12"/>
                    </a:lnTo>
                    <a:lnTo>
                      <a:pt x="94" y="12"/>
                    </a:lnTo>
                    <a:lnTo>
                      <a:pt x="94" y="12"/>
                    </a:lnTo>
                    <a:lnTo>
                      <a:pt x="89" y="12"/>
                    </a:lnTo>
                    <a:lnTo>
                      <a:pt x="89" y="12"/>
                    </a:lnTo>
                    <a:lnTo>
                      <a:pt x="94" y="12"/>
                    </a:lnTo>
                    <a:lnTo>
                      <a:pt x="94" y="12"/>
                    </a:lnTo>
                    <a:lnTo>
                      <a:pt x="88" y="10"/>
                    </a:lnTo>
                    <a:lnTo>
                      <a:pt x="83" y="8"/>
                    </a:lnTo>
                    <a:lnTo>
                      <a:pt x="73" y="4"/>
                    </a:lnTo>
                    <a:lnTo>
                      <a:pt x="67" y="1"/>
                    </a:lnTo>
                    <a:lnTo>
                      <a:pt x="61" y="0"/>
                    </a:lnTo>
                    <a:lnTo>
                      <a:pt x="56" y="0"/>
                    </a:lnTo>
                    <a:lnTo>
                      <a:pt x="50" y="1"/>
                    </a:lnTo>
                    <a:lnTo>
                      <a:pt x="50" y="1"/>
                    </a:lnTo>
                    <a:lnTo>
                      <a:pt x="50" y="4"/>
                    </a:lnTo>
                    <a:lnTo>
                      <a:pt x="50" y="7"/>
                    </a:lnTo>
                    <a:lnTo>
                      <a:pt x="48" y="12"/>
                    </a:lnTo>
                    <a:lnTo>
                      <a:pt x="44" y="16"/>
                    </a:lnTo>
                    <a:lnTo>
                      <a:pt x="44" y="18"/>
                    </a:lnTo>
                    <a:lnTo>
                      <a:pt x="45" y="22"/>
                    </a:lnTo>
                    <a:lnTo>
                      <a:pt x="45" y="22"/>
                    </a:lnTo>
                    <a:lnTo>
                      <a:pt x="40" y="23"/>
                    </a:lnTo>
                    <a:lnTo>
                      <a:pt x="34" y="22"/>
                    </a:lnTo>
                    <a:lnTo>
                      <a:pt x="23" y="18"/>
                    </a:lnTo>
                    <a:lnTo>
                      <a:pt x="17" y="17"/>
                    </a:lnTo>
                    <a:lnTo>
                      <a:pt x="11" y="17"/>
                    </a:lnTo>
                    <a:lnTo>
                      <a:pt x="7" y="18"/>
                    </a:lnTo>
                    <a:lnTo>
                      <a:pt x="2" y="23"/>
                    </a:lnTo>
                    <a:lnTo>
                      <a:pt x="2" y="23"/>
                    </a:lnTo>
                    <a:lnTo>
                      <a:pt x="1" y="26"/>
                    </a:lnTo>
                    <a:lnTo>
                      <a:pt x="0" y="30"/>
                    </a:lnTo>
                    <a:lnTo>
                      <a:pt x="1" y="34"/>
                    </a:lnTo>
                    <a:lnTo>
                      <a:pt x="2" y="39"/>
                    </a:lnTo>
                    <a:lnTo>
                      <a:pt x="7" y="47"/>
                    </a:lnTo>
                    <a:lnTo>
                      <a:pt x="12" y="55"/>
                    </a:lnTo>
                    <a:lnTo>
                      <a:pt x="12" y="55"/>
                    </a:lnTo>
                    <a:lnTo>
                      <a:pt x="15" y="57"/>
                    </a:lnTo>
                    <a:lnTo>
                      <a:pt x="16" y="59"/>
                    </a:lnTo>
                    <a:lnTo>
                      <a:pt x="17" y="66"/>
                    </a:lnTo>
                    <a:lnTo>
                      <a:pt x="16" y="74"/>
                    </a:lnTo>
                    <a:lnTo>
                      <a:pt x="15" y="81"/>
                    </a:lnTo>
                    <a:lnTo>
                      <a:pt x="14" y="89"/>
                    </a:lnTo>
                    <a:lnTo>
                      <a:pt x="14" y="95"/>
                    </a:lnTo>
                    <a:lnTo>
                      <a:pt x="15" y="98"/>
                    </a:lnTo>
                    <a:lnTo>
                      <a:pt x="16" y="100"/>
                    </a:lnTo>
                    <a:lnTo>
                      <a:pt x="18" y="103"/>
                    </a:lnTo>
                    <a:lnTo>
                      <a:pt x="22" y="104"/>
                    </a:lnTo>
                    <a:lnTo>
                      <a:pt x="22" y="10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造字工房尚雅体演示版常规体" pitchFamily="50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1" name="Freeform: Shape 38"/>
              <p:cNvSpPr/>
              <p:nvPr/>
            </p:nvSpPr>
            <p:spPr bwMode="auto">
              <a:xfrm>
                <a:off x="6799263" y="1966913"/>
                <a:ext cx="4763" cy="4762"/>
              </a:xfrm>
              <a:custGeom>
                <a:gdLst>
                  <a:gd name="T0" fmla="*/ 1 w 5"/>
                  <a:gd name="T1" fmla="*/ 6 h 6"/>
                  <a:gd name="T2" fmla="*/ 1 w 5"/>
                  <a:gd name="T3" fmla="*/ 6 h 6"/>
                  <a:gd name="T4" fmla="*/ 5 w 5"/>
                  <a:gd name="T5" fmla="*/ 0 h 6"/>
                  <a:gd name="T6" fmla="*/ 5 w 5"/>
                  <a:gd name="T7" fmla="*/ 0 h 6"/>
                  <a:gd name="T8" fmla="*/ 0 w 5"/>
                  <a:gd name="T9" fmla="*/ 0 h 6"/>
                  <a:gd name="T10" fmla="*/ 0 w 5"/>
                  <a:gd name="T11" fmla="*/ 0 h 6"/>
                  <a:gd name="T12" fmla="*/ 1 w 5"/>
                  <a:gd name="T13" fmla="*/ 6 h 6"/>
                  <a:gd name="T14" fmla="*/ 1 w 5"/>
                  <a:gd name="T15" fmla="*/ 6 h 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6">
                    <a:moveTo>
                      <a:pt x="1" y="6"/>
                    </a:moveTo>
                    <a:lnTo>
                      <a:pt x="1" y="6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" y="6"/>
                    </a:lnTo>
                    <a:lnTo>
                      <a:pt x="1" y="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造字工房尚雅体演示版常规体" pitchFamily="50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2" name="Freeform: Shape 39"/>
              <p:cNvSpPr/>
              <p:nvPr/>
            </p:nvSpPr>
            <p:spPr bwMode="auto">
              <a:xfrm>
                <a:off x="6567488" y="1914525"/>
                <a:ext cx="231775" cy="84137"/>
              </a:xfrm>
              <a:custGeom>
                <a:gdLst>
                  <a:gd name="T0" fmla="*/ 187 w 294"/>
                  <a:gd name="T1" fmla="*/ 35 h 107"/>
                  <a:gd name="T2" fmla="*/ 183 w 294"/>
                  <a:gd name="T3" fmla="*/ 33 h 107"/>
                  <a:gd name="T4" fmla="*/ 175 w 294"/>
                  <a:gd name="T5" fmla="*/ 25 h 107"/>
                  <a:gd name="T6" fmla="*/ 172 w 294"/>
                  <a:gd name="T7" fmla="*/ 22 h 107"/>
                  <a:gd name="T8" fmla="*/ 164 w 294"/>
                  <a:gd name="T9" fmla="*/ 21 h 107"/>
                  <a:gd name="T10" fmla="*/ 157 w 294"/>
                  <a:gd name="T11" fmla="*/ 22 h 107"/>
                  <a:gd name="T12" fmla="*/ 148 w 294"/>
                  <a:gd name="T13" fmla="*/ 31 h 107"/>
                  <a:gd name="T14" fmla="*/ 135 w 294"/>
                  <a:gd name="T15" fmla="*/ 48 h 107"/>
                  <a:gd name="T16" fmla="*/ 128 w 294"/>
                  <a:gd name="T17" fmla="*/ 52 h 107"/>
                  <a:gd name="T18" fmla="*/ 113 w 294"/>
                  <a:gd name="T19" fmla="*/ 53 h 107"/>
                  <a:gd name="T20" fmla="*/ 100 w 294"/>
                  <a:gd name="T21" fmla="*/ 47 h 107"/>
                  <a:gd name="T22" fmla="*/ 92 w 294"/>
                  <a:gd name="T23" fmla="*/ 37 h 107"/>
                  <a:gd name="T24" fmla="*/ 89 w 294"/>
                  <a:gd name="T25" fmla="*/ 22 h 107"/>
                  <a:gd name="T26" fmla="*/ 83 w 294"/>
                  <a:gd name="T27" fmla="*/ 27 h 107"/>
                  <a:gd name="T28" fmla="*/ 73 w 294"/>
                  <a:gd name="T29" fmla="*/ 36 h 107"/>
                  <a:gd name="T30" fmla="*/ 69 w 294"/>
                  <a:gd name="T31" fmla="*/ 39 h 107"/>
                  <a:gd name="T32" fmla="*/ 61 w 294"/>
                  <a:gd name="T33" fmla="*/ 41 h 107"/>
                  <a:gd name="T34" fmla="*/ 54 w 294"/>
                  <a:gd name="T35" fmla="*/ 40 h 107"/>
                  <a:gd name="T36" fmla="*/ 44 w 294"/>
                  <a:gd name="T37" fmla="*/ 31 h 107"/>
                  <a:gd name="T38" fmla="*/ 34 w 294"/>
                  <a:gd name="T39" fmla="*/ 18 h 107"/>
                  <a:gd name="T40" fmla="*/ 28 w 294"/>
                  <a:gd name="T41" fmla="*/ 3 h 107"/>
                  <a:gd name="T42" fmla="*/ 21 w 294"/>
                  <a:gd name="T43" fmla="*/ 0 h 107"/>
                  <a:gd name="T44" fmla="*/ 12 w 294"/>
                  <a:gd name="T45" fmla="*/ 3 h 107"/>
                  <a:gd name="T46" fmla="*/ 6 w 294"/>
                  <a:gd name="T47" fmla="*/ 10 h 107"/>
                  <a:gd name="T48" fmla="*/ 0 w 294"/>
                  <a:gd name="T49" fmla="*/ 27 h 107"/>
                  <a:gd name="T50" fmla="*/ 1 w 294"/>
                  <a:gd name="T51" fmla="*/ 43 h 107"/>
                  <a:gd name="T52" fmla="*/ 7 w 294"/>
                  <a:gd name="T53" fmla="*/ 58 h 107"/>
                  <a:gd name="T54" fmla="*/ 13 w 294"/>
                  <a:gd name="T55" fmla="*/ 65 h 107"/>
                  <a:gd name="T56" fmla="*/ 25 w 294"/>
                  <a:gd name="T57" fmla="*/ 76 h 107"/>
                  <a:gd name="T58" fmla="*/ 41 w 294"/>
                  <a:gd name="T59" fmla="*/ 85 h 107"/>
                  <a:gd name="T60" fmla="*/ 70 w 294"/>
                  <a:gd name="T61" fmla="*/ 101 h 107"/>
                  <a:gd name="T62" fmla="*/ 85 w 294"/>
                  <a:gd name="T63" fmla="*/ 105 h 107"/>
                  <a:gd name="T64" fmla="*/ 98 w 294"/>
                  <a:gd name="T65" fmla="*/ 107 h 107"/>
                  <a:gd name="T66" fmla="*/ 111 w 294"/>
                  <a:gd name="T67" fmla="*/ 106 h 107"/>
                  <a:gd name="T68" fmla="*/ 149 w 294"/>
                  <a:gd name="T69" fmla="*/ 94 h 107"/>
                  <a:gd name="T70" fmla="*/ 175 w 294"/>
                  <a:gd name="T71" fmla="*/ 88 h 107"/>
                  <a:gd name="T72" fmla="*/ 188 w 294"/>
                  <a:gd name="T73" fmla="*/ 87 h 107"/>
                  <a:gd name="T74" fmla="*/ 201 w 294"/>
                  <a:gd name="T75" fmla="*/ 90 h 107"/>
                  <a:gd name="T76" fmla="*/ 212 w 294"/>
                  <a:gd name="T77" fmla="*/ 94 h 107"/>
                  <a:gd name="T78" fmla="*/ 236 w 294"/>
                  <a:gd name="T79" fmla="*/ 95 h 107"/>
                  <a:gd name="T80" fmla="*/ 259 w 294"/>
                  <a:gd name="T81" fmla="*/ 89 h 107"/>
                  <a:gd name="T82" fmla="*/ 278 w 294"/>
                  <a:gd name="T83" fmla="*/ 77 h 107"/>
                  <a:gd name="T84" fmla="*/ 286 w 294"/>
                  <a:gd name="T85" fmla="*/ 68 h 107"/>
                  <a:gd name="T86" fmla="*/ 288 w 294"/>
                  <a:gd name="T87" fmla="*/ 66 h 107"/>
                  <a:gd name="T88" fmla="*/ 294 w 294"/>
                  <a:gd name="T89" fmla="*/ 66 h 107"/>
                  <a:gd name="T90" fmla="*/ 287 w 294"/>
                  <a:gd name="T91" fmla="*/ 53 h 107"/>
                  <a:gd name="T92" fmla="*/ 278 w 294"/>
                  <a:gd name="T93" fmla="*/ 43 h 107"/>
                  <a:gd name="T94" fmla="*/ 265 w 294"/>
                  <a:gd name="T95" fmla="*/ 37 h 107"/>
                  <a:gd name="T96" fmla="*/ 251 w 294"/>
                  <a:gd name="T97" fmla="*/ 33 h 107"/>
                  <a:gd name="T98" fmla="*/ 218 w 294"/>
                  <a:gd name="T99" fmla="*/ 33 h 107"/>
                  <a:gd name="T100" fmla="*/ 187 w 294"/>
                  <a:gd name="T101" fmla="*/ 35 h 10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294" h="107">
                    <a:moveTo>
                      <a:pt x="187" y="35"/>
                    </a:moveTo>
                    <a:lnTo>
                      <a:pt x="187" y="35"/>
                    </a:lnTo>
                    <a:lnTo>
                      <a:pt x="185" y="35"/>
                    </a:lnTo>
                    <a:lnTo>
                      <a:pt x="183" y="33"/>
                    </a:lnTo>
                    <a:lnTo>
                      <a:pt x="180" y="30"/>
                    </a:lnTo>
                    <a:lnTo>
                      <a:pt x="175" y="25"/>
                    </a:lnTo>
                    <a:lnTo>
                      <a:pt x="172" y="22"/>
                    </a:lnTo>
                    <a:lnTo>
                      <a:pt x="172" y="22"/>
                    </a:lnTo>
                    <a:lnTo>
                      <a:pt x="168" y="21"/>
                    </a:lnTo>
                    <a:lnTo>
                      <a:pt x="164" y="21"/>
                    </a:lnTo>
                    <a:lnTo>
                      <a:pt x="161" y="21"/>
                    </a:lnTo>
                    <a:lnTo>
                      <a:pt x="157" y="22"/>
                    </a:lnTo>
                    <a:lnTo>
                      <a:pt x="153" y="25"/>
                    </a:lnTo>
                    <a:lnTo>
                      <a:pt x="148" y="31"/>
                    </a:lnTo>
                    <a:lnTo>
                      <a:pt x="139" y="43"/>
                    </a:lnTo>
                    <a:lnTo>
                      <a:pt x="135" y="48"/>
                    </a:lnTo>
                    <a:lnTo>
                      <a:pt x="128" y="52"/>
                    </a:lnTo>
                    <a:lnTo>
                      <a:pt x="128" y="52"/>
                    </a:lnTo>
                    <a:lnTo>
                      <a:pt x="120" y="53"/>
                    </a:lnTo>
                    <a:lnTo>
                      <a:pt x="113" y="53"/>
                    </a:lnTo>
                    <a:lnTo>
                      <a:pt x="106" y="51"/>
                    </a:lnTo>
                    <a:lnTo>
                      <a:pt x="100" y="47"/>
                    </a:lnTo>
                    <a:lnTo>
                      <a:pt x="96" y="43"/>
                    </a:lnTo>
                    <a:lnTo>
                      <a:pt x="92" y="37"/>
                    </a:lnTo>
                    <a:lnTo>
                      <a:pt x="90" y="30"/>
                    </a:lnTo>
                    <a:lnTo>
                      <a:pt x="89" y="22"/>
                    </a:lnTo>
                    <a:lnTo>
                      <a:pt x="89" y="22"/>
                    </a:lnTo>
                    <a:lnTo>
                      <a:pt x="83" y="27"/>
                    </a:lnTo>
                    <a:lnTo>
                      <a:pt x="78" y="31"/>
                    </a:lnTo>
                    <a:lnTo>
                      <a:pt x="73" y="36"/>
                    </a:lnTo>
                    <a:lnTo>
                      <a:pt x="69" y="39"/>
                    </a:lnTo>
                    <a:lnTo>
                      <a:pt x="69" y="39"/>
                    </a:lnTo>
                    <a:lnTo>
                      <a:pt x="64" y="41"/>
                    </a:lnTo>
                    <a:lnTo>
                      <a:pt x="61" y="41"/>
                    </a:lnTo>
                    <a:lnTo>
                      <a:pt x="57" y="41"/>
                    </a:lnTo>
                    <a:lnTo>
                      <a:pt x="54" y="40"/>
                    </a:lnTo>
                    <a:lnTo>
                      <a:pt x="48" y="37"/>
                    </a:lnTo>
                    <a:lnTo>
                      <a:pt x="44" y="31"/>
                    </a:lnTo>
                    <a:lnTo>
                      <a:pt x="39" y="24"/>
                    </a:lnTo>
                    <a:lnTo>
                      <a:pt x="34" y="18"/>
                    </a:lnTo>
                    <a:lnTo>
                      <a:pt x="28" y="3"/>
                    </a:lnTo>
                    <a:lnTo>
                      <a:pt x="28" y="3"/>
                    </a:lnTo>
                    <a:lnTo>
                      <a:pt x="25" y="0"/>
                    </a:lnTo>
                    <a:lnTo>
                      <a:pt x="21" y="0"/>
                    </a:lnTo>
                    <a:lnTo>
                      <a:pt x="15" y="0"/>
                    </a:lnTo>
                    <a:lnTo>
                      <a:pt x="12" y="3"/>
                    </a:lnTo>
                    <a:lnTo>
                      <a:pt x="12" y="3"/>
                    </a:lnTo>
                    <a:lnTo>
                      <a:pt x="6" y="10"/>
                    </a:lnTo>
                    <a:lnTo>
                      <a:pt x="3" y="18"/>
                    </a:lnTo>
                    <a:lnTo>
                      <a:pt x="0" y="27"/>
                    </a:lnTo>
                    <a:lnTo>
                      <a:pt x="0" y="35"/>
                    </a:lnTo>
                    <a:lnTo>
                      <a:pt x="1" y="43"/>
                    </a:lnTo>
                    <a:lnTo>
                      <a:pt x="4" y="51"/>
                    </a:lnTo>
                    <a:lnTo>
                      <a:pt x="7" y="58"/>
                    </a:lnTo>
                    <a:lnTo>
                      <a:pt x="13" y="65"/>
                    </a:lnTo>
                    <a:lnTo>
                      <a:pt x="13" y="65"/>
                    </a:lnTo>
                    <a:lnTo>
                      <a:pt x="19" y="71"/>
                    </a:lnTo>
                    <a:lnTo>
                      <a:pt x="25" y="76"/>
                    </a:lnTo>
                    <a:lnTo>
                      <a:pt x="41" y="85"/>
                    </a:lnTo>
                    <a:lnTo>
                      <a:pt x="41" y="85"/>
                    </a:lnTo>
                    <a:lnTo>
                      <a:pt x="56" y="94"/>
                    </a:lnTo>
                    <a:lnTo>
                      <a:pt x="70" y="101"/>
                    </a:lnTo>
                    <a:lnTo>
                      <a:pt x="77" y="104"/>
                    </a:lnTo>
                    <a:lnTo>
                      <a:pt x="85" y="105"/>
                    </a:lnTo>
                    <a:lnTo>
                      <a:pt x="91" y="106"/>
                    </a:lnTo>
                    <a:lnTo>
                      <a:pt x="98" y="107"/>
                    </a:lnTo>
                    <a:lnTo>
                      <a:pt x="98" y="107"/>
                    </a:lnTo>
                    <a:lnTo>
                      <a:pt x="111" y="106"/>
                    </a:lnTo>
                    <a:lnTo>
                      <a:pt x="123" y="103"/>
                    </a:lnTo>
                    <a:lnTo>
                      <a:pt x="149" y="94"/>
                    </a:lnTo>
                    <a:lnTo>
                      <a:pt x="162" y="90"/>
                    </a:lnTo>
                    <a:lnTo>
                      <a:pt x="175" y="88"/>
                    </a:lnTo>
                    <a:lnTo>
                      <a:pt x="181" y="87"/>
                    </a:lnTo>
                    <a:lnTo>
                      <a:pt x="188" y="87"/>
                    </a:lnTo>
                    <a:lnTo>
                      <a:pt x="194" y="88"/>
                    </a:lnTo>
                    <a:lnTo>
                      <a:pt x="201" y="90"/>
                    </a:lnTo>
                    <a:lnTo>
                      <a:pt x="201" y="90"/>
                    </a:lnTo>
                    <a:lnTo>
                      <a:pt x="212" y="94"/>
                    </a:lnTo>
                    <a:lnTo>
                      <a:pt x="223" y="95"/>
                    </a:lnTo>
                    <a:lnTo>
                      <a:pt x="236" y="95"/>
                    </a:lnTo>
                    <a:lnTo>
                      <a:pt x="247" y="93"/>
                    </a:lnTo>
                    <a:lnTo>
                      <a:pt x="259" y="89"/>
                    </a:lnTo>
                    <a:lnTo>
                      <a:pt x="269" y="84"/>
                    </a:lnTo>
                    <a:lnTo>
                      <a:pt x="278" y="77"/>
                    </a:lnTo>
                    <a:lnTo>
                      <a:pt x="286" y="68"/>
                    </a:lnTo>
                    <a:lnTo>
                      <a:pt x="286" y="68"/>
                    </a:lnTo>
                    <a:lnTo>
                      <a:pt x="287" y="66"/>
                    </a:lnTo>
                    <a:lnTo>
                      <a:pt x="288" y="66"/>
                    </a:lnTo>
                    <a:lnTo>
                      <a:pt x="294" y="66"/>
                    </a:lnTo>
                    <a:lnTo>
                      <a:pt x="294" y="66"/>
                    </a:lnTo>
                    <a:lnTo>
                      <a:pt x="290" y="58"/>
                    </a:lnTo>
                    <a:lnTo>
                      <a:pt x="287" y="53"/>
                    </a:lnTo>
                    <a:lnTo>
                      <a:pt x="282" y="47"/>
                    </a:lnTo>
                    <a:lnTo>
                      <a:pt x="278" y="43"/>
                    </a:lnTo>
                    <a:lnTo>
                      <a:pt x="271" y="39"/>
                    </a:lnTo>
                    <a:lnTo>
                      <a:pt x="265" y="37"/>
                    </a:lnTo>
                    <a:lnTo>
                      <a:pt x="257" y="35"/>
                    </a:lnTo>
                    <a:lnTo>
                      <a:pt x="251" y="33"/>
                    </a:lnTo>
                    <a:lnTo>
                      <a:pt x="235" y="32"/>
                    </a:lnTo>
                    <a:lnTo>
                      <a:pt x="218" y="33"/>
                    </a:lnTo>
                    <a:lnTo>
                      <a:pt x="187" y="35"/>
                    </a:lnTo>
                    <a:lnTo>
                      <a:pt x="187" y="3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造字工房尚雅体演示版常规体" pitchFamily="50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3" name="Freeform: Shape 40"/>
              <p:cNvSpPr/>
              <p:nvPr/>
            </p:nvSpPr>
            <p:spPr bwMode="auto">
              <a:xfrm>
                <a:off x="6804025" y="1998663"/>
                <a:ext cx="85725" cy="49212"/>
              </a:xfrm>
              <a:custGeom>
                <a:gdLst>
                  <a:gd name="T0" fmla="*/ 50 w 108"/>
                  <a:gd name="T1" fmla="*/ 15 h 62"/>
                  <a:gd name="T2" fmla="*/ 39 w 108"/>
                  <a:gd name="T3" fmla="*/ 17 h 62"/>
                  <a:gd name="T4" fmla="*/ 17 w 108"/>
                  <a:gd name="T5" fmla="*/ 16 h 62"/>
                  <a:gd name="T6" fmla="*/ 6 w 108"/>
                  <a:gd name="T7" fmla="*/ 16 h 62"/>
                  <a:gd name="T8" fmla="*/ 1 w 108"/>
                  <a:gd name="T9" fmla="*/ 20 h 62"/>
                  <a:gd name="T10" fmla="*/ 1 w 108"/>
                  <a:gd name="T11" fmla="*/ 25 h 62"/>
                  <a:gd name="T12" fmla="*/ 8 w 108"/>
                  <a:gd name="T13" fmla="*/ 33 h 62"/>
                  <a:gd name="T14" fmla="*/ 15 w 108"/>
                  <a:gd name="T15" fmla="*/ 50 h 62"/>
                  <a:gd name="T16" fmla="*/ 19 w 108"/>
                  <a:gd name="T17" fmla="*/ 60 h 62"/>
                  <a:gd name="T18" fmla="*/ 25 w 108"/>
                  <a:gd name="T19" fmla="*/ 62 h 62"/>
                  <a:gd name="T20" fmla="*/ 34 w 108"/>
                  <a:gd name="T21" fmla="*/ 58 h 62"/>
                  <a:gd name="T22" fmla="*/ 49 w 108"/>
                  <a:gd name="T23" fmla="*/ 52 h 62"/>
                  <a:gd name="T24" fmla="*/ 55 w 108"/>
                  <a:gd name="T25" fmla="*/ 50 h 62"/>
                  <a:gd name="T26" fmla="*/ 55 w 108"/>
                  <a:gd name="T27" fmla="*/ 42 h 62"/>
                  <a:gd name="T28" fmla="*/ 56 w 108"/>
                  <a:gd name="T29" fmla="*/ 41 h 62"/>
                  <a:gd name="T30" fmla="*/ 62 w 108"/>
                  <a:gd name="T31" fmla="*/ 40 h 62"/>
                  <a:gd name="T32" fmla="*/ 74 w 108"/>
                  <a:gd name="T33" fmla="*/ 44 h 62"/>
                  <a:gd name="T34" fmla="*/ 86 w 108"/>
                  <a:gd name="T35" fmla="*/ 49 h 62"/>
                  <a:gd name="T36" fmla="*/ 97 w 108"/>
                  <a:gd name="T37" fmla="*/ 52 h 62"/>
                  <a:gd name="T38" fmla="*/ 103 w 108"/>
                  <a:gd name="T39" fmla="*/ 49 h 62"/>
                  <a:gd name="T40" fmla="*/ 105 w 108"/>
                  <a:gd name="T41" fmla="*/ 47 h 62"/>
                  <a:gd name="T42" fmla="*/ 107 w 108"/>
                  <a:gd name="T43" fmla="*/ 36 h 62"/>
                  <a:gd name="T44" fmla="*/ 108 w 108"/>
                  <a:gd name="T45" fmla="*/ 30 h 62"/>
                  <a:gd name="T46" fmla="*/ 107 w 108"/>
                  <a:gd name="T47" fmla="*/ 27 h 62"/>
                  <a:gd name="T48" fmla="*/ 99 w 108"/>
                  <a:gd name="T49" fmla="*/ 30 h 62"/>
                  <a:gd name="T50" fmla="*/ 95 w 108"/>
                  <a:gd name="T51" fmla="*/ 30 h 62"/>
                  <a:gd name="T52" fmla="*/ 90 w 108"/>
                  <a:gd name="T53" fmla="*/ 29 h 62"/>
                  <a:gd name="T54" fmla="*/ 88 w 108"/>
                  <a:gd name="T55" fmla="*/ 23 h 62"/>
                  <a:gd name="T56" fmla="*/ 90 w 108"/>
                  <a:gd name="T57" fmla="*/ 15 h 62"/>
                  <a:gd name="T58" fmla="*/ 89 w 108"/>
                  <a:gd name="T59" fmla="*/ 12 h 62"/>
                  <a:gd name="T60" fmla="*/ 81 w 108"/>
                  <a:gd name="T61" fmla="*/ 9 h 62"/>
                  <a:gd name="T62" fmla="*/ 63 w 108"/>
                  <a:gd name="T63" fmla="*/ 5 h 62"/>
                  <a:gd name="T64" fmla="*/ 55 w 108"/>
                  <a:gd name="T65" fmla="*/ 0 h 62"/>
                  <a:gd name="T66" fmla="*/ 55 w 108"/>
                  <a:gd name="T67" fmla="*/ 9 h 62"/>
                  <a:gd name="T68" fmla="*/ 50 w 108"/>
                  <a:gd name="T69" fmla="*/ 15 h 6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08" h="62">
                    <a:moveTo>
                      <a:pt x="50" y="15"/>
                    </a:moveTo>
                    <a:lnTo>
                      <a:pt x="50" y="15"/>
                    </a:lnTo>
                    <a:lnTo>
                      <a:pt x="45" y="16"/>
                    </a:lnTo>
                    <a:lnTo>
                      <a:pt x="39" y="17"/>
                    </a:lnTo>
                    <a:lnTo>
                      <a:pt x="29" y="16"/>
                    </a:lnTo>
                    <a:lnTo>
                      <a:pt x="17" y="16"/>
                    </a:lnTo>
                    <a:lnTo>
                      <a:pt x="6" y="16"/>
                    </a:lnTo>
                    <a:lnTo>
                      <a:pt x="6" y="16"/>
                    </a:lnTo>
                    <a:lnTo>
                      <a:pt x="4" y="17"/>
                    </a:lnTo>
                    <a:lnTo>
                      <a:pt x="1" y="20"/>
                    </a:lnTo>
                    <a:lnTo>
                      <a:pt x="0" y="22"/>
                    </a:lnTo>
                    <a:lnTo>
                      <a:pt x="1" y="25"/>
                    </a:lnTo>
                    <a:lnTo>
                      <a:pt x="1" y="25"/>
                    </a:lnTo>
                    <a:lnTo>
                      <a:pt x="8" y="33"/>
                    </a:lnTo>
                    <a:lnTo>
                      <a:pt x="12" y="42"/>
                    </a:lnTo>
                    <a:lnTo>
                      <a:pt x="15" y="50"/>
                    </a:lnTo>
                    <a:lnTo>
                      <a:pt x="19" y="60"/>
                    </a:lnTo>
                    <a:lnTo>
                      <a:pt x="19" y="60"/>
                    </a:lnTo>
                    <a:lnTo>
                      <a:pt x="22" y="62"/>
                    </a:lnTo>
                    <a:lnTo>
                      <a:pt x="25" y="62"/>
                    </a:lnTo>
                    <a:lnTo>
                      <a:pt x="30" y="61"/>
                    </a:lnTo>
                    <a:lnTo>
                      <a:pt x="34" y="58"/>
                    </a:lnTo>
                    <a:lnTo>
                      <a:pt x="45" y="53"/>
                    </a:lnTo>
                    <a:lnTo>
                      <a:pt x="49" y="52"/>
                    </a:lnTo>
                    <a:lnTo>
                      <a:pt x="55" y="50"/>
                    </a:lnTo>
                    <a:lnTo>
                      <a:pt x="55" y="50"/>
                    </a:lnTo>
                    <a:lnTo>
                      <a:pt x="55" y="45"/>
                    </a:lnTo>
                    <a:lnTo>
                      <a:pt x="55" y="42"/>
                    </a:lnTo>
                    <a:lnTo>
                      <a:pt x="56" y="41"/>
                    </a:lnTo>
                    <a:lnTo>
                      <a:pt x="56" y="41"/>
                    </a:lnTo>
                    <a:lnTo>
                      <a:pt x="58" y="40"/>
                    </a:lnTo>
                    <a:lnTo>
                      <a:pt x="62" y="40"/>
                    </a:lnTo>
                    <a:lnTo>
                      <a:pt x="67" y="41"/>
                    </a:lnTo>
                    <a:lnTo>
                      <a:pt x="74" y="44"/>
                    </a:lnTo>
                    <a:lnTo>
                      <a:pt x="80" y="47"/>
                    </a:lnTo>
                    <a:lnTo>
                      <a:pt x="86" y="49"/>
                    </a:lnTo>
                    <a:lnTo>
                      <a:pt x="91" y="52"/>
                    </a:lnTo>
                    <a:lnTo>
                      <a:pt x="97" y="52"/>
                    </a:lnTo>
                    <a:lnTo>
                      <a:pt x="100" y="50"/>
                    </a:lnTo>
                    <a:lnTo>
                      <a:pt x="103" y="49"/>
                    </a:lnTo>
                    <a:lnTo>
                      <a:pt x="103" y="49"/>
                    </a:lnTo>
                    <a:lnTo>
                      <a:pt x="105" y="47"/>
                    </a:lnTo>
                    <a:lnTo>
                      <a:pt x="105" y="44"/>
                    </a:lnTo>
                    <a:lnTo>
                      <a:pt x="107" y="36"/>
                    </a:lnTo>
                    <a:lnTo>
                      <a:pt x="107" y="36"/>
                    </a:lnTo>
                    <a:lnTo>
                      <a:pt x="108" y="30"/>
                    </a:lnTo>
                    <a:lnTo>
                      <a:pt x="108" y="28"/>
                    </a:lnTo>
                    <a:lnTo>
                      <a:pt x="107" y="27"/>
                    </a:lnTo>
                    <a:lnTo>
                      <a:pt x="105" y="28"/>
                    </a:lnTo>
                    <a:lnTo>
                      <a:pt x="99" y="30"/>
                    </a:lnTo>
                    <a:lnTo>
                      <a:pt x="97" y="30"/>
                    </a:lnTo>
                    <a:lnTo>
                      <a:pt x="95" y="30"/>
                    </a:lnTo>
                    <a:lnTo>
                      <a:pt x="95" y="30"/>
                    </a:lnTo>
                    <a:lnTo>
                      <a:pt x="90" y="29"/>
                    </a:lnTo>
                    <a:lnTo>
                      <a:pt x="88" y="27"/>
                    </a:lnTo>
                    <a:lnTo>
                      <a:pt x="88" y="23"/>
                    </a:lnTo>
                    <a:lnTo>
                      <a:pt x="89" y="21"/>
                    </a:lnTo>
                    <a:lnTo>
                      <a:pt x="90" y="15"/>
                    </a:lnTo>
                    <a:lnTo>
                      <a:pt x="90" y="13"/>
                    </a:lnTo>
                    <a:lnTo>
                      <a:pt x="89" y="12"/>
                    </a:lnTo>
                    <a:lnTo>
                      <a:pt x="89" y="12"/>
                    </a:lnTo>
                    <a:lnTo>
                      <a:pt x="81" y="9"/>
                    </a:lnTo>
                    <a:lnTo>
                      <a:pt x="72" y="7"/>
                    </a:lnTo>
                    <a:lnTo>
                      <a:pt x="63" y="5"/>
                    </a:lnTo>
                    <a:lnTo>
                      <a:pt x="55" y="0"/>
                    </a:lnTo>
                    <a:lnTo>
                      <a:pt x="55" y="0"/>
                    </a:lnTo>
                    <a:lnTo>
                      <a:pt x="56" y="5"/>
                    </a:lnTo>
                    <a:lnTo>
                      <a:pt x="55" y="9"/>
                    </a:lnTo>
                    <a:lnTo>
                      <a:pt x="54" y="13"/>
                    </a:lnTo>
                    <a:lnTo>
                      <a:pt x="50" y="15"/>
                    </a:lnTo>
                    <a:lnTo>
                      <a:pt x="50" y="1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造字工房尚雅体演示版常规体" pitchFamily="50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4" name="Freeform: Shape 41"/>
              <p:cNvSpPr/>
              <p:nvPr/>
            </p:nvSpPr>
            <p:spPr bwMode="auto">
              <a:xfrm>
                <a:off x="6638925" y="2006600"/>
                <a:ext cx="565150" cy="433387"/>
              </a:xfrm>
              <a:custGeom>
                <a:gdLst>
                  <a:gd name="T0" fmla="*/ 485 w 712"/>
                  <a:gd name="T1" fmla="*/ 137 h 546"/>
                  <a:gd name="T2" fmla="*/ 450 w 712"/>
                  <a:gd name="T3" fmla="*/ 126 h 546"/>
                  <a:gd name="T4" fmla="*/ 401 w 712"/>
                  <a:gd name="T5" fmla="*/ 134 h 546"/>
                  <a:gd name="T6" fmla="*/ 354 w 712"/>
                  <a:gd name="T7" fmla="*/ 103 h 546"/>
                  <a:gd name="T8" fmla="*/ 317 w 712"/>
                  <a:gd name="T9" fmla="*/ 77 h 546"/>
                  <a:gd name="T10" fmla="*/ 232 w 712"/>
                  <a:gd name="T11" fmla="*/ 105 h 546"/>
                  <a:gd name="T12" fmla="*/ 214 w 712"/>
                  <a:gd name="T13" fmla="*/ 79 h 546"/>
                  <a:gd name="T14" fmla="*/ 179 w 712"/>
                  <a:gd name="T15" fmla="*/ 85 h 546"/>
                  <a:gd name="T16" fmla="*/ 189 w 712"/>
                  <a:gd name="T17" fmla="*/ 31 h 546"/>
                  <a:gd name="T18" fmla="*/ 127 w 712"/>
                  <a:gd name="T19" fmla="*/ 30 h 546"/>
                  <a:gd name="T20" fmla="*/ 100 w 712"/>
                  <a:gd name="T21" fmla="*/ 53 h 546"/>
                  <a:gd name="T22" fmla="*/ 97 w 712"/>
                  <a:gd name="T23" fmla="*/ 82 h 546"/>
                  <a:gd name="T24" fmla="*/ 78 w 712"/>
                  <a:gd name="T25" fmla="*/ 119 h 546"/>
                  <a:gd name="T26" fmla="*/ 52 w 712"/>
                  <a:gd name="T27" fmla="*/ 85 h 546"/>
                  <a:gd name="T28" fmla="*/ 59 w 712"/>
                  <a:gd name="T29" fmla="*/ 57 h 546"/>
                  <a:gd name="T30" fmla="*/ 89 w 712"/>
                  <a:gd name="T31" fmla="*/ 15 h 546"/>
                  <a:gd name="T32" fmla="*/ 72 w 712"/>
                  <a:gd name="T33" fmla="*/ 3 h 546"/>
                  <a:gd name="T34" fmla="*/ 41 w 712"/>
                  <a:gd name="T35" fmla="*/ 31 h 546"/>
                  <a:gd name="T36" fmla="*/ 11 w 712"/>
                  <a:gd name="T37" fmla="*/ 47 h 546"/>
                  <a:gd name="T38" fmla="*/ 11 w 712"/>
                  <a:gd name="T39" fmla="*/ 123 h 546"/>
                  <a:gd name="T40" fmla="*/ 49 w 712"/>
                  <a:gd name="T41" fmla="*/ 194 h 546"/>
                  <a:gd name="T42" fmla="*/ 124 w 712"/>
                  <a:gd name="T43" fmla="*/ 185 h 546"/>
                  <a:gd name="T44" fmla="*/ 166 w 712"/>
                  <a:gd name="T45" fmla="*/ 176 h 546"/>
                  <a:gd name="T46" fmla="*/ 196 w 712"/>
                  <a:gd name="T47" fmla="*/ 172 h 546"/>
                  <a:gd name="T48" fmla="*/ 214 w 712"/>
                  <a:gd name="T49" fmla="*/ 201 h 546"/>
                  <a:gd name="T50" fmla="*/ 229 w 712"/>
                  <a:gd name="T51" fmla="*/ 194 h 546"/>
                  <a:gd name="T52" fmla="*/ 252 w 712"/>
                  <a:gd name="T53" fmla="*/ 209 h 546"/>
                  <a:gd name="T54" fmla="*/ 277 w 712"/>
                  <a:gd name="T55" fmla="*/ 202 h 546"/>
                  <a:gd name="T56" fmla="*/ 303 w 712"/>
                  <a:gd name="T57" fmla="*/ 220 h 546"/>
                  <a:gd name="T58" fmla="*/ 328 w 712"/>
                  <a:gd name="T59" fmla="*/ 235 h 546"/>
                  <a:gd name="T60" fmla="*/ 347 w 712"/>
                  <a:gd name="T61" fmla="*/ 260 h 546"/>
                  <a:gd name="T62" fmla="*/ 370 w 712"/>
                  <a:gd name="T63" fmla="*/ 279 h 546"/>
                  <a:gd name="T64" fmla="*/ 357 w 712"/>
                  <a:gd name="T65" fmla="*/ 341 h 546"/>
                  <a:gd name="T66" fmla="*/ 364 w 712"/>
                  <a:gd name="T67" fmla="*/ 374 h 546"/>
                  <a:gd name="T68" fmla="*/ 266 w 712"/>
                  <a:gd name="T69" fmla="*/ 385 h 546"/>
                  <a:gd name="T70" fmla="*/ 296 w 712"/>
                  <a:gd name="T71" fmla="*/ 419 h 546"/>
                  <a:gd name="T72" fmla="*/ 336 w 712"/>
                  <a:gd name="T73" fmla="*/ 437 h 546"/>
                  <a:gd name="T74" fmla="*/ 378 w 712"/>
                  <a:gd name="T75" fmla="*/ 446 h 546"/>
                  <a:gd name="T76" fmla="*/ 442 w 712"/>
                  <a:gd name="T77" fmla="*/ 469 h 546"/>
                  <a:gd name="T78" fmla="*/ 484 w 712"/>
                  <a:gd name="T79" fmla="*/ 500 h 546"/>
                  <a:gd name="T80" fmla="*/ 522 w 712"/>
                  <a:gd name="T81" fmla="*/ 512 h 546"/>
                  <a:gd name="T82" fmla="*/ 563 w 712"/>
                  <a:gd name="T83" fmla="*/ 533 h 546"/>
                  <a:gd name="T84" fmla="*/ 505 w 712"/>
                  <a:gd name="T85" fmla="*/ 450 h 546"/>
                  <a:gd name="T86" fmla="*/ 531 w 712"/>
                  <a:gd name="T87" fmla="*/ 442 h 546"/>
                  <a:gd name="T88" fmla="*/ 589 w 712"/>
                  <a:gd name="T89" fmla="*/ 504 h 546"/>
                  <a:gd name="T90" fmla="*/ 617 w 712"/>
                  <a:gd name="T91" fmla="*/ 477 h 546"/>
                  <a:gd name="T92" fmla="*/ 587 w 712"/>
                  <a:gd name="T93" fmla="*/ 421 h 546"/>
                  <a:gd name="T94" fmla="*/ 514 w 712"/>
                  <a:gd name="T95" fmla="*/ 338 h 546"/>
                  <a:gd name="T96" fmla="*/ 537 w 712"/>
                  <a:gd name="T97" fmla="*/ 319 h 546"/>
                  <a:gd name="T98" fmla="*/ 599 w 712"/>
                  <a:gd name="T99" fmla="*/ 371 h 546"/>
                  <a:gd name="T100" fmla="*/ 627 w 712"/>
                  <a:gd name="T101" fmla="*/ 393 h 546"/>
                  <a:gd name="T102" fmla="*/ 662 w 712"/>
                  <a:gd name="T103" fmla="*/ 393 h 546"/>
                  <a:gd name="T104" fmla="*/ 712 w 712"/>
                  <a:gd name="T105" fmla="*/ 353 h 546"/>
                  <a:gd name="T106" fmla="*/ 683 w 712"/>
                  <a:gd name="T107" fmla="*/ 320 h 546"/>
                  <a:gd name="T108" fmla="*/ 647 w 712"/>
                  <a:gd name="T109" fmla="*/ 297 h 546"/>
                  <a:gd name="T110" fmla="*/ 581 w 712"/>
                  <a:gd name="T111" fmla="*/ 264 h 546"/>
                  <a:gd name="T112" fmla="*/ 526 w 712"/>
                  <a:gd name="T113" fmla="*/ 221 h 54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712" h="546">
                    <a:moveTo>
                      <a:pt x="523" y="169"/>
                    </a:moveTo>
                    <a:lnTo>
                      <a:pt x="523" y="169"/>
                    </a:lnTo>
                    <a:lnTo>
                      <a:pt x="520" y="162"/>
                    </a:lnTo>
                    <a:lnTo>
                      <a:pt x="516" y="157"/>
                    </a:lnTo>
                    <a:lnTo>
                      <a:pt x="509" y="153"/>
                    </a:lnTo>
                    <a:lnTo>
                      <a:pt x="503" y="149"/>
                    </a:lnTo>
                    <a:lnTo>
                      <a:pt x="496" y="146"/>
                    </a:lnTo>
                    <a:lnTo>
                      <a:pt x="491" y="143"/>
                    </a:lnTo>
                    <a:lnTo>
                      <a:pt x="485" y="137"/>
                    </a:lnTo>
                    <a:lnTo>
                      <a:pt x="479" y="129"/>
                    </a:lnTo>
                    <a:lnTo>
                      <a:pt x="479" y="129"/>
                    </a:lnTo>
                    <a:lnTo>
                      <a:pt x="477" y="127"/>
                    </a:lnTo>
                    <a:lnTo>
                      <a:pt x="475" y="124"/>
                    </a:lnTo>
                    <a:lnTo>
                      <a:pt x="472" y="122"/>
                    </a:lnTo>
                    <a:lnTo>
                      <a:pt x="470" y="121"/>
                    </a:lnTo>
                    <a:lnTo>
                      <a:pt x="463" y="121"/>
                    </a:lnTo>
                    <a:lnTo>
                      <a:pt x="456" y="123"/>
                    </a:lnTo>
                    <a:lnTo>
                      <a:pt x="450" y="126"/>
                    </a:lnTo>
                    <a:lnTo>
                      <a:pt x="442" y="129"/>
                    </a:lnTo>
                    <a:lnTo>
                      <a:pt x="428" y="136"/>
                    </a:lnTo>
                    <a:lnTo>
                      <a:pt x="428" y="136"/>
                    </a:lnTo>
                    <a:lnTo>
                      <a:pt x="422" y="138"/>
                    </a:lnTo>
                    <a:lnTo>
                      <a:pt x="417" y="139"/>
                    </a:lnTo>
                    <a:lnTo>
                      <a:pt x="412" y="139"/>
                    </a:lnTo>
                    <a:lnTo>
                      <a:pt x="407" y="138"/>
                    </a:lnTo>
                    <a:lnTo>
                      <a:pt x="404" y="137"/>
                    </a:lnTo>
                    <a:lnTo>
                      <a:pt x="401" y="134"/>
                    </a:lnTo>
                    <a:lnTo>
                      <a:pt x="394" y="127"/>
                    </a:lnTo>
                    <a:lnTo>
                      <a:pt x="380" y="111"/>
                    </a:lnTo>
                    <a:lnTo>
                      <a:pt x="373" y="104"/>
                    </a:lnTo>
                    <a:lnTo>
                      <a:pt x="369" y="102"/>
                    </a:lnTo>
                    <a:lnTo>
                      <a:pt x="364" y="99"/>
                    </a:lnTo>
                    <a:lnTo>
                      <a:pt x="364" y="99"/>
                    </a:lnTo>
                    <a:lnTo>
                      <a:pt x="362" y="101"/>
                    </a:lnTo>
                    <a:lnTo>
                      <a:pt x="357" y="102"/>
                    </a:lnTo>
                    <a:lnTo>
                      <a:pt x="354" y="103"/>
                    </a:lnTo>
                    <a:lnTo>
                      <a:pt x="353" y="103"/>
                    </a:lnTo>
                    <a:lnTo>
                      <a:pt x="352" y="102"/>
                    </a:lnTo>
                    <a:lnTo>
                      <a:pt x="352" y="102"/>
                    </a:lnTo>
                    <a:lnTo>
                      <a:pt x="348" y="91"/>
                    </a:lnTo>
                    <a:lnTo>
                      <a:pt x="343" y="85"/>
                    </a:lnTo>
                    <a:lnTo>
                      <a:pt x="337" y="80"/>
                    </a:lnTo>
                    <a:lnTo>
                      <a:pt x="331" y="78"/>
                    </a:lnTo>
                    <a:lnTo>
                      <a:pt x="323" y="77"/>
                    </a:lnTo>
                    <a:lnTo>
                      <a:pt x="317" y="77"/>
                    </a:lnTo>
                    <a:lnTo>
                      <a:pt x="307" y="79"/>
                    </a:lnTo>
                    <a:lnTo>
                      <a:pt x="299" y="82"/>
                    </a:lnTo>
                    <a:lnTo>
                      <a:pt x="282" y="89"/>
                    </a:lnTo>
                    <a:lnTo>
                      <a:pt x="264" y="97"/>
                    </a:lnTo>
                    <a:lnTo>
                      <a:pt x="256" y="101"/>
                    </a:lnTo>
                    <a:lnTo>
                      <a:pt x="248" y="103"/>
                    </a:lnTo>
                    <a:lnTo>
                      <a:pt x="240" y="105"/>
                    </a:lnTo>
                    <a:lnTo>
                      <a:pt x="232" y="105"/>
                    </a:lnTo>
                    <a:lnTo>
                      <a:pt x="232" y="105"/>
                    </a:lnTo>
                    <a:lnTo>
                      <a:pt x="229" y="104"/>
                    </a:lnTo>
                    <a:lnTo>
                      <a:pt x="226" y="102"/>
                    </a:lnTo>
                    <a:lnTo>
                      <a:pt x="224" y="97"/>
                    </a:lnTo>
                    <a:lnTo>
                      <a:pt x="223" y="93"/>
                    </a:lnTo>
                    <a:lnTo>
                      <a:pt x="222" y="82"/>
                    </a:lnTo>
                    <a:lnTo>
                      <a:pt x="223" y="72"/>
                    </a:lnTo>
                    <a:lnTo>
                      <a:pt x="223" y="72"/>
                    </a:lnTo>
                    <a:lnTo>
                      <a:pt x="219" y="76"/>
                    </a:lnTo>
                    <a:lnTo>
                      <a:pt x="214" y="79"/>
                    </a:lnTo>
                    <a:lnTo>
                      <a:pt x="207" y="87"/>
                    </a:lnTo>
                    <a:lnTo>
                      <a:pt x="200" y="95"/>
                    </a:lnTo>
                    <a:lnTo>
                      <a:pt x="197" y="97"/>
                    </a:lnTo>
                    <a:lnTo>
                      <a:pt x="193" y="99"/>
                    </a:lnTo>
                    <a:lnTo>
                      <a:pt x="193" y="99"/>
                    </a:lnTo>
                    <a:lnTo>
                      <a:pt x="190" y="99"/>
                    </a:lnTo>
                    <a:lnTo>
                      <a:pt x="188" y="98"/>
                    </a:lnTo>
                    <a:lnTo>
                      <a:pt x="183" y="93"/>
                    </a:lnTo>
                    <a:lnTo>
                      <a:pt x="179" y="85"/>
                    </a:lnTo>
                    <a:lnTo>
                      <a:pt x="175" y="77"/>
                    </a:lnTo>
                    <a:lnTo>
                      <a:pt x="175" y="77"/>
                    </a:lnTo>
                    <a:lnTo>
                      <a:pt x="173" y="70"/>
                    </a:lnTo>
                    <a:lnTo>
                      <a:pt x="173" y="64"/>
                    </a:lnTo>
                    <a:lnTo>
                      <a:pt x="173" y="58"/>
                    </a:lnTo>
                    <a:lnTo>
                      <a:pt x="175" y="53"/>
                    </a:lnTo>
                    <a:lnTo>
                      <a:pt x="181" y="43"/>
                    </a:lnTo>
                    <a:lnTo>
                      <a:pt x="189" y="31"/>
                    </a:lnTo>
                    <a:lnTo>
                      <a:pt x="189" y="31"/>
                    </a:lnTo>
                    <a:lnTo>
                      <a:pt x="182" y="32"/>
                    </a:lnTo>
                    <a:lnTo>
                      <a:pt x="177" y="30"/>
                    </a:lnTo>
                    <a:lnTo>
                      <a:pt x="164" y="27"/>
                    </a:lnTo>
                    <a:lnTo>
                      <a:pt x="164" y="27"/>
                    </a:lnTo>
                    <a:lnTo>
                      <a:pt x="150" y="26"/>
                    </a:lnTo>
                    <a:lnTo>
                      <a:pt x="145" y="26"/>
                    </a:lnTo>
                    <a:lnTo>
                      <a:pt x="138" y="27"/>
                    </a:lnTo>
                    <a:lnTo>
                      <a:pt x="132" y="28"/>
                    </a:lnTo>
                    <a:lnTo>
                      <a:pt x="127" y="30"/>
                    </a:lnTo>
                    <a:lnTo>
                      <a:pt x="121" y="33"/>
                    </a:lnTo>
                    <a:lnTo>
                      <a:pt x="116" y="38"/>
                    </a:lnTo>
                    <a:lnTo>
                      <a:pt x="116" y="38"/>
                    </a:lnTo>
                    <a:lnTo>
                      <a:pt x="117" y="41"/>
                    </a:lnTo>
                    <a:lnTo>
                      <a:pt x="120" y="47"/>
                    </a:lnTo>
                    <a:lnTo>
                      <a:pt x="120" y="47"/>
                    </a:lnTo>
                    <a:lnTo>
                      <a:pt x="113" y="49"/>
                    </a:lnTo>
                    <a:lnTo>
                      <a:pt x="106" y="51"/>
                    </a:lnTo>
                    <a:lnTo>
                      <a:pt x="100" y="53"/>
                    </a:lnTo>
                    <a:lnTo>
                      <a:pt x="95" y="54"/>
                    </a:lnTo>
                    <a:lnTo>
                      <a:pt x="91" y="57"/>
                    </a:lnTo>
                    <a:lnTo>
                      <a:pt x="89" y="62"/>
                    </a:lnTo>
                    <a:lnTo>
                      <a:pt x="89" y="68"/>
                    </a:lnTo>
                    <a:lnTo>
                      <a:pt x="91" y="77"/>
                    </a:lnTo>
                    <a:lnTo>
                      <a:pt x="91" y="77"/>
                    </a:lnTo>
                    <a:lnTo>
                      <a:pt x="92" y="80"/>
                    </a:lnTo>
                    <a:lnTo>
                      <a:pt x="95" y="81"/>
                    </a:lnTo>
                    <a:lnTo>
                      <a:pt x="97" y="82"/>
                    </a:lnTo>
                    <a:lnTo>
                      <a:pt x="100" y="82"/>
                    </a:lnTo>
                    <a:lnTo>
                      <a:pt x="100" y="82"/>
                    </a:lnTo>
                    <a:lnTo>
                      <a:pt x="102" y="90"/>
                    </a:lnTo>
                    <a:lnTo>
                      <a:pt x="99" y="99"/>
                    </a:lnTo>
                    <a:lnTo>
                      <a:pt x="97" y="106"/>
                    </a:lnTo>
                    <a:lnTo>
                      <a:pt x="92" y="113"/>
                    </a:lnTo>
                    <a:lnTo>
                      <a:pt x="87" y="116"/>
                    </a:lnTo>
                    <a:lnTo>
                      <a:pt x="81" y="119"/>
                    </a:lnTo>
                    <a:lnTo>
                      <a:pt x="78" y="119"/>
                    </a:lnTo>
                    <a:lnTo>
                      <a:pt x="75" y="119"/>
                    </a:lnTo>
                    <a:lnTo>
                      <a:pt x="72" y="116"/>
                    </a:lnTo>
                    <a:lnTo>
                      <a:pt x="69" y="114"/>
                    </a:lnTo>
                    <a:lnTo>
                      <a:pt x="69" y="114"/>
                    </a:lnTo>
                    <a:lnTo>
                      <a:pt x="62" y="107"/>
                    </a:lnTo>
                    <a:lnTo>
                      <a:pt x="58" y="102"/>
                    </a:lnTo>
                    <a:lnTo>
                      <a:pt x="55" y="97"/>
                    </a:lnTo>
                    <a:lnTo>
                      <a:pt x="53" y="91"/>
                    </a:lnTo>
                    <a:lnTo>
                      <a:pt x="52" y="85"/>
                    </a:lnTo>
                    <a:lnTo>
                      <a:pt x="52" y="79"/>
                    </a:lnTo>
                    <a:lnTo>
                      <a:pt x="53" y="72"/>
                    </a:lnTo>
                    <a:lnTo>
                      <a:pt x="53" y="72"/>
                    </a:lnTo>
                    <a:lnTo>
                      <a:pt x="54" y="69"/>
                    </a:lnTo>
                    <a:lnTo>
                      <a:pt x="57" y="66"/>
                    </a:lnTo>
                    <a:lnTo>
                      <a:pt x="59" y="64"/>
                    </a:lnTo>
                    <a:lnTo>
                      <a:pt x="59" y="62"/>
                    </a:lnTo>
                    <a:lnTo>
                      <a:pt x="59" y="62"/>
                    </a:lnTo>
                    <a:lnTo>
                      <a:pt x="59" y="57"/>
                    </a:lnTo>
                    <a:lnTo>
                      <a:pt x="59" y="53"/>
                    </a:lnTo>
                    <a:lnTo>
                      <a:pt x="61" y="48"/>
                    </a:lnTo>
                    <a:lnTo>
                      <a:pt x="62" y="45"/>
                    </a:lnTo>
                    <a:lnTo>
                      <a:pt x="66" y="39"/>
                    </a:lnTo>
                    <a:lnTo>
                      <a:pt x="72" y="35"/>
                    </a:lnTo>
                    <a:lnTo>
                      <a:pt x="78" y="30"/>
                    </a:lnTo>
                    <a:lnTo>
                      <a:pt x="83" y="26"/>
                    </a:lnTo>
                    <a:lnTo>
                      <a:pt x="88" y="19"/>
                    </a:lnTo>
                    <a:lnTo>
                      <a:pt x="89" y="15"/>
                    </a:lnTo>
                    <a:lnTo>
                      <a:pt x="89" y="12"/>
                    </a:lnTo>
                    <a:lnTo>
                      <a:pt x="89" y="12"/>
                    </a:lnTo>
                    <a:lnTo>
                      <a:pt x="89" y="10"/>
                    </a:lnTo>
                    <a:lnTo>
                      <a:pt x="87" y="6"/>
                    </a:lnTo>
                    <a:lnTo>
                      <a:pt x="83" y="3"/>
                    </a:lnTo>
                    <a:lnTo>
                      <a:pt x="80" y="2"/>
                    </a:lnTo>
                    <a:lnTo>
                      <a:pt x="78" y="0"/>
                    </a:lnTo>
                    <a:lnTo>
                      <a:pt x="74" y="0"/>
                    </a:lnTo>
                    <a:lnTo>
                      <a:pt x="72" y="3"/>
                    </a:lnTo>
                    <a:lnTo>
                      <a:pt x="72" y="3"/>
                    </a:lnTo>
                    <a:lnTo>
                      <a:pt x="67" y="6"/>
                    </a:lnTo>
                    <a:lnTo>
                      <a:pt x="62" y="8"/>
                    </a:lnTo>
                    <a:lnTo>
                      <a:pt x="53" y="13"/>
                    </a:lnTo>
                    <a:lnTo>
                      <a:pt x="48" y="16"/>
                    </a:lnTo>
                    <a:lnTo>
                      <a:pt x="45" y="20"/>
                    </a:lnTo>
                    <a:lnTo>
                      <a:pt x="42" y="24"/>
                    </a:lnTo>
                    <a:lnTo>
                      <a:pt x="41" y="31"/>
                    </a:lnTo>
                    <a:lnTo>
                      <a:pt x="41" y="31"/>
                    </a:lnTo>
                    <a:lnTo>
                      <a:pt x="36" y="31"/>
                    </a:lnTo>
                    <a:lnTo>
                      <a:pt x="31" y="31"/>
                    </a:lnTo>
                    <a:lnTo>
                      <a:pt x="25" y="32"/>
                    </a:lnTo>
                    <a:lnTo>
                      <a:pt x="21" y="35"/>
                    </a:lnTo>
                    <a:lnTo>
                      <a:pt x="17" y="38"/>
                    </a:lnTo>
                    <a:lnTo>
                      <a:pt x="14" y="40"/>
                    </a:lnTo>
                    <a:lnTo>
                      <a:pt x="12" y="44"/>
                    </a:lnTo>
                    <a:lnTo>
                      <a:pt x="11" y="47"/>
                    </a:lnTo>
                    <a:lnTo>
                      <a:pt x="11" y="47"/>
                    </a:lnTo>
                    <a:lnTo>
                      <a:pt x="9" y="57"/>
                    </a:lnTo>
                    <a:lnTo>
                      <a:pt x="7" y="66"/>
                    </a:lnTo>
                    <a:lnTo>
                      <a:pt x="3" y="85"/>
                    </a:lnTo>
                    <a:lnTo>
                      <a:pt x="0" y="93"/>
                    </a:lnTo>
                    <a:lnTo>
                      <a:pt x="0" y="101"/>
                    </a:lnTo>
                    <a:lnTo>
                      <a:pt x="1" y="107"/>
                    </a:lnTo>
                    <a:lnTo>
                      <a:pt x="4" y="113"/>
                    </a:lnTo>
                    <a:lnTo>
                      <a:pt x="4" y="113"/>
                    </a:lnTo>
                    <a:lnTo>
                      <a:pt x="11" y="123"/>
                    </a:lnTo>
                    <a:lnTo>
                      <a:pt x="15" y="132"/>
                    </a:lnTo>
                    <a:lnTo>
                      <a:pt x="23" y="153"/>
                    </a:lnTo>
                    <a:lnTo>
                      <a:pt x="26" y="163"/>
                    </a:lnTo>
                    <a:lnTo>
                      <a:pt x="30" y="172"/>
                    </a:lnTo>
                    <a:lnTo>
                      <a:pt x="34" y="181"/>
                    </a:lnTo>
                    <a:lnTo>
                      <a:pt x="41" y="189"/>
                    </a:lnTo>
                    <a:lnTo>
                      <a:pt x="41" y="189"/>
                    </a:lnTo>
                    <a:lnTo>
                      <a:pt x="45" y="192"/>
                    </a:lnTo>
                    <a:lnTo>
                      <a:pt x="49" y="194"/>
                    </a:lnTo>
                    <a:lnTo>
                      <a:pt x="53" y="195"/>
                    </a:lnTo>
                    <a:lnTo>
                      <a:pt x="57" y="196"/>
                    </a:lnTo>
                    <a:lnTo>
                      <a:pt x="67" y="195"/>
                    </a:lnTo>
                    <a:lnTo>
                      <a:pt x="79" y="192"/>
                    </a:lnTo>
                    <a:lnTo>
                      <a:pt x="90" y="188"/>
                    </a:lnTo>
                    <a:lnTo>
                      <a:pt x="102" y="186"/>
                    </a:lnTo>
                    <a:lnTo>
                      <a:pt x="113" y="184"/>
                    </a:lnTo>
                    <a:lnTo>
                      <a:pt x="119" y="184"/>
                    </a:lnTo>
                    <a:lnTo>
                      <a:pt x="124" y="185"/>
                    </a:lnTo>
                    <a:lnTo>
                      <a:pt x="124" y="185"/>
                    </a:lnTo>
                    <a:lnTo>
                      <a:pt x="145" y="189"/>
                    </a:lnTo>
                    <a:lnTo>
                      <a:pt x="154" y="192"/>
                    </a:lnTo>
                    <a:lnTo>
                      <a:pt x="164" y="193"/>
                    </a:lnTo>
                    <a:lnTo>
                      <a:pt x="164" y="193"/>
                    </a:lnTo>
                    <a:lnTo>
                      <a:pt x="163" y="188"/>
                    </a:lnTo>
                    <a:lnTo>
                      <a:pt x="164" y="184"/>
                    </a:lnTo>
                    <a:lnTo>
                      <a:pt x="165" y="179"/>
                    </a:lnTo>
                    <a:lnTo>
                      <a:pt x="166" y="176"/>
                    </a:lnTo>
                    <a:lnTo>
                      <a:pt x="172" y="169"/>
                    </a:lnTo>
                    <a:lnTo>
                      <a:pt x="179" y="163"/>
                    </a:lnTo>
                    <a:lnTo>
                      <a:pt x="179" y="163"/>
                    </a:lnTo>
                    <a:lnTo>
                      <a:pt x="179" y="168"/>
                    </a:lnTo>
                    <a:lnTo>
                      <a:pt x="181" y="171"/>
                    </a:lnTo>
                    <a:lnTo>
                      <a:pt x="183" y="172"/>
                    </a:lnTo>
                    <a:lnTo>
                      <a:pt x="187" y="172"/>
                    </a:lnTo>
                    <a:lnTo>
                      <a:pt x="193" y="172"/>
                    </a:lnTo>
                    <a:lnTo>
                      <a:pt x="196" y="172"/>
                    </a:lnTo>
                    <a:lnTo>
                      <a:pt x="197" y="173"/>
                    </a:lnTo>
                    <a:lnTo>
                      <a:pt x="197" y="173"/>
                    </a:lnTo>
                    <a:lnTo>
                      <a:pt x="198" y="177"/>
                    </a:lnTo>
                    <a:lnTo>
                      <a:pt x="198" y="180"/>
                    </a:lnTo>
                    <a:lnTo>
                      <a:pt x="198" y="185"/>
                    </a:lnTo>
                    <a:lnTo>
                      <a:pt x="199" y="187"/>
                    </a:lnTo>
                    <a:lnTo>
                      <a:pt x="199" y="187"/>
                    </a:lnTo>
                    <a:lnTo>
                      <a:pt x="206" y="195"/>
                    </a:lnTo>
                    <a:lnTo>
                      <a:pt x="214" y="201"/>
                    </a:lnTo>
                    <a:lnTo>
                      <a:pt x="218" y="203"/>
                    </a:lnTo>
                    <a:lnTo>
                      <a:pt x="222" y="204"/>
                    </a:lnTo>
                    <a:lnTo>
                      <a:pt x="227" y="204"/>
                    </a:lnTo>
                    <a:lnTo>
                      <a:pt x="232" y="203"/>
                    </a:lnTo>
                    <a:lnTo>
                      <a:pt x="232" y="203"/>
                    </a:lnTo>
                    <a:lnTo>
                      <a:pt x="230" y="201"/>
                    </a:lnTo>
                    <a:lnTo>
                      <a:pt x="228" y="198"/>
                    </a:lnTo>
                    <a:lnTo>
                      <a:pt x="228" y="196"/>
                    </a:lnTo>
                    <a:lnTo>
                      <a:pt x="229" y="194"/>
                    </a:lnTo>
                    <a:lnTo>
                      <a:pt x="229" y="194"/>
                    </a:lnTo>
                    <a:lnTo>
                      <a:pt x="231" y="193"/>
                    </a:lnTo>
                    <a:lnTo>
                      <a:pt x="236" y="192"/>
                    </a:lnTo>
                    <a:lnTo>
                      <a:pt x="239" y="193"/>
                    </a:lnTo>
                    <a:lnTo>
                      <a:pt x="241" y="194"/>
                    </a:lnTo>
                    <a:lnTo>
                      <a:pt x="241" y="194"/>
                    </a:lnTo>
                    <a:lnTo>
                      <a:pt x="244" y="200"/>
                    </a:lnTo>
                    <a:lnTo>
                      <a:pt x="248" y="204"/>
                    </a:lnTo>
                    <a:lnTo>
                      <a:pt x="252" y="209"/>
                    </a:lnTo>
                    <a:lnTo>
                      <a:pt x="256" y="211"/>
                    </a:lnTo>
                    <a:lnTo>
                      <a:pt x="262" y="213"/>
                    </a:lnTo>
                    <a:lnTo>
                      <a:pt x="266" y="214"/>
                    </a:lnTo>
                    <a:lnTo>
                      <a:pt x="271" y="213"/>
                    </a:lnTo>
                    <a:lnTo>
                      <a:pt x="276" y="212"/>
                    </a:lnTo>
                    <a:lnTo>
                      <a:pt x="276" y="212"/>
                    </a:lnTo>
                    <a:lnTo>
                      <a:pt x="277" y="210"/>
                    </a:lnTo>
                    <a:lnTo>
                      <a:pt x="277" y="206"/>
                    </a:lnTo>
                    <a:lnTo>
                      <a:pt x="277" y="202"/>
                    </a:lnTo>
                    <a:lnTo>
                      <a:pt x="278" y="198"/>
                    </a:lnTo>
                    <a:lnTo>
                      <a:pt x="278" y="198"/>
                    </a:lnTo>
                    <a:lnTo>
                      <a:pt x="280" y="197"/>
                    </a:lnTo>
                    <a:lnTo>
                      <a:pt x="285" y="197"/>
                    </a:lnTo>
                    <a:lnTo>
                      <a:pt x="288" y="197"/>
                    </a:lnTo>
                    <a:lnTo>
                      <a:pt x="290" y="198"/>
                    </a:lnTo>
                    <a:lnTo>
                      <a:pt x="290" y="198"/>
                    </a:lnTo>
                    <a:lnTo>
                      <a:pt x="297" y="209"/>
                    </a:lnTo>
                    <a:lnTo>
                      <a:pt x="303" y="220"/>
                    </a:lnTo>
                    <a:lnTo>
                      <a:pt x="312" y="243"/>
                    </a:lnTo>
                    <a:lnTo>
                      <a:pt x="312" y="243"/>
                    </a:lnTo>
                    <a:lnTo>
                      <a:pt x="314" y="244"/>
                    </a:lnTo>
                    <a:lnTo>
                      <a:pt x="318" y="244"/>
                    </a:lnTo>
                    <a:lnTo>
                      <a:pt x="326" y="244"/>
                    </a:lnTo>
                    <a:lnTo>
                      <a:pt x="326" y="244"/>
                    </a:lnTo>
                    <a:lnTo>
                      <a:pt x="326" y="239"/>
                    </a:lnTo>
                    <a:lnTo>
                      <a:pt x="327" y="237"/>
                    </a:lnTo>
                    <a:lnTo>
                      <a:pt x="328" y="235"/>
                    </a:lnTo>
                    <a:lnTo>
                      <a:pt x="330" y="235"/>
                    </a:lnTo>
                    <a:lnTo>
                      <a:pt x="330" y="235"/>
                    </a:lnTo>
                    <a:lnTo>
                      <a:pt x="335" y="235"/>
                    </a:lnTo>
                    <a:lnTo>
                      <a:pt x="337" y="236"/>
                    </a:lnTo>
                    <a:lnTo>
                      <a:pt x="339" y="238"/>
                    </a:lnTo>
                    <a:lnTo>
                      <a:pt x="342" y="240"/>
                    </a:lnTo>
                    <a:lnTo>
                      <a:pt x="344" y="246"/>
                    </a:lnTo>
                    <a:lnTo>
                      <a:pt x="346" y="252"/>
                    </a:lnTo>
                    <a:lnTo>
                      <a:pt x="347" y="260"/>
                    </a:lnTo>
                    <a:lnTo>
                      <a:pt x="348" y="267"/>
                    </a:lnTo>
                    <a:lnTo>
                      <a:pt x="352" y="272"/>
                    </a:lnTo>
                    <a:lnTo>
                      <a:pt x="353" y="276"/>
                    </a:lnTo>
                    <a:lnTo>
                      <a:pt x="356" y="278"/>
                    </a:lnTo>
                    <a:lnTo>
                      <a:pt x="356" y="278"/>
                    </a:lnTo>
                    <a:lnTo>
                      <a:pt x="357" y="278"/>
                    </a:lnTo>
                    <a:lnTo>
                      <a:pt x="361" y="279"/>
                    </a:lnTo>
                    <a:lnTo>
                      <a:pt x="365" y="279"/>
                    </a:lnTo>
                    <a:lnTo>
                      <a:pt x="370" y="279"/>
                    </a:lnTo>
                    <a:lnTo>
                      <a:pt x="372" y="279"/>
                    </a:lnTo>
                    <a:lnTo>
                      <a:pt x="373" y="279"/>
                    </a:lnTo>
                    <a:lnTo>
                      <a:pt x="373" y="279"/>
                    </a:lnTo>
                    <a:lnTo>
                      <a:pt x="376" y="287"/>
                    </a:lnTo>
                    <a:lnTo>
                      <a:pt x="376" y="295"/>
                    </a:lnTo>
                    <a:lnTo>
                      <a:pt x="375" y="303"/>
                    </a:lnTo>
                    <a:lnTo>
                      <a:pt x="372" y="310"/>
                    </a:lnTo>
                    <a:lnTo>
                      <a:pt x="365" y="325"/>
                    </a:lnTo>
                    <a:lnTo>
                      <a:pt x="357" y="341"/>
                    </a:lnTo>
                    <a:lnTo>
                      <a:pt x="357" y="341"/>
                    </a:lnTo>
                    <a:lnTo>
                      <a:pt x="357" y="343"/>
                    </a:lnTo>
                    <a:lnTo>
                      <a:pt x="357" y="345"/>
                    </a:lnTo>
                    <a:lnTo>
                      <a:pt x="360" y="351"/>
                    </a:lnTo>
                    <a:lnTo>
                      <a:pt x="362" y="358"/>
                    </a:lnTo>
                    <a:lnTo>
                      <a:pt x="365" y="364"/>
                    </a:lnTo>
                    <a:lnTo>
                      <a:pt x="365" y="364"/>
                    </a:lnTo>
                    <a:lnTo>
                      <a:pt x="365" y="369"/>
                    </a:lnTo>
                    <a:lnTo>
                      <a:pt x="364" y="374"/>
                    </a:lnTo>
                    <a:lnTo>
                      <a:pt x="362" y="377"/>
                    </a:lnTo>
                    <a:lnTo>
                      <a:pt x="360" y="378"/>
                    </a:lnTo>
                    <a:lnTo>
                      <a:pt x="360" y="378"/>
                    </a:lnTo>
                    <a:lnTo>
                      <a:pt x="348" y="381"/>
                    </a:lnTo>
                    <a:lnTo>
                      <a:pt x="337" y="384"/>
                    </a:lnTo>
                    <a:lnTo>
                      <a:pt x="326" y="385"/>
                    </a:lnTo>
                    <a:lnTo>
                      <a:pt x="314" y="385"/>
                    </a:lnTo>
                    <a:lnTo>
                      <a:pt x="290" y="385"/>
                    </a:lnTo>
                    <a:lnTo>
                      <a:pt x="266" y="385"/>
                    </a:lnTo>
                    <a:lnTo>
                      <a:pt x="266" y="385"/>
                    </a:lnTo>
                    <a:lnTo>
                      <a:pt x="266" y="395"/>
                    </a:lnTo>
                    <a:lnTo>
                      <a:pt x="266" y="395"/>
                    </a:lnTo>
                    <a:lnTo>
                      <a:pt x="277" y="394"/>
                    </a:lnTo>
                    <a:lnTo>
                      <a:pt x="284" y="396"/>
                    </a:lnTo>
                    <a:lnTo>
                      <a:pt x="288" y="400"/>
                    </a:lnTo>
                    <a:lnTo>
                      <a:pt x="291" y="405"/>
                    </a:lnTo>
                    <a:lnTo>
                      <a:pt x="294" y="411"/>
                    </a:lnTo>
                    <a:lnTo>
                      <a:pt x="296" y="419"/>
                    </a:lnTo>
                    <a:lnTo>
                      <a:pt x="298" y="426"/>
                    </a:lnTo>
                    <a:lnTo>
                      <a:pt x="301" y="433"/>
                    </a:lnTo>
                    <a:lnTo>
                      <a:pt x="301" y="433"/>
                    </a:lnTo>
                    <a:lnTo>
                      <a:pt x="304" y="436"/>
                    </a:lnTo>
                    <a:lnTo>
                      <a:pt x="307" y="438"/>
                    </a:lnTo>
                    <a:lnTo>
                      <a:pt x="311" y="441"/>
                    </a:lnTo>
                    <a:lnTo>
                      <a:pt x="315" y="441"/>
                    </a:lnTo>
                    <a:lnTo>
                      <a:pt x="326" y="441"/>
                    </a:lnTo>
                    <a:lnTo>
                      <a:pt x="336" y="437"/>
                    </a:lnTo>
                    <a:lnTo>
                      <a:pt x="346" y="435"/>
                    </a:lnTo>
                    <a:lnTo>
                      <a:pt x="355" y="434"/>
                    </a:lnTo>
                    <a:lnTo>
                      <a:pt x="360" y="434"/>
                    </a:lnTo>
                    <a:lnTo>
                      <a:pt x="364" y="434"/>
                    </a:lnTo>
                    <a:lnTo>
                      <a:pt x="368" y="436"/>
                    </a:lnTo>
                    <a:lnTo>
                      <a:pt x="370" y="438"/>
                    </a:lnTo>
                    <a:lnTo>
                      <a:pt x="370" y="438"/>
                    </a:lnTo>
                    <a:lnTo>
                      <a:pt x="373" y="443"/>
                    </a:lnTo>
                    <a:lnTo>
                      <a:pt x="378" y="446"/>
                    </a:lnTo>
                    <a:lnTo>
                      <a:pt x="381" y="450"/>
                    </a:lnTo>
                    <a:lnTo>
                      <a:pt x="386" y="451"/>
                    </a:lnTo>
                    <a:lnTo>
                      <a:pt x="394" y="453"/>
                    </a:lnTo>
                    <a:lnTo>
                      <a:pt x="402" y="454"/>
                    </a:lnTo>
                    <a:lnTo>
                      <a:pt x="418" y="455"/>
                    </a:lnTo>
                    <a:lnTo>
                      <a:pt x="425" y="457"/>
                    </a:lnTo>
                    <a:lnTo>
                      <a:pt x="430" y="459"/>
                    </a:lnTo>
                    <a:lnTo>
                      <a:pt x="430" y="459"/>
                    </a:lnTo>
                    <a:lnTo>
                      <a:pt x="442" y="469"/>
                    </a:lnTo>
                    <a:lnTo>
                      <a:pt x="452" y="476"/>
                    </a:lnTo>
                    <a:lnTo>
                      <a:pt x="463" y="480"/>
                    </a:lnTo>
                    <a:lnTo>
                      <a:pt x="478" y="486"/>
                    </a:lnTo>
                    <a:lnTo>
                      <a:pt x="478" y="486"/>
                    </a:lnTo>
                    <a:lnTo>
                      <a:pt x="479" y="487"/>
                    </a:lnTo>
                    <a:lnTo>
                      <a:pt x="481" y="488"/>
                    </a:lnTo>
                    <a:lnTo>
                      <a:pt x="483" y="493"/>
                    </a:lnTo>
                    <a:lnTo>
                      <a:pt x="483" y="496"/>
                    </a:lnTo>
                    <a:lnTo>
                      <a:pt x="484" y="500"/>
                    </a:lnTo>
                    <a:lnTo>
                      <a:pt x="484" y="500"/>
                    </a:lnTo>
                    <a:lnTo>
                      <a:pt x="487" y="502"/>
                    </a:lnTo>
                    <a:lnTo>
                      <a:pt x="491" y="503"/>
                    </a:lnTo>
                    <a:lnTo>
                      <a:pt x="500" y="504"/>
                    </a:lnTo>
                    <a:lnTo>
                      <a:pt x="508" y="505"/>
                    </a:lnTo>
                    <a:lnTo>
                      <a:pt x="512" y="507"/>
                    </a:lnTo>
                    <a:lnTo>
                      <a:pt x="516" y="508"/>
                    </a:lnTo>
                    <a:lnTo>
                      <a:pt x="516" y="508"/>
                    </a:lnTo>
                    <a:lnTo>
                      <a:pt x="522" y="512"/>
                    </a:lnTo>
                    <a:lnTo>
                      <a:pt x="528" y="519"/>
                    </a:lnTo>
                    <a:lnTo>
                      <a:pt x="538" y="530"/>
                    </a:lnTo>
                    <a:lnTo>
                      <a:pt x="544" y="536"/>
                    </a:lnTo>
                    <a:lnTo>
                      <a:pt x="550" y="541"/>
                    </a:lnTo>
                    <a:lnTo>
                      <a:pt x="556" y="544"/>
                    </a:lnTo>
                    <a:lnTo>
                      <a:pt x="566" y="546"/>
                    </a:lnTo>
                    <a:lnTo>
                      <a:pt x="566" y="546"/>
                    </a:lnTo>
                    <a:lnTo>
                      <a:pt x="564" y="540"/>
                    </a:lnTo>
                    <a:lnTo>
                      <a:pt x="563" y="533"/>
                    </a:lnTo>
                    <a:lnTo>
                      <a:pt x="559" y="520"/>
                    </a:lnTo>
                    <a:lnTo>
                      <a:pt x="552" y="509"/>
                    </a:lnTo>
                    <a:lnTo>
                      <a:pt x="545" y="499"/>
                    </a:lnTo>
                    <a:lnTo>
                      <a:pt x="528" y="478"/>
                    </a:lnTo>
                    <a:lnTo>
                      <a:pt x="520" y="468"/>
                    </a:lnTo>
                    <a:lnTo>
                      <a:pt x="513" y="457"/>
                    </a:lnTo>
                    <a:lnTo>
                      <a:pt x="513" y="457"/>
                    </a:lnTo>
                    <a:lnTo>
                      <a:pt x="510" y="453"/>
                    </a:lnTo>
                    <a:lnTo>
                      <a:pt x="505" y="450"/>
                    </a:lnTo>
                    <a:lnTo>
                      <a:pt x="498" y="445"/>
                    </a:lnTo>
                    <a:lnTo>
                      <a:pt x="493" y="439"/>
                    </a:lnTo>
                    <a:lnTo>
                      <a:pt x="493" y="439"/>
                    </a:lnTo>
                    <a:lnTo>
                      <a:pt x="500" y="437"/>
                    </a:lnTo>
                    <a:lnTo>
                      <a:pt x="506" y="436"/>
                    </a:lnTo>
                    <a:lnTo>
                      <a:pt x="513" y="436"/>
                    </a:lnTo>
                    <a:lnTo>
                      <a:pt x="520" y="437"/>
                    </a:lnTo>
                    <a:lnTo>
                      <a:pt x="526" y="439"/>
                    </a:lnTo>
                    <a:lnTo>
                      <a:pt x="531" y="442"/>
                    </a:lnTo>
                    <a:lnTo>
                      <a:pt x="537" y="446"/>
                    </a:lnTo>
                    <a:lnTo>
                      <a:pt x="543" y="451"/>
                    </a:lnTo>
                    <a:lnTo>
                      <a:pt x="553" y="461"/>
                    </a:lnTo>
                    <a:lnTo>
                      <a:pt x="562" y="474"/>
                    </a:lnTo>
                    <a:lnTo>
                      <a:pt x="571" y="485"/>
                    </a:lnTo>
                    <a:lnTo>
                      <a:pt x="580" y="496"/>
                    </a:lnTo>
                    <a:lnTo>
                      <a:pt x="580" y="496"/>
                    </a:lnTo>
                    <a:lnTo>
                      <a:pt x="585" y="501"/>
                    </a:lnTo>
                    <a:lnTo>
                      <a:pt x="589" y="504"/>
                    </a:lnTo>
                    <a:lnTo>
                      <a:pt x="593" y="505"/>
                    </a:lnTo>
                    <a:lnTo>
                      <a:pt x="597" y="507"/>
                    </a:lnTo>
                    <a:lnTo>
                      <a:pt x="601" y="507"/>
                    </a:lnTo>
                    <a:lnTo>
                      <a:pt x="603" y="505"/>
                    </a:lnTo>
                    <a:lnTo>
                      <a:pt x="607" y="503"/>
                    </a:lnTo>
                    <a:lnTo>
                      <a:pt x="609" y="500"/>
                    </a:lnTo>
                    <a:lnTo>
                      <a:pt x="612" y="493"/>
                    </a:lnTo>
                    <a:lnTo>
                      <a:pt x="614" y="485"/>
                    </a:lnTo>
                    <a:lnTo>
                      <a:pt x="617" y="477"/>
                    </a:lnTo>
                    <a:lnTo>
                      <a:pt x="617" y="470"/>
                    </a:lnTo>
                    <a:lnTo>
                      <a:pt x="617" y="470"/>
                    </a:lnTo>
                    <a:lnTo>
                      <a:pt x="616" y="462"/>
                    </a:lnTo>
                    <a:lnTo>
                      <a:pt x="614" y="455"/>
                    </a:lnTo>
                    <a:lnTo>
                      <a:pt x="611" y="449"/>
                    </a:lnTo>
                    <a:lnTo>
                      <a:pt x="608" y="443"/>
                    </a:lnTo>
                    <a:lnTo>
                      <a:pt x="603" y="437"/>
                    </a:lnTo>
                    <a:lnTo>
                      <a:pt x="599" y="432"/>
                    </a:lnTo>
                    <a:lnTo>
                      <a:pt x="587" y="421"/>
                    </a:lnTo>
                    <a:lnTo>
                      <a:pt x="562" y="403"/>
                    </a:lnTo>
                    <a:lnTo>
                      <a:pt x="549" y="394"/>
                    </a:lnTo>
                    <a:lnTo>
                      <a:pt x="537" y="384"/>
                    </a:lnTo>
                    <a:lnTo>
                      <a:pt x="537" y="384"/>
                    </a:lnTo>
                    <a:lnTo>
                      <a:pt x="531" y="376"/>
                    </a:lnTo>
                    <a:lnTo>
                      <a:pt x="526" y="368"/>
                    </a:lnTo>
                    <a:lnTo>
                      <a:pt x="520" y="358"/>
                    </a:lnTo>
                    <a:lnTo>
                      <a:pt x="517" y="349"/>
                    </a:lnTo>
                    <a:lnTo>
                      <a:pt x="514" y="338"/>
                    </a:lnTo>
                    <a:lnTo>
                      <a:pt x="514" y="330"/>
                    </a:lnTo>
                    <a:lnTo>
                      <a:pt x="516" y="327"/>
                    </a:lnTo>
                    <a:lnTo>
                      <a:pt x="518" y="323"/>
                    </a:lnTo>
                    <a:lnTo>
                      <a:pt x="520" y="321"/>
                    </a:lnTo>
                    <a:lnTo>
                      <a:pt x="523" y="320"/>
                    </a:lnTo>
                    <a:lnTo>
                      <a:pt x="523" y="320"/>
                    </a:lnTo>
                    <a:lnTo>
                      <a:pt x="528" y="319"/>
                    </a:lnTo>
                    <a:lnTo>
                      <a:pt x="533" y="319"/>
                    </a:lnTo>
                    <a:lnTo>
                      <a:pt x="537" y="319"/>
                    </a:lnTo>
                    <a:lnTo>
                      <a:pt x="542" y="320"/>
                    </a:lnTo>
                    <a:lnTo>
                      <a:pt x="550" y="325"/>
                    </a:lnTo>
                    <a:lnTo>
                      <a:pt x="559" y="331"/>
                    </a:lnTo>
                    <a:lnTo>
                      <a:pt x="568" y="341"/>
                    </a:lnTo>
                    <a:lnTo>
                      <a:pt x="576" y="350"/>
                    </a:lnTo>
                    <a:lnTo>
                      <a:pt x="592" y="368"/>
                    </a:lnTo>
                    <a:lnTo>
                      <a:pt x="592" y="368"/>
                    </a:lnTo>
                    <a:lnTo>
                      <a:pt x="595" y="370"/>
                    </a:lnTo>
                    <a:lnTo>
                      <a:pt x="599" y="371"/>
                    </a:lnTo>
                    <a:lnTo>
                      <a:pt x="608" y="374"/>
                    </a:lnTo>
                    <a:lnTo>
                      <a:pt x="617" y="376"/>
                    </a:lnTo>
                    <a:lnTo>
                      <a:pt x="620" y="378"/>
                    </a:lnTo>
                    <a:lnTo>
                      <a:pt x="624" y="380"/>
                    </a:lnTo>
                    <a:lnTo>
                      <a:pt x="624" y="380"/>
                    </a:lnTo>
                    <a:lnTo>
                      <a:pt x="625" y="384"/>
                    </a:lnTo>
                    <a:lnTo>
                      <a:pt x="625" y="387"/>
                    </a:lnTo>
                    <a:lnTo>
                      <a:pt x="626" y="392"/>
                    </a:lnTo>
                    <a:lnTo>
                      <a:pt x="627" y="393"/>
                    </a:lnTo>
                    <a:lnTo>
                      <a:pt x="629" y="395"/>
                    </a:lnTo>
                    <a:lnTo>
                      <a:pt x="629" y="395"/>
                    </a:lnTo>
                    <a:lnTo>
                      <a:pt x="638" y="399"/>
                    </a:lnTo>
                    <a:lnTo>
                      <a:pt x="647" y="399"/>
                    </a:lnTo>
                    <a:lnTo>
                      <a:pt x="652" y="399"/>
                    </a:lnTo>
                    <a:lnTo>
                      <a:pt x="655" y="397"/>
                    </a:lnTo>
                    <a:lnTo>
                      <a:pt x="659" y="395"/>
                    </a:lnTo>
                    <a:lnTo>
                      <a:pt x="662" y="393"/>
                    </a:lnTo>
                    <a:lnTo>
                      <a:pt x="662" y="393"/>
                    </a:lnTo>
                    <a:lnTo>
                      <a:pt x="668" y="387"/>
                    </a:lnTo>
                    <a:lnTo>
                      <a:pt x="674" y="381"/>
                    </a:lnTo>
                    <a:lnTo>
                      <a:pt x="686" y="374"/>
                    </a:lnTo>
                    <a:lnTo>
                      <a:pt x="699" y="366"/>
                    </a:lnTo>
                    <a:lnTo>
                      <a:pt x="704" y="362"/>
                    </a:lnTo>
                    <a:lnTo>
                      <a:pt x="710" y="356"/>
                    </a:lnTo>
                    <a:lnTo>
                      <a:pt x="710" y="356"/>
                    </a:lnTo>
                    <a:lnTo>
                      <a:pt x="711" y="355"/>
                    </a:lnTo>
                    <a:lnTo>
                      <a:pt x="712" y="353"/>
                    </a:lnTo>
                    <a:lnTo>
                      <a:pt x="711" y="350"/>
                    </a:lnTo>
                    <a:lnTo>
                      <a:pt x="709" y="346"/>
                    </a:lnTo>
                    <a:lnTo>
                      <a:pt x="704" y="343"/>
                    </a:lnTo>
                    <a:lnTo>
                      <a:pt x="694" y="337"/>
                    </a:lnTo>
                    <a:lnTo>
                      <a:pt x="685" y="331"/>
                    </a:lnTo>
                    <a:lnTo>
                      <a:pt x="685" y="331"/>
                    </a:lnTo>
                    <a:lnTo>
                      <a:pt x="683" y="328"/>
                    </a:lnTo>
                    <a:lnTo>
                      <a:pt x="683" y="325"/>
                    </a:lnTo>
                    <a:lnTo>
                      <a:pt x="683" y="320"/>
                    </a:lnTo>
                    <a:lnTo>
                      <a:pt x="685" y="314"/>
                    </a:lnTo>
                    <a:lnTo>
                      <a:pt x="690" y="304"/>
                    </a:lnTo>
                    <a:lnTo>
                      <a:pt x="693" y="294"/>
                    </a:lnTo>
                    <a:lnTo>
                      <a:pt x="693" y="294"/>
                    </a:lnTo>
                    <a:lnTo>
                      <a:pt x="686" y="294"/>
                    </a:lnTo>
                    <a:lnTo>
                      <a:pt x="678" y="295"/>
                    </a:lnTo>
                    <a:lnTo>
                      <a:pt x="662" y="297"/>
                    </a:lnTo>
                    <a:lnTo>
                      <a:pt x="654" y="298"/>
                    </a:lnTo>
                    <a:lnTo>
                      <a:pt x="647" y="297"/>
                    </a:lnTo>
                    <a:lnTo>
                      <a:pt x="642" y="295"/>
                    </a:lnTo>
                    <a:lnTo>
                      <a:pt x="637" y="292"/>
                    </a:lnTo>
                    <a:lnTo>
                      <a:pt x="637" y="292"/>
                    </a:lnTo>
                    <a:lnTo>
                      <a:pt x="632" y="285"/>
                    </a:lnTo>
                    <a:lnTo>
                      <a:pt x="626" y="280"/>
                    </a:lnTo>
                    <a:lnTo>
                      <a:pt x="619" y="276"/>
                    </a:lnTo>
                    <a:lnTo>
                      <a:pt x="612" y="273"/>
                    </a:lnTo>
                    <a:lnTo>
                      <a:pt x="597" y="268"/>
                    </a:lnTo>
                    <a:lnTo>
                      <a:pt x="581" y="264"/>
                    </a:lnTo>
                    <a:lnTo>
                      <a:pt x="567" y="261"/>
                    </a:lnTo>
                    <a:lnTo>
                      <a:pt x="553" y="255"/>
                    </a:lnTo>
                    <a:lnTo>
                      <a:pt x="546" y="252"/>
                    </a:lnTo>
                    <a:lnTo>
                      <a:pt x="541" y="247"/>
                    </a:lnTo>
                    <a:lnTo>
                      <a:pt x="535" y="243"/>
                    </a:lnTo>
                    <a:lnTo>
                      <a:pt x="530" y="236"/>
                    </a:lnTo>
                    <a:lnTo>
                      <a:pt x="530" y="236"/>
                    </a:lnTo>
                    <a:lnTo>
                      <a:pt x="527" y="229"/>
                    </a:lnTo>
                    <a:lnTo>
                      <a:pt x="526" y="221"/>
                    </a:lnTo>
                    <a:lnTo>
                      <a:pt x="526" y="212"/>
                    </a:lnTo>
                    <a:lnTo>
                      <a:pt x="526" y="204"/>
                    </a:lnTo>
                    <a:lnTo>
                      <a:pt x="527" y="186"/>
                    </a:lnTo>
                    <a:lnTo>
                      <a:pt x="526" y="177"/>
                    </a:lnTo>
                    <a:lnTo>
                      <a:pt x="523" y="169"/>
                    </a:lnTo>
                    <a:lnTo>
                      <a:pt x="523" y="169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造字工房尚雅体演示版常规体" pitchFamily="50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5" name="Freeform: Shape 42"/>
              <p:cNvSpPr/>
              <p:nvPr/>
            </p:nvSpPr>
            <p:spPr bwMode="auto">
              <a:xfrm>
                <a:off x="6610350" y="1595438"/>
                <a:ext cx="574675" cy="311150"/>
              </a:xfrm>
              <a:custGeom>
                <a:gdLst>
                  <a:gd name="T0" fmla="*/ 43 w 724"/>
                  <a:gd name="T1" fmla="*/ 132 h 392"/>
                  <a:gd name="T2" fmla="*/ 76 w 724"/>
                  <a:gd name="T3" fmla="*/ 143 h 392"/>
                  <a:gd name="T4" fmla="*/ 90 w 724"/>
                  <a:gd name="T5" fmla="*/ 152 h 392"/>
                  <a:gd name="T6" fmla="*/ 157 w 724"/>
                  <a:gd name="T7" fmla="*/ 134 h 392"/>
                  <a:gd name="T8" fmla="*/ 194 w 724"/>
                  <a:gd name="T9" fmla="*/ 142 h 392"/>
                  <a:gd name="T10" fmla="*/ 213 w 724"/>
                  <a:gd name="T11" fmla="*/ 151 h 392"/>
                  <a:gd name="T12" fmla="*/ 244 w 724"/>
                  <a:gd name="T13" fmla="*/ 136 h 392"/>
                  <a:gd name="T14" fmla="*/ 256 w 724"/>
                  <a:gd name="T15" fmla="*/ 139 h 392"/>
                  <a:gd name="T16" fmla="*/ 263 w 724"/>
                  <a:gd name="T17" fmla="*/ 165 h 392"/>
                  <a:gd name="T18" fmla="*/ 231 w 724"/>
                  <a:gd name="T19" fmla="*/ 198 h 392"/>
                  <a:gd name="T20" fmla="*/ 197 w 724"/>
                  <a:gd name="T21" fmla="*/ 214 h 392"/>
                  <a:gd name="T22" fmla="*/ 160 w 724"/>
                  <a:gd name="T23" fmla="*/ 188 h 392"/>
                  <a:gd name="T24" fmla="*/ 133 w 724"/>
                  <a:gd name="T25" fmla="*/ 185 h 392"/>
                  <a:gd name="T26" fmla="*/ 134 w 724"/>
                  <a:gd name="T27" fmla="*/ 201 h 392"/>
                  <a:gd name="T28" fmla="*/ 159 w 724"/>
                  <a:gd name="T29" fmla="*/ 255 h 392"/>
                  <a:gd name="T30" fmla="*/ 150 w 724"/>
                  <a:gd name="T31" fmla="*/ 274 h 392"/>
                  <a:gd name="T32" fmla="*/ 118 w 724"/>
                  <a:gd name="T33" fmla="*/ 275 h 392"/>
                  <a:gd name="T34" fmla="*/ 111 w 724"/>
                  <a:gd name="T35" fmla="*/ 285 h 392"/>
                  <a:gd name="T36" fmla="*/ 126 w 724"/>
                  <a:gd name="T37" fmla="*/ 313 h 392"/>
                  <a:gd name="T38" fmla="*/ 126 w 724"/>
                  <a:gd name="T39" fmla="*/ 330 h 392"/>
                  <a:gd name="T40" fmla="*/ 98 w 724"/>
                  <a:gd name="T41" fmla="*/ 337 h 392"/>
                  <a:gd name="T42" fmla="*/ 89 w 724"/>
                  <a:gd name="T43" fmla="*/ 349 h 392"/>
                  <a:gd name="T44" fmla="*/ 77 w 724"/>
                  <a:gd name="T45" fmla="*/ 362 h 392"/>
                  <a:gd name="T46" fmla="*/ 83 w 724"/>
                  <a:gd name="T47" fmla="*/ 381 h 392"/>
                  <a:gd name="T48" fmla="*/ 105 w 724"/>
                  <a:gd name="T49" fmla="*/ 387 h 392"/>
                  <a:gd name="T50" fmla="*/ 163 w 724"/>
                  <a:gd name="T51" fmla="*/ 372 h 392"/>
                  <a:gd name="T52" fmla="*/ 183 w 724"/>
                  <a:gd name="T53" fmla="*/ 376 h 392"/>
                  <a:gd name="T54" fmla="*/ 268 w 724"/>
                  <a:gd name="T55" fmla="*/ 391 h 392"/>
                  <a:gd name="T56" fmla="*/ 317 w 724"/>
                  <a:gd name="T57" fmla="*/ 376 h 392"/>
                  <a:gd name="T58" fmla="*/ 304 w 724"/>
                  <a:gd name="T59" fmla="*/ 349 h 392"/>
                  <a:gd name="T60" fmla="*/ 297 w 724"/>
                  <a:gd name="T61" fmla="*/ 328 h 392"/>
                  <a:gd name="T62" fmla="*/ 309 w 724"/>
                  <a:gd name="T63" fmla="*/ 309 h 392"/>
                  <a:gd name="T64" fmla="*/ 371 w 724"/>
                  <a:gd name="T65" fmla="*/ 293 h 392"/>
                  <a:gd name="T66" fmla="*/ 383 w 724"/>
                  <a:gd name="T67" fmla="*/ 280 h 392"/>
                  <a:gd name="T68" fmla="*/ 401 w 724"/>
                  <a:gd name="T69" fmla="*/ 229 h 392"/>
                  <a:gd name="T70" fmla="*/ 459 w 724"/>
                  <a:gd name="T71" fmla="*/ 205 h 392"/>
                  <a:gd name="T72" fmla="*/ 525 w 724"/>
                  <a:gd name="T73" fmla="*/ 142 h 392"/>
                  <a:gd name="T74" fmla="*/ 552 w 724"/>
                  <a:gd name="T75" fmla="*/ 123 h 392"/>
                  <a:gd name="T76" fmla="*/ 594 w 724"/>
                  <a:gd name="T77" fmla="*/ 116 h 392"/>
                  <a:gd name="T78" fmla="*/ 641 w 724"/>
                  <a:gd name="T79" fmla="*/ 92 h 392"/>
                  <a:gd name="T80" fmla="*/ 695 w 724"/>
                  <a:gd name="T81" fmla="*/ 84 h 392"/>
                  <a:gd name="T82" fmla="*/ 722 w 724"/>
                  <a:gd name="T83" fmla="*/ 63 h 392"/>
                  <a:gd name="T84" fmla="*/ 703 w 724"/>
                  <a:gd name="T85" fmla="*/ 59 h 392"/>
                  <a:gd name="T86" fmla="*/ 681 w 724"/>
                  <a:gd name="T87" fmla="*/ 58 h 392"/>
                  <a:gd name="T88" fmla="*/ 633 w 724"/>
                  <a:gd name="T89" fmla="*/ 17 h 392"/>
                  <a:gd name="T90" fmla="*/ 610 w 724"/>
                  <a:gd name="T91" fmla="*/ 14 h 392"/>
                  <a:gd name="T92" fmla="*/ 588 w 724"/>
                  <a:gd name="T93" fmla="*/ 18 h 392"/>
                  <a:gd name="T94" fmla="*/ 534 w 724"/>
                  <a:gd name="T95" fmla="*/ 5 h 392"/>
                  <a:gd name="T96" fmla="*/ 465 w 724"/>
                  <a:gd name="T97" fmla="*/ 1 h 392"/>
                  <a:gd name="T98" fmla="*/ 304 w 724"/>
                  <a:gd name="T99" fmla="*/ 27 h 392"/>
                  <a:gd name="T100" fmla="*/ 241 w 724"/>
                  <a:gd name="T101" fmla="*/ 53 h 392"/>
                  <a:gd name="T102" fmla="*/ 193 w 724"/>
                  <a:gd name="T103" fmla="*/ 50 h 392"/>
                  <a:gd name="T104" fmla="*/ 150 w 724"/>
                  <a:gd name="T105" fmla="*/ 40 h 392"/>
                  <a:gd name="T106" fmla="*/ 108 w 724"/>
                  <a:gd name="T107" fmla="*/ 67 h 392"/>
                  <a:gd name="T108" fmla="*/ 26 w 724"/>
                  <a:gd name="T109" fmla="*/ 96 h 392"/>
                  <a:gd name="T110" fmla="*/ 0 w 724"/>
                  <a:gd name="T111" fmla="*/ 105 h 392"/>
                  <a:gd name="T112" fmla="*/ 15 w 724"/>
                  <a:gd name="T113" fmla="*/ 124 h 39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724" h="392">
                    <a:moveTo>
                      <a:pt x="15" y="124"/>
                    </a:moveTo>
                    <a:lnTo>
                      <a:pt x="15" y="124"/>
                    </a:lnTo>
                    <a:lnTo>
                      <a:pt x="22" y="127"/>
                    </a:lnTo>
                    <a:lnTo>
                      <a:pt x="28" y="129"/>
                    </a:lnTo>
                    <a:lnTo>
                      <a:pt x="43" y="132"/>
                    </a:lnTo>
                    <a:lnTo>
                      <a:pt x="58" y="134"/>
                    </a:lnTo>
                    <a:lnTo>
                      <a:pt x="66" y="136"/>
                    </a:lnTo>
                    <a:lnTo>
                      <a:pt x="73" y="140"/>
                    </a:lnTo>
                    <a:lnTo>
                      <a:pt x="73" y="140"/>
                    </a:lnTo>
                    <a:lnTo>
                      <a:pt x="76" y="143"/>
                    </a:lnTo>
                    <a:lnTo>
                      <a:pt x="78" y="148"/>
                    </a:lnTo>
                    <a:lnTo>
                      <a:pt x="81" y="152"/>
                    </a:lnTo>
                    <a:lnTo>
                      <a:pt x="83" y="154"/>
                    </a:lnTo>
                    <a:lnTo>
                      <a:pt x="83" y="154"/>
                    </a:lnTo>
                    <a:lnTo>
                      <a:pt x="90" y="152"/>
                    </a:lnTo>
                    <a:lnTo>
                      <a:pt x="98" y="151"/>
                    </a:lnTo>
                    <a:lnTo>
                      <a:pt x="113" y="147"/>
                    </a:lnTo>
                    <a:lnTo>
                      <a:pt x="127" y="142"/>
                    </a:lnTo>
                    <a:lnTo>
                      <a:pt x="142" y="138"/>
                    </a:lnTo>
                    <a:lnTo>
                      <a:pt x="157" y="134"/>
                    </a:lnTo>
                    <a:lnTo>
                      <a:pt x="165" y="134"/>
                    </a:lnTo>
                    <a:lnTo>
                      <a:pt x="172" y="134"/>
                    </a:lnTo>
                    <a:lnTo>
                      <a:pt x="180" y="135"/>
                    </a:lnTo>
                    <a:lnTo>
                      <a:pt x="188" y="138"/>
                    </a:lnTo>
                    <a:lnTo>
                      <a:pt x="194" y="142"/>
                    </a:lnTo>
                    <a:lnTo>
                      <a:pt x="202" y="148"/>
                    </a:lnTo>
                    <a:lnTo>
                      <a:pt x="202" y="148"/>
                    </a:lnTo>
                    <a:lnTo>
                      <a:pt x="206" y="149"/>
                    </a:lnTo>
                    <a:lnTo>
                      <a:pt x="209" y="150"/>
                    </a:lnTo>
                    <a:lnTo>
                      <a:pt x="213" y="151"/>
                    </a:lnTo>
                    <a:lnTo>
                      <a:pt x="216" y="150"/>
                    </a:lnTo>
                    <a:lnTo>
                      <a:pt x="223" y="148"/>
                    </a:lnTo>
                    <a:lnTo>
                      <a:pt x="231" y="143"/>
                    </a:lnTo>
                    <a:lnTo>
                      <a:pt x="238" y="140"/>
                    </a:lnTo>
                    <a:lnTo>
                      <a:pt x="244" y="136"/>
                    </a:lnTo>
                    <a:lnTo>
                      <a:pt x="248" y="136"/>
                    </a:lnTo>
                    <a:lnTo>
                      <a:pt x="250" y="136"/>
                    </a:lnTo>
                    <a:lnTo>
                      <a:pt x="254" y="136"/>
                    </a:lnTo>
                    <a:lnTo>
                      <a:pt x="256" y="139"/>
                    </a:lnTo>
                    <a:lnTo>
                      <a:pt x="256" y="139"/>
                    </a:lnTo>
                    <a:lnTo>
                      <a:pt x="260" y="144"/>
                    </a:lnTo>
                    <a:lnTo>
                      <a:pt x="263" y="149"/>
                    </a:lnTo>
                    <a:lnTo>
                      <a:pt x="264" y="155"/>
                    </a:lnTo>
                    <a:lnTo>
                      <a:pt x="264" y="160"/>
                    </a:lnTo>
                    <a:lnTo>
                      <a:pt x="263" y="165"/>
                    </a:lnTo>
                    <a:lnTo>
                      <a:pt x="260" y="171"/>
                    </a:lnTo>
                    <a:lnTo>
                      <a:pt x="257" y="175"/>
                    </a:lnTo>
                    <a:lnTo>
                      <a:pt x="252" y="180"/>
                    </a:lnTo>
                    <a:lnTo>
                      <a:pt x="242" y="190"/>
                    </a:lnTo>
                    <a:lnTo>
                      <a:pt x="231" y="198"/>
                    </a:lnTo>
                    <a:lnTo>
                      <a:pt x="208" y="213"/>
                    </a:lnTo>
                    <a:lnTo>
                      <a:pt x="208" y="213"/>
                    </a:lnTo>
                    <a:lnTo>
                      <a:pt x="205" y="214"/>
                    </a:lnTo>
                    <a:lnTo>
                      <a:pt x="202" y="214"/>
                    </a:lnTo>
                    <a:lnTo>
                      <a:pt x="197" y="214"/>
                    </a:lnTo>
                    <a:lnTo>
                      <a:pt x="191" y="210"/>
                    </a:lnTo>
                    <a:lnTo>
                      <a:pt x="184" y="207"/>
                    </a:lnTo>
                    <a:lnTo>
                      <a:pt x="172" y="197"/>
                    </a:lnTo>
                    <a:lnTo>
                      <a:pt x="166" y="192"/>
                    </a:lnTo>
                    <a:lnTo>
                      <a:pt x="160" y="188"/>
                    </a:lnTo>
                    <a:lnTo>
                      <a:pt x="160" y="188"/>
                    </a:lnTo>
                    <a:lnTo>
                      <a:pt x="151" y="185"/>
                    </a:lnTo>
                    <a:lnTo>
                      <a:pt x="142" y="184"/>
                    </a:lnTo>
                    <a:lnTo>
                      <a:pt x="138" y="184"/>
                    </a:lnTo>
                    <a:lnTo>
                      <a:pt x="133" y="185"/>
                    </a:lnTo>
                    <a:lnTo>
                      <a:pt x="131" y="187"/>
                    </a:lnTo>
                    <a:lnTo>
                      <a:pt x="131" y="190"/>
                    </a:lnTo>
                    <a:lnTo>
                      <a:pt x="131" y="190"/>
                    </a:lnTo>
                    <a:lnTo>
                      <a:pt x="132" y="196"/>
                    </a:lnTo>
                    <a:lnTo>
                      <a:pt x="134" y="201"/>
                    </a:lnTo>
                    <a:lnTo>
                      <a:pt x="140" y="212"/>
                    </a:lnTo>
                    <a:lnTo>
                      <a:pt x="153" y="233"/>
                    </a:lnTo>
                    <a:lnTo>
                      <a:pt x="158" y="245"/>
                    </a:lnTo>
                    <a:lnTo>
                      <a:pt x="159" y="249"/>
                    </a:lnTo>
                    <a:lnTo>
                      <a:pt x="159" y="255"/>
                    </a:lnTo>
                    <a:lnTo>
                      <a:pt x="159" y="259"/>
                    </a:lnTo>
                    <a:lnTo>
                      <a:pt x="157" y="265"/>
                    </a:lnTo>
                    <a:lnTo>
                      <a:pt x="155" y="270"/>
                    </a:lnTo>
                    <a:lnTo>
                      <a:pt x="150" y="274"/>
                    </a:lnTo>
                    <a:lnTo>
                      <a:pt x="150" y="274"/>
                    </a:lnTo>
                    <a:lnTo>
                      <a:pt x="148" y="276"/>
                    </a:lnTo>
                    <a:lnTo>
                      <a:pt x="144" y="276"/>
                    </a:lnTo>
                    <a:lnTo>
                      <a:pt x="139" y="278"/>
                    </a:lnTo>
                    <a:lnTo>
                      <a:pt x="125" y="275"/>
                    </a:lnTo>
                    <a:lnTo>
                      <a:pt x="118" y="275"/>
                    </a:lnTo>
                    <a:lnTo>
                      <a:pt x="114" y="276"/>
                    </a:lnTo>
                    <a:lnTo>
                      <a:pt x="113" y="278"/>
                    </a:lnTo>
                    <a:lnTo>
                      <a:pt x="111" y="280"/>
                    </a:lnTo>
                    <a:lnTo>
                      <a:pt x="111" y="282"/>
                    </a:lnTo>
                    <a:lnTo>
                      <a:pt x="111" y="285"/>
                    </a:lnTo>
                    <a:lnTo>
                      <a:pt x="111" y="285"/>
                    </a:lnTo>
                    <a:lnTo>
                      <a:pt x="113" y="290"/>
                    </a:lnTo>
                    <a:lnTo>
                      <a:pt x="115" y="293"/>
                    </a:lnTo>
                    <a:lnTo>
                      <a:pt x="120" y="303"/>
                    </a:lnTo>
                    <a:lnTo>
                      <a:pt x="126" y="313"/>
                    </a:lnTo>
                    <a:lnTo>
                      <a:pt x="128" y="317"/>
                    </a:lnTo>
                    <a:lnTo>
                      <a:pt x="130" y="322"/>
                    </a:lnTo>
                    <a:lnTo>
                      <a:pt x="130" y="322"/>
                    </a:lnTo>
                    <a:lnTo>
                      <a:pt x="128" y="326"/>
                    </a:lnTo>
                    <a:lnTo>
                      <a:pt x="126" y="330"/>
                    </a:lnTo>
                    <a:lnTo>
                      <a:pt x="123" y="333"/>
                    </a:lnTo>
                    <a:lnTo>
                      <a:pt x="118" y="336"/>
                    </a:lnTo>
                    <a:lnTo>
                      <a:pt x="114" y="337"/>
                    </a:lnTo>
                    <a:lnTo>
                      <a:pt x="108" y="338"/>
                    </a:lnTo>
                    <a:lnTo>
                      <a:pt x="98" y="337"/>
                    </a:lnTo>
                    <a:lnTo>
                      <a:pt x="98" y="337"/>
                    </a:lnTo>
                    <a:lnTo>
                      <a:pt x="97" y="341"/>
                    </a:lnTo>
                    <a:lnTo>
                      <a:pt x="95" y="345"/>
                    </a:lnTo>
                    <a:lnTo>
                      <a:pt x="92" y="348"/>
                    </a:lnTo>
                    <a:lnTo>
                      <a:pt x="89" y="349"/>
                    </a:lnTo>
                    <a:lnTo>
                      <a:pt x="84" y="351"/>
                    </a:lnTo>
                    <a:lnTo>
                      <a:pt x="81" y="354"/>
                    </a:lnTo>
                    <a:lnTo>
                      <a:pt x="78" y="357"/>
                    </a:lnTo>
                    <a:lnTo>
                      <a:pt x="77" y="362"/>
                    </a:lnTo>
                    <a:lnTo>
                      <a:pt x="77" y="362"/>
                    </a:lnTo>
                    <a:lnTo>
                      <a:pt x="76" y="367"/>
                    </a:lnTo>
                    <a:lnTo>
                      <a:pt x="77" y="372"/>
                    </a:lnTo>
                    <a:lnTo>
                      <a:pt x="78" y="375"/>
                    </a:lnTo>
                    <a:lnTo>
                      <a:pt x="81" y="379"/>
                    </a:lnTo>
                    <a:lnTo>
                      <a:pt x="83" y="381"/>
                    </a:lnTo>
                    <a:lnTo>
                      <a:pt x="85" y="383"/>
                    </a:lnTo>
                    <a:lnTo>
                      <a:pt x="93" y="386"/>
                    </a:lnTo>
                    <a:lnTo>
                      <a:pt x="93" y="386"/>
                    </a:lnTo>
                    <a:lnTo>
                      <a:pt x="99" y="387"/>
                    </a:lnTo>
                    <a:lnTo>
                      <a:pt x="105" y="387"/>
                    </a:lnTo>
                    <a:lnTo>
                      <a:pt x="117" y="384"/>
                    </a:lnTo>
                    <a:lnTo>
                      <a:pt x="128" y="382"/>
                    </a:lnTo>
                    <a:lnTo>
                      <a:pt x="140" y="378"/>
                    </a:lnTo>
                    <a:lnTo>
                      <a:pt x="151" y="374"/>
                    </a:lnTo>
                    <a:lnTo>
                      <a:pt x="163" y="372"/>
                    </a:lnTo>
                    <a:lnTo>
                      <a:pt x="168" y="372"/>
                    </a:lnTo>
                    <a:lnTo>
                      <a:pt x="173" y="372"/>
                    </a:lnTo>
                    <a:lnTo>
                      <a:pt x="178" y="374"/>
                    </a:lnTo>
                    <a:lnTo>
                      <a:pt x="183" y="376"/>
                    </a:lnTo>
                    <a:lnTo>
                      <a:pt x="183" y="376"/>
                    </a:lnTo>
                    <a:lnTo>
                      <a:pt x="199" y="383"/>
                    </a:lnTo>
                    <a:lnTo>
                      <a:pt x="216" y="388"/>
                    </a:lnTo>
                    <a:lnTo>
                      <a:pt x="233" y="391"/>
                    </a:lnTo>
                    <a:lnTo>
                      <a:pt x="250" y="392"/>
                    </a:lnTo>
                    <a:lnTo>
                      <a:pt x="268" y="391"/>
                    </a:lnTo>
                    <a:lnTo>
                      <a:pt x="284" y="388"/>
                    </a:lnTo>
                    <a:lnTo>
                      <a:pt x="300" y="383"/>
                    </a:lnTo>
                    <a:lnTo>
                      <a:pt x="315" y="378"/>
                    </a:lnTo>
                    <a:lnTo>
                      <a:pt x="315" y="378"/>
                    </a:lnTo>
                    <a:lnTo>
                      <a:pt x="317" y="376"/>
                    </a:lnTo>
                    <a:lnTo>
                      <a:pt x="317" y="375"/>
                    </a:lnTo>
                    <a:lnTo>
                      <a:pt x="317" y="372"/>
                    </a:lnTo>
                    <a:lnTo>
                      <a:pt x="315" y="367"/>
                    </a:lnTo>
                    <a:lnTo>
                      <a:pt x="312" y="362"/>
                    </a:lnTo>
                    <a:lnTo>
                      <a:pt x="304" y="349"/>
                    </a:lnTo>
                    <a:lnTo>
                      <a:pt x="300" y="343"/>
                    </a:lnTo>
                    <a:lnTo>
                      <a:pt x="298" y="337"/>
                    </a:lnTo>
                    <a:lnTo>
                      <a:pt x="298" y="337"/>
                    </a:lnTo>
                    <a:lnTo>
                      <a:pt x="297" y="332"/>
                    </a:lnTo>
                    <a:lnTo>
                      <a:pt x="297" y="328"/>
                    </a:lnTo>
                    <a:lnTo>
                      <a:pt x="298" y="323"/>
                    </a:lnTo>
                    <a:lnTo>
                      <a:pt x="300" y="320"/>
                    </a:lnTo>
                    <a:lnTo>
                      <a:pt x="305" y="313"/>
                    </a:lnTo>
                    <a:lnTo>
                      <a:pt x="309" y="309"/>
                    </a:lnTo>
                    <a:lnTo>
                      <a:pt x="309" y="309"/>
                    </a:lnTo>
                    <a:lnTo>
                      <a:pt x="318" y="305"/>
                    </a:lnTo>
                    <a:lnTo>
                      <a:pt x="330" y="303"/>
                    </a:lnTo>
                    <a:lnTo>
                      <a:pt x="351" y="299"/>
                    </a:lnTo>
                    <a:lnTo>
                      <a:pt x="362" y="297"/>
                    </a:lnTo>
                    <a:lnTo>
                      <a:pt x="371" y="293"/>
                    </a:lnTo>
                    <a:lnTo>
                      <a:pt x="374" y="291"/>
                    </a:lnTo>
                    <a:lnTo>
                      <a:pt x="378" y="289"/>
                    </a:lnTo>
                    <a:lnTo>
                      <a:pt x="381" y="284"/>
                    </a:lnTo>
                    <a:lnTo>
                      <a:pt x="383" y="280"/>
                    </a:lnTo>
                    <a:lnTo>
                      <a:pt x="383" y="280"/>
                    </a:lnTo>
                    <a:lnTo>
                      <a:pt x="387" y="264"/>
                    </a:lnTo>
                    <a:lnTo>
                      <a:pt x="391" y="248"/>
                    </a:lnTo>
                    <a:lnTo>
                      <a:pt x="393" y="240"/>
                    </a:lnTo>
                    <a:lnTo>
                      <a:pt x="397" y="233"/>
                    </a:lnTo>
                    <a:lnTo>
                      <a:pt x="401" y="229"/>
                    </a:lnTo>
                    <a:lnTo>
                      <a:pt x="407" y="225"/>
                    </a:lnTo>
                    <a:lnTo>
                      <a:pt x="407" y="225"/>
                    </a:lnTo>
                    <a:lnTo>
                      <a:pt x="425" y="220"/>
                    </a:lnTo>
                    <a:lnTo>
                      <a:pt x="442" y="213"/>
                    </a:lnTo>
                    <a:lnTo>
                      <a:pt x="459" y="205"/>
                    </a:lnTo>
                    <a:lnTo>
                      <a:pt x="474" y="196"/>
                    </a:lnTo>
                    <a:lnTo>
                      <a:pt x="489" y="185"/>
                    </a:lnTo>
                    <a:lnTo>
                      <a:pt x="503" y="173"/>
                    </a:lnTo>
                    <a:lnTo>
                      <a:pt x="515" y="158"/>
                    </a:lnTo>
                    <a:lnTo>
                      <a:pt x="525" y="142"/>
                    </a:lnTo>
                    <a:lnTo>
                      <a:pt x="525" y="142"/>
                    </a:lnTo>
                    <a:lnTo>
                      <a:pt x="531" y="134"/>
                    </a:lnTo>
                    <a:lnTo>
                      <a:pt x="537" y="130"/>
                    </a:lnTo>
                    <a:lnTo>
                      <a:pt x="545" y="125"/>
                    </a:lnTo>
                    <a:lnTo>
                      <a:pt x="552" y="123"/>
                    </a:lnTo>
                    <a:lnTo>
                      <a:pt x="561" y="121"/>
                    </a:lnTo>
                    <a:lnTo>
                      <a:pt x="569" y="119"/>
                    </a:lnTo>
                    <a:lnTo>
                      <a:pt x="587" y="118"/>
                    </a:lnTo>
                    <a:lnTo>
                      <a:pt x="587" y="118"/>
                    </a:lnTo>
                    <a:lnTo>
                      <a:pt x="594" y="116"/>
                    </a:lnTo>
                    <a:lnTo>
                      <a:pt x="600" y="114"/>
                    </a:lnTo>
                    <a:lnTo>
                      <a:pt x="614" y="106"/>
                    </a:lnTo>
                    <a:lnTo>
                      <a:pt x="628" y="98"/>
                    </a:lnTo>
                    <a:lnTo>
                      <a:pt x="635" y="94"/>
                    </a:lnTo>
                    <a:lnTo>
                      <a:pt x="641" y="92"/>
                    </a:lnTo>
                    <a:lnTo>
                      <a:pt x="641" y="92"/>
                    </a:lnTo>
                    <a:lnTo>
                      <a:pt x="653" y="90"/>
                    </a:lnTo>
                    <a:lnTo>
                      <a:pt x="666" y="89"/>
                    </a:lnTo>
                    <a:lnTo>
                      <a:pt x="681" y="86"/>
                    </a:lnTo>
                    <a:lnTo>
                      <a:pt x="695" y="84"/>
                    </a:lnTo>
                    <a:lnTo>
                      <a:pt x="706" y="80"/>
                    </a:lnTo>
                    <a:lnTo>
                      <a:pt x="712" y="76"/>
                    </a:lnTo>
                    <a:lnTo>
                      <a:pt x="716" y="73"/>
                    </a:lnTo>
                    <a:lnTo>
                      <a:pt x="720" y="68"/>
                    </a:lnTo>
                    <a:lnTo>
                      <a:pt x="722" y="63"/>
                    </a:lnTo>
                    <a:lnTo>
                      <a:pt x="724" y="57"/>
                    </a:lnTo>
                    <a:lnTo>
                      <a:pt x="724" y="49"/>
                    </a:lnTo>
                    <a:lnTo>
                      <a:pt x="724" y="49"/>
                    </a:lnTo>
                    <a:lnTo>
                      <a:pt x="713" y="55"/>
                    </a:lnTo>
                    <a:lnTo>
                      <a:pt x="703" y="59"/>
                    </a:lnTo>
                    <a:lnTo>
                      <a:pt x="697" y="60"/>
                    </a:lnTo>
                    <a:lnTo>
                      <a:pt x="691" y="61"/>
                    </a:lnTo>
                    <a:lnTo>
                      <a:pt x="687" y="60"/>
                    </a:lnTo>
                    <a:lnTo>
                      <a:pt x="681" y="58"/>
                    </a:lnTo>
                    <a:lnTo>
                      <a:pt x="681" y="58"/>
                    </a:lnTo>
                    <a:lnTo>
                      <a:pt x="673" y="51"/>
                    </a:lnTo>
                    <a:lnTo>
                      <a:pt x="665" y="43"/>
                    </a:lnTo>
                    <a:lnTo>
                      <a:pt x="649" y="28"/>
                    </a:lnTo>
                    <a:lnTo>
                      <a:pt x="641" y="23"/>
                    </a:lnTo>
                    <a:lnTo>
                      <a:pt x="633" y="17"/>
                    </a:lnTo>
                    <a:lnTo>
                      <a:pt x="625" y="14"/>
                    </a:lnTo>
                    <a:lnTo>
                      <a:pt x="616" y="11"/>
                    </a:lnTo>
                    <a:lnTo>
                      <a:pt x="616" y="11"/>
                    </a:lnTo>
                    <a:lnTo>
                      <a:pt x="613" y="13"/>
                    </a:lnTo>
                    <a:lnTo>
                      <a:pt x="610" y="14"/>
                    </a:lnTo>
                    <a:lnTo>
                      <a:pt x="603" y="17"/>
                    </a:lnTo>
                    <a:lnTo>
                      <a:pt x="595" y="19"/>
                    </a:lnTo>
                    <a:lnTo>
                      <a:pt x="591" y="19"/>
                    </a:lnTo>
                    <a:lnTo>
                      <a:pt x="588" y="18"/>
                    </a:lnTo>
                    <a:lnTo>
                      <a:pt x="588" y="18"/>
                    </a:lnTo>
                    <a:lnTo>
                      <a:pt x="572" y="10"/>
                    </a:lnTo>
                    <a:lnTo>
                      <a:pt x="565" y="8"/>
                    </a:lnTo>
                    <a:lnTo>
                      <a:pt x="557" y="7"/>
                    </a:lnTo>
                    <a:lnTo>
                      <a:pt x="557" y="7"/>
                    </a:lnTo>
                    <a:lnTo>
                      <a:pt x="534" y="5"/>
                    </a:lnTo>
                    <a:lnTo>
                      <a:pt x="511" y="2"/>
                    </a:lnTo>
                    <a:lnTo>
                      <a:pt x="488" y="0"/>
                    </a:lnTo>
                    <a:lnTo>
                      <a:pt x="476" y="0"/>
                    </a:lnTo>
                    <a:lnTo>
                      <a:pt x="465" y="1"/>
                    </a:lnTo>
                    <a:lnTo>
                      <a:pt x="465" y="1"/>
                    </a:lnTo>
                    <a:lnTo>
                      <a:pt x="424" y="8"/>
                    </a:lnTo>
                    <a:lnTo>
                      <a:pt x="384" y="15"/>
                    </a:lnTo>
                    <a:lnTo>
                      <a:pt x="343" y="22"/>
                    </a:lnTo>
                    <a:lnTo>
                      <a:pt x="304" y="27"/>
                    </a:lnTo>
                    <a:lnTo>
                      <a:pt x="304" y="27"/>
                    </a:lnTo>
                    <a:lnTo>
                      <a:pt x="292" y="30"/>
                    </a:lnTo>
                    <a:lnTo>
                      <a:pt x="282" y="34"/>
                    </a:lnTo>
                    <a:lnTo>
                      <a:pt x="262" y="44"/>
                    </a:lnTo>
                    <a:lnTo>
                      <a:pt x="251" y="49"/>
                    </a:lnTo>
                    <a:lnTo>
                      <a:pt x="241" y="53"/>
                    </a:lnTo>
                    <a:lnTo>
                      <a:pt x="231" y="56"/>
                    </a:lnTo>
                    <a:lnTo>
                      <a:pt x="219" y="57"/>
                    </a:lnTo>
                    <a:lnTo>
                      <a:pt x="219" y="57"/>
                    </a:lnTo>
                    <a:lnTo>
                      <a:pt x="207" y="55"/>
                    </a:lnTo>
                    <a:lnTo>
                      <a:pt x="193" y="50"/>
                    </a:lnTo>
                    <a:lnTo>
                      <a:pt x="166" y="40"/>
                    </a:lnTo>
                    <a:lnTo>
                      <a:pt x="166" y="40"/>
                    </a:lnTo>
                    <a:lnTo>
                      <a:pt x="161" y="39"/>
                    </a:lnTo>
                    <a:lnTo>
                      <a:pt x="158" y="39"/>
                    </a:lnTo>
                    <a:lnTo>
                      <a:pt x="150" y="40"/>
                    </a:lnTo>
                    <a:lnTo>
                      <a:pt x="143" y="43"/>
                    </a:lnTo>
                    <a:lnTo>
                      <a:pt x="139" y="47"/>
                    </a:lnTo>
                    <a:lnTo>
                      <a:pt x="139" y="47"/>
                    </a:lnTo>
                    <a:lnTo>
                      <a:pt x="124" y="58"/>
                    </a:lnTo>
                    <a:lnTo>
                      <a:pt x="108" y="67"/>
                    </a:lnTo>
                    <a:lnTo>
                      <a:pt x="92" y="76"/>
                    </a:lnTo>
                    <a:lnTo>
                      <a:pt x="76" y="83"/>
                    </a:lnTo>
                    <a:lnTo>
                      <a:pt x="60" y="89"/>
                    </a:lnTo>
                    <a:lnTo>
                      <a:pt x="43" y="92"/>
                    </a:lnTo>
                    <a:lnTo>
                      <a:pt x="26" y="96"/>
                    </a:lnTo>
                    <a:lnTo>
                      <a:pt x="9" y="98"/>
                    </a:lnTo>
                    <a:lnTo>
                      <a:pt x="9" y="98"/>
                    </a:lnTo>
                    <a:lnTo>
                      <a:pt x="4" y="99"/>
                    </a:lnTo>
                    <a:lnTo>
                      <a:pt x="1" y="101"/>
                    </a:lnTo>
                    <a:lnTo>
                      <a:pt x="0" y="105"/>
                    </a:lnTo>
                    <a:lnTo>
                      <a:pt x="1" y="109"/>
                    </a:lnTo>
                    <a:lnTo>
                      <a:pt x="3" y="114"/>
                    </a:lnTo>
                    <a:lnTo>
                      <a:pt x="7" y="118"/>
                    </a:lnTo>
                    <a:lnTo>
                      <a:pt x="10" y="122"/>
                    </a:lnTo>
                    <a:lnTo>
                      <a:pt x="15" y="124"/>
                    </a:lnTo>
                    <a:lnTo>
                      <a:pt x="15" y="12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造字工房尚雅体演示版常规体" pitchFamily="50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6" name="Freeform: Shape 43"/>
              <p:cNvSpPr/>
              <p:nvPr/>
            </p:nvSpPr>
            <p:spPr bwMode="auto">
              <a:xfrm>
                <a:off x="6523038" y="1704975"/>
                <a:ext cx="158750" cy="114300"/>
              </a:xfrm>
              <a:custGeom>
                <a:gdLst>
                  <a:gd name="T0" fmla="*/ 26 w 200"/>
                  <a:gd name="T1" fmla="*/ 76 h 143"/>
                  <a:gd name="T2" fmla="*/ 35 w 200"/>
                  <a:gd name="T3" fmla="*/ 86 h 143"/>
                  <a:gd name="T4" fmla="*/ 49 w 200"/>
                  <a:gd name="T5" fmla="*/ 111 h 143"/>
                  <a:gd name="T6" fmla="*/ 58 w 200"/>
                  <a:gd name="T7" fmla="*/ 129 h 143"/>
                  <a:gd name="T8" fmla="*/ 67 w 200"/>
                  <a:gd name="T9" fmla="*/ 139 h 143"/>
                  <a:gd name="T10" fmla="*/ 77 w 200"/>
                  <a:gd name="T11" fmla="*/ 143 h 143"/>
                  <a:gd name="T12" fmla="*/ 90 w 200"/>
                  <a:gd name="T13" fmla="*/ 142 h 143"/>
                  <a:gd name="T14" fmla="*/ 98 w 200"/>
                  <a:gd name="T15" fmla="*/ 140 h 143"/>
                  <a:gd name="T16" fmla="*/ 139 w 200"/>
                  <a:gd name="T17" fmla="*/ 124 h 143"/>
                  <a:gd name="T18" fmla="*/ 170 w 200"/>
                  <a:gd name="T19" fmla="*/ 116 h 143"/>
                  <a:gd name="T20" fmla="*/ 182 w 200"/>
                  <a:gd name="T21" fmla="*/ 113 h 143"/>
                  <a:gd name="T22" fmla="*/ 192 w 200"/>
                  <a:gd name="T23" fmla="*/ 109 h 143"/>
                  <a:gd name="T24" fmla="*/ 199 w 200"/>
                  <a:gd name="T25" fmla="*/ 101 h 143"/>
                  <a:gd name="T26" fmla="*/ 199 w 200"/>
                  <a:gd name="T27" fmla="*/ 90 h 143"/>
                  <a:gd name="T28" fmla="*/ 191 w 200"/>
                  <a:gd name="T29" fmla="*/ 78 h 143"/>
                  <a:gd name="T30" fmla="*/ 166 w 200"/>
                  <a:gd name="T31" fmla="*/ 57 h 143"/>
                  <a:gd name="T32" fmla="*/ 144 w 200"/>
                  <a:gd name="T33" fmla="*/ 35 h 143"/>
                  <a:gd name="T34" fmla="*/ 135 w 200"/>
                  <a:gd name="T35" fmla="*/ 30 h 143"/>
                  <a:gd name="T36" fmla="*/ 108 w 200"/>
                  <a:gd name="T37" fmla="*/ 26 h 143"/>
                  <a:gd name="T38" fmla="*/ 94 w 200"/>
                  <a:gd name="T39" fmla="*/ 20 h 143"/>
                  <a:gd name="T40" fmla="*/ 81 w 200"/>
                  <a:gd name="T41" fmla="*/ 11 h 143"/>
                  <a:gd name="T42" fmla="*/ 66 w 200"/>
                  <a:gd name="T43" fmla="*/ 2 h 143"/>
                  <a:gd name="T44" fmla="*/ 51 w 200"/>
                  <a:gd name="T45" fmla="*/ 0 h 143"/>
                  <a:gd name="T46" fmla="*/ 40 w 200"/>
                  <a:gd name="T47" fmla="*/ 4 h 143"/>
                  <a:gd name="T48" fmla="*/ 36 w 200"/>
                  <a:gd name="T49" fmla="*/ 8 h 143"/>
                  <a:gd name="T50" fmla="*/ 28 w 200"/>
                  <a:gd name="T51" fmla="*/ 17 h 143"/>
                  <a:gd name="T52" fmla="*/ 17 w 200"/>
                  <a:gd name="T53" fmla="*/ 32 h 143"/>
                  <a:gd name="T54" fmla="*/ 8 w 200"/>
                  <a:gd name="T55" fmla="*/ 40 h 143"/>
                  <a:gd name="T56" fmla="*/ 1 w 200"/>
                  <a:gd name="T57" fmla="*/ 43 h 143"/>
                  <a:gd name="T58" fmla="*/ 0 w 200"/>
                  <a:gd name="T59" fmla="*/ 49 h 143"/>
                  <a:gd name="T60" fmla="*/ 1 w 200"/>
                  <a:gd name="T61" fmla="*/ 55 h 143"/>
                  <a:gd name="T62" fmla="*/ 7 w 200"/>
                  <a:gd name="T63" fmla="*/ 61 h 143"/>
                  <a:gd name="T64" fmla="*/ 20 w 200"/>
                  <a:gd name="T65" fmla="*/ 70 h 143"/>
                  <a:gd name="T66" fmla="*/ 26 w 200"/>
                  <a:gd name="T67" fmla="*/ 76 h 14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00" h="143">
                    <a:moveTo>
                      <a:pt x="26" y="76"/>
                    </a:moveTo>
                    <a:lnTo>
                      <a:pt x="26" y="76"/>
                    </a:lnTo>
                    <a:lnTo>
                      <a:pt x="30" y="81"/>
                    </a:lnTo>
                    <a:lnTo>
                      <a:pt x="35" y="86"/>
                    </a:lnTo>
                    <a:lnTo>
                      <a:pt x="42" y="99"/>
                    </a:lnTo>
                    <a:lnTo>
                      <a:pt x="49" y="111"/>
                    </a:lnTo>
                    <a:lnTo>
                      <a:pt x="54" y="124"/>
                    </a:lnTo>
                    <a:lnTo>
                      <a:pt x="58" y="129"/>
                    </a:lnTo>
                    <a:lnTo>
                      <a:pt x="62" y="134"/>
                    </a:lnTo>
                    <a:lnTo>
                      <a:pt x="67" y="139"/>
                    </a:lnTo>
                    <a:lnTo>
                      <a:pt x="71" y="141"/>
                    </a:lnTo>
                    <a:lnTo>
                      <a:pt x="77" y="143"/>
                    </a:lnTo>
                    <a:lnTo>
                      <a:pt x="83" y="143"/>
                    </a:lnTo>
                    <a:lnTo>
                      <a:pt x="90" y="142"/>
                    </a:lnTo>
                    <a:lnTo>
                      <a:pt x="98" y="140"/>
                    </a:lnTo>
                    <a:lnTo>
                      <a:pt x="98" y="140"/>
                    </a:lnTo>
                    <a:lnTo>
                      <a:pt x="118" y="132"/>
                    </a:lnTo>
                    <a:lnTo>
                      <a:pt x="139" y="124"/>
                    </a:lnTo>
                    <a:lnTo>
                      <a:pt x="159" y="118"/>
                    </a:lnTo>
                    <a:lnTo>
                      <a:pt x="170" y="116"/>
                    </a:lnTo>
                    <a:lnTo>
                      <a:pt x="182" y="113"/>
                    </a:lnTo>
                    <a:lnTo>
                      <a:pt x="182" y="113"/>
                    </a:lnTo>
                    <a:lnTo>
                      <a:pt x="187" y="112"/>
                    </a:lnTo>
                    <a:lnTo>
                      <a:pt x="192" y="109"/>
                    </a:lnTo>
                    <a:lnTo>
                      <a:pt x="197" y="106"/>
                    </a:lnTo>
                    <a:lnTo>
                      <a:pt x="199" y="101"/>
                    </a:lnTo>
                    <a:lnTo>
                      <a:pt x="200" y="95"/>
                    </a:lnTo>
                    <a:lnTo>
                      <a:pt x="199" y="90"/>
                    </a:lnTo>
                    <a:lnTo>
                      <a:pt x="197" y="83"/>
                    </a:lnTo>
                    <a:lnTo>
                      <a:pt x="191" y="78"/>
                    </a:lnTo>
                    <a:lnTo>
                      <a:pt x="191" y="78"/>
                    </a:lnTo>
                    <a:lnTo>
                      <a:pt x="166" y="57"/>
                    </a:lnTo>
                    <a:lnTo>
                      <a:pt x="144" y="35"/>
                    </a:lnTo>
                    <a:lnTo>
                      <a:pt x="144" y="35"/>
                    </a:lnTo>
                    <a:lnTo>
                      <a:pt x="140" y="32"/>
                    </a:lnTo>
                    <a:lnTo>
                      <a:pt x="135" y="30"/>
                    </a:lnTo>
                    <a:lnTo>
                      <a:pt x="121" y="28"/>
                    </a:lnTo>
                    <a:lnTo>
                      <a:pt x="108" y="26"/>
                    </a:lnTo>
                    <a:lnTo>
                      <a:pt x="101" y="24"/>
                    </a:lnTo>
                    <a:lnTo>
                      <a:pt x="94" y="20"/>
                    </a:lnTo>
                    <a:lnTo>
                      <a:pt x="94" y="20"/>
                    </a:lnTo>
                    <a:lnTo>
                      <a:pt x="81" y="11"/>
                    </a:lnTo>
                    <a:lnTo>
                      <a:pt x="73" y="7"/>
                    </a:lnTo>
                    <a:lnTo>
                      <a:pt x="66" y="2"/>
                    </a:lnTo>
                    <a:lnTo>
                      <a:pt x="58" y="0"/>
                    </a:lnTo>
                    <a:lnTo>
                      <a:pt x="51" y="0"/>
                    </a:lnTo>
                    <a:lnTo>
                      <a:pt x="43" y="2"/>
                    </a:lnTo>
                    <a:lnTo>
                      <a:pt x="40" y="4"/>
                    </a:lnTo>
                    <a:lnTo>
                      <a:pt x="36" y="8"/>
                    </a:lnTo>
                    <a:lnTo>
                      <a:pt x="36" y="8"/>
                    </a:lnTo>
                    <a:lnTo>
                      <a:pt x="32" y="11"/>
                    </a:lnTo>
                    <a:lnTo>
                      <a:pt x="28" y="17"/>
                    </a:lnTo>
                    <a:lnTo>
                      <a:pt x="20" y="26"/>
                    </a:lnTo>
                    <a:lnTo>
                      <a:pt x="17" y="32"/>
                    </a:lnTo>
                    <a:lnTo>
                      <a:pt x="12" y="36"/>
                    </a:lnTo>
                    <a:lnTo>
                      <a:pt x="8" y="40"/>
                    </a:lnTo>
                    <a:lnTo>
                      <a:pt x="1" y="43"/>
                    </a:lnTo>
                    <a:lnTo>
                      <a:pt x="1" y="43"/>
                    </a:lnTo>
                    <a:lnTo>
                      <a:pt x="0" y="45"/>
                    </a:lnTo>
                    <a:lnTo>
                      <a:pt x="0" y="49"/>
                    </a:lnTo>
                    <a:lnTo>
                      <a:pt x="0" y="53"/>
                    </a:lnTo>
                    <a:lnTo>
                      <a:pt x="1" y="55"/>
                    </a:lnTo>
                    <a:lnTo>
                      <a:pt x="1" y="55"/>
                    </a:lnTo>
                    <a:lnTo>
                      <a:pt x="7" y="61"/>
                    </a:lnTo>
                    <a:lnTo>
                      <a:pt x="13" y="66"/>
                    </a:lnTo>
                    <a:lnTo>
                      <a:pt x="20" y="70"/>
                    </a:lnTo>
                    <a:lnTo>
                      <a:pt x="26" y="76"/>
                    </a:lnTo>
                    <a:lnTo>
                      <a:pt x="26" y="7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造字工房尚雅体演示版常规体" pitchFamily="50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7" name="Freeform: Shape 44"/>
              <p:cNvSpPr/>
              <p:nvPr/>
            </p:nvSpPr>
            <p:spPr bwMode="auto">
              <a:xfrm>
                <a:off x="7208838" y="2722563"/>
                <a:ext cx="155575" cy="125412"/>
              </a:xfrm>
              <a:custGeom>
                <a:gdLst>
                  <a:gd name="T0" fmla="*/ 106 w 197"/>
                  <a:gd name="T1" fmla="*/ 19 h 156"/>
                  <a:gd name="T2" fmla="*/ 108 w 197"/>
                  <a:gd name="T3" fmla="*/ 10 h 156"/>
                  <a:gd name="T4" fmla="*/ 105 w 197"/>
                  <a:gd name="T5" fmla="*/ 2 h 156"/>
                  <a:gd name="T6" fmla="*/ 83 w 197"/>
                  <a:gd name="T7" fmla="*/ 10 h 156"/>
                  <a:gd name="T8" fmla="*/ 77 w 197"/>
                  <a:gd name="T9" fmla="*/ 13 h 156"/>
                  <a:gd name="T10" fmla="*/ 68 w 197"/>
                  <a:gd name="T11" fmla="*/ 21 h 156"/>
                  <a:gd name="T12" fmla="*/ 61 w 197"/>
                  <a:gd name="T13" fmla="*/ 38 h 156"/>
                  <a:gd name="T14" fmla="*/ 57 w 197"/>
                  <a:gd name="T15" fmla="*/ 50 h 156"/>
                  <a:gd name="T16" fmla="*/ 52 w 197"/>
                  <a:gd name="T17" fmla="*/ 58 h 156"/>
                  <a:gd name="T18" fmla="*/ 36 w 197"/>
                  <a:gd name="T19" fmla="*/ 67 h 156"/>
                  <a:gd name="T20" fmla="*/ 32 w 197"/>
                  <a:gd name="T21" fmla="*/ 71 h 156"/>
                  <a:gd name="T22" fmla="*/ 28 w 197"/>
                  <a:gd name="T23" fmla="*/ 81 h 156"/>
                  <a:gd name="T24" fmla="*/ 22 w 197"/>
                  <a:gd name="T25" fmla="*/ 110 h 156"/>
                  <a:gd name="T26" fmla="*/ 14 w 197"/>
                  <a:gd name="T27" fmla="*/ 127 h 156"/>
                  <a:gd name="T28" fmla="*/ 0 w 197"/>
                  <a:gd name="T29" fmla="*/ 141 h 156"/>
                  <a:gd name="T30" fmla="*/ 6 w 197"/>
                  <a:gd name="T31" fmla="*/ 144 h 156"/>
                  <a:gd name="T32" fmla="*/ 25 w 197"/>
                  <a:gd name="T33" fmla="*/ 146 h 156"/>
                  <a:gd name="T34" fmla="*/ 51 w 197"/>
                  <a:gd name="T35" fmla="*/ 142 h 156"/>
                  <a:gd name="T36" fmla="*/ 77 w 197"/>
                  <a:gd name="T37" fmla="*/ 137 h 156"/>
                  <a:gd name="T38" fmla="*/ 95 w 197"/>
                  <a:gd name="T39" fmla="*/ 138 h 156"/>
                  <a:gd name="T40" fmla="*/ 101 w 197"/>
                  <a:gd name="T41" fmla="*/ 139 h 156"/>
                  <a:gd name="T42" fmla="*/ 119 w 197"/>
                  <a:gd name="T43" fmla="*/ 143 h 156"/>
                  <a:gd name="T44" fmla="*/ 147 w 197"/>
                  <a:gd name="T45" fmla="*/ 144 h 156"/>
                  <a:gd name="T46" fmla="*/ 164 w 197"/>
                  <a:gd name="T47" fmla="*/ 150 h 156"/>
                  <a:gd name="T48" fmla="*/ 171 w 197"/>
                  <a:gd name="T49" fmla="*/ 156 h 156"/>
                  <a:gd name="T50" fmla="*/ 175 w 197"/>
                  <a:gd name="T51" fmla="*/ 153 h 156"/>
                  <a:gd name="T52" fmla="*/ 190 w 197"/>
                  <a:gd name="T53" fmla="*/ 145 h 156"/>
                  <a:gd name="T54" fmla="*/ 196 w 197"/>
                  <a:gd name="T55" fmla="*/ 138 h 156"/>
                  <a:gd name="T56" fmla="*/ 197 w 197"/>
                  <a:gd name="T57" fmla="*/ 134 h 156"/>
                  <a:gd name="T58" fmla="*/ 193 w 197"/>
                  <a:gd name="T59" fmla="*/ 128 h 156"/>
                  <a:gd name="T60" fmla="*/ 184 w 197"/>
                  <a:gd name="T61" fmla="*/ 119 h 156"/>
                  <a:gd name="T62" fmla="*/ 172 w 197"/>
                  <a:gd name="T63" fmla="*/ 113 h 156"/>
                  <a:gd name="T64" fmla="*/ 155 w 197"/>
                  <a:gd name="T65" fmla="*/ 105 h 156"/>
                  <a:gd name="T66" fmla="*/ 150 w 197"/>
                  <a:gd name="T67" fmla="*/ 102 h 156"/>
                  <a:gd name="T68" fmla="*/ 130 w 197"/>
                  <a:gd name="T69" fmla="*/ 89 h 156"/>
                  <a:gd name="T70" fmla="*/ 99 w 197"/>
                  <a:gd name="T71" fmla="*/ 72 h 156"/>
                  <a:gd name="T72" fmla="*/ 82 w 197"/>
                  <a:gd name="T73" fmla="*/ 59 h 156"/>
                  <a:gd name="T74" fmla="*/ 75 w 197"/>
                  <a:gd name="T75" fmla="*/ 50 h 156"/>
                  <a:gd name="T76" fmla="*/ 72 w 197"/>
                  <a:gd name="T77" fmla="*/ 38 h 156"/>
                  <a:gd name="T78" fmla="*/ 74 w 197"/>
                  <a:gd name="T79" fmla="*/ 34 h 156"/>
                  <a:gd name="T80" fmla="*/ 81 w 197"/>
                  <a:gd name="T81" fmla="*/ 29 h 156"/>
                  <a:gd name="T82" fmla="*/ 100 w 197"/>
                  <a:gd name="T83" fmla="*/ 22 h 156"/>
                  <a:gd name="T84" fmla="*/ 106 w 197"/>
                  <a:gd name="T85" fmla="*/ 19 h 15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97" h="156">
                    <a:moveTo>
                      <a:pt x="106" y="19"/>
                    </a:moveTo>
                    <a:lnTo>
                      <a:pt x="106" y="19"/>
                    </a:lnTo>
                    <a:lnTo>
                      <a:pt x="108" y="15"/>
                    </a:lnTo>
                    <a:lnTo>
                      <a:pt x="108" y="10"/>
                    </a:lnTo>
                    <a:lnTo>
                      <a:pt x="107" y="4"/>
                    </a:lnTo>
                    <a:lnTo>
                      <a:pt x="105" y="2"/>
                    </a:lnTo>
                    <a:lnTo>
                      <a:pt x="102" y="0"/>
                    </a:lnTo>
                    <a:lnTo>
                      <a:pt x="83" y="10"/>
                    </a:lnTo>
                    <a:lnTo>
                      <a:pt x="83" y="10"/>
                    </a:lnTo>
                    <a:lnTo>
                      <a:pt x="77" y="13"/>
                    </a:lnTo>
                    <a:lnTo>
                      <a:pt x="72" y="17"/>
                    </a:lnTo>
                    <a:lnTo>
                      <a:pt x="68" y="21"/>
                    </a:lnTo>
                    <a:lnTo>
                      <a:pt x="65" y="26"/>
                    </a:lnTo>
                    <a:lnTo>
                      <a:pt x="61" y="38"/>
                    </a:lnTo>
                    <a:lnTo>
                      <a:pt x="57" y="50"/>
                    </a:lnTo>
                    <a:lnTo>
                      <a:pt x="57" y="50"/>
                    </a:lnTo>
                    <a:lnTo>
                      <a:pt x="56" y="54"/>
                    </a:lnTo>
                    <a:lnTo>
                      <a:pt x="52" y="58"/>
                    </a:lnTo>
                    <a:lnTo>
                      <a:pt x="44" y="62"/>
                    </a:lnTo>
                    <a:lnTo>
                      <a:pt x="36" y="67"/>
                    </a:lnTo>
                    <a:lnTo>
                      <a:pt x="33" y="69"/>
                    </a:lnTo>
                    <a:lnTo>
                      <a:pt x="32" y="71"/>
                    </a:lnTo>
                    <a:lnTo>
                      <a:pt x="32" y="71"/>
                    </a:lnTo>
                    <a:lnTo>
                      <a:pt x="28" y="81"/>
                    </a:lnTo>
                    <a:lnTo>
                      <a:pt x="26" y="91"/>
                    </a:lnTo>
                    <a:lnTo>
                      <a:pt x="22" y="110"/>
                    </a:lnTo>
                    <a:lnTo>
                      <a:pt x="18" y="119"/>
                    </a:lnTo>
                    <a:lnTo>
                      <a:pt x="14" y="127"/>
                    </a:lnTo>
                    <a:lnTo>
                      <a:pt x="8" y="135"/>
                    </a:lnTo>
                    <a:lnTo>
                      <a:pt x="0" y="141"/>
                    </a:lnTo>
                    <a:lnTo>
                      <a:pt x="0" y="141"/>
                    </a:lnTo>
                    <a:lnTo>
                      <a:pt x="6" y="144"/>
                    </a:lnTo>
                    <a:lnTo>
                      <a:pt x="12" y="145"/>
                    </a:lnTo>
                    <a:lnTo>
                      <a:pt x="25" y="146"/>
                    </a:lnTo>
                    <a:lnTo>
                      <a:pt x="39" y="144"/>
                    </a:lnTo>
                    <a:lnTo>
                      <a:pt x="51" y="142"/>
                    </a:lnTo>
                    <a:lnTo>
                      <a:pt x="65" y="139"/>
                    </a:lnTo>
                    <a:lnTo>
                      <a:pt x="77" y="137"/>
                    </a:lnTo>
                    <a:lnTo>
                      <a:pt x="90" y="137"/>
                    </a:lnTo>
                    <a:lnTo>
                      <a:pt x="95" y="138"/>
                    </a:lnTo>
                    <a:lnTo>
                      <a:pt x="101" y="139"/>
                    </a:lnTo>
                    <a:lnTo>
                      <a:pt x="101" y="139"/>
                    </a:lnTo>
                    <a:lnTo>
                      <a:pt x="110" y="142"/>
                    </a:lnTo>
                    <a:lnTo>
                      <a:pt x="119" y="143"/>
                    </a:lnTo>
                    <a:lnTo>
                      <a:pt x="138" y="143"/>
                    </a:lnTo>
                    <a:lnTo>
                      <a:pt x="147" y="144"/>
                    </a:lnTo>
                    <a:lnTo>
                      <a:pt x="156" y="145"/>
                    </a:lnTo>
                    <a:lnTo>
                      <a:pt x="164" y="150"/>
                    </a:lnTo>
                    <a:lnTo>
                      <a:pt x="167" y="153"/>
                    </a:lnTo>
                    <a:lnTo>
                      <a:pt x="171" y="156"/>
                    </a:lnTo>
                    <a:lnTo>
                      <a:pt x="171" y="156"/>
                    </a:lnTo>
                    <a:lnTo>
                      <a:pt x="175" y="153"/>
                    </a:lnTo>
                    <a:lnTo>
                      <a:pt x="180" y="150"/>
                    </a:lnTo>
                    <a:lnTo>
                      <a:pt x="190" y="145"/>
                    </a:lnTo>
                    <a:lnTo>
                      <a:pt x="193" y="142"/>
                    </a:lnTo>
                    <a:lnTo>
                      <a:pt x="196" y="138"/>
                    </a:lnTo>
                    <a:lnTo>
                      <a:pt x="197" y="136"/>
                    </a:lnTo>
                    <a:lnTo>
                      <a:pt x="197" y="134"/>
                    </a:lnTo>
                    <a:lnTo>
                      <a:pt x="193" y="128"/>
                    </a:lnTo>
                    <a:lnTo>
                      <a:pt x="193" y="128"/>
                    </a:lnTo>
                    <a:lnTo>
                      <a:pt x="189" y="122"/>
                    </a:lnTo>
                    <a:lnTo>
                      <a:pt x="184" y="119"/>
                    </a:lnTo>
                    <a:lnTo>
                      <a:pt x="179" y="116"/>
                    </a:lnTo>
                    <a:lnTo>
                      <a:pt x="172" y="113"/>
                    </a:lnTo>
                    <a:lnTo>
                      <a:pt x="160" y="108"/>
                    </a:lnTo>
                    <a:lnTo>
                      <a:pt x="155" y="105"/>
                    </a:lnTo>
                    <a:lnTo>
                      <a:pt x="150" y="102"/>
                    </a:lnTo>
                    <a:lnTo>
                      <a:pt x="150" y="102"/>
                    </a:lnTo>
                    <a:lnTo>
                      <a:pt x="140" y="95"/>
                    </a:lnTo>
                    <a:lnTo>
                      <a:pt x="130" y="89"/>
                    </a:lnTo>
                    <a:lnTo>
                      <a:pt x="109" y="78"/>
                    </a:lnTo>
                    <a:lnTo>
                      <a:pt x="99" y="72"/>
                    </a:lnTo>
                    <a:lnTo>
                      <a:pt x="90" y="67"/>
                    </a:lnTo>
                    <a:lnTo>
                      <a:pt x="82" y="59"/>
                    </a:lnTo>
                    <a:lnTo>
                      <a:pt x="75" y="50"/>
                    </a:lnTo>
                    <a:lnTo>
                      <a:pt x="75" y="50"/>
                    </a:lnTo>
                    <a:lnTo>
                      <a:pt x="72" y="42"/>
                    </a:lnTo>
                    <a:lnTo>
                      <a:pt x="72" y="38"/>
                    </a:lnTo>
                    <a:lnTo>
                      <a:pt x="73" y="36"/>
                    </a:lnTo>
                    <a:lnTo>
                      <a:pt x="74" y="34"/>
                    </a:lnTo>
                    <a:lnTo>
                      <a:pt x="75" y="31"/>
                    </a:lnTo>
                    <a:lnTo>
                      <a:pt x="81" y="29"/>
                    </a:lnTo>
                    <a:lnTo>
                      <a:pt x="93" y="25"/>
                    </a:lnTo>
                    <a:lnTo>
                      <a:pt x="100" y="22"/>
                    </a:lnTo>
                    <a:lnTo>
                      <a:pt x="106" y="19"/>
                    </a:lnTo>
                    <a:lnTo>
                      <a:pt x="106" y="19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造字工房尚雅体演示版常规体" pitchFamily="50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8" name="Freeform: Shape 45"/>
              <p:cNvSpPr/>
              <p:nvPr/>
            </p:nvSpPr>
            <p:spPr bwMode="auto">
              <a:xfrm>
                <a:off x="6726238" y="3394075"/>
                <a:ext cx="311150" cy="111125"/>
              </a:xfrm>
              <a:custGeom>
                <a:gdLst>
                  <a:gd name="T0" fmla="*/ 249 w 391"/>
                  <a:gd name="T1" fmla="*/ 50 h 138"/>
                  <a:gd name="T2" fmla="*/ 238 w 391"/>
                  <a:gd name="T3" fmla="*/ 46 h 138"/>
                  <a:gd name="T4" fmla="*/ 208 w 391"/>
                  <a:gd name="T5" fmla="*/ 25 h 138"/>
                  <a:gd name="T6" fmla="*/ 193 w 391"/>
                  <a:gd name="T7" fmla="*/ 17 h 138"/>
                  <a:gd name="T8" fmla="*/ 161 w 391"/>
                  <a:gd name="T9" fmla="*/ 4 h 138"/>
                  <a:gd name="T10" fmla="*/ 128 w 391"/>
                  <a:gd name="T11" fmla="*/ 0 h 138"/>
                  <a:gd name="T12" fmla="*/ 95 w 391"/>
                  <a:gd name="T13" fmla="*/ 2 h 138"/>
                  <a:gd name="T14" fmla="*/ 79 w 391"/>
                  <a:gd name="T15" fmla="*/ 5 h 138"/>
                  <a:gd name="T16" fmla="*/ 19 w 391"/>
                  <a:gd name="T17" fmla="*/ 24 h 138"/>
                  <a:gd name="T18" fmla="*/ 0 w 391"/>
                  <a:gd name="T19" fmla="*/ 32 h 138"/>
                  <a:gd name="T20" fmla="*/ 17 w 391"/>
                  <a:gd name="T21" fmla="*/ 43 h 138"/>
                  <a:gd name="T22" fmla="*/ 29 w 391"/>
                  <a:gd name="T23" fmla="*/ 49 h 138"/>
                  <a:gd name="T24" fmla="*/ 42 w 391"/>
                  <a:gd name="T25" fmla="*/ 50 h 138"/>
                  <a:gd name="T26" fmla="*/ 47 w 391"/>
                  <a:gd name="T27" fmla="*/ 50 h 138"/>
                  <a:gd name="T28" fmla="*/ 80 w 391"/>
                  <a:gd name="T29" fmla="*/ 42 h 138"/>
                  <a:gd name="T30" fmla="*/ 96 w 391"/>
                  <a:gd name="T31" fmla="*/ 41 h 138"/>
                  <a:gd name="T32" fmla="*/ 111 w 391"/>
                  <a:gd name="T33" fmla="*/ 43 h 138"/>
                  <a:gd name="T34" fmla="*/ 124 w 391"/>
                  <a:gd name="T35" fmla="*/ 49 h 138"/>
                  <a:gd name="T36" fmla="*/ 145 w 391"/>
                  <a:gd name="T37" fmla="*/ 62 h 138"/>
                  <a:gd name="T38" fmla="*/ 176 w 391"/>
                  <a:gd name="T39" fmla="*/ 84 h 138"/>
                  <a:gd name="T40" fmla="*/ 198 w 391"/>
                  <a:gd name="T41" fmla="*/ 98 h 138"/>
                  <a:gd name="T42" fmla="*/ 209 w 391"/>
                  <a:gd name="T43" fmla="*/ 102 h 138"/>
                  <a:gd name="T44" fmla="*/ 250 w 391"/>
                  <a:gd name="T45" fmla="*/ 108 h 138"/>
                  <a:gd name="T46" fmla="*/ 277 w 391"/>
                  <a:gd name="T47" fmla="*/ 115 h 138"/>
                  <a:gd name="T48" fmla="*/ 290 w 391"/>
                  <a:gd name="T49" fmla="*/ 120 h 138"/>
                  <a:gd name="T50" fmla="*/ 300 w 391"/>
                  <a:gd name="T51" fmla="*/ 129 h 138"/>
                  <a:gd name="T52" fmla="*/ 304 w 391"/>
                  <a:gd name="T53" fmla="*/ 133 h 138"/>
                  <a:gd name="T54" fmla="*/ 314 w 391"/>
                  <a:gd name="T55" fmla="*/ 137 h 138"/>
                  <a:gd name="T56" fmla="*/ 325 w 391"/>
                  <a:gd name="T57" fmla="*/ 138 h 138"/>
                  <a:gd name="T58" fmla="*/ 336 w 391"/>
                  <a:gd name="T59" fmla="*/ 137 h 138"/>
                  <a:gd name="T60" fmla="*/ 342 w 391"/>
                  <a:gd name="T61" fmla="*/ 136 h 138"/>
                  <a:gd name="T62" fmla="*/ 369 w 391"/>
                  <a:gd name="T63" fmla="*/ 124 h 138"/>
                  <a:gd name="T64" fmla="*/ 385 w 391"/>
                  <a:gd name="T65" fmla="*/ 111 h 138"/>
                  <a:gd name="T66" fmla="*/ 390 w 391"/>
                  <a:gd name="T67" fmla="*/ 104 h 138"/>
                  <a:gd name="T68" fmla="*/ 391 w 391"/>
                  <a:gd name="T69" fmla="*/ 98 h 138"/>
                  <a:gd name="T70" fmla="*/ 387 w 391"/>
                  <a:gd name="T71" fmla="*/ 90 h 138"/>
                  <a:gd name="T72" fmla="*/ 381 w 391"/>
                  <a:gd name="T73" fmla="*/ 82 h 138"/>
                  <a:gd name="T74" fmla="*/ 367 w 391"/>
                  <a:gd name="T75" fmla="*/ 69 h 138"/>
                  <a:gd name="T76" fmla="*/ 351 w 391"/>
                  <a:gd name="T77" fmla="*/ 61 h 138"/>
                  <a:gd name="T78" fmla="*/ 325 w 391"/>
                  <a:gd name="T79" fmla="*/ 53 h 138"/>
                  <a:gd name="T80" fmla="*/ 287 w 391"/>
                  <a:gd name="T81" fmla="*/ 50 h 138"/>
                  <a:gd name="T82" fmla="*/ 249 w 391"/>
                  <a:gd name="T83" fmla="*/ 50 h 13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391" h="138">
                    <a:moveTo>
                      <a:pt x="249" y="50"/>
                    </a:moveTo>
                    <a:lnTo>
                      <a:pt x="249" y="50"/>
                    </a:lnTo>
                    <a:lnTo>
                      <a:pt x="243" y="49"/>
                    </a:lnTo>
                    <a:lnTo>
                      <a:pt x="238" y="46"/>
                    </a:lnTo>
                    <a:lnTo>
                      <a:pt x="227" y="41"/>
                    </a:lnTo>
                    <a:lnTo>
                      <a:pt x="208" y="25"/>
                    </a:lnTo>
                    <a:lnTo>
                      <a:pt x="208" y="25"/>
                    </a:lnTo>
                    <a:lnTo>
                      <a:pt x="193" y="17"/>
                    </a:lnTo>
                    <a:lnTo>
                      <a:pt x="177" y="10"/>
                    </a:lnTo>
                    <a:lnTo>
                      <a:pt x="161" y="4"/>
                    </a:lnTo>
                    <a:lnTo>
                      <a:pt x="144" y="1"/>
                    </a:lnTo>
                    <a:lnTo>
                      <a:pt x="128" y="0"/>
                    </a:lnTo>
                    <a:lnTo>
                      <a:pt x="111" y="0"/>
                    </a:lnTo>
                    <a:lnTo>
                      <a:pt x="95" y="2"/>
                    </a:lnTo>
                    <a:lnTo>
                      <a:pt x="79" y="5"/>
                    </a:lnTo>
                    <a:lnTo>
                      <a:pt x="79" y="5"/>
                    </a:lnTo>
                    <a:lnTo>
                      <a:pt x="39" y="18"/>
                    </a:lnTo>
                    <a:lnTo>
                      <a:pt x="19" y="24"/>
                    </a:lnTo>
                    <a:lnTo>
                      <a:pt x="0" y="32"/>
                    </a:lnTo>
                    <a:lnTo>
                      <a:pt x="0" y="32"/>
                    </a:lnTo>
                    <a:lnTo>
                      <a:pt x="10" y="40"/>
                    </a:lnTo>
                    <a:lnTo>
                      <a:pt x="17" y="43"/>
                    </a:lnTo>
                    <a:lnTo>
                      <a:pt x="22" y="46"/>
                    </a:lnTo>
                    <a:lnTo>
                      <a:pt x="29" y="49"/>
                    </a:lnTo>
                    <a:lnTo>
                      <a:pt x="35" y="50"/>
                    </a:lnTo>
                    <a:lnTo>
                      <a:pt x="42" y="50"/>
                    </a:lnTo>
                    <a:lnTo>
                      <a:pt x="47" y="50"/>
                    </a:lnTo>
                    <a:lnTo>
                      <a:pt x="47" y="50"/>
                    </a:lnTo>
                    <a:lnTo>
                      <a:pt x="64" y="46"/>
                    </a:lnTo>
                    <a:lnTo>
                      <a:pt x="80" y="42"/>
                    </a:lnTo>
                    <a:lnTo>
                      <a:pt x="88" y="41"/>
                    </a:lnTo>
                    <a:lnTo>
                      <a:pt x="96" y="41"/>
                    </a:lnTo>
                    <a:lnTo>
                      <a:pt x="103" y="42"/>
                    </a:lnTo>
                    <a:lnTo>
                      <a:pt x="111" y="43"/>
                    </a:lnTo>
                    <a:lnTo>
                      <a:pt x="111" y="43"/>
                    </a:lnTo>
                    <a:lnTo>
                      <a:pt x="124" y="49"/>
                    </a:lnTo>
                    <a:lnTo>
                      <a:pt x="134" y="54"/>
                    </a:lnTo>
                    <a:lnTo>
                      <a:pt x="145" y="62"/>
                    </a:lnTo>
                    <a:lnTo>
                      <a:pt x="155" y="69"/>
                    </a:lnTo>
                    <a:lnTo>
                      <a:pt x="176" y="84"/>
                    </a:lnTo>
                    <a:lnTo>
                      <a:pt x="186" y="92"/>
                    </a:lnTo>
                    <a:lnTo>
                      <a:pt x="198" y="98"/>
                    </a:lnTo>
                    <a:lnTo>
                      <a:pt x="198" y="98"/>
                    </a:lnTo>
                    <a:lnTo>
                      <a:pt x="209" y="102"/>
                    </a:lnTo>
                    <a:lnTo>
                      <a:pt x="221" y="104"/>
                    </a:lnTo>
                    <a:lnTo>
                      <a:pt x="250" y="108"/>
                    </a:lnTo>
                    <a:lnTo>
                      <a:pt x="264" y="110"/>
                    </a:lnTo>
                    <a:lnTo>
                      <a:pt x="277" y="115"/>
                    </a:lnTo>
                    <a:lnTo>
                      <a:pt x="283" y="117"/>
                    </a:lnTo>
                    <a:lnTo>
                      <a:pt x="290" y="120"/>
                    </a:lnTo>
                    <a:lnTo>
                      <a:pt x="295" y="125"/>
                    </a:lnTo>
                    <a:lnTo>
                      <a:pt x="300" y="129"/>
                    </a:lnTo>
                    <a:lnTo>
                      <a:pt x="300" y="129"/>
                    </a:lnTo>
                    <a:lnTo>
                      <a:pt x="304" y="133"/>
                    </a:lnTo>
                    <a:lnTo>
                      <a:pt x="308" y="135"/>
                    </a:lnTo>
                    <a:lnTo>
                      <a:pt x="314" y="137"/>
                    </a:lnTo>
                    <a:lnTo>
                      <a:pt x="319" y="138"/>
                    </a:lnTo>
                    <a:lnTo>
                      <a:pt x="325" y="138"/>
                    </a:lnTo>
                    <a:lnTo>
                      <a:pt x="331" y="138"/>
                    </a:lnTo>
                    <a:lnTo>
                      <a:pt x="336" y="137"/>
                    </a:lnTo>
                    <a:lnTo>
                      <a:pt x="342" y="136"/>
                    </a:lnTo>
                    <a:lnTo>
                      <a:pt x="342" y="136"/>
                    </a:lnTo>
                    <a:lnTo>
                      <a:pt x="360" y="128"/>
                    </a:lnTo>
                    <a:lnTo>
                      <a:pt x="369" y="124"/>
                    </a:lnTo>
                    <a:lnTo>
                      <a:pt x="378" y="118"/>
                    </a:lnTo>
                    <a:lnTo>
                      <a:pt x="385" y="111"/>
                    </a:lnTo>
                    <a:lnTo>
                      <a:pt x="387" y="108"/>
                    </a:lnTo>
                    <a:lnTo>
                      <a:pt x="390" y="104"/>
                    </a:lnTo>
                    <a:lnTo>
                      <a:pt x="390" y="101"/>
                    </a:lnTo>
                    <a:lnTo>
                      <a:pt x="391" y="98"/>
                    </a:lnTo>
                    <a:lnTo>
                      <a:pt x="390" y="93"/>
                    </a:lnTo>
                    <a:lnTo>
                      <a:pt x="387" y="90"/>
                    </a:lnTo>
                    <a:lnTo>
                      <a:pt x="387" y="90"/>
                    </a:lnTo>
                    <a:lnTo>
                      <a:pt x="381" y="82"/>
                    </a:lnTo>
                    <a:lnTo>
                      <a:pt x="375" y="75"/>
                    </a:lnTo>
                    <a:lnTo>
                      <a:pt x="367" y="69"/>
                    </a:lnTo>
                    <a:lnTo>
                      <a:pt x="360" y="65"/>
                    </a:lnTo>
                    <a:lnTo>
                      <a:pt x="351" y="61"/>
                    </a:lnTo>
                    <a:lnTo>
                      <a:pt x="343" y="58"/>
                    </a:lnTo>
                    <a:lnTo>
                      <a:pt x="325" y="53"/>
                    </a:lnTo>
                    <a:lnTo>
                      <a:pt x="307" y="51"/>
                    </a:lnTo>
                    <a:lnTo>
                      <a:pt x="287" y="50"/>
                    </a:lnTo>
                    <a:lnTo>
                      <a:pt x="249" y="50"/>
                    </a:lnTo>
                    <a:lnTo>
                      <a:pt x="249" y="5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造字工房尚雅体演示版常规体" pitchFamily="50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9" name="Freeform: Shape 46"/>
              <p:cNvSpPr/>
              <p:nvPr/>
            </p:nvSpPr>
            <p:spPr bwMode="auto">
              <a:xfrm>
                <a:off x="7043738" y="3478213"/>
                <a:ext cx="100013" cy="55562"/>
              </a:xfrm>
              <a:custGeom>
                <a:gdLst>
                  <a:gd name="T0" fmla="*/ 1 w 125"/>
                  <a:gd name="T1" fmla="*/ 37 h 71"/>
                  <a:gd name="T2" fmla="*/ 1 w 125"/>
                  <a:gd name="T3" fmla="*/ 37 h 71"/>
                  <a:gd name="T4" fmla="*/ 0 w 125"/>
                  <a:gd name="T5" fmla="*/ 39 h 71"/>
                  <a:gd name="T6" fmla="*/ 0 w 125"/>
                  <a:gd name="T7" fmla="*/ 41 h 71"/>
                  <a:gd name="T8" fmla="*/ 1 w 125"/>
                  <a:gd name="T9" fmla="*/ 47 h 71"/>
                  <a:gd name="T10" fmla="*/ 5 w 125"/>
                  <a:gd name="T11" fmla="*/ 52 h 71"/>
                  <a:gd name="T12" fmla="*/ 9 w 125"/>
                  <a:gd name="T13" fmla="*/ 56 h 71"/>
                  <a:gd name="T14" fmla="*/ 16 w 125"/>
                  <a:gd name="T15" fmla="*/ 59 h 71"/>
                  <a:gd name="T16" fmla="*/ 23 w 125"/>
                  <a:gd name="T17" fmla="*/ 64 h 71"/>
                  <a:gd name="T18" fmla="*/ 36 w 125"/>
                  <a:gd name="T19" fmla="*/ 69 h 71"/>
                  <a:gd name="T20" fmla="*/ 36 w 125"/>
                  <a:gd name="T21" fmla="*/ 69 h 71"/>
                  <a:gd name="T22" fmla="*/ 47 w 125"/>
                  <a:gd name="T23" fmla="*/ 71 h 71"/>
                  <a:gd name="T24" fmla="*/ 58 w 125"/>
                  <a:gd name="T25" fmla="*/ 71 h 71"/>
                  <a:gd name="T26" fmla="*/ 69 w 125"/>
                  <a:gd name="T27" fmla="*/ 69 h 71"/>
                  <a:gd name="T28" fmla="*/ 81 w 125"/>
                  <a:gd name="T29" fmla="*/ 65 h 71"/>
                  <a:gd name="T30" fmla="*/ 92 w 125"/>
                  <a:gd name="T31" fmla="*/ 61 h 71"/>
                  <a:gd name="T32" fmla="*/ 102 w 125"/>
                  <a:gd name="T33" fmla="*/ 55 h 71"/>
                  <a:gd name="T34" fmla="*/ 111 w 125"/>
                  <a:gd name="T35" fmla="*/ 48 h 71"/>
                  <a:gd name="T36" fmla="*/ 121 w 125"/>
                  <a:gd name="T37" fmla="*/ 40 h 71"/>
                  <a:gd name="T38" fmla="*/ 121 w 125"/>
                  <a:gd name="T39" fmla="*/ 40 h 71"/>
                  <a:gd name="T40" fmla="*/ 124 w 125"/>
                  <a:gd name="T41" fmla="*/ 36 h 71"/>
                  <a:gd name="T42" fmla="*/ 125 w 125"/>
                  <a:gd name="T43" fmla="*/ 30 h 71"/>
                  <a:gd name="T44" fmla="*/ 124 w 125"/>
                  <a:gd name="T45" fmla="*/ 24 h 71"/>
                  <a:gd name="T46" fmla="*/ 122 w 125"/>
                  <a:gd name="T47" fmla="*/ 19 h 71"/>
                  <a:gd name="T48" fmla="*/ 117 w 125"/>
                  <a:gd name="T49" fmla="*/ 14 h 71"/>
                  <a:gd name="T50" fmla="*/ 111 w 125"/>
                  <a:gd name="T51" fmla="*/ 9 h 71"/>
                  <a:gd name="T52" fmla="*/ 106 w 125"/>
                  <a:gd name="T53" fmla="*/ 6 h 71"/>
                  <a:gd name="T54" fmla="*/ 99 w 125"/>
                  <a:gd name="T55" fmla="*/ 4 h 71"/>
                  <a:gd name="T56" fmla="*/ 99 w 125"/>
                  <a:gd name="T57" fmla="*/ 4 h 71"/>
                  <a:gd name="T58" fmla="*/ 84 w 125"/>
                  <a:gd name="T59" fmla="*/ 1 h 71"/>
                  <a:gd name="T60" fmla="*/ 69 w 125"/>
                  <a:gd name="T61" fmla="*/ 0 h 71"/>
                  <a:gd name="T62" fmla="*/ 56 w 125"/>
                  <a:gd name="T63" fmla="*/ 3 h 71"/>
                  <a:gd name="T64" fmla="*/ 42 w 125"/>
                  <a:gd name="T65" fmla="*/ 6 h 71"/>
                  <a:gd name="T66" fmla="*/ 30 w 125"/>
                  <a:gd name="T67" fmla="*/ 11 h 71"/>
                  <a:gd name="T68" fmla="*/ 18 w 125"/>
                  <a:gd name="T69" fmla="*/ 17 h 71"/>
                  <a:gd name="T70" fmla="*/ 9 w 125"/>
                  <a:gd name="T71" fmla="*/ 26 h 71"/>
                  <a:gd name="T72" fmla="*/ 1 w 125"/>
                  <a:gd name="T73" fmla="*/ 37 h 71"/>
                  <a:gd name="T74" fmla="*/ 1 w 125"/>
                  <a:gd name="T75" fmla="*/ 37 h 7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25" h="71">
                    <a:moveTo>
                      <a:pt x="1" y="37"/>
                    </a:moveTo>
                    <a:lnTo>
                      <a:pt x="1" y="37"/>
                    </a:lnTo>
                    <a:lnTo>
                      <a:pt x="0" y="39"/>
                    </a:lnTo>
                    <a:lnTo>
                      <a:pt x="0" y="41"/>
                    </a:lnTo>
                    <a:lnTo>
                      <a:pt x="1" y="47"/>
                    </a:lnTo>
                    <a:lnTo>
                      <a:pt x="5" y="52"/>
                    </a:lnTo>
                    <a:lnTo>
                      <a:pt x="9" y="56"/>
                    </a:lnTo>
                    <a:lnTo>
                      <a:pt x="16" y="59"/>
                    </a:lnTo>
                    <a:lnTo>
                      <a:pt x="23" y="64"/>
                    </a:lnTo>
                    <a:lnTo>
                      <a:pt x="36" y="69"/>
                    </a:lnTo>
                    <a:lnTo>
                      <a:pt x="36" y="69"/>
                    </a:lnTo>
                    <a:lnTo>
                      <a:pt x="47" y="71"/>
                    </a:lnTo>
                    <a:lnTo>
                      <a:pt x="58" y="71"/>
                    </a:lnTo>
                    <a:lnTo>
                      <a:pt x="69" y="69"/>
                    </a:lnTo>
                    <a:lnTo>
                      <a:pt x="81" y="65"/>
                    </a:lnTo>
                    <a:lnTo>
                      <a:pt x="92" y="61"/>
                    </a:lnTo>
                    <a:lnTo>
                      <a:pt x="102" y="55"/>
                    </a:lnTo>
                    <a:lnTo>
                      <a:pt x="111" y="48"/>
                    </a:lnTo>
                    <a:lnTo>
                      <a:pt x="121" y="40"/>
                    </a:lnTo>
                    <a:lnTo>
                      <a:pt x="121" y="40"/>
                    </a:lnTo>
                    <a:lnTo>
                      <a:pt x="124" y="36"/>
                    </a:lnTo>
                    <a:lnTo>
                      <a:pt x="125" y="30"/>
                    </a:lnTo>
                    <a:lnTo>
                      <a:pt x="124" y="24"/>
                    </a:lnTo>
                    <a:lnTo>
                      <a:pt x="122" y="19"/>
                    </a:lnTo>
                    <a:lnTo>
                      <a:pt x="117" y="14"/>
                    </a:lnTo>
                    <a:lnTo>
                      <a:pt x="111" y="9"/>
                    </a:lnTo>
                    <a:lnTo>
                      <a:pt x="106" y="6"/>
                    </a:lnTo>
                    <a:lnTo>
                      <a:pt x="99" y="4"/>
                    </a:lnTo>
                    <a:lnTo>
                      <a:pt x="99" y="4"/>
                    </a:lnTo>
                    <a:lnTo>
                      <a:pt x="84" y="1"/>
                    </a:lnTo>
                    <a:lnTo>
                      <a:pt x="69" y="0"/>
                    </a:lnTo>
                    <a:lnTo>
                      <a:pt x="56" y="3"/>
                    </a:lnTo>
                    <a:lnTo>
                      <a:pt x="42" y="6"/>
                    </a:lnTo>
                    <a:lnTo>
                      <a:pt x="30" y="11"/>
                    </a:lnTo>
                    <a:lnTo>
                      <a:pt x="18" y="17"/>
                    </a:lnTo>
                    <a:lnTo>
                      <a:pt x="9" y="26"/>
                    </a:lnTo>
                    <a:lnTo>
                      <a:pt x="1" y="37"/>
                    </a:lnTo>
                    <a:lnTo>
                      <a:pt x="1" y="3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造字工房尚雅体演示版常规体" pitchFamily="50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0" name="Freeform: Shape 47"/>
              <p:cNvSpPr/>
              <p:nvPr/>
            </p:nvSpPr>
            <p:spPr bwMode="auto">
              <a:xfrm>
                <a:off x="6921500" y="1608138"/>
                <a:ext cx="1162050" cy="946150"/>
              </a:xfrm>
              <a:custGeom>
                <a:gdLst>
                  <a:gd name="T0" fmla="*/ 1322 w 1464"/>
                  <a:gd name="T1" fmla="*/ 148 h 1193"/>
                  <a:gd name="T2" fmla="*/ 1171 w 1464"/>
                  <a:gd name="T3" fmla="*/ 185 h 1193"/>
                  <a:gd name="T4" fmla="*/ 1193 w 1464"/>
                  <a:gd name="T5" fmla="*/ 144 h 1193"/>
                  <a:gd name="T6" fmla="*/ 1107 w 1464"/>
                  <a:gd name="T7" fmla="*/ 161 h 1193"/>
                  <a:gd name="T8" fmla="*/ 1015 w 1464"/>
                  <a:gd name="T9" fmla="*/ 150 h 1193"/>
                  <a:gd name="T10" fmla="*/ 970 w 1464"/>
                  <a:gd name="T11" fmla="*/ 133 h 1193"/>
                  <a:gd name="T12" fmla="*/ 1143 w 1464"/>
                  <a:gd name="T13" fmla="*/ 117 h 1193"/>
                  <a:gd name="T14" fmla="*/ 1183 w 1464"/>
                  <a:gd name="T15" fmla="*/ 76 h 1193"/>
                  <a:gd name="T16" fmla="*/ 1047 w 1464"/>
                  <a:gd name="T17" fmla="*/ 48 h 1193"/>
                  <a:gd name="T18" fmla="*/ 945 w 1464"/>
                  <a:gd name="T19" fmla="*/ 27 h 1193"/>
                  <a:gd name="T20" fmla="*/ 842 w 1464"/>
                  <a:gd name="T21" fmla="*/ 14 h 1193"/>
                  <a:gd name="T22" fmla="*/ 792 w 1464"/>
                  <a:gd name="T23" fmla="*/ 99 h 1193"/>
                  <a:gd name="T24" fmla="*/ 733 w 1464"/>
                  <a:gd name="T25" fmla="*/ 57 h 1193"/>
                  <a:gd name="T26" fmla="*/ 643 w 1464"/>
                  <a:gd name="T27" fmla="*/ 83 h 1193"/>
                  <a:gd name="T28" fmla="*/ 664 w 1464"/>
                  <a:gd name="T29" fmla="*/ 166 h 1193"/>
                  <a:gd name="T30" fmla="*/ 600 w 1464"/>
                  <a:gd name="T31" fmla="*/ 140 h 1193"/>
                  <a:gd name="T32" fmla="*/ 559 w 1464"/>
                  <a:gd name="T33" fmla="*/ 101 h 1193"/>
                  <a:gd name="T34" fmla="*/ 465 w 1464"/>
                  <a:gd name="T35" fmla="*/ 182 h 1193"/>
                  <a:gd name="T36" fmla="*/ 429 w 1464"/>
                  <a:gd name="T37" fmla="*/ 107 h 1193"/>
                  <a:gd name="T38" fmla="*/ 373 w 1464"/>
                  <a:gd name="T39" fmla="*/ 132 h 1193"/>
                  <a:gd name="T40" fmla="*/ 311 w 1464"/>
                  <a:gd name="T41" fmla="*/ 144 h 1193"/>
                  <a:gd name="T42" fmla="*/ 271 w 1464"/>
                  <a:gd name="T43" fmla="*/ 139 h 1193"/>
                  <a:gd name="T44" fmla="*/ 233 w 1464"/>
                  <a:gd name="T45" fmla="*/ 216 h 1193"/>
                  <a:gd name="T46" fmla="*/ 195 w 1464"/>
                  <a:gd name="T47" fmla="*/ 176 h 1193"/>
                  <a:gd name="T48" fmla="*/ 153 w 1464"/>
                  <a:gd name="T49" fmla="*/ 236 h 1193"/>
                  <a:gd name="T50" fmla="*/ 187 w 1464"/>
                  <a:gd name="T51" fmla="*/ 282 h 1193"/>
                  <a:gd name="T52" fmla="*/ 141 w 1464"/>
                  <a:gd name="T53" fmla="*/ 322 h 1193"/>
                  <a:gd name="T54" fmla="*/ 0 w 1464"/>
                  <a:gd name="T55" fmla="*/ 347 h 1193"/>
                  <a:gd name="T56" fmla="*/ 73 w 1464"/>
                  <a:gd name="T57" fmla="*/ 375 h 1193"/>
                  <a:gd name="T58" fmla="*/ 88 w 1464"/>
                  <a:gd name="T59" fmla="*/ 453 h 1193"/>
                  <a:gd name="T60" fmla="*/ 187 w 1464"/>
                  <a:gd name="T61" fmla="*/ 467 h 1193"/>
                  <a:gd name="T62" fmla="*/ 279 w 1464"/>
                  <a:gd name="T63" fmla="*/ 476 h 1193"/>
                  <a:gd name="T64" fmla="*/ 361 w 1464"/>
                  <a:gd name="T65" fmla="*/ 519 h 1193"/>
                  <a:gd name="T66" fmla="*/ 370 w 1464"/>
                  <a:gd name="T67" fmla="*/ 579 h 1193"/>
                  <a:gd name="T68" fmla="*/ 401 w 1464"/>
                  <a:gd name="T69" fmla="*/ 629 h 1193"/>
                  <a:gd name="T70" fmla="*/ 413 w 1464"/>
                  <a:gd name="T71" fmla="*/ 664 h 1193"/>
                  <a:gd name="T72" fmla="*/ 510 w 1464"/>
                  <a:gd name="T73" fmla="*/ 691 h 1193"/>
                  <a:gd name="T74" fmla="*/ 475 w 1464"/>
                  <a:gd name="T75" fmla="*/ 744 h 1193"/>
                  <a:gd name="T76" fmla="*/ 497 w 1464"/>
                  <a:gd name="T77" fmla="*/ 776 h 1193"/>
                  <a:gd name="T78" fmla="*/ 492 w 1464"/>
                  <a:gd name="T79" fmla="*/ 840 h 1193"/>
                  <a:gd name="T80" fmla="*/ 459 w 1464"/>
                  <a:gd name="T81" fmla="*/ 914 h 1193"/>
                  <a:gd name="T82" fmla="*/ 512 w 1464"/>
                  <a:gd name="T83" fmla="*/ 1033 h 1193"/>
                  <a:gd name="T84" fmla="*/ 574 w 1464"/>
                  <a:gd name="T85" fmla="*/ 1104 h 1193"/>
                  <a:gd name="T86" fmla="*/ 638 w 1464"/>
                  <a:gd name="T87" fmla="*/ 1163 h 1193"/>
                  <a:gd name="T88" fmla="*/ 693 w 1464"/>
                  <a:gd name="T89" fmla="*/ 1191 h 1193"/>
                  <a:gd name="T90" fmla="*/ 760 w 1464"/>
                  <a:gd name="T91" fmla="*/ 1043 h 1193"/>
                  <a:gd name="T92" fmla="*/ 887 w 1464"/>
                  <a:gd name="T93" fmla="*/ 928 h 1193"/>
                  <a:gd name="T94" fmla="*/ 976 w 1464"/>
                  <a:gd name="T95" fmla="*/ 840 h 1193"/>
                  <a:gd name="T96" fmla="*/ 1086 w 1464"/>
                  <a:gd name="T97" fmla="*/ 813 h 1193"/>
                  <a:gd name="T98" fmla="*/ 1194 w 1464"/>
                  <a:gd name="T99" fmla="*/ 754 h 1193"/>
                  <a:gd name="T100" fmla="*/ 1169 w 1464"/>
                  <a:gd name="T101" fmla="*/ 679 h 1193"/>
                  <a:gd name="T102" fmla="*/ 1249 w 1464"/>
                  <a:gd name="T103" fmla="*/ 701 h 1193"/>
                  <a:gd name="T104" fmla="*/ 1210 w 1464"/>
                  <a:gd name="T105" fmla="*/ 597 h 1193"/>
                  <a:gd name="T106" fmla="*/ 1241 w 1464"/>
                  <a:gd name="T107" fmla="*/ 514 h 1193"/>
                  <a:gd name="T108" fmla="*/ 1266 w 1464"/>
                  <a:gd name="T109" fmla="*/ 474 h 1193"/>
                  <a:gd name="T110" fmla="*/ 1295 w 1464"/>
                  <a:gd name="T111" fmla="*/ 374 h 1193"/>
                  <a:gd name="T112" fmla="*/ 1314 w 1464"/>
                  <a:gd name="T113" fmla="*/ 296 h 1193"/>
                  <a:gd name="T114" fmla="*/ 1445 w 1464"/>
                  <a:gd name="T115" fmla="*/ 181 h 1193"/>
                  <a:gd name="T116" fmla="*/ 1444 w 1464"/>
                  <a:gd name="T117" fmla="*/ 150 h 1193"/>
                  <a:gd name="T118" fmla="*/ 1372 w 1464"/>
                  <a:gd name="T119" fmla="*/ 146 h 119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464" h="1193">
                    <a:moveTo>
                      <a:pt x="1454" y="180"/>
                    </a:moveTo>
                    <a:lnTo>
                      <a:pt x="1454" y="180"/>
                    </a:lnTo>
                    <a:lnTo>
                      <a:pt x="1429" y="172"/>
                    </a:lnTo>
                    <a:lnTo>
                      <a:pt x="1405" y="164"/>
                    </a:lnTo>
                    <a:lnTo>
                      <a:pt x="1380" y="155"/>
                    </a:lnTo>
                    <a:lnTo>
                      <a:pt x="1355" y="146"/>
                    </a:lnTo>
                    <a:lnTo>
                      <a:pt x="1355" y="146"/>
                    </a:lnTo>
                    <a:lnTo>
                      <a:pt x="1350" y="144"/>
                    </a:lnTo>
                    <a:lnTo>
                      <a:pt x="1345" y="143"/>
                    </a:lnTo>
                    <a:lnTo>
                      <a:pt x="1339" y="143"/>
                    </a:lnTo>
                    <a:lnTo>
                      <a:pt x="1333" y="144"/>
                    </a:lnTo>
                    <a:lnTo>
                      <a:pt x="1322" y="148"/>
                    </a:lnTo>
                    <a:lnTo>
                      <a:pt x="1312" y="151"/>
                    </a:lnTo>
                    <a:lnTo>
                      <a:pt x="1312" y="151"/>
                    </a:lnTo>
                    <a:lnTo>
                      <a:pt x="1277" y="165"/>
                    </a:lnTo>
                    <a:lnTo>
                      <a:pt x="1243" y="176"/>
                    </a:lnTo>
                    <a:lnTo>
                      <a:pt x="1174" y="199"/>
                    </a:lnTo>
                    <a:lnTo>
                      <a:pt x="1174" y="199"/>
                    </a:lnTo>
                    <a:lnTo>
                      <a:pt x="1173" y="198"/>
                    </a:lnTo>
                    <a:lnTo>
                      <a:pt x="1171" y="194"/>
                    </a:lnTo>
                    <a:lnTo>
                      <a:pt x="1169" y="190"/>
                    </a:lnTo>
                    <a:lnTo>
                      <a:pt x="1169" y="188"/>
                    </a:lnTo>
                    <a:lnTo>
                      <a:pt x="1171" y="185"/>
                    </a:lnTo>
                    <a:lnTo>
                      <a:pt x="1171" y="185"/>
                    </a:lnTo>
                    <a:lnTo>
                      <a:pt x="1174" y="182"/>
                    </a:lnTo>
                    <a:lnTo>
                      <a:pt x="1180" y="178"/>
                    </a:lnTo>
                    <a:lnTo>
                      <a:pt x="1192" y="172"/>
                    </a:lnTo>
                    <a:lnTo>
                      <a:pt x="1197" y="167"/>
                    </a:lnTo>
                    <a:lnTo>
                      <a:pt x="1201" y="163"/>
                    </a:lnTo>
                    <a:lnTo>
                      <a:pt x="1204" y="157"/>
                    </a:lnTo>
                    <a:lnTo>
                      <a:pt x="1204" y="153"/>
                    </a:lnTo>
                    <a:lnTo>
                      <a:pt x="1202" y="150"/>
                    </a:lnTo>
                    <a:lnTo>
                      <a:pt x="1202" y="150"/>
                    </a:lnTo>
                    <a:lnTo>
                      <a:pt x="1200" y="148"/>
                    </a:lnTo>
                    <a:lnTo>
                      <a:pt x="1198" y="146"/>
                    </a:lnTo>
                    <a:lnTo>
                      <a:pt x="1193" y="144"/>
                    </a:lnTo>
                    <a:lnTo>
                      <a:pt x="1189" y="146"/>
                    </a:lnTo>
                    <a:lnTo>
                      <a:pt x="1189" y="146"/>
                    </a:lnTo>
                    <a:lnTo>
                      <a:pt x="1171" y="156"/>
                    </a:lnTo>
                    <a:lnTo>
                      <a:pt x="1161" y="159"/>
                    </a:lnTo>
                    <a:lnTo>
                      <a:pt x="1151" y="163"/>
                    </a:lnTo>
                    <a:lnTo>
                      <a:pt x="1142" y="165"/>
                    </a:lnTo>
                    <a:lnTo>
                      <a:pt x="1132" y="166"/>
                    </a:lnTo>
                    <a:lnTo>
                      <a:pt x="1122" y="166"/>
                    </a:lnTo>
                    <a:lnTo>
                      <a:pt x="1110" y="164"/>
                    </a:lnTo>
                    <a:lnTo>
                      <a:pt x="1110" y="164"/>
                    </a:lnTo>
                    <a:lnTo>
                      <a:pt x="1108" y="163"/>
                    </a:lnTo>
                    <a:lnTo>
                      <a:pt x="1107" y="161"/>
                    </a:lnTo>
                    <a:lnTo>
                      <a:pt x="1106" y="156"/>
                    </a:lnTo>
                    <a:lnTo>
                      <a:pt x="1105" y="149"/>
                    </a:lnTo>
                    <a:lnTo>
                      <a:pt x="1102" y="147"/>
                    </a:lnTo>
                    <a:lnTo>
                      <a:pt x="1101" y="146"/>
                    </a:lnTo>
                    <a:lnTo>
                      <a:pt x="1101" y="146"/>
                    </a:lnTo>
                    <a:lnTo>
                      <a:pt x="1092" y="142"/>
                    </a:lnTo>
                    <a:lnTo>
                      <a:pt x="1083" y="140"/>
                    </a:lnTo>
                    <a:lnTo>
                      <a:pt x="1074" y="139"/>
                    </a:lnTo>
                    <a:lnTo>
                      <a:pt x="1066" y="139"/>
                    </a:lnTo>
                    <a:lnTo>
                      <a:pt x="1049" y="141"/>
                    </a:lnTo>
                    <a:lnTo>
                      <a:pt x="1032" y="146"/>
                    </a:lnTo>
                    <a:lnTo>
                      <a:pt x="1015" y="150"/>
                    </a:lnTo>
                    <a:lnTo>
                      <a:pt x="998" y="153"/>
                    </a:lnTo>
                    <a:lnTo>
                      <a:pt x="990" y="156"/>
                    </a:lnTo>
                    <a:lnTo>
                      <a:pt x="982" y="156"/>
                    </a:lnTo>
                    <a:lnTo>
                      <a:pt x="973" y="156"/>
                    </a:lnTo>
                    <a:lnTo>
                      <a:pt x="965" y="155"/>
                    </a:lnTo>
                    <a:lnTo>
                      <a:pt x="965" y="155"/>
                    </a:lnTo>
                    <a:lnTo>
                      <a:pt x="964" y="155"/>
                    </a:lnTo>
                    <a:lnTo>
                      <a:pt x="962" y="153"/>
                    </a:lnTo>
                    <a:lnTo>
                      <a:pt x="962" y="149"/>
                    </a:lnTo>
                    <a:lnTo>
                      <a:pt x="965" y="144"/>
                    </a:lnTo>
                    <a:lnTo>
                      <a:pt x="967" y="139"/>
                    </a:lnTo>
                    <a:lnTo>
                      <a:pt x="970" y="133"/>
                    </a:lnTo>
                    <a:lnTo>
                      <a:pt x="974" y="128"/>
                    </a:lnTo>
                    <a:lnTo>
                      <a:pt x="980" y="124"/>
                    </a:lnTo>
                    <a:lnTo>
                      <a:pt x="984" y="122"/>
                    </a:lnTo>
                    <a:lnTo>
                      <a:pt x="984" y="122"/>
                    </a:lnTo>
                    <a:lnTo>
                      <a:pt x="999" y="119"/>
                    </a:lnTo>
                    <a:lnTo>
                      <a:pt x="1012" y="117"/>
                    </a:lnTo>
                    <a:lnTo>
                      <a:pt x="1027" y="116"/>
                    </a:lnTo>
                    <a:lnTo>
                      <a:pt x="1042" y="115"/>
                    </a:lnTo>
                    <a:lnTo>
                      <a:pt x="1070" y="116"/>
                    </a:lnTo>
                    <a:lnTo>
                      <a:pt x="1100" y="117"/>
                    </a:lnTo>
                    <a:lnTo>
                      <a:pt x="1128" y="117"/>
                    </a:lnTo>
                    <a:lnTo>
                      <a:pt x="1143" y="117"/>
                    </a:lnTo>
                    <a:lnTo>
                      <a:pt x="1157" y="115"/>
                    </a:lnTo>
                    <a:lnTo>
                      <a:pt x="1171" y="114"/>
                    </a:lnTo>
                    <a:lnTo>
                      <a:pt x="1184" y="110"/>
                    </a:lnTo>
                    <a:lnTo>
                      <a:pt x="1198" y="106"/>
                    </a:lnTo>
                    <a:lnTo>
                      <a:pt x="1212" y="99"/>
                    </a:lnTo>
                    <a:lnTo>
                      <a:pt x="1212" y="99"/>
                    </a:lnTo>
                    <a:lnTo>
                      <a:pt x="1212" y="98"/>
                    </a:lnTo>
                    <a:lnTo>
                      <a:pt x="1210" y="95"/>
                    </a:lnTo>
                    <a:lnTo>
                      <a:pt x="1204" y="89"/>
                    </a:lnTo>
                    <a:lnTo>
                      <a:pt x="1193" y="82"/>
                    </a:lnTo>
                    <a:lnTo>
                      <a:pt x="1183" y="76"/>
                    </a:lnTo>
                    <a:lnTo>
                      <a:pt x="1183" y="76"/>
                    </a:lnTo>
                    <a:lnTo>
                      <a:pt x="1172" y="72"/>
                    </a:lnTo>
                    <a:lnTo>
                      <a:pt x="1160" y="69"/>
                    </a:lnTo>
                    <a:lnTo>
                      <a:pt x="1148" y="69"/>
                    </a:lnTo>
                    <a:lnTo>
                      <a:pt x="1136" y="69"/>
                    </a:lnTo>
                    <a:lnTo>
                      <a:pt x="1111" y="69"/>
                    </a:lnTo>
                    <a:lnTo>
                      <a:pt x="1099" y="69"/>
                    </a:lnTo>
                    <a:lnTo>
                      <a:pt x="1086" y="67"/>
                    </a:lnTo>
                    <a:lnTo>
                      <a:pt x="1086" y="67"/>
                    </a:lnTo>
                    <a:lnTo>
                      <a:pt x="1075" y="64"/>
                    </a:lnTo>
                    <a:lnTo>
                      <a:pt x="1065" y="59"/>
                    </a:lnTo>
                    <a:lnTo>
                      <a:pt x="1056" y="53"/>
                    </a:lnTo>
                    <a:lnTo>
                      <a:pt x="1047" y="48"/>
                    </a:lnTo>
                    <a:lnTo>
                      <a:pt x="1027" y="35"/>
                    </a:lnTo>
                    <a:lnTo>
                      <a:pt x="1017" y="29"/>
                    </a:lnTo>
                    <a:lnTo>
                      <a:pt x="1007" y="25"/>
                    </a:lnTo>
                    <a:lnTo>
                      <a:pt x="1007" y="25"/>
                    </a:lnTo>
                    <a:lnTo>
                      <a:pt x="999" y="24"/>
                    </a:lnTo>
                    <a:lnTo>
                      <a:pt x="990" y="24"/>
                    </a:lnTo>
                    <a:lnTo>
                      <a:pt x="981" y="25"/>
                    </a:lnTo>
                    <a:lnTo>
                      <a:pt x="973" y="27"/>
                    </a:lnTo>
                    <a:lnTo>
                      <a:pt x="964" y="28"/>
                    </a:lnTo>
                    <a:lnTo>
                      <a:pt x="956" y="29"/>
                    </a:lnTo>
                    <a:lnTo>
                      <a:pt x="949" y="28"/>
                    </a:lnTo>
                    <a:lnTo>
                      <a:pt x="945" y="27"/>
                    </a:lnTo>
                    <a:lnTo>
                      <a:pt x="942" y="25"/>
                    </a:lnTo>
                    <a:lnTo>
                      <a:pt x="942" y="25"/>
                    </a:lnTo>
                    <a:lnTo>
                      <a:pt x="931" y="17"/>
                    </a:lnTo>
                    <a:lnTo>
                      <a:pt x="919" y="10"/>
                    </a:lnTo>
                    <a:lnTo>
                      <a:pt x="907" y="4"/>
                    </a:lnTo>
                    <a:lnTo>
                      <a:pt x="894" y="1"/>
                    </a:lnTo>
                    <a:lnTo>
                      <a:pt x="883" y="0"/>
                    </a:lnTo>
                    <a:lnTo>
                      <a:pt x="870" y="1"/>
                    </a:lnTo>
                    <a:lnTo>
                      <a:pt x="859" y="3"/>
                    </a:lnTo>
                    <a:lnTo>
                      <a:pt x="849" y="8"/>
                    </a:lnTo>
                    <a:lnTo>
                      <a:pt x="849" y="8"/>
                    </a:lnTo>
                    <a:lnTo>
                      <a:pt x="842" y="14"/>
                    </a:lnTo>
                    <a:lnTo>
                      <a:pt x="835" y="19"/>
                    </a:lnTo>
                    <a:lnTo>
                      <a:pt x="829" y="26"/>
                    </a:lnTo>
                    <a:lnTo>
                      <a:pt x="825" y="35"/>
                    </a:lnTo>
                    <a:lnTo>
                      <a:pt x="820" y="44"/>
                    </a:lnTo>
                    <a:lnTo>
                      <a:pt x="817" y="53"/>
                    </a:lnTo>
                    <a:lnTo>
                      <a:pt x="811" y="74"/>
                    </a:lnTo>
                    <a:lnTo>
                      <a:pt x="811" y="74"/>
                    </a:lnTo>
                    <a:lnTo>
                      <a:pt x="809" y="81"/>
                    </a:lnTo>
                    <a:lnTo>
                      <a:pt x="806" y="86"/>
                    </a:lnTo>
                    <a:lnTo>
                      <a:pt x="802" y="92"/>
                    </a:lnTo>
                    <a:lnTo>
                      <a:pt x="796" y="95"/>
                    </a:lnTo>
                    <a:lnTo>
                      <a:pt x="792" y="99"/>
                    </a:lnTo>
                    <a:lnTo>
                      <a:pt x="786" y="100"/>
                    </a:lnTo>
                    <a:lnTo>
                      <a:pt x="779" y="100"/>
                    </a:lnTo>
                    <a:lnTo>
                      <a:pt x="773" y="99"/>
                    </a:lnTo>
                    <a:lnTo>
                      <a:pt x="773" y="99"/>
                    </a:lnTo>
                    <a:lnTo>
                      <a:pt x="767" y="94"/>
                    </a:lnTo>
                    <a:lnTo>
                      <a:pt x="761" y="90"/>
                    </a:lnTo>
                    <a:lnTo>
                      <a:pt x="757" y="84"/>
                    </a:lnTo>
                    <a:lnTo>
                      <a:pt x="752" y="77"/>
                    </a:lnTo>
                    <a:lnTo>
                      <a:pt x="743" y="65"/>
                    </a:lnTo>
                    <a:lnTo>
                      <a:pt x="738" y="60"/>
                    </a:lnTo>
                    <a:lnTo>
                      <a:pt x="733" y="57"/>
                    </a:lnTo>
                    <a:lnTo>
                      <a:pt x="733" y="57"/>
                    </a:lnTo>
                    <a:lnTo>
                      <a:pt x="727" y="55"/>
                    </a:lnTo>
                    <a:lnTo>
                      <a:pt x="720" y="53"/>
                    </a:lnTo>
                    <a:lnTo>
                      <a:pt x="708" y="52"/>
                    </a:lnTo>
                    <a:lnTo>
                      <a:pt x="693" y="53"/>
                    </a:lnTo>
                    <a:lnTo>
                      <a:pt x="679" y="55"/>
                    </a:lnTo>
                    <a:lnTo>
                      <a:pt x="679" y="55"/>
                    </a:lnTo>
                    <a:lnTo>
                      <a:pt x="671" y="57"/>
                    </a:lnTo>
                    <a:lnTo>
                      <a:pt x="663" y="60"/>
                    </a:lnTo>
                    <a:lnTo>
                      <a:pt x="657" y="64"/>
                    </a:lnTo>
                    <a:lnTo>
                      <a:pt x="651" y="69"/>
                    </a:lnTo>
                    <a:lnTo>
                      <a:pt x="645" y="75"/>
                    </a:lnTo>
                    <a:lnTo>
                      <a:pt x="643" y="83"/>
                    </a:lnTo>
                    <a:lnTo>
                      <a:pt x="642" y="90"/>
                    </a:lnTo>
                    <a:lnTo>
                      <a:pt x="643" y="99"/>
                    </a:lnTo>
                    <a:lnTo>
                      <a:pt x="643" y="99"/>
                    </a:lnTo>
                    <a:lnTo>
                      <a:pt x="647" y="108"/>
                    </a:lnTo>
                    <a:lnTo>
                      <a:pt x="653" y="118"/>
                    </a:lnTo>
                    <a:lnTo>
                      <a:pt x="659" y="128"/>
                    </a:lnTo>
                    <a:lnTo>
                      <a:pt x="664" y="139"/>
                    </a:lnTo>
                    <a:lnTo>
                      <a:pt x="668" y="149"/>
                    </a:lnTo>
                    <a:lnTo>
                      <a:pt x="669" y="153"/>
                    </a:lnTo>
                    <a:lnTo>
                      <a:pt x="669" y="158"/>
                    </a:lnTo>
                    <a:lnTo>
                      <a:pt x="667" y="163"/>
                    </a:lnTo>
                    <a:lnTo>
                      <a:pt x="664" y="166"/>
                    </a:lnTo>
                    <a:lnTo>
                      <a:pt x="660" y="169"/>
                    </a:lnTo>
                    <a:lnTo>
                      <a:pt x="654" y="173"/>
                    </a:lnTo>
                    <a:lnTo>
                      <a:pt x="654" y="173"/>
                    </a:lnTo>
                    <a:lnTo>
                      <a:pt x="650" y="174"/>
                    </a:lnTo>
                    <a:lnTo>
                      <a:pt x="645" y="175"/>
                    </a:lnTo>
                    <a:lnTo>
                      <a:pt x="635" y="175"/>
                    </a:lnTo>
                    <a:lnTo>
                      <a:pt x="626" y="172"/>
                    </a:lnTo>
                    <a:lnTo>
                      <a:pt x="618" y="167"/>
                    </a:lnTo>
                    <a:lnTo>
                      <a:pt x="610" y="160"/>
                    </a:lnTo>
                    <a:lnTo>
                      <a:pt x="604" y="153"/>
                    </a:lnTo>
                    <a:lnTo>
                      <a:pt x="601" y="144"/>
                    </a:lnTo>
                    <a:lnTo>
                      <a:pt x="600" y="140"/>
                    </a:lnTo>
                    <a:lnTo>
                      <a:pt x="600" y="135"/>
                    </a:lnTo>
                    <a:lnTo>
                      <a:pt x="600" y="135"/>
                    </a:lnTo>
                    <a:lnTo>
                      <a:pt x="600" y="126"/>
                    </a:lnTo>
                    <a:lnTo>
                      <a:pt x="599" y="116"/>
                    </a:lnTo>
                    <a:lnTo>
                      <a:pt x="595" y="107"/>
                    </a:lnTo>
                    <a:lnTo>
                      <a:pt x="593" y="103"/>
                    </a:lnTo>
                    <a:lnTo>
                      <a:pt x="591" y="101"/>
                    </a:lnTo>
                    <a:lnTo>
                      <a:pt x="591" y="101"/>
                    </a:lnTo>
                    <a:lnTo>
                      <a:pt x="583" y="98"/>
                    </a:lnTo>
                    <a:lnTo>
                      <a:pt x="575" y="98"/>
                    </a:lnTo>
                    <a:lnTo>
                      <a:pt x="566" y="98"/>
                    </a:lnTo>
                    <a:lnTo>
                      <a:pt x="559" y="101"/>
                    </a:lnTo>
                    <a:lnTo>
                      <a:pt x="559" y="101"/>
                    </a:lnTo>
                    <a:lnTo>
                      <a:pt x="547" y="109"/>
                    </a:lnTo>
                    <a:lnTo>
                      <a:pt x="537" y="119"/>
                    </a:lnTo>
                    <a:lnTo>
                      <a:pt x="527" y="130"/>
                    </a:lnTo>
                    <a:lnTo>
                      <a:pt x="518" y="140"/>
                    </a:lnTo>
                    <a:lnTo>
                      <a:pt x="510" y="151"/>
                    </a:lnTo>
                    <a:lnTo>
                      <a:pt x="500" y="161"/>
                    </a:lnTo>
                    <a:lnTo>
                      <a:pt x="489" y="171"/>
                    </a:lnTo>
                    <a:lnTo>
                      <a:pt x="478" y="178"/>
                    </a:lnTo>
                    <a:lnTo>
                      <a:pt x="478" y="178"/>
                    </a:lnTo>
                    <a:lnTo>
                      <a:pt x="471" y="182"/>
                    </a:lnTo>
                    <a:lnTo>
                      <a:pt x="465" y="182"/>
                    </a:lnTo>
                    <a:lnTo>
                      <a:pt x="461" y="181"/>
                    </a:lnTo>
                    <a:lnTo>
                      <a:pt x="456" y="177"/>
                    </a:lnTo>
                    <a:lnTo>
                      <a:pt x="452" y="174"/>
                    </a:lnTo>
                    <a:lnTo>
                      <a:pt x="448" y="168"/>
                    </a:lnTo>
                    <a:lnTo>
                      <a:pt x="443" y="158"/>
                    </a:lnTo>
                    <a:lnTo>
                      <a:pt x="443" y="158"/>
                    </a:lnTo>
                    <a:lnTo>
                      <a:pt x="439" y="151"/>
                    </a:lnTo>
                    <a:lnTo>
                      <a:pt x="438" y="144"/>
                    </a:lnTo>
                    <a:lnTo>
                      <a:pt x="436" y="130"/>
                    </a:lnTo>
                    <a:lnTo>
                      <a:pt x="435" y="122"/>
                    </a:lnTo>
                    <a:lnTo>
                      <a:pt x="432" y="114"/>
                    </a:lnTo>
                    <a:lnTo>
                      <a:pt x="429" y="107"/>
                    </a:lnTo>
                    <a:lnTo>
                      <a:pt x="425" y="100"/>
                    </a:lnTo>
                    <a:lnTo>
                      <a:pt x="425" y="100"/>
                    </a:lnTo>
                    <a:lnTo>
                      <a:pt x="420" y="105"/>
                    </a:lnTo>
                    <a:lnTo>
                      <a:pt x="415" y="108"/>
                    </a:lnTo>
                    <a:lnTo>
                      <a:pt x="409" y="110"/>
                    </a:lnTo>
                    <a:lnTo>
                      <a:pt x="403" y="111"/>
                    </a:lnTo>
                    <a:lnTo>
                      <a:pt x="396" y="114"/>
                    </a:lnTo>
                    <a:lnTo>
                      <a:pt x="389" y="117"/>
                    </a:lnTo>
                    <a:lnTo>
                      <a:pt x="384" y="120"/>
                    </a:lnTo>
                    <a:lnTo>
                      <a:pt x="378" y="127"/>
                    </a:lnTo>
                    <a:lnTo>
                      <a:pt x="378" y="127"/>
                    </a:lnTo>
                    <a:lnTo>
                      <a:pt x="373" y="132"/>
                    </a:lnTo>
                    <a:lnTo>
                      <a:pt x="369" y="134"/>
                    </a:lnTo>
                    <a:lnTo>
                      <a:pt x="362" y="134"/>
                    </a:lnTo>
                    <a:lnTo>
                      <a:pt x="355" y="134"/>
                    </a:lnTo>
                    <a:lnTo>
                      <a:pt x="341" y="131"/>
                    </a:lnTo>
                    <a:lnTo>
                      <a:pt x="334" y="130"/>
                    </a:lnTo>
                    <a:lnTo>
                      <a:pt x="327" y="130"/>
                    </a:lnTo>
                    <a:lnTo>
                      <a:pt x="327" y="130"/>
                    </a:lnTo>
                    <a:lnTo>
                      <a:pt x="324" y="131"/>
                    </a:lnTo>
                    <a:lnTo>
                      <a:pt x="321" y="133"/>
                    </a:lnTo>
                    <a:lnTo>
                      <a:pt x="318" y="139"/>
                    </a:lnTo>
                    <a:lnTo>
                      <a:pt x="313" y="143"/>
                    </a:lnTo>
                    <a:lnTo>
                      <a:pt x="311" y="144"/>
                    </a:lnTo>
                    <a:lnTo>
                      <a:pt x="307" y="143"/>
                    </a:lnTo>
                    <a:lnTo>
                      <a:pt x="307" y="143"/>
                    </a:lnTo>
                    <a:lnTo>
                      <a:pt x="304" y="141"/>
                    </a:lnTo>
                    <a:lnTo>
                      <a:pt x="301" y="138"/>
                    </a:lnTo>
                    <a:lnTo>
                      <a:pt x="296" y="133"/>
                    </a:lnTo>
                    <a:lnTo>
                      <a:pt x="293" y="131"/>
                    </a:lnTo>
                    <a:lnTo>
                      <a:pt x="293" y="131"/>
                    </a:lnTo>
                    <a:lnTo>
                      <a:pt x="287" y="131"/>
                    </a:lnTo>
                    <a:lnTo>
                      <a:pt x="282" y="131"/>
                    </a:lnTo>
                    <a:lnTo>
                      <a:pt x="278" y="133"/>
                    </a:lnTo>
                    <a:lnTo>
                      <a:pt x="274" y="135"/>
                    </a:lnTo>
                    <a:lnTo>
                      <a:pt x="271" y="139"/>
                    </a:lnTo>
                    <a:lnTo>
                      <a:pt x="269" y="143"/>
                    </a:lnTo>
                    <a:lnTo>
                      <a:pt x="266" y="147"/>
                    </a:lnTo>
                    <a:lnTo>
                      <a:pt x="266" y="150"/>
                    </a:lnTo>
                    <a:lnTo>
                      <a:pt x="266" y="150"/>
                    </a:lnTo>
                    <a:lnTo>
                      <a:pt x="262" y="171"/>
                    </a:lnTo>
                    <a:lnTo>
                      <a:pt x="260" y="181"/>
                    </a:lnTo>
                    <a:lnTo>
                      <a:pt x="256" y="191"/>
                    </a:lnTo>
                    <a:lnTo>
                      <a:pt x="253" y="200"/>
                    </a:lnTo>
                    <a:lnTo>
                      <a:pt x="247" y="207"/>
                    </a:lnTo>
                    <a:lnTo>
                      <a:pt x="240" y="213"/>
                    </a:lnTo>
                    <a:lnTo>
                      <a:pt x="237" y="215"/>
                    </a:lnTo>
                    <a:lnTo>
                      <a:pt x="233" y="216"/>
                    </a:lnTo>
                    <a:lnTo>
                      <a:pt x="233" y="216"/>
                    </a:lnTo>
                    <a:lnTo>
                      <a:pt x="229" y="216"/>
                    </a:lnTo>
                    <a:lnTo>
                      <a:pt x="225" y="215"/>
                    </a:lnTo>
                    <a:lnTo>
                      <a:pt x="223" y="213"/>
                    </a:lnTo>
                    <a:lnTo>
                      <a:pt x="221" y="210"/>
                    </a:lnTo>
                    <a:lnTo>
                      <a:pt x="216" y="202"/>
                    </a:lnTo>
                    <a:lnTo>
                      <a:pt x="212" y="194"/>
                    </a:lnTo>
                    <a:lnTo>
                      <a:pt x="208" y="186"/>
                    </a:lnTo>
                    <a:lnTo>
                      <a:pt x="204" y="180"/>
                    </a:lnTo>
                    <a:lnTo>
                      <a:pt x="200" y="177"/>
                    </a:lnTo>
                    <a:lnTo>
                      <a:pt x="198" y="176"/>
                    </a:lnTo>
                    <a:lnTo>
                      <a:pt x="195" y="176"/>
                    </a:lnTo>
                    <a:lnTo>
                      <a:pt x="190" y="177"/>
                    </a:lnTo>
                    <a:lnTo>
                      <a:pt x="190" y="177"/>
                    </a:lnTo>
                    <a:lnTo>
                      <a:pt x="183" y="182"/>
                    </a:lnTo>
                    <a:lnTo>
                      <a:pt x="177" y="188"/>
                    </a:lnTo>
                    <a:lnTo>
                      <a:pt x="171" y="194"/>
                    </a:lnTo>
                    <a:lnTo>
                      <a:pt x="165" y="202"/>
                    </a:lnTo>
                    <a:lnTo>
                      <a:pt x="154" y="217"/>
                    </a:lnTo>
                    <a:lnTo>
                      <a:pt x="148" y="224"/>
                    </a:lnTo>
                    <a:lnTo>
                      <a:pt x="141" y="231"/>
                    </a:lnTo>
                    <a:lnTo>
                      <a:pt x="141" y="231"/>
                    </a:lnTo>
                    <a:lnTo>
                      <a:pt x="147" y="234"/>
                    </a:lnTo>
                    <a:lnTo>
                      <a:pt x="153" y="236"/>
                    </a:lnTo>
                    <a:lnTo>
                      <a:pt x="165" y="240"/>
                    </a:lnTo>
                    <a:lnTo>
                      <a:pt x="178" y="243"/>
                    </a:lnTo>
                    <a:lnTo>
                      <a:pt x="183" y="246"/>
                    </a:lnTo>
                    <a:lnTo>
                      <a:pt x="188" y="248"/>
                    </a:lnTo>
                    <a:lnTo>
                      <a:pt x="188" y="248"/>
                    </a:lnTo>
                    <a:lnTo>
                      <a:pt x="191" y="252"/>
                    </a:lnTo>
                    <a:lnTo>
                      <a:pt x="194" y="257"/>
                    </a:lnTo>
                    <a:lnTo>
                      <a:pt x="195" y="262"/>
                    </a:lnTo>
                    <a:lnTo>
                      <a:pt x="195" y="265"/>
                    </a:lnTo>
                    <a:lnTo>
                      <a:pt x="195" y="269"/>
                    </a:lnTo>
                    <a:lnTo>
                      <a:pt x="193" y="274"/>
                    </a:lnTo>
                    <a:lnTo>
                      <a:pt x="187" y="282"/>
                    </a:lnTo>
                    <a:lnTo>
                      <a:pt x="179" y="290"/>
                    </a:lnTo>
                    <a:lnTo>
                      <a:pt x="170" y="297"/>
                    </a:lnTo>
                    <a:lnTo>
                      <a:pt x="161" y="302"/>
                    </a:lnTo>
                    <a:lnTo>
                      <a:pt x="150" y="306"/>
                    </a:lnTo>
                    <a:lnTo>
                      <a:pt x="150" y="306"/>
                    </a:lnTo>
                    <a:lnTo>
                      <a:pt x="152" y="309"/>
                    </a:lnTo>
                    <a:lnTo>
                      <a:pt x="152" y="312"/>
                    </a:lnTo>
                    <a:lnTo>
                      <a:pt x="149" y="314"/>
                    </a:lnTo>
                    <a:lnTo>
                      <a:pt x="147" y="315"/>
                    </a:lnTo>
                    <a:lnTo>
                      <a:pt x="142" y="317"/>
                    </a:lnTo>
                    <a:lnTo>
                      <a:pt x="141" y="318"/>
                    </a:lnTo>
                    <a:lnTo>
                      <a:pt x="141" y="322"/>
                    </a:lnTo>
                    <a:lnTo>
                      <a:pt x="141" y="322"/>
                    </a:lnTo>
                    <a:lnTo>
                      <a:pt x="99" y="314"/>
                    </a:lnTo>
                    <a:lnTo>
                      <a:pt x="77" y="310"/>
                    </a:lnTo>
                    <a:lnTo>
                      <a:pt x="54" y="309"/>
                    </a:lnTo>
                    <a:lnTo>
                      <a:pt x="44" y="309"/>
                    </a:lnTo>
                    <a:lnTo>
                      <a:pt x="33" y="310"/>
                    </a:lnTo>
                    <a:lnTo>
                      <a:pt x="24" y="313"/>
                    </a:lnTo>
                    <a:lnTo>
                      <a:pt x="16" y="316"/>
                    </a:lnTo>
                    <a:lnTo>
                      <a:pt x="11" y="322"/>
                    </a:lnTo>
                    <a:lnTo>
                      <a:pt x="5" y="327"/>
                    </a:lnTo>
                    <a:lnTo>
                      <a:pt x="1" y="337"/>
                    </a:lnTo>
                    <a:lnTo>
                      <a:pt x="0" y="347"/>
                    </a:lnTo>
                    <a:lnTo>
                      <a:pt x="0" y="347"/>
                    </a:lnTo>
                    <a:lnTo>
                      <a:pt x="0" y="350"/>
                    </a:lnTo>
                    <a:lnTo>
                      <a:pt x="1" y="354"/>
                    </a:lnTo>
                    <a:lnTo>
                      <a:pt x="4" y="356"/>
                    </a:lnTo>
                    <a:lnTo>
                      <a:pt x="7" y="358"/>
                    </a:lnTo>
                    <a:lnTo>
                      <a:pt x="15" y="362"/>
                    </a:lnTo>
                    <a:lnTo>
                      <a:pt x="24" y="364"/>
                    </a:lnTo>
                    <a:lnTo>
                      <a:pt x="47" y="367"/>
                    </a:lnTo>
                    <a:lnTo>
                      <a:pt x="57" y="368"/>
                    </a:lnTo>
                    <a:lnTo>
                      <a:pt x="67" y="372"/>
                    </a:lnTo>
                    <a:lnTo>
                      <a:pt x="67" y="372"/>
                    </a:lnTo>
                    <a:lnTo>
                      <a:pt x="73" y="375"/>
                    </a:lnTo>
                    <a:lnTo>
                      <a:pt x="78" y="379"/>
                    </a:lnTo>
                    <a:lnTo>
                      <a:pt x="81" y="382"/>
                    </a:lnTo>
                    <a:lnTo>
                      <a:pt x="83" y="385"/>
                    </a:lnTo>
                    <a:lnTo>
                      <a:pt x="86" y="390"/>
                    </a:lnTo>
                    <a:lnTo>
                      <a:pt x="87" y="395"/>
                    </a:lnTo>
                    <a:lnTo>
                      <a:pt x="88" y="405"/>
                    </a:lnTo>
                    <a:lnTo>
                      <a:pt x="87" y="415"/>
                    </a:lnTo>
                    <a:lnTo>
                      <a:pt x="86" y="425"/>
                    </a:lnTo>
                    <a:lnTo>
                      <a:pt x="86" y="437"/>
                    </a:lnTo>
                    <a:lnTo>
                      <a:pt x="87" y="447"/>
                    </a:lnTo>
                    <a:lnTo>
                      <a:pt x="87" y="447"/>
                    </a:lnTo>
                    <a:lnTo>
                      <a:pt x="88" y="453"/>
                    </a:lnTo>
                    <a:lnTo>
                      <a:pt x="90" y="457"/>
                    </a:lnTo>
                    <a:lnTo>
                      <a:pt x="94" y="461"/>
                    </a:lnTo>
                    <a:lnTo>
                      <a:pt x="97" y="464"/>
                    </a:lnTo>
                    <a:lnTo>
                      <a:pt x="102" y="466"/>
                    </a:lnTo>
                    <a:lnTo>
                      <a:pt x="107" y="469"/>
                    </a:lnTo>
                    <a:lnTo>
                      <a:pt x="117" y="471"/>
                    </a:lnTo>
                    <a:lnTo>
                      <a:pt x="130" y="471"/>
                    </a:lnTo>
                    <a:lnTo>
                      <a:pt x="142" y="471"/>
                    </a:lnTo>
                    <a:lnTo>
                      <a:pt x="165" y="470"/>
                    </a:lnTo>
                    <a:lnTo>
                      <a:pt x="165" y="470"/>
                    </a:lnTo>
                    <a:lnTo>
                      <a:pt x="177" y="470"/>
                    </a:lnTo>
                    <a:lnTo>
                      <a:pt x="187" y="467"/>
                    </a:lnTo>
                    <a:lnTo>
                      <a:pt x="208" y="462"/>
                    </a:lnTo>
                    <a:lnTo>
                      <a:pt x="220" y="459"/>
                    </a:lnTo>
                    <a:lnTo>
                      <a:pt x="230" y="457"/>
                    </a:lnTo>
                    <a:lnTo>
                      <a:pt x="241" y="457"/>
                    </a:lnTo>
                    <a:lnTo>
                      <a:pt x="254" y="458"/>
                    </a:lnTo>
                    <a:lnTo>
                      <a:pt x="254" y="458"/>
                    </a:lnTo>
                    <a:lnTo>
                      <a:pt x="257" y="459"/>
                    </a:lnTo>
                    <a:lnTo>
                      <a:pt x="261" y="462"/>
                    </a:lnTo>
                    <a:lnTo>
                      <a:pt x="266" y="466"/>
                    </a:lnTo>
                    <a:lnTo>
                      <a:pt x="272" y="472"/>
                    </a:lnTo>
                    <a:lnTo>
                      <a:pt x="276" y="474"/>
                    </a:lnTo>
                    <a:lnTo>
                      <a:pt x="279" y="476"/>
                    </a:lnTo>
                    <a:lnTo>
                      <a:pt x="279" y="476"/>
                    </a:lnTo>
                    <a:lnTo>
                      <a:pt x="295" y="482"/>
                    </a:lnTo>
                    <a:lnTo>
                      <a:pt x="312" y="489"/>
                    </a:lnTo>
                    <a:lnTo>
                      <a:pt x="320" y="494"/>
                    </a:lnTo>
                    <a:lnTo>
                      <a:pt x="327" y="499"/>
                    </a:lnTo>
                    <a:lnTo>
                      <a:pt x="335" y="505"/>
                    </a:lnTo>
                    <a:lnTo>
                      <a:pt x="343" y="512"/>
                    </a:lnTo>
                    <a:lnTo>
                      <a:pt x="343" y="512"/>
                    </a:lnTo>
                    <a:lnTo>
                      <a:pt x="346" y="514"/>
                    </a:lnTo>
                    <a:lnTo>
                      <a:pt x="351" y="515"/>
                    </a:lnTo>
                    <a:lnTo>
                      <a:pt x="356" y="516"/>
                    </a:lnTo>
                    <a:lnTo>
                      <a:pt x="361" y="519"/>
                    </a:lnTo>
                    <a:lnTo>
                      <a:pt x="361" y="519"/>
                    </a:lnTo>
                    <a:lnTo>
                      <a:pt x="371" y="527"/>
                    </a:lnTo>
                    <a:lnTo>
                      <a:pt x="376" y="531"/>
                    </a:lnTo>
                    <a:lnTo>
                      <a:pt x="379" y="537"/>
                    </a:lnTo>
                    <a:lnTo>
                      <a:pt x="382" y="541"/>
                    </a:lnTo>
                    <a:lnTo>
                      <a:pt x="384" y="547"/>
                    </a:lnTo>
                    <a:lnTo>
                      <a:pt x="385" y="552"/>
                    </a:lnTo>
                    <a:lnTo>
                      <a:pt x="382" y="557"/>
                    </a:lnTo>
                    <a:lnTo>
                      <a:pt x="382" y="557"/>
                    </a:lnTo>
                    <a:lnTo>
                      <a:pt x="380" y="563"/>
                    </a:lnTo>
                    <a:lnTo>
                      <a:pt x="377" y="569"/>
                    </a:lnTo>
                    <a:lnTo>
                      <a:pt x="370" y="579"/>
                    </a:lnTo>
                    <a:lnTo>
                      <a:pt x="368" y="585"/>
                    </a:lnTo>
                    <a:lnTo>
                      <a:pt x="365" y="590"/>
                    </a:lnTo>
                    <a:lnTo>
                      <a:pt x="365" y="597"/>
                    </a:lnTo>
                    <a:lnTo>
                      <a:pt x="368" y="603"/>
                    </a:lnTo>
                    <a:lnTo>
                      <a:pt x="368" y="603"/>
                    </a:lnTo>
                    <a:lnTo>
                      <a:pt x="370" y="607"/>
                    </a:lnTo>
                    <a:lnTo>
                      <a:pt x="373" y="611"/>
                    </a:lnTo>
                    <a:lnTo>
                      <a:pt x="384" y="615"/>
                    </a:lnTo>
                    <a:lnTo>
                      <a:pt x="393" y="621"/>
                    </a:lnTo>
                    <a:lnTo>
                      <a:pt x="397" y="624"/>
                    </a:lnTo>
                    <a:lnTo>
                      <a:pt x="401" y="629"/>
                    </a:lnTo>
                    <a:lnTo>
                      <a:pt x="401" y="629"/>
                    </a:lnTo>
                    <a:lnTo>
                      <a:pt x="396" y="632"/>
                    </a:lnTo>
                    <a:lnTo>
                      <a:pt x="393" y="637"/>
                    </a:lnTo>
                    <a:lnTo>
                      <a:pt x="389" y="641"/>
                    </a:lnTo>
                    <a:lnTo>
                      <a:pt x="387" y="647"/>
                    </a:lnTo>
                    <a:lnTo>
                      <a:pt x="386" y="653"/>
                    </a:lnTo>
                    <a:lnTo>
                      <a:pt x="387" y="657"/>
                    </a:lnTo>
                    <a:lnTo>
                      <a:pt x="388" y="660"/>
                    </a:lnTo>
                    <a:lnTo>
                      <a:pt x="390" y="661"/>
                    </a:lnTo>
                    <a:lnTo>
                      <a:pt x="393" y="662"/>
                    </a:lnTo>
                    <a:lnTo>
                      <a:pt x="396" y="663"/>
                    </a:lnTo>
                    <a:lnTo>
                      <a:pt x="396" y="663"/>
                    </a:lnTo>
                    <a:lnTo>
                      <a:pt x="413" y="664"/>
                    </a:lnTo>
                    <a:lnTo>
                      <a:pt x="430" y="664"/>
                    </a:lnTo>
                    <a:lnTo>
                      <a:pt x="464" y="663"/>
                    </a:lnTo>
                    <a:lnTo>
                      <a:pt x="464" y="663"/>
                    </a:lnTo>
                    <a:lnTo>
                      <a:pt x="470" y="663"/>
                    </a:lnTo>
                    <a:lnTo>
                      <a:pt x="477" y="664"/>
                    </a:lnTo>
                    <a:lnTo>
                      <a:pt x="483" y="666"/>
                    </a:lnTo>
                    <a:lnTo>
                      <a:pt x="488" y="669"/>
                    </a:lnTo>
                    <a:lnTo>
                      <a:pt x="493" y="672"/>
                    </a:lnTo>
                    <a:lnTo>
                      <a:pt x="498" y="677"/>
                    </a:lnTo>
                    <a:lnTo>
                      <a:pt x="503" y="681"/>
                    </a:lnTo>
                    <a:lnTo>
                      <a:pt x="506" y="686"/>
                    </a:lnTo>
                    <a:lnTo>
                      <a:pt x="510" y="691"/>
                    </a:lnTo>
                    <a:lnTo>
                      <a:pt x="512" y="697"/>
                    </a:lnTo>
                    <a:lnTo>
                      <a:pt x="513" y="703"/>
                    </a:lnTo>
                    <a:lnTo>
                      <a:pt x="514" y="708"/>
                    </a:lnTo>
                    <a:lnTo>
                      <a:pt x="513" y="715"/>
                    </a:lnTo>
                    <a:lnTo>
                      <a:pt x="512" y="721"/>
                    </a:lnTo>
                    <a:lnTo>
                      <a:pt x="509" y="726"/>
                    </a:lnTo>
                    <a:lnTo>
                      <a:pt x="505" y="731"/>
                    </a:lnTo>
                    <a:lnTo>
                      <a:pt x="505" y="731"/>
                    </a:lnTo>
                    <a:lnTo>
                      <a:pt x="498" y="736"/>
                    </a:lnTo>
                    <a:lnTo>
                      <a:pt x="492" y="739"/>
                    </a:lnTo>
                    <a:lnTo>
                      <a:pt x="484" y="741"/>
                    </a:lnTo>
                    <a:lnTo>
                      <a:pt x="475" y="744"/>
                    </a:lnTo>
                    <a:lnTo>
                      <a:pt x="456" y="748"/>
                    </a:lnTo>
                    <a:lnTo>
                      <a:pt x="448" y="752"/>
                    </a:lnTo>
                    <a:lnTo>
                      <a:pt x="439" y="755"/>
                    </a:lnTo>
                    <a:lnTo>
                      <a:pt x="439" y="755"/>
                    </a:lnTo>
                    <a:lnTo>
                      <a:pt x="445" y="761"/>
                    </a:lnTo>
                    <a:lnTo>
                      <a:pt x="447" y="763"/>
                    </a:lnTo>
                    <a:lnTo>
                      <a:pt x="450" y="764"/>
                    </a:lnTo>
                    <a:lnTo>
                      <a:pt x="450" y="764"/>
                    </a:lnTo>
                    <a:lnTo>
                      <a:pt x="462" y="764"/>
                    </a:lnTo>
                    <a:lnTo>
                      <a:pt x="475" y="766"/>
                    </a:lnTo>
                    <a:lnTo>
                      <a:pt x="487" y="770"/>
                    </a:lnTo>
                    <a:lnTo>
                      <a:pt x="497" y="776"/>
                    </a:lnTo>
                    <a:lnTo>
                      <a:pt x="502" y="779"/>
                    </a:lnTo>
                    <a:lnTo>
                      <a:pt x="506" y="782"/>
                    </a:lnTo>
                    <a:lnTo>
                      <a:pt x="510" y="786"/>
                    </a:lnTo>
                    <a:lnTo>
                      <a:pt x="512" y="792"/>
                    </a:lnTo>
                    <a:lnTo>
                      <a:pt x="513" y="796"/>
                    </a:lnTo>
                    <a:lnTo>
                      <a:pt x="513" y="802"/>
                    </a:lnTo>
                    <a:lnTo>
                      <a:pt x="512" y="807"/>
                    </a:lnTo>
                    <a:lnTo>
                      <a:pt x="510" y="814"/>
                    </a:lnTo>
                    <a:lnTo>
                      <a:pt x="510" y="814"/>
                    </a:lnTo>
                    <a:lnTo>
                      <a:pt x="505" y="823"/>
                    </a:lnTo>
                    <a:lnTo>
                      <a:pt x="498" y="832"/>
                    </a:lnTo>
                    <a:lnTo>
                      <a:pt x="492" y="840"/>
                    </a:lnTo>
                    <a:lnTo>
                      <a:pt x="484" y="848"/>
                    </a:lnTo>
                    <a:lnTo>
                      <a:pt x="475" y="855"/>
                    </a:lnTo>
                    <a:lnTo>
                      <a:pt x="465" y="862"/>
                    </a:lnTo>
                    <a:lnTo>
                      <a:pt x="445" y="872"/>
                    </a:lnTo>
                    <a:lnTo>
                      <a:pt x="445" y="872"/>
                    </a:lnTo>
                    <a:lnTo>
                      <a:pt x="444" y="876"/>
                    </a:lnTo>
                    <a:lnTo>
                      <a:pt x="444" y="880"/>
                    </a:lnTo>
                    <a:lnTo>
                      <a:pt x="444" y="886"/>
                    </a:lnTo>
                    <a:lnTo>
                      <a:pt x="445" y="890"/>
                    </a:lnTo>
                    <a:lnTo>
                      <a:pt x="445" y="890"/>
                    </a:lnTo>
                    <a:lnTo>
                      <a:pt x="455" y="906"/>
                    </a:lnTo>
                    <a:lnTo>
                      <a:pt x="459" y="914"/>
                    </a:lnTo>
                    <a:lnTo>
                      <a:pt x="462" y="922"/>
                    </a:lnTo>
                    <a:lnTo>
                      <a:pt x="462" y="922"/>
                    </a:lnTo>
                    <a:lnTo>
                      <a:pt x="465" y="934"/>
                    </a:lnTo>
                    <a:lnTo>
                      <a:pt x="468" y="946"/>
                    </a:lnTo>
                    <a:lnTo>
                      <a:pt x="469" y="959"/>
                    </a:lnTo>
                    <a:lnTo>
                      <a:pt x="472" y="971"/>
                    </a:lnTo>
                    <a:lnTo>
                      <a:pt x="472" y="971"/>
                    </a:lnTo>
                    <a:lnTo>
                      <a:pt x="478" y="985"/>
                    </a:lnTo>
                    <a:lnTo>
                      <a:pt x="485" y="997"/>
                    </a:lnTo>
                    <a:lnTo>
                      <a:pt x="494" y="1009"/>
                    </a:lnTo>
                    <a:lnTo>
                      <a:pt x="503" y="1020"/>
                    </a:lnTo>
                    <a:lnTo>
                      <a:pt x="512" y="1033"/>
                    </a:lnTo>
                    <a:lnTo>
                      <a:pt x="521" y="1044"/>
                    </a:lnTo>
                    <a:lnTo>
                      <a:pt x="529" y="1058"/>
                    </a:lnTo>
                    <a:lnTo>
                      <a:pt x="535" y="1071"/>
                    </a:lnTo>
                    <a:lnTo>
                      <a:pt x="535" y="1071"/>
                    </a:lnTo>
                    <a:lnTo>
                      <a:pt x="538" y="1077"/>
                    </a:lnTo>
                    <a:lnTo>
                      <a:pt x="543" y="1082"/>
                    </a:lnTo>
                    <a:lnTo>
                      <a:pt x="548" y="1085"/>
                    </a:lnTo>
                    <a:lnTo>
                      <a:pt x="554" y="1088"/>
                    </a:lnTo>
                    <a:lnTo>
                      <a:pt x="566" y="1095"/>
                    </a:lnTo>
                    <a:lnTo>
                      <a:pt x="570" y="1100"/>
                    </a:lnTo>
                    <a:lnTo>
                      <a:pt x="574" y="1104"/>
                    </a:lnTo>
                    <a:lnTo>
                      <a:pt x="574" y="1104"/>
                    </a:lnTo>
                    <a:lnTo>
                      <a:pt x="584" y="1126"/>
                    </a:lnTo>
                    <a:lnTo>
                      <a:pt x="593" y="1147"/>
                    </a:lnTo>
                    <a:lnTo>
                      <a:pt x="593" y="1147"/>
                    </a:lnTo>
                    <a:lnTo>
                      <a:pt x="596" y="1154"/>
                    </a:lnTo>
                    <a:lnTo>
                      <a:pt x="602" y="1161"/>
                    </a:lnTo>
                    <a:lnTo>
                      <a:pt x="605" y="1163"/>
                    </a:lnTo>
                    <a:lnTo>
                      <a:pt x="609" y="1166"/>
                    </a:lnTo>
                    <a:lnTo>
                      <a:pt x="612" y="1167"/>
                    </a:lnTo>
                    <a:lnTo>
                      <a:pt x="616" y="1167"/>
                    </a:lnTo>
                    <a:lnTo>
                      <a:pt x="616" y="1167"/>
                    </a:lnTo>
                    <a:lnTo>
                      <a:pt x="627" y="1165"/>
                    </a:lnTo>
                    <a:lnTo>
                      <a:pt x="638" y="1163"/>
                    </a:lnTo>
                    <a:lnTo>
                      <a:pt x="649" y="1163"/>
                    </a:lnTo>
                    <a:lnTo>
                      <a:pt x="660" y="1165"/>
                    </a:lnTo>
                    <a:lnTo>
                      <a:pt x="660" y="1165"/>
                    </a:lnTo>
                    <a:lnTo>
                      <a:pt x="664" y="1168"/>
                    </a:lnTo>
                    <a:lnTo>
                      <a:pt x="668" y="1173"/>
                    </a:lnTo>
                    <a:lnTo>
                      <a:pt x="675" y="1183"/>
                    </a:lnTo>
                    <a:lnTo>
                      <a:pt x="678" y="1188"/>
                    </a:lnTo>
                    <a:lnTo>
                      <a:pt x="682" y="1192"/>
                    </a:lnTo>
                    <a:lnTo>
                      <a:pt x="684" y="1193"/>
                    </a:lnTo>
                    <a:lnTo>
                      <a:pt x="687" y="1193"/>
                    </a:lnTo>
                    <a:lnTo>
                      <a:pt x="690" y="1193"/>
                    </a:lnTo>
                    <a:lnTo>
                      <a:pt x="693" y="1191"/>
                    </a:lnTo>
                    <a:lnTo>
                      <a:pt x="693" y="1191"/>
                    </a:lnTo>
                    <a:lnTo>
                      <a:pt x="699" y="1187"/>
                    </a:lnTo>
                    <a:lnTo>
                      <a:pt x="704" y="1183"/>
                    </a:lnTo>
                    <a:lnTo>
                      <a:pt x="708" y="1176"/>
                    </a:lnTo>
                    <a:lnTo>
                      <a:pt x="712" y="1170"/>
                    </a:lnTo>
                    <a:lnTo>
                      <a:pt x="719" y="1155"/>
                    </a:lnTo>
                    <a:lnTo>
                      <a:pt x="726" y="1142"/>
                    </a:lnTo>
                    <a:lnTo>
                      <a:pt x="726" y="1142"/>
                    </a:lnTo>
                    <a:lnTo>
                      <a:pt x="733" y="1130"/>
                    </a:lnTo>
                    <a:lnTo>
                      <a:pt x="737" y="1118"/>
                    </a:lnTo>
                    <a:lnTo>
                      <a:pt x="746" y="1094"/>
                    </a:lnTo>
                    <a:lnTo>
                      <a:pt x="760" y="1043"/>
                    </a:lnTo>
                    <a:lnTo>
                      <a:pt x="768" y="1020"/>
                    </a:lnTo>
                    <a:lnTo>
                      <a:pt x="773" y="1009"/>
                    </a:lnTo>
                    <a:lnTo>
                      <a:pt x="779" y="998"/>
                    </a:lnTo>
                    <a:lnTo>
                      <a:pt x="786" y="989"/>
                    </a:lnTo>
                    <a:lnTo>
                      <a:pt x="794" y="980"/>
                    </a:lnTo>
                    <a:lnTo>
                      <a:pt x="803" y="972"/>
                    </a:lnTo>
                    <a:lnTo>
                      <a:pt x="813" y="967"/>
                    </a:lnTo>
                    <a:lnTo>
                      <a:pt x="813" y="967"/>
                    </a:lnTo>
                    <a:lnTo>
                      <a:pt x="852" y="948"/>
                    </a:lnTo>
                    <a:lnTo>
                      <a:pt x="870" y="939"/>
                    </a:lnTo>
                    <a:lnTo>
                      <a:pt x="879" y="934"/>
                    </a:lnTo>
                    <a:lnTo>
                      <a:pt x="887" y="928"/>
                    </a:lnTo>
                    <a:lnTo>
                      <a:pt x="887" y="928"/>
                    </a:lnTo>
                    <a:lnTo>
                      <a:pt x="896" y="920"/>
                    </a:lnTo>
                    <a:lnTo>
                      <a:pt x="903" y="911"/>
                    </a:lnTo>
                    <a:lnTo>
                      <a:pt x="917" y="890"/>
                    </a:lnTo>
                    <a:lnTo>
                      <a:pt x="924" y="879"/>
                    </a:lnTo>
                    <a:lnTo>
                      <a:pt x="932" y="870"/>
                    </a:lnTo>
                    <a:lnTo>
                      <a:pt x="940" y="860"/>
                    </a:lnTo>
                    <a:lnTo>
                      <a:pt x="950" y="852"/>
                    </a:lnTo>
                    <a:lnTo>
                      <a:pt x="950" y="852"/>
                    </a:lnTo>
                    <a:lnTo>
                      <a:pt x="956" y="847"/>
                    </a:lnTo>
                    <a:lnTo>
                      <a:pt x="962" y="845"/>
                    </a:lnTo>
                    <a:lnTo>
                      <a:pt x="976" y="840"/>
                    </a:lnTo>
                    <a:lnTo>
                      <a:pt x="990" y="836"/>
                    </a:lnTo>
                    <a:lnTo>
                      <a:pt x="1003" y="831"/>
                    </a:lnTo>
                    <a:lnTo>
                      <a:pt x="1003" y="831"/>
                    </a:lnTo>
                    <a:lnTo>
                      <a:pt x="1010" y="830"/>
                    </a:lnTo>
                    <a:lnTo>
                      <a:pt x="1017" y="830"/>
                    </a:lnTo>
                    <a:lnTo>
                      <a:pt x="1025" y="830"/>
                    </a:lnTo>
                    <a:lnTo>
                      <a:pt x="1032" y="830"/>
                    </a:lnTo>
                    <a:lnTo>
                      <a:pt x="1032" y="830"/>
                    </a:lnTo>
                    <a:lnTo>
                      <a:pt x="1048" y="826"/>
                    </a:lnTo>
                    <a:lnTo>
                      <a:pt x="1063" y="821"/>
                    </a:lnTo>
                    <a:lnTo>
                      <a:pt x="1077" y="815"/>
                    </a:lnTo>
                    <a:lnTo>
                      <a:pt x="1086" y="813"/>
                    </a:lnTo>
                    <a:lnTo>
                      <a:pt x="1096" y="812"/>
                    </a:lnTo>
                    <a:lnTo>
                      <a:pt x="1096" y="812"/>
                    </a:lnTo>
                    <a:lnTo>
                      <a:pt x="1109" y="809"/>
                    </a:lnTo>
                    <a:lnTo>
                      <a:pt x="1122" y="805"/>
                    </a:lnTo>
                    <a:lnTo>
                      <a:pt x="1135" y="799"/>
                    </a:lnTo>
                    <a:lnTo>
                      <a:pt x="1148" y="794"/>
                    </a:lnTo>
                    <a:lnTo>
                      <a:pt x="1159" y="786"/>
                    </a:lnTo>
                    <a:lnTo>
                      <a:pt x="1171" y="778"/>
                    </a:lnTo>
                    <a:lnTo>
                      <a:pt x="1182" y="769"/>
                    </a:lnTo>
                    <a:lnTo>
                      <a:pt x="1192" y="759"/>
                    </a:lnTo>
                    <a:lnTo>
                      <a:pt x="1192" y="759"/>
                    </a:lnTo>
                    <a:lnTo>
                      <a:pt x="1194" y="754"/>
                    </a:lnTo>
                    <a:lnTo>
                      <a:pt x="1196" y="747"/>
                    </a:lnTo>
                    <a:lnTo>
                      <a:pt x="1194" y="741"/>
                    </a:lnTo>
                    <a:lnTo>
                      <a:pt x="1192" y="736"/>
                    </a:lnTo>
                    <a:lnTo>
                      <a:pt x="1192" y="736"/>
                    </a:lnTo>
                    <a:lnTo>
                      <a:pt x="1188" y="729"/>
                    </a:lnTo>
                    <a:lnTo>
                      <a:pt x="1184" y="722"/>
                    </a:lnTo>
                    <a:lnTo>
                      <a:pt x="1181" y="715"/>
                    </a:lnTo>
                    <a:lnTo>
                      <a:pt x="1179" y="707"/>
                    </a:lnTo>
                    <a:lnTo>
                      <a:pt x="1175" y="693"/>
                    </a:lnTo>
                    <a:lnTo>
                      <a:pt x="1173" y="686"/>
                    </a:lnTo>
                    <a:lnTo>
                      <a:pt x="1169" y="679"/>
                    </a:lnTo>
                    <a:lnTo>
                      <a:pt x="1169" y="679"/>
                    </a:lnTo>
                    <a:lnTo>
                      <a:pt x="1173" y="685"/>
                    </a:lnTo>
                    <a:lnTo>
                      <a:pt x="1176" y="688"/>
                    </a:lnTo>
                    <a:lnTo>
                      <a:pt x="1184" y="696"/>
                    </a:lnTo>
                    <a:lnTo>
                      <a:pt x="1193" y="702"/>
                    </a:lnTo>
                    <a:lnTo>
                      <a:pt x="1205" y="706"/>
                    </a:lnTo>
                    <a:lnTo>
                      <a:pt x="1216" y="708"/>
                    </a:lnTo>
                    <a:lnTo>
                      <a:pt x="1226" y="710"/>
                    </a:lnTo>
                    <a:lnTo>
                      <a:pt x="1237" y="708"/>
                    </a:lnTo>
                    <a:lnTo>
                      <a:pt x="1246" y="706"/>
                    </a:lnTo>
                    <a:lnTo>
                      <a:pt x="1246" y="706"/>
                    </a:lnTo>
                    <a:lnTo>
                      <a:pt x="1248" y="704"/>
                    </a:lnTo>
                    <a:lnTo>
                      <a:pt x="1249" y="701"/>
                    </a:lnTo>
                    <a:lnTo>
                      <a:pt x="1249" y="696"/>
                    </a:lnTo>
                    <a:lnTo>
                      <a:pt x="1249" y="691"/>
                    </a:lnTo>
                    <a:lnTo>
                      <a:pt x="1247" y="680"/>
                    </a:lnTo>
                    <a:lnTo>
                      <a:pt x="1245" y="674"/>
                    </a:lnTo>
                    <a:lnTo>
                      <a:pt x="1242" y="670"/>
                    </a:lnTo>
                    <a:lnTo>
                      <a:pt x="1242" y="670"/>
                    </a:lnTo>
                    <a:lnTo>
                      <a:pt x="1234" y="658"/>
                    </a:lnTo>
                    <a:lnTo>
                      <a:pt x="1227" y="646"/>
                    </a:lnTo>
                    <a:lnTo>
                      <a:pt x="1222" y="633"/>
                    </a:lnTo>
                    <a:lnTo>
                      <a:pt x="1216" y="621"/>
                    </a:lnTo>
                    <a:lnTo>
                      <a:pt x="1213" y="610"/>
                    </a:lnTo>
                    <a:lnTo>
                      <a:pt x="1210" y="597"/>
                    </a:lnTo>
                    <a:lnTo>
                      <a:pt x="1209" y="586"/>
                    </a:lnTo>
                    <a:lnTo>
                      <a:pt x="1209" y="574"/>
                    </a:lnTo>
                    <a:lnTo>
                      <a:pt x="1209" y="574"/>
                    </a:lnTo>
                    <a:lnTo>
                      <a:pt x="1212" y="569"/>
                    </a:lnTo>
                    <a:lnTo>
                      <a:pt x="1215" y="562"/>
                    </a:lnTo>
                    <a:lnTo>
                      <a:pt x="1224" y="550"/>
                    </a:lnTo>
                    <a:lnTo>
                      <a:pt x="1229" y="544"/>
                    </a:lnTo>
                    <a:lnTo>
                      <a:pt x="1233" y="536"/>
                    </a:lnTo>
                    <a:lnTo>
                      <a:pt x="1238" y="528"/>
                    </a:lnTo>
                    <a:lnTo>
                      <a:pt x="1240" y="519"/>
                    </a:lnTo>
                    <a:lnTo>
                      <a:pt x="1240" y="519"/>
                    </a:lnTo>
                    <a:lnTo>
                      <a:pt x="1241" y="514"/>
                    </a:lnTo>
                    <a:lnTo>
                      <a:pt x="1243" y="512"/>
                    </a:lnTo>
                    <a:lnTo>
                      <a:pt x="1248" y="509"/>
                    </a:lnTo>
                    <a:lnTo>
                      <a:pt x="1251" y="508"/>
                    </a:lnTo>
                    <a:lnTo>
                      <a:pt x="1259" y="506"/>
                    </a:lnTo>
                    <a:lnTo>
                      <a:pt x="1263" y="504"/>
                    </a:lnTo>
                    <a:lnTo>
                      <a:pt x="1266" y="501"/>
                    </a:lnTo>
                    <a:lnTo>
                      <a:pt x="1266" y="501"/>
                    </a:lnTo>
                    <a:lnTo>
                      <a:pt x="1268" y="495"/>
                    </a:lnTo>
                    <a:lnTo>
                      <a:pt x="1270" y="488"/>
                    </a:lnTo>
                    <a:lnTo>
                      <a:pt x="1268" y="480"/>
                    </a:lnTo>
                    <a:lnTo>
                      <a:pt x="1267" y="476"/>
                    </a:lnTo>
                    <a:lnTo>
                      <a:pt x="1266" y="474"/>
                    </a:lnTo>
                    <a:lnTo>
                      <a:pt x="1266" y="474"/>
                    </a:lnTo>
                    <a:lnTo>
                      <a:pt x="1258" y="467"/>
                    </a:lnTo>
                    <a:lnTo>
                      <a:pt x="1249" y="461"/>
                    </a:lnTo>
                    <a:lnTo>
                      <a:pt x="1246" y="457"/>
                    </a:lnTo>
                    <a:lnTo>
                      <a:pt x="1243" y="453"/>
                    </a:lnTo>
                    <a:lnTo>
                      <a:pt x="1243" y="449"/>
                    </a:lnTo>
                    <a:lnTo>
                      <a:pt x="1245" y="443"/>
                    </a:lnTo>
                    <a:lnTo>
                      <a:pt x="1245" y="443"/>
                    </a:lnTo>
                    <a:lnTo>
                      <a:pt x="1267" y="408"/>
                    </a:lnTo>
                    <a:lnTo>
                      <a:pt x="1280" y="391"/>
                    </a:lnTo>
                    <a:lnTo>
                      <a:pt x="1295" y="374"/>
                    </a:lnTo>
                    <a:lnTo>
                      <a:pt x="1295" y="374"/>
                    </a:lnTo>
                    <a:lnTo>
                      <a:pt x="1297" y="371"/>
                    </a:lnTo>
                    <a:lnTo>
                      <a:pt x="1298" y="368"/>
                    </a:lnTo>
                    <a:lnTo>
                      <a:pt x="1299" y="360"/>
                    </a:lnTo>
                    <a:lnTo>
                      <a:pt x="1299" y="352"/>
                    </a:lnTo>
                    <a:lnTo>
                      <a:pt x="1298" y="345"/>
                    </a:lnTo>
                    <a:lnTo>
                      <a:pt x="1297" y="335"/>
                    </a:lnTo>
                    <a:lnTo>
                      <a:pt x="1297" y="327"/>
                    </a:lnTo>
                    <a:lnTo>
                      <a:pt x="1297" y="321"/>
                    </a:lnTo>
                    <a:lnTo>
                      <a:pt x="1298" y="317"/>
                    </a:lnTo>
                    <a:lnTo>
                      <a:pt x="1300" y="314"/>
                    </a:lnTo>
                    <a:lnTo>
                      <a:pt x="1300" y="314"/>
                    </a:lnTo>
                    <a:lnTo>
                      <a:pt x="1314" y="296"/>
                    </a:lnTo>
                    <a:lnTo>
                      <a:pt x="1330" y="279"/>
                    </a:lnTo>
                    <a:lnTo>
                      <a:pt x="1345" y="262"/>
                    </a:lnTo>
                    <a:lnTo>
                      <a:pt x="1362" y="247"/>
                    </a:lnTo>
                    <a:lnTo>
                      <a:pt x="1396" y="216"/>
                    </a:lnTo>
                    <a:lnTo>
                      <a:pt x="1430" y="186"/>
                    </a:lnTo>
                    <a:lnTo>
                      <a:pt x="1430" y="186"/>
                    </a:lnTo>
                    <a:lnTo>
                      <a:pt x="1433" y="185"/>
                    </a:lnTo>
                    <a:lnTo>
                      <a:pt x="1437" y="185"/>
                    </a:lnTo>
                    <a:lnTo>
                      <a:pt x="1440" y="185"/>
                    </a:lnTo>
                    <a:lnTo>
                      <a:pt x="1442" y="184"/>
                    </a:lnTo>
                    <a:lnTo>
                      <a:pt x="1442" y="184"/>
                    </a:lnTo>
                    <a:lnTo>
                      <a:pt x="1445" y="181"/>
                    </a:lnTo>
                    <a:lnTo>
                      <a:pt x="1449" y="177"/>
                    </a:lnTo>
                    <a:lnTo>
                      <a:pt x="1457" y="171"/>
                    </a:lnTo>
                    <a:lnTo>
                      <a:pt x="1461" y="168"/>
                    </a:lnTo>
                    <a:lnTo>
                      <a:pt x="1463" y="165"/>
                    </a:lnTo>
                    <a:lnTo>
                      <a:pt x="1464" y="161"/>
                    </a:lnTo>
                    <a:lnTo>
                      <a:pt x="1462" y="157"/>
                    </a:lnTo>
                    <a:lnTo>
                      <a:pt x="1462" y="157"/>
                    </a:lnTo>
                    <a:lnTo>
                      <a:pt x="1458" y="153"/>
                    </a:lnTo>
                    <a:lnTo>
                      <a:pt x="1456" y="151"/>
                    </a:lnTo>
                    <a:lnTo>
                      <a:pt x="1453" y="150"/>
                    </a:lnTo>
                    <a:lnTo>
                      <a:pt x="1450" y="149"/>
                    </a:lnTo>
                    <a:lnTo>
                      <a:pt x="1444" y="150"/>
                    </a:lnTo>
                    <a:lnTo>
                      <a:pt x="1437" y="151"/>
                    </a:lnTo>
                    <a:lnTo>
                      <a:pt x="1423" y="158"/>
                    </a:lnTo>
                    <a:lnTo>
                      <a:pt x="1416" y="161"/>
                    </a:lnTo>
                    <a:lnTo>
                      <a:pt x="1409" y="164"/>
                    </a:lnTo>
                    <a:lnTo>
                      <a:pt x="1409" y="164"/>
                    </a:lnTo>
                    <a:lnTo>
                      <a:pt x="1403" y="165"/>
                    </a:lnTo>
                    <a:lnTo>
                      <a:pt x="1397" y="163"/>
                    </a:lnTo>
                    <a:lnTo>
                      <a:pt x="1392" y="159"/>
                    </a:lnTo>
                    <a:lnTo>
                      <a:pt x="1388" y="156"/>
                    </a:lnTo>
                    <a:lnTo>
                      <a:pt x="1382" y="151"/>
                    </a:lnTo>
                    <a:lnTo>
                      <a:pt x="1378" y="148"/>
                    </a:lnTo>
                    <a:lnTo>
                      <a:pt x="1372" y="146"/>
                    </a:lnTo>
                    <a:lnTo>
                      <a:pt x="1365" y="144"/>
                    </a:lnTo>
                    <a:lnTo>
                      <a:pt x="1454" y="18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造字工房尚雅体演示版常规体" pitchFamily="50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1" name="Freeform: Shape 48"/>
              <p:cNvSpPr/>
              <p:nvPr/>
            </p:nvSpPr>
            <p:spPr bwMode="auto">
              <a:xfrm>
                <a:off x="6921500" y="1608138"/>
                <a:ext cx="1162050" cy="946150"/>
              </a:xfrm>
              <a:custGeom>
                <a:gdLst>
                  <a:gd name="T0" fmla="*/ 1322 w 1464"/>
                  <a:gd name="T1" fmla="*/ 148 h 1193"/>
                  <a:gd name="T2" fmla="*/ 1171 w 1464"/>
                  <a:gd name="T3" fmla="*/ 185 h 1193"/>
                  <a:gd name="T4" fmla="*/ 1193 w 1464"/>
                  <a:gd name="T5" fmla="*/ 144 h 1193"/>
                  <a:gd name="T6" fmla="*/ 1107 w 1464"/>
                  <a:gd name="T7" fmla="*/ 161 h 1193"/>
                  <a:gd name="T8" fmla="*/ 1015 w 1464"/>
                  <a:gd name="T9" fmla="*/ 150 h 1193"/>
                  <a:gd name="T10" fmla="*/ 970 w 1464"/>
                  <a:gd name="T11" fmla="*/ 133 h 1193"/>
                  <a:gd name="T12" fmla="*/ 1143 w 1464"/>
                  <a:gd name="T13" fmla="*/ 117 h 1193"/>
                  <a:gd name="T14" fmla="*/ 1183 w 1464"/>
                  <a:gd name="T15" fmla="*/ 76 h 1193"/>
                  <a:gd name="T16" fmla="*/ 1047 w 1464"/>
                  <a:gd name="T17" fmla="*/ 48 h 1193"/>
                  <a:gd name="T18" fmla="*/ 945 w 1464"/>
                  <a:gd name="T19" fmla="*/ 27 h 1193"/>
                  <a:gd name="T20" fmla="*/ 842 w 1464"/>
                  <a:gd name="T21" fmla="*/ 14 h 1193"/>
                  <a:gd name="T22" fmla="*/ 792 w 1464"/>
                  <a:gd name="T23" fmla="*/ 99 h 1193"/>
                  <a:gd name="T24" fmla="*/ 733 w 1464"/>
                  <a:gd name="T25" fmla="*/ 57 h 1193"/>
                  <a:gd name="T26" fmla="*/ 643 w 1464"/>
                  <a:gd name="T27" fmla="*/ 83 h 1193"/>
                  <a:gd name="T28" fmla="*/ 664 w 1464"/>
                  <a:gd name="T29" fmla="*/ 166 h 1193"/>
                  <a:gd name="T30" fmla="*/ 600 w 1464"/>
                  <a:gd name="T31" fmla="*/ 140 h 1193"/>
                  <a:gd name="T32" fmla="*/ 559 w 1464"/>
                  <a:gd name="T33" fmla="*/ 101 h 1193"/>
                  <a:gd name="T34" fmla="*/ 465 w 1464"/>
                  <a:gd name="T35" fmla="*/ 182 h 1193"/>
                  <a:gd name="T36" fmla="*/ 429 w 1464"/>
                  <a:gd name="T37" fmla="*/ 107 h 1193"/>
                  <a:gd name="T38" fmla="*/ 373 w 1464"/>
                  <a:gd name="T39" fmla="*/ 132 h 1193"/>
                  <a:gd name="T40" fmla="*/ 311 w 1464"/>
                  <a:gd name="T41" fmla="*/ 144 h 1193"/>
                  <a:gd name="T42" fmla="*/ 271 w 1464"/>
                  <a:gd name="T43" fmla="*/ 139 h 1193"/>
                  <a:gd name="T44" fmla="*/ 233 w 1464"/>
                  <a:gd name="T45" fmla="*/ 216 h 1193"/>
                  <a:gd name="T46" fmla="*/ 195 w 1464"/>
                  <a:gd name="T47" fmla="*/ 176 h 1193"/>
                  <a:gd name="T48" fmla="*/ 153 w 1464"/>
                  <a:gd name="T49" fmla="*/ 236 h 1193"/>
                  <a:gd name="T50" fmla="*/ 187 w 1464"/>
                  <a:gd name="T51" fmla="*/ 282 h 1193"/>
                  <a:gd name="T52" fmla="*/ 141 w 1464"/>
                  <a:gd name="T53" fmla="*/ 322 h 1193"/>
                  <a:gd name="T54" fmla="*/ 0 w 1464"/>
                  <a:gd name="T55" fmla="*/ 347 h 1193"/>
                  <a:gd name="T56" fmla="*/ 73 w 1464"/>
                  <a:gd name="T57" fmla="*/ 375 h 1193"/>
                  <a:gd name="T58" fmla="*/ 88 w 1464"/>
                  <a:gd name="T59" fmla="*/ 453 h 1193"/>
                  <a:gd name="T60" fmla="*/ 187 w 1464"/>
                  <a:gd name="T61" fmla="*/ 467 h 1193"/>
                  <a:gd name="T62" fmla="*/ 279 w 1464"/>
                  <a:gd name="T63" fmla="*/ 476 h 1193"/>
                  <a:gd name="T64" fmla="*/ 361 w 1464"/>
                  <a:gd name="T65" fmla="*/ 519 h 1193"/>
                  <a:gd name="T66" fmla="*/ 370 w 1464"/>
                  <a:gd name="T67" fmla="*/ 579 h 1193"/>
                  <a:gd name="T68" fmla="*/ 401 w 1464"/>
                  <a:gd name="T69" fmla="*/ 629 h 1193"/>
                  <a:gd name="T70" fmla="*/ 413 w 1464"/>
                  <a:gd name="T71" fmla="*/ 664 h 1193"/>
                  <a:gd name="T72" fmla="*/ 510 w 1464"/>
                  <a:gd name="T73" fmla="*/ 691 h 1193"/>
                  <a:gd name="T74" fmla="*/ 475 w 1464"/>
                  <a:gd name="T75" fmla="*/ 744 h 1193"/>
                  <a:gd name="T76" fmla="*/ 497 w 1464"/>
                  <a:gd name="T77" fmla="*/ 776 h 1193"/>
                  <a:gd name="T78" fmla="*/ 492 w 1464"/>
                  <a:gd name="T79" fmla="*/ 840 h 1193"/>
                  <a:gd name="T80" fmla="*/ 459 w 1464"/>
                  <a:gd name="T81" fmla="*/ 914 h 1193"/>
                  <a:gd name="T82" fmla="*/ 512 w 1464"/>
                  <a:gd name="T83" fmla="*/ 1033 h 1193"/>
                  <a:gd name="T84" fmla="*/ 574 w 1464"/>
                  <a:gd name="T85" fmla="*/ 1104 h 1193"/>
                  <a:gd name="T86" fmla="*/ 638 w 1464"/>
                  <a:gd name="T87" fmla="*/ 1163 h 1193"/>
                  <a:gd name="T88" fmla="*/ 693 w 1464"/>
                  <a:gd name="T89" fmla="*/ 1191 h 1193"/>
                  <a:gd name="T90" fmla="*/ 760 w 1464"/>
                  <a:gd name="T91" fmla="*/ 1043 h 1193"/>
                  <a:gd name="T92" fmla="*/ 887 w 1464"/>
                  <a:gd name="T93" fmla="*/ 928 h 1193"/>
                  <a:gd name="T94" fmla="*/ 976 w 1464"/>
                  <a:gd name="T95" fmla="*/ 840 h 1193"/>
                  <a:gd name="T96" fmla="*/ 1086 w 1464"/>
                  <a:gd name="T97" fmla="*/ 813 h 1193"/>
                  <a:gd name="T98" fmla="*/ 1194 w 1464"/>
                  <a:gd name="T99" fmla="*/ 754 h 1193"/>
                  <a:gd name="T100" fmla="*/ 1169 w 1464"/>
                  <a:gd name="T101" fmla="*/ 679 h 1193"/>
                  <a:gd name="T102" fmla="*/ 1249 w 1464"/>
                  <a:gd name="T103" fmla="*/ 701 h 1193"/>
                  <a:gd name="T104" fmla="*/ 1210 w 1464"/>
                  <a:gd name="T105" fmla="*/ 597 h 1193"/>
                  <a:gd name="T106" fmla="*/ 1241 w 1464"/>
                  <a:gd name="T107" fmla="*/ 514 h 1193"/>
                  <a:gd name="T108" fmla="*/ 1266 w 1464"/>
                  <a:gd name="T109" fmla="*/ 474 h 1193"/>
                  <a:gd name="T110" fmla="*/ 1295 w 1464"/>
                  <a:gd name="T111" fmla="*/ 374 h 1193"/>
                  <a:gd name="T112" fmla="*/ 1314 w 1464"/>
                  <a:gd name="T113" fmla="*/ 296 h 1193"/>
                  <a:gd name="T114" fmla="*/ 1445 w 1464"/>
                  <a:gd name="T115" fmla="*/ 181 h 1193"/>
                  <a:gd name="T116" fmla="*/ 1444 w 1464"/>
                  <a:gd name="T117" fmla="*/ 150 h 1193"/>
                  <a:gd name="T118" fmla="*/ 1372 w 1464"/>
                  <a:gd name="T119" fmla="*/ 146 h 119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464" h="1193">
                    <a:moveTo>
                      <a:pt x="1454" y="180"/>
                    </a:moveTo>
                    <a:lnTo>
                      <a:pt x="1454" y="180"/>
                    </a:lnTo>
                    <a:lnTo>
                      <a:pt x="1429" y="172"/>
                    </a:lnTo>
                    <a:lnTo>
                      <a:pt x="1405" y="164"/>
                    </a:lnTo>
                    <a:lnTo>
                      <a:pt x="1380" y="155"/>
                    </a:lnTo>
                    <a:lnTo>
                      <a:pt x="1355" y="146"/>
                    </a:lnTo>
                    <a:lnTo>
                      <a:pt x="1355" y="146"/>
                    </a:lnTo>
                    <a:lnTo>
                      <a:pt x="1350" y="144"/>
                    </a:lnTo>
                    <a:lnTo>
                      <a:pt x="1345" y="143"/>
                    </a:lnTo>
                    <a:lnTo>
                      <a:pt x="1339" y="143"/>
                    </a:lnTo>
                    <a:lnTo>
                      <a:pt x="1333" y="144"/>
                    </a:lnTo>
                    <a:lnTo>
                      <a:pt x="1322" y="148"/>
                    </a:lnTo>
                    <a:lnTo>
                      <a:pt x="1312" y="151"/>
                    </a:lnTo>
                    <a:lnTo>
                      <a:pt x="1312" y="151"/>
                    </a:lnTo>
                    <a:lnTo>
                      <a:pt x="1277" y="165"/>
                    </a:lnTo>
                    <a:lnTo>
                      <a:pt x="1243" y="176"/>
                    </a:lnTo>
                    <a:lnTo>
                      <a:pt x="1174" y="199"/>
                    </a:lnTo>
                    <a:lnTo>
                      <a:pt x="1174" y="199"/>
                    </a:lnTo>
                    <a:lnTo>
                      <a:pt x="1173" y="198"/>
                    </a:lnTo>
                    <a:lnTo>
                      <a:pt x="1171" y="194"/>
                    </a:lnTo>
                    <a:lnTo>
                      <a:pt x="1169" y="190"/>
                    </a:lnTo>
                    <a:lnTo>
                      <a:pt x="1169" y="188"/>
                    </a:lnTo>
                    <a:lnTo>
                      <a:pt x="1171" y="185"/>
                    </a:lnTo>
                    <a:lnTo>
                      <a:pt x="1171" y="185"/>
                    </a:lnTo>
                    <a:lnTo>
                      <a:pt x="1174" y="182"/>
                    </a:lnTo>
                    <a:lnTo>
                      <a:pt x="1180" y="178"/>
                    </a:lnTo>
                    <a:lnTo>
                      <a:pt x="1192" y="172"/>
                    </a:lnTo>
                    <a:lnTo>
                      <a:pt x="1197" y="167"/>
                    </a:lnTo>
                    <a:lnTo>
                      <a:pt x="1201" y="163"/>
                    </a:lnTo>
                    <a:lnTo>
                      <a:pt x="1204" y="157"/>
                    </a:lnTo>
                    <a:lnTo>
                      <a:pt x="1204" y="153"/>
                    </a:lnTo>
                    <a:lnTo>
                      <a:pt x="1202" y="150"/>
                    </a:lnTo>
                    <a:lnTo>
                      <a:pt x="1202" y="150"/>
                    </a:lnTo>
                    <a:lnTo>
                      <a:pt x="1200" y="148"/>
                    </a:lnTo>
                    <a:lnTo>
                      <a:pt x="1198" y="146"/>
                    </a:lnTo>
                    <a:lnTo>
                      <a:pt x="1193" y="144"/>
                    </a:lnTo>
                    <a:lnTo>
                      <a:pt x="1189" y="146"/>
                    </a:lnTo>
                    <a:lnTo>
                      <a:pt x="1189" y="146"/>
                    </a:lnTo>
                    <a:lnTo>
                      <a:pt x="1171" y="156"/>
                    </a:lnTo>
                    <a:lnTo>
                      <a:pt x="1161" y="159"/>
                    </a:lnTo>
                    <a:lnTo>
                      <a:pt x="1151" y="163"/>
                    </a:lnTo>
                    <a:lnTo>
                      <a:pt x="1142" y="165"/>
                    </a:lnTo>
                    <a:lnTo>
                      <a:pt x="1132" y="166"/>
                    </a:lnTo>
                    <a:lnTo>
                      <a:pt x="1122" y="166"/>
                    </a:lnTo>
                    <a:lnTo>
                      <a:pt x="1110" y="164"/>
                    </a:lnTo>
                    <a:lnTo>
                      <a:pt x="1110" y="164"/>
                    </a:lnTo>
                    <a:lnTo>
                      <a:pt x="1108" y="163"/>
                    </a:lnTo>
                    <a:lnTo>
                      <a:pt x="1107" y="161"/>
                    </a:lnTo>
                    <a:lnTo>
                      <a:pt x="1106" y="156"/>
                    </a:lnTo>
                    <a:lnTo>
                      <a:pt x="1105" y="149"/>
                    </a:lnTo>
                    <a:lnTo>
                      <a:pt x="1102" y="147"/>
                    </a:lnTo>
                    <a:lnTo>
                      <a:pt x="1101" y="146"/>
                    </a:lnTo>
                    <a:lnTo>
                      <a:pt x="1101" y="146"/>
                    </a:lnTo>
                    <a:lnTo>
                      <a:pt x="1092" y="142"/>
                    </a:lnTo>
                    <a:lnTo>
                      <a:pt x="1083" y="140"/>
                    </a:lnTo>
                    <a:lnTo>
                      <a:pt x="1074" y="139"/>
                    </a:lnTo>
                    <a:lnTo>
                      <a:pt x="1066" y="139"/>
                    </a:lnTo>
                    <a:lnTo>
                      <a:pt x="1049" y="141"/>
                    </a:lnTo>
                    <a:lnTo>
                      <a:pt x="1032" y="146"/>
                    </a:lnTo>
                    <a:lnTo>
                      <a:pt x="1015" y="150"/>
                    </a:lnTo>
                    <a:lnTo>
                      <a:pt x="998" y="153"/>
                    </a:lnTo>
                    <a:lnTo>
                      <a:pt x="990" y="156"/>
                    </a:lnTo>
                    <a:lnTo>
                      <a:pt x="982" y="156"/>
                    </a:lnTo>
                    <a:lnTo>
                      <a:pt x="973" y="156"/>
                    </a:lnTo>
                    <a:lnTo>
                      <a:pt x="965" y="155"/>
                    </a:lnTo>
                    <a:lnTo>
                      <a:pt x="965" y="155"/>
                    </a:lnTo>
                    <a:lnTo>
                      <a:pt x="964" y="155"/>
                    </a:lnTo>
                    <a:lnTo>
                      <a:pt x="962" y="153"/>
                    </a:lnTo>
                    <a:lnTo>
                      <a:pt x="962" y="149"/>
                    </a:lnTo>
                    <a:lnTo>
                      <a:pt x="965" y="144"/>
                    </a:lnTo>
                    <a:lnTo>
                      <a:pt x="967" y="139"/>
                    </a:lnTo>
                    <a:lnTo>
                      <a:pt x="970" y="133"/>
                    </a:lnTo>
                    <a:lnTo>
                      <a:pt x="974" y="128"/>
                    </a:lnTo>
                    <a:lnTo>
                      <a:pt x="980" y="124"/>
                    </a:lnTo>
                    <a:lnTo>
                      <a:pt x="984" y="122"/>
                    </a:lnTo>
                    <a:lnTo>
                      <a:pt x="984" y="122"/>
                    </a:lnTo>
                    <a:lnTo>
                      <a:pt x="999" y="119"/>
                    </a:lnTo>
                    <a:lnTo>
                      <a:pt x="1012" y="117"/>
                    </a:lnTo>
                    <a:lnTo>
                      <a:pt x="1027" y="116"/>
                    </a:lnTo>
                    <a:lnTo>
                      <a:pt x="1042" y="115"/>
                    </a:lnTo>
                    <a:lnTo>
                      <a:pt x="1070" y="116"/>
                    </a:lnTo>
                    <a:lnTo>
                      <a:pt x="1100" y="117"/>
                    </a:lnTo>
                    <a:lnTo>
                      <a:pt x="1128" y="117"/>
                    </a:lnTo>
                    <a:lnTo>
                      <a:pt x="1143" y="117"/>
                    </a:lnTo>
                    <a:lnTo>
                      <a:pt x="1157" y="115"/>
                    </a:lnTo>
                    <a:lnTo>
                      <a:pt x="1171" y="114"/>
                    </a:lnTo>
                    <a:lnTo>
                      <a:pt x="1184" y="110"/>
                    </a:lnTo>
                    <a:lnTo>
                      <a:pt x="1198" y="106"/>
                    </a:lnTo>
                    <a:lnTo>
                      <a:pt x="1212" y="99"/>
                    </a:lnTo>
                    <a:lnTo>
                      <a:pt x="1212" y="99"/>
                    </a:lnTo>
                    <a:lnTo>
                      <a:pt x="1212" y="98"/>
                    </a:lnTo>
                    <a:lnTo>
                      <a:pt x="1210" y="95"/>
                    </a:lnTo>
                    <a:lnTo>
                      <a:pt x="1204" y="89"/>
                    </a:lnTo>
                    <a:lnTo>
                      <a:pt x="1193" y="82"/>
                    </a:lnTo>
                    <a:lnTo>
                      <a:pt x="1183" y="76"/>
                    </a:lnTo>
                    <a:lnTo>
                      <a:pt x="1183" y="76"/>
                    </a:lnTo>
                    <a:lnTo>
                      <a:pt x="1172" y="72"/>
                    </a:lnTo>
                    <a:lnTo>
                      <a:pt x="1160" y="69"/>
                    </a:lnTo>
                    <a:lnTo>
                      <a:pt x="1148" y="69"/>
                    </a:lnTo>
                    <a:lnTo>
                      <a:pt x="1136" y="69"/>
                    </a:lnTo>
                    <a:lnTo>
                      <a:pt x="1111" y="69"/>
                    </a:lnTo>
                    <a:lnTo>
                      <a:pt x="1099" y="69"/>
                    </a:lnTo>
                    <a:lnTo>
                      <a:pt x="1086" y="67"/>
                    </a:lnTo>
                    <a:lnTo>
                      <a:pt x="1086" y="67"/>
                    </a:lnTo>
                    <a:lnTo>
                      <a:pt x="1075" y="64"/>
                    </a:lnTo>
                    <a:lnTo>
                      <a:pt x="1065" y="59"/>
                    </a:lnTo>
                    <a:lnTo>
                      <a:pt x="1056" y="53"/>
                    </a:lnTo>
                    <a:lnTo>
                      <a:pt x="1047" y="48"/>
                    </a:lnTo>
                    <a:lnTo>
                      <a:pt x="1027" y="35"/>
                    </a:lnTo>
                    <a:lnTo>
                      <a:pt x="1017" y="29"/>
                    </a:lnTo>
                    <a:lnTo>
                      <a:pt x="1007" y="25"/>
                    </a:lnTo>
                    <a:lnTo>
                      <a:pt x="1007" y="25"/>
                    </a:lnTo>
                    <a:lnTo>
                      <a:pt x="999" y="24"/>
                    </a:lnTo>
                    <a:lnTo>
                      <a:pt x="990" y="24"/>
                    </a:lnTo>
                    <a:lnTo>
                      <a:pt x="981" y="25"/>
                    </a:lnTo>
                    <a:lnTo>
                      <a:pt x="973" y="27"/>
                    </a:lnTo>
                    <a:lnTo>
                      <a:pt x="964" y="28"/>
                    </a:lnTo>
                    <a:lnTo>
                      <a:pt x="956" y="29"/>
                    </a:lnTo>
                    <a:lnTo>
                      <a:pt x="949" y="28"/>
                    </a:lnTo>
                    <a:lnTo>
                      <a:pt x="945" y="27"/>
                    </a:lnTo>
                    <a:lnTo>
                      <a:pt x="942" y="25"/>
                    </a:lnTo>
                    <a:lnTo>
                      <a:pt x="942" y="25"/>
                    </a:lnTo>
                    <a:lnTo>
                      <a:pt x="931" y="17"/>
                    </a:lnTo>
                    <a:lnTo>
                      <a:pt x="919" y="10"/>
                    </a:lnTo>
                    <a:lnTo>
                      <a:pt x="907" y="4"/>
                    </a:lnTo>
                    <a:lnTo>
                      <a:pt x="894" y="1"/>
                    </a:lnTo>
                    <a:lnTo>
                      <a:pt x="883" y="0"/>
                    </a:lnTo>
                    <a:lnTo>
                      <a:pt x="870" y="1"/>
                    </a:lnTo>
                    <a:lnTo>
                      <a:pt x="859" y="3"/>
                    </a:lnTo>
                    <a:lnTo>
                      <a:pt x="849" y="8"/>
                    </a:lnTo>
                    <a:lnTo>
                      <a:pt x="849" y="8"/>
                    </a:lnTo>
                    <a:lnTo>
                      <a:pt x="842" y="14"/>
                    </a:lnTo>
                    <a:lnTo>
                      <a:pt x="835" y="19"/>
                    </a:lnTo>
                    <a:lnTo>
                      <a:pt x="829" y="26"/>
                    </a:lnTo>
                    <a:lnTo>
                      <a:pt x="825" y="35"/>
                    </a:lnTo>
                    <a:lnTo>
                      <a:pt x="820" y="44"/>
                    </a:lnTo>
                    <a:lnTo>
                      <a:pt x="817" y="53"/>
                    </a:lnTo>
                    <a:lnTo>
                      <a:pt x="811" y="74"/>
                    </a:lnTo>
                    <a:lnTo>
                      <a:pt x="811" y="74"/>
                    </a:lnTo>
                    <a:lnTo>
                      <a:pt x="809" y="81"/>
                    </a:lnTo>
                    <a:lnTo>
                      <a:pt x="806" y="86"/>
                    </a:lnTo>
                    <a:lnTo>
                      <a:pt x="802" y="92"/>
                    </a:lnTo>
                    <a:lnTo>
                      <a:pt x="796" y="95"/>
                    </a:lnTo>
                    <a:lnTo>
                      <a:pt x="792" y="99"/>
                    </a:lnTo>
                    <a:lnTo>
                      <a:pt x="786" y="100"/>
                    </a:lnTo>
                    <a:lnTo>
                      <a:pt x="779" y="100"/>
                    </a:lnTo>
                    <a:lnTo>
                      <a:pt x="773" y="99"/>
                    </a:lnTo>
                    <a:lnTo>
                      <a:pt x="773" y="99"/>
                    </a:lnTo>
                    <a:lnTo>
                      <a:pt x="767" y="94"/>
                    </a:lnTo>
                    <a:lnTo>
                      <a:pt x="761" y="90"/>
                    </a:lnTo>
                    <a:lnTo>
                      <a:pt x="757" y="84"/>
                    </a:lnTo>
                    <a:lnTo>
                      <a:pt x="752" y="77"/>
                    </a:lnTo>
                    <a:lnTo>
                      <a:pt x="743" y="65"/>
                    </a:lnTo>
                    <a:lnTo>
                      <a:pt x="738" y="60"/>
                    </a:lnTo>
                    <a:lnTo>
                      <a:pt x="733" y="57"/>
                    </a:lnTo>
                    <a:lnTo>
                      <a:pt x="733" y="57"/>
                    </a:lnTo>
                    <a:lnTo>
                      <a:pt x="727" y="55"/>
                    </a:lnTo>
                    <a:lnTo>
                      <a:pt x="720" y="53"/>
                    </a:lnTo>
                    <a:lnTo>
                      <a:pt x="708" y="52"/>
                    </a:lnTo>
                    <a:lnTo>
                      <a:pt x="693" y="53"/>
                    </a:lnTo>
                    <a:lnTo>
                      <a:pt x="679" y="55"/>
                    </a:lnTo>
                    <a:lnTo>
                      <a:pt x="679" y="55"/>
                    </a:lnTo>
                    <a:lnTo>
                      <a:pt x="671" y="57"/>
                    </a:lnTo>
                    <a:lnTo>
                      <a:pt x="663" y="60"/>
                    </a:lnTo>
                    <a:lnTo>
                      <a:pt x="657" y="64"/>
                    </a:lnTo>
                    <a:lnTo>
                      <a:pt x="651" y="69"/>
                    </a:lnTo>
                    <a:lnTo>
                      <a:pt x="645" y="75"/>
                    </a:lnTo>
                    <a:lnTo>
                      <a:pt x="643" y="83"/>
                    </a:lnTo>
                    <a:lnTo>
                      <a:pt x="642" y="90"/>
                    </a:lnTo>
                    <a:lnTo>
                      <a:pt x="643" y="99"/>
                    </a:lnTo>
                    <a:lnTo>
                      <a:pt x="643" y="99"/>
                    </a:lnTo>
                    <a:lnTo>
                      <a:pt x="647" y="108"/>
                    </a:lnTo>
                    <a:lnTo>
                      <a:pt x="653" y="118"/>
                    </a:lnTo>
                    <a:lnTo>
                      <a:pt x="659" y="128"/>
                    </a:lnTo>
                    <a:lnTo>
                      <a:pt x="664" y="139"/>
                    </a:lnTo>
                    <a:lnTo>
                      <a:pt x="668" y="149"/>
                    </a:lnTo>
                    <a:lnTo>
                      <a:pt x="669" y="153"/>
                    </a:lnTo>
                    <a:lnTo>
                      <a:pt x="669" y="158"/>
                    </a:lnTo>
                    <a:lnTo>
                      <a:pt x="667" y="163"/>
                    </a:lnTo>
                    <a:lnTo>
                      <a:pt x="664" y="166"/>
                    </a:lnTo>
                    <a:lnTo>
                      <a:pt x="660" y="169"/>
                    </a:lnTo>
                    <a:lnTo>
                      <a:pt x="654" y="173"/>
                    </a:lnTo>
                    <a:lnTo>
                      <a:pt x="654" y="173"/>
                    </a:lnTo>
                    <a:lnTo>
                      <a:pt x="650" y="174"/>
                    </a:lnTo>
                    <a:lnTo>
                      <a:pt x="645" y="175"/>
                    </a:lnTo>
                    <a:lnTo>
                      <a:pt x="635" y="175"/>
                    </a:lnTo>
                    <a:lnTo>
                      <a:pt x="626" y="172"/>
                    </a:lnTo>
                    <a:lnTo>
                      <a:pt x="618" y="167"/>
                    </a:lnTo>
                    <a:lnTo>
                      <a:pt x="610" y="160"/>
                    </a:lnTo>
                    <a:lnTo>
                      <a:pt x="604" y="153"/>
                    </a:lnTo>
                    <a:lnTo>
                      <a:pt x="601" y="144"/>
                    </a:lnTo>
                    <a:lnTo>
                      <a:pt x="600" y="140"/>
                    </a:lnTo>
                    <a:lnTo>
                      <a:pt x="600" y="135"/>
                    </a:lnTo>
                    <a:lnTo>
                      <a:pt x="600" y="135"/>
                    </a:lnTo>
                    <a:lnTo>
                      <a:pt x="600" y="126"/>
                    </a:lnTo>
                    <a:lnTo>
                      <a:pt x="599" y="116"/>
                    </a:lnTo>
                    <a:lnTo>
                      <a:pt x="595" y="107"/>
                    </a:lnTo>
                    <a:lnTo>
                      <a:pt x="593" y="103"/>
                    </a:lnTo>
                    <a:lnTo>
                      <a:pt x="591" y="101"/>
                    </a:lnTo>
                    <a:lnTo>
                      <a:pt x="591" y="101"/>
                    </a:lnTo>
                    <a:lnTo>
                      <a:pt x="583" y="98"/>
                    </a:lnTo>
                    <a:lnTo>
                      <a:pt x="575" y="98"/>
                    </a:lnTo>
                    <a:lnTo>
                      <a:pt x="566" y="98"/>
                    </a:lnTo>
                    <a:lnTo>
                      <a:pt x="559" y="101"/>
                    </a:lnTo>
                    <a:lnTo>
                      <a:pt x="559" y="101"/>
                    </a:lnTo>
                    <a:lnTo>
                      <a:pt x="547" y="109"/>
                    </a:lnTo>
                    <a:lnTo>
                      <a:pt x="537" y="119"/>
                    </a:lnTo>
                    <a:lnTo>
                      <a:pt x="527" y="130"/>
                    </a:lnTo>
                    <a:lnTo>
                      <a:pt x="518" y="140"/>
                    </a:lnTo>
                    <a:lnTo>
                      <a:pt x="510" y="151"/>
                    </a:lnTo>
                    <a:lnTo>
                      <a:pt x="500" y="161"/>
                    </a:lnTo>
                    <a:lnTo>
                      <a:pt x="489" y="171"/>
                    </a:lnTo>
                    <a:lnTo>
                      <a:pt x="478" y="178"/>
                    </a:lnTo>
                    <a:lnTo>
                      <a:pt x="478" y="178"/>
                    </a:lnTo>
                    <a:lnTo>
                      <a:pt x="471" y="182"/>
                    </a:lnTo>
                    <a:lnTo>
                      <a:pt x="465" y="182"/>
                    </a:lnTo>
                    <a:lnTo>
                      <a:pt x="461" y="181"/>
                    </a:lnTo>
                    <a:lnTo>
                      <a:pt x="456" y="177"/>
                    </a:lnTo>
                    <a:lnTo>
                      <a:pt x="452" y="174"/>
                    </a:lnTo>
                    <a:lnTo>
                      <a:pt x="448" y="168"/>
                    </a:lnTo>
                    <a:lnTo>
                      <a:pt x="443" y="158"/>
                    </a:lnTo>
                    <a:lnTo>
                      <a:pt x="443" y="158"/>
                    </a:lnTo>
                    <a:lnTo>
                      <a:pt x="439" y="151"/>
                    </a:lnTo>
                    <a:lnTo>
                      <a:pt x="438" y="144"/>
                    </a:lnTo>
                    <a:lnTo>
                      <a:pt x="436" y="130"/>
                    </a:lnTo>
                    <a:lnTo>
                      <a:pt x="435" y="122"/>
                    </a:lnTo>
                    <a:lnTo>
                      <a:pt x="432" y="114"/>
                    </a:lnTo>
                    <a:lnTo>
                      <a:pt x="429" y="107"/>
                    </a:lnTo>
                    <a:lnTo>
                      <a:pt x="425" y="100"/>
                    </a:lnTo>
                    <a:lnTo>
                      <a:pt x="425" y="100"/>
                    </a:lnTo>
                    <a:lnTo>
                      <a:pt x="420" y="105"/>
                    </a:lnTo>
                    <a:lnTo>
                      <a:pt x="415" y="108"/>
                    </a:lnTo>
                    <a:lnTo>
                      <a:pt x="409" y="110"/>
                    </a:lnTo>
                    <a:lnTo>
                      <a:pt x="403" y="111"/>
                    </a:lnTo>
                    <a:lnTo>
                      <a:pt x="396" y="114"/>
                    </a:lnTo>
                    <a:lnTo>
                      <a:pt x="389" y="117"/>
                    </a:lnTo>
                    <a:lnTo>
                      <a:pt x="384" y="120"/>
                    </a:lnTo>
                    <a:lnTo>
                      <a:pt x="378" y="127"/>
                    </a:lnTo>
                    <a:lnTo>
                      <a:pt x="378" y="127"/>
                    </a:lnTo>
                    <a:lnTo>
                      <a:pt x="373" y="132"/>
                    </a:lnTo>
                    <a:lnTo>
                      <a:pt x="369" y="134"/>
                    </a:lnTo>
                    <a:lnTo>
                      <a:pt x="362" y="134"/>
                    </a:lnTo>
                    <a:lnTo>
                      <a:pt x="355" y="134"/>
                    </a:lnTo>
                    <a:lnTo>
                      <a:pt x="341" y="131"/>
                    </a:lnTo>
                    <a:lnTo>
                      <a:pt x="334" y="130"/>
                    </a:lnTo>
                    <a:lnTo>
                      <a:pt x="327" y="130"/>
                    </a:lnTo>
                    <a:lnTo>
                      <a:pt x="327" y="130"/>
                    </a:lnTo>
                    <a:lnTo>
                      <a:pt x="324" y="131"/>
                    </a:lnTo>
                    <a:lnTo>
                      <a:pt x="321" y="133"/>
                    </a:lnTo>
                    <a:lnTo>
                      <a:pt x="318" y="139"/>
                    </a:lnTo>
                    <a:lnTo>
                      <a:pt x="313" y="143"/>
                    </a:lnTo>
                    <a:lnTo>
                      <a:pt x="311" y="144"/>
                    </a:lnTo>
                    <a:lnTo>
                      <a:pt x="307" y="143"/>
                    </a:lnTo>
                    <a:lnTo>
                      <a:pt x="307" y="143"/>
                    </a:lnTo>
                    <a:lnTo>
                      <a:pt x="304" y="141"/>
                    </a:lnTo>
                    <a:lnTo>
                      <a:pt x="301" y="138"/>
                    </a:lnTo>
                    <a:lnTo>
                      <a:pt x="296" y="133"/>
                    </a:lnTo>
                    <a:lnTo>
                      <a:pt x="293" y="131"/>
                    </a:lnTo>
                    <a:lnTo>
                      <a:pt x="293" y="131"/>
                    </a:lnTo>
                    <a:lnTo>
                      <a:pt x="287" y="131"/>
                    </a:lnTo>
                    <a:lnTo>
                      <a:pt x="282" y="131"/>
                    </a:lnTo>
                    <a:lnTo>
                      <a:pt x="278" y="133"/>
                    </a:lnTo>
                    <a:lnTo>
                      <a:pt x="274" y="135"/>
                    </a:lnTo>
                    <a:lnTo>
                      <a:pt x="271" y="139"/>
                    </a:lnTo>
                    <a:lnTo>
                      <a:pt x="269" y="143"/>
                    </a:lnTo>
                    <a:lnTo>
                      <a:pt x="266" y="147"/>
                    </a:lnTo>
                    <a:lnTo>
                      <a:pt x="266" y="150"/>
                    </a:lnTo>
                    <a:lnTo>
                      <a:pt x="266" y="150"/>
                    </a:lnTo>
                    <a:lnTo>
                      <a:pt x="262" y="171"/>
                    </a:lnTo>
                    <a:lnTo>
                      <a:pt x="260" y="181"/>
                    </a:lnTo>
                    <a:lnTo>
                      <a:pt x="256" y="191"/>
                    </a:lnTo>
                    <a:lnTo>
                      <a:pt x="253" y="200"/>
                    </a:lnTo>
                    <a:lnTo>
                      <a:pt x="247" y="207"/>
                    </a:lnTo>
                    <a:lnTo>
                      <a:pt x="240" y="213"/>
                    </a:lnTo>
                    <a:lnTo>
                      <a:pt x="237" y="215"/>
                    </a:lnTo>
                    <a:lnTo>
                      <a:pt x="233" y="216"/>
                    </a:lnTo>
                    <a:lnTo>
                      <a:pt x="233" y="216"/>
                    </a:lnTo>
                    <a:lnTo>
                      <a:pt x="229" y="216"/>
                    </a:lnTo>
                    <a:lnTo>
                      <a:pt x="225" y="215"/>
                    </a:lnTo>
                    <a:lnTo>
                      <a:pt x="223" y="213"/>
                    </a:lnTo>
                    <a:lnTo>
                      <a:pt x="221" y="210"/>
                    </a:lnTo>
                    <a:lnTo>
                      <a:pt x="216" y="202"/>
                    </a:lnTo>
                    <a:lnTo>
                      <a:pt x="212" y="194"/>
                    </a:lnTo>
                    <a:lnTo>
                      <a:pt x="208" y="186"/>
                    </a:lnTo>
                    <a:lnTo>
                      <a:pt x="204" y="180"/>
                    </a:lnTo>
                    <a:lnTo>
                      <a:pt x="200" y="177"/>
                    </a:lnTo>
                    <a:lnTo>
                      <a:pt x="198" y="176"/>
                    </a:lnTo>
                    <a:lnTo>
                      <a:pt x="195" y="176"/>
                    </a:lnTo>
                    <a:lnTo>
                      <a:pt x="190" y="177"/>
                    </a:lnTo>
                    <a:lnTo>
                      <a:pt x="190" y="177"/>
                    </a:lnTo>
                    <a:lnTo>
                      <a:pt x="183" y="182"/>
                    </a:lnTo>
                    <a:lnTo>
                      <a:pt x="177" y="188"/>
                    </a:lnTo>
                    <a:lnTo>
                      <a:pt x="171" y="194"/>
                    </a:lnTo>
                    <a:lnTo>
                      <a:pt x="165" y="202"/>
                    </a:lnTo>
                    <a:lnTo>
                      <a:pt x="154" y="217"/>
                    </a:lnTo>
                    <a:lnTo>
                      <a:pt x="148" y="224"/>
                    </a:lnTo>
                    <a:lnTo>
                      <a:pt x="141" y="231"/>
                    </a:lnTo>
                    <a:lnTo>
                      <a:pt x="141" y="231"/>
                    </a:lnTo>
                    <a:lnTo>
                      <a:pt x="147" y="234"/>
                    </a:lnTo>
                    <a:lnTo>
                      <a:pt x="153" y="236"/>
                    </a:lnTo>
                    <a:lnTo>
                      <a:pt x="165" y="240"/>
                    </a:lnTo>
                    <a:lnTo>
                      <a:pt x="178" y="243"/>
                    </a:lnTo>
                    <a:lnTo>
                      <a:pt x="183" y="246"/>
                    </a:lnTo>
                    <a:lnTo>
                      <a:pt x="188" y="248"/>
                    </a:lnTo>
                    <a:lnTo>
                      <a:pt x="188" y="248"/>
                    </a:lnTo>
                    <a:lnTo>
                      <a:pt x="191" y="252"/>
                    </a:lnTo>
                    <a:lnTo>
                      <a:pt x="194" y="257"/>
                    </a:lnTo>
                    <a:lnTo>
                      <a:pt x="195" y="262"/>
                    </a:lnTo>
                    <a:lnTo>
                      <a:pt x="195" y="265"/>
                    </a:lnTo>
                    <a:lnTo>
                      <a:pt x="195" y="269"/>
                    </a:lnTo>
                    <a:lnTo>
                      <a:pt x="193" y="274"/>
                    </a:lnTo>
                    <a:lnTo>
                      <a:pt x="187" y="282"/>
                    </a:lnTo>
                    <a:lnTo>
                      <a:pt x="179" y="290"/>
                    </a:lnTo>
                    <a:lnTo>
                      <a:pt x="170" y="297"/>
                    </a:lnTo>
                    <a:lnTo>
                      <a:pt x="161" y="302"/>
                    </a:lnTo>
                    <a:lnTo>
                      <a:pt x="150" y="306"/>
                    </a:lnTo>
                    <a:lnTo>
                      <a:pt x="150" y="306"/>
                    </a:lnTo>
                    <a:lnTo>
                      <a:pt x="152" y="309"/>
                    </a:lnTo>
                    <a:lnTo>
                      <a:pt x="152" y="312"/>
                    </a:lnTo>
                    <a:lnTo>
                      <a:pt x="149" y="314"/>
                    </a:lnTo>
                    <a:lnTo>
                      <a:pt x="147" y="315"/>
                    </a:lnTo>
                    <a:lnTo>
                      <a:pt x="142" y="317"/>
                    </a:lnTo>
                    <a:lnTo>
                      <a:pt x="141" y="318"/>
                    </a:lnTo>
                    <a:lnTo>
                      <a:pt x="141" y="322"/>
                    </a:lnTo>
                    <a:lnTo>
                      <a:pt x="141" y="322"/>
                    </a:lnTo>
                    <a:lnTo>
                      <a:pt x="99" y="314"/>
                    </a:lnTo>
                    <a:lnTo>
                      <a:pt x="77" y="310"/>
                    </a:lnTo>
                    <a:lnTo>
                      <a:pt x="54" y="309"/>
                    </a:lnTo>
                    <a:lnTo>
                      <a:pt x="44" y="309"/>
                    </a:lnTo>
                    <a:lnTo>
                      <a:pt x="33" y="310"/>
                    </a:lnTo>
                    <a:lnTo>
                      <a:pt x="24" y="313"/>
                    </a:lnTo>
                    <a:lnTo>
                      <a:pt x="16" y="316"/>
                    </a:lnTo>
                    <a:lnTo>
                      <a:pt x="11" y="322"/>
                    </a:lnTo>
                    <a:lnTo>
                      <a:pt x="5" y="327"/>
                    </a:lnTo>
                    <a:lnTo>
                      <a:pt x="1" y="337"/>
                    </a:lnTo>
                    <a:lnTo>
                      <a:pt x="0" y="347"/>
                    </a:lnTo>
                    <a:lnTo>
                      <a:pt x="0" y="347"/>
                    </a:lnTo>
                    <a:lnTo>
                      <a:pt x="0" y="350"/>
                    </a:lnTo>
                    <a:lnTo>
                      <a:pt x="1" y="354"/>
                    </a:lnTo>
                    <a:lnTo>
                      <a:pt x="4" y="356"/>
                    </a:lnTo>
                    <a:lnTo>
                      <a:pt x="7" y="358"/>
                    </a:lnTo>
                    <a:lnTo>
                      <a:pt x="15" y="362"/>
                    </a:lnTo>
                    <a:lnTo>
                      <a:pt x="24" y="364"/>
                    </a:lnTo>
                    <a:lnTo>
                      <a:pt x="47" y="367"/>
                    </a:lnTo>
                    <a:lnTo>
                      <a:pt x="57" y="368"/>
                    </a:lnTo>
                    <a:lnTo>
                      <a:pt x="67" y="372"/>
                    </a:lnTo>
                    <a:lnTo>
                      <a:pt x="67" y="372"/>
                    </a:lnTo>
                    <a:lnTo>
                      <a:pt x="73" y="375"/>
                    </a:lnTo>
                    <a:lnTo>
                      <a:pt x="78" y="379"/>
                    </a:lnTo>
                    <a:lnTo>
                      <a:pt x="81" y="382"/>
                    </a:lnTo>
                    <a:lnTo>
                      <a:pt x="83" y="385"/>
                    </a:lnTo>
                    <a:lnTo>
                      <a:pt x="86" y="390"/>
                    </a:lnTo>
                    <a:lnTo>
                      <a:pt x="87" y="395"/>
                    </a:lnTo>
                    <a:lnTo>
                      <a:pt x="88" y="405"/>
                    </a:lnTo>
                    <a:lnTo>
                      <a:pt x="87" y="415"/>
                    </a:lnTo>
                    <a:lnTo>
                      <a:pt x="86" y="425"/>
                    </a:lnTo>
                    <a:lnTo>
                      <a:pt x="86" y="437"/>
                    </a:lnTo>
                    <a:lnTo>
                      <a:pt x="87" y="447"/>
                    </a:lnTo>
                    <a:lnTo>
                      <a:pt x="87" y="447"/>
                    </a:lnTo>
                    <a:lnTo>
                      <a:pt x="88" y="453"/>
                    </a:lnTo>
                    <a:lnTo>
                      <a:pt x="90" y="457"/>
                    </a:lnTo>
                    <a:lnTo>
                      <a:pt x="94" y="461"/>
                    </a:lnTo>
                    <a:lnTo>
                      <a:pt x="97" y="464"/>
                    </a:lnTo>
                    <a:lnTo>
                      <a:pt x="102" y="466"/>
                    </a:lnTo>
                    <a:lnTo>
                      <a:pt x="107" y="469"/>
                    </a:lnTo>
                    <a:lnTo>
                      <a:pt x="117" y="471"/>
                    </a:lnTo>
                    <a:lnTo>
                      <a:pt x="130" y="471"/>
                    </a:lnTo>
                    <a:lnTo>
                      <a:pt x="142" y="471"/>
                    </a:lnTo>
                    <a:lnTo>
                      <a:pt x="165" y="470"/>
                    </a:lnTo>
                    <a:lnTo>
                      <a:pt x="165" y="470"/>
                    </a:lnTo>
                    <a:lnTo>
                      <a:pt x="177" y="470"/>
                    </a:lnTo>
                    <a:lnTo>
                      <a:pt x="187" y="467"/>
                    </a:lnTo>
                    <a:lnTo>
                      <a:pt x="208" y="462"/>
                    </a:lnTo>
                    <a:lnTo>
                      <a:pt x="220" y="459"/>
                    </a:lnTo>
                    <a:lnTo>
                      <a:pt x="230" y="457"/>
                    </a:lnTo>
                    <a:lnTo>
                      <a:pt x="241" y="457"/>
                    </a:lnTo>
                    <a:lnTo>
                      <a:pt x="254" y="458"/>
                    </a:lnTo>
                    <a:lnTo>
                      <a:pt x="254" y="458"/>
                    </a:lnTo>
                    <a:lnTo>
                      <a:pt x="257" y="459"/>
                    </a:lnTo>
                    <a:lnTo>
                      <a:pt x="261" y="462"/>
                    </a:lnTo>
                    <a:lnTo>
                      <a:pt x="266" y="466"/>
                    </a:lnTo>
                    <a:lnTo>
                      <a:pt x="272" y="472"/>
                    </a:lnTo>
                    <a:lnTo>
                      <a:pt x="276" y="474"/>
                    </a:lnTo>
                    <a:lnTo>
                      <a:pt x="279" y="476"/>
                    </a:lnTo>
                    <a:lnTo>
                      <a:pt x="279" y="476"/>
                    </a:lnTo>
                    <a:lnTo>
                      <a:pt x="295" y="482"/>
                    </a:lnTo>
                    <a:lnTo>
                      <a:pt x="312" y="489"/>
                    </a:lnTo>
                    <a:lnTo>
                      <a:pt x="320" y="494"/>
                    </a:lnTo>
                    <a:lnTo>
                      <a:pt x="327" y="499"/>
                    </a:lnTo>
                    <a:lnTo>
                      <a:pt x="335" y="505"/>
                    </a:lnTo>
                    <a:lnTo>
                      <a:pt x="343" y="512"/>
                    </a:lnTo>
                    <a:lnTo>
                      <a:pt x="343" y="512"/>
                    </a:lnTo>
                    <a:lnTo>
                      <a:pt x="346" y="514"/>
                    </a:lnTo>
                    <a:lnTo>
                      <a:pt x="351" y="515"/>
                    </a:lnTo>
                    <a:lnTo>
                      <a:pt x="356" y="516"/>
                    </a:lnTo>
                    <a:lnTo>
                      <a:pt x="361" y="519"/>
                    </a:lnTo>
                    <a:lnTo>
                      <a:pt x="361" y="519"/>
                    </a:lnTo>
                    <a:lnTo>
                      <a:pt x="371" y="527"/>
                    </a:lnTo>
                    <a:lnTo>
                      <a:pt x="376" y="531"/>
                    </a:lnTo>
                    <a:lnTo>
                      <a:pt x="379" y="537"/>
                    </a:lnTo>
                    <a:lnTo>
                      <a:pt x="382" y="541"/>
                    </a:lnTo>
                    <a:lnTo>
                      <a:pt x="384" y="547"/>
                    </a:lnTo>
                    <a:lnTo>
                      <a:pt x="385" y="552"/>
                    </a:lnTo>
                    <a:lnTo>
                      <a:pt x="382" y="557"/>
                    </a:lnTo>
                    <a:lnTo>
                      <a:pt x="382" y="557"/>
                    </a:lnTo>
                    <a:lnTo>
                      <a:pt x="380" y="563"/>
                    </a:lnTo>
                    <a:lnTo>
                      <a:pt x="377" y="569"/>
                    </a:lnTo>
                    <a:lnTo>
                      <a:pt x="370" y="579"/>
                    </a:lnTo>
                    <a:lnTo>
                      <a:pt x="368" y="585"/>
                    </a:lnTo>
                    <a:lnTo>
                      <a:pt x="365" y="590"/>
                    </a:lnTo>
                    <a:lnTo>
                      <a:pt x="365" y="597"/>
                    </a:lnTo>
                    <a:lnTo>
                      <a:pt x="368" y="603"/>
                    </a:lnTo>
                    <a:lnTo>
                      <a:pt x="368" y="603"/>
                    </a:lnTo>
                    <a:lnTo>
                      <a:pt x="370" y="607"/>
                    </a:lnTo>
                    <a:lnTo>
                      <a:pt x="373" y="611"/>
                    </a:lnTo>
                    <a:lnTo>
                      <a:pt x="384" y="615"/>
                    </a:lnTo>
                    <a:lnTo>
                      <a:pt x="393" y="621"/>
                    </a:lnTo>
                    <a:lnTo>
                      <a:pt x="397" y="624"/>
                    </a:lnTo>
                    <a:lnTo>
                      <a:pt x="401" y="629"/>
                    </a:lnTo>
                    <a:lnTo>
                      <a:pt x="401" y="629"/>
                    </a:lnTo>
                    <a:lnTo>
                      <a:pt x="396" y="632"/>
                    </a:lnTo>
                    <a:lnTo>
                      <a:pt x="393" y="637"/>
                    </a:lnTo>
                    <a:lnTo>
                      <a:pt x="389" y="641"/>
                    </a:lnTo>
                    <a:lnTo>
                      <a:pt x="387" y="647"/>
                    </a:lnTo>
                    <a:lnTo>
                      <a:pt x="386" y="653"/>
                    </a:lnTo>
                    <a:lnTo>
                      <a:pt x="387" y="657"/>
                    </a:lnTo>
                    <a:lnTo>
                      <a:pt x="388" y="660"/>
                    </a:lnTo>
                    <a:lnTo>
                      <a:pt x="390" y="661"/>
                    </a:lnTo>
                    <a:lnTo>
                      <a:pt x="393" y="662"/>
                    </a:lnTo>
                    <a:lnTo>
                      <a:pt x="396" y="663"/>
                    </a:lnTo>
                    <a:lnTo>
                      <a:pt x="396" y="663"/>
                    </a:lnTo>
                    <a:lnTo>
                      <a:pt x="413" y="664"/>
                    </a:lnTo>
                    <a:lnTo>
                      <a:pt x="430" y="664"/>
                    </a:lnTo>
                    <a:lnTo>
                      <a:pt x="464" y="663"/>
                    </a:lnTo>
                    <a:lnTo>
                      <a:pt x="464" y="663"/>
                    </a:lnTo>
                    <a:lnTo>
                      <a:pt x="470" y="663"/>
                    </a:lnTo>
                    <a:lnTo>
                      <a:pt x="477" y="664"/>
                    </a:lnTo>
                    <a:lnTo>
                      <a:pt x="483" y="666"/>
                    </a:lnTo>
                    <a:lnTo>
                      <a:pt x="488" y="669"/>
                    </a:lnTo>
                    <a:lnTo>
                      <a:pt x="493" y="672"/>
                    </a:lnTo>
                    <a:lnTo>
                      <a:pt x="498" y="677"/>
                    </a:lnTo>
                    <a:lnTo>
                      <a:pt x="503" y="681"/>
                    </a:lnTo>
                    <a:lnTo>
                      <a:pt x="506" y="686"/>
                    </a:lnTo>
                    <a:lnTo>
                      <a:pt x="510" y="691"/>
                    </a:lnTo>
                    <a:lnTo>
                      <a:pt x="512" y="697"/>
                    </a:lnTo>
                    <a:lnTo>
                      <a:pt x="513" y="703"/>
                    </a:lnTo>
                    <a:lnTo>
                      <a:pt x="514" y="708"/>
                    </a:lnTo>
                    <a:lnTo>
                      <a:pt x="513" y="715"/>
                    </a:lnTo>
                    <a:lnTo>
                      <a:pt x="512" y="721"/>
                    </a:lnTo>
                    <a:lnTo>
                      <a:pt x="509" y="726"/>
                    </a:lnTo>
                    <a:lnTo>
                      <a:pt x="505" y="731"/>
                    </a:lnTo>
                    <a:lnTo>
                      <a:pt x="505" y="731"/>
                    </a:lnTo>
                    <a:lnTo>
                      <a:pt x="498" y="736"/>
                    </a:lnTo>
                    <a:lnTo>
                      <a:pt x="492" y="739"/>
                    </a:lnTo>
                    <a:lnTo>
                      <a:pt x="484" y="741"/>
                    </a:lnTo>
                    <a:lnTo>
                      <a:pt x="475" y="744"/>
                    </a:lnTo>
                    <a:lnTo>
                      <a:pt x="456" y="748"/>
                    </a:lnTo>
                    <a:lnTo>
                      <a:pt x="448" y="752"/>
                    </a:lnTo>
                    <a:lnTo>
                      <a:pt x="439" y="755"/>
                    </a:lnTo>
                    <a:lnTo>
                      <a:pt x="439" y="755"/>
                    </a:lnTo>
                    <a:lnTo>
                      <a:pt x="445" y="761"/>
                    </a:lnTo>
                    <a:lnTo>
                      <a:pt x="447" y="763"/>
                    </a:lnTo>
                    <a:lnTo>
                      <a:pt x="450" y="764"/>
                    </a:lnTo>
                    <a:lnTo>
                      <a:pt x="450" y="764"/>
                    </a:lnTo>
                    <a:lnTo>
                      <a:pt x="462" y="764"/>
                    </a:lnTo>
                    <a:lnTo>
                      <a:pt x="475" y="766"/>
                    </a:lnTo>
                    <a:lnTo>
                      <a:pt x="487" y="770"/>
                    </a:lnTo>
                    <a:lnTo>
                      <a:pt x="497" y="776"/>
                    </a:lnTo>
                    <a:lnTo>
                      <a:pt x="502" y="779"/>
                    </a:lnTo>
                    <a:lnTo>
                      <a:pt x="506" y="782"/>
                    </a:lnTo>
                    <a:lnTo>
                      <a:pt x="510" y="786"/>
                    </a:lnTo>
                    <a:lnTo>
                      <a:pt x="512" y="792"/>
                    </a:lnTo>
                    <a:lnTo>
                      <a:pt x="513" y="796"/>
                    </a:lnTo>
                    <a:lnTo>
                      <a:pt x="513" y="802"/>
                    </a:lnTo>
                    <a:lnTo>
                      <a:pt x="512" y="807"/>
                    </a:lnTo>
                    <a:lnTo>
                      <a:pt x="510" y="814"/>
                    </a:lnTo>
                    <a:lnTo>
                      <a:pt x="510" y="814"/>
                    </a:lnTo>
                    <a:lnTo>
                      <a:pt x="505" y="823"/>
                    </a:lnTo>
                    <a:lnTo>
                      <a:pt x="498" y="832"/>
                    </a:lnTo>
                    <a:lnTo>
                      <a:pt x="492" y="840"/>
                    </a:lnTo>
                    <a:lnTo>
                      <a:pt x="484" y="848"/>
                    </a:lnTo>
                    <a:lnTo>
                      <a:pt x="475" y="855"/>
                    </a:lnTo>
                    <a:lnTo>
                      <a:pt x="465" y="862"/>
                    </a:lnTo>
                    <a:lnTo>
                      <a:pt x="445" y="872"/>
                    </a:lnTo>
                    <a:lnTo>
                      <a:pt x="445" y="872"/>
                    </a:lnTo>
                    <a:lnTo>
                      <a:pt x="444" y="876"/>
                    </a:lnTo>
                    <a:lnTo>
                      <a:pt x="444" y="880"/>
                    </a:lnTo>
                    <a:lnTo>
                      <a:pt x="444" y="886"/>
                    </a:lnTo>
                    <a:lnTo>
                      <a:pt x="445" y="890"/>
                    </a:lnTo>
                    <a:lnTo>
                      <a:pt x="445" y="890"/>
                    </a:lnTo>
                    <a:lnTo>
                      <a:pt x="455" y="906"/>
                    </a:lnTo>
                    <a:lnTo>
                      <a:pt x="459" y="914"/>
                    </a:lnTo>
                    <a:lnTo>
                      <a:pt x="462" y="922"/>
                    </a:lnTo>
                    <a:lnTo>
                      <a:pt x="462" y="922"/>
                    </a:lnTo>
                    <a:lnTo>
                      <a:pt x="465" y="934"/>
                    </a:lnTo>
                    <a:lnTo>
                      <a:pt x="468" y="946"/>
                    </a:lnTo>
                    <a:lnTo>
                      <a:pt x="469" y="959"/>
                    </a:lnTo>
                    <a:lnTo>
                      <a:pt x="472" y="971"/>
                    </a:lnTo>
                    <a:lnTo>
                      <a:pt x="472" y="971"/>
                    </a:lnTo>
                    <a:lnTo>
                      <a:pt x="478" y="985"/>
                    </a:lnTo>
                    <a:lnTo>
                      <a:pt x="485" y="997"/>
                    </a:lnTo>
                    <a:lnTo>
                      <a:pt x="494" y="1009"/>
                    </a:lnTo>
                    <a:lnTo>
                      <a:pt x="503" y="1020"/>
                    </a:lnTo>
                    <a:lnTo>
                      <a:pt x="512" y="1033"/>
                    </a:lnTo>
                    <a:lnTo>
                      <a:pt x="521" y="1044"/>
                    </a:lnTo>
                    <a:lnTo>
                      <a:pt x="529" y="1058"/>
                    </a:lnTo>
                    <a:lnTo>
                      <a:pt x="535" y="1071"/>
                    </a:lnTo>
                    <a:lnTo>
                      <a:pt x="535" y="1071"/>
                    </a:lnTo>
                    <a:lnTo>
                      <a:pt x="538" y="1077"/>
                    </a:lnTo>
                    <a:lnTo>
                      <a:pt x="543" y="1082"/>
                    </a:lnTo>
                    <a:lnTo>
                      <a:pt x="548" y="1085"/>
                    </a:lnTo>
                    <a:lnTo>
                      <a:pt x="554" y="1088"/>
                    </a:lnTo>
                    <a:lnTo>
                      <a:pt x="566" y="1095"/>
                    </a:lnTo>
                    <a:lnTo>
                      <a:pt x="570" y="1100"/>
                    </a:lnTo>
                    <a:lnTo>
                      <a:pt x="574" y="1104"/>
                    </a:lnTo>
                    <a:lnTo>
                      <a:pt x="574" y="1104"/>
                    </a:lnTo>
                    <a:lnTo>
                      <a:pt x="584" y="1126"/>
                    </a:lnTo>
                    <a:lnTo>
                      <a:pt x="593" y="1147"/>
                    </a:lnTo>
                    <a:lnTo>
                      <a:pt x="593" y="1147"/>
                    </a:lnTo>
                    <a:lnTo>
                      <a:pt x="596" y="1154"/>
                    </a:lnTo>
                    <a:lnTo>
                      <a:pt x="602" y="1161"/>
                    </a:lnTo>
                    <a:lnTo>
                      <a:pt x="605" y="1163"/>
                    </a:lnTo>
                    <a:lnTo>
                      <a:pt x="609" y="1166"/>
                    </a:lnTo>
                    <a:lnTo>
                      <a:pt x="612" y="1167"/>
                    </a:lnTo>
                    <a:lnTo>
                      <a:pt x="616" y="1167"/>
                    </a:lnTo>
                    <a:lnTo>
                      <a:pt x="616" y="1167"/>
                    </a:lnTo>
                    <a:lnTo>
                      <a:pt x="627" y="1165"/>
                    </a:lnTo>
                    <a:lnTo>
                      <a:pt x="638" y="1163"/>
                    </a:lnTo>
                    <a:lnTo>
                      <a:pt x="649" y="1163"/>
                    </a:lnTo>
                    <a:lnTo>
                      <a:pt x="660" y="1165"/>
                    </a:lnTo>
                    <a:lnTo>
                      <a:pt x="660" y="1165"/>
                    </a:lnTo>
                    <a:lnTo>
                      <a:pt x="664" y="1168"/>
                    </a:lnTo>
                    <a:lnTo>
                      <a:pt x="668" y="1173"/>
                    </a:lnTo>
                    <a:lnTo>
                      <a:pt x="675" y="1183"/>
                    </a:lnTo>
                    <a:lnTo>
                      <a:pt x="678" y="1188"/>
                    </a:lnTo>
                    <a:lnTo>
                      <a:pt x="682" y="1192"/>
                    </a:lnTo>
                    <a:lnTo>
                      <a:pt x="684" y="1193"/>
                    </a:lnTo>
                    <a:lnTo>
                      <a:pt x="687" y="1193"/>
                    </a:lnTo>
                    <a:lnTo>
                      <a:pt x="690" y="1193"/>
                    </a:lnTo>
                    <a:lnTo>
                      <a:pt x="693" y="1191"/>
                    </a:lnTo>
                    <a:lnTo>
                      <a:pt x="693" y="1191"/>
                    </a:lnTo>
                    <a:lnTo>
                      <a:pt x="699" y="1187"/>
                    </a:lnTo>
                    <a:lnTo>
                      <a:pt x="704" y="1183"/>
                    </a:lnTo>
                    <a:lnTo>
                      <a:pt x="708" y="1176"/>
                    </a:lnTo>
                    <a:lnTo>
                      <a:pt x="712" y="1170"/>
                    </a:lnTo>
                    <a:lnTo>
                      <a:pt x="719" y="1155"/>
                    </a:lnTo>
                    <a:lnTo>
                      <a:pt x="726" y="1142"/>
                    </a:lnTo>
                    <a:lnTo>
                      <a:pt x="726" y="1142"/>
                    </a:lnTo>
                    <a:lnTo>
                      <a:pt x="733" y="1130"/>
                    </a:lnTo>
                    <a:lnTo>
                      <a:pt x="737" y="1118"/>
                    </a:lnTo>
                    <a:lnTo>
                      <a:pt x="746" y="1094"/>
                    </a:lnTo>
                    <a:lnTo>
                      <a:pt x="760" y="1043"/>
                    </a:lnTo>
                    <a:lnTo>
                      <a:pt x="768" y="1020"/>
                    </a:lnTo>
                    <a:lnTo>
                      <a:pt x="773" y="1009"/>
                    </a:lnTo>
                    <a:lnTo>
                      <a:pt x="779" y="998"/>
                    </a:lnTo>
                    <a:lnTo>
                      <a:pt x="786" y="989"/>
                    </a:lnTo>
                    <a:lnTo>
                      <a:pt x="794" y="980"/>
                    </a:lnTo>
                    <a:lnTo>
                      <a:pt x="803" y="972"/>
                    </a:lnTo>
                    <a:lnTo>
                      <a:pt x="813" y="967"/>
                    </a:lnTo>
                    <a:lnTo>
                      <a:pt x="813" y="967"/>
                    </a:lnTo>
                    <a:lnTo>
                      <a:pt x="852" y="948"/>
                    </a:lnTo>
                    <a:lnTo>
                      <a:pt x="870" y="939"/>
                    </a:lnTo>
                    <a:lnTo>
                      <a:pt x="879" y="934"/>
                    </a:lnTo>
                    <a:lnTo>
                      <a:pt x="887" y="928"/>
                    </a:lnTo>
                    <a:lnTo>
                      <a:pt x="887" y="928"/>
                    </a:lnTo>
                    <a:lnTo>
                      <a:pt x="896" y="920"/>
                    </a:lnTo>
                    <a:lnTo>
                      <a:pt x="903" y="911"/>
                    </a:lnTo>
                    <a:lnTo>
                      <a:pt x="917" y="890"/>
                    </a:lnTo>
                    <a:lnTo>
                      <a:pt x="924" y="879"/>
                    </a:lnTo>
                    <a:lnTo>
                      <a:pt x="932" y="870"/>
                    </a:lnTo>
                    <a:lnTo>
                      <a:pt x="940" y="860"/>
                    </a:lnTo>
                    <a:lnTo>
                      <a:pt x="950" y="852"/>
                    </a:lnTo>
                    <a:lnTo>
                      <a:pt x="950" y="852"/>
                    </a:lnTo>
                    <a:lnTo>
                      <a:pt x="956" y="847"/>
                    </a:lnTo>
                    <a:lnTo>
                      <a:pt x="962" y="845"/>
                    </a:lnTo>
                    <a:lnTo>
                      <a:pt x="976" y="840"/>
                    </a:lnTo>
                    <a:lnTo>
                      <a:pt x="990" y="836"/>
                    </a:lnTo>
                    <a:lnTo>
                      <a:pt x="1003" y="831"/>
                    </a:lnTo>
                    <a:lnTo>
                      <a:pt x="1003" y="831"/>
                    </a:lnTo>
                    <a:lnTo>
                      <a:pt x="1010" y="830"/>
                    </a:lnTo>
                    <a:lnTo>
                      <a:pt x="1017" y="830"/>
                    </a:lnTo>
                    <a:lnTo>
                      <a:pt x="1025" y="830"/>
                    </a:lnTo>
                    <a:lnTo>
                      <a:pt x="1032" y="830"/>
                    </a:lnTo>
                    <a:lnTo>
                      <a:pt x="1032" y="830"/>
                    </a:lnTo>
                    <a:lnTo>
                      <a:pt x="1048" y="826"/>
                    </a:lnTo>
                    <a:lnTo>
                      <a:pt x="1063" y="821"/>
                    </a:lnTo>
                    <a:lnTo>
                      <a:pt x="1077" y="815"/>
                    </a:lnTo>
                    <a:lnTo>
                      <a:pt x="1086" y="813"/>
                    </a:lnTo>
                    <a:lnTo>
                      <a:pt x="1096" y="812"/>
                    </a:lnTo>
                    <a:lnTo>
                      <a:pt x="1096" y="812"/>
                    </a:lnTo>
                    <a:lnTo>
                      <a:pt x="1109" y="809"/>
                    </a:lnTo>
                    <a:lnTo>
                      <a:pt x="1122" y="805"/>
                    </a:lnTo>
                    <a:lnTo>
                      <a:pt x="1135" y="799"/>
                    </a:lnTo>
                    <a:lnTo>
                      <a:pt x="1148" y="794"/>
                    </a:lnTo>
                    <a:lnTo>
                      <a:pt x="1159" y="786"/>
                    </a:lnTo>
                    <a:lnTo>
                      <a:pt x="1171" y="778"/>
                    </a:lnTo>
                    <a:lnTo>
                      <a:pt x="1182" y="769"/>
                    </a:lnTo>
                    <a:lnTo>
                      <a:pt x="1192" y="759"/>
                    </a:lnTo>
                    <a:lnTo>
                      <a:pt x="1192" y="759"/>
                    </a:lnTo>
                    <a:lnTo>
                      <a:pt x="1194" y="754"/>
                    </a:lnTo>
                    <a:lnTo>
                      <a:pt x="1196" y="747"/>
                    </a:lnTo>
                    <a:lnTo>
                      <a:pt x="1194" y="741"/>
                    </a:lnTo>
                    <a:lnTo>
                      <a:pt x="1192" y="736"/>
                    </a:lnTo>
                    <a:lnTo>
                      <a:pt x="1192" y="736"/>
                    </a:lnTo>
                    <a:lnTo>
                      <a:pt x="1188" y="729"/>
                    </a:lnTo>
                    <a:lnTo>
                      <a:pt x="1184" y="722"/>
                    </a:lnTo>
                    <a:lnTo>
                      <a:pt x="1181" y="715"/>
                    </a:lnTo>
                    <a:lnTo>
                      <a:pt x="1179" y="707"/>
                    </a:lnTo>
                    <a:lnTo>
                      <a:pt x="1175" y="693"/>
                    </a:lnTo>
                    <a:lnTo>
                      <a:pt x="1173" y="686"/>
                    </a:lnTo>
                    <a:lnTo>
                      <a:pt x="1169" y="679"/>
                    </a:lnTo>
                    <a:lnTo>
                      <a:pt x="1169" y="679"/>
                    </a:lnTo>
                    <a:lnTo>
                      <a:pt x="1173" y="685"/>
                    </a:lnTo>
                    <a:lnTo>
                      <a:pt x="1176" y="688"/>
                    </a:lnTo>
                    <a:lnTo>
                      <a:pt x="1184" y="696"/>
                    </a:lnTo>
                    <a:lnTo>
                      <a:pt x="1193" y="702"/>
                    </a:lnTo>
                    <a:lnTo>
                      <a:pt x="1205" y="706"/>
                    </a:lnTo>
                    <a:lnTo>
                      <a:pt x="1216" y="708"/>
                    </a:lnTo>
                    <a:lnTo>
                      <a:pt x="1226" y="710"/>
                    </a:lnTo>
                    <a:lnTo>
                      <a:pt x="1237" y="708"/>
                    </a:lnTo>
                    <a:lnTo>
                      <a:pt x="1246" y="706"/>
                    </a:lnTo>
                    <a:lnTo>
                      <a:pt x="1246" y="706"/>
                    </a:lnTo>
                    <a:lnTo>
                      <a:pt x="1248" y="704"/>
                    </a:lnTo>
                    <a:lnTo>
                      <a:pt x="1249" y="701"/>
                    </a:lnTo>
                    <a:lnTo>
                      <a:pt x="1249" y="696"/>
                    </a:lnTo>
                    <a:lnTo>
                      <a:pt x="1249" y="691"/>
                    </a:lnTo>
                    <a:lnTo>
                      <a:pt x="1247" y="680"/>
                    </a:lnTo>
                    <a:lnTo>
                      <a:pt x="1245" y="674"/>
                    </a:lnTo>
                    <a:lnTo>
                      <a:pt x="1242" y="670"/>
                    </a:lnTo>
                    <a:lnTo>
                      <a:pt x="1242" y="670"/>
                    </a:lnTo>
                    <a:lnTo>
                      <a:pt x="1234" y="658"/>
                    </a:lnTo>
                    <a:lnTo>
                      <a:pt x="1227" y="646"/>
                    </a:lnTo>
                    <a:lnTo>
                      <a:pt x="1222" y="633"/>
                    </a:lnTo>
                    <a:lnTo>
                      <a:pt x="1216" y="621"/>
                    </a:lnTo>
                    <a:lnTo>
                      <a:pt x="1213" y="610"/>
                    </a:lnTo>
                    <a:lnTo>
                      <a:pt x="1210" y="597"/>
                    </a:lnTo>
                    <a:lnTo>
                      <a:pt x="1209" y="586"/>
                    </a:lnTo>
                    <a:lnTo>
                      <a:pt x="1209" y="574"/>
                    </a:lnTo>
                    <a:lnTo>
                      <a:pt x="1209" y="574"/>
                    </a:lnTo>
                    <a:lnTo>
                      <a:pt x="1212" y="569"/>
                    </a:lnTo>
                    <a:lnTo>
                      <a:pt x="1215" y="562"/>
                    </a:lnTo>
                    <a:lnTo>
                      <a:pt x="1224" y="550"/>
                    </a:lnTo>
                    <a:lnTo>
                      <a:pt x="1229" y="544"/>
                    </a:lnTo>
                    <a:lnTo>
                      <a:pt x="1233" y="536"/>
                    </a:lnTo>
                    <a:lnTo>
                      <a:pt x="1238" y="528"/>
                    </a:lnTo>
                    <a:lnTo>
                      <a:pt x="1240" y="519"/>
                    </a:lnTo>
                    <a:lnTo>
                      <a:pt x="1240" y="519"/>
                    </a:lnTo>
                    <a:lnTo>
                      <a:pt x="1241" y="514"/>
                    </a:lnTo>
                    <a:lnTo>
                      <a:pt x="1243" y="512"/>
                    </a:lnTo>
                    <a:lnTo>
                      <a:pt x="1248" y="509"/>
                    </a:lnTo>
                    <a:lnTo>
                      <a:pt x="1251" y="508"/>
                    </a:lnTo>
                    <a:lnTo>
                      <a:pt x="1259" y="506"/>
                    </a:lnTo>
                    <a:lnTo>
                      <a:pt x="1263" y="504"/>
                    </a:lnTo>
                    <a:lnTo>
                      <a:pt x="1266" y="501"/>
                    </a:lnTo>
                    <a:lnTo>
                      <a:pt x="1266" y="501"/>
                    </a:lnTo>
                    <a:lnTo>
                      <a:pt x="1268" y="495"/>
                    </a:lnTo>
                    <a:lnTo>
                      <a:pt x="1270" y="488"/>
                    </a:lnTo>
                    <a:lnTo>
                      <a:pt x="1268" y="480"/>
                    </a:lnTo>
                    <a:lnTo>
                      <a:pt x="1267" y="476"/>
                    </a:lnTo>
                    <a:lnTo>
                      <a:pt x="1266" y="474"/>
                    </a:lnTo>
                    <a:lnTo>
                      <a:pt x="1266" y="474"/>
                    </a:lnTo>
                    <a:lnTo>
                      <a:pt x="1258" y="467"/>
                    </a:lnTo>
                    <a:lnTo>
                      <a:pt x="1249" y="461"/>
                    </a:lnTo>
                    <a:lnTo>
                      <a:pt x="1246" y="457"/>
                    </a:lnTo>
                    <a:lnTo>
                      <a:pt x="1243" y="453"/>
                    </a:lnTo>
                    <a:lnTo>
                      <a:pt x="1243" y="449"/>
                    </a:lnTo>
                    <a:lnTo>
                      <a:pt x="1245" y="443"/>
                    </a:lnTo>
                    <a:lnTo>
                      <a:pt x="1245" y="443"/>
                    </a:lnTo>
                    <a:lnTo>
                      <a:pt x="1267" y="408"/>
                    </a:lnTo>
                    <a:lnTo>
                      <a:pt x="1280" y="391"/>
                    </a:lnTo>
                    <a:lnTo>
                      <a:pt x="1295" y="374"/>
                    </a:lnTo>
                    <a:lnTo>
                      <a:pt x="1295" y="374"/>
                    </a:lnTo>
                    <a:lnTo>
                      <a:pt x="1297" y="371"/>
                    </a:lnTo>
                    <a:lnTo>
                      <a:pt x="1298" y="368"/>
                    </a:lnTo>
                    <a:lnTo>
                      <a:pt x="1299" y="360"/>
                    </a:lnTo>
                    <a:lnTo>
                      <a:pt x="1299" y="352"/>
                    </a:lnTo>
                    <a:lnTo>
                      <a:pt x="1298" y="345"/>
                    </a:lnTo>
                    <a:lnTo>
                      <a:pt x="1297" y="335"/>
                    </a:lnTo>
                    <a:lnTo>
                      <a:pt x="1297" y="327"/>
                    </a:lnTo>
                    <a:lnTo>
                      <a:pt x="1297" y="321"/>
                    </a:lnTo>
                    <a:lnTo>
                      <a:pt x="1298" y="317"/>
                    </a:lnTo>
                    <a:lnTo>
                      <a:pt x="1300" y="314"/>
                    </a:lnTo>
                    <a:lnTo>
                      <a:pt x="1300" y="314"/>
                    </a:lnTo>
                    <a:lnTo>
                      <a:pt x="1314" y="296"/>
                    </a:lnTo>
                    <a:lnTo>
                      <a:pt x="1330" y="279"/>
                    </a:lnTo>
                    <a:lnTo>
                      <a:pt x="1345" y="262"/>
                    </a:lnTo>
                    <a:lnTo>
                      <a:pt x="1362" y="247"/>
                    </a:lnTo>
                    <a:lnTo>
                      <a:pt x="1396" y="216"/>
                    </a:lnTo>
                    <a:lnTo>
                      <a:pt x="1430" y="186"/>
                    </a:lnTo>
                    <a:lnTo>
                      <a:pt x="1430" y="186"/>
                    </a:lnTo>
                    <a:lnTo>
                      <a:pt x="1433" y="185"/>
                    </a:lnTo>
                    <a:lnTo>
                      <a:pt x="1437" y="185"/>
                    </a:lnTo>
                    <a:lnTo>
                      <a:pt x="1440" y="185"/>
                    </a:lnTo>
                    <a:lnTo>
                      <a:pt x="1442" y="184"/>
                    </a:lnTo>
                    <a:lnTo>
                      <a:pt x="1442" y="184"/>
                    </a:lnTo>
                    <a:lnTo>
                      <a:pt x="1445" y="181"/>
                    </a:lnTo>
                    <a:lnTo>
                      <a:pt x="1449" y="177"/>
                    </a:lnTo>
                    <a:lnTo>
                      <a:pt x="1457" y="171"/>
                    </a:lnTo>
                    <a:lnTo>
                      <a:pt x="1461" y="168"/>
                    </a:lnTo>
                    <a:lnTo>
                      <a:pt x="1463" y="165"/>
                    </a:lnTo>
                    <a:lnTo>
                      <a:pt x="1464" y="161"/>
                    </a:lnTo>
                    <a:lnTo>
                      <a:pt x="1462" y="157"/>
                    </a:lnTo>
                    <a:lnTo>
                      <a:pt x="1462" y="157"/>
                    </a:lnTo>
                    <a:lnTo>
                      <a:pt x="1458" y="153"/>
                    </a:lnTo>
                    <a:lnTo>
                      <a:pt x="1456" y="151"/>
                    </a:lnTo>
                    <a:lnTo>
                      <a:pt x="1453" y="150"/>
                    </a:lnTo>
                    <a:lnTo>
                      <a:pt x="1450" y="149"/>
                    </a:lnTo>
                    <a:lnTo>
                      <a:pt x="1444" y="150"/>
                    </a:lnTo>
                    <a:lnTo>
                      <a:pt x="1437" y="151"/>
                    </a:lnTo>
                    <a:lnTo>
                      <a:pt x="1423" y="158"/>
                    </a:lnTo>
                    <a:lnTo>
                      <a:pt x="1416" y="161"/>
                    </a:lnTo>
                    <a:lnTo>
                      <a:pt x="1409" y="164"/>
                    </a:lnTo>
                    <a:lnTo>
                      <a:pt x="1409" y="164"/>
                    </a:lnTo>
                    <a:lnTo>
                      <a:pt x="1403" y="165"/>
                    </a:lnTo>
                    <a:lnTo>
                      <a:pt x="1397" y="163"/>
                    </a:lnTo>
                    <a:lnTo>
                      <a:pt x="1392" y="159"/>
                    </a:lnTo>
                    <a:lnTo>
                      <a:pt x="1388" y="156"/>
                    </a:lnTo>
                    <a:lnTo>
                      <a:pt x="1382" y="151"/>
                    </a:lnTo>
                    <a:lnTo>
                      <a:pt x="1378" y="148"/>
                    </a:lnTo>
                    <a:lnTo>
                      <a:pt x="1372" y="146"/>
                    </a:lnTo>
                    <a:lnTo>
                      <a:pt x="1365" y="144"/>
                    </a:lnTo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造字工房尚雅体演示版常规体" pitchFamily="50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0" name="Group 7"/>
            <p:cNvGrpSpPr/>
            <p:nvPr/>
          </p:nvGrpSpPr>
          <p:grpSpPr>
            <a:xfrm>
              <a:off x="6489219" y="1602058"/>
              <a:ext cx="3554527" cy="1429374"/>
              <a:chOff x="1936749" y="1898650"/>
              <a:chExt cx="3130550" cy="1258885"/>
            </a:xfrm>
            <a:grpFill/>
          </p:grpSpPr>
          <p:sp>
            <p:nvSpPr>
              <p:cNvPr id="22" name="Freeform: Shape 19"/>
              <p:cNvSpPr/>
              <p:nvPr/>
            </p:nvSpPr>
            <p:spPr bwMode="auto">
              <a:xfrm>
                <a:off x="4138613" y="2660650"/>
                <a:ext cx="61913" cy="219075"/>
              </a:xfrm>
              <a:custGeom>
                <a:gdLst>
                  <a:gd name="T0" fmla="*/ 0 w 79"/>
                  <a:gd name="T1" fmla="*/ 247 h 276"/>
                  <a:gd name="T2" fmla="*/ 3 w 79"/>
                  <a:gd name="T3" fmla="*/ 251 h 276"/>
                  <a:gd name="T4" fmla="*/ 9 w 79"/>
                  <a:gd name="T5" fmla="*/ 253 h 276"/>
                  <a:gd name="T6" fmla="*/ 9 w 79"/>
                  <a:gd name="T7" fmla="*/ 257 h 276"/>
                  <a:gd name="T8" fmla="*/ 10 w 79"/>
                  <a:gd name="T9" fmla="*/ 262 h 276"/>
                  <a:gd name="T10" fmla="*/ 11 w 79"/>
                  <a:gd name="T11" fmla="*/ 263 h 276"/>
                  <a:gd name="T12" fmla="*/ 17 w 79"/>
                  <a:gd name="T13" fmla="*/ 263 h 276"/>
                  <a:gd name="T14" fmla="*/ 18 w 79"/>
                  <a:gd name="T15" fmla="*/ 263 h 276"/>
                  <a:gd name="T16" fmla="*/ 19 w 79"/>
                  <a:gd name="T17" fmla="*/ 267 h 276"/>
                  <a:gd name="T18" fmla="*/ 19 w 79"/>
                  <a:gd name="T19" fmla="*/ 272 h 276"/>
                  <a:gd name="T20" fmla="*/ 26 w 79"/>
                  <a:gd name="T21" fmla="*/ 274 h 276"/>
                  <a:gd name="T22" fmla="*/ 36 w 79"/>
                  <a:gd name="T23" fmla="*/ 276 h 276"/>
                  <a:gd name="T24" fmla="*/ 41 w 79"/>
                  <a:gd name="T25" fmla="*/ 274 h 276"/>
                  <a:gd name="T26" fmla="*/ 41 w 79"/>
                  <a:gd name="T27" fmla="*/ 272 h 276"/>
                  <a:gd name="T28" fmla="*/ 47 w 79"/>
                  <a:gd name="T29" fmla="*/ 238 h 276"/>
                  <a:gd name="T30" fmla="*/ 53 w 79"/>
                  <a:gd name="T31" fmla="*/ 217 h 276"/>
                  <a:gd name="T32" fmla="*/ 63 w 79"/>
                  <a:gd name="T33" fmla="*/ 205 h 276"/>
                  <a:gd name="T34" fmla="*/ 73 w 79"/>
                  <a:gd name="T35" fmla="*/ 199 h 276"/>
                  <a:gd name="T36" fmla="*/ 79 w 79"/>
                  <a:gd name="T37" fmla="*/ 197 h 276"/>
                  <a:gd name="T38" fmla="*/ 64 w 79"/>
                  <a:gd name="T39" fmla="*/ 134 h 276"/>
                  <a:gd name="T40" fmla="*/ 56 w 79"/>
                  <a:gd name="T41" fmla="*/ 71 h 276"/>
                  <a:gd name="T42" fmla="*/ 55 w 79"/>
                  <a:gd name="T43" fmla="*/ 66 h 276"/>
                  <a:gd name="T44" fmla="*/ 48 w 79"/>
                  <a:gd name="T45" fmla="*/ 49 h 276"/>
                  <a:gd name="T46" fmla="*/ 44 w 79"/>
                  <a:gd name="T47" fmla="*/ 38 h 276"/>
                  <a:gd name="T48" fmla="*/ 46 w 79"/>
                  <a:gd name="T49" fmla="*/ 26 h 276"/>
                  <a:gd name="T50" fmla="*/ 48 w 79"/>
                  <a:gd name="T51" fmla="*/ 13 h 276"/>
                  <a:gd name="T52" fmla="*/ 49 w 79"/>
                  <a:gd name="T53" fmla="*/ 0 h 276"/>
                  <a:gd name="T54" fmla="*/ 30 w 79"/>
                  <a:gd name="T55" fmla="*/ 15 h 276"/>
                  <a:gd name="T56" fmla="*/ 28 w 79"/>
                  <a:gd name="T57" fmla="*/ 21 h 276"/>
                  <a:gd name="T58" fmla="*/ 22 w 79"/>
                  <a:gd name="T59" fmla="*/ 34 h 276"/>
                  <a:gd name="T60" fmla="*/ 13 w 79"/>
                  <a:gd name="T61" fmla="*/ 47 h 276"/>
                  <a:gd name="T62" fmla="*/ 11 w 79"/>
                  <a:gd name="T63" fmla="*/ 51 h 276"/>
                  <a:gd name="T64" fmla="*/ 9 w 79"/>
                  <a:gd name="T65" fmla="*/ 85 h 276"/>
                  <a:gd name="T66" fmla="*/ 10 w 79"/>
                  <a:gd name="T67" fmla="*/ 152 h 276"/>
                  <a:gd name="T68" fmla="*/ 8 w 79"/>
                  <a:gd name="T69" fmla="*/ 187 h 276"/>
                  <a:gd name="T70" fmla="*/ 5 w 79"/>
                  <a:gd name="T71" fmla="*/ 201 h 276"/>
                  <a:gd name="T72" fmla="*/ 0 w 79"/>
                  <a:gd name="T73" fmla="*/ 232 h 276"/>
                  <a:gd name="T74" fmla="*/ 0 w 79"/>
                  <a:gd name="T75" fmla="*/ 247 h 27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79" h="276">
                    <a:moveTo>
                      <a:pt x="0" y="247"/>
                    </a:moveTo>
                    <a:lnTo>
                      <a:pt x="0" y="247"/>
                    </a:lnTo>
                    <a:lnTo>
                      <a:pt x="1" y="250"/>
                    </a:lnTo>
                    <a:lnTo>
                      <a:pt x="3" y="251"/>
                    </a:lnTo>
                    <a:lnTo>
                      <a:pt x="6" y="253"/>
                    </a:lnTo>
                    <a:lnTo>
                      <a:pt x="9" y="253"/>
                    </a:lnTo>
                    <a:lnTo>
                      <a:pt x="9" y="253"/>
                    </a:lnTo>
                    <a:lnTo>
                      <a:pt x="9" y="257"/>
                    </a:lnTo>
                    <a:lnTo>
                      <a:pt x="9" y="260"/>
                    </a:lnTo>
                    <a:lnTo>
                      <a:pt x="10" y="262"/>
                    </a:lnTo>
                    <a:lnTo>
                      <a:pt x="10" y="262"/>
                    </a:lnTo>
                    <a:lnTo>
                      <a:pt x="11" y="263"/>
                    </a:lnTo>
                    <a:lnTo>
                      <a:pt x="15" y="263"/>
                    </a:lnTo>
                    <a:lnTo>
                      <a:pt x="17" y="263"/>
                    </a:lnTo>
                    <a:lnTo>
                      <a:pt x="18" y="263"/>
                    </a:lnTo>
                    <a:lnTo>
                      <a:pt x="18" y="263"/>
                    </a:lnTo>
                    <a:lnTo>
                      <a:pt x="19" y="265"/>
                    </a:lnTo>
                    <a:lnTo>
                      <a:pt x="19" y="267"/>
                    </a:lnTo>
                    <a:lnTo>
                      <a:pt x="19" y="270"/>
                    </a:lnTo>
                    <a:lnTo>
                      <a:pt x="19" y="272"/>
                    </a:lnTo>
                    <a:lnTo>
                      <a:pt x="19" y="272"/>
                    </a:lnTo>
                    <a:lnTo>
                      <a:pt x="26" y="274"/>
                    </a:lnTo>
                    <a:lnTo>
                      <a:pt x="33" y="276"/>
                    </a:lnTo>
                    <a:lnTo>
                      <a:pt x="36" y="276"/>
                    </a:lnTo>
                    <a:lnTo>
                      <a:pt x="39" y="275"/>
                    </a:lnTo>
                    <a:lnTo>
                      <a:pt x="41" y="274"/>
                    </a:lnTo>
                    <a:lnTo>
                      <a:pt x="41" y="272"/>
                    </a:lnTo>
                    <a:lnTo>
                      <a:pt x="41" y="272"/>
                    </a:lnTo>
                    <a:lnTo>
                      <a:pt x="44" y="249"/>
                    </a:lnTo>
                    <a:lnTo>
                      <a:pt x="47" y="238"/>
                    </a:lnTo>
                    <a:lnTo>
                      <a:pt x="49" y="226"/>
                    </a:lnTo>
                    <a:lnTo>
                      <a:pt x="53" y="217"/>
                    </a:lnTo>
                    <a:lnTo>
                      <a:pt x="59" y="208"/>
                    </a:lnTo>
                    <a:lnTo>
                      <a:pt x="63" y="205"/>
                    </a:lnTo>
                    <a:lnTo>
                      <a:pt x="67" y="201"/>
                    </a:lnTo>
                    <a:lnTo>
                      <a:pt x="73" y="199"/>
                    </a:lnTo>
                    <a:lnTo>
                      <a:pt x="79" y="197"/>
                    </a:lnTo>
                    <a:lnTo>
                      <a:pt x="79" y="197"/>
                    </a:lnTo>
                    <a:lnTo>
                      <a:pt x="69" y="166"/>
                    </a:lnTo>
                    <a:lnTo>
                      <a:pt x="64" y="134"/>
                    </a:lnTo>
                    <a:lnTo>
                      <a:pt x="59" y="104"/>
                    </a:lnTo>
                    <a:lnTo>
                      <a:pt x="56" y="71"/>
                    </a:lnTo>
                    <a:lnTo>
                      <a:pt x="56" y="71"/>
                    </a:lnTo>
                    <a:lnTo>
                      <a:pt x="55" y="66"/>
                    </a:lnTo>
                    <a:lnTo>
                      <a:pt x="52" y="60"/>
                    </a:lnTo>
                    <a:lnTo>
                      <a:pt x="48" y="49"/>
                    </a:lnTo>
                    <a:lnTo>
                      <a:pt x="47" y="43"/>
                    </a:lnTo>
                    <a:lnTo>
                      <a:pt x="44" y="38"/>
                    </a:lnTo>
                    <a:lnTo>
                      <a:pt x="44" y="32"/>
                    </a:lnTo>
                    <a:lnTo>
                      <a:pt x="46" y="26"/>
                    </a:lnTo>
                    <a:lnTo>
                      <a:pt x="46" y="26"/>
                    </a:lnTo>
                    <a:lnTo>
                      <a:pt x="48" y="13"/>
                    </a:lnTo>
                    <a:lnTo>
                      <a:pt x="49" y="0"/>
                    </a:lnTo>
                    <a:lnTo>
                      <a:pt x="49" y="0"/>
                    </a:lnTo>
                    <a:lnTo>
                      <a:pt x="19" y="0"/>
                    </a:lnTo>
                    <a:lnTo>
                      <a:pt x="30" y="15"/>
                    </a:lnTo>
                    <a:lnTo>
                      <a:pt x="30" y="15"/>
                    </a:lnTo>
                    <a:lnTo>
                      <a:pt x="28" y="21"/>
                    </a:lnTo>
                    <a:lnTo>
                      <a:pt x="26" y="26"/>
                    </a:lnTo>
                    <a:lnTo>
                      <a:pt x="22" y="34"/>
                    </a:lnTo>
                    <a:lnTo>
                      <a:pt x="15" y="42"/>
                    </a:lnTo>
                    <a:lnTo>
                      <a:pt x="13" y="47"/>
                    </a:lnTo>
                    <a:lnTo>
                      <a:pt x="11" y="51"/>
                    </a:lnTo>
                    <a:lnTo>
                      <a:pt x="11" y="51"/>
                    </a:lnTo>
                    <a:lnTo>
                      <a:pt x="10" y="68"/>
                    </a:lnTo>
                    <a:lnTo>
                      <a:pt x="9" y="85"/>
                    </a:lnTo>
                    <a:lnTo>
                      <a:pt x="9" y="118"/>
                    </a:lnTo>
                    <a:lnTo>
                      <a:pt x="10" y="152"/>
                    </a:lnTo>
                    <a:lnTo>
                      <a:pt x="9" y="170"/>
                    </a:lnTo>
                    <a:lnTo>
                      <a:pt x="8" y="187"/>
                    </a:lnTo>
                    <a:lnTo>
                      <a:pt x="8" y="187"/>
                    </a:lnTo>
                    <a:lnTo>
                      <a:pt x="5" y="201"/>
                    </a:lnTo>
                    <a:lnTo>
                      <a:pt x="2" y="216"/>
                    </a:lnTo>
                    <a:lnTo>
                      <a:pt x="0" y="232"/>
                    </a:lnTo>
                    <a:lnTo>
                      <a:pt x="0" y="239"/>
                    </a:lnTo>
                    <a:lnTo>
                      <a:pt x="0" y="247"/>
                    </a:lnTo>
                    <a:lnTo>
                      <a:pt x="0" y="24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造字工房尚雅体演示版常规体" pitchFamily="50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3" name="Freeform: Shape 20"/>
              <p:cNvSpPr/>
              <p:nvPr/>
            </p:nvSpPr>
            <p:spPr bwMode="auto">
              <a:xfrm>
                <a:off x="1936749" y="1898650"/>
                <a:ext cx="3130550" cy="1258885"/>
              </a:xfrm>
              <a:custGeom>
                <a:gdLst>
                  <a:gd name="T0" fmla="*/ 3551 w 3943"/>
                  <a:gd name="T1" fmla="*/ 358 h 1588"/>
                  <a:gd name="T2" fmla="*/ 3385 w 3943"/>
                  <a:gd name="T3" fmla="*/ 366 h 1588"/>
                  <a:gd name="T4" fmla="*/ 3131 w 3943"/>
                  <a:gd name="T5" fmla="*/ 331 h 1588"/>
                  <a:gd name="T6" fmla="*/ 2972 w 3943"/>
                  <a:gd name="T7" fmla="*/ 304 h 1588"/>
                  <a:gd name="T8" fmla="*/ 2893 w 3943"/>
                  <a:gd name="T9" fmla="*/ 290 h 1588"/>
                  <a:gd name="T10" fmla="*/ 2797 w 3943"/>
                  <a:gd name="T11" fmla="*/ 240 h 1588"/>
                  <a:gd name="T12" fmla="*/ 2716 w 3943"/>
                  <a:gd name="T13" fmla="*/ 307 h 1588"/>
                  <a:gd name="T14" fmla="*/ 2560 w 3943"/>
                  <a:gd name="T15" fmla="*/ 314 h 1588"/>
                  <a:gd name="T16" fmla="*/ 2467 w 3943"/>
                  <a:gd name="T17" fmla="*/ 245 h 1588"/>
                  <a:gd name="T18" fmla="*/ 2303 w 3943"/>
                  <a:gd name="T19" fmla="*/ 249 h 1588"/>
                  <a:gd name="T20" fmla="*/ 2054 w 3943"/>
                  <a:gd name="T21" fmla="*/ 197 h 1588"/>
                  <a:gd name="T22" fmla="*/ 2019 w 3943"/>
                  <a:gd name="T23" fmla="*/ 154 h 1588"/>
                  <a:gd name="T24" fmla="*/ 1915 w 3943"/>
                  <a:gd name="T25" fmla="*/ 6 h 1588"/>
                  <a:gd name="T26" fmla="*/ 1715 w 3943"/>
                  <a:gd name="T27" fmla="*/ 76 h 1588"/>
                  <a:gd name="T28" fmla="*/ 1506 w 3943"/>
                  <a:gd name="T29" fmla="*/ 119 h 1588"/>
                  <a:gd name="T30" fmla="*/ 1390 w 3943"/>
                  <a:gd name="T31" fmla="*/ 210 h 1588"/>
                  <a:gd name="T32" fmla="*/ 1326 w 3943"/>
                  <a:gd name="T33" fmla="*/ 325 h 1588"/>
                  <a:gd name="T34" fmla="*/ 1235 w 3943"/>
                  <a:gd name="T35" fmla="*/ 280 h 1588"/>
                  <a:gd name="T36" fmla="*/ 1137 w 3943"/>
                  <a:gd name="T37" fmla="*/ 250 h 1588"/>
                  <a:gd name="T38" fmla="*/ 1205 w 3943"/>
                  <a:gd name="T39" fmla="*/ 419 h 1588"/>
                  <a:gd name="T40" fmla="*/ 1249 w 3943"/>
                  <a:gd name="T41" fmla="*/ 575 h 1588"/>
                  <a:gd name="T42" fmla="*/ 1128 w 3943"/>
                  <a:gd name="T43" fmla="*/ 505 h 1588"/>
                  <a:gd name="T44" fmla="*/ 1075 w 3943"/>
                  <a:gd name="T45" fmla="*/ 347 h 1588"/>
                  <a:gd name="T46" fmla="*/ 983 w 3943"/>
                  <a:gd name="T47" fmla="*/ 298 h 1588"/>
                  <a:gd name="T48" fmla="*/ 971 w 3943"/>
                  <a:gd name="T49" fmla="*/ 422 h 1588"/>
                  <a:gd name="T50" fmla="*/ 770 w 3943"/>
                  <a:gd name="T51" fmla="*/ 422 h 1588"/>
                  <a:gd name="T52" fmla="*/ 671 w 3943"/>
                  <a:gd name="T53" fmla="*/ 432 h 1588"/>
                  <a:gd name="T54" fmla="*/ 563 w 3943"/>
                  <a:gd name="T55" fmla="*/ 434 h 1588"/>
                  <a:gd name="T56" fmla="*/ 414 w 3943"/>
                  <a:gd name="T57" fmla="*/ 512 h 1588"/>
                  <a:gd name="T58" fmla="*/ 348 w 3943"/>
                  <a:gd name="T59" fmla="*/ 423 h 1588"/>
                  <a:gd name="T60" fmla="*/ 377 w 3943"/>
                  <a:gd name="T61" fmla="*/ 543 h 1588"/>
                  <a:gd name="T62" fmla="*/ 355 w 3943"/>
                  <a:gd name="T63" fmla="*/ 578 h 1588"/>
                  <a:gd name="T64" fmla="*/ 291 w 3943"/>
                  <a:gd name="T65" fmla="*/ 575 h 1588"/>
                  <a:gd name="T66" fmla="*/ 161 w 3943"/>
                  <a:gd name="T67" fmla="*/ 590 h 1588"/>
                  <a:gd name="T68" fmla="*/ 290 w 3943"/>
                  <a:gd name="T69" fmla="*/ 511 h 1588"/>
                  <a:gd name="T70" fmla="*/ 151 w 3943"/>
                  <a:gd name="T71" fmla="*/ 405 h 1588"/>
                  <a:gd name="T72" fmla="*/ 57 w 3943"/>
                  <a:gd name="T73" fmla="*/ 450 h 1588"/>
                  <a:gd name="T74" fmla="*/ 91 w 3943"/>
                  <a:gd name="T75" fmla="*/ 660 h 1588"/>
                  <a:gd name="T76" fmla="*/ 1 w 3943"/>
                  <a:gd name="T77" fmla="*/ 931 h 1588"/>
                  <a:gd name="T78" fmla="*/ 154 w 3943"/>
                  <a:gd name="T79" fmla="*/ 1102 h 1588"/>
                  <a:gd name="T80" fmla="*/ 217 w 3943"/>
                  <a:gd name="T81" fmla="*/ 1277 h 1588"/>
                  <a:gd name="T82" fmla="*/ 330 w 3943"/>
                  <a:gd name="T83" fmla="*/ 1378 h 1588"/>
                  <a:gd name="T84" fmla="*/ 484 w 3943"/>
                  <a:gd name="T85" fmla="*/ 1489 h 1588"/>
                  <a:gd name="T86" fmla="*/ 749 w 3943"/>
                  <a:gd name="T87" fmla="*/ 1516 h 1588"/>
                  <a:gd name="T88" fmla="*/ 1010 w 3943"/>
                  <a:gd name="T89" fmla="*/ 1524 h 1588"/>
                  <a:gd name="T90" fmla="*/ 1175 w 3943"/>
                  <a:gd name="T91" fmla="*/ 1463 h 1588"/>
                  <a:gd name="T92" fmla="*/ 1364 w 3943"/>
                  <a:gd name="T93" fmla="*/ 1293 h 1588"/>
                  <a:gd name="T94" fmla="*/ 1509 w 3943"/>
                  <a:gd name="T95" fmla="*/ 1177 h 1588"/>
                  <a:gd name="T96" fmla="*/ 1801 w 3943"/>
                  <a:gd name="T97" fmla="*/ 1101 h 1588"/>
                  <a:gd name="T98" fmla="*/ 2037 w 3943"/>
                  <a:gd name="T99" fmla="*/ 1163 h 1588"/>
                  <a:gd name="T100" fmla="*/ 2341 w 3943"/>
                  <a:gd name="T101" fmla="*/ 1047 h 1588"/>
                  <a:gd name="T102" fmla="*/ 2578 w 3943"/>
                  <a:gd name="T103" fmla="*/ 1174 h 1588"/>
                  <a:gd name="T104" fmla="*/ 2751 w 3943"/>
                  <a:gd name="T105" fmla="*/ 1120 h 1588"/>
                  <a:gd name="T106" fmla="*/ 2664 w 3943"/>
                  <a:gd name="T107" fmla="*/ 935 h 1588"/>
                  <a:gd name="T108" fmla="*/ 2955 w 3943"/>
                  <a:gd name="T109" fmla="*/ 788 h 1588"/>
                  <a:gd name="T110" fmla="*/ 3183 w 3943"/>
                  <a:gd name="T111" fmla="*/ 707 h 1588"/>
                  <a:gd name="T112" fmla="*/ 3342 w 3943"/>
                  <a:gd name="T113" fmla="*/ 680 h 1588"/>
                  <a:gd name="T114" fmla="*/ 3183 w 3943"/>
                  <a:gd name="T115" fmla="*/ 894 h 1588"/>
                  <a:gd name="T116" fmla="*/ 3265 w 3943"/>
                  <a:gd name="T117" fmla="*/ 958 h 1588"/>
                  <a:gd name="T118" fmla="*/ 3400 w 3943"/>
                  <a:gd name="T119" fmla="*/ 751 h 1588"/>
                  <a:gd name="T120" fmla="*/ 3655 w 3943"/>
                  <a:gd name="T121" fmla="*/ 641 h 1588"/>
                  <a:gd name="T122" fmla="*/ 3736 w 3943"/>
                  <a:gd name="T123" fmla="*/ 531 h 1588"/>
                  <a:gd name="T124" fmla="*/ 3917 w 3943"/>
                  <a:gd name="T125" fmla="*/ 479 h 158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3943" h="1588">
                    <a:moveTo>
                      <a:pt x="3917" y="479"/>
                    </a:moveTo>
                    <a:lnTo>
                      <a:pt x="3917" y="479"/>
                    </a:lnTo>
                    <a:lnTo>
                      <a:pt x="3910" y="477"/>
                    </a:lnTo>
                    <a:lnTo>
                      <a:pt x="3902" y="474"/>
                    </a:lnTo>
                    <a:lnTo>
                      <a:pt x="3887" y="472"/>
                    </a:lnTo>
                    <a:lnTo>
                      <a:pt x="3872" y="471"/>
                    </a:lnTo>
                    <a:lnTo>
                      <a:pt x="3856" y="470"/>
                    </a:lnTo>
                    <a:lnTo>
                      <a:pt x="3841" y="469"/>
                    </a:lnTo>
                    <a:lnTo>
                      <a:pt x="3826" y="467"/>
                    </a:lnTo>
                    <a:lnTo>
                      <a:pt x="3818" y="465"/>
                    </a:lnTo>
                    <a:lnTo>
                      <a:pt x="3812" y="463"/>
                    </a:lnTo>
                    <a:lnTo>
                      <a:pt x="3806" y="459"/>
                    </a:lnTo>
                    <a:lnTo>
                      <a:pt x="3800" y="455"/>
                    </a:lnTo>
                    <a:lnTo>
                      <a:pt x="3800" y="455"/>
                    </a:lnTo>
                    <a:lnTo>
                      <a:pt x="3791" y="449"/>
                    </a:lnTo>
                    <a:lnTo>
                      <a:pt x="3781" y="444"/>
                    </a:lnTo>
                    <a:lnTo>
                      <a:pt x="3770" y="439"/>
                    </a:lnTo>
                    <a:lnTo>
                      <a:pt x="3761" y="434"/>
                    </a:lnTo>
                    <a:lnTo>
                      <a:pt x="3753" y="429"/>
                    </a:lnTo>
                    <a:lnTo>
                      <a:pt x="3750" y="425"/>
                    </a:lnTo>
                    <a:lnTo>
                      <a:pt x="3748" y="422"/>
                    </a:lnTo>
                    <a:lnTo>
                      <a:pt x="3745" y="417"/>
                    </a:lnTo>
                    <a:lnTo>
                      <a:pt x="3745" y="412"/>
                    </a:lnTo>
                    <a:lnTo>
                      <a:pt x="3745" y="406"/>
                    </a:lnTo>
                    <a:lnTo>
                      <a:pt x="3746" y="399"/>
                    </a:lnTo>
                    <a:lnTo>
                      <a:pt x="3746" y="399"/>
                    </a:lnTo>
                    <a:lnTo>
                      <a:pt x="3723" y="391"/>
                    </a:lnTo>
                    <a:lnTo>
                      <a:pt x="3699" y="384"/>
                    </a:lnTo>
                    <a:lnTo>
                      <a:pt x="3675" y="380"/>
                    </a:lnTo>
                    <a:lnTo>
                      <a:pt x="3650" y="376"/>
                    </a:lnTo>
                    <a:lnTo>
                      <a:pt x="3601" y="368"/>
                    </a:lnTo>
                    <a:lnTo>
                      <a:pt x="3576" y="364"/>
                    </a:lnTo>
                    <a:lnTo>
                      <a:pt x="3551" y="358"/>
                    </a:lnTo>
                    <a:lnTo>
                      <a:pt x="3551" y="358"/>
                    </a:lnTo>
                    <a:lnTo>
                      <a:pt x="3545" y="356"/>
                    </a:lnTo>
                    <a:lnTo>
                      <a:pt x="3538" y="353"/>
                    </a:lnTo>
                    <a:lnTo>
                      <a:pt x="3526" y="346"/>
                    </a:lnTo>
                    <a:lnTo>
                      <a:pt x="3526" y="346"/>
                    </a:lnTo>
                    <a:lnTo>
                      <a:pt x="3521" y="345"/>
                    </a:lnTo>
                    <a:lnTo>
                      <a:pt x="3516" y="343"/>
                    </a:lnTo>
                    <a:lnTo>
                      <a:pt x="3511" y="343"/>
                    </a:lnTo>
                    <a:lnTo>
                      <a:pt x="3506" y="343"/>
                    </a:lnTo>
                    <a:lnTo>
                      <a:pt x="3502" y="345"/>
                    </a:lnTo>
                    <a:lnTo>
                      <a:pt x="3498" y="347"/>
                    </a:lnTo>
                    <a:lnTo>
                      <a:pt x="3492" y="353"/>
                    </a:lnTo>
                    <a:lnTo>
                      <a:pt x="3485" y="361"/>
                    </a:lnTo>
                    <a:lnTo>
                      <a:pt x="3481" y="368"/>
                    </a:lnTo>
                    <a:lnTo>
                      <a:pt x="3478" y="379"/>
                    </a:lnTo>
                    <a:lnTo>
                      <a:pt x="3478" y="389"/>
                    </a:lnTo>
                    <a:lnTo>
                      <a:pt x="3478" y="389"/>
                    </a:lnTo>
                    <a:lnTo>
                      <a:pt x="3473" y="390"/>
                    </a:lnTo>
                    <a:lnTo>
                      <a:pt x="3470" y="391"/>
                    </a:lnTo>
                    <a:lnTo>
                      <a:pt x="3462" y="395"/>
                    </a:lnTo>
                    <a:lnTo>
                      <a:pt x="3459" y="396"/>
                    </a:lnTo>
                    <a:lnTo>
                      <a:pt x="3455" y="397"/>
                    </a:lnTo>
                    <a:lnTo>
                      <a:pt x="3453" y="396"/>
                    </a:lnTo>
                    <a:lnTo>
                      <a:pt x="3450" y="394"/>
                    </a:lnTo>
                    <a:lnTo>
                      <a:pt x="3450" y="394"/>
                    </a:lnTo>
                    <a:lnTo>
                      <a:pt x="3444" y="384"/>
                    </a:lnTo>
                    <a:lnTo>
                      <a:pt x="3437" y="378"/>
                    </a:lnTo>
                    <a:lnTo>
                      <a:pt x="3429" y="372"/>
                    </a:lnTo>
                    <a:lnTo>
                      <a:pt x="3421" y="368"/>
                    </a:lnTo>
                    <a:lnTo>
                      <a:pt x="3412" y="366"/>
                    </a:lnTo>
                    <a:lnTo>
                      <a:pt x="3404" y="365"/>
                    </a:lnTo>
                    <a:lnTo>
                      <a:pt x="3395" y="365"/>
                    </a:lnTo>
                    <a:lnTo>
                      <a:pt x="3385" y="366"/>
                    </a:lnTo>
                    <a:lnTo>
                      <a:pt x="3367" y="368"/>
                    </a:lnTo>
                    <a:lnTo>
                      <a:pt x="3347" y="372"/>
                    </a:lnTo>
                    <a:lnTo>
                      <a:pt x="3329" y="375"/>
                    </a:lnTo>
                    <a:lnTo>
                      <a:pt x="3320" y="376"/>
                    </a:lnTo>
                    <a:lnTo>
                      <a:pt x="3311" y="376"/>
                    </a:lnTo>
                    <a:lnTo>
                      <a:pt x="3311" y="376"/>
                    </a:lnTo>
                    <a:lnTo>
                      <a:pt x="3303" y="375"/>
                    </a:lnTo>
                    <a:lnTo>
                      <a:pt x="3295" y="373"/>
                    </a:lnTo>
                    <a:lnTo>
                      <a:pt x="3277" y="370"/>
                    </a:lnTo>
                    <a:lnTo>
                      <a:pt x="3277" y="370"/>
                    </a:lnTo>
                    <a:lnTo>
                      <a:pt x="3274" y="368"/>
                    </a:lnTo>
                    <a:lnTo>
                      <a:pt x="3272" y="366"/>
                    </a:lnTo>
                    <a:lnTo>
                      <a:pt x="3271" y="361"/>
                    </a:lnTo>
                    <a:lnTo>
                      <a:pt x="3270" y="358"/>
                    </a:lnTo>
                    <a:lnTo>
                      <a:pt x="3268" y="356"/>
                    </a:lnTo>
                    <a:lnTo>
                      <a:pt x="3265" y="354"/>
                    </a:lnTo>
                    <a:lnTo>
                      <a:pt x="3262" y="354"/>
                    </a:lnTo>
                    <a:lnTo>
                      <a:pt x="3262" y="354"/>
                    </a:lnTo>
                    <a:lnTo>
                      <a:pt x="3263" y="339"/>
                    </a:lnTo>
                    <a:lnTo>
                      <a:pt x="3262" y="332"/>
                    </a:lnTo>
                    <a:lnTo>
                      <a:pt x="3261" y="325"/>
                    </a:lnTo>
                    <a:lnTo>
                      <a:pt x="3260" y="320"/>
                    </a:lnTo>
                    <a:lnTo>
                      <a:pt x="3256" y="314"/>
                    </a:lnTo>
                    <a:lnTo>
                      <a:pt x="3252" y="309"/>
                    </a:lnTo>
                    <a:lnTo>
                      <a:pt x="3246" y="306"/>
                    </a:lnTo>
                    <a:lnTo>
                      <a:pt x="3246" y="306"/>
                    </a:lnTo>
                    <a:lnTo>
                      <a:pt x="3241" y="305"/>
                    </a:lnTo>
                    <a:lnTo>
                      <a:pt x="3236" y="305"/>
                    </a:lnTo>
                    <a:lnTo>
                      <a:pt x="3229" y="305"/>
                    </a:lnTo>
                    <a:lnTo>
                      <a:pt x="3223" y="306"/>
                    </a:lnTo>
                    <a:lnTo>
                      <a:pt x="3211" y="309"/>
                    </a:lnTo>
                    <a:lnTo>
                      <a:pt x="3198" y="314"/>
                    </a:lnTo>
                    <a:lnTo>
                      <a:pt x="3131" y="331"/>
                    </a:lnTo>
                    <a:lnTo>
                      <a:pt x="3131" y="331"/>
                    </a:lnTo>
                    <a:lnTo>
                      <a:pt x="3129" y="329"/>
                    </a:lnTo>
                    <a:lnTo>
                      <a:pt x="3128" y="326"/>
                    </a:lnTo>
                    <a:lnTo>
                      <a:pt x="3124" y="325"/>
                    </a:lnTo>
                    <a:lnTo>
                      <a:pt x="3121" y="325"/>
                    </a:lnTo>
                    <a:lnTo>
                      <a:pt x="3121" y="325"/>
                    </a:lnTo>
                    <a:lnTo>
                      <a:pt x="3122" y="321"/>
                    </a:lnTo>
                    <a:lnTo>
                      <a:pt x="3122" y="317"/>
                    </a:lnTo>
                    <a:lnTo>
                      <a:pt x="3121" y="316"/>
                    </a:lnTo>
                    <a:lnTo>
                      <a:pt x="3121" y="316"/>
                    </a:lnTo>
                    <a:lnTo>
                      <a:pt x="3116" y="315"/>
                    </a:lnTo>
                    <a:lnTo>
                      <a:pt x="3112" y="314"/>
                    </a:lnTo>
                    <a:lnTo>
                      <a:pt x="3102" y="313"/>
                    </a:lnTo>
                    <a:lnTo>
                      <a:pt x="3091" y="314"/>
                    </a:lnTo>
                    <a:lnTo>
                      <a:pt x="3081" y="315"/>
                    </a:lnTo>
                    <a:lnTo>
                      <a:pt x="3072" y="316"/>
                    </a:lnTo>
                    <a:lnTo>
                      <a:pt x="3063" y="317"/>
                    </a:lnTo>
                    <a:lnTo>
                      <a:pt x="3054" y="316"/>
                    </a:lnTo>
                    <a:lnTo>
                      <a:pt x="3049" y="314"/>
                    </a:lnTo>
                    <a:lnTo>
                      <a:pt x="3046" y="313"/>
                    </a:lnTo>
                    <a:lnTo>
                      <a:pt x="3046" y="313"/>
                    </a:lnTo>
                    <a:lnTo>
                      <a:pt x="3040" y="309"/>
                    </a:lnTo>
                    <a:lnTo>
                      <a:pt x="3036" y="308"/>
                    </a:lnTo>
                    <a:lnTo>
                      <a:pt x="3027" y="307"/>
                    </a:lnTo>
                    <a:lnTo>
                      <a:pt x="3016" y="307"/>
                    </a:lnTo>
                    <a:lnTo>
                      <a:pt x="3006" y="309"/>
                    </a:lnTo>
                    <a:lnTo>
                      <a:pt x="2997" y="310"/>
                    </a:lnTo>
                    <a:lnTo>
                      <a:pt x="2988" y="310"/>
                    </a:lnTo>
                    <a:lnTo>
                      <a:pt x="2983" y="310"/>
                    </a:lnTo>
                    <a:lnTo>
                      <a:pt x="2979" y="309"/>
                    </a:lnTo>
                    <a:lnTo>
                      <a:pt x="2975" y="307"/>
                    </a:lnTo>
                    <a:lnTo>
                      <a:pt x="2972" y="304"/>
                    </a:lnTo>
                    <a:lnTo>
                      <a:pt x="2972" y="304"/>
                    </a:lnTo>
                    <a:lnTo>
                      <a:pt x="2970" y="300"/>
                    </a:lnTo>
                    <a:lnTo>
                      <a:pt x="2971" y="298"/>
                    </a:lnTo>
                    <a:lnTo>
                      <a:pt x="2972" y="295"/>
                    </a:lnTo>
                    <a:lnTo>
                      <a:pt x="2974" y="291"/>
                    </a:lnTo>
                    <a:lnTo>
                      <a:pt x="2980" y="283"/>
                    </a:lnTo>
                    <a:lnTo>
                      <a:pt x="2982" y="280"/>
                    </a:lnTo>
                    <a:lnTo>
                      <a:pt x="2983" y="275"/>
                    </a:lnTo>
                    <a:lnTo>
                      <a:pt x="2983" y="275"/>
                    </a:lnTo>
                    <a:lnTo>
                      <a:pt x="2982" y="273"/>
                    </a:lnTo>
                    <a:lnTo>
                      <a:pt x="2980" y="270"/>
                    </a:lnTo>
                    <a:lnTo>
                      <a:pt x="2978" y="267"/>
                    </a:lnTo>
                    <a:lnTo>
                      <a:pt x="2974" y="266"/>
                    </a:lnTo>
                    <a:lnTo>
                      <a:pt x="2974" y="266"/>
                    </a:lnTo>
                    <a:lnTo>
                      <a:pt x="2962" y="267"/>
                    </a:lnTo>
                    <a:lnTo>
                      <a:pt x="2956" y="267"/>
                    </a:lnTo>
                    <a:lnTo>
                      <a:pt x="2951" y="266"/>
                    </a:lnTo>
                    <a:lnTo>
                      <a:pt x="2947" y="265"/>
                    </a:lnTo>
                    <a:lnTo>
                      <a:pt x="2943" y="262"/>
                    </a:lnTo>
                    <a:lnTo>
                      <a:pt x="2938" y="258"/>
                    </a:lnTo>
                    <a:lnTo>
                      <a:pt x="2933" y="252"/>
                    </a:lnTo>
                    <a:lnTo>
                      <a:pt x="2933" y="252"/>
                    </a:lnTo>
                    <a:lnTo>
                      <a:pt x="2930" y="250"/>
                    </a:lnTo>
                    <a:lnTo>
                      <a:pt x="2926" y="249"/>
                    </a:lnTo>
                    <a:lnTo>
                      <a:pt x="2922" y="250"/>
                    </a:lnTo>
                    <a:lnTo>
                      <a:pt x="2917" y="251"/>
                    </a:lnTo>
                    <a:lnTo>
                      <a:pt x="2907" y="255"/>
                    </a:lnTo>
                    <a:lnTo>
                      <a:pt x="2901" y="256"/>
                    </a:lnTo>
                    <a:lnTo>
                      <a:pt x="2896" y="255"/>
                    </a:lnTo>
                    <a:lnTo>
                      <a:pt x="2896" y="255"/>
                    </a:lnTo>
                    <a:lnTo>
                      <a:pt x="2897" y="270"/>
                    </a:lnTo>
                    <a:lnTo>
                      <a:pt x="2897" y="276"/>
                    </a:lnTo>
                    <a:lnTo>
                      <a:pt x="2896" y="283"/>
                    </a:lnTo>
                    <a:lnTo>
                      <a:pt x="2893" y="290"/>
                    </a:lnTo>
                    <a:lnTo>
                      <a:pt x="2891" y="296"/>
                    </a:lnTo>
                    <a:lnTo>
                      <a:pt x="2887" y="300"/>
                    </a:lnTo>
                    <a:lnTo>
                      <a:pt x="2881" y="304"/>
                    </a:lnTo>
                    <a:lnTo>
                      <a:pt x="2881" y="304"/>
                    </a:lnTo>
                    <a:lnTo>
                      <a:pt x="2874" y="306"/>
                    </a:lnTo>
                    <a:lnTo>
                      <a:pt x="2867" y="307"/>
                    </a:lnTo>
                    <a:lnTo>
                      <a:pt x="2862" y="307"/>
                    </a:lnTo>
                    <a:lnTo>
                      <a:pt x="2856" y="305"/>
                    </a:lnTo>
                    <a:lnTo>
                      <a:pt x="2851" y="301"/>
                    </a:lnTo>
                    <a:lnTo>
                      <a:pt x="2848" y="296"/>
                    </a:lnTo>
                    <a:lnTo>
                      <a:pt x="2847" y="289"/>
                    </a:lnTo>
                    <a:lnTo>
                      <a:pt x="2848" y="281"/>
                    </a:lnTo>
                    <a:lnTo>
                      <a:pt x="2848" y="281"/>
                    </a:lnTo>
                    <a:lnTo>
                      <a:pt x="2849" y="278"/>
                    </a:lnTo>
                    <a:lnTo>
                      <a:pt x="2851" y="276"/>
                    </a:lnTo>
                    <a:lnTo>
                      <a:pt x="2854" y="275"/>
                    </a:lnTo>
                    <a:lnTo>
                      <a:pt x="2857" y="275"/>
                    </a:lnTo>
                    <a:lnTo>
                      <a:pt x="2857" y="275"/>
                    </a:lnTo>
                    <a:lnTo>
                      <a:pt x="2858" y="268"/>
                    </a:lnTo>
                    <a:lnTo>
                      <a:pt x="2857" y="260"/>
                    </a:lnTo>
                    <a:lnTo>
                      <a:pt x="2855" y="254"/>
                    </a:lnTo>
                    <a:lnTo>
                      <a:pt x="2851" y="248"/>
                    </a:lnTo>
                    <a:lnTo>
                      <a:pt x="2847" y="243"/>
                    </a:lnTo>
                    <a:lnTo>
                      <a:pt x="2843" y="240"/>
                    </a:lnTo>
                    <a:lnTo>
                      <a:pt x="2839" y="239"/>
                    </a:lnTo>
                    <a:lnTo>
                      <a:pt x="2835" y="240"/>
                    </a:lnTo>
                    <a:lnTo>
                      <a:pt x="2835" y="240"/>
                    </a:lnTo>
                    <a:lnTo>
                      <a:pt x="2830" y="242"/>
                    </a:lnTo>
                    <a:lnTo>
                      <a:pt x="2825" y="245"/>
                    </a:lnTo>
                    <a:lnTo>
                      <a:pt x="2821" y="246"/>
                    </a:lnTo>
                    <a:lnTo>
                      <a:pt x="2815" y="246"/>
                    </a:lnTo>
                    <a:lnTo>
                      <a:pt x="2806" y="243"/>
                    </a:lnTo>
                    <a:lnTo>
                      <a:pt x="2797" y="240"/>
                    </a:lnTo>
                    <a:lnTo>
                      <a:pt x="2788" y="235"/>
                    </a:lnTo>
                    <a:lnTo>
                      <a:pt x="2779" y="232"/>
                    </a:lnTo>
                    <a:lnTo>
                      <a:pt x="2769" y="230"/>
                    </a:lnTo>
                    <a:lnTo>
                      <a:pt x="2764" y="231"/>
                    </a:lnTo>
                    <a:lnTo>
                      <a:pt x="2759" y="231"/>
                    </a:lnTo>
                    <a:lnTo>
                      <a:pt x="2759" y="231"/>
                    </a:lnTo>
                    <a:lnTo>
                      <a:pt x="2758" y="232"/>
                    </a:lnTo>
                    <a:lnTo>
                      <a:pt x="2758" y="233"/>
                    </a:lnTo>
                    <a:lnTo>
                      <a:pt x="2759" y="234"/>
                    </a:lnTo>
                    <a:lnTo>
                      <a:pt x="2762" y="235"/>
                    </a:lnTo>
                    <a:lnTo>
                      <a:pt x="2762" y="235"/>
                    </a:lnTo>
                    <a:lnTo>
                      <a:pt x="2764" y="235"/>
                    </a:lnTo>
                    <a:lnTo>
                      <a:pt x="2764" y="235"/>
                    </a:lnTo>
                    <a:lnTo>
                      <a:pt x="2762" y="235"/>
                    </a:lnTo>
                    <a:lnTo>
                      <a:pt x="2762" y="235"/>
                    </a:lnTo>
                    <a:lnTo>
                      <a:pt x="2749" y="234"/>
                    </a:lnTo>
                    <a:lnTo>
                      <a:pt x="2747" y="234"/>
                    </a:lnTo>
                    <a:lnTo>
                      <a:pt x="2744" y="235"/>
                    </a:lnTo>
                    <a:lnTo>
                      <a:pt x="2742" y="238"/>
                    </a:lnTo>
                    <a:lnTo>
                      <a:pt x="2741" y="240"/>
                    </a:lnTo>
                    <a:lnTo>
                      <a:pt x="2741" y="240"/>
                    </a:lnTo>
                    <a:lnTo>
                      <a:pt x="2739" y="246"/>
                    </a:lnTo>
                    <a:lnTo>
                      <a:pt x="2739" y="251"/>
                    </a:lnTo>
                    <a:lnTo>
                      <a:pt x="2739" y="264"/>
                    </a:lnTo>
                    <a:lnTo>
                      <a:pt x="2740" y="289"/>
                    </a:lnTo>
                    <a:lnTo>
                      <a:pt x="2740" y="299"/>
                    </a:lnTo>
                    <a:lnTo>
                      <a:pt x="2738" y="304"/>
                    </a:lnTo>
                    <a:lnTo>
                      <a:pt x="2737" y="306"/>
                    </a:lnTo>
                    <a:lnTo>
                      <a:pt x="2733" y="308"/>
                    </a:lnTo>
                    <a:lnTo>
                      <a:pt x="2729" y="309"/>
                    </a:lnTo>
                    <a:lnTo>
                      <a:pt x="2723" y="309"/>
                    </a:lnTo>
                    <a:lnTo>
                      <a:pt x="2716" y="307"/>
                    </a:lnTo>
                    <a:lnTo>
                      <a:pt x="2716" y="307"/>
                    </a:lnTo>
                    <a:lnTo>
                      <a:pt x="2713" y="307"/>
                    </a:lnTo>
                    <a:lnTo>
                      <a:pt x="2709" y="307"/>
                    </a:lnTo>
                    <a:lnTo>
                      <a:pt x="2700" y="308"/>
                    </a:lnTo>
                    <a:lnTo>
                      <a:pt x="2697" y="307"/>
                    </a:lnTo>
                    <a:lnTo>
                      <a:pt x="2693" y="305"/>
                    </a:lnTo>
                    <a:lnTo>
                      <a:pt x="2691" y="301"/>
                    </a:lnTo>
                    <a:lnTo>
                      <a:pt x="2691" y="296"/>
                    </a:lnTo>
                    <a:lnTo>
                      <a:pt x="2691" y="296"/>
                    </a:lnTo>
                    <a:lnTo>
                      <a:pt x="2682" y="295"/>
                    </a:lnTo>
                    <a:lnTo>
                      <a:pt x="2673" y="292"/>
                    </a:lnTo>
                    <a:lnTo>
                      <a:pt x="2665" y="289"/>
                    </a:lnTo>
                    <a:lnTo>
                      <a:pt x="2657" y="285"/>
                    </a:lnTo>
                    <a:lnTo>
                      <a:pt x="2649" y="282"/>
                    </a:lnTo>
                    <a:lnTo>
                      <a:pt x="2642" y="280"/>
                    </a:lnTo>
                    <a:lnTo>
                      <a:pt x="2635" y="279"/>
                    </a:lnTo>
                    <a:lnTo>
                      <a:pt x="2632" y="279"/>
                    </a:lnTo>
                    <a:lnTo>
                      <a:pt x="2628" y="280"/>
                    </a:lnTo>
                    <a:lnTo>
                      <a:pt x="2628" y="280"/>
                    </a:lnTo>
                    <a:lnTo>
                      <a:pt x="2622" y="282"/>
                    </a:lnTo>
                    <a:lnTo>
                      <a:pt x="2615" y="283"/>
                    </a:lnTo>
                    <a:lnTo>
                      <a:pt x="2607" y="283"/>
                    </a:lnTo>
                    <a:lnTo>
                      <a:pt x="2601" y="282"/>
                    </a:lnTo>
                    <a:lnTo>
                      <a:pt x="2588" y="280"/>
                    </a:lnTo>
                    <a:lnTo>
                      <a:pt x="2581" y="281"/>
                    </a:lnTo>
                    <a:lnTo>
                      <a:pt x="2574" y="283"/>
                    </a:lnTo>
                    <a:lnTo>
                      <a:pt x="2574" y="283"/>
                    </a:lnTo>
                    <a:lnTo>
                      <a:pt x="2570" y="284"/>
                    </a:lnTo>
                    <a:lnTo>
                      <a:pt x="2568" y="288"/>
                    </a:lnTo>
                    <a:lnTo>
                      <a:pt x="2566" y="292"/>
                    </a:lnTo>
                    <a:lnTo>
                      <a:pt x="2565" y="297"/>
                    </a:lnTo>
                    <a:lnTo>
                      <a:pt x="2564" y="306"/>
                    </a:lnTo>
                    <a:lnTo>
                      <a:pt x="2563" y="310"/>
                    </a:lnTo>
                    <a:lnTo>
                      <a:pt x="2560" y="314"/>
                    </a:lnTo>
                    <a:lnTo>
                      <a:pt x="2560" y="314"/>
                    </a:lnTo>
                    <a:lnTo>
                      <a:pt x="2557" y="321"/>
                    </a:lnTo>
                    <a:lnTo>
                      <a:pt x="2551" y="326"/>
                    </a:lnTo>
                    <a:lnTo>
                      <a:pt x="2545" y="331"/>
                    </a:lnTo>
                    <a:lnTo>
                      <a:pt x="2539" y="334"/>
                    </a:lnTo>
                    <a:lnTo>
                      <a:pt x="2531" y="337"/>
                    </a:lnTo>
                    <a:lnTo>
                      <a:pt x="2524" y="338"/>
                    </a:lnTo>
                    <a:lnTo>
                      <a:pt x="2517" y="337"/>
                    </a:lnTo>
                    <a:lnTo>
                      <a:pt x="2511" y="333"/>
                    </a:lnTo>
                    <a:lnTo>
                      <a:pt x="2511" y="333"/>
                    </a:lnTo>
                    <a:lnTo>
                      <a:pt x="2502" y="324"/>
                    </a:lnTo>
                    <a:lnTo>
                      <a:pt x="2498" y="320"/>
                    </a:lnTo>
                    <a:lnTo>
                      <a:pt x="2493" y="314"/>
                    </a:lnTo>
                    <a:lnTo>
                      <a:pt x="2489" y="307"/>
                    </a:lnTo>
                    <a:lnTo>
                      <a:pt x="2486" y="300"/>
                    </a:lnTo>
                    <a:lnTo>
                      <a:pt x="2485" y="293"/>
                    </a:lnTo>
                    <a:lnTo>
                      <a:pt x="2485" y="285"/>
                    </a:lnTo>
                    <a:lnTo>
                      <a:pt x="2485" y="285"/>
                    </a:lnTo>
                    <a:lnTo>
                      <a:pt x="2486" y="283"/>
                    </a:lnTo>
                    <a:lnTo>
                      <a:pt x="2489" y="281"/>
                    </a:lnTo>
                    <a:lnTo>
                      <a:pt x="2491" y="280"/>
                    </a:lnTo>
                    <a:lnTo>
                      <a:pt x="2494" y="281"/>
                    </a:lnTo>
                    <a:lnTo>
                      <a:pt x="2494" y="281"/>
                    </a:lnTo>
                    <a:lnTo>
                      <a:pt x="2495" y="273"/>
                    </a:lnTo>
                    <a:lnTo>
                      <a:pt x="2494" y="270"/>
                    </a:lnTo>
                    <a:lnTo>
                      <a:pt x="2494" y="265"/>
                    </a:lnTo>
                    <a:lnTo>
                      <a:pt x="2494" y="265"/>
                    </a:lnTo>
                    <a:lnTo>
                      <a:pt x="2492" y="262"/>
                    </a:lnTo>
                    <a:lnTo>
                      <a:pt x="2487" y="258"/>
                    </a:lnTo>
                    <a:lnTo>
                      <a:pt x="2479" y="255"/>
                    </a:lnTo>
                    <a:lnTo>
                      <a:pt x="2472" y="251"/>
                    </a:lnTo>
                    <a:lnTo>
                      <a:pt x="2469" y="248"/>
                    </a:lnTo>
                    <a:lnTo>
                      <a:pt x="2467" y="245"/>
                    </a:lnTo>
                    <a:lnTo>
                      <a:pt x="2467" y="245"/>
                    </a:lnTo>
                    <a:lnTo>
                      <a:pt x="2464" y="233"/>
                    </a:lnTo>
                    <a:lnTo>
                      <a:pt x="2461" y="229"/>
                    </a:lnTo>
                    <a:lnTo>
                      <a:pt x="2460" y="227"/>
                    </a:lnTo>
                    <a:lnTo>
                      <a:pt x="2460" y="227"/>
                    </a:lnTo>
                    <a:lnTo>
                      <a:pt x="2450" y="226"/>
                    </a:lnTo>
                    <a:lnTo>
                      <a:pt x="2441" y="224"/>
                    </a:lnTo>
                    <a:lnTo>
                      <a:pt x="2423" y="220"/>
                    </a:lnTo>
                    <a:lnTo>
                      <a:pt x="2404" y="215"/>
                    </a:lnTo>
                    <a:lnTo>
                      <a:pt x="2396" y="214"/>
                    </a:lnTo>
                    <a:lnTo>
                      <a:pt x="2387" y="214"/>
                    </a:lnTo>
                    <a:lnTo>
                      <a:pt x="2387" y="214"/>
                    </a:lnTo>
                    <a:lnTo>
                      <a:pt x="2375" y="214"/>
                    </a:lnTo>
                    <a:lnTo>
                      <a:pt x="2368" y="214"/>
                    </a:lnTo>
                    <a:lnTo>
                      <a:pt x="2362" y="214"/>
                    </a:lnTo>
                    <a:lnTo>
                      <a:pt x="2362" y="214"/>
                    </a:lnTo>
                    <a:lnTo>
                      <a:pt x="2358" y="212"/>
                    </a:lnTo>
                    <a:lnTo>
                      <a:pt x="2353" y="208"/>
                    </a:lnTo>
                    <a:lnTo>
                      <a:pt x="2348" y="206"/>
                    </a:lnTo>
                    <a:lnTo>
                      <a:pt x="2345" y="206"/>
                    </a:lnTo>
                    <a:lnTo>
                      <a:pt x="2343" y="206"/>
                    </a:lnTo>
                    <a:lnTo>
                      <a:pt x="2343" y="206"/>
                    </a:lnTo>
                    <a:lnTo>
                      <a:pt x="2338" y="208"/>
                    </a:lnTo>
                    <a:lnTo>
                      <a:pt x="2333" y="212"/>
                    </a:lnTo>
                    <a:lnTo>
                      <a:pt x="2328" y="216"/>
                    </a:lnTo>
                    <a:lnTo>
                      <a:pt x="2325" y="222"/>
                    </a:lnTo>
                    <a:lnTo>
                      <a:pt x="2323" y="227"/>
                    </a:lnTo>
                    <a:lnTo>
                      <a:pt x="2323" y="233"/>
                    </a:lnTo>
                    <a:lnTo>
                      <a:pt x="2324" y="239"/>
                    </a:lnTo>
                    <a:lnTo>
                      <a:pt x="2328" y="246"/>
                    </a:lnTo>
                    <a:lnTo>
                      <a:pt x="2328" y="246"/>
                    </a:lnTo>
                    <a:lnTo>
                      <a:pt x="2316" y="247"/>
                    </a:lnTo>
                    <a:lnTo>
                      <a:pt x="2303" y="249"/>
                    </a:lnTo>
                    <a:lnTo>
                      <a:pt x="2292" y="251"/>
                    </a:lnTo>
                    <a:lnTo>
                      <a:pt x="2285" y="251"/>
                    </a:lnTo>
                    <a:lnTo>
                      <a:pt x="2279" y="249"/>
                    </a:lnTo>
                    <a:lnTo>
                      <a:pt x="2279" y="249"/>
                    </a:lnTo>
                    <a:lnTo>
                      <a:pt x="2270" y="246"/>
                    </a:lnTo>
                    <a:lnTo>
                      <a:pt x="2261" y="241"/>
                    </a:lnTo>
                    <a:lnTo>
                      <a:pt x="2254" y="237"/>
                    </a:lnTo>
                    <a:lnTo>
                      <a:pt x="2247" y="232"/>
                    </a:lnTo>
                    <a:lnTo>
                      <a:pt x="2247" y="232"/>
                    </a:lnTo>
                    <a:lnTo>
                      <a:pt x="2235" y="221"/>
                    </a:lnTo>
                    <a:lnTo>
                      <a:pt x="2221" y="209"/>
                    </a:lnTo>
                    <a:lnTo>
                      <a:pt x="2209" y="200"/>
                    </a:lnTo>
                    <a:lnTo>
                      <a:pt x="2202" y="196"/>
                    </a:lnTo>
                    <a:lnTo>
                      <a:pt x="2195" y="192"/>
                    </a:lnTo>
                    <a:lnTo>
                      <a:pt x="2195" y="192"/>
                    </a:lnTo>
                    <a:lnTo>
                      <a:pt x="2189" y="191"/>
                    </a:lnTo>
                    <a:lnTo>
                      <a:pt x="2184" y="190"/>
                    </a:lnTo>
                    <a:lnTo>
                      <a:pt x="2174" y="191"/>
                    </a:lnTo>
                    <a:lnTo>
                      <a:pt x="2163" y="192"/>
                    </a:lnTo>
                    <a:lnTo>
                      <a:pt x="2152" y="196"/>
                    </a:lnTo>
                    <a:lnTo>
                      <a:pt x="2141" y="199"/>
                    </a:lnTo>
                    <a:lnTo>
                      <a:pt x="2130" y="201"/>
                    </a:lnTo>
                    <a:lnTo>
                      <a:pt x="2119" y="202"/>
                    </a:lnTo>
                    <a:lnTo>
                      <a:pt x="2113" y="202"/>
                    </a:lnTo>
                    <a:lnTo>
                      <a:pt x="2109" y="201"/>
                    </a:lnTo>
                    <a:lnTo>
                      <a:pt x="2109" y="201"/>
                    </a:lnTo>
                    <a:lnTo>
                      <a:pt x="2095" y="198"/>
                    </a:lnTo>
                    <a:lnTo>
                      <a:pt x="2081" y="196"/>
                    </a:lnTo>
                    <a:lnTo>
                      <a:pt x="2075" y="194"/>
                    </a:lnTo>
                    <a:lnTo>
                      <a:pt x="2068" y="194"/>
                    </a:lnTo>
                    <a:lnTo>
                      <a:pt x="2061" y="196"/>
                    </a:lnTo>
                    <a:lnTo>
                      <a:pt x="2054" y="197"/>
                    </a:lnTo>
                    <a:lnTo>
                      <a:pt x="2054" y="197"/>
                    </a:lnTo>
                    <a:lnTo>
                      <a:pt x="2040" y="202"/>
                    </a:lnTo>
                    <a:lnTo>
                      <a:pt x="2027" y="209"/>
                    </a:lnTo>
                    <a:lnTo>
                      <a:pt x="2000" y="223"/>
                    </a:lnTo>
                    <a:lnTo>
                      <a:pt x="1986" y="229"/>
                    </a:lnTo>
                    <a:lnTo>
                      <a:pt x="1971" y="233"/>
                    </a:lnTo>
                    <a:lnTo>
                      <a:pt x="1964" y="233"/>
                    </a:lnTo>
                    <a:lnTo>
                      <a:pt x="1956" y="234"/>
                    </a:lnTo>
                    <a:lnTo>
                      <a:pt x="1950" y="233"/>
                    </a:lnTo>
                    <a:lnTo>
                      <a:pt x="1942" y="232"/>
                    </a:lnTo>
                    <a:lnTo>
                      <a:pt x="1942" y="232"/>
                    </a:lnTo>
                    <a:lnTo>
                      <a:pt x="1938" y="230"/>
                    </a:lnTo>
                    <a:lnTo>
                      <a:pt x="1935" y="226"/>
                    </a:lnTo>
                    <a:lnTo>
                      <a:pt x="1931" y="222"/>
                    </a:lnTo>
                    <a:lnTo>
                      <a:pt x="1928" y="216"/>
                    </a:lnTo>
                    <a:lnTo>
                      <a:pt x="1926" y="210"/>
                    </a:lnTo>
                    <a:lnTo>
                      <a:pt x="1926" y="206"/>
                    </a:lnTo>
                    <a:lnTo>
                      <a:pt x="1926" y="201"/>
                    </a:lnTo>
                    <a:lnTo>
                      <a:pt x="1929" y="198"/>
                    </a:lnTo>
                    <a:lnTo>
                      <a:pt x="1929" y="198"/>
                    </a:lnTo>
                    <a:lnTo>
                      <a:pt x="1943" y="191"/>
                    </a:lnTo>
                    <a:lnTo>
                      <a:pt x="1956" y="184"/>
                    </a:lnTo>
                    <a:lnTo>
                      <a:pt x="1963" y="181"/>
                    </a:lnTo>
                    <a:lnTo>
                      <a:pt x="1969" y="176"/>
                    </a:lnTo>
                    <a:lnTo>
                      <a:pt x="1976" y="172"/>
                    </a:lnTo>
                    <a:lnTo>
                      <a:pt x="1981" y="165"/>
                    </a:lnTo>
                    <a:lnTo>
                      <a:pt x="1981" y="165"/>
                    </a:lnTo>
                    <a:lnTo>
                      <a:pt x="1985" y="162"/>
                    </a:lnTo>
                    <a:lnTo>
                      <a:pt x="1989" y="159"/>
                    </a:lnTo>
                    <a:lnTo>
                      <a:pt x="1994" y="157"/>
                    </a:lnTo>
                    <a:lnTo>
                      <a:pt x="2000" y="157"/>
                    </a:lnTo>
                    <a:lnTo>
                      <a:pt x="2010" y="156"/>
                    </a:lnTo>
                    <a:lnTo>
                      <a:pt x="2014" y="155"/>
                    </a:lnTo>
                    <a:lnTo>
                      <a:pt x="2019" y="154"/>
                    </a:lnTo>
                    <a:lnTo>
                      <a:pt x="2019" y="154"/>
                    </a:lnTo>
                    <a:lnTo>
                      <a:pt x="2048" y="138"/>
                    </a:lnTo>
                    <a:lnTo>
                      <a:pt x="2076" y="121"/>
                    </a:lnTo>
                    <a:lnTo>
                      <a:pt x="2076" y="121"/>
                    </a:lnTo>
                    <a:lnTo>
                      <a:pt x="2080" y="116"/>
                    </a:lnTo>
                    <a:lnTo>
                      <a:pt x="2083" y="110"/>
                    </a:lnTo>
                    <a:lnTo>
                      <a:pt x="2085" y="105"/>
                    </a:lnTo>
                    <a:lnTo>
                      <a:pt x="2086" y="97"/>
                    </a:lnTo>
                    <a:lnTo>
                      <a:pt x="2086" y="90"/>
                    </a:lnTo>
                    <a:lnTo>
                      <a:pt x="2084" y="83"/>
                    </a:lnTo>
                    <a:lnTo>
                      <a:pt x="2081" y="76"/>
                    </a:lnTo>
                    <a:lnTo>
                      <a:pt x="2076" y="72"/>
                    </a:lnTo>
                    <a:lnTo>
                      <a:pt x="2076" y="72"/>
                    </a:lnTo>
                    <a:lnTo>
                      <a:pt x="2069" y="67"/>
                    </a:lnTo>
                    <a:lnTo>
                      <a:pt x="2061" y="63"/>
                    </a:lnTo>
                    <a:lnTo>
                      <a:pt x="2044" y="57"/>
                    </a:lnTo>
                    <a:lnTo>
                      <a:pt x="2027" y="52"/>
                    </a:lnTo>
                    <a:lnTo>
                      <a:pt x="2009" y="51"/>
                    </a:lnTo>
                    <a:lnTo>
                      <a:pt x="1990" y="50"/>
                    </a:lnTo>
                    <a:lnTo>
                      <a:pt x="1972" y="50"/>
                    </a:lnTo>
                    <a:lnTo>
                      <a:pt x="1936" y="49"/>
                    </a:lnTo>
                    <a:lnTo>
                      <a:pt x="1936" y="49"/>
                    </a:lnTo>
                    <a:lnTo>
                      <a:pt x="1934" y="49"/>
                    </a:lnTo>
                    <a:lnTo>
                      <a:pt x="1931" y="48"/>
                    </a:lnTo>
                    <a:lnTo>
                      <a:pt x="1929" y="43"/>
                    </a:lnTo>
                    <a:lnTo>
                      <a:pt x="1927" y="38"/>
                    </a:lnTo>
                    <a:lnTo>
                      <a:pt x="1926" y="30"/>
                    </a:lnTo>
                    <a:lnTo>
                      <a:pt x="1924" y="23"/>
                    </a:lnTo>
                    <a:lnTo>
                      <a:pt x="1923" y="15"/>
                    </a:lnTo>
                    <a:lnTo>
                      <a:pt x="1920" y="9"/>
                    </a:lnTo>
                    <a:lnTo>
                      <a:pt x="1918" y="8"/>
                    </a:lnTo>
                    <a:lnTo>
                      <a:pt x="1915" y="6"/>
                    </a:lnTo>
                    <a:lnTo>
                      <a:pt x="1915" y="6"/>
                    </a:lnTo>
                    <a:lnTo>
                      <a:pt x="1907" y="3"/>
                    </a:lnTo>
                    <a:lnTo>
                      <a:pt x="1899" y="1"/>
                    </a:lnTo>
                    <a:lnTo>
                      <a:pt x="1892" y="0"/>
                    </a:lnTo>
                    <a:lnTo>
                      <a:pt x="1884" y="0"/>
                    </a:lnTo>
                    <a:lnTo>
                      <a:pt x="1865" y="1"/>
                    </a:lnTo>
                    <a:lnTo>
                      <a:pt x="1848" y="5"/>
                    </a:lnTo>
                    <a:lnTo>
                      <a:pt x="1848" y="5"/>
                    </a:lnTo>
                    <a:lnTo>
                      <a:pt x="1848" y="7"/>
                    </a:lnTo>
                    <a:lnTo>
                      <a:pt x="1848" y="10"/>
                    </a:lnTo>
                    <a:lnTo>
                      <a:pt x="1848" y="15"/>
                    </a:lnTo>
                    <a:lnTo>
                      <a:pt x="1847" y="17"/>
                    </a:lnTo>
                    <a:lnTo>
                      <a:pt x="1847" y="17"/>
                    </a:lnTo>
                    <a:lnTo>
                      <a:pt x="1836" y="19"/>
                    </a:lnTo>
                    <a:lnTo>
                      <a:pt x="1826" y="24"/>
                    </a:lnTo>
                    <a:lnTo>
                      <a:pt x="1815" y="28"/>
                    </a:lnTo>
                    <a:lnTo>
                      <a:pt x="1805" y="34"/>
                    </a:lnTo>
                    <a:lnTo>
                      <a:pt x="1796" y="40"/>
                    </a:lnTo>
                    <a:lnTo>
                      <a:pt x="1789" y="48"/>
                    </a:lnTo>
                    <a:lnTo>
                      <a:pt x="1782" y="57"/>
                    </a:lnTo>
                    <a:lnTo>
                      <a:pt x="1777" y="68"/>
                    </a:lnTo>
                    <a:lnTo>
                      <a:pt x="1777" y="68"/>
                    </a:lnTo>
                    <a:lnTo>
                      <a:pt x="1776" y="72"/>
                    </a:lnTo>
                    <a:lnTo>
                      <a:pt x="1772" y="76"/>
                    </a:lnTo>
                    <a:lnTo>
                      <a:pt x="1770" y="78"/>
                    </a:lnTo>
                    <a:lnTo>
                      <a:pt x="1766" y="81"/>
                    </a:lnTo>
                    <a:lnTo>
                      <a:pt x="1758" y="83"/>
                    </a:lnTo>
                    <a:lnTo>
                      <a:pt x="1750" y="83"/>
                    </a:lnTo>
                    <a:lnTo>
                      <a:pt x="1741" y="82"/>
                    </a:lnTo>
                    <a:lnTo>
                      <a:pt x="1732" y="80"/>
                    </a:lnTo>
                    <a:lnTo>
                      <a:pt x="1715" y="74"/>
                    </a:lnTo>
                    <a:lnTo>
                      <a:pt x="1715" y="74"/>
                    </a:lnTo>
                    <a:lnTo>
                      <a:pt x="1717" y="75"/>
                    </a:lnTo>
                    <a:lnTo>
                      <a:pt x="1715" y="76"/>
                    </a:lnTo>
                    <a:lnTo>
                      <a:pt x="1705" y="77"/>
                    </a:lnTo>
                    <a:lnTo>
                      <a:pt x="1681" y="78"/>
                    </a:lnTo>
                    <a:lnTo>
                      <a:pt x="1681" y="78"/>
                    </a:lnTo>
                    <a:lnTo>
                      <a:pt x="1680" y="81"/>
                    </a:lnTo>
                    <a:lnTo>
                      <a:pt x="1679" y="81"/>
                    </a:lnTo>
                    <a:lnTo>
                      <a:pt x="1672" y="82"/>
                    </a:lnTo>
                    <a:lnTo>
                      <a:pt x="1653" y="80"/>
                    </a:lnTo>
                    <a:lnTo>
                      <a:pt x="1633" y="77"/>
                    </a:lnTo>
                    <a:lnTo>
                      <a:pt x="1627" y="77"/>
                    </a:lnTo>
                    <a:lnTo>
                      <a:pt x="1624" y="77"/>
                    </a:lnTo>
                    <a:lnTo>
                      <a:pt x="1623" y="78"/>
                    </a:lnTo>
                    <a:lnTo>
                      <a:pt x="1623" y="78"/>
                    </a:lnTo>
                    <a:lnTo>
                      <a:pt x="1613" y="90"/>
                    </a:lnTo>
                    <a:lnTo>
                      <a:pt x="1609" y="93"/>
                    </a:lnTo>
                    <a:lnTo>
                      <a:pt x="1606" y="96"/>
                    </a:lnTo>
                    <a:lnTo>
                      <a:pt x="1600" y="98"/>
                    </a:lnTo>
                    <a:lnTo>
                      <a:pt x="1595" y="98"/>
                    </a:lnTo>
                    <a:lnTo>
                      <a:pt x="1574" y="99"/>
                    </a:lnTo>
                    <a:lnTo>
                      <a:pt x="1574" y="99"/>
                    </a:lnTo>
                    <a:lnTo>
                      <a:pt x="1572" y="100"/>
                    </a:lnTo>
                    <a:lnTo>
                      <a:pt x="1565" y="101"/>
                    </a:lnTo>
                    <a:lnTo>
                      <a:pt x="1547" y="105"/>
                    </a:lnTo>
                    <a:lnTo>
                      <a:pt x="1529" y="107"/>
                    </a:lnTo>
                    <a:lnTo>
                      <a:pt x="1520" y="108"/>
                    </a:lnTo>
                    <a:lnTo>
                      <a:pt x="1520" y="108"/>
                    </a:lnTo>
                    <a:lnTo>
                      <a:pt x="1517" y="109"/>
                    </a:lnTo>
                    <a:lnTo>
                      <a:pt x="1515" y="109"/>
                    </a:lnTo>
                    <a:lnTo>
                      <a:pt x="1511" y="109"/>
                    </a:lnTo>
                    <a:lnTo>
                      <a:pt x="1511" y="109"/>
                    </a:lnTo>
                    <a:lnTo>
                      <a:pt x="1512" y="113"/>
                    </a:lnTo>
                    <a:lnTo>
                      <a:pt x="1511" y="116"/>
                    </a:lnTo>
                    <a:lnTo>
                      <a:pt x="1509" y="118"/>
                    </a:lnTo>
                    <a:lnTo>
                      <a:pt x="1506" y="119"/>
                    </a:lnTo>
                    <a:lnTo>
                      <a:pt x="1504" y="122"/>
                    </a:lnTo>
                    <a:lnTo>
                      <a:pt x="1501" y="123"/>
                    </a:lnTo>
                    <a:lnTo>
                      <a:pt x="1500" y="126"/>
                    </a:lnTo>
                    <a:lnTo>
                      <a:pt x="1500" y="130"/>
                    </a:lnTo>
                    <a:lnTo>
                      <a:pt x="1500" y="130"/>
                    </a:lnTo>
                    <a:lnTo>
                      <a:pt x="1483" y="131"/>
                    </a:lnTo>
                    <a:lnTo>
                      <a:pt x="1466" y="131"/>
                    </a:lnTo>
                    <a:lnTo>
                      <a:pt x="1448" y="131"/>
                    </a:lnTo>
                    <a:lnTo>
                      <a:pt x="1430" y="132"/>
                    </a:lnTo>
                    <a:lnTo>
                      <a:pt x="1422" y="133"/>
                    </a:lnTo>
                    <a:lnTo>
                      <a:pt x="1414" y="135"/>
                    </a:lnTo>
                    <a:lnTo>
                      <a:pt x="1407" y="139"/>
                    </a:lnTo>
                    <a:lnTo>
                      <a:pt x="1400" y="143"/>
                    </a:lnTo>
                    <a:lnTo>
                      <a:pt x="1395" y="149"/>
                    </a:lnTo>
                    <a:lnTo>
                      <a:pt x="1390" y="156"/>
                    </a:lnTo>
                    <a:lnTo>
                      <a:pt x="1385" y="165"/>
                    </a:lnTo>
                    <a:lnTo>
                      <a:pt x="1383" y="174"/>
                    </a:lnTo>
                    <a:lnTo>
                      <a:pt x="1383" y="174"/>
                    </a:lnTo>
                    <a:lnTo>
                      <a:pt x="1389" y="175"/>
                    </a:lnTo>
                    <a:lnTo>
                      <a:pt x="1395" y="177"/>
                    </a:lnTo>
                    <a:lnTo>
                      <a:pt x="1400" y="180"/>
                    </a:lnTo>
                    <a:lnTo>
                      <a:pt x="1407" y="182"/>
                    </a:lnTo>
                    <a:lnTo>
                      <a:pt x="1407" y="182"/>
                    </a:lnTo>
                    <a:lnTo>
                      <a:pt x="1412" y="184"/>
                    </a:lnTo>
                    <a:lnTo>
                      <a:pt x="1413" y="187"/>
                    </a:lnTo>
                    <a:lnTo>
                      <a:pt x="1413" y="191"/>
                    </a:lnTo>
                    <a:lnTo>
                      <a:pt x="1412" y="194"/>
                    </a:lnTo>
                    <a:lnTo>
                      <a:pt x="1409" y="199"/>
                    </a:lnTo>
                    <a:lnTo>
                      <a:pt x="1407" y="202"/>
                    </a:lnTo>
                    <a:lnTo>
                      <a:pt x="1401" y="208"/>
                    </a:lnTo>
                    <a:lnTo>
                      <a:pt x="1401" y="208"/>
                    </a:lnTo>
                    <a:lnTo>
                      <a:pt x="1396" y="209"/>
                    </a:lnTo>
                    <a:lnTo>
                      <a:pt x="1390" y="210"/>
                    </a:lnTo>
                    <a:lnTo>
                      <a:pt x="1384" y="212"/>
                    </a:lnTo>
                    <a:lnTo>
                      <a:pt x="1379" y="210"/>
                    </a:lnTo>
                    <a:lnTo>
                      <a:pt x="1367" y="208"/>
                    </a:lnTo>
                    <a:lnTo>
                      <a:pt x="1357" y="205"/>
                    </a:lnTo>
                    <a:lnTo>
                      <a:pt x="1346" y="200"/>
                    </a:lnTo>
                    <a:lnTo>
                      <a:pt x="1334" y="197"/>
                    </a:lnTo>
                    <a:lnTo>
                      <a:pt x="1322" y="196"/>
                    </a:lnTo>
                    <a:lnTo>
                      <a:pt x="1316" y="196"/>
                    </a:lnTo>
                    <a:lnTo>
                      <a:pt x="1309" y="197"/>
                    </a:lnTo>
                    <a:lnTo>
                      <a:pt x="1309" y="197"/>
                    </a:lnTo>
                    <a:lnTo>
                      <a:pt x="1299" y="199"/>
                    </a:lnTo>
                    <a:lnTo>
                      <a:pt x="1294" y="201"/>
                    </a:lnTo>
                    <a:lnTo>
                      <a:pt x="1290" y="205"/>
                    </a:lnTo>
                    <a:lnTo>
                      <a:pt x="1290" y="205"/>
                    </a:lnTo>
                    <a:lnTo>
                      <a:pt x="1289" y="208"/>
                    </a:lnTo>
                    <a:lnTo>
                      <a:pt x="1290" y="210"/>
                    </a:lnTo>
                    <a:lnTo>
                      <a:pt x="1294" y="214"/>
                    </a:lnTo>
                    <a:lnTo>
                      <a:pt x="1297" y="216"/>
                    </a:lnTo>
                    <a:lnTo>
                      <a:pt x="1298" y="218"/>
                    </a:lnTo>
                    <a:lnTo>
                      <a:pt x="1298" y="222"/>
                    </a:lnTo>
                    <a:lnTo>
                      <a:pt x="1294" y="225"/>
                    </a:lnTo>
                    <a:lnTo>
                      <a:pt x="1294" y="225"/>
                    </a:lnTo>
                    <a:lnTo>
                      <a:pt x="1304" y="233"/>
                    </a:lnTo>
                    <a:lnTo>
                      <a:pt x="1310" y="242"/>
                    </a:lnTo>
                    <a:lnTo>
                      <a:pt x="1317" y="252"/>
                    </a:lnTo>
                    <a:lnTo>
                      <a:pt x="1323" y="263"/>
                    </a:lnTo>
                    <a:lnTo>
                      <a:pt x="1327" y="274"/>
                    </a:lnTo>
                    <a:lnTo>
                      <a:pt x="1331" y="287"/>
                    </a:lnTo>
                    <a:lnTo>
                      <a:pt x="1332" y="298"/>
                    </a:lnTo>
                    <a:lnTo>
                      <a:pt x="1331" y="310"/>
                    </a:lnTo>
                    <a:lnTo>
                      <a:pt x="1331" y="310"/>
                    </a:lnTo>
                    <a:lnTo>
                      <a:pt x="1329" y="317"/>
                    </a:lnTo>
                    <a:lnTo>
                      <a:pt x="1326" y="325"/>
                    </a:lnTo>
                    <a:lnTo>
                      <a:pt x="1324" y="329"/>
                    </a:lnTo>
                    <a:lnTo>
                      <a:pt x="1321" y="332"/>
                    </a:lnTo>
                    <a:lnTo>
                      <a:pt x="1318" y="333"/>
                    </a:lnTo>
                    <a:lnTo>
                      <a:pt x="1315" y="333"/>
                    </a:lnTo>
                    <a:lnTo>
                      <a:pt x="1315" y="333"/>
                    </a:lnTo>
                    <a:lnTo>
                      <a:pt x="1309" y="331"/>
                    </a:lnTo>
                    <a:lnTo>
                      <a:pt x="1305" y="326"/>
                    </a:lnTo>
                    <a:lnTo>
                      <a:pt x="1300" y="322"/>
                    </a:lnTo>
                    <a:lnTo>
                      <a:pt x="1298" y="316"/>
                    </a:lnTo>
                    <a:lnTo>
                      <a:pt x="1292" y="303"/>
                    </a:lnTo>
                    <a:lnTo>
                      <a:pt x="1286" y="289"/>
                    </a:lnTo>
                    <a:lnTo>
                      <a:pt x="1286" y="289"/>
                    </a:lnTo>
                    <a:lnTo>
                      <a:pt x="1286" y="287"/>
                    </a:lnTo>
                    <a:lnTo>
                      <a:pt x="1286" y="284"/>
                    </a:lnTo>
                    <a:lnTo>
                      <a:pt x="1288" y="279"/>
                    </a:lnTo>
                    <a:lnTo>
                      <a:pt x="1288" y="275"/>
                    </a:lnTo>
                    <a:lnTo>
                      <a:pt x="1288" y="272"/>
                    </a:lnTo>
                    <a:lnTo>
                      <a:pt x="1286" y="268"/>
                    </a:lnTo>
                    <a:lnTo>
                      <a:pt x="1284" y="266"/>
                    </a:lnTo>
                    <a:lnTo>
                      <a:pt x="1284" y="266"/>
                    </a:lnTo>
                    <a:lnTo>
                      <a:pt x="1279" y="262"/>
                    </a:lnTo>
                    <a:lnTo>
                      <a:pt x="1273" y="259"/>
                    </a:lnTo>
                    <a:lnTo>
                      <a:pt x="1266" y="258"/>
                    </a:lnTo>
                    <a:lnTo>
                      <a:pt x="1260" y="258"/>
                    </a:lnTo>
                    <a:lnTo>
                      <a:pt x="1253" y="259"/>
                    </a:lnTo>
                    <a:lnTo>
                      <a:pt x="1248" y="262"/>
                    </a:lnTo>
                    <a:lnTo>
                      <a:pt x="1236" y="266"/>
                    </a:lnTo>
                    <a:lnTo>
                      <a:pt x="1236" y="266"/>
                    </a:lnTo>
                    <a:lnTo>
                      <a:pt x="1235" y="268"/>
                    </a:lnTo>
                    <a:lnTo>
                      <a:pt x="1236" y="273"/>
                    </a:lnTo>
                    <a:lnTo>
                      <a:pt x="1236" y="276"/>
                    </a:lnTo>
                    <a:lnTo>
                      <a:pt x="1235" y="280"/>
                    </a:lnTo>
                    <a:lnTo>
                      <a:pt x="1235" y="280"/>
                    </a:lnTo>
                    <a:lnTo>
                      <a:pt x="1222" y="292"/>
                    </a:lnTo>
                    <a:lnTo>
                      <a:pt x="1215" y="298"/>
                    </a:lnTo>
                    <a:lnTo>
                      <a:pt x="1207" y="304"/>
                    </a:lnTo>
                    <a:lnTo>
                      <a:pt x="1200" y="308"/>
                    </a:lnTo>
                    <a:lnTo>
                      <a:pt x="1191" y="312"/>
                    </a:lnTo>
                    <a:lnTo>
                      <a:pt x="1182" y="312"/>
                    </a:lnTo>
                    <a:lnTo>
                      <a:pt x="1172" y="312"/>
                    </a:lnTo>
                    <a:lnTo>
                      <a:pt x="1172" y="312"/>
                    </a:lnTo>
                    <a:lnTo>
                      <a:pt x="1169" y="309"/>
                    </a:lnTo>
                    <a:lnTo>
                      <a:pt x="1168" y="308"/>
                    </a:lnTo>
                    <a:lnTo>
                      <a:pt x="1168" y="304"/>
                    </a:lnTo>
                    <a:lnTo>
                      <a:pt x="1167" y="303"/>
                    </a:lnTo>
                    <a:lnTo>
                      <a:pt x="1166" y="300"/>
                    </a:lnTo>
                    <a:lnTo>
                      <a:pt x="1163" y="300"/>
                    </a:lnTo>
                    <a:lnTo>
                      <a:pt x="1158" y="300"/>
                    </a:lnTo>
                    <a:lnTo>
                      <a:pt x="1158" y="300"/>
                    </a:lnTo>
                    <a:lnTo>
                      <a:pt x="1158" y="290"/>
                    </a:lnTo>
                    <a:lnTo>
                      <a:pt x="1158" y="280"/>
                    </a:lnTo>
                    <a:lnTo>
                      <a:pt x="1161" y="260"/>
                    </a:lnTo>
                    <a:lnTo>
                      <a:pt x="1161" y="250"/>
                    </a:lnTo>
                    <a:lnTo>
                      <a:pt x="1159" y="242"/>
                    </a:lnTo>
                    <a:lnTo>
                      <a:pt x="1157" y="238"/>
                    </a:lnTo>
                    <a:lnTo>
                      <a:pt x="1155" y="233"/>
                    </a:lnTo>
                    <a:lnTo>
                      <a:pt x="1151" y="230"/>
                    </a:lnTo>
                    <a:lnTo>
                      <a:pt x="1147" y="226"/>
                    </a:lnTo>
                    <a:lnTo>
                      <a:pt x="1147" y="226"/>
                    </a:lnTo>
                    <a:lnTo>
                      <a:pt x="1145" y="226"/>
                    </a:lnTo>
                    <a:lnTo>
                      <a:pt x="1144" y="227"/>
                    </a:lnTo>
                    <a:lnTo>
                      <a:pt x="1142" y="231"/>
                    </a:lnTo>
                    <a:lnTo>
                      <a:pt x="1140" y="235"/>
                    </a:lnTo>
                    <a:lnTo>
                      <a:pt x="1139" y="240"/>
                    </a:lnTo>
                    <a:lnTo>
                      <a:pt x="1139" y="240"/>
                    </a:lnTo>
                    <a:lnTo>
                      <a:pt x="1137" y="250"/>
                    </a:lnTo>
                    <a:lnTo>
                      <a:pt x="1139" y="260"/>
                    </a:lnTo>
                    <a:lnTo>
                      <a:pt x="1139" y="271"/>
                    </a:lnTo>
                    <a:lnTo>
                      <a:pt x="1136" y="280"/>
                    </a:lnTo>
                    <a:lnTo>
                      <a:pt x="1136" y="280"/>
                    </a:lnTo>
                    <a:lnTo>
                      <a:pt x="1135" y="283"/>
                    </a:lnTo>
                    <a:lnTo>
                      <a:pt x="1133" y="285"/>
                    </a:lnTo>
                    <a:lnTo>
                      <a:pt x="1127" y="288"/>
                    </a:lnTo>
                    <a:lnTo>
                      <a:pt x="1120" y="292"/>
                    </a:lnTo>
                    <a:lnTo>
                      <a:pt x="1118" y="296"/>
                    </a:lnTo>
                    <a:lnTo>
                      <a:pt x="1116" y="299"/>
                    </a:lnTo>
                    <a:lnTo>
                      <a:pt x="1116" y="299"/>
                    </a:lnTo>
                    <a:lnTo>
                      <a:pt x="1114" y="306"/>
                    </a:lnTo>
                    <a:lnTo>
                      <a:pt x="1114" y="312"/>
                    </a:lnTo>
                    <a:lnTo>
                      <a:pt x="1114" y="316"/>
                    </a:lnTo>
                    <a:lnTo>
                      <a:pt x="1115" y="320"/>
                    </a:lnTo>
                    <a:lnTo>
                      <a:pt x="1115" y="320"/>
                    </a:lnTo>
                    <a:lnTo>
                      <a:pt x="1120" y="330"/>
                    </a:lnTo>
                    <a:lnTo>
                      <a:pt x="1125" y="340"/>
                    </a:lnTo>
                    <a:lnTo>
                      <a:pt x="1128" y="351"/>
                    </a:lnTo>
                    <a:lnTo>
                      <a:pt x="1131" y="362"/>
                    </a:lnTo>
                    <a:lnTo>
                      <a:pt x="1135" y="381"/>
                    </a:lnTo>
                    <a:lnTo>
                      <a:pt x="1137" y="390"/>
                    </a:lnTo>
                    <a:lnTo>
                      <a:pt x="1142" y="398"/>
                    </a:lnTo>
                    <a:lnTo>
                      <a:pt x="1142" y="398"/>
                    </a:lnTo>
                    <a:lnTo>
                      <a:pt x="1145" y="400"/>
                    </a:lnTo>
                    <a:lnTo>
                      <a:pt x="1149" y="403"/>
                    </a:lnTo>
                    <a:lnTo>
                      <a:pt x="1157" y="406"/>
                    </a:lnTo>
                    <a:lnTo>
                      <a:pt x="1167" y="407"/>
                    </a:lnTo>
                    <a:lnTo>
                      <a:pt x="1177" y="408"/>
                    </a:lnTo>
                    <a:lnTo>
                      <a:pt x="1188" y="409"/>
                    </a:lnTo>
                    <a:lnTo>
                      <a:pt x="1197" y="413"/>
                    </a:lnTo>
                    <a:lnTo>
                      <a:pt x="1201" y="415"/>
                    </a:lnTo>
                    <a:lnTo>
                      <a:pt x="1205" y="419"/>
                    </a:lnTo>
                    <a:lnTo>
                      <a:pt x="1208" y="422"/>
                    </a:lnTo>
                    <a:lnTo>
                      <a:pt x="1210" y="427"/>
                    </a:lnTo>
                    <a:lnTo>
                      <a:pt x="1210" y="427"/>
                    </a:lnTo>
                    <a:lnTo>
                      <a:pt x="1216" y="444"/>
                    </a:lnTo>
                    <a:lnTo>
                      <a:pt x="1222" y="462"/>
                    </a:lnTo>
                    <a:lnTo>
                      <a:pt x="1227" y="480"/>
                    </a:lnTo>
                    <a:lnTo>
                      <a:pt x="1234" y="497"/>
                    </a:lnTo>
                    <a:lnTo>
                      <a:pt x="1242" y="514"/>
                    </a:lnTo>
                    <a:lnTo>
                      <a:pt x="1248" y="522"/>
                    </a:lnTo>
                    <a:lnTo>
                      <a:pt x="1253" y="529"/>
                    </a:lnTo>
                    <a:lnTo>
                      <a:pt x="1259" y="535"/>
                    </a:lnTo>
                    <a:lnTo>
                      <a:pt x="1266" y="540"/>
                    </a:lnTo>
                    <a:lnTo>
                      <a:pt x="1274" y="545"/>
                    </a:lnTo>
                    <a:lnTo>
                      <a:pt x="1283" y="548"/>
                    </a:lnTo>
                    <a:lnTo>
                      <a:pt x="1283" y="548"/>
                    </a:lnTo>
                    <a:lnTo>
                      <a:pt x="1286" y="549"/>
                    </a:lnTo>
                    <a:lnTo>
                      <a:pt x="1290" y="554"/>
                    </a:lnTo>
                    <a:lnTo>
                      <a:pt x="1293" y="558"/>
                    </a:lnTo>
                    <a:lnTo>
                      <a:pt x="1297" y="564"/>
                    </a:lnTo>
                    <a:lnTo>
                      <a:pt x="1301" y="579"/>
                    </a:lnTo>
                    <a:lnTo>
                      <a:pt x="1305" y="593"/>
                    </a:lnTo>
                    <a:lnTo>
                      <a:pt x="1305" y="593"/>
                    </a:lnTo>
                    <a:lnTo>
                      <a:pt x="1289" y="594"/>
                    </a:lnTo>
                    <a:lnTo>
                      <a:pt x="1281" y="594"/>
                    </a:lnTo>
                    <a:lnTo>
                      <a:pt x="1279" y="593"/>
                    </a:lnTo>
                    <a:lnTo>
                      <a:pt x="1277" y="591"/>
                    </a:lnTo>
                    <a:lnTo>
                      <a:pt x="1277" y="591"/>
                    </a:lnTo>
                    <a:lnTo>
                      <a:pt x="1274" y="587"/>
                    </a:lnTo>
                    <a:lnTo>
                      <a:pt x="1271" y="582"/>
                    </a:lnTo>
                    <a:lnTo>
                      <a:pt x="1267" y="580"/>
                    </a:lnTo>
                    <a:lnTo>
                      <a:pt x="1264" y="578"/>
                    </a:lnTo>
                    <a:lnTo>
                      <a:pt x="1256" y="575"/>
                    </a:lnTo>
                    <a:lnTo>
                      <a:pt x="1249" y="575"/>
                    </a:lnTo>
                    <a:lnTo>
                      <a:pt x="1232" y="579"/>
                    </a:lnTo>
                    <a:lnTo>
                      <a:pt x="1224" y="580"/>
                    </a:lnTo>
                    <a:lnTo>
                      <a:pt x="1216" y="580"/>
                    </a:lnTo>
                    <a:lnTo>
                      <a:pt x="1216" y="580"/>
                    </a:lnTo>
                    <a:lnTo>
                      <a:pt x="1213" y="579"/>
                    </a:lnTo>
                    <a:lnTo>
                      <a:pt x="1209" y="577"/>
                    </a:lnTo>
                    <a:lnTo>
                      <a:pt x="1206" y="572"/>
                    </a:lnTo>
                    <a:lnTo>
                      <a:pt x="1203" y="568"/>
                    </a:lnTo>
                    <a:lnTo>
                      <a:pt x="1201" y="557"/>
                    </a:lnTo>
                    <a:lnTo>
                      <a:pt x="1199" y="547"/>
                    </a:lnTo>
                    <a:lnTo>
                      <a:pt x="1199" y="547"/>
                    </a:lnTo>
                    <a:lnTo>
                      <a:pt x="1195" y="516"/>
                    </a:lnTo>
                    <a:lnTo>
                      <a:pt x="1193" y="502"/>
                    </a:lnTo>
                    <a:lnTo>
                      <a:pt x="1190" y="486"/>
                    </a:lnTo>
                    <a:lnTo>
                      <a:pt x="1186" y="471"/>
                    </a:lnTo>
                    <a:lnTo>
                      <a:pt x="1180" y="457"/>
                    </a:lnTo>
                    <a:lnTo>
                      <a:pt x="1172" y="445"/>
                    </a:lnTo>
                    <a:lnTo>
                      <a:pt x="1167" y="439"/>
                    </a:lnTo>
                    <a:lnTo>
                      <a:pt x="1161" y="433"/>
                    </a:lnTo>
                    <a:lnTo>
                      <a:pt x="1161" y="433"/>
                    </a:lnTo>
                    <a:lnTo>
                      <a:pt x="1158" y="431"/>
                    </a:lnTo>
                    <a:lnTo>
                      <a:pt x="1152" y="430"/>
                    </a:lnTo>
                    <a:lnTo>
                      <a:pt x="1148" y="431"/>
                    </a:lnTo>
                    <a:lnTo>
                      <a:pt x="1144" y="433"/>
                    </a:lnTo>
                    <a:lnTo>
                      <a:pt x="1144" y="433"/>
                    </a:lnTo>
                    <a:lnTo>
                      <a:pt x="1140" y="438"/>
                    </a:lnTo>
                    <a:lnTo>
                      <a:pt x="1137" y="444"/>
                    </a:lnTo>
                    <a:lnTo>
                      <a:pt x="1135" y="449"/>
                    </a:lnTo>
                    <a:lnTo>
                      <a:pt x="1133" y="455"/>
                    </a:lnTo>
                    <a:lnTo>
                      <a:pt x="1132" y="467"/>
                    </a:lnTo>
                    <a:lnTo>
                      <a:pt x="1131" y="480"/>
                    </a:lnTo>
                    <a:lnTo>
                      <a:pt x="1130" y="492"/>
                    </a:lnTo>
                    <a:lnTo>
                      <a:pt x="1128" y="505"/>
                    </a:lnTo>
                    <a:lnTo>
                      <a:pt x="1126" y="511"/>
                    </a:lnTo>
                    <a:lnTo>
                      <a:pt x="1124" y="516"/>
                    </a:lnTo>
                    <a:lnTo>
                      <a:pt x="1120" y="521"/>
                    </a:lnTo>
                    <a:lnTo>
                      <a:pt x="1117" y="527"/>
                    </a:lnTo>
                    <a:lnTo>
                      <a:pt x="1117" y="527"/>
                    </a:lnTo>
                    <a:lnTo>
                      <a:pt x="1112" y="530"/>
                    </a:lnTo>
                    <a:lnTo>
                      <a:pt x="1107" y="533"/>
                    </a:lnTo>
                    <a:lnTo>
                      <a:pt x="1102" y="537"/>
                    </a:lnTo>
                    <a:lnTo>
                      <a:pt x="1098" y="539"/>
                    </a:lnTo>
                    <a:lnTo>
                      <a:pt x="1086" y="540"/>
                    </a:lnTo>
                    <a:lnTo>
                      <a:pt x="1076" y="541"/>
                    </a:lnTo>
                    <a:lnTo>
                      <a:pt x="1065" y="539"/>
                    </a:lnTo>
                    <a:lnTo>
                      <a:pt x="1053" y="537"/>
                    </a:lnTo>
                    <a:lnTo>
                      <a:pt x="1031" y="531"/>
                    </a:lnTo>
                    <a:lnTo>
                      <a:pt x="1031" y="531"/>
                    </a:lnTo>
                    <a:lnTo>
                      <a:pt x="1029" y="528"/>
                    </a:lnTo>
                    <a:lnTo>
                      <a:pt x="1031" y="523"/>
                    </a:lnTo>
                    <a:lnTo>
                      <a:pt x="1031" y="523"/>
                    </a:lnTo>
                    <a:lnTo>
                      <a:pt x="1037" y="522"/>
                    </a:lnTo>
                    <a:lnTo>
                      <a:pt x="1043" y="520"/>
                    </a:lnTo>
                    <a:lnTo>
                      <a:pt x="1049" y="516"/>
                    </a:lnTo>
                    <a:lnTo>
                      <a:pt x="1054" y="513"/>
                    </a:lnTo>
                    <a:lnTo>
                      <a:pt x="1062" y="504"/>
                    </a:lnTo>
                    <a:lnTo>
                      <a:pt x="1070" y="494"/>
                    </a:lnTo>
                    <a:lnTo>
                      <a:pt x="1075" y="483"/>
                    </a:lnTo>
                    <a:lnTo>
                      <a:pt x="1078" y="471"/>
                    </a:lnTo>
                    <a:lnTo>
                      <a:pt x="1081" y="458"/>
                    </a:lnTo>
                    <a:lnTo>
                      <a:pt x="1082" y="447"/>
                    </a:lnTo>
                    <a:lnTo>
                      <a:pt x="1082" y="447"/>
                    </a:lnTo>
                    <a:lnTo>
                      <a:pt x="1083" y="421"/>
                    </a:lnTo>
                    <a:lnTo>
                      <a:pt x="1082" y="396"/>
                    </a:lnTo>
                    <a:lnTo>
                      <a:pt x="1079" y="372"/>
                    </a:lnTo>
                    <a:lnTo>
                      <a:pt x="1075" y="347"/>
                    </a:lnTo>
                    <a:lnTo>
                      <a:pt x="1075" y="347"/>
                    </a:lnTo>
                    <a:lnTo>
                      <a:pt x="1072" y="337"/>
                    </a:lnTo>
                    <a:lnTo>
                      <a:pt x="1067" y="325"/>
                    </a:lnTo>
                    <a:lnTo>
                      <a:pt x="1064" y="315"/>
                    </a:lnTo>
                    <a:lnTo>
                      <a:pt x="1064" y="310"/>
                    </a:lnTo>
                    <a:lnTo>
                      <a:pt x="1064" y="306"/>
                    </a:lnTo>
                    <a:lnTo>
                      <a:pt x="1064" y="306"/>
                    </a:lnTo>
                    <a:lnTo>
                      <a:pt x="1065" y="297"/>
                    </a:lnTo>
                    <a:lnTo>
                      <a:pt x="1068" y="288"/>
                    </a:lnTo>
                    <a:lnTo>
                      <a:pt x="1074" y="268"/>
                    </a:lnTo>
                    <a:lnTo>
                      <a:pt x="1076" y="259"/>
                    </a:lnTo>
                    <a:lnTo>
                      <a:pt x="1078" y="250"/>
                    </a:lnTo>
                    <a:lnTo>
                      <a:pt x="1079" y="240"/>
                    </a:lnTo>
                    <a:lnTo>
                      <a:pt x="1079" y="230"/>
                    </a:lnTo>
                    <a:lnTo>
                      <a:pt x="1079" y="230"/>
                    </a:lnTo>
                    <a:lnTo>
                      <a:pt x="1069" y="231"/>
                    </a:lnTo>
                    <a:lnTo>
                      <a:pt x="1058" y="231"/>
                    </a:lnTo>
                    <a:lnTo>
                      <a:pt x="1037" y="232"/>
                    </a:lnTo>
                    <a:lnTo>
                      <a:pt x="1027" y="233"/>
                    </a:lnTo>
                    <a:lnTo>
                      <a:pt x="1018" y="235"/>
                    </a:lnTo>
                    <a:lnTo>
                      <a:pt x="1015" y="238"/>
                    </a:lnTo>
                    <a:lnTo>
                      <a:pt x="1010" y="240"/>
                    </a:lnTo>
                    <a:lnTo>
                      <a:pt x="1008" y="243"/>
                    </a:lnTo>
                    <a:lnTo>
                      <a:pt x="1004" y="248"/>
                    </a:lnTo>
                    <a:lnTo>
                      <a:pt x="1004" y="248"/>
                    </a:lnTo>
                    <a:lnTo>
                      <a:pt x="1002" y="254"/>
                    </a:lnTo>
                    <a:lnTo>
                      <a:pt x="1001" y="260"/>
                    </a:lnTo>
                    <a:lnTo>
                      <a:pt x="999" y="274"/>
                    </a:lnTo>
                    <a:lnTo>
                      <a:pt x="998" y="280"/>
                    </a:lnTo>
                    <a:lnTo>
                      <a:pt x="994" y="285"/>
                    </a:lnTo>
                    <a:lnTo>
                      <a:pt x="990" y="292"/>
                    </a:lnTo>
                    <a:lnTo>
                      <a:pt x="983" y="298"/>
                    </a:lnTo>
                    <a:lnTo>
                      <a:pt x="983" y="298"/>
                    </a:lnTo>
                    <a:lnTo>
                      <a:pt x="982" y="299"/>
                    </a:lnTo>
                    <a:lnTo>
                      <a:pt x="981" y="301"/>
                    </a:lnTo>
                    <a:lnTo>
                      <a:pt x="981" y="307"/>
                    </a:lnTo>
                    <a:lnTo>
                      <a:pt x="981" y="321"/>
                    </a:lnTo>
                    <a:lnTo>
                      <a:pt x="981" y="321"/>
                    </a:lnTo>
                    <a:lnTo>
                      <a:pt x="977" y="320"/>
                    </a:lnTo>
                    <a:lnTo>
                      <a:pt x="973" y="321"/>
                    </a:lnTo>
                    <a:lnTo>
                      <a:pt x="969" y="323"/>
                    </a:lnTo>
                    <a:lnTo>
                      <a:pt x="967" y="326"/>
                    </a:lnTo>
                    <a:lnTo>
                      <a:pt x="963" y="329"/>
                    </a:lnTo>
                    <a:lnTo>
                      <a:pt x="960" y="331"/>
                    </a:lnTo>
                    <a:lnTo>
                      <a:pt x="956" y="332"/>
                    </a:lnTo>
                    <a:lnTo>
                      <a:pt x="952" y="331"/>
                    </a:lnTo>
                    <a:lnTo>
                      <a:pt x="952" y="331"/>
                    </a:lnTo>
                    <a:lnTo>
                      <a:pt x="951" y="339"/>
                    </a:lnTo>
                    <a:lnTo>
                      <a:pt x="952" y="346"/>
                    </a:lnTo>
                    <a:lnTo>
                      <a:pt x="954" y="353"/>
                    </a:lnTo>
                    <a:lnTo>
                      <a:pt x="958" y="359"/>
                    </a:lnTo>
                    <a:lnTo>
                      <a:pt x="965" y="373"/>
                    </a:lnTo>
                    <a:lnTo>
                      <a:pt x="967" y="380"/>
                    </a:lnTo>
                    <a:lnTo>
                      <a:pt x="969" y="387"/>
                    </a:lnTo>
                    <a:lnTo>
                      <a:pt x="969" y="387"/>
                    </a:lnTo>
                    <a:lnTo>
                      <a:pt x="969" y="389"/>
                    </a:lnTo>
                    <a:lnTo>
                      <a:pt x="968" y="390"/>
                    </a:lnTo>
                    <a:lnTo>
                      <a:pt x="963" y="395"/>
                    </a:lnTo>
                    <a:lnTo>
                      <a:pt x="962" y="398"/>
                    </a:lnTo>
                    <a:lnTo>
                      <a:pt x="961" y="400"/>
                    </a:lnTo>
                    <a:lnTo>
                      <a:pt x="961" y="403"/>
                    </a:lnTo>
                    <a:lnTo>
                      <a:pt x="962" y="406"/>
                    </a:lnTo>
                    <a:lnTo>
                      <a:pt x="962" y="406"/>
                    </a:lnTo>
                    <a:lnTo>
                      <a:pt x="967" y="412"/>
                    </a:lnTo>
                    <a:lnTo>
                      <a:pt x="970" y="419"/>
                    </a:lnTo>
                    <a:lnTo>
                      <a:pt x="971" y="422"/>
                    </a:lnTo>
                    <a:lnTo>
                      <a:pt x="973" y="425"/>
                    </a:lnTo>
                    <a:lnTo>
                      <a:pt x="971" y="428"/>
                    </a:lnTo>
                    <a:lnTo>
                      <a:pt x="970" y="430"/>
                    </a:lnTo>
                    <a:lnTo>
                      <a:pt x="970" y="430"/>
                    </a:lnTo>
                    <a:lnTo>
                      <a:pt x="966" y="433"/>
                    </a:lnTo>
                    <a:lnTo>
                      <a:pt x="962" y="437"/>
                    </a:lnTo>
                    <a:lnTo>
                      <a:pt x="958" y="438"/>
                    </a:lnTo>
                    <a:lnTo>
                      <a:pt x="952" y="439"/>
                    </a:lnTo>
                    <a:lnTo>
                      <a:pt x="948" y="439"/>
                    </a:lnTo>
                    <a:lnTo>
                      <a:pt x="942" y="438"/>
                    </a:lnTo>
                    <a:lnTo>
                      <a:pt x="937" y="437"/>
                    </a:lnTo>
                    <a:lnTo>
                      <a:pt x="933" y="434"/>
                    </a:lnTo>
                    <a:lnTo>
                      <a:pt x="933" y="434"/>
                    </a:lnTo>
                    <a:lnTo>
                      <a:pt x="915" y="425"/>
                    </a:lnTo>
                    <a:lnTo>
                      <a:pt x="895" y="417"/>
                    </a:lnTo>
                    <a:lnTo>
                      <a:pt x="876" y="408"/>
                    </a:lnTo>
                    <a:lnTo>
                      <a:pt x="858" y="399"/>
                    </a:lnTo>
                    <a:lnTo>
                      <a:pt x="858" y="399"/>
                    </a:lnTo>
                    <a:lnTo>
                      <a:pt x="847" y="394"/>
                    </a:lnTo>
                    <a:lnTo>
                      <a:pt x="837" y="390"/>
                    </a:lnTo>
                    <a:lnTo>
                      <a:pt x="832" y="390"/>
                    </a:lnTo>
                    <a:lnTo>
                      <a:pt x="826" y="389"/>
                    </a:lnTo>
                    <a:lnTo>
                      <a:pt x="820" y="390"/>
                    </a:lnTo>
                    <a:lnTo>
                      <a:pt x="816" y="392"/>
                    </a:lnTo>
                    <a:lnTo>
                      <a:pt x="816" y="392"/>
                    </a:lnTo>
                    <a:lnTo>
                      <a:pt x="808" y="398"/>
                    </a:lnTo>
                    <a:lnTo>
                      <a:pt x="801" y="404"/>
                    </a:lnTo>
                    <a:lnTo>
                      <a:pt x="797" y="407"/>
                    </a:lnTo>
                    <a:lnTo>
                      <a:pt x="796" y="411"/>
                    </a:lnTo>
                    <a:lnTo>
                      <a:pt x="795" y="416"/>
                    </a:lnTo>
                    <a:lnTo>
                      <a:pt x="795" y="422"/>
                    </a:lnTo>
                    <a:lnTo>
                      <a:pt x="795" y="422"/>
                    </a:lnTo>
                    <a:lnTo>
                      <a:pt x="770" y="422"/>
                    </a:lnTo>
                    <a:lnTo>
                      <a:pt x="770" y="422"/>
                    </a:lnTo>
                    <a:lnTo>
                      <a:pt x="771" y="424"/>
                    </a:lnTo>
                    <a:lnTo>
                      <a:pt x="771" y="428"/>
                    </a:lnTo>
                    <a:lnTo>
                      <a:pt x="770" y="430"/>
                    </a:lnTo>
                    <a:lnTo>
                      <a:pt x="768" y="432"/>
                    </a:lnTo>
                    <a:lnTo>
                      <a:pt x="764" y="437"/>
                    </a:lnTo>
                    <a:lnTo>
                      <a:pt x="764" y="439"/>
                    </a:lnTo>
                    <a:lnTo>
                      <a:pt x="766" y="441"/>
                    </a:lnTo>
                    <a:lnTo>
                      <a:pt x="766" y="441"/>
                    </a:lnTo>
                    <a:lnTo>
                      <a:pt x="759" y="440"/>
                    </a:lnTo>
                    <a:lnTo>
                      <a:pt x="752" y="437"/>
                    </a:lnTo>
                    <a:lnTo>
                      <a:pt x="742" y="428"/>
                    </a:lnTo>
                    <a:lnTo>
                      <a:pt x="736" y="424"/>
                    </a:lnTo>
                    <a:lnTo>
                      <a:pt x="730" y="422"/>
                    </a:lnTo>
                    <a:lnTo>
                      <a:pt x="725" y="421"/>
                    </a:lnTo>
                    <a:lnTo>
                      <a:pt x="717" y="423"/>
                    </a:lnTo>
                    <a:lnTo>
                      <a:pt x="717" y="423"/>
                    </a:lnTo>
                    <a:lnTo>
                      <a:pt x="717" y="424"/>
                    </a:lnTo>
                    <a:lnTo>
                      <a:pt x="717" y="427"/>
                    </a:lnTo>
                    <a:lnTo>
                      <a:pt x="717" y="432"/>
                    </a:lnTo>
                    <a:lnTo>
                      <a:pt x="717" y="432"/>
                    </a:lnTo>
                    <a:lnTo>
                      <a:pt x="713" y="431"/>
                    </a:lnTo>
                    <a:lnTo>
                      <a:pt x="710" y="432"/>
                    </a:lnTo>
                    <a:lnTo>
                      <a:pt x="706" y="434"/>
                    </a:lnTo>
                    <a:lnTo>
                      <a:pt x="700" y="440"/>
                    </a:lnTo>
                    <a:lnTo>
                      <a:pt x="700" y="440"/>
                    </a:lnTo>
                    <a:lnTo>
                      <a:pt x="697" y="441"/>
                    </a:lnTo>
                    <a:lnTo>
                      <a:pt x="693" y="440"/>
                    </a:lnTo>
                    <a:lnTo>
                      <a:pt x="685" y="434"/>
                    </a:lnTo>
                    <a:lnTo>
                      <a:pt x="680" y="432"/>
                    </a:lnTo>
                    <a:lnTo>
                      <a:pt x="677" y="431"/>
                    </a:lnTo>
                    <a:lnTo>
                      <a:pt x="673" y="431"/>
                    </a:lnTo>
                    <a:lnTo>
                      <a:pt x="671" y="432"/>
                    </a:lnTo>
                    <a:lnTo>
                      <a:pt x="670" y="433"/>
                    </a:lnTo>
                    <a:lnTo>
                      <a:pt x="670" y="433"/>
                    </a:lnTo>
                    <a:lnTo>
                      <a:pt x="664" y="442"/>
                    </a:lnTo>
                    <a:lnTo>
                      <a:pt x="658" y="449"/>
                    </a:lnTo>
                    <a:lnTo>
                      <a:pt x="650" y="457"/>
                    </a:lnTo>
                    <a:lnTo>
                      <a:pt x="642" y="463"/>
                    </a:lnTo>
                    <a:lnTo>
                      <a:pt x="633" y="467"/>
                    </a:lnTo>
                    <a:lnTo>
                      <a:pt x="623" y="471"/>
                    </a:lnTo>
                    <a:lnTo>
                      <a:pt x="614" y="472"/>
                    </a:lnTo>
                    <a:lnTo>
                      <a:pt x="604" y="472"/>
                    </a:lnTo>
                    <a:lnTo>
                      <a:pt x="604" y="472"/>
                    </a:lnTo>
                    <a:lnTo>
                      <a:pt x="605" y="466"/>
                    </a:lnTo>
                    <a:lnTo>
                      <a:pt x="608" y="462"/>
                    </a:lnTo>
                    <a:lnTo>
                      <a:pt x="610" y="457"/>
                    </a:lnTo>
                    <a:lnTo>
                      <a:pt x="612" y="454"/>
                    </a:lnTo>
                    <a:lnTo>
                      <a:pt x="619" y="447"/>
                    </a:lnTo>
                    <a:lnTo>
                      <a:pt x="627" y="440"/>
                    </a:lnTo>
                    <a:lnTo>
                      <a:pt x="627" y="440"/>
                    </a:lnTo>
                    <a:lnTo>
                      <a:pt x="629" y="438"/>
                    </a:lnTo>
                    <a:lnTo>
                      <a:pt x="630" y="434"/>
                    </a:lnTo>
                    <a:lnTo>
                      <a:pt x="634" y="427"/>
                    </a:lnTo>
                    <a:lnTo>
                      <a:pt x="634" y="427"/>
                    </a:lnTo>
                    <a:lnTo>
                      <a:pt x="622" y="421"/>
                    </a:lnTo>
                    <a:lnTo>
                      <a:pt x="612" y="414"/>
                    </a:lnTo>
                    <a:lnTo>
                      <a:pt x="608" y="412"/>
                    </a:lnTo>
                    <a:lnTo>
                      <a:pt x="602" y="411"/>
                    </a:lnTo>
                    <a:lnTo>
                      <a:pt x="596" y="411"/>
                    </a:lnTo>
                    <a:lnTo>
                      <a:pt x="589" y="412"/>
                    </a:lnTo>
                    <a:lnTo>
                      <a:pt x="589" y="412"/>
                    </a:lnTo>
                    <a:lnTo>
                      <a:pt x="584" y="414"/>
                    </a:lnTo>
                    <a:lnTo>
                      <a:pt x="579" y="417"/>
                    </a:lnTo>
                    <a:lnTo>
                      <a:pt x="571" y="427"/>
                    </a:lnTo>
                    <a:lnTo>
                      <a:pt x="563" y="434"/>
                    </a:lnTo>
                    <a:lnTo>
                      <a:pt x="559" y="438"/>
                    </a:lnTo>
                    <a:lnTo>
                      <a:pt x="554" y="440"/>
                    </a:lnTo>
                    <a:lnTo>
                      <a:pt x="554" y="440"/>
                    </a:lnTo>
                    <a:lnTo>
                      <a:pt x="544" y="444"/>
                    </a:lnTo>
                    <a:lnTo>
                      <a:pt x="532" y="446"/>
                    </a:lnTo>
                    <a:lnTo>
                      <a:pt x="511" y="449"/>
                    </a:lnTo>
                    <a:lnTo>
                      <a:pt x="511" y="449"/>
                    </a:lnTo>
                    <a:lnTo>
                      <a:pt x="506" y="450"/>
                    </a:lnTo>
                    <a:lnTo>
                      <a:pt x="504" y="454"/>
                    </a:lnTo>
                    <a:lnTo>
                      <a:pt x="502" y="456"/>
                    </a:lnTo>
                    <a:lnTo>
                      <a:pt x="501" y="459"/>
                    </a:lnTo>
                    <a:lnTo>
                      <a:pt x="499" y="463"/>
                    </a:lnTo>
                    <a:lnTo>
                      <a:pt x="497" y="465"/>
                    </a:lnTo>
                    <a:lnTo>
                      <a:pt x="495" y="467"/>
                    </a:lnTo>
                    <a:lnTo>
                      <a:pt x="492" y="467"/>
                    </a:lnTo>
                    <a:lnTo>
                      <a:pt x="492" y="467"/>
                    </a:lnTo>
                    <a:lnTo>
                      <a:pt x="492" y="477"/>
                    </a:lnTo>
                    <a:lnTo>
                      <a:pt x="489" y="486"/>
                    </a:lnTo>
                    <a:lnTo>
                      <a:pt x="486" y="494"/>
                    </a:lnTo>
                    <a:lnTo>
                      <a:pt x="481" y="502"/>
                    </a:lnTo>
                    <a:lnTo>
                      <a:pt x="474" y="508"/>
                    </a:lnTo>
                    <a:lnTo>
                      <a:pt x="468" y="514"/>
                    </a:lnTo>
                    <a:lnTo>
                      <a:pt x="460" y="519"/>
                    </a:lnTo>
                    <a:lnTo>
                      <a:pt x="452" y="521"/>
                    </a:lnTo>
                    <a:lnTo>
                      <a:pt x="452" y="521"/>
                    </a:lnTo>
                    <a:lnTo>
                      <a:pt x="440" y="523"/>
                    </a:lnTo>
                    <a:lnTo>
                      <a:pt x="436" y="524"/>
                    </a:lnTo>
                    <a:lnTo>
                      <a:pt x="430" y="524"/>
                    </a:lnTo>
                    <a:lnTo>
                      <a:pt x="424" y="523"/>
                    </a:lnTo>
                    <a:lnTo>
                      <a:pt x="420" y="521"/>
                    </a:lnTo>
                    <a:lnTo>
                      <a:pt x="416" y="517"/>
                    </a:lnTo>
                    <a:lnTo>
                      <a:pt x="414" y="512"/>
                    </a:lnTo>
                    <a:lnTo>
                      <a:pt x="414" y="512"/>
                    </a:lnTo>
                    <a:lnTo>
                      <a:pt x="413" y="505"/>
                    </a:lnTo>
                    <a:lnTo>
                      <a:pt x="414" y="499"/>
                    </a:lnTo>
                    <a:lnTo>
                      <a:pt x="416" y="494"/>
                    </a:lnTo>
                    <a:lnTo>
                      <a:pt x="420" y="489"/>
                    </a:lnTo>
                    <a:lnTo>
                      <a:pt x="427" y="479"/>
                    </a:lnTo>
                    <a:lnTo>
                      <a:pt x="430" y="473"/>
                    </a:lnTo>
                    <a:lnTo>
                      <a:pt x="432" y="467"/>
                    </a:lnTo>
                    <a:lnTo>
                      <a:pt x="432" y="467"/>
                    </a:lnTo>
                    <a:lnTo>
                      <a:pt x="433" y="464"/>
                    </a:lnTo>
                    <a:lnTo>
                      <a:pt x="431" y="461"/>
                    </a:lnTo>
                    <a:lnTo>
                      <a:pt x="427" y="457"/>
                    </a:lnTo>
                    <a:lnTo>
                      <a:pt x="423" y="456"/>
                    </a:lnTo>
                    <a:lnTo>
                      <a:pt x="422" y="454"/>
                    </a:lnTo>
                    <a:lnTo>
                      <a:pt x="421" y="450"/>
                    </a:lnTo>
                    <a:lnTo>
                      <a:pt x="423" y="447"/>
                    </a:lnTo>
                    <a:lnTo>
                      <a:pt x="423" y="447"/>
                    </a:lnTo>
                    <a:lnTo>
                      <a:pt x="406" y="445"/>
                    </a:lnTo>
                    <a:lnTo>
                      <a:pt x="398" y="442"/>
                    </a:lnTo>
                    <a:lnTo>
                      <a:pt x="390" y="439"/>
                    </a:lnTo>
                    <a:lnTo>
                      <a:pt x="383" y="436"/>
                    </a:lnTo>
                    <a:lnTo>
                      <a:pt x="378" y="429"/>
                    </a:lnTo>
                    <a:lnTo>
                      <a:pt x="377" y="425"/>
                    </a:lnTo>
                    <a:lnTo>
                      <a:pt x="375" y="422"/>
                    </a:lnTo>
                    <a:lnTo>
                      <a:pt x="373" y="412"/>
                    </a:lnTo>
                    <a:lnTo>
                      <a:pt x="373" y="412"/>
                    </a:lnTo>
                    <a:lnTo>
                      <a:pt x="361" y="411"/>
                    </a:lnTo>
                    <a:lnTo>
                      <a:pt x="355" y="411"/>
                    </a:lnTo>
                    <a:lnTo>
                      <a:pt x="353" y="412"/>
                    </a:lnTo>
                    <a:lnTo>
                      <a:pt x="350" y="413"/>
                    </a:lnTo>
                    <a:lnTo>
                      <a:pt x="350" y="413"/>
                    </a:lnTo>
                    <a:lnTo>
                      <a:pt x="348" y="416"/>
                    </a:lnTo>
                    <a:lnTo>
                      <a:pt x="348" y="420"/>
                    </a:lnTo>
                    <a:lnTo>
                      <a:pt x="348" y="423"/>
                    </a:lnTo>
                    <a:lnTo>
                      <a:pt x="349" y="427"/>
                    </a:lnTo>
                    <a:lnTo>
                      <a:pt x="353" y="434"/>
                    </a:lnTo>
                    <a:lnTo>
                      <a:pt x="356" y="441"/>
                    </a:lnTo>
                    <a:lnTo>
                      <a:pt x="356" y="441"/>
                    </a:lnTo>
                    <a:lnTo>
                      <a:pt x="360" y="446"/>
                    </a:lnTo>
                    <a:lnTo>
                      <a:pt x="364" y="450"/>
                    </a:lnTo>
                    <a:lnTo>
                      <a:pt x="373" y="457"/>
                    </a:lnTo>
                    <a:lnTo>
                      <a:pt x="377" y="461"/>
                    </a:lnTo>
                    <a:lnTo>
                      <a:pt x="379" y="465"/>
                    </a:lnTo>
                    <a:lnTo>
                      <a:pt x="379" y="470"/>
                    </a:lnTo>
                    <a:lnTo>
                      <a:pt x="375" y="475"/>
                    </a:lnTo>
                    <a:lnTo>
                      <a:pt x="375" y="475"/>
                    </a:lnTo>
                    <a:lnTo>
                      <a:pt x="373" y="481"/>
                    </a:lnTo>
                    <a:lnTo>
                      <a:pt x="370" y="488"/>
                    </a:lnTo>
                    <a:lnTo>
                      <a:pt x="366" y="491"/>
                    </a:lnTo>
                    <a:lnTo>
                      <a:pt x="363" y="494"/>
                    </a:lnTo>
                    <a:lnTo>
                      <a:pt x="360" y="494"/>
                    </a:lnTo>
                    <a:lnTo>
                      <a:pt x="354" y="492"/>
                    </a:lnTo>
                    <a:lnTo>
                      <a:pt x="354" y="492"/>
                    </a:lnTo>
                    <a:lnTo>
                      <a:pt x="353" y="499"/>
                    </a:lnTo>
                    <a:lnTo>
                      <a:pt x="354" y="504"/>
                    </a:lnTo>
                    <a:lnTo>
                      <a:pt x="356" y="508"/>
                    </a:lnTo>
                    <a:lnTo>
                      <a:pt x="361" y="513"/>
                    </a:lnTo>
                    <a:lnTo>
                      <a:pt x="365" y="516"/>
                    </a:lnTo>
                    <a:lnTo>
                      <a:pt x="371" y="519"/>
                    </a:lnTo>
                    <a:lnTo>
                      <a:pt x="383" y="524"/>
                    </a:lnTo>
                    <a:lnTo>
                      <a:pt x="383" y="524"/>
                    </a:lnTo>
                    <a:lnTo>
                      <a:pt x="383" y="525"/>
                    </a:lnTo>
                    <a:lnTo>
                      <a:pt x="385" y="530"/>
                    </a:lnTo>
                    <a:lnTo>
                      <a:pt x="383" y="533"/>
                    </a:lnTo>
                    <a:lnTo>
                      <a:pt x="382" y="537"/>
                    </a:lnTo>
                    <a:lnTo>
                      <a:pt x="382" y="537"/>
                    </a:lnTo>
                    <a:lnTo>
                      <a:pt x="377" y="543"/>
                    </a:lnTo>
                    <a:lnTo>
                      <a:pt x="373" y="547"/>
                    </a:lnTo>
                    <a:lnTo>
                      <a:pt x="372" y="553"/>
                    </a:lnTo>
                    <a:lnTo>
                      <a:pt x="371" y="558"/>
                    </a:lnTo>
                    <a:lnTo>
                      <a:pt x="372" y="570"/>
                    </a:lnTo>
                    <a:lnTo>
                      <a:pt x="373" y="583"/>
                    </a:lnTo>
                    <a:lnTo>
                      <a:pt x="373" y="583"/>
                    </a:lnTo>
                    <a:lnTo>
                      <a:pt x="370" y="582"/>
                    </a:lnTo>
                    <a:lnTo>
                      <a:pt x="368" y="583"/>
                    </a:lnTo>
                    <a:lnTo>
                      <a:pt x="365" y="586"/>
                    </a:lnTo>
                    <a:lnTo>
                      <a:pt x="364" y="588"/>
                    </a:lnTo>
                    <a:lnTo>
                      <a:pt x="364" y="588"/>
                    </a:lnTo>
                    <a:lnTo>
                      <a:pt x="365" y="591"/>
                    </a:lnTo>
                    <a:lnTo>
                      <a:pt x="366" y="594"/>
                    </a:lnTo>
                    <a:lnTo>
                      <a:pt x="371" y="598"/>
                    </a:lnTo>
                    <a:lnTo>
                      <a:pt x="375" y="603"/>
                    </a:lnTo>
                    <a:lnTo>
                      <a:pt x="378" y="605"/>
                    </a:lnTo>
                    <a:lnTo>
                      <a:pt x="379" y="608"/>
                    </a:lnTo>
                    <a:lnTo>
                      <a:pt x="379" y="608"/>
                    </a:lnTo>
                    <a:lnTo>
                      <a:pt x="379" y="612"/>
                    </a:lnTo>
                    <a:lnTo>
                      <a:pt x="378" y="614"/>
                    </a:lnTo>
                    <a:lnTo>
                      <a:pt x="377" y="616"/>
                    </a:lnTo>
                    <a:lnTo>
                      <a:pt x="373" y="618"/>
                    </a:lnTo>
                    <a:lnTo>
                      <a:pt x="373" y="618"/>
                    </a:lnTo>
                    <a:lnTo>
                      <a:pt x="371" y="619"/>
                    </a:lnTo>
                    <a:lnTo>
                      <a:pt x="369" y="619"/>
                    </a:lnTo>
                    <a:lnTo>
                      <a:pt x="364" y="615"/>
                    </a:lnTo>
                    <a:lnTo>
                      <a:pt x="360" y="613"/>
                    </a:lnTo>
                    <a:lnTo>
                      <a:pt x="357" y="613"/>
                    </a:lnTo>
                    <a:lnTo>
                      <a:pt x="354" y="613"/>
                    </a:lnTo>
                    <a:lnTo>
                      <a:pt x="354" y="613"/>
                    </a:lnTo>
                    <a:lnTo>
                      <a:pt x="355" y="602"/>
                    </a:lnTo>
                    <a:lnTo>
                      <a:pt x="356" y="589"/>
                    </a:lnTo>
                    <a:lnTo>
                      <a:pt x="355" y="578"/>
                    </a:lnTo>
                    <a:lnTo>
                      <a:pt x="354" y="574"/>
                    </a:lnTo>
                    <a:lnTo>
                      <a:pt x="352" y="571"/>
                    </a:lnTo>
                    <a:lnTo>
                      <a:pt x="352" y="571"/>
                    </a:lnTo>
                    <a:lnTo>
                      <a:pt x="346" y="566"/>
                    </a:lnTo>
                    <a:lnTo>
                      <a:pt x="340" y="564"/>
                    </a:lnTo>
                    <a:lnTo>
                      <a:pt x="325" y="560"/>
                    </a:lnTo>
                    <a:lnTo>
                      <a:pt x="296" y="553"/>
                    </a:lnTo>
                    <a:lnTo>
                      <a:pt x="296" y="553"/>
                    </a:lnTo>
                    <a:lnTo>
                      <a:pt x="295" y="561"/>
                    </a:lnTo>
                    <a:lnTo>
                      <a:pt x="295" y="564"/>
                    </a:lnTo>
                    <a:lnTo>
                      <a:pt x="296" y="566"/>
                    </a:lnTo>
                    <a:lnTo>
                      <a:pt x="296" y="566"/>
                    </a:lnTo>
                    <a:lnTo>
                      <a:pt x="311" y="579"/>
                    </a:lnTo>
                    <a:lnTo>
                      <a:pt x="317" y="585"/>
                    </a:lnTo>
                    <a:lnTo>
                      <a:pt x="322" y="591"/>
                    </a:lnTo>
                    <a:lnTo>
                      <a:pt x="325" y="597"/>
                    </a:lnTo>
                    <a:lnTo>
                      <a:pt x="328" y="603"/>
                    </a:lnTo>
                    <a:lnTo>
                      <a:pt x="327" y="606"/>
                    </a:lnTo>
                    <a:lnTo>
                      <a:pt x="325" y="608"/>
                    </a:lnTo>
                    <a:lnTo>
                      <a:pt x="324" y="611"/>
                    </a:lnTo>
                    <a:lnTo>
                      <a:pt x="321" y="613"/>
                    </a:lnTo>
                    <a:lnTo>
                      <a:pt x="321" y="613"/>
                    </a:lnTo>
                    <a:lnTo>
                      <a:pt x="319" y="614"/>
                    </a:lnTo>
                    <a:lnTo>
                      <a:pt x="316" y="614"/>
                    </a:lnTo>
                    <a:lnTo>
                      <a:pt x="314" y="613"/>
                    </a:lnTo>
                    <a:lnTo>
                      <a:pt x="312" y="610"/>
                    </a:lnTo>
                    <a:lnTo>
                      <a:pt x="308" y="603"/>
                    </a:lnTo>
                    <a:lnTo>
                      <a:pt x="305" y="594"/>
                    </a:lnTo>
                    <a:lnTo>
                      <a:pt x="302" y="586"/>
                    </a:lnTo>
                    <a:lnTo>
                      <a:pt x="299" y="581"/>
                    </a:lnTo>
                    <a:lnTo>
                      <a:pt x="297" y="579"/>
                    </a:lnTo>
                    <a:lnTo>
                      <a:pt x="295" y="577"/>
                    </a:lnTo>
                    <a:lnTo>
                      <a:pt x="291" y="575"/>
                    </a:lnTo>
                    <a:lnTo>
                      <a:pt x="287" y="575"/>
                    </a:lnTo>
                    <a:lnTo>
                      <a:pt x="283" y="577"/>
                    </a:lnTo>
                    <a:lnTo>
                      <a:pt x="283" y="577"/>
                    </a:lnTo>
                    <a:lnTo>
                      <a:pt x="280" y="580"/>
                    </a:lnTo>
                    <a:lnTo>
                      <a:pt x="278" y="583"/>
                    </a:lnTo>
                    <a:lnTo>
                      <a:pt x="274" y="593"/>
                    </a:lnTo>
                    <a:lnTo>
                      <a:pt x="273" y="596"/>
                    </a:lnTo>
                    <a:lnTo>
                      <a:pt x="271" y="601"/>
                    </a:lnTo>
                    <a:lnTo>
                      <a:pt x="266" y="604"/>
                    </a:lnTo>
                    <a:lnTo>
                      <a:pt x="261" y="607"/>
                    </a:lnTo>
                    <a:lnTo>
                      <a:pt x="261" y="607"/>
                    </a:lnTo>
                    <a:lnTo>
                      <a:pt x="255" y="607"/>
                    </a:lnTo>
                    <a:lnTo>
                      <a:pt x="249" y="607"/>
                    </a:lnTo>
                    <a:lnTo>
                      <a:pt x="244" y="606"/>
                    </a:lnTo>
                    <a:lnTo>
                      <a:pt x="239" y="603"/>
                    </a:lnTo>
                    <a:lnTo>
                      <a:pt x="228" y="597"/>
                    </a:lnTo>
                    <a:lnTo>
                      <a:pt x="223" y="595"/>
                    </a:lnTo>
                    <a:lnTo>
                      <a:pt x="217" y="593"/>
                    </a:lnTo>
                    <a:lnTo>
                      <a:pt x="217" y="593"/>
                    </a:lnTo>
                    <a:lnTo>
                      <a:pt x="215" y="602"/>
                    </a:lnTo>
                    <a:lnTo>
                      <a:pt x="213" y="610"/>
                    </a:lnTo>
                    <a:lnTo>
                      <a:pt x="208" y="616"/>
                    </a:lnTo>
                    <a:lnTo>
                      <a:pt x="204" y="622"/>
                    </a:lnTo>
                    <a:lnTo>
                      <a:pt x="198" y="626"/>
                    </a:lnTo>
                    <a:lnTo>
                      <a:pt x="192" y="627"/>
                    </a:lnTo>
                    <a:lnTo>
                      <a:pt x="189" y="627"/>
                    </a:lnTo>
                    <a:lnTo>
                      <a:pt x="187" y="626"/>
                    </a:lnTo>
                    <a:lnTo>
                      <a:pt x="183" y="623"/>
                    </a:lnTo>
                    <a:lnTo>
                      <a:pt x="181" y="621"/>
                    </a:lnTo>
                    <a:lnTo>
                      <a:pt x="181" y="621"/>
                    </a:lnTo>
                    <a:lnTo>
                      <a:pt x="174" y="612"/>
                    </a:lnTo>
                    <a:lnTo>
                      <a:pt x="167" y="602"/>
                    </a:lnTo>
                    <a:lnTo>
                      <a:pt x="161" y="590"/>
                    </a:lnTo>
                    <a:lnTo>
                      <a:pt x="156" y="579"/>
                    </a:lnTo>
                    <a:lnTo>
                      <a:pt x="154" y="566"/>
                    </a:lnTo>
                    <a:lnTo>
                      <a:pt x="154" y="561"/>
                    </a:lnTo>
                    <a:lnTo>
                      <a:pt x="154" y="556"/>
                    </a:lnTo>
                    <a:lnTo>
                      <a:pt x="156" y="550"/>
                    </a:lnTo>
                    <a:lnTo>
                      <a:pt x="158" y="546"/>
                    </a:lnTo>
                    <a:lnTo>
                      <a:pt x="162" y="540"/>
                    </a:lnTo>
                    <a:lnTo>
                      <a:pt x="166" y="537"/>
                    </a:lnTo>
                    <a:lnTo>
                      <a:pt x="166" y="537"/>
                    </a:lnTo>
                    <a:lnTo>
                      <a:pt x="170" y="535"/>
                    </a:lnTo>
                    <a:lnTo>
                      <a:pt x="173" y="533"/>
                    </a:lnTo>
                    <a:lnTo>
                      <a:pt x="180" y="533"/>
                    </a:lnTo>
                    <a:lnTo>
                      <a:pt x="188" y="536"/>
                    </a:lnTo>
                    <a:lnTo>
                      <a:pt x="196" y="539"/>
                    </a:lnTo>
                    <a:lnTo>
                      <a:pt x="205" y="543"/>
                    </a:lnTo>
                    <a:lnTo>
                      <a:pt x="213" y="545"/>
                    </a:lnTo>
                    <a:lnTo>
                      <a:pt x="222" y="547"/>
                    </a:lnTo>
                    <a:lnTo>
                      <a:pt x="227" y="547"/>
                    </a:lnTo>
                    <a:lnTo>
                      <a:pt x="231" y="546"/>
                    </a:lnTo>
                    <a:lnTo>
                      <a:pt x="231" y="546"/>
                    </a:lnTo>
                    <a:lnTo>
                      <a:pt x="252" y="544"/>
                    </a:lnTo>
                    <a:lnTo>
                      <a:pt x="263" y="541"/>
                    </a:lnTo>
                    <a:lnTo>
                      <a:pt x="273" y="539"/>
                    </a:lnTo>
                    <a:lnTo>
                      <a:pt x="282" y="536"/>
                    </a:lnTo>
                    <a:lnTo>
                      <a:pt x="286" y="533"/>
                    </a:lnTo>
                    <a:lnTo>
                      <a:pt x="289" y="530"/>
                    </a:lnTo>
                    <a:lnTo>
                      <a:pt x="291" y="527"/>
                    </a:lnTo>
                    <a:lnTo>
                      <a:pt x="294" y="523"/>
                    </a:lnTo>
                    <a:lnTo>
                      <a:pt x="295" y="517"/>
                    </a:lnTo>
                    <a:lnTo>
                      <a:pt x="296" y="513"/>
                    </a:lnTo>
                    <a:lnTo>
                      <a:pt x="296" y="513"/>
                    </a:lnTo>
                    <a:lnTo>
                      <a:pt x="292" y="513"/>
                    </a:lnTo>
                    <a:lnTo>
                      <a:pt x="290" y="511"/>
                    </a:lnTo>
                    <a:lnTo>
                      <a:pt x="287" y="505"/>
                    </a:lnTo>
                    <a:lnTo>
                      <a:pt x="285" y="503"/>
                    </a:lnTo>
                    <a:lnTo>
                      <a:pt x="282" y="500"/>
                    </a:lnTo>
                    <a:lnTo>
                      <a:pt x="280" y="500"/>
                    </a:lnTo>
                    <a:lnTo>
                      <a:pt x="275" y="503"/>
                    </a:lnTo>
                    <a:lnTo>
                      <a:pt x="275" y="503"/>
                    </a:lnTo>
                    <a:lnTo>
                      <a:pt x="275" y="496"/>
                    </a:lnTo>
                    <a:lnTo>
                      <a:pt x="275" y="489"/>
                    </a:lnTo>
                    <a:lnTo>
                      <a:pt x="275" y="486"/>
                    </a:lnTo>
                    <a:lnTo>
                      <a:pt x="277" y="482"/>
                    </a:lnTo>
                    <a:lnTo>
                      <a:pt x="278" y="480"/>
                    </a:lnTo>
                    <a:lnTo>
                      <a:pt x="281" y="477"/>
                    </a:lnTo>
                    <a:lnTo>
                      <a:pt x="281" y="477"/>
                    </a:lnTo>
                    <a:lnTo>
                      <a:pt x="271" y="470"/>
                    </a:lnTo>
                    <a:lnTo>
                      <a:pt x="262" y="461"/>
                    </a:lnTo>
                    <a:lnTo>
                      <a:pt x="254" y="452"/>
                    </a:lnTo>
                    <a:lnTo>
                      <a:pt x="245" y="445"/>
                    </a:lnTo>
                    <a:lnTo>
                      <a:pt x="245" y="445"/>
                    </a:lnTo>
                    <a:lnTo>
                      <a:pt x="239" y="442"/>
                    </a:lnTo>
                    <a:lnTo>
                      <a:pt x="232" y="441"/>
                    </a:lnTo>
                    <a:lnTo>
                      <a:pt x="225" y="440"/>
                    </a:lnTo>
                    <a:lnTo>
                      <a:pt x="217" y="441"/>
                    </a:lnTo>
                    <a:lnTo>
                      <a:pt x="203" y="441"/>
                    </a:lnTo>
                    <a:lnTo>
                      <a:pt x="195" y="441"/>
                    </a:lnTo>
                    <a:lnTo>
                      <a:pt x="188" y="440"/>
                    </a:lnTo>
                    <a:lnTo>
                      <a:pt x="188" y="440"/>
                    </a:lnTo>
                    <a:lnTo>
                      <a:pt x="181" y="437"/>
                    </a:lnTo>
                    <a:lnTo>
                      <a:pt x="175" y="432"/>
                    </a:lnTo>
                    <a:lnTo>
                      <a:pt x="171" y="427"/>
                    </a:lnTo>
                    <a:lnTo>
                      <a:pt x="166" y="421"/>
                    </a:lnTo>
                    <a:lnTo>
                      <a:pt x="162" y="415"/>
                    </a:lnTo>
                    <a:lnTo>
                      <a:pt x="157" y="409"/>
                    </a:lnTo>
                    <a:lnTo>
                      <a:pt x="151" y="405"/>
                    </a:lnTo>
                    <a:lnTo>
                      <a:pt x="143" y="401"/>
                    </a:lnTo>
                    <a:lnTo>
                      <a:pt x="143" y="401"/>
                    </a:lnTo>
                    <a:lnTo>
                      <a:pt x="138" y="401"/>
                    </a:lnTo>
                    <a:lnTo>
                      <a:pt x="132" y="403"/>
                    </a:lnTo>
                    <a:lnTo>
                      <a:pt x="126" y="405"/>
                    </a:lnTo>
                    <a:lnTo>
                      <a:pt x="122" y="407"/>
                    </a:lnTo>
                    <a:lnTo>
                      <a:pt x="116" y="411"/>
                    </a:lnTo>
                    <a:lnTo>
                      <a:pt x="111" y="412"/>
                    </a:lnTo>
                    <a:lnTo>
                      <a:pt x="106" y="413"/>
                    </a:lnTo>
                    <a:lnTo>
                      <a:pt x="99" y="412"/>
                    </a:lnTo>
                    <a:lnTo>
                      <a:pt x="99" y="412"/>
                    </a:lnTo>
                    <a:lnTo>
                      <a:pt x="95" y="407"/>
                    </a:lnTo>
                    <a:lnTo>
                      <a:pt x="87" y="400"/>
                    </a:lnTo>
                    <a:lnTo>
                      <a:pt x="82" y="397"/>
                    </a:lnTo>
                    <a:lnTo>
                      <a:pt x="76" y="395"/>
                    </a:lnTo>
                    <a:lnTo>
                      <a:pt x="71" y="392"/>
                    </a:lnTo>
                    <a:lnTo>
                      <a:pt x="65" y="391"/>
                    </a:lnTo>
                    <a:lnTo>
                      <a:pt x="65" y="391"/>
                    </a:lnTo>
                    <a:lnTo>
                      <a:pt x="66" y="396"/>
                    </a:lnTo>
                    <a:lnTo>
                      <a:pt x="65" y="400"/>
                    </a:lnTo>
                    <a:lnTo>
                      <a:pt x="64" y="404"/>
                    </a:lnTo>
                    <a:lnTo>
                      <a:pt x="63" y="405"/>
                    </a:lnTo>
                    <a:lnTo>
                      <a:pt x="60" y="406"/>
                    </a:lnTo>
                    <a:lnTo>
                      <a:pt x="60" y="406"/>
                    </a:lnTo>
                    <a:lnTo>
                      <a:pt x="54" y="406"/>
                    </a:lnTo>
                    <a:lnTo>
                      <a:pt x="48" y="408"/>
                    </a:lnTo>
                    <a:lnTo>
                      <a:pt x="48" y="408"/>
                    </a:lnTo>
                    <a:lnTo>
                      <a:pt x="58" y="429"/>
                    </a:lnTo>
                    <a:lnTo>
                      <a:pt x="62" y="437"/>
                    </a:lnTo>
                    <a:lnTo>
                      <a:pt x="62" y="440"/>
                    </a:lnTo>
                    <a:lnTo>
                      <a:pt x="60" y="444"/>
                    </a:lnTo>
                    <a:lnTo>
                      <a:pt x="60" y="444"/>
                    </a:lnTo>
                    <a:lnTo>
                      <a:pt x="57" y="450"/>
                    </a:lnTo>
                    <a:lnTo>
                      <a:pt x="55" y="458"/>
                    </a:lnTo>
                    <a:lnTo>
                      <a:pt x="55" y="469"/>
                    </a:lnTo>
                    <a:lnTo>
                      <a:pt x="56" y="474"/>
                    </a:lnTo>
                    <a:lnTo>
                      <a:pt x="57" y="481"/>
                    </a:lnTo>
                    <a:lnTo>
                      <a:pt x="57" y="481"/>
                    </a:lnTo>
                    <a:lnTo>
                      <a:pt x="60" y="492"/>
                    </a:lnTo>
                    <a:lnTo>
                      <a:pt x="60" y="497"/>
                    </a:lnTo>
                    <a:lnTo>
                      <a:pt x="59" y="502"/>
                    </a:lnTo>
                    <a:lnTo>
                      <a:pt x="57" y="510"/>
                    </a:lnTo>
                    <a:lnTo>
                      <a:pt x="53" y="519"/>
                    </a:lnTo>
                    <a:lnTo>
                      <a:pt x="53" y="519"/>
                    </a:lnTo>
                    <a:lnTo>
                      <a:pt x="49" y="529"/>
                    </a:lnTo>
                    <a:lnTo>
                      <a:pt x="47" y="535"/>
                    </a:lnTo>
                    <a:lnTo>
                      <a:pt x="47" y="537"/>
                    </a:lnTo>
                    <a:lnTo>
                      <a:pt x="48" y="540"/>
                    </a:lnTo>
                    <a:lnTo>
                      <a:pt x="51" y="545"/>
                    </a:lnTo>
                    <a:lnTo>
                      <a:pt x="51" y="545"/>
                    </a:lnTo>
                    <a:lnTo>
                      <a:pt x="54" y="548"/>
                    </a:lnTo>
                    <a:lnTo>
                      <a:pt x="56" y="552"/>
                    </a:lnTo>
                    <a:lnTo>
                      <a:pt x="58" y="563"/>
                    </a:lnTo>
                    <a:lnTo>
                      <a:pt x="62" y="591"/>
                    </a:lnTo>
                    <a:lnTo>
                      <a:pt x="62" y="591"/>
                    </a:lnTo>
                    <a:lnTo>
                      <a:pt x="64" y="599"/>
                    </a:lnTo>
                    <a:lnTo>
                      <a:pt x="66" y="605"/>
                    </a:lnTo>
                    <a:lnTo>
                      <a:pt x="68" y="610"/>
                    </a:lnTo>
                    <a:lnTo>
                      <a:pt x="71" y="613"/>
                    </a:lnTo>
                    <a:lnTo>
                      <a:pt x="74" y="619"/>
                    </a:lnTo>
                    <a:lnTo>
                      <a:pt x="75" y="622"/>
                    </a:lnTo>
                    <a:lnTo>
                      <a:pt x="75" y="626"/>
                    </a:lnTo>
                    <a:lnTo>
                      <a:pt x="75" y="626"/>
                    </a:lnTo>
                    <a:lnTo>
                      <a:pt x="76" y="631"/>
                    </a:lnTo>
                    <a:lnTo>
                      <a:pt x="80" y="639"/>
                    </a:lnTo>
                    <a:lnTo>
                      <a:pt x="91" y="660"/>
                    </a:lnTo>
                    <a:lnTo>
                      <a:pt x="96" y="671"/>
                    </a:lnTo>
                    <a:lnTo>
                      <a:pt x="100" y="682"/>
                    </a:lnTo>
                    <a:lnTo>
                      <a:pt x="100" y="688"/>
                    </a:lnTo>
                    <a:lnTo>
                      <a:pt x="100" y="694"/>
                    </a:lnTo>
                    <a:lnTo>
                      <a:pt x="100" y="698"/>
                    </a:lnTo>
                    <a:lnTo>
                      <a:pt x="98" y="703"/>
                    </a:lnTo>
                    <a:lnTo>
                      <a:pt x="98" y="703"/>
                    </a:lnTo>
                    <a:lnTo>
                      <a:pt x="92" y="711"/>
                    </a:lnTo>
                    <a:lnTo>
                      <a:pt x="85" y="719"/>
                    </a:lnTo>
                    <a:lnTo>
                      <a:pt x="70" y="734"/>
                    </a:lnTo>
                    <a:lnTo>
                      <a:pt x="54" y="746"/>
                    </a:lnTo>
                    <a:lnTo>
                      <a:pt x="43" y="755"/>
                    </a:lnTo>
                    <a:lnTo>
                      <a:pt x="43" y="755"/>
                    </a:lnTo>
                    <a:lnTo>
                      <a:pt x="25" y="776"/>
                    </a:lnTo>
                    <a:lnTo>
                      <a:pt x="21" y="781"/>
                    </a:lnTo>
                    <a:lnTo>
                      <a:pt x="16" y="787"/>
                    </a:lnTo>
                    <a:lnTo>
                      <a:pt x="14" y="794"/>
                    </a:lnTo>
                    <a:lnTo>
                      <a:pt x="12" y="800"/>
                    </a:lnTo>
                    <a:lnTo>
                      <a:pt x="12" y="800"/>
                    </a:lnTo>
                    <a:lnTo>
                      <a:pt x="9" y="822"/>
                    </a:lnTo>
                    <a:lnTo>
                      <a:pt x="7" y="855"/>
                    </a:lnTo>
                    <a:lnTo>
                      <a:pt x="7" y="855"/>
                    </a:lnTo>
                    <a:lnTo>
                      <a:pt x="7" y="863"/>
                    </a:lnTo>
                    <a:lnTo>
                      <a:pt x="6" y="868"/>
                    </a:lnTo>
                    <a:lnTo>
                      <a:pt x="6" y="868"/>
                    </a:lnTo>
                    <a:lnTo>
                      <a:pt x="6" y="873"/>
                    </a:lnTo>
                    <a:lnTo>
                      <a:pt x="6" y="873"/>
                    </a:lnTo>
                    <a:lnTo>
                      <a:pt x="4" y="895"/>
                    </a:lnTo>
                    <a:lnTo>
                      <a:pt x="1" y="909"/>
                    </a:lnTo>
                    <a:lnTo>
                      <a:pt x="0" y="919"/>
                    </a:lnTo>
                    <a:lnTo>
                      <a:pt x="0" y="925"/>
                    </a:lnTo>
                    <a:lnTo>
                      <a:pt x="1" y="931"/>
                    </a:lnTo>
                    <a:lnTo>
                      <a:pt x="1" y="931"/>
                    </a:lnTo>
                    <a:lnTo>
                      <a:pt x="2" y="938"/>
                    </a:lnTo>
                    <a:lnTo>
                      <a:pt x="4" y="945"/>
                    </a:lnTo>
                    <a:lnTo>
                      <a:pt x="4" y="956"/>
                    </a:lnTo>
                    <a:lnTo>
                      <a:pt x="5" y="961"/>
                    </a:lnTo>
                    <a:lnTo>
                      <a:pt x="7" y="964"/>
                    </a:lnTo>
                    <a:lnTo>
                      <a:pt x="9" y="967"/>
                    </a:lnTo>
                    <a:lnTo>
                      <a:pt x="15" y="968"/>
                    </a:lnTo>
                    <a:lnTo>
                      <a:pt x="15" y="968"/>
                    </a:lnTo>
                    <a:lnTo>
                      <a:pt x="30" y="969"/>
                    </a:lnTo>
                    <a:lnTo>
                      <a:pt x="39" y="971"/>
                    </a:lnTo>
                    <a:lnTo>
                      <a:pt x="48" y="974"/>
                    </a:lnTo>
                    <a:lnTo>
                      <a:pt x="56" y="978"/>
                    </a:lnTo>
                    <a:lnTo>
                      <a:pt x="64" y="984"/>
                    </a:lnTo>
                    <a:lnTo>
                      <a:pt x="67" y="988"/>
                    </a:lnTo>
                    <a:lnTo>
                      <a:pt x="70" y="993"/>
                    </a:lnTo>
                    <a:lnTo>
                      <a:pt x="72" y="999"/>
                    </a:lnTo>
                    <a:lnTo>
                      <a:pt x="74" y="1004"/>
                    </a:lnTo>
                    <a:lnTo>
                      <a:pt x="74" y="1004"/>
                    </a:lnTo>
                    <a:lnTo>
                      <a:pt x="80" y="1027"/>
                    </a:lnTo>
                    <a:lnTo>
                      <a:pt x="85" y="1043"/>
                    </a:lnTo>
                    <a:lnTo>
                      <a:pt x="90" y="1057"/>
                    </a:lnTo>
                    <a:lnTo>
                      <a:pt x="92" y="1068"/>
                    </a:lnTo>
                    <a:lnTo>
                      <a:pt x="92" y="1068"/>
                    </a:lnTo>
                    <a:lnTo>
                      <a:pt x="93" y="1074"/>
                    </a:lnTo>
                    <a:lnTo>
                      <a:pt x="97" y="1077"/>
                    </a:lnTo>
                    <a:lnTo>
                      <a:pt x="101" y="1080"/>
                    </a:lnTo>
                    <a:lnTo>
                      <a:pt x="107" y="1083"/>
                    </a:lnTo>
                    <a:lnTo>
                      <a:pt x="117" y="1086"/>
                    </a:lnTo>
                    <a:lnTo>
                      <a:pt x="124" y="1087"/>
                    </a:lnTo>
                    <a:lnTo>
                      <a:pt x="124" y="1087"/>
                    </a:lnTo>
                    <a:lnTo>
                      <a:pt x="132" y="1092"/>
                    </a:lnTo>
                    <a:lnTo>
                      <a:pt x="146" y="1099"/>
                    </a:lnTo>
                    <a:lnTo>
                      <a:pt x="154" y="1102"/>
                    </a:lnTo>
                    <a:lnTo>
                      <a:pt x="162" y="1105"/>
                    </a:lnTo>
                    <a:lnTo>
                      <a:pt x="171" y="1108"/>
                    </a:lnTo>
                    <a:lnTo>
                      <a:pt x="180" y="1109"/>
                    </a:lnTo>
                    <a:lnTo>
                      <a:pt x="180" y="1109"/>
                    </a:lnTo>
                    <a:lnTo>
                      <a:pt x="197" y="1110"/>
                    </a:lnTo>
                    <a:lnTo>
                      <a:pt x="209" y="1112"/>
                    </a:lnTo>
                    <a:lnTo>
                      <a:pt x="220" y="1116"/>
                    </a:lnTo>
                    <a:lnTo>
                      <a:pt x="228" y="1119"/>
                    </a:lnTo>
                    <a:lnTo>
                      <a:pt x="228" y="1119"/>
                    </a:lnTo>
                    <a:lnTo>
                      <a:pt x="245" y="1129"/>
                    </a:lnTo>
                    <a:lnTo>
                      <a:pt x="257" y="1137"/>
                    </a:lnTo>
                    <a:lnTo>
                      <a:pt x="272" y="1148"/>
                    </a:lnTo>
                    <a:lnTo>
                      <a:pt x="285" y="1159"/>
                    </a:lnTo>
                    <a:lnTo>
                      <a:pt x="290" y="1166"/>
                    </a:lnTo>
                    <a:lnTo>
                      <a:pt x="295" y="1171"/>
                    </a:lnTo>
                    <a:lnTo>
                      <a:pt x="298" y="1178"/>
                    </a:lnTo>
                    <a:lnTo>
                      <a:pt x="299" y="1184"/>
                    </a:lnTo>
                    <a:lnTo>
                      <a:pt x="300" y="1191"/>
                    </a:lnTo>
                    <a:lnTo>
                      <a:pt x="298" y="1196"/>
                    </a:lnTo>
                    <a:lnTo>
                      <a:pt x="298" y="1196"/>
                    </a:lnTo>
                    <a:lnTo>
                      <a:pt x="294" y="1208"/>
                    </a:lnTo>
                    <a:lnTo>
                      <a:pt x="287" y="1217"/>
                    </a:lnTo>
                    <a:lnTo>
                      <a:pt x="279" y="1225"/>
                    </a:lnTo>
                    <a:lnTo>
                      <a:pt x="270" y="1232"/>
                    </a:lnTo>
                    <a:lnTo>
                      <a:pt x="253" y="1243"/>
                    </a:lnTo>
                    <a:lnTo>
                      <a:pt x="238" y="1252"/>
                    </a:lnTo>
                    <a:lnTo>
                      <a:pt x="238" y="1252"/>
                    </a:lnTo>
                    <a:lnTo>
                      <a:pt x="238" y="1257"/>
                    </a:lnTo>
                    <a:lnTo>
                      <a:pt x="234" y="1261"/>
                    </a:lnTo>
                    <a:lnTo>
                      <a:pt x="234" y="1261"/>
                    </a:lnTo>
                    <a:lnTo>
                      <a:pt x="229" y="1267"/>
                    </a:lnTo>
                    <a:lnTo>
                      <a:pt x="223" y="1272"/>
                    </a:lnTo>
                    <a:lnTo>
                      <a:pt x="217" y="1277"/>
                    </a:lnTo>
                    <a:lnTo>
                      <a:pt x="212" y="1282"/>
                    </a:lnTo>
                    <a:lnTo>
                      <a:pt x="208" y="1287"/>
                    </a:lnTo>
                    <a:lnTo>
                      <a:pt x="207" y="1290"/>
                    </a:lnTo>
                    <a:lnTo>
                      <a:pt x="207" y="1293"/>
                    </a:lnTo>
                    <a:lnTo>
                      <a:pt x="207" y="1297"/>
                    </a:lnTo>
                    <a:lnTo>
                      <a:pt x="208" y="1300"/>
                    </a:lnTo>
                    <a:lnTo>
                      <a:pt x="211" y="1303"/>
                    </a:lnTo>
                    <a:lnTo>
                      <a:pt x="214" y="1308"/>
                    </a:lnTo>
                    <a:lnTo>
                      <a:pt x="214" y="1308"/>
                    </a:lnTo>
                    <a:lnTo>
                      <a:pt x="216" y="1310"/>
                    </a:lnTo>
                    <a:lnTo>
                      <a:pt x="220" y="1312"/>
                    </a:lnTo>
                    <a:lnTo>
                      <a:pt x="227" y="1314"/>
                    </a:lnTo>
                    <a:lnTo>
                      <a:pt x="233" y="1314"/>
                    </a:lnTo>
                    <a:lnTo>
                      <a:pt x="241" y="1311"/>
                    </a:lnTo>
                    <a:lnTo>
                      <a:pt x="248" y="1310"/>
                    </a:lnTo>
                    <a:lnTo>
                      <a:pt x="256" y="1308"/>
                    </a:lnTo>
                    <a:lnTo>
                      <a:pt x="263" y="1309"/>
                    </a:lnTo>
                    <a:lnTo>
                      <a:pt x="266" y="1309"/>
                    </a:lnTo>
                    <a:lnTo>
                      <a:pt x="270" y="1311"/>
                    </a:lnTo>
                    <a:lnTo>
                      <a:pt x="270" y="1311"/>
                    </a:lnTo>
                    <a:lnTo>
                      <a:pt x="282" y="1320"/>
                    </a:lnTo>
                    <a:lnTo>
                      <a:pt x="288" y="1326"/>
                    </a:lnTo>
                    <a:lnTo>
                      <a:pt x="294" y="1332"/>
                    </a:lnTo>
                    <a:lnTo>
                      <a:pt x="298" y="1339"/>
                    </a:lnTo>
                    <a:lnTo>
                      <a:pt x="303" y="1345"/>
                    </a:lnTo>
                    <a:lnTo>
                      <a:pt x="305" y="1352"/>
                    </a:lnTo>
                    <a:lnTo>
                      <a:pt x="307" y="1360"/>
                    </a:lnTo>
                    <a:lnTo>
                      <a:pt x="307" y="1360"/>
                    </a:lnTo>
                    <a:lnTo>
                      <a:pt x="314" y="1364"/>
                    </a:lnTo>
                    <a:lnTo>
                      <a:pt x="320" y="1369"/>
                    </a:lnTo>
                    <a:lnTo>
                      <a:pt x="320" y="1369"/>
                    </a:lnTo>
                    <a:lnTo>
                      <a:pt x="325" y="1375"/>
                    </a:lnTo>
                    <a:lnTo>
                      <a:pt x="330" y="1378"/>
                    </a:lnTo>
                    <a:lnTo>
                      <a:pt x="335" y="1381"/>
                    </a:lnTo>
                    <a:lnTo>
                      <a:pt x="340" y="1381"/>
                    </a:lnTo>
                    <a:lnTo>
                      <a:pt x="345" y="1382"/>
                    </a:lnTo>
                    <a:lnTo>
                      <a:pt x="349" y="1384"/>
                    </a:lnTo>
                    <a:lnTo>
                      <a:pt x="355" y="1390"/>
                    </a:lnTo>
                    <a:lnTo>
                      <a:pt x="361" y="1397"/>
                    </a:lnTo>
                    <a:lnTo>
                      <a:pt x="361" y="1397"/>
                    </a:lnTo>
                    <a:lnTo>
                      <a:pt x="368" y="1406"/>
                    </a:lnTo>
                    <a:lnTo>
                      <a:pt x="374" y="1411"/>
                    </a:lnTo>
                    <a:lnTo>
                      <a:pt x="381" y="1416"/>
                    </a:lnTo>
                    <a:lnTo>
                      <a:pt x="388" y="1421"/>
                    </a:lnTo>
                    <a:lnTo>
                      <a:pt x="394" y="1424"/>
                    </a:lnTo>
                    <a:lnTo>
                      <a:pt x="398" y="1427"/>
                    </a:lnTo>
                    <a:lnTo>
                      <a:pt x="401" y="1432"/>
                    </a:lnTo>
                    <a:lnTo>
                      <a:pt x="401" y="1438"/>
                    </a:lnTo>
                    <a:lnTo>
                      <a:pt x="401" y="1438"/>
                    </a:lnTo>
                    <a:lnTo>
                      <a:pt x="399" y="1442"/>
                    </a:lnTo>
                    <a:lnTo>
                      <a:pt x="399" y="1442"/>
                    </a:lnTo>
                    <a:lnTo>
                      <a:pt x="405" y="1442"/>
                    </a:lnTo>
                    <a:lnTo>
                      <a:pt x="413" y="1446"/>
                    </a:lnTo>
                    <a:lnTo>
                      <a:pt x="418" y="1448"/>
                    </a:lnTo>
                    <a:lnTo>
                      <a:pt x="421" y="1450"/>
                    </a:lnTo>
                    <a:lnTo>
                      <a:pt x="426" y="1455"/>
                    </a:lnTo>
                    <a:lnTo>
                      <a:pt x="429" y="1459"/>
                    </a:lnTo>
                    <a:lnTo>
                      <a:pt x="429" y="1459"/>
                    </a:lnTo>
                    <a:lnTo>
                      <a:pt x="433" y="1466"/>
                    </a:lnTo>
                    <a:lnTo>
                      <a:pt x="440" y="1472"/>
                    </a:lnTo>
                    <a:lnTo>
                      <a:pt x="448" y="1477"/>
                    </a:lnTo>
                    <a:lnTo>
                      <a:pt x="456" y="1482"/>
                    </a:lnTo>
                    <a:lnTo>
                      <a:pt x="464" y="1486"/>
                    </a:lnTo>
                    <a:lnTo>
                      <a:pt x="472" y="1489"/>
                    </a:lnTo>
                    <a:lnTo>
                      <a:pt x="478" y="1490"/>
                    </a:lnTo>
                    <a:lnTo>
                      <a:pt x="484" y="1489"/>
                    </a:lnTo>
                    <a:lnTo>
                      <a:pt x="484" y="1489"/>
                    </a:lnTo>
                    <a:lnTo>
                      <a:pt x="492" y="1484"/>
                    </a:lnTo>
                    <a:lnTo>
                      <a:pt x="499" y="1480"/>
                    </a:lnTo>
                    <a:lnTo>
                      <a:pt x="506" y="1475"/>
                    </a:lnTo>
                    <a:lnTo>
                      <a:pt x="509" y="1474"/>
                    </a:lnTo>
                    <a:lnTo>
                      <a:pt x="511" y="1475"/>
                    </a:lnTo>
                    <a:lnTo>
                      <a:pt x="511" y="1475"/>
                    </a:lnTo>
                    <a:lnTo>
                      <a:pt x="527" y="1485"/>
                    </a:lnTo>
                    <a:lnTo>
                      <a:pt x="536" y="1491"/>
                    </a:lnTo>
                    <a:lnTo>
                      <a:pt x="538" y="1493"/>
                    </a:lnTo>
                    <a:lnTo>
                      <a:pt x="540" y="1497"/>
                    </a:lnTo>
                    <a:lnTo>
                      <a:pt x="540" y="1497"/>
                    </a:lnTo>
                    <a:lnTo>
                      <a:pt x="545" y="1504"/>
                    </a:lnTo>
                    <a:lnTo>
                      <a:pt x="553" y="1516"/>
                    </a:lnTo>
                    <a:lnTo>
                      <a:pt x="559" y="1523"/>
                    </a:lnTo>
                    <a:lnTo>
                      <a:pt x="565" y="1530"/>
                    </a:lnTo>
                    <a:lnTo>
                      <a:pt x="573" y="1537"/>
                    </a:lnTo>
                    <a:lnTo>
                      <a:pt x="582" y="1542"/>
                    </a:lnTo>
                    <a:lnTo>
                      <a:pt x="582" y="1542"/>
                    </a:lnTo>
                    <a:lnTo>
                      <a:pt x="592" y="1547"/>
                    </a:lnTo>
                    <a:lnTo>
                      <a:pt x="602" y="1550"/>
                    </a:lnTo>
                    <a:lnTo>
                      <a:pt x="612" y="1552"/>
                    </a:lnTo>
                    <a:lnTo>
                      <a:pt x="621" y="1552"/>
                    </a:lnTo>
                    <a:lnTo>
                      <a:pt x="638" y="1552"/>
                    </a:lnTo>
                    <a:lnTo>
                      <a:pt x="648" y="1551"/>
                    </a:lnTo>
                    <a:lnTo>
                      <a:pt x="648" y="1551"/>
                    </a:lnTo>
                    <a:lnTo>
                      <a:pt x="661" y="1546"/>
                    </a:lnTo>
                    <a:lnTo>
                      <a:pt x="679" y="1537"/>
                    </a:lnTo>
                    <a:lnTo>
                      <a:pt x="709" y="1522"/>
                    </a:lnTo>
                    <a:lnTo>
                      <a:pt x="709" y="1522"/>
                    </a:lnTo>
                    <a:lnTo>
                      <a:pt x="722" y="1519"/>
                    </a:lnTo>
                    <a:lnTo>
                      <a:pt x="735" y="1517"/>
                    </a:lnTo>
                    <a:lnTo>
                      <a:pt x="749" y="1516"/>
                    </a:lnTo>
                    <a:lnTo>
                      <a:pt x="763" y="1516"/>
                    </a:lnTo>
                    <a:lnTo>
                      <a:pt x="777" y="1518"/>
                    </a:lnTo>
                    <a:lnTo>
                      <a:pt x="784" y="1519"/>
                    </a:lnTo>
                    <a:lnTo>
                      <a:pt x="791" y="1522"/>
                    </a:lnTo>
                    <a:lnTo>
                      <a:pt x="796" y="1525"/>
                    </a:lnTo>
                    <a:lnTo>
                      <a:pt x="801" y="1529"/>
                    </a:lnTo>
                    <a:lnTo>
                      <a:pt x="801" y="1529"/>
                    </a:lnTo>
                    <a:lnTo>
                      <a:pt x="810" y="1537"/>
                    </a:lnTo>
                    <a:lnTo>
                      <a:pt x="819" y="1542"/>
                    </a:lnTo>
                    <a:lnTo>
                      <a:pt x="835" y="1552"/>
                    </a:lnTo>
                    <a:lnTo>
                      <a:pt x="842" y="1557"/>
                    </a:lnTo>
                    <a:lnTo>
                      <a:pt x="847" y="1560"/>
                    </a:lnTo>
                    <a:lnTo>
                      <a:pt x="850" y="1565"/>
                    </a:lnTo>
                    <a:lnTo>
                      <a:pt x="851" y="1567"/>
                    </a:lnTo>
                    <a:lnTo>
                      <a:pt x="851" y="1570"/>
                    </a:lnTo>
                    <a:lnTo>
                      <a:pt x="851" y="1570"/>
                    </a:lnTo>
                    <a:lnTo>
                      <a:pt x="851" y="1574"/>
                    </a:lnTo>
                    <a:lnTo>
                      <a:pt x="853" y="1577"/>
                    </a:lnTo>
                    <a:lnTo>
                      <a:pt x="857" y="1581"/>
                    </a:lnTo>
                    <a:lnTo>
                      <a:pt x="862" y="1583"/>
                    </a:lnTo>
                    <a:lnTo>
                      <a:pt x="872" y="1587"/>
                    </a:lnTo>
                    <a:lnTo>
                      <a:pt x="879" y="1588"/>
                    </a:lnTo>
                    <a:lnTo>
                      <a:pt x="879" y="1588"/>
                    </a:lnTo>
                    <a:lnTo>
                      <a:pt x="883" y="1585"/>
                    </a:lnTo>
                    <a:lnTo>
                      <a:pt x="891" y="1580"/>
                    </a:lnTo>
                    <a:lnTo>
                      <a:pt x="915" y="1562"/>
                    </a:lnTo>
                    <a:lnTo>
                      <a:pt x="941" y="1541"/>
                    </a:lnTo>
                    <a:lnTo>
                      <a:pt x="952" y="1534"/>
                    </a:lnTo>
                    <a:lnTo>
                      <a:pt x="961" y="1530"/>
                    </a:lnTo>
                    <a:lnTo>
                      <a:pt x="961" y="1530"/>
                    </a:lnTo>
                    <a:lnTo>
                      <a:pt x="970" y="1527"/>
                    </a:lnTo>
                    <a:lnTo>
                      <a:pt x="982" y="1526"/>
                    </a:lnTo>
                    <a:lnTo>
                      <a:pt x="1010" y="1524"/>
                    </a:lnTo>
                    <a:lnTo>
                      <a:pt x="1035" y="1523"/>
                    </a:lnTo>
                    <a:lnTo>
                      <a:pt x="1049" y="1524"/>
                    </a:lnTo>
                    <a:lnTo>
                      <a:pt x="1049" y="1524"/>
                    </a:lnTo>
                    <a:lnTo>
                      <a:pt x="1057" y="1523"/>
                    </a:lnTo>
                    <a:lnTo>
                      <a:pt x="1070" y="1521"/>
                    </a:lnTo>
                    <a:lnTo>
                      <a:pt x="1094" y="1515"/>
                    </a:lnTo>
                    <a:lnTo>
                      <a:pt x="1094" y="1515"/>
                    </a:lnTo>
                    <a:lnTo>
                      <a:pt x="1099" y="1515"/>
                    </a:lnTo>
                    <a:lnTo>
                      <a:pt x="1102" y="1515"/>
                    </a:lnTo>
                    <a:lnTo>
                      <a:pt x="1107" y="1517"/>
                    </a:lnTo>
                    <a:lnTo>
                      <a:pt x="1110" y="1519"/>
                    </a:lnTo>
                    <a:lnTo>
                      <a:pt x="1114" y="1523"/>
                    </a:lnTo>
                    <a:lnTo>
                      <a:pt x="1116" y="1526"/>
                    </a:lnTo>
                    <a:lnTo>
                      <a:pt x="1117" y="1530"/>
                    </a:lnTo>
                    <a:lnTo>
                      <a:pt x="1117" y="1532"/>
                    </a:lnTo>
                    <a:lnTo>
                      <a:pt x="1117" y="1532"/>
                    </a:lnTo>
                    <a:lnTo>
                      <a:pt x="1117" y="1533"/>
                    </a:lnTo>
                    <a:lnTo>
                      <a:pt x="1118" y="1535"/>
                    </a:lnTo>
                    <a:lnTo>
                      <a:pt x="1123" y="1538"/>
                    </a:lnTo>
                    <a:lnTo>
                      <a:pt x="1128" y="1540"/>
                    </a:lnTo>
                    <a:lnTo>
                      <a:pt x="1136" y="1541"/>
                    </a:lnTo>
                    <a:lnTo>
                      <a:pt x="1145" y="1541"/>
                    </a:lnTo>
                    <a:lnTo>
                      <a:pt x="1153" y="1539"/>
                    </a:lnTo>
                    <a:lnTo>
                      <a:pt x="1158" y="1537"/>
                    </a:lnTo>
                    <a:lnTo>
                      <a:pt x="1161" y="1533"/>
                    </a:lnTo>
                    <a:lnTo>
                      <a:pt x="1165" y="1530"/>
                    </a:lnTo>
                    <a:lnTo>
                      <a:pt x="1167" y="1525"/>
                    </a:lnTo>
                    <a:lnTo>
                      <a:pt x="1167" y="1525"/>
                    </a:lnTo>
                    <a:lnTo>
                      <a:pt x="1170" y="1515"/>
                    </a:lnTo>
                    <a:lnTo>
                      <a:pt x="1173" y="1505"/>
                    </a:lnTo>
                    <a:lnTo>
                      <a:pt x="1176" y="1485"/>
                    </a:lnTo>
                    <a:lnTo>
                      <a:pt x="1176" y="1471"/>
                    </a:lnTo>
                    <a:lnTo>
                      <a:pt x="1175" y="1463"/>
                    </a:lnTo>
                    <a:lnTo>
                      <a:pt x="1175" y="1463"/>
                    </a:lnTo>
                    <a:lnTo>
                      <a:pt x="1175" y="1460"/>
                    </a:lnTo>
                    <a:lnTo>
                      <a:pt x="1177" y="1456"/>
                    </a:lnTo>
                    <a:lnTo>
                      <a:pt x="1185" y="1447"/>
                    </a:lnTo>
                    <a:lnTo>
                      <a:pt x="1191" y="1442"/>
                    </a:lnTo>
                    <a:lnTo>
                      <a:pt x="1195" y="1438"/>
                    </a:lnTo>
                    <a:lnTo>
                      <a:pt x="1200" y="1435"/>
                    </a:lnTo>
                    <a:lnTo>
                      <a:pt x="1203" y="1435"/>
                    </a:lnTo>
                    <a:lnTo>
                      <a:pt x="1203" y="1435"/>
                    </a:lnTo>
                    <a:lnTo>
                      <a:pt x="1208" y="1435"/>
                    </a:lnTo>
                    <a:lnTo>
                      <a:pt x="1215" y="1432"/>
                    </a:lnTo>
                    <a:lnTo>
                      <a:pt x="1232" y="1423"/>
                    </a:lnTo>
                    <a:lnTo>
                      <a:pt x="1253" y="1411"/>
                    </a:lnTo>
                    <a:lnTo>
                      <a:pt x="1265" y="1407"/>
                    </a:lnTo>
                    <a:lnTo>
                      <a:pt x="1276" y="1405"/>
                    </a:lnTo>
                    <a:lnTo>
                      <a:pt x="1276" y="1405"/>
                    </a:lnTo>
                    <a:lnTo>
                      <a:pt x="1286" y="1402"/>
                    </a:lnTo>
                    <a:lnTo>
                      <a:pt x="1297" y="1399"/>
                    </a:lnTo>
                    <a:lnTo>
                      <a:pt x="1306" y="1394"/>
                    </a:lnTo>
                    <a:lnTo>
                      <a:pt x="1314" y="1389"/>
                    </a:lnTo>
                    <a:lnTo>
                      <a:pt x="1321" y="1383"/>
                    </a:lnTo>
                    <a:lnTo>
                      <a:pt x="1326" y="1377"/>
                    </a:lnTo>
                    <a:lnTo>
                      <a:pt x="1331" y="1372"/>
                    </a:lnTo>
                    <a:lnTo>
                      <a:pt x="1333" y="1366"/>
                    </a:lnTo>
                    <a:lnTo>
                      <a:pt x="1333" y="1366"/>
                    </a:lnTo>
                    <a:lnTo>
                      <a:pt x="1338" y="1349"/>
                    </a:lnTo>
                    <a:lnTo>
                      <a:pt x="1340" y="1336"/>
                    </a:lnTo>
                    <a:lnTo>
                      <a:pt x="1344" y="1324"/>
                    </a:lnTo>
                    <a:lnTo>
                      <a:pt x="1349" y="1312"/>
                    </a:lnTo>
                    <a:lnTo>
                      <a:pt x="1355" y="1302"/>
                    </a:lnTo>
                    <a:lnTo>
                      <a:pt x="1357" y="1299"/>
                    </a:lnTo>
                    <a:lnTo>
                      <a:pt x="1360" y="1295"/>
                    </a:lnTo>
                    <a:lnTo>
                      <a:pt x="1364" y="1293"/>
                    </a:lnTo>
                    <a:lnTo>
                      <a:pt x="1367" y="1293"/>
                    </a:lnTo>
                    <a:lnTo>
                      <a:pt x="1367" y="1293"/>
                    </a:lnTo>
                    <a:lnTo>
                      <a:pt x="1374" y="1292"/>
                    </a:lnTo>
                    <a:lnTo>
                      <a:pt x="1381" y="1289"/>
                    </a:lnTo>
                    <a:lnTo>
                      <a:pt x="1385" y="1284"/>
                    </a:lnTo>
                    <a:lnTo>
                      <a:pt x="1389" y="1278"/>
                    </a:lnTo>
                    <a:lnTo>
                      <a:pt x="1392" y="1272"/>
                    </a:lnTo>
                    <a:lnTo>
                      <a:pt x="1393" y="1266"/>
                    </a:lnTo>
                    <a:lnTo>
                      <a:pt x="1395" y="1261"/>
                    </a:lnTo>
                    <a:lnTo>
                      <a:pt x="1395" y="1258"/>
                    </a:lnTo>
                    <a:lnTo>
                      <a:pt x="1395" y="1258"/>
                    </a:lnTo>
                    <a:lnTo>
                      <a:pt x="1395" y="1256"/>
                    </a:lnTo>
                    <a:lnTo>
                      <a:pt x="1396" y="1251"/>
                    </a:lnTo>
                    <a:lnTo>
                      <a:pt x="1400" y="1242"/>
                    </a:lnTo>
                    <a:lnTo>
                      <a:pt x="1404" y="1237"/>
                    </a:lnTo>
                    <a:lnTo>
                      <a:pt x="1406" y="1234"/>
                    </a:lnTo>
                    <a:lnTo>
                      <a:pt x="1409" y="1233"/>
                    </a:lnTo>
                    <a:lnTo>
                      <a:pt x="1412" y="1233"/>
                    </a:lnTo>
                    <a:lnTo>
                      <a:pt x="1412" y="1233"/>
                    </a:lnTo>
                    <a:lnTo>
                      <a:pt x="1415" y="1235"/>
                    </a:lnTo>
                    <a:lnTo>
                      <a:pt x="1423" y="1235"/>
                    </a:lnTo>
                    <a:lnTo>
                      <a:pt x="1433" y="1234"/>
                    </a:lnTo>
                    <a:lnTo>
                      <a:pt x="1445" y="1232"/>
                    </a:lnTo>
                    <a:lnTo>
                      <a:pt x="1457" y="1228"/>
                    </a:lnTo>
                    <a:lnTo>
                      <a:pt x="1467" y="1225"/>
                    </a:lnTo>
                    <a:lnTo>
                      <a:pt x="1475" y="1219"/>
                    </a:lnTo>
                    <a:lnTo>
                      <a:pt x="1479" y="1217"/>
                    </a:lnTo>
                    <a:lnTo>
                      <a:pt x="1481" y="1214"/>
                    </a:lnTo>
                    <a:lnTo>
                      <a:pt x="1481" y="1214"/>
                    </a:lnTo>
                    <a:lnTo>
                      <a:pt x="1484" y="1207"/>
                    </a:lnTo>
                    <a:lnTo>
                      <a:pt x="1489" y="1200"/>
                    </a:lnTo>
                    <a:lnTo>
                      <a:pt x="1499" y="1187"/>
                    </a:lnTo>
                    <a:lnTo>
                      <a:pt x="1509" y="1177"/>
                    </a:lnTo>
                    <a:lnTo>
                      <a:pt x="1514" y="1175"/>
                    </a:lnTo>
                    <a:lnTo>
                      <a:pt x="1517" y="1173"/>
                    </a:lnTo>
                    <a:lnTo>
                      <a:pt x="1517" y="1173"/>
                    </a:lnTo>
                    <a:lnTo>
                      <a:pt x="1538" y="1161"/>
                    </a:lnTo>
                    <a:lnTo>
                      <a:pt x="1576" y="1140"/>
                    </a:lnTo>
                    <a:lnTo>
                      <a:pt x="1599" y="1128"/>
                    </a:lnTo>
                    <a:lnTo>
                      <a:pt x="1620" y="1119"/>
                    </a:lnTo>
                    <a:lnTo>
                      <a:pt x="1629" y="1116"/>
                    </a:lnTo>
                    <a:lnTo>
                      <a:pt x="1638" y="1115"/>
                    </a:lnTo>
                    <a:lnTo>
                      <a:pt x="1645" y="1113"/>
                    </a:lnTo>
                    <a:lnTo>
                      <a:pt x="1650" y="1115"/>
                    </a:lnTo>
                    <a:lnTo>
                      <a:pt x="1650" y="1115"/>
                    </a:lnTo>
                    <a:lnTo>
                      <a:pt x="1698" y="1129"/>
                    </a:lnTo>
                    <a:lnTo>
                      <a:pt x="1719" y="1137"/>
                    </a:lnTo>
                    <a:lnTo>
                      <a:pt x="1727" y="1141"/>
                    </a:lnTo>
                    <a:lnTo>
                      <a:pt x="1731" y="1144"/>
                    </a:lnTo>
                    <a:lnTo>
                      <a:pt x="1731" y="1144"/>
                    </a:lnTo>
                    <a:lnTo>
                      <a:pt x="1735" y="1146"/>
                    </a:lnTo>
                    <a:lnTo>
                      <a:pt x="1740" y="1150"/>
                    </a:lnTo>
                    <a:lnTo>
                      <a:pt x="1755" y="1156"/>
                    </a:lnTo>
                    <a:lnTo>
                      <a:pt x="1773" y="1161"/>
                    </a:lnTo>
                    <a:lnTo>
                      <a:pt x="1773" y="1161"/>
                    </a:lnTo>
                    <a:lnTo>
                      <a:pt x="1771" y="1163"/>
                    </a:lnTo>
                    <a:lnTo>
                      <a:pt x="1778" y="1160"/>
                    </a:lnTo>
                    <a:lnTo>
                      <a:pt x="1778" y="1160"/>
                    </a:lnTo>
                    <a:lnTo>
                      <a:pt x="1783" y="1157"/>
                    </a:lnTo>
                    <a:lnTo>
                      <a:pt x="1787" y="1151"/>
                    </a:lnTo>
                    <a:lnTo>
                      <a:pt x="1791" y="1143"/>
                    </a:lnTo>
                    <a:lnTo>
                      <a:pt x="1795" y="1135"/>
                    </a:lnTo>
                    <a:lnTo>
                      <a:pt x="1797" y="1126"/>
                    </a:lnTo>
                    <a:lnTo>
                      <a:pt x="1799" y="1117"/>
                    </a:lnTo>
                    <a:lnTo>
                      <a:pt x="1801" y="1101"/>
                    </a:lnTo>
                    <a:lnTo>
                      <a:pt x="1801" y="1101"/>
                    </a:lnTo>
                    <a:lnTo>
                      <a:pt x="1802" y="1094"/>
                    </a:lnTo>
                    <a:lnTo>
                      <a:pt x="1805" y="1088"/>
                    </a:lnTo>
                    <a:lnTo>
                      <a:pt x="1810" y="1084"/>
                    </a:lnTo>
                    <a:lnTo>
                      <a:pt x="1815" y="1080"/>
                    </a:lnTo>
                    <a:lnTo>
                      <a:pt x="1821" y="1078"/>
                    </a:lnTo>
                    <a:lnTo>
                      <a:pt x="1827" y="1077"/>
                    </a:lnTo>
                    <a:lnTo>
                      <a:pt x="1832" y="1077"/>
                    </a:lnTo>
                    <a:lnTo>
                      <a:pt x="1837" y="1079"/>
                    </a:lnTo>
                    <a:lnTo>
                      <a:pt x="1837" y="1079"/>
                    </a:lnTo>
                    <a:lnTo>
                      <a:pt x="1841" y="1083"/>
                    </a:lnTo>
                    <a:lnTo>
                      <a:pt x="1849" y="1086"/>
                    </a:lnTo>
                    <a:lnTo>
                      <a:pt x="1870" y="1094"/>
                    </a:lnTo>
                    <a:lnTo>
                      <a:pt x="1889" y="1101"/>
                    </a:lnTo>
                    <a:lnTo>
                      <a:pt x="1895" y="1104"/>
                    </a:lnTo>
                    <a:lnTo>
                      <a:pt x="1898" y="1107"/>
                    </a:lnTo>
                    <a:lnTo>
                      <a:pt x="1898" y="1107"/>
                    </a:lnTo>
                    <a:lnTo>
                      <a:pt x="1899" y="1108"/>
                    </a:lnTo>
                    <a:lnTo>
                      <a:pt x="1902" y="1109"/>
                    </a:lnTo>
                    <a:lnTo>
                      <a:pt x="1909" y="1111"/>
                    </a:lnTo>
                    <a:lnTo>
                      <a:pt x="1929" y="1115"/>
                    </a:lnTo>
                    <a:lnTo>
                      <a:pt x="1942" y="1116"/>
                    </a:lnTo>
                    <a:lnTo>
                      <a:pt x="1953" y="1119"/>
                    </a:lnTo>
                    <a:lnTo>
                      <a:pt x="1964" y="1124"/>
                    </a:lnTo>
                    <a:lnTo>
                      <a:pt x="1969" y="1126"/>
                    </a:lnTo>
                    <a:lnTo>
                      <a:pt x="1973" y="1129"/>
                    </a:lnTo>
                    <a:lnTo>
                      <a:pt x="1973" y="1129"/>
                    </a:lnTo>
                    <a:lnTo>
                      <a:pt x="1981" y="1136"/>
                    </a:lnTo>
                    <a:lnTo>
                      <a:pt x="1990" y="1141"/>
                    </a:lnTo>
                    <a:lnTo>
                      <a:pt x="2010" y="1150"/>
                    </a:lnTo>
                    <a:lnTo>
                      <a:pt x="2026" y="1157"/>
                    </a:lnTo>
                    <a:lnTo>
                      <a:pt x="2033" y="1160"/>
                    </a:lnTo>
                    <a:lnTo>
                      <a:pt x="2037" y="1163"/>
                    </a:lnTo>
                    <a:lnTo>
                      <a:pt x="2037" y="1163"/>
                    </a:lnTo>
                    <a:lnTo>
                      <a:pt x="2040" y="1165"/>
                    </a:lnTo>
                    <a:lnTo>
                      <a:pt x="2045" y="1166"/>
                    </a:lnTo>
                    <a:lnTo>
                      <a:pt x="2060" y="1167"/>
                    </a:lnTo>
                    <a:lnTo>
                      <a:pt x="2080" y="1166"/>
                    </a:lnTo>
                    <a:lnTo>
                      <a:pt x="2104" y="1165"/>
                    </a:lnTo>
                    <a:lnTo>
                      <a:pt x="2149" y="1159"/>
                    </a:lnTo>
                    <a:lnTo>
                      <a:pt x="2176" y="1154"/>
                    </a:lnTo>
                    <a:lnTo>
                      <a:pt x="2176" y="1154"/>
                    </a:lnTo>
                    <a:lnTo>
                      <a:pt x="2183" y="1153"/>
                    </a:lnTo>
                    <a:lnTo>
                      <a:pt x="2192" y="1152"/>
                    </a:lnTo>
                    <a:lnTo>
                      <a:pt x="2212" y="1151"/>
                    </a:lnTo>
                    <a:lnTo>
                      <a:pt x="2237" y="1150"/>
                    </a:lnTo>
                    <a:lnTo>
                      <a:pt x="2237" y="1150"/>
                    </a:lnTo>
                    <a:lnTo>
                      <a:pt x="2245" y="1152"/>
                    </a:lnTo>
                    <a:lnTo>
                      <a:pt x="2262" y="1157"/>
                    </a:lnTo>
                    <a:lnTo>
                      <a:pt x="2272" y="1159"/>
                    </a:lnTo>
                    <a:lnTo>
                      <a:pt x="2283" y="1159"/>
                    </a:lnTo>
                    <a:lnTo>
                      <a:pt x="2291" y="1159"/>
                    </a:lnTo>
                    <a:lnTo>
                      <a:pt x="2294" y="1158"/>
                    </a:lnTo>
                    <a:lnTo>
                      <a:pt x="2296" y="1157"/>
                    </a:lnTo>
                    <a:lnTo>
                      <a:pt x="2296" y="1157"/>
                    </a:lnTo>
                    <a:lnTo>
                      <a:pt x="2301" y="1151"/>
                    </a:lnTo>
                    <a:lnTo>
                      <a:pt x="2305" y="1141"/>
                    </a:lnTo>
                    <a:lnTo>
                      <a:pt x="2316" y="1115"/>
                    </a:lnTo>
                    <a:lnTo>
                      <a:pt x="2327" y="1088"/>
                    </a:lnTo>
                    <a:lnTo>
                      <a:pt x="2332" y="1078"/>
                    </a:lnTo>
                    <a:lnTo>
                      <a:pt x="2335" y="1075"/>
                    </a:lnTo>
                    <a:lnTo>
                      <a:pt x="2337" y="1073"/>
                    </a:lnTo>
                    <a:lnTo>
                      <a:pt x="2337" y="1073"/>
                    </a:lnTo>
                    <a:lnTo>
                      <a:pt x="2340" y="1070"/>
                    </a:lnTo>
                    <a:lnTo>
                      <a:pt x="2341" y="1068"/>
                    </a:lnTo>
                    <a:lnTo>
                      <a:pt x="2342" y="1062"/>
                    </a:lnTo>
                    <a:lnTo>
                      <a:pt x="2341" y="1047"/>
                    </a:lnTo>
                    <a:lnTo>
                      <a:pt x="2342" y="1041"/>
                    </a:lnTo>
                    <a:lnTo>
                      <a:pt x="2342" y="1037"/>
                    </a:lnTo>
                    <a:lnTo>
                      <a:pt x="2344" y="1035"/>
                    </a:lnTo>
                    <a:lnTo>
                      <a:pt x="2346" y="1033"/>
                    </a:lnTo>
                    <a:lnTo>
                      <a:pt x="2350" y="1030"/>
                    </a:lnTo>
                    <a:lnTo>
                      <a:pt x="2354" y="1029"/>
                    </a:lnTo>
                    <a:lnTo>
                      <a:pt x="2360" y="1029"/>
                    </a:lnTo>
                    <a:lnTo>
                      <a:pt x="2360" y="1029"/>
                    </a:lnTo>
                    <a:lnTo>
                      <a:pt x="2374" y="1028"/>
                    </a:lnTo>
                    <a:lnTo>
                      <a:pt x="2390" y="1027"/>
                    </a:lnTo>
                    <a:lnTo>
                      <a:pt x="2406" y="1026"/>
                    </a:lnTo>
                    <a:lnTo>
                      <a:pt x="2423" y="1026"/>
                    </a:lnTo>
                    <a:lnTo>
                      <a:pt x="2431" y="1027"/>
                    </a:lnTo>
                    <a:lnTo>
                      <a:pt x="2437" y="1028"/>
                    </a:lnTo>
                    <a:lnTo>
                      <a:pt x="2445" y="1030"/>
                    </a:lnTo>
                    <a:lnTo>
                      <a:pt x="2452" y="1034"/>
                    </a:lnTo>
                    <a:lnTo>
                      <a:pt x="2459" y="1038"/>
                    </a:lnTo>
                    <a:lnTo>
                      <a:pt x="2465" y="1044"/>
                    </a:lnTo>
                    <a:lnTo>
                      <a:pt x="2469" y="1051"/>
                    </a:lnTo>
                    <a:lnTo>
                      <a:pt x="2474" y="1059"/>
                    </a:lnTo>
                    <a:lnTo>
                      <a:pt x="2474" y="1059"/>
                    </a:lnTo>
                    <a:lnTo>
                      <a:pt x="2487" y="1090"/>
                    </a:lnTo>
                    <a:lnTo>
                      <a:pt x="2498" y="1111"/>
                    </a:lnTo>
                    <a:lnTo>
                      <a:pt x="2508" y="1129"/>
                    </a:lnTo>
                    <a:lnTo>
                      <a:pt x="2519" y="1145"/>
                    </a:lnTo>
                    <a:lnTo>
                      <a:pt x="2519" y="1145"/>
                    </a:lnTo>
                    <a:lnTo>
                      <a:pt x="2523" y="1150"/>
                    </a:lnTo>
                    <a:lnTo>
                      <a:pt x="2527" y="1153"/>
                    </a:lnTo>
                    <a:lnTo>
                      <a:pt x="2537" y="1159"/>
                    </a:lnTo>
                    <a:lnTo>
                      <a:pt x="2548" y="1163"/>
                    </a:lnTo>
                    <a:lnTo>
                      <a:pt x="2559" y="1167"/>
                    </a:lnTo>
                    <a:lnTo>
                      <a:pt x="2569" y="1170"/>
                    </a:lnTo>
                    <a:lnTo>
                      <a:pt x="2578" y="1174"/>
                    </a:lnTo>
                    <a:lnTo>
                      <a:pt x="2585" y="1177"/>
                    </a:lnTo>
                    <a:lnTo>
                      <a:pt x="2586" y="1179"/>
                    </a:lnTo>
                    <a:lnTo>
                      <a:pt x="2588" y="1182"/>
                    </a:lnTo>
                    <a:lnTo>
                      <a:pt x="2588" y="1182"/>
                    </a:lnTo>
                    <a:lnTo>
                      <a:pt x="2589" y="1186"/>
                    </a:lnTo>
                    <a:lnTo>
                      <a:pt x="2590" y="1192"/>
                    </a:lnTo>
                    <a:lnTo>
                      <a:pt x="2593" y="1196"/>
                    </a:lnTo>
                    <a:lnTo>
                      <a:pt x="2597" y="1200"/>
                    </a:lnTo>
                    <a:lnTo>
                      <a:pt x="2600" y="1204"/>
                    </a:lnTo>
                    <a:lnTo>
                      <a:pt x="2606" y="1208"/>
                    </a:lnTo>
                    <a:lnTo>
                      <a:pt x="2613" y="1211"/>
                    </a:lnTo>
                    <a:lnTo>
                      <a:pt x="2622" y="1214"/>
                    </a:lnTo>
                    <a:lnTo>
                      <a:pt x="2622" y="1214"/>
                    </a:lnTo>
                    <a:lnTo>
                      <a:pt x="2631" y="1215"/>
                    </a:lnTo>
                    <a:lnTo>
                      <a:pt x="2638" y="1215"/>
                    </a:lnTo>
                    <a:lnTo>
                      <a:pt x="2644" y="1212"/>
                    </a:lnTo>
                    <a:lnTo>
                      <a:pt x="2651" y="1210"/>
                    </a:lnTo>
                    <a:lnTo>
                      <a:pt x="2657" y="1208"/>
                    </a:lnTo>
                    <a:lnTo>
                      <a:pt x="2665" y="1206"/>
                    </a:lnTo>
                    <a:lnTo>
                      <a:pt x="2673" y="1206"/>
                    </a:lnTo>
                    <a:lnTo>
                      <a:pt x="2683" y="1207"/>
                    </a:lnTo>
                    <a:lnTo>
                      <a:pt x="2683" y="1207"/>
                    </a:lnTo>
                    <a:lnTo>
                      <a:pt x="2706" y="1214"/>
                    </a:lnTo>
                    <a:lnTo>
                      <a:pt x="2706" y="1214"/>
                    </a:lnTo>
                    <a:lnTo>
                      <a:pt x="2718" y="1199"/>
                    </a:lnTo>
                    <a:lnTo>
                      <a:pt x="2732" y="1185"/>
                    </a:lnTo>
                    <a:lnTo>
                      <a:pt x="2732" y="1185"/>
                    </a:lnTo>
                    <a:lnTo>
                      <a:pt x="2738" y="1178"/>
                    </a:lnTo>
                    <a:lnTo>
                      <a:pt x="2741" y="1170"/>
                    </a:lnTo>
                    <a:lnTo>
                      <a:pt x="2744" y="1161"/>
                    </a:lnTo>
                    <a:lnTo>
                      <a:pt x="2747" y="1151"/>
                    </a:lnTo>
                    <a:lnTo>
                      <a:pt x="2750" y="1131"/>
                    </a:lnTo>
                    <a:lnTo>
                      <a:pt x="2751" y="1120"/>
                    </a:lnTo>
                    <a:lnTo>
                      <a:pt x="2755" y="1111"/>
                    </a:lnTo>
                    <a:lnTo>
                      <a:pt x="2755" y="1111"/>
                    </a:lnTo>
                    <a:lnTo>
                      <a:pt x="2759" y="1096"/>
                    </a:lnTo>
                    <a:lnTo>
                      <a:pt x="2762" y="1082"/>
                    </a:lnTo>
                    <a:lnTo>
                      <a:pt x="2763" y="1066"/>
                    </a:lnTo>
                    <a:lnTo>
                      <a:pt x="2763" y="1050"/>
                    </a:lnTo>
                    <a:lnTo>
                      <a:pt x="2760" y="1043"/>
                    </a:lnTo>
                    <a:lnTo>
                      <a:pt x="2758" y="1036"/>
                    </a:lnTo>
                    <a:lnTo>
                      <a:pt x="2756" y="1029"/>
                    </a:lnTo>
                    <a:lnTo>
                      <a:pt x="2752" y="1022"/>
                    </a:lnTo>
                    <a:lnTo>
                      <a:pt x="2748" y="1018"/>
                    </a:lnTo>
                    <a:lnTo>
                      <a:pt x="2742" y="1012"/>
                    </a:lnTo>
                    <a:lnTo>
                      <a:pt x="2735" y="1009"/>
                    </a:lnTo>
                    <a:lnTo>
                      <a:pt x="2729" y="1005"/>
                    </a:lnTo>
                    <a:lnTo>
                      <a:pt x="2729" y="1005"/>
                    </a:lnTo>
                    <a:lnTo>
                      <a:pt x="2718" y="1003"/>
                    </a:lnTo>
                    <a:lnTo>
                      <a:pt x="2708" y="1001"/>
                    </a:lnTo>
                    <a:lnTo>
                      <a:pt x="2688" y="999"/>
                    </a:lnTo>
                    <a:lnTo>
                      <a:pt x="2679" y="996"/>
                    </a:lnTo>
                    <a:lnTo>
                      <a:pt x="2669" y="993"/>
                    </a:lnTo>
                    <a:lnTo>
                      <a:pt x="2660" y="987"/>
                    </a:lnTo>
                    <a:lnTo>
                      <a:pt x="2657" y="984"/>
                    </a:lnTo>
                    <a:lnTo>
                      <a:pt x="2653" y="980"/>
                    </a:lnTo>
                    <a:lnTo>
                      <a:pt x="2653" y="980"/>
                    </a:lnTo>
                    <a:lnTo>
                      <a:pt x="2651" y="977"/>
                    </a:lnTo>
                    <a:lnTo>
                      <a:pt x="2650" y="972"/>
                    </a:lnTo>
                    <a:lnTo>
                      <a:pt x="2650" y="964"/>
                    </a:lnTo>
                    <a:lnTo>
                      <a:pt x="2650" y="955"/>
                    </a:lnTo>
                    <a:lnTo>
                      <a:pt x="2652" y="946"/>
                    </a:lnTo>
                    <a:lnTo>
                      <a:pt x="2652" y="946"/>
                    </a:lnTo>
                    <a:lnTo>
                      <a:pt x="2653" y="943"/>
                    </a:lnTo>
                    <a:lnTo>
                      <a:pt x="2656" y="939"/>
                    </a:lnTo>
                    <a:lnTo>
                      <a:pt x="2664" y="935"/>
                    </a:lnTo>
                    <a:lnTo>
                      <a:pt x="2667" y="933"/>
                    </a:lnTo>
                    <a:lnTo>
                      <a:pt x="2669" y="930"/>
                    </a:lnTo>
                    <a:lnTo>
                      <a:pt x="2671" y="926"/>
                    </a:lnTo>
                    <a:lnTo>
                      <a:pt x="2671" y="921"/>
                    </a:lnTo>
                    <a:lnTo>
                      <a:pt x="2671" y="921"/>
                    </a:lnTo>
                    <a:lnTo>
                      <a:pt x="2690" y="922"/>
                    </a:lnTo>
                    <a:lnTo>
                      <a:pt x="2699" y="922"/>
                    </a:lnTo>
                    <a:lnTo>
                      <a:pt x="2708" y="921"/>
                    </a:lnTo>
                    <a:lnTo>
                      <a:pt x="2716" y="920"/>
                    </a:lnTo>
                    <a:lnTo>
                      <a:pt x="2724" y="917"/>
                    </a:lnTo>
                    <a:lnTo>
                      <a:pt x="2730" y="913"/>
                    </a:lnTo>
                    <a:lnTo>
                      <a:pt x="2735" y="908"/>
                    </a:lnTo>
                    <a:lnTo>
                      <a:pt x="2735" y="908"/>
                    </a:lnTo>
                    <a:lnTo>
                      <a:pt x="2739" y="902"/>
                    </a:lnTo>
                    <a:lnTo>
                      <a:pt x="2742" y="895"/>
                    </a:lnTo>
                    <a:lnTo>
                      <a:pt x="2749" y="880"/>
                    </a:lnTo>
                    <a:lnTo>
                      <a:pt x="2755" y="866"/>
                    </a:lnTo>
                    <a:lnTo>
                      <a:pt x="2762" y="852"/>
                    </a:lnTo>
                    <a:lnTo>
                      <a:pt x="2762" y="852"/>
                    </a:lnTo>
                    <a:lnTo>
                      <a:pt x="2766" y="846"/>
                    </a:lnTo>
                    <a:lnTo>
                      <a:pt x="2772" y="842"/>
                    </a:lnTo>
                    <a:lnTo>
                      <a:pt x="2777" y="837"/>
                    </a:lnTo>
                    <a:lnTo>
                      <a:pt x="2783" y="833"/>
                    </a:lnTo>
                    <a:lnTo>
                      <a:pt x="2798" y="826"/>
                    </a:lnTo>
                    <a:lnTo>
                      <a:pt x="2813" y="820"/>
                    </a:lnTo>
                    <a:lnTo>
                      <a:pt x="2813" y="820"/>
                    </a:lnTo>
                    <a:lnTo>
                      <a:pt x="2865" y="805"/>
                    </a:lnTo>
                    <a:lnTo>
                      <a:pt x="2917" y="788"/>
                    </a:lnTo>
                    <a:lnTo>
                      <a:pt x="2917" y="788"/>
                    </a:lnTo>
                    <a:lnTo>
                      <a:pt x="2926" y="786"/>
                    </a:lnTo>
                    <a:lnTo>
                      <a:pt x="2936" y="786"/>
                    </a:lnTo>
                    <a:lnTo>
                      <a:pt x="2946" y="786"/>
                    </a:lnTo>
                    <a:lnTo>
                      <a:pt x="2955" y="788"/>
                    </a:lnTo>
                    <a:lnTo>
                      <a:pt x="2965" y="790"/>
                    </a:lnTo>
                    <a:lnTo>
                      <a:pt x="2975" y="795"/>
                    </a:lnTo>
                    <a:lnTo>
                      <a:pt x="2984" y="800"/>
                    </a:lnTo>
                    <a:lnTo>
                      <a:pt x="2994" y="805"/>
                    </a:lnTo>
                    <a:lnTo>
                      <a:pt x="2994" y="805"/>
                    </a:lnTo>
                    <a:lnTo>
                      <a:pt x="2995" y="808"/>
                    </a:lnTo>
                    <a:lnTo>
                      <a:pt x="2995" y="810"/>
                    </a:lnTo>
                    <a:lnTo>
                      <a:pt x="2995" y="815"/>
                    </a:lnTo>
                    <a:lnTo>
                      <a:pt x="2995" y="815"/>
                    </a:lnTo>
                    <a:lnTo>
                      <a:pt x="3005" y="813"/>
                    </a:lnTo>
                    <a:lnTo>
                      <a:pt x="3016" y="812"/>
                    </a:lnTo>
                    <a:lnTo>
                      <a:pt x="3027" y="809"/>
                    </a:lnTo>
                    <a:lnTo>
                      <a:pt x="3038" y="805"/>
                    </a:lnTo>
                    <a:lnTo>
                      <a:pt x="3048" y="801"/>
                    </a:lnTo>
                    <a:lnTo>
                      <a:pt x="3058" y="796"/>
                    </a:lnTo>
                    <a:lnTo>
                      <a:pt x="3067" y="790"/>
                    </a:lnTo>
                    <a:lnTo>
                      <a:pt x="3077" y="785"/>
                    </a:lnTo>
                    <a:lnTo>
                      <a:pt x="3095" y="771"/>
                    </a:lnTo>
                    <a:lnTo>
                      <a:pt x="3111" y="755"/>
                    </a:lnTo>
                    <a:lnTo>
                      <a:pt x="3124" y="738"/>
                    </a:lnTo>
                    <a:lnTo>
                      <a:pt x="3136" y="719"/>
                    </a:lnTo>
                    <a:lnTo>
                      <a:pt x="3145" y="718"/>
                    </a:lnTo>
                    <a:lnTo>
                      <a:pt x="3145" y="718"/>
                    </a:lnTo>
                    <a:lnTo>
                      <a:pt x="3146" y="714"/>
                    </a:lnTo>
                    <a:lnTo>
                      <a:pt x="3148" y="713"/>
                    </a:lnTo>
                    <a:lnTo>
                      <a:pt x="3154" y="712"/>
                    </a:lnTo>
                    <a:lnTo>
                      <a:pt x="3160" y="712"/>
                    </a:lnTo>
                    <a:lnTo>
                      <a:pt x="3162" y="710"/>
                    </a:lnTo>
                    <a:lnTo>
                      <a:pt x="3164" y="707"/>
                    </a:lnTo>
                    <a:lnTo>
                      <a:pt x="3164" y="707"/>
                    </a:lnTo>
                    <a:lnTo>
                      <a:pt x="3171" y="709"/>
                    </a:lnTo>
                    <a:lnTo>
                      <a:pt x="3178" y="709"/>
                    </a:lnTo>
                    <a:lnTo>
                      <a:pt x="3183" y="707"/>
                    </a:lnTo>
                    <a:lnTo>
                      <a:pt x="3189" y="705"/>
                    </a:lnTo>
                    <a:lnTo>
                      <a:pt x="3201" y="701"/>
                    </a:lnTo>
                    <a:lnTo>
                      <a:pt x="3206" y="698"/>
                    </a:lnTo>
                    <a:lnTo>
                      <a:pt x="3213" y="698"/>
                    </a:lnTo>
                    <a:lnTo>
                      <a:pt x="3213" y="698"/>
                    </a:lnTo>
                    <a:lnTo>
                      <a:pt x="3223" y="701"/>
                    </a:lnTo>
                    <a:lnTo>
                      <a:pt x="3232" y="704"/>
                    </a:lnTo>
                    <a:lnTo>
                      <a:pt x="3237" y="707"/>
                    </a:lnTo>
                    <a:lnTo>
                      <a:pt x="3241" y="711"/>
                    </a:lnTo>
                    <a:lnTo>
                      <a:pt x="3246" y="715"/>
                    </a:lnTo>
                    <a:lnTo>
                      <a:pt x="3249" y="721"/>
                    </a:lnTo>
                    <a:lnTo>
                      <a:pt x="3249" y="721"/>
                    </a:lnTo>
                    <a:lnTo>
                      <a:pt x="3251" y="722"/>
                    </a:lnTo>
                    <a:lnTo>
                      <a:pt x="3253" y="723"/>
                    </a:lnTo>
                    <a:lnTo>
                      <a:pt x="3259" y="723"/>
                    </a:lnTo>
                    <a:lnTo>
                      <a:pt x="3265" y="721"/>
                    </a:lnTo>
                    <a:lnTo>
                      <a:pt x="3272" y="718"/>
                    </a:lnTo>
                    <a:lnTo>
                      <a:pt x="3272" y="718"/>
                    </a:lnTo>
                    <a:lnTo>
                      <a:pt x="3280" y="709"/>
                    </a:lnTo>
                    <a:lnTo>
                      <a:pt x="3288" y="698"/>
                    </a:lnTo>
                    <a:lnTo>
                      <a:pt x="3296" y="687"/>
                    </a:lnTo>
                    <a:lnTo>
                      <a:pt x="3304" y="677"/>
                    </a:lnTo>
                    <a:lnTo>
                      <a:pt x="3312" y="669"/>
                    </a:lnTo>
                    <a:lnTo>
                      <a:pt x="3315" y="665"/>
                    </a:lnTo>
                    <a:lnTo>
                      <a:pt x="3320" y="664"/>
                    </a:lnTo>
                    <a:lnTo>
                      <a:pt x="3324" y="663"/>
                    </a:lnTo>
                    <a:lnTo>
                      <a:pt x="3328" y="664"/>
                    </a:lnTo>
                    <a:lnTo>
                      <a:pt x="3332" y="666"/>
                    </a:lnTo>
                    <a:lnTo>
                      <a:pt x="3337" y="670"/>
                    </a:lnTo>
                    <a:lnTo>
                      <a:pt x="3337" y="670"/>
                    </a:lnTo>
                    <a:lnTo>
                      <a:pt x="3339" y="673"/>
                    </a:lnTo>
                    <a:lnTo>
                      <a:pt x="3340" y="677"/>
                    </a:lnTo>
                    <a:lnTo>
                      <a:pt x="3342" y="680"/>
                    </a:lnTo>
                    <a:lnTo>
                      <a:pt x="3340" y="684"/>
                    </a:lnTo>
                    <a:lnTo>
                      <a:pt x="3337" y="692"/>
                    </a:lnTo>
                    <a:lnTo>
                      <a:pt x="3332" y="698"/>
                    </a:lnTo>
                    <a:lnTo>
                      <a:pt x="3318" y="712"/>
                    </a:lnTo>
                    <a:lnTo>
                      <a:pt x="3310" y="718"/>
                    </a:lnTo>
                    <a:lnTo>
                      <a:pt x="3304" y="724"/>
                    </a:lnTo>
                    <a:lnTo>
                      <a:pt x="3304" y="724"/>
                    </a:lnTo>
                    <a:lnTo>
                      <a:pt x="3296" y="737"/>
                    </a:lnTo>
                    <a:lnTo>
                      <a:pt x="3288" y="751"/>
                    </a:lnTo>
                    <a:lnTo>
                      <a:pt x="3288" y="751"/>
                    </a:lnTo>
                    <a:lnTo>
                      <a:pt x="3284" y="760"/>
                    </a:lnTo>
                    <a:lnTo>
                      <a:pt x="3277" y="767"/>
                    </a:lnTo>
                    <a:lnTo>
                      <a:pt x="3270" y="773"/>
                    </a:lnTo>
                    <a:lnTo>
                      <a:pt x="3262" y="780"/>
                    </a:lnTo>
                    <a:lnTo>
                      <a:pt x="3245" y="794"/>
                    </a:lnTo>
                    <a:lnTo>
                      <a:pt x="3238" y="802"/>
                    </a:lnTo>
                    <a:lnTo>
                      <a:pt x="3230" y="811"/>
                    </a:lnTo>
                    <a:lnTo>
                      <a:pt x="3230" y="811"/>
                    </a:lnTo>
                    <a:lnTo>
                      <a:pt x="3226" y="818"/>
                    </a:lnTo>
                    <a:lnTo>
                      <a:pt x="3219" y="822"/>
                    </a:lnTo>
                    <a:lnTo>
                      <a:pt x="3212" y="826"/>
                    </a:lnTo>
                    <a:lnTo>
                      <a:pt x="3204" y="829"/>
                    </a:lnTo>
                    <a:lnTo>
                      <a:pt x="3188" y="836"/>
                    </a:lnTo>
                    <a:lnTo>
                      <a:pt x="3181" y="839"/>
                    </a:lnTo>
                    <a:lnTo>
                      <a:pt x="3176" y="845"/>
                    </a:lnTo>
                    <a:lnTo>
                      <a:pt x="3176" y="845"/>
                    </a:lnTo>
                    <a:lnTo>
                      <a:pt x="3171" y="851"/>
                    </a:lnTo>
                    <a:lnTo>
                      <a:pt x="3169" y="858"/>
                    </a:lnTo>
                    <a:lnTo>
                      <a:pt x="3169" y="863"/>
                    </a:lnTo>
                    <a:lnTo>
                      <a:pt x="3171" y="869"/>
                    </a:lnTo>
                    <a:lnTo>
                      <a:pt x="3177" y="880"/>
                    </a:lnTo>
                    <a:lnTo>
                      <a:pt x="3181" y="887"/>
                    </a:lnTo>
                    <a:lnTo>
                      <a:pt x="3183" y="894"/>
                    </a:lnTo>
                    <a:lnTo>
                      <a:pt x="3183" y="894"/>
                    </a:lnTo>
                    <a:lnTo>
                      <a:pt x="3178" y="894"/>
                    </a:lnTo>
                    <a:lnTo>
                      <a:pt x="3176" y="894"/>
                    </a:lnTo>
                    <a:lnTo>
                      <a:pt x="3174" y="894"/>
                    </a:lnTo>
                    <a:lnTo>
                      <a:pt x="3174" y="894"/>
                    </a:lnTo>
                    <a:lnTo>
                      <a:pt x="3173" y="901"/>
                    </a:lnTo>
                    <a:lnTo>
                      <a:pt x="3172" y="909"/>
                    </a:lnTo>
                    <a:lnTo>
                      <a:pt x="3173" y="917"/>
                    </a:lnTo>
                    <a:lnTo>
                      <a:pt x="3176" y="924"/>
                    </a:lnTo>
                    <a:lnTo>
                      <a:pt x="3176" y="924"/>
                    </a:lnTo>
                    <a:lnTo>
                      <a:pt x="3179" y="931"/>
                    </a:lnTo>
                    <a:lnTo>
                      <a:pt x="3185" y="939"/>
                    </a:lnTo>
                    <a:lnTo>
                      <a:pt x="3198" y="953"/>
                    </a:lnTo>
                    <a:lnTo>
                      <a:pt x="3204" y="960"/>
                    </a:lnTo>
                    <a:lnTo>
                      <a:pt x="3210" y="967"/>
                    </a:lnTo>
                    <a:lnTo>
                      <a:pt x="3214" y="976"/>
                    </a:lnTo>
                    <a:lnTo>
                      <a:pt x="3216" y="985"/>
                    </a:lnTo>
                    <a:lnTo>
                      <a:pt x="3216" y="985"/>
                    </a:lnTo>
                    <a:lnTo>
                      <a:pt x="3219" y="992"/>
                    </a:lnTo>
                    <a:lnTo>
                      <a:pt x="3221" y="1000"/>
                    </a:lnTo>
                    <a:lnTo>
                      <a:pt x="3222" y="1007"/>
                    </a:lnTo>
                    <a:lnTo>
                      <a:pt x="3223" y="1015"/>
                    </a:lnTo>
                    <a:lnTo>
                      <a:pt x="3223" y="1015"/>
                    </a:lnTo>
                    <a:lnTo>
                      <a:pt x="3228" y="1013"/>
                    </a:lnTo>
                    <a:lnTo>
                      <a:pt x="3232" y="1011"/>
                    </a:lnTo>
                    <a:lnTo>
                      <a:pt x="3237" y="1008"/>
                    </a:lnTo>
                    <a:lnTo>
                      <a:pt x="3240" y="1004"/>
                    </a:lnTo>
                    <a:lnTo>
                      <a:pt x="3246" y="996"/>
                    </a:lnTo>
                    <a:lnTo>
                      <a:pt x="3249" y="988"/>
                    </a:lnTo>
                    <a:lnTo>
                      <a:pt x="3249" y="988"/>
                    </a:lnTo>
                    <a:lnTo>
                      <a:pt x="3257" y="970"/>
                    </a:lnTo>
                    <a:lnTo>
                      <a:pt x="3261" y="962"/>
                    </a:lnTo>
                    <a:lnTo>
                      <a:pt x="3265" y="958"/>
                    </a:lnTo>
                    <a:lnTo>
                      <a:pt x="3265" y="958"/>
                    </a:lnTo>
                    <a:lnTo>
                      <a:pt x="3276" y="947"/>
                    </a:lnTo>
                    <a:lnTo>
                      <a:pt x="3284" y="937"/>
                    </a:lnTo>
                    <a:lnTo>
                      <a:pt x="3292" y="926"/>
                    </a:lnTo>
                    <a:lnTo>
                      <a:pt x="3297" y="914"/>
                    </a:lnTo>
                    <a:lnTo>
                      <a:pt x="3302" y="903"/>
                    </a:lnTo>
                    <a:lnTo>
                      <a:pt x="3305" y="892"/>
                    </a:lnTo>
                    <a:lnTo>
                      <a:pt x="3311" y="867"/>
                    </a:lnTo>
                    <a:lnTo>
                      <a:pt x="3315" y="843"/>
                    </a:lnTo>
                    <a:lnTo>
                      <a:pt x="3319" y="818"/>
                    </a:lnTo>
                    <a:lnTo>
                      <a:pt x="3323" y="794"/>
                    </a:lnTo>
                    <a:lnTo>
                      <a:pt x="3327" y="781"/>
                    </a:lnTo>
                    <a:lnTo>
                      <a:pt x="3331" y="770"/>
                    </a:lnTo>
                    <a:lnTo>
                      <a:pt x="3331" y="770"/>
                    </a:lnTo>
                    <a:lnTo>
                      <a:pt x="3334" y="764"/>
                    </a:lnTo>
                    <a:lnTo>
                      <a:pt x="3336" y="760"/>
                    </a:lnTo>
                    <a:lnTo>
                      <a:pt x="3344" y="748"/>
                    </a:lnTo>
                    <a:lnTo>
                      <a:pt x="3347" y="743"/>
                    </a:lnTo>
                    <a:lnTo>
                      <a:pt x="3350" y="736"/>
                    </a:lnTo>
                    <a:lnTo>
                      <a:pt x="3351" y="729"/>
                    </a:lnTo>
                    <a:lnTo>
                      <a:pt x="3351" y="722"/>
                    </a:lnTo>
                    <a:lnTo>
                      <a:pt x="3351" y="722"/>
                    </a:lnTo>
                    <a:lnTo>
                      <a:pt x="3355" y="722"/>
                    </a:lnTo>
                    <a:lnTo>
                      <a:pt x="3360" y="722"/>
                    </a:lnTo>
                    <a:lnTo>
                      <a:pt x="3370" y="724"/>
                    </a:lnTo>
                    <a:lnTo>
                      <a:pt x="3379" y="727"/>
                    </a:lnTo>
                    <a:lnTo>
                      <a:pt x="3385" y="728"/>
                    </a:lnTo>
                    <a:lnTo>
                      <a:pt x="3389" y="728"/>
                    </a:lnTo>
                    <a:lnTo>
                      <a:pt x="3389" y="728"/>
                    </a:lnTo>
                    <a:lnTo>
                      <a:pt x="3389" y="735"/>
                    </a:lnTo>
                    <a:lnTo>
                      <a:pt x="3392" y="742"/>
                    </a:lnTo>
                    <a:lnTo>
                      <a:pt x="3396" y="747"/>
                    </a:lnTo>
                    <a:lnTo>
                      <a:pt x="3400" y="751"/>
                    </a:lnTo>
                    <a:lnTo>
                      <a:pt x="3400" y="751"/>
                    </a:lnTo>
                    <a:lnTo>
                      <a:pt x="3420" y="756"/>
                    </a:lnTo>
                    <a:lnTo>
                      <a:pt x="3438" y="760"/>
                    </a:lnTo>
                    <a:lnTo>
                      <a:pt x="3438" y="760"/>
                    </a:lnTo>
                    <a:lnTo>
                      <a:pt x="3447" y="761"/>
                    </a:lnTo>
                    <a:lnTo>
                      <a:pt x="3454" y="761"/>
                    </a:lnTo>
                    <a:lnTo>
                      <a:pt x="3460" y="761"/>
                    </a:lnTo>
                    <a:lnTo>
                      <a:pt x="3466" y="759"/>
                    </a:lnTo>
                    <a:lnTo>
                      <a:pt x="3470" y="756"/>
                    </a:lnTo>
                    <a:lnTo>
                      <a:pt x="3475" y="753"/>
                    </a:lnTo>
                    <a:lnTo>
                      <a:pt x="3478" y="748"/>
                    </a:lnTo>
                    <a:lnTo>
                      <a:pt x="3480" y="744"/>
                    </a:lnTo>
                    <a:lnTo>
                      <a:pt x="3485" y="732"/>
                    </a:lnTo>
                    <a:lnTo>
                      <a:pt x="3488" y="720"/>
                    </a:lnTo>
                    <a:lnTo>
                      <a:pt x="3494" y="693"/>
                    </a:lnTo>
                    <a:lnTo>
                      <a:pt x="3494" y="693"/>
                    </a:lnTo>
                    <a:lnTo>
                      <a:pt x="3495" y="692"/>
                    </a:lnTo>
                    <a:lnTo>
                      <a:pt x="3498" y="693"/>
                    </a:lnTo>
                    <a:lnTo>
                      <a:pt x="3503" y="693"/>
                    </a:lnTo>
                    <a:lnTo>
                      <a:pt x="3506" y="692"/>
                    </a:lnTo>
                    <a:lnTo>
                      <a:pt x="3506" y="692"/>
                    </a:lnTo>
                    <a:lnTo>
                      <a:pt x="3513" y="687"/>
                    </a:lnTo>
                    <a:lnTo>
                      <a:pt x="3519" y="681"/>
                    </a:lnTo>
                    <a:lnTo>
                      <a:pt x="3525" y="677"/>
                    </a:lnTo>
                    <a:lnTo>
                      <a:pt x="3528" y="674"/>
                    </a:lnTo>
                    <a:lnTo>
                      <a:pt x="3531" y="673"/>
                    </a:lnTo>
                    <a:lnTo>
                      <a:pt x="3531" y="673"/>
                    </a:lnTo>
                    <a:lnTo>
                      <a:pt x="3564" y="669"/>
                    </a:lnTo>
                    <a:lnTo>
                      <a:pt x="3596" y="664"/>
                    </a:lnTo>
                    <a:lnTo>
                      <a:pt x="3612" y="660"/>
                    </a:lnTo>
                    <a:lnTo>
                      <a:pt x="3627" y="655"/>
                    </a:lnTo>
                    <a:lnTo>
                      <a:pt x="3642" y="649"/>
                    </a:lnTo>
                    <a:lnTo>
                      <a:pt x="3655" y="641"/>
                    </a:lnTo>
                    <a:lnTo>
                      <a:pt x="3655" y="641"/>
                    </a:lnTo>
                    <a:lnTo>
                      <a:pt x="3659" y="638"/>
                    </a:lnTo>
                    <a:lnTo>
                      <a:pt x="3662" y="635"/>
                    </a:lnTo>
                    <a:lnTo>
                      <a:pt x="3663" y="630"/>
                    </a:lnTo>
                    <a:lnTo>
                      <a:pt x="3663" y="626"/>
                    </a:lnTo>
                    <a:lnTo>
                      <a:pt x="3661" y="615"/>
                    </a:lnTo>
                    <a:lnTo>
                      <a:pt x="3657" y="604"/>
                    </a:lnTo>
                    <a:lnTo>
                      <a:pt x="3652" y="594"/>
                    </a:lnTo>
                    <a:lnTo>
                      <a:pt x="3649" y="582"/>
                    </a:lnTo>
                    <a:lnTo>
                      <a:pt x="3647" y="578"/>
                    </a:lnTo>
                    <a:lnTo>
                      <a:pt x="3649" y="573"/>
                    </a:lnTo>
                    <a:lnTo>
                      <a:pt x="3650" y="569"/>
                    </a:lnTo>
                    <a:lnTo>
                      <a:pt x="3652" y="564"/>
                    </a:lnTo>
                    <a:lnTo>
                      <a:pt x="3652" y="564"/>
                    </a:lnTo>
                    <a:lnTo>
                      <a:pt x="3655" y="562"/>
                    </a:lnTo>
                    <a:lnTo>
                      <a:pt x="3660" y="561"/>
                    </a:lnTo>
                    <a:lnTo>
                      <a:pt x="3665" y="560"/>
                    </a:lnTo>
                    <a:lnTo>
                      <a:pt x="3670" y="560"/>
                    </a:lnTo>
                    <a:lnTo>
                      <a:pt x="3694" y="560"/>
                    </a:lnTo>
                    <a:lnTo>
                      <a:pt x="3705" y="560"/>
                    </a:lnTo>
                    <a:lnTo>
                      <a:pt x="3711" y="558"/>
                    </a:lnTo>
                    <a:lnTo>
                      <a:pt x="3715" y="556"/>
                    </a:lnTo>
                    <a:lnTo>
                      <a:pt x="3719" y="553"/>
                    </a:lnTo>
                    <a:lnTo>
                      <a:pt x="3721" y="548"/>
                    </a:lnTo>
                    <a:lnTo>
                      <a:pt x="3723" y="543"/>
                    </a:lnTo>
                    <a:lnTo>
                      <a:pt x="3724" y="536"/>
                    </a:lnTo>
                    <a:lnTo>
                      <a:pt x="3724" y="536"/>
                    </a:lnTo>
                    <a:lnTo>
                      <a:pt x="3724" y="533"/>
                    </a:lnTo>
                    <a:lnTo>
                      <a:pt x="3725" y="532"/>
                    </a:lnTo>
                    <a:lnTo>
                      <a:pt x="3728" y="530"/>
                    </a:lnTo>
                    <a:lnTo>
                      <a:pt x="3733" y="530"/>
                    </a:lnTo>
                    <a:lnTo>
                      <a:pt x="3736" y="531"/>
                    </a:lnTo>
                    <a:lnTo>
                      <a:pt x="3736" y="531"/>
                    </a:lnTo>
                    <a:lnTo>
                      <a:pt x="3745" y="538"/>
                    </a:lnTo>
                    <a:lnTo>
                      <a:pt x="3753" y="545"/>
                    </a:lnTo>
                    <a:lnTo>
                      <a:pt x="3767" y="560"/>
                    </a:lnTo>
                    <a:lnTo>
                      <a:pt x="3775" y="566"/>
                    </a:lnTo>
                    <a:lnTo>
                      <a:pt x="3783" y="572"/>
                    </a:lnTo>
                    <a:lnTo>
                      <a:pt x="3792" y="577"/>
                    </a:lnTo>
                    <a:lnTo>
                      <a:pt x="3801" y="579"/>
                    </a:lnTo>
                    <a:lnTo>
                      <a:pt x="3801" y="579"/>
                    </a:lnTo>
                    <a:lnTo>
                      <a:pt x="3816" y="581"/>
                    </a:lnTo>
                    <a:lnTo>
                      <a:pt x="3829" y="581"/>
                    </a:lnTo>
                    <a:lnTo>
                      <a:pt x="3843" y="580"/>
                    </a:lnTo>
                    <a:lnTo>
                      <a:pt x="3858" y="578"/>
                    </a:lnTo>
                    <a:lnTo>
                      <a:pt x="3885" y="572"/>
                    </a:lnTo>
                    <a:lnTo>
                      <a:pt x="3899" y="570"/>
                    </a:lnTo>
                    <a:lnTo>
                      <a:pt x="3914" y="569"/>
                    </a:lnTo>
                    <a:lnTo>
                      <a:pt x="3914" y="569"/>
                    </a:lnTo>
                    <a:lnTo>
                      <a:pt x="3917" y="569"/>
                    </a:lnTo>
                    <a:lnTo>
                      <a:pt x="3920" y="566"/>
                    </a:lnTo>
                    <a:lnTo>
                      <a:pt x="3926" y="560"/>
                    </a:lnTo>
                    <a:lnTo>
                      <a:pt x="3930" y="556"/>
                    </a:lnTo>
                    <a:lnTo>
                      <a:pt x="3933" y="553"/>
                    </a:lnTo>
                    <a:lnTo>
                      <a:pt x="3937" y="552"/>
                    </a:lnTo>
                    <a:lnTo>
                      <a:pt x="3943" y="550"/>
                    </a:lnTo>
                    <a:lnTo>
                      <a:pt x="3943" y="550"/>
                    </a:lnTo>
                    <a:lnTo>
                      <a:pt x="3941" y="529"/>
                    </a:lnTo>
                    <a:lnTo>
                      <a:pt x="3940" y="519"/>
                    </a:lnTo>
                    <a:lnTo>
                      <a:pt x="3937" y="508"/>
                    </a:lnTo>
                    <a:lnTo>
                      <a:pt x="3934" y="498"/>
                    </a:lnTo>
                    <a:lnTo>
                      <a:pt x="3930" y="490"/>
                    </a:lnTo>
                    <a:lnTo>
                      <a:pt x="3924" y="483"/>
                    </a:lnTo>
                    <a:lnTo>
                      <a:pt x="3920" y="481"/>
                    </a:lnTo>
                    <a:lnTo>
                      <a:pt x="3917" y="479"/>
                    </a:lnTo>
                    <a:lnTo>
                      <a:pt x="3917" y="479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造字工房尚雅体演示版常规体" pitchFamily="50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1" name="Freeform: Shape 8"/>
            <p:cNvSpPr/>
            <p:nvPr/>
          </p:nvSpPr>
          <p:spPr bwMode="auto">
            <a:xfrm>
              <a:off x="6569533" y="2552681"/>
              <a:ext cx="83979" cy="89769"/>
            </a:xfrm>
            <a:custGeom>
              <a:gdLst>
                <a:gd name="T0" fmla="*/ 78 w 115"/>
                <a:gd name="T1" fmla="*/ 59 h 124"/>
                <a:gd name="T2" fmla="*/ 71 w 115"/>
                <a:gd name="T3" fmla="*/ 57 h 124"/>
                <a:gd name="T4" fmla="*/ 56 w 115"/>
                <a:gd name="T5" fmla="*/ 58 h 124"/>
                <a:gd name="T6" fmla="*/ 41 w 115"/>
                <a:gd name="T7" fmla="*/ 62 h 124"/>
                <a:gd name="T8" fmla="*/ 28 w 115"/>
                <a:gd name="T9" fmla="*/ 60 h 124"/>
                <a:gd name="T10" fmla="*/ 22 w 115"/>
                <a:gd name="T11" fmla="*/ 56 h 124"/>
                <a:gd name="T12" fmla="*/ 19 w 115"/>
                <a:gd name="T13" fmla="*/ 51 h 124"/>
                <a:gd name="T14" fmla="*/ 15 w 115"/>
                <a:gd name="T15" fmla="*/ 45 h 124"/>
                <a:gd name="T16" fmla="*/ 15 w 115"/>
                <a:gd name="T17" fmla="*/ 38 h 124"/>
                <a:gd name="T18" fmla="*/ 20 w 115"/>
                <a:gd name="T19" fmla="*/ 30 h 124"/>
                <a:gd name="T20" fmla="*/ 31 w 115"/>
                <a:gd name="T21" fmla="*/ 20 h 124"/>
                <a:gd name="T22" fmla="*/ 42 w 115"/>
                <a:gd name="T23" fmla="*/ 9 h 124"/>
                <a:gd name="T24" fmla="*/ 46 w 115"/>
                <a:gd name="T25" fmla="*/ 5 h 124"/>
                <a:gd name="T26" fmla="*/ 46 w 115"/>
                <a:gd name="T27" fmla="*/ 0 h 124"/>
                <a:gd name="T28" fmla="*/ 41 w 115"/>
                <a:gd name="T29" fmla="*/ 4 h 124"/>
                <a:gd name="T30" fmla="*/ 19 w 115"/>
                <a:gd name="T31" fmla="*/ 21 h 124"/>
                <a:gd name="T32" fmla="*/ 8 w 115"/>
                <a:gd name="T33" fmla="*/ 34 h 124"/>
                <a:gd name="T34" fmla="*/ 3 w 115"/>
                <a:gd name="T35" fmla="*/ 46 h 124"/>
                <a:gd name="T36" fmla="*/ 0 w 115"/>
                <a:gd name="T37" fmla="*/ 62 h 124"/>
                <a:gd name="T38" fmla="*/ 2 w 115"/>
                <a:gd name="T39" fmla="*/ 82 h 124"/>
                <a:gd name="T40" fmla="*/ 4 w 115"/>
                <a:gd name="T41" fmla="*/ 93 h 124"/>
                <a:gd name="T42" fmla="*/ 11 w 115"/>
                <a:gd name="T43" fmla="*/ 113 h 124"/>
                <a:gd name="T44" fmla="*/ 21 w 115"/>
                <a:gd name="T45" fmla="*/ 122 h 124"/>
                <a:gd name="T46" fmla="*/ 35 w 115"/>
                <a:gd name="T47" fmla="*/ 124 h 124"/>
                <a:gd name="T48" fmla="*/ 48 w 115"/>
                <a:gd name="T49" fmla="*/ 122 h 124"/>
                <a:gd name="T50" fmla="*/ 73 w 115"/>
                <a:gd name="T51" fmla="*/ 109 h 124"/>
                <a:gd name="T52" fmla="*/ 85 w 115"/>
                <a:gd name="T53" fmla="*/ 104 h 124"/>
                <a:gd name="T54" fmla="*/ 87 w 115"/>
                <a:gd name="T55" fmla="*/ 104 h 124"/>
                <a:gd name="T56" fmla="*/ 91 w 115"/>
                <a:gd name="T57" fmla="*/ 106 h 124"/>
                <a:gd name="T58" fmla="*/ 106 w 115"/>
                <a:gd name="T59" fmla="*/ 106 h 124"/>
                <a:gd name="T60" fmla="*/ 115 w 115"/>
                <a:gd name="T61" fmla="*/ 108 h 124"/>
                <a:gd name="T62" fmla="*/ 113 w 115"/>
                <a:gd name="T63" fmla="*/ 100 h 124"/>
                <a:gd name="T64" fmla="*/ 106 w 115"/>
                <a:gd name="T65" fmla="*/ 87 h 124"/>
                <a:gd name="T66" fmla="*/ 96 w 115"/>
                <a:gd name="T67" fmla="*/ 74 h 124"/>
                <a:gd name="T68" fmla="*/ 78 w 115"/>
                <a:gd name="T69" fmla="*/ 59 h 12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15" h="124">
                  <a:moveTo>
                    <a:pt x="78" y="59"/>
                  </a:moveTo>
                  <a:lnTo>
                    <a:pt x="78" y="59"/>
                  </a:lnTo>
                  <a:lnTo>
                    <a:pt x="74" y="57"/>
                  </a:lnTo>
                  <a:lnTo>
                    <a:pt x="71" y="57"/>
                  </a:lnTo>
                  <a:lnTo>
                    <a:pt x="64" y="56"/>
                  </a:lnTo>
                  <a:lnTo>
                    <a:pt x="56" y="58"/>
                  </a:lnTo>
                  <a:lnTo>
                    <a:pt x="49" y="59"/>
                  </a:lnTo>
                  <a:lnTo>
                    <a:pt x="41" y="62"/>
                  </a:lnTo>
                  <a:lnTo>
                    <a:pt x="35" y="62"/>
                  </a:lnTo>
                  <a:lnTo>
                    <a:pt x="28" y="60"/>
                  </a:lnTo>
                  <a:lnTo>
                    <a:pt x="24" y="58"/>
                  </a:lnTo>
                  <a:lnTo>
                    <a:pt x="22" y="56"/>
                  </a:lnTo>
                  <a:lnTo>
                    <a:pt x="22" y="56"/>
                  </a:lnTo>
                  <a:lnTo>
                    <a:pt x="19" y="51"/>
                  </a:lnTo>
                  <a:lnTo>
                    <a:pt x="16" y="48"/>
                  </a:lnTo>
                  <a:lnTo>
                    <a:pt x="15" y="45"/>
                  </a:lnTo>
                  <a:lnTo>
                    <a:pt x="15" y="41"/>
                  </a:lnTo>
                  <a:lnTo>
                    <a:pt x="15" y="38"/>
                  </a:lnTo>
                  <a:lnTo>
                    <a:pt x="16" y="35"/>
                  </a:lnTo>
                  <a:lnTo>
                    <a:pt x="20" y="30"/>
                  </a:lnTo>
                  <a:lnTo>
                    <a:pt x="25" y="25"/>
                  </a:lnTo>
                  <a:lnTo>
                    <a:pt x="31" y="20"/>
                  </a:lnTo>
                  <a:lnTo>
                    <a:pt x="37" y="15"/>
                  </a:lnTo>
                  <a:lnTo>
                    <a:pt x="42" y="9"/>
                  </a:lnTo>
                  <a:lnTo>
                    <a:pt x="42" y="9"/>
                  </a:lnTo>
                  <a:lnTo>
                    <a:pt x="46" y="5"/>
                  </a:lnTo>
                  <a:lnTo>
                    <a:pt x="46" y="0"/>
                  </a:lnTo>
                  <a:lnTo>
                    <a:pt x="46" y="0"/>
                  </a:lnTo>
                  <a:lnTo>
                    <a:pt x="41" y="4"/>
                  </a:lnTo>
                  <a:lnTo>
                    <a:pt x="41" y="4"/>
                  </a:lnTo>
                  <a:lnTo>
                    <a:pt x="27" y="14"/>
                  </a:lnTo>
                  <a:lnTo>
                    <a:pt x="19" y="21"/>
                  </a:lnTo>
                  <a:lnTo>
                    <a:pt x="11" y="29"/>
                  </a:lnTo>
                  <a:lnTo>
                    <a:pt x="8" y="34"/>
                  </a:lnTo>
                  <a:lnTo>
                    <a:pt x="5" y="39"/>
                  </a:lnTo>
                  <a:lnTo>
                    <a:pt x="3" y="46"/>
                  </a:lnTo>
                  <a:lnTo>
                    <a:pt x="2" y="54"/>
                  </a:lnTo>
                  <a:lnTo>
                    <a:pt x="0" y="62"/>
                  </a:lnTo>
                  <a:lnTo>
                    <a:pt x="0" y="71"/>
                  </a:lnTo>
                  <a:lnTo>
                    <a:pt x="2" y="82"/>
                  </a:lnTo>
                  <a:lnTo>
                    <a:pt x="4" y="93"/>
                  </a:lnTo>
                  <a:lnTo>
                    <a:pt x="4" y="93"/>
                  </a:lnTo>
                  <a:lnTo>
                    <a:pt x="6" y="105"/>
                  </a:lnTo>
                  <a:lnTo>
                    <a:pt x="11" y="113"/>
                  </a:lnTo>
                  <a:lnTo>
                    <a:pt x="15" y="118"/>
                  </a:lnTo>
                  <a:lnTo>
                    <a:pt x="21" y="122"/>
                  </a:lnTo>
                  <a:lnTo>
                    <a:pt x="28" y="124"/>
                  </a:lnTo>
                  <a:lnTo>
                    <a:pt x="35" y="124"/>
                  </a:lnTo>
                  <a:lnTo>
                    <a:pt x="41" y="123"/>
                  </a:lnTo>
                  <a:lnTo>
                    <a:pt x="48" y="122"/>
                  </a:lnTo>
                  <a:lnTo>
                    <a:pt x="62" y="116"/>
                  </a:lnTo>
                  <a:lnTo>
                    <a:pt x="73" y="109"/>
                  </a:lnTo>
                  <a:lnTo>
                    <a:pt x="82" y="105"/>
                  </a:lnTo>
                  <a:lnTo>
                    <a:pt x="85" y="104"/>
                  </a:lnTo>
                  <a:lnTo>
                    <a:pt x="87" y="104"/>
                  </a:lnTo>
                  <a:lnTo>
                    <a:pt x="87" y="104"/>
                  </a:lnTo>
                  <a:lnTo>
                    <a:pt x="89" y="105"/>
                  </a:lnTo>
                  <a:lnTo>
                    <a:pt x="91" y="106"/>
                  </a:lnTo>
                  <a:lnTo>
                    <a:pt x="98" y="106"/>
                  </a:lnTo>
                  <a:lnTo>
                    <a:pt x="106" y="106"/>
                  </a:lnTo>
                  <a:lnTo>
                    <a:pt x="111" y="107"/>
                  </a:lnTo>
                  <a:lnTo>
                    <a:pt x="115" y="108"/>
                  </a:lnTo>
                  <a:lnTo>
                    <a:pt x="115" y="108"/>
                  </a:lnTo>
                  <a:lnTo>
                    <a:pt x="113" y="100"/>
                  </a:lnTo>
                  <a:lnTo>
                    <a:pt x="111" y="93"/>
                  </a:lnTo>
                  <a:lnTo>
                    <a:pt x="106" y="87"/>
                  </a:lnTo>
                  <a:lnTo>
                    <a:pt x="102" y="80"/>
                  </a:lnTo>
                  <a:lnTo>
                    <a:pt x="96" y="74"/>
                  </a:lnTo>
                  <a:lnTo>
                    <a:pt x="90" y="68"/>
                  </a:lnTo>
                  <a:lnTo>
                    <a:pt x="78" y="59"/>
                  </a:lnTo>
                  <a:lnTo>
                    <a:pt x="78" y="5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  <p:sp>
          <p:nvSpPr>
            <p:cNvPr id="12" name="Freeform: Shape 9"/>
            <p:cNvSpPr/>
            <p:nvPr/>
          </p:nvSpPr>
          <p:spPr bwMode="auto">
            <a:xfrm>
              <a:off x="6434879" y="2264549"/>
              <a:ext cx="1449" cy="8688"/>
            </a:xfrm>
            <a:custGeom>
              <a:gdLst>
                <a:gd name="T0" fmla="*/ 1 w 1"/>
                <a:gd name="T1" fmla="*/ 0 h 13"/>
                <a:gd name="T2" fmla="*/ 1 w 1"/>
                <a:gd name="T3" fmla="*/ 0 h 13"/>
                <a:gd name="T4" fmla="*/ 0 w 1"/>
                <a:gd name="T5" fmla="*/ 13 h 13"/>
                <a:gd name="T6" fmla="*/ 0 w 1"/>
                <a:gd name="T7" fmla="*/ 13 h 13"/>
                <a:gd name="T8" fmla="*/ 1 w 1"/>
                <a:gd name="T9" fmla="*/ 8 h 13"/>
                <a:gd name="T10" fmla="*/ 1 w 1"/>
                <a:gd name="T11" fmla="*/ 0 h 13"/>
                <a:gd name="T12" fmla="*/ 1 w 1"/>
                <a:gd name="T13" fmla="*/ 0 h 1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13">
                  <a:moveTo>
                    <a:pt x="1" y="0"/>
                  </a:moveTo>
                  <a:lnTo>
                    <a:pt x="1" y="0"/>
                  </a:lnTo>
                  <a:lnTo>
                    <a:pt x="0" y="13"/>
                  </a:lnTo>
                  <a:lnTo>
                    <a:pt x="0" y="13"/>
                  </a:lnTo>
                  <a:lnTo>
                    <a:pt x="1" y="8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  <p:sp>
          <p:nvSpPr>
            <p:cNvPr id="13" name="Freeform: Shape 10"/>
            <p:cNvSpPr/>
            <p:nvPr/>
          </p:nvSpPr>
          <p:spPr bwMode="auto">
            <a:xfrm>
              <a:off x="5800699" y="2257310"/>
              <a:ext cx="137551" cy="236007"/>
            </a:xfrm>
            <a:custGeom>
              <a:gdLst>
                <a:gd name="T0" fmla="*/ 15 w 191"/>
                <a:gd name="T1" fmla="*/ 102 h 325"/>
                <a:gd name="T2" fmla="*/ 24 w 191"/>
                <a:gd name="T3" fmla="*/ 111 h 325"/>
                <a:gd name="T4" fmla="*/ 26 w 191"/>
                <a:gd name="T5" fmla="*/ 148 h 325"/>
                <a:gd name="T6" fmla="*/ 30 w 191"/>
                <a:gd name="T7" fmla="*/ 164 h 325"/>
                <a:gd name="T8" fmla="*/ 42 w 191"/>
                <a:gd name="T9" fmla="*/ 184 h 325"/>
                <a:gd name="T10" fmla="*/ 55 w 191"/>
                <a:gd name="T11" fmla="*/ 197 h 325"/>
                <a:gd name="T12" fmla="*/ 66 w 191"/>
                <a:gd name="T13" fmla="*/ 202 h 325"/>
                <a:gd name="T14" fmla="*/ 79 w 191"/>
                <a:gd name="T15" fmla="*/ 214 h 325"/>
                <a:gd name="T16" fmla="*/ 80 w 191"/>
                <a:gd name="T17" fmla="*/ 217 h 325"/>
                <a:gd name="T18" fmla="*/ 74 w 191"/>
                <a:gd name="T19" fmla="*/ 230 h 325"/>
                <a:gd name="T20" fmla="*/ 60 w 191"/>
                <a:gd name="T21" fmla="*/ 232 h 325"/>
                <a:gd name="T22" fmla="*/ 39 w 191"/>
                <a:gd name="T23" fmla="*/ 245 h 325"/>
                <a:gd name="T24" fmla="*/ 25 w 191"/>
                <a:gd name="T25" fmla="*/ 247 h 325"/>
                <a:gd name="T26" fmla="*/ 31 w 191"/>
                <a:gd name="T27" fmla="*/ 266 h 325"/>
                <a:gd name="T28" fmla="*/ 28 w 191"/>
                <a:gd name="T29" fmla="*/ 271 h 325"/>
                <a:gd name="T30" fmla="*/ 19 w 191"/>
                <a:gd name="T31" fmla="*/ 282 h 325"/>
                <a:gd name="T32" fmla="*/ 19 w 191"/>
                <a:gd name="T33" fmla="*/ 298 h 325"/>
                <a:gd name="T34" fmla="*/ 16 w 191"/>
                <a:gd name="T35" fmla="*/ 305 h 325"/>
                <a:gd name="T36" fmla="*/ 1 w 191"/>
                <a:gd name="T37" fmla="*/ 313 h 325"/>
                <a:gd name="T38" fmla="*/ 10 w 191"/>
                <a:gd name="T39" fmla="*/ 315 h 325"/>
                <a:gd name="T40" fmla="*/ 26 w 191"/>
                <a:gd name="T41" fmla="*/ 325 h 325"/>
                <a:gd name="T42" fmla="*/ 33 w 191"/>
                <a:gd name="T43" fmla="*/ 321 h 325"/>
                <a:gd name="T44" fmla="*/ 41 w 191"/>
                <a:gd name="T45" fmla="*/ 318 h 325"/>
                <a:gd name="T46" fmla="*/ 44 w 191"/>
                <a:gd name="T47" fmla="*/ 313 h 325"/>
                <a:gd name="T48" fmla="*/ 94 w 191"/>
                <a:gd name="T49" fmla="*/ 315 h 325"/>
                <a:gd name="T50" fmla="*/ 130 w 191"/>
                <a:gd name="T51" fmla="*/ 313 h 325"/>
                <a:gd name="T52" fmla="*/ 146 w 191"/>
                <a:gd name="T53" fmla="*/ 308 h 325"/>
                <a:gd name="T54" fmla="*/ 156 w 191"/>
                <a:gd name="T55" fmla="*/ 296 h 325"/>
                <a:gd name="T56" fmla="*/ 166 w 191"/>
                <a:gd name="T57" fmla="*/ 273 h 325"/>
                <a:gd name="T58" fmla="*/ 177 w 191"/>
                <a:gd name="T59" fmla="*/ 263 h 325"/>
                <a:gd name="T60" fmla="*/ 189 w 191"/>
                <a:gd name="T61" fmla="*/ 263 h 325"/>
                <a:gd name="T62" fmla="*/ 191 w 191"/>
                <a:gd name="T63" fmla="*/ 256 h 325"/>
                <a:gd name="T64" fmla="*/ 184 w 191"/>
                <a:gd name="T65" fmla="*/ 242 h 325"/>
                <a:gd name="T66" fmla="*/ 168 w 191"/>
                <a:gd name="T67" fmla="*/ 226 h 325"/>
                <a:gd name="T68" fmla="*/ 166 w 191"/>
                <a:gd name="T69" fmla="*/ 214 h 325"/>
                <a:gd name="T70" fmla="*/ 169 w 191"/>
                <a:gd name="T71" fmla="*/ 205 h 325"/>
                <a:gd name="T72" fmla="*/ 164 w 191"/>
                <a:gd name="T73" fmla="*/ 201 h 325"/>
                <a:gd name="T74" fmla="*/ 146 w 191"/>
                <a:gd name="T75" fmla="*/ 193 h 325"/>
                <a:gd name="T76" fmla="*/ 130 w 191"/>
                <a:gd name="T77" fmla="*/ 172 h 325"/>
                <a:gd name="T78" fmla="*/ 114 w 191"/>
                <a:gd name="T79" fmla="*/ 130 h 325"/>
                <a:gd name="T80" fmla="*/ 106 w 191"/>
                <a:gd name="T81" fmla="*/ 118 h 325"/>
                <a:gd name="T82" fmla="*/ 81 w 191"/>
                <a:gd name="T83" fmla="*/ 107 h 325"/>
                <a:gd name="T84" fmla="*/ 69 w 191"/>
                <a:gd name="T85" fmla="*/ 98 h 325"/>
                <a:gd name="T86" fmla="*/ 71 w 191"/>
                <a:gd name="T87" fmla="*/ 86 h 325"/>
                <a:gd name="T88" fmla="*/ 82 w 191"/>
                <a:gd name="T89" fmla="*/ 72 h 325"/>
                <a:gd name="T90" fmla="*/ 98 w 191"/>
                <a:gd name="T91" fmla="*/ 59 h 325"/>
                <a:gd name="T92" fmla="*/ 99 w 191"/>
                <a:gd name="T93" fmla="*/ 49 h 325"/>
                <a:gd name="T94" fmla="*/ 85 w 191"/>
                <a:gd name="T95" fmla="*/ 39 h 325"/>
                <a:gd name="T96" fmla="*/ 71 w 191"/>
                <a:gd name="T97" fmla="*/ 26 h 325"/>
                <a:gd name="T98" fmla="*/ 69 w 191"/>
                <a:gd name="T99" fmla="*/ 6 h 325"/>
                <a:gd name="T100" fmla="*/ 59 w 191"/>
                <a:gd name="T101" fmla="*/ 5 h 325"/>
                <a:gd name="T102" fmla="*/ 50 w 191"/>
                <a:gd name="T103" fmla="*/ 0 h 325"/>
                <a:gd name="T104" fmla="*/ 42 w 191"/>
                <a:gd name="T105" fmla="*/ 19 h 325"/>
                <a:gd name="T106" fmla="*/ 23 w 191"/>
                <a:gd name="T107" fmla="*/ 25 h 325"/>
                <a:gd name="T108" fmla="*/ 3 w 191"/>
                <a:gd name="T109" fmla="*/ 42 h 325"/>
                <a:gd name="T110" fmla="*/ 0 w 191"/>
                <a:gd name="T111" fmla="*/ 53 h 325"/>
                <a:gd name="T112" fmla="*/ 10 w 191"/>
                <a:gd name="T113" fmla="*/ 77 h 325"/>
                <a:gd name="T114" fmla="*/ 15 w 191"/>
                <a:gd name="T115" fmla="*/ 91 h 325"/>
                <a:gd name="T116" fmla="*/ 17 w 191"/>
                <a:gd name="T117" fmla="*/ 99 h 325"/>
                <a:gd name="T118" fmla="*/ 10 w 191"/>
                <a:gd name="T119" fmla="*/ 101 h 32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91" h="325">
                  <a:moveTo>
                    <a:pt x="10" y="101"/>
                  </a:moveTo>
                  <a:lnTo>
                    <a:pt x="10" y="101"/>
                  </a:lnTo>
                  <a:lnTo>
                    <a:pt x="15" y="102"/>
                  </a:lnTo>
                  <a:lnTo>
                    <a:pt x="19" y="105"/>
                  </a:lnTo>
                  <a:lnTo>
                    <a:pt x="22" y="108"/>
                  </a:lnTo>
                  <a:lnTo>
                    <a:pt x="24" y="111"/>
                  </a:lnTo>
                  <a:lnTo>
                    <a:pt x="26" y="119"/>
                  </a:lnTo>
                  <a:lnTo>
                    <a:pt x="26" y="129"/>
                  </a:lnTo>
                  <a:lnTo>
                    <a:pt x="26" y="148"/>
                  </a:lnTo>
                  <a:lnTo>
                    <a:pt x="26" y="157"/>
                  </a:lnTo>
                  <a:lnTo>
                    <a:pt x="27" y="160"/>
                  </a:lnTo>
                  <a:lnTo>
                    <a:pt x="30" y="164"/>
                  </a:lnTo>
                  <a:lnTo>
                    <a:pt x="30" y="164"/>
                  </a:lnTo>
                  <a:lnTo>
                    <a:pt x="35" y="173"/>
                  </a:lnTo>
                  <a:lnTo>
                    <a:pt x="42" y="184"/>
                  </a:lnTo>
                  <a:lnTo>
                    <a:pt x="46" y="189"/>
                  </a:lnTo>
                  <a:lnTo>
                    <a:pt x="50" y="193"/>
                  </a:lnTo>
                  <a:lnTo>
                    <a:pt x="55" y="197"/>
                  </a:lnTo>
                  <a:lnTo>
                    <a:pt x="60" y="199"/>
                  </a:lnTo>
                  <a:lnTo>
                    <a:pt x="60" y="199"/>
                  </a:lnTo>
                  <a:lnTo>
                    <a:pt x="66" y="202"/>
                  </a:lnTo>
                  <a:lnTo>
                    <a:pt x="69" y="206"/>
                  </a:lnTo>
                  <a:lnTo>
                    <a:pt x="74" y="210"/>
                  </a:lnTo>
                  <a:lnTo>
                    <a:pt x="79" y="214"/>
                  </a:lnTo>
                  <a:lnTo>
                    <a:pt x="79" y="214"/>
                  </a:lnTo>
                  <a:lnTo>
                    <a:pt x="80" y="215"/>
                  </a:lnTo>
                  <a:lnTo>
                    <a:pt x="80" y="217"/>
                  </a:lnTo>
                  <a:lnTo>
                    <a:pt x="79" y="223"/>
                  </a:lnTo>
                  <a:lnTo>
                    <a:pt x="76" y="228"/>
                  </a:lnTo>
                  <a:lnTo>
                    <a:pt x="74" y="230"/>
                  </a:lnTo>
                  <a:lnTo>
                    <a:pt x="74" y="230"/>
                  </a:lnTo>
                  <a:lnTo>
                    <a:pt x="67" y="230"/>
                  </a:lnTo>
                  <a:lnTo>
                    <a:pt x="60" y="232"/>
                  </a:lnTo>
                  <a:lnTo>
                    <a:pt x="55" y="234"/>
                  </a:lnTo>
                  <a:lnTo>
                    <a:pt x="49" y="238"/>
                  </a:lnTo>
                  <a:lnTo>
                    <a:pt x="39" y="245"/>
                  </a:lnTo>
                  <a:lnTo>
                    <a:pt x="32" y="246"/>
                  </a:lnTo>
                  <a:lnTo>
                    <a:pt x="25" y="247"/>
                  </a:lnTo>
                  <a:lnTo>
                    <a:pt x="25" y="247"/>
                  </a:lnTo>
                  <a:lnTo>
                    <a:pt x="28" y="254"/>
                  </a:lnTo>
                  <a:lnTo>
                    <a:pt x="31" y="260"/>
                  </a:lnTo>
                  <a:lnTo>
                    <a:pt x="31" y="266"/>
                  </a:lnTo>
                  <a:lnTo>
                    <a:pt x="30" y="268"/>
                  </a:lnTo>
                  <a:lnTo>
                    <a:pt x="28" y="271"/>
                  </a:lnTo>
                  <a:lnTo>
                    <a:pt x="28" y="271"/>
                  </a:lnTo>
                  <a:lnTo>
                    <a:pt x="24" y="274"/>
                  </a:lnTo>
                  <a:lnTo>
                    <a:pt x="22" y="279"/>
                  </a:lnTo>
                  <a:lnTo>
                    <a:pt x="19" y="282"/>
                  </a:lnTo>
                  <a:lnTo>
                    <a:pt x="19" y="287"/>
                  </a:lnTo>
                  <a:lnTo>
                    <a:pt x="20" y="293"/>
                  </a:lnTo>
                  <a:lnTo>
                    <a:pt x="19" y="298"/>
                  </a:lnTo>
                  <a:lnTo>
                    <a:pt x="18" y="301"/>
                  </a:lnTo>
                  <a:lnTo>
                    <a:pt x="18" y="301"/>
                  </a:lnTo>
                  <a:lnTo>
                    <a:pt x="16" y="305"/>
                  </a:lnTo>
                  <a:lnTo>
                    <a:pt x="11" y="307"/>
                  </a:lnTo>
                  <a:lnTo>
                    <a:pt x="6" y="309"/>
                  </a:lnTo>
                  <a:lnTo>
                    <a:pt x="1" y="313"/>
                  </a:lnTo>
                  <a:lnTo>
                    <a:pt x="1" y="313"/>
                  </a:lnTo>
                  <a:lnTo>
                    <a:pt x="6" y="313"/>
                  </a:lnTo>
                  <a:lnTo>
                    <a:pt x="10" y="315"/>
                  </a:lnTo>
                  <a:lnTo>
                    <a:pt x="18" y="321"/>
                  </a:lnTo>
                  <a:lnTo>
                    <a:pt x="23" y="323"/>
                  </a:lnTo>
                  <a:lnTo>
                    <a:pt x="26" y="325"/>
                  </a:lnTo>
                  <a:lnTo>
                    <a:pt x="30" y="324"/>
                  </a:lnTo>
                  <a:lnTo>
                    <a:pt x="33" y="321"/>
                  </a:lnTo>
                  <a:lnTo>
                    <a:pt x="33" y="321"/>
                  </a:lnTo>
                  <a:lnTo>
                    <a:pt x="34" y="320"/>
                  </a:lnTo>
                  <a:lnTo>
                    <a:pt x="36" y="318"/>
                  </a:lnTo>
                  <a:lnTo>
                    <a:pt x="41" y="318"/>
                  </a:lnTo>
                  <a:lnTo>
                    <a:pt x="44" y="317"/>
                  </a:lnTo>
                  <a:lnTo>
                    <a:pt x="44" y="315"/>
                  </a:lnTo>
                  <a:lnTo>
                    <a:pt x="44" y="313"/>
                  </a:lnTo>
                  <a:lnTo>
                    <a:pt x="44" y="313"/>
                  </a:lnTo>
                  <a:lnTo>
                    <a:pt x="69" y="314"/>
                  </a:lnTo>
                  <a:lnTo>
                    <a:pt x="94" y="315"/>
                  </a:lnTo>
                  <a:lnTo>
                    <a:pt x="106" y="315"/>
                  </a:lnTo>
                  <a:lnTo>
                    <a:pt x="118" y="314"/>
                  </a:lnTo>
                  <a:lnTo>
                    <a:pt x="130" y="313"/>
                  </a:lnTo>
                  <a:lnTo>
                    <a:pt x="142" y="309"/>
                  </a:lnTo>
                  <a:lnTo>
                    <a:pt x="142" y="309"/>
                  </a:lnTo>
                  <a:lnTo>
                    <a:pt x="146" y="308"/>
                  </a:lnTo>
                  <a:lnTo>
                    <a:pt x="148" y="307"/>
                  </a:lnTo>
                  <a:lnTo>
                    <a:pt x="152" y="301"/>
                  </a:lnTo>
                  <a:lnTo>
                    <a:pt x="156" y="296"/>
                  </a:lnTo>
                  <a:lnTo>
                    <a:pt x="159" y="288"/>
                  </a:lnTo>
                  <a:lnTo>
                    <a:pt x="162" y="281"/>
                  </a:lnTo>
                  <a:lnTo>
                    <a:pt x="166" y="273"/>
                  </a:lnTo>
                  <a:lnTo>
                    <a:pt x="171" y="267"/>
                  </a:lnTo>
                  <a:lnTo>
                    <a:pt x="177" y="263"/>
                  </a:lnTo>
                  <a:lnTo>
                    <a:pt x="177" y="263"/>
                  </a:lnTo>
                  <a:lnTo>
                    <a:pt x="181" y="263"/>
                  </a:lnTo>
                  <a:lnTo>
                    <a:pt x="185" y="263"/>
                  </a:lnTo>
                  <a:lnTo>
                    <a:pt x="189" y="263"/>
                  </a:lnTo>
                  <a:lnTo>
                    <a:pt x="190" y="262"/>
                  </a:lnTo>
                  <a:lnTo>
                    <a:pt x="190" y="262"/>
                  </a:lnTo>
                  <a:lnTo>
                    <a:pt x="191" y="256"/>
                  </a:lnTo>
                  <a:lnTo>
                    <a:pt x="190" y="251"/>
                  </a:lnTo>
                  <a:lnTo>
                    <a:pt x="188" y="247"/>
                  </a:lnTo>
                  <a:lnTo>
                    <a:pt x="184" y="242"/>
                  </a:lnTo>
                  <a:lnTo>
                    <a:pt x="175" y="234"/>
                  </a:lnTo>
                  <a:lnTo>
                    <a:pt x="172" y="231"/>
                  </a:lnTo>
                  <a:lnTo>
                    <a:pt x="168" y="226"/>
                  </a:lnTo>
                  <a:lnTo>
                    <a:pt x="168" y="226"/>
                  </a:lnTo>
                  <a:lnTo>
                    <a:pt x="167" y="221"/>
                  </a:lnTo>
                  <a:lnTo>
                    <a:pt x="166" y="214"/>
                  </a:lnTo>
                  <a:lnTo>
                    <a:pt x="166" y="212"/>
                  </a:lnTo>
                  <a:lnTo>
                    <a:pt x="167" y="208"/>
                  </a:lnTo>
                  <a:lnTo>
                    <a:pt x="169" y="205"/>
                  </a:lnTo>
                  <a:lnTo>
                    <a:pt x="172" y="201"/>
                  </a:lnTo>
                  <a:lnTo>
                    <a:pt x="172" y="201"/>
                  </a:lnTo>
                  <a:lnTo>
                    <a:pt x="164" y="201"/>
                  </a:lnTo>
                  <a:lnTo>
                    <a:pt x="157" y="200"/>
                  </a:lnTo>
                  <a:lnTo>
                    <a:pt x="150" y="198"/>
                  </a:lnTo>
                  <a:lnTo>
                    <a:pt x="146" y="193"/>
                  </a:lnTo>
                  <a:lnTo>
                    <a:pt x="141" y="189"/>
                  </a:lnTo>
                  <a:lnTo>
                    <a:pt x="137" y="184"/>
                  </a:lnTo>
                  <a:lnTo>
                    <a:pt x="130" y="172"/>
                  </a:lnTo>
                  <a:lnTo>
                    <a:pt x="124" y="158"/>
                  </a:lnTo>
                  <a:lnTo>
                    <a:pt x="119" y="143"/>
                  </a:lnTo>
                  <a:lnTo>
                    <a:pt x="114" y="130"/>
                  </a:lnTo>
                  <a:lnTo>
                    <a:pt x="110" y="124"/>
                  </a:lnTo>
                  <a:lnTo>
                    <a:pt x="106" y="118"/>
                  </a:lnTo>
                  <a:lnTo>
                    <a:pt x="106" y="118"/>
                  </a:lnTo>
                  <a:lnTo>
                    <a:pt x="101" y="115"/>
                  </a:lnTo>
                  <a:lnTo>
                    <a:pt x="96" y="113"/>
                  </a:lnTo>
                  <a:lnTo>
                    <a:pt x="81" y="107"/>
                  </a:lnTo>
                  <a:lnTo>
                    <a:pt x="75" y="105"/>
                  </a:lnTo>
                  <a:lnTo>
                    <a:pt x="71" y="100"/>
                  </a:lnTo>
                  <a:lnTo>
                    <a:pt x="69" y="98"/>
                  </a:lnTo>
                  <a:lnTo>
                    <a:pt x="69" y="94"/>
                  </a:lnTo>
                  <a:lnTo>
                    <a:pt x="69" y="91"/>
                  </a:lnTo>
                  <a:lnTo>
                    <a:pt x="71" y="86"/>
                  </a:lnTo>
                  <a:lnTo>
                    <a:pt x="71" y="86"/>
                  </a:lnTo>
                  <a:lnTo>
                    <a:pt x="75" y="79"/>
                  </a:lnTo>
                  <a:lnTo>
                    <a:pt x="82" y="72"/>
                  </a:lnTo>
                  <a:lnTo>
                    <a:pt x="90" y="66"/>
                  </a:lnTo>
                  <a:lnTo>
                    <a:pt x="98" y="59"/>
                  </a:lnTo>
                  <a:lnTo>
                    <a:pt x="98" y="59"/>
                  </a:lnTo>
                  <a:lnTo>
                    <a:pt x="99" y="57"/>
                  </a:lnTo>
                  <a:lnTo>
                    <a:pt x="100" y="53"/>
                  </a:lnTo>
                  <a:lnTo>
                    <a:pt x="99" y="49"/>
                  </a:lnTo>
                  <a:lnTo>
                    <a:pt x="98" y="47"/>
                  </a:lnTo>
                  <a:lnTo>
                    <a:pt x="98" y="47"/>
                  </a:lnTo>
                  <a:lnTo>
                    <a:pt x="85" y="39"/>
                  </a:lnTo>
                  <a:lnTo>
                    <a:pt x="80" y="35"/>
                  </a:lnTo>
                  <a:lnTo>
                    <a:pt x="74" y="31"/>
                  </a:lnTo>
                  <a:lnTo>
                    <a:pt x="71" y="26"/>
                  </a:lnTo>
                  <a:lnTo>
                    <a:pt x="68" y="21"/>
                  </a:lnTo>
                  <a:lnTo>
                    <a:pt x="68" y="14"/>
                  </a:lnTo>
                  <a:lnTo>
                    <a:pt x="69" y="6"/>
                  </a:lnTo>
                  <a:lnTo>
                    <a:pt x="69" y="6"/>
                  </a:lnTo>
                  <a:lnTo>
                    <a:pt x="64" y="6"/>
                  </a:lnTo>
                  <a:lnTo>
                    <a:pt x="59" y="5"/>
                  </a:lnTo>
                  <a:lnTo>
                    <a:pt x="55" y="3"/>
                  </a:lnTo>
                  <a:lnTo>
                    <a:pt x="50" y="0"/>
                  </a:lnTo>
                  <a:lnTo>
                    <a:pt x="50" y="0"/>
                  </a:lnTo>
                  <a:lnTo>
                    <a:pt x="50" y="21"/>
                  </a:lnTo>
                  <a:lnTo>
                    <a:pt x="50" y="21"/>
                  </a:lnTo>
                  <a:lnTo>
                    <a:pt x="42" y="19"/>
                  </a:lnTo>
                  <a:lnTo>
                    <a:pt x="35" y="21"/>
                  </a:lnTo>
                  <a:lnTo>
                    <a:pt x="28" y="23"/>
                  </a:lnTo>
                  <a:lnTo>
                    <a:pt x="23" y="25"/>
                  </a:lnTo>
                  <a:lnTo>
                    <a:pt x="17" y="28"/>
                  </a:lnTo>
                  <a:lnTo>
                    <a:pt x="11" y="33"/>
                  </a:lnTo>
                  <a:lnTo>
                    <a:pt x="3" y="42"/>
                  </a:lnTo>
                  <a:lnTo>
                    <a:pt x="3" y="42"/>
                  </a:lnTo>
                  <a:lnTo>
                    <a:pt x="0" y="48"/>
                  </a:lnTo>
                  <a:lnTo>
                    <a:pt x="0" y="53"/>
                  </a:lnTo>
                  <a:lnTo>
                    <a:pt x="1" y="59"/>
                  </a:lnTo>
                  <a:lnTo>
                    <a:pt x="3" y="65"/>
                  </a:lnTo>
                  <a:lnTo>
                    <a:pt x="10" y="77"/>
                  </a:lnTo>
                  <a:lnTo>
                    <a:pt x="13" y="84"/>
                  </a:lnTo>
                  <a:lnTo>
                    <a:pt x="15" y="91"/>
                  </a:lnTo>
                  <a:lnTo>
                    <a:pt x="15" y="91"/>
                  </a:lnTo>
                  <a:lnTo>
                    <a:pt x="16" y="94"/>
                  </a:lnTo>
                  <a:lnTo>
                    <a:pt x="17" y="98"/>
                  </a:lnTo>
                  <a:lnTo>
                    <a:pt x="17" y="99"/>
                  </a:lnTo>
                  <a:lnTo>
                    <a:pt x="16" y="100"/>
                  </a:lnTo>
                  <a:lnTo>
                    <a:pt x="14" y="101"/>
                  </a:lnTo>
                  <a:lnTo>
                    <a:pt x="10" y="101"/>
                  </a:lnTo>
                  <a:lnTo>
                    <a:pt x="10" y="10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  <p:sp>
          <p:nvSpPr>
            <p:cNvPr id="14" name="Freeform: Shape 11"/>
            <p:cNvSpPr/>
            <p:nvPr/>
          </p:nvSpPr>
          <p:spPr bwMode="auto">
            <a:xfrm>
              <a:off x="5712377" y="2354320"/>
              <a:ext cx="91218" cy="114383"/>
            </a:xfrm>
            <a:custGeom>
              <a:gdLst>
                <a:gd name="T0" fmla="*/ 29 w 127"/>
                <a:gd name="T1" fmla="*/ 123 h 158"/>
                <a:gd name="T2" fmla="*/ 28 w 127"/>
                <a:gd name="T3" fmla="*/ 130 h 158"/>
                <a:gd name="T4" fmla="*/ 37 w 127"/>
                <a:gd name="T5" fmla="*/ 140 h 158"/>
                <a:gd name="T6" fmla="*/ 39 w 127"/>
                <a:gd name="T7" fmla="*/ 142 h 158"/>
                <a:gd name="T8" fmla="*/ 38 w 127"/>
                <a:gd name="T9" fmla="*/ 158 h 158"/>
                <a:gd name="T10" fmla="*/ 44 w 127"/>
                <a:gd name="T11" fmla="*/ 157 h 158"/>
                <a:gd name="T12" fmla="*/ 57 w 127"/>
                <a:gd name="T13" fmla="*/ 152 h 158"/>
                <a:gd name="T14" fmla="*/ 72 w 127"/>
                <a:gd name="T15" fmla="*/ 147 h 158"/>
                <a:gd name="T16" fmla="*/ 78 w 127"/>
                <a:gd name="T17" fmla="*/ 146 h 158"/>
                <a:gd name="T18" fmla="*/ 86 w 127"/>
                <a:gd name="T19" fmla="*/ 145 h 158"/>
                <a:gd name="T20" fmla="*/ 91 w 127"/>
                <a:gd name="T21" fmla="*/ 140 h 158"/>
                <a:gd name="T22" fmla="*/ 99 w 127"/>
                <a:gd name="T23" fmla="*/ 125 h 158"/>
                <a:gd name="T24" fmla="*/ 104 w 127"/>
                <a:gd name="T25" fmla="*/ 107 h 158"/>
                <a:gd name="T26" fmla="*/ 109 w 127"/>
                <a:gd name="T27" fmla="*/ 89 h 158"/>
                <a:gd name="T28" fmla="*/ 114 w 127"/>
                <a:gd name="T29" fmla="*/ 80 h 158"/>
                <a:gd name="T30" fmla="*/ 120 w 127"/>
                <a:gd name="T31" fmla="*/ 76 h 158"/>
                <a:gd name="T32" fmla="*/ 127 w 127"/>
                <a:gd name="T33" fmla="*/ 78 h 158"/>
                <a:gd name="T34" fmla="*/ 123 w 127"/>
                <a:gd name="T35" fmla="*/ 64 h 158"/>
                <a:gd name="T36" fmla="*/ 120 w 127"/>
                <a:gd name="T37" fmla="*/ 37 h 158"/>
                <a:gd name="T38" fmla="*/ 121 w 127"/>
                <a:gd name="T39" fmla="*/ 22 h 158"/>
                <a:gd name="T40" fmla="*/ 122 w 127"/>
                <a:gd name="T41" fmla="*/ 12 h 158"/>
                <a:gd name="T42" fmla="*/ 120 w 127"/>
                <a:gd name="T43" fmla="*/ 4 h 158"/>
                <a:gd name="T44" fmla="*/ 112 w 127"/>
                <a:gd name="T45" fmla="*/ 0 h 158"/>
                <a:gd name="T46" fmla="*/ 97 w 127"/>
                <a:gd name="T47" fmla="*/ 3 h 158"/>
                <a:gd name="T48" fmla="*/ 88 w 127"/>
                <a:gd name="T49" fmla="*/ 6 h 158"/>
                <a:gd name="T50" fmla="*/ 72 w 127"/>
                <a:gd name="T51" fmla="*/ 14 h 158"/>
                <a:gd name="T52" fmla="*/ 58 w 127"/>
                <a:gd name="T53" fmla="*/ 25 h 158"/>
                <a:gd name="T54" fmla="*/ 48 w 127"/>
                <a:gd name="T55" fmla="*/ 39 h 158"/>
                <a:gd name="T56" fmla="*/ 44 w 127"/>
                <a:gd name="T57" fmla="*/ 48 h 158"/>
                <a:gd name="T58" fmla="*/ 40 w 127"/>
                <a:gd name="T59" fmla="*/ 40 h 158"/>
                <a:gd name="T60" fmla="*/ 38 w 127"/>
                <a:gd name="T61" fmla="*/ 38 h 158"/>
                <a:gd name="T62" fmla="*/ 29 w 127"/>
                <a:gd name="T63" fmla="*/ 37 h 158"/>
                <a:gd name="T64" fmla="*/ 21 w 127"/>
                <a:gd name="T65" fmla="*/ 39 h 158"/>
                <a:gd name="T66" fmla="*/ 14 w 127"/>
                <a:gd name="T67" fmla="*/ 46 h 158"/>
                <a:gd name="T68" fmla="*/ 11 w 127"/>
                <a:gd name="T69" fmla="*/ 54 h 158"/>
                <a:gd name="T70" fmla="*/ 7 w 127"/>
                <a:gd name="T71" fmla="*/ 64 h 158"/>
                <a:gd name="T72" fmla="*/ 5 w 127"/>
                <a:gd name="T73" fmla="*/ 88 h 158"/>
                <a:gd name="T74" fmla="*/ 2 w 127"/>
                <a:gd name="T75" fmla="*/ 99 h 158"/>
                <a:gd name="T76" fmla="*/ 0 w 127"/>
                <a:gd name="T77" fmla="*/ 105 h 158"/>
                <a:gd name="T78" fmla="*/ 3 w 127"/>
                <a:gd name="T79" fmla="*/ 113 h 158"/>
                <a:gd name="T80" fmla="*/ 11 w 127"/>
                <a:gd name="T81" fmla="*/ 119 h 158"/>
                <a:gd name="T82" fmla="*/ 29 w 127"/>
                <a:gd name="T83" fmla="*/ 123 h 15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27" h="158">
                  <a:moveTo>
                    <a:pt x="29" y="123"/>
                  </a:moveTo>
                  <a:lnTo>
                    <a:pt x="29" y="123"/>
                  </a:lnTo>
                  <a:lnTo>
                    <a:pt x="28" y="126"/>
                  </a:lnTo>
                  <a:lnTo>
                    <a:pt x="28" y="130"/>
                  </a:lnTo>
                  <a:lnTo>
                    <a:pt x="31" y="134"/>
                  </a:lnTo>
                  <a:lnTo>
                    <a:pt x="37" y="140"/>
                  </a:lnTo>
                  <a:lnTo>
                    <a:pt x="37" y="140"/>
                  </a:lnTo>
                  <a:lnTo>
                    <a:pt x="39" y="142"/>
                  </a:lnTo>
                  <a:lnTo>
                    <a:pt x="39" y="148"/>
                  </a:lnTo>
                  <a:lnTo>
                    <a:pt x="38" y="158"/>
                  </a:lnTo>
                  <a:lnTo>
                    <a:pt x="38" y="158"/>
                  </a:lnTo>
                  <a:lnTo>
                    <a:pt x="44" y="157"/>
                  </a:lnTo>
                  <a:lnTo>
                    <a:pt x="48" y="156"/>
                  </a:lnTo>
                  <a:lnTo>
                    <a:pt x="57" y="152"/>
                  </a:lnTo>
                  <a:lnTo>
                    <a:pt x="66" y="148"/>
                  </a:lnTo>
                  <a:lnTo>
                    <a:pt x="72" y="147"/>
                  </a:lnTo>
                  <a:lnTo>
                    <a:pt x="78" y="146"/>
                  </a:lnTo>
                  <a:lnTo>
                    <a:pt x="78" y="146"/>
                  </a:lnTo>
                  <a:lnTo>
                    <a:pt x="82" y="146"/>
                  </a:lnTo>
                  <a:lnTo>
                    <a:pt x="86" y="145"/>
                  </a:lnTo>
                  <a:lnTo>
                    <a:pt x="89" y="142"/>
                  </a:lnTo>
                  <a:lnTo>
                    <a:pt x="91" y="140"/>
                  </a:lnTo>
                  <a:lnTo>
                    <a:pt x="96" y="133"/>
                  </a:lnTo>
                  <a:lnTo>
                    <a:pt x="99" y="125"/>
                  </a:lnTo>
                  <a:lnTo>
                    <a:pt x="102" y="116"/>
                  </a:lnTo>
                  <a:lnTo>
                    <a:pt x="104" y="107"/>
                  </a:lnTo>
                  <a:lnTo>
                    <a:pt x="109" y="89"/>
                  </a:lnTo>
                  <a:lnTo>
                    <a:pt x="109" y="89"/>
                  </a:lnTo>
                  <a:lnTo>
                    <a:pt x="111" y="83"/>
                  </a:lnTo>
                  <a:lnTo>
                    <a:pt x="114" y="80"/>
                  </a:lnTo>
                  <a:lnTo>
                    <a:pt x="116" y="78"/>
                  </a:lnTo>
                  <a:lnTo>
                    <a:pt x="120" y="76"/>
                  </a:lnTo>
                  <a:lnTo>
                    <a:pt x="123" y="76"/>
                  </a:lnTo>
                  <a:lnTo>
                    <a:pt x="127" y="78"/>
                  </a:lnTo>
                  <a:lnTo>
                    <a:pt x="127" y="78"/>
                  </a:lnTo>
                  <a:lnTo>
                    <a:pt x="123" y="64"/>
                  </a:lnTo>
                  <a:lnTo>
                    <a:pt x="120" y="50"/>
                  </a:lnTo>
                  <a:lnTo>
                    <a:pt x="120" y="37"/>
                  </a:lnTo>
                  <a:lnTo>
                    <a:pt x="121" y="22"/>
                  </a:lnTo>
                  <a:lnTo>
                    <a:pt x="121" y="22"/>
                  </a:lnTo>
                  <a:lnTo>
                    <a:pt x="122" y="16"/>
                  </a:lnTo>
                  <a:lnTo>
                    <a:pt x="122" y="12"/>
                  </a:lnTo>
                  <a:lnTo>
                    <a:pt x="121" y="7"/>
                  </a:lnTo>
                  <a:lnTo>
                    <a:pt x="120" y="4"/>
                  </a:lnTo>
                  <a:lnTo>
                    <a:pt x="116" y="1"/>
                  </a:lnTo>
                  <a:lnTo>
                    <a:pt x="112" y="0"/>
                  </a:lnTo>
                  <a:lnTo>
                    <a:pt x="105" y="1"/>
                  </a:lnTo>
                  <a:lnTo>
                    <a:pt x="97" y="3"/>
                  </a:lnTo>
                  <a:lnTo>
                    <a:pt x="97" y="3"/>
                  </a:lnTo>
                  <a:lnTo>
                    <a:pt x="88" y="6"/>
                  </a:lnTo>
                  <a:lnTo>
                    <a:pt x="80" y="9"/>
                  </a:lnTo>
                  <a:lnTo>
                    <a:pt x="72" y="14"/>
                  </a:lnTo>
                  <a:lnTo>
                    <a:pt x="65" y="20"/>
                  </a:lnTo>
                  <a:lnTo>
                    <a:pt x="58" y="25"/>
                  </a:lnTo>
                  <a:lnTo>
                    <a:pt x="53" y="32"/>
                  </a:lnTo>
                  <a:lnTo>
                    <a:pt x="48" y="39"/>
                  </a:lnTo>
                  <a:lnTo>
                    <a:pt x="44" y="48"/>
                  </a:lnTo>
                  <a:lnTo>
                    <a:pt x="44" y="48"/>
                  </a:lnTo>
                  <a:lnTo>
                    <a:pt x="41" y="42"/>
                  </a:lnTo>
                  <a:lnTo>
                    <a:pt x="40" y="40"/>
                  </a:lnTo>
                  <a:lnTo>
                    <a:pt x="38" y="38"/>
                  </a:lnTo>
                  <a:lnTo>
                    <a:pt x="38" y="38"/>
                  </a:lnTo>
                  <a:lnTo>
                    <a:pt x="33" y="37"/>
                  </a:lnTo>
                  <a:lnTo>
                    <a:pt x="29" y="37"/>
                  </a:lnTo>
                  <a:lnTo>
                    <a:pt x="24" y="38"/>
                  </a:lnTo>
                  <a:lnTo>
                    <a:pt x="21" y="39"/>
                  </a:lnTo>
                  <a:lnTo>
                    <a:pt x="18" y="42"/>
                  </a:lnTo>
                  <a:lnTo>
                    <a:pt x="14" y="46"/>
                  </a:lnTo>
                  <a:lnTo>
                    <a:pt x="11" y="54"/>
                  </a:lnTo>
                  <a:lnTo>
                    <a:pt x="11" y="54"/>
                  </a:lnTo>
                  <a:lnTo>
                    <a:pt x="8" y="58"/>
                  </a:lnTo>
                  <a:lnTo>
                    <a:pt x="7" y="64"/>
                  </a:lnTo>
                  <a:lnTo>
                    <a:pt x="6" y="76"/>
                  </a:lnTo>
                  <a:lnTo>
                    <a:pt x="5" y="88"/>
                  </a:lnTo>
                  <a:lnTo>
                    <a:pt x="4" y="94"/>
                  </a:lnTo>
                  <a:lnTo>
                    <a:pt x="2" y="99"/>
                  </a:lnTo>
                  <a:lnTo>
                    <a:pt x="2" y="99"/>
                  </a:lnTo>
                  <a:lnTo>
                    <a:pt x="0" y="105"/>
                  </a:lnTo>
                  <a:lnTo>
                    <a:pt x="0" y="109"/>
                  </a:lnTo>
                  <a:lnTo>
                    <a:pt x="3" y="113"/>
                  </a:lnTo>
                  <a:lnTo>
                    <a:pt x="6" y="116"/>
                  </a:lnTo>
                  <a:lnTo>
                    <a:pt x="11" y="119"/>
                  </a:lnTo>
                  <a:lnTo>
                    <a:pt x="16" y="121"/>
                  </a:lnTo>
                  <a:lnTo>
                    <a:pt x="29" y="123"/>
                  </a:lnTo>
                  <a:lnTo>
                    <a:pt x="29" y="1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  <p:sp>
          <p:nvSpPr>
            <p:cNvPr id="15" name="Freeform: Shape 12"/>
            <p:cNvSpPr/>
            <p:nvPr/>
          </p:nvSpPr>
          <p:spPr bwMode="auto">
            <a:xfrm>
              <a:off x="6385650" y="2630867"/>
              <a:ext cx="334465" cy="160717"/>
            </a:xfrm>
            <a:custGeom>
              <a:gdLst>
                <a:gd name="T0" fmla="*/ 311 w 463"/>
                <a:gd name="T1" fmla="*/ 186 h 222"/>
                <a:gd name="T2" fmla="*/ 323 w 463"/>
                <a:gd name="T3" fmla="*/ 175 h 222"/>
                <a:gd name="T4" fmla="*/ 333 w 463"/>
                <a:gd name="T5" fmla="*/ 155 h 222"/>
                <a:gd name="T6" fmla="*/ 342 w 463"/>
                <a:gd name="T7" fmla="*/ 131 h 222"/>
                <a:gd name="T8" fmla="*/ 369 w 463"/>
                <a:gd name="T9" fmla="*/ 131 h 222"/>
                <a:gd name="T10" fmla="*/ 406 w 463"/>
                <a:gd name="T11" fmla="*/ 128 h 222"/>
                <a:gd name="T12" fmla="*/ 435 w 463"/>
                <a:gd name="T13" fmla="*/ 115 h 222"/>
                <a:gd name="T14" fmla="*/ 456 w 463"/>
                <a:gd name="T15" fmla="*/ 99 h 222"/>
                <a:gd name="T16" fmla="*/ 458 w 463"/>
                <a:gd name="T17" fmla="*/ 82 h 222"/>
                <a:gd name="T18" fmla="*/ 463 w 463"/>
                <a:gd name="T19" fmla="*/ 72 h 222"/>
                <a:gd name="T20" fmla="*/ 436 w 463"/>
                <a:gd name="T21" fmla="*/ 51 h 222"/>
                <a:gd name="T22" fmla="*/ 411 w 463"/>
                <a:gd name="T23" fmla="*/ 24 h 222"/>
                <a:gd name="T24" fmla="*/ 387 w 463"/>
                <a:gd name="T25" fmla="*/ 15 h 222"/>
                <a:gd name="T26" fmla="*/ 369 w 463"/>
                <a:gd name="T27" fmla="*/ 0 h 222"/>
                <a:gd name="T28" fmla="*/ 362 w 463"/>
                <a:gd name="T29" fmla="*/ 34 h 222"/>
                <a:gd name="T30" fmla="*/ 321 w 463"/>
                <a:gd name="T31" fmla="*/ 62 h 222"/>
                <a:gd name="T32" fmla="*/ 281 w 463"/>
                <a:gd name="T33" fmla="*/ 65 h 222"/>
                <a:gd name="T34" fmla="*/ 238 w 463"/>
                <a:gd name="T35" fmla="*/ 46 h 222"/>
                <a:gd name="T36" fmla="*/ 235 w 463"/>
                <a:gd name="T37" fmla="*/ 55 h 222"/>
                <a:gd name="T38" fmla="*/ 225 w 463"/>
                <a:gd name="T39" fmla="*/ 57 h 222"/>
                <a:gd name="T40" fmla="*/ 231 w 463"/>
                <a:gd name="T41" fmla="*/ 66 h 222"/>
                <a:gd name="T42" fmla="*/ 244 w 463"/>
                <a:gd name="T43" fmla="*/ 75 h 222"/>
                <a:gd name="T44" fmla="*/ 235 w 463"/>
                <a:gd name="T45" fmla="*/ 95 h 222"/>
                <a:gd name="T46" fmla="*/ 204 w 463"/>
                <a:gd name="T47" fmla="*/ 94 h 222"/>
                <a:gd name="T48" fmla="*/ 195 w 463"/>
                <a:gd name="T49" fmla="*/ 101 h 222"/>
                <a:gd name="T50" fmla="*/ 190 w 463"/>
                <a:gd name="T51" fmla="*/ 129 h 222"/>
                <a:gd name="T52" fmla="*/ 177 w 463"/>
                <a:gd name="T53" fmla="*/ 134 h 222"/>
                <a:gd name="T54" fmla="*/ 168 w 463"/>
                <a:gd name="T55" fmla="*/ 125 h 222"/>
                <a:gd name="T56" fmla="*/ 179 w 463"/>
                <a:gd name="T57" fmla="*/ 68 h 222"/>
                <a:gd name="T58" fmla="*/ 167 w 463"/>
                <a:gd name="T59" fmla="*/ 51 h 222"/>
                <a:gd name="T60" fmla="*/ 134 w 463"/>
                <a:gd name="T61" fmla="*/ 58 h 222"/>
                <a:gd name="T62" fmla="*/ 103 w 463"/>
                <a:gd name="T63" fmla="*/ 65 h 222"/>
                <a:gd name="T64" fmla="*/ 97 w 463"/>
                <a:gd name="T65" fmla="*/ 87 h 222"/>
                <a:gd name="T66" fmla="*/ 87 w 463"/>
                <a:gd name="T67" fmla="*/ 90 h 222"/>
                <a:gd name="T68" fmla="*/ 78 w 463"/>
                <a:gd name="T69" fmla="*/ 105 h 222"/>
                <a:gd name="T70" fmla="*/ 61 w 463"/>
                <a:gd name="T71" fmla="*/ 111 h 222"/>
                <a:gd name="T72" fmla="*/ 57 w 463"/>
                <a:gd name="T73" fmla="*/ 117 h 222"/>
                <a:gd name="T74" fmla="*/ 47 w 463"/>
                <a:gd name="T75" fmla="*/ 124 h 222"/>
                <a:gd name="T76" fmla="*/ 11 w 463"/>
                <a:gd name="T77" fmla="*/ 142 h 222"/>
                <a:gd name="T78" fmla="*/ 10 w 463"/>
                <a:gd name="T79" fmla="*/ 155 h 222"/>
                <a:gd name="T80" fmla="*/ 3 w 463"/>
                <a:gd name="T81" fmla="*/ 166 h 222"/>
                <a:gd name="T82" fmla="*/ 13 w 463"/>
                <a:gd name="T83" fmla="*/ 174 h 222"/>
                <a:gd name="T84" fmla="*/ 38 w 463"/>
                <a:gd name="T85" fmla="*/ 184 h 222"/>
                <a:gd name="T86" fmla="*/ 62 w 463"/>
                <a:gd name="T87" fmla="*/ 210 h 222"/>
                <a:gd name="T88" fmla="*/ 94 w 463"/>
                <a:gd name="T89" fmla="*/ 204 h 222"/>
                <a:gd name="T90" fmla="*/ 128 w 463"/>
                <a:gd name="T91" fmla="*/ 199 h 222"/>
                <a:gd name="T92" fmla="*/ 141 w 463"/>
                <a:gd name="T93" fmla="*/ 211 h 222"/>
                <a:gd name="T94" fmla="*/ 166 w 463"/>
                <a:gd name="T95" fmla="*/ 208 h 222"/>
                <a:gd name="T96" fmla="*/ 173 w 463"/>
                <a:gd name="T97" fmla="*/ 203 h 222"/>
                <a:gd name="T98" fmla="*/ 185 w 463"/>
                <a:gd name="T99" fmla="*/ 207 h 222"/>
                <a:gd name="T100" fmla="*/ 199 w 463"/>
                <a:gd name="T101" fmla="*/ 221 h 222"/>
                <a:gd name="T102" fmla="*/ 249 w 463"/>
                <a:gd name="T103" fmla="*/ 206 h 22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462" h="221">
                  <a:moveTo>
                    <a:pt x="300" y="191"/>
                  </a:moveTo>
                  <a:lnTo>
                    <a:pt x="300" y="191"/>
                  </a:lnTo>
                  <a:lnTo>
                    <a:pt x="306" y="189"/>
                  </a:lnTo>
                  <a:lnTo>
                    <a:pt x="309" y="188"/>
                  </a:lnTo>
                  <a:lnTo>
                    <a:pt x="311" y="186"/>
                  </a:lnTo>
                  <a:lnTo>
                    <a:pt x="312" y="184"/>
                  </a:lnTo>
                  <a:lnTo>
                    <a:pt x="315" y="180"/>
                  </a:lnTo>
                  <a:lnTo>
                    <a:pt x="318" y="178"/>
                  </a:lnTo>
                  <a:lnTo>
                    <a:pt x="323" y="175"/>
                  </a:lnTo>
                  <a:lnTo>
                    <a:pt x="323" y="175"/>
                  </a:lnTo>
                  <a:lnTo>
                    <a:pt x="327" y="172"/>
                  </a:lnTo>
                  <a:lnTo>
                    <a:pt x="331" y="170"/>
                  </a:lnTo>
                  <a:lnTo>
                    <a:pt x="332" y="166"/>
                  </a:lnTo>
                  <a:lnTo>
                    <a:pt x="333" y="163"/>
                  </a:lnTo>
                  <a:lnTo>
                    <a:pt x="333" y="155"/>
                  </a:lnTo>
                  <a:lnTo>
                    <a:pt x="333" y="141"/>
                  </a:lnTo>
                  <a:lnTo>
                    <a:pt x="333" y="141"/>
                  </a:lnTo>
                  <a:lnTo>
                    <a:pt x="335" y="136"/>
                  </a:lnTo>
                  <a:lnTo>
                    <a:pt x="339" y="132"/>
                  </a:lnTo>
                  <a:lnTo>
                    <a:pt x="342" y="131"/>
                  </a:lnTo>
                  <a:lnTo>
                    <a:pt x="348" y="131"/>
                  </a:lnTo>
                  <a:lnTo>
                    <a:pt x="359" y="133"/>
                  </a:lnTo>
                  <a:lnTo>
                    <a:pt x="365" y="133"/>
                  </a:lnTo>
                  <a:lnTo>
                    <a:pt x="369" y="131"/>
                  </a:lnTo>
                  <a:lnTo>
                    <a:pt x="369" y="131"/>
                  </a:lnTo>
                  <a:lnTo>
                    <a:pt x="378" y="126"/>
                  </a:lnTo>
                  <a:lnTo>
                    <a:pt x="385" y="125"/>
                  </a:lnTo>
                  <a:lnTo>
                    <a:pt x="394" y="126"/>
                  </a:lnTo>
                  <a:lnTo>
                    <a:pt x="406" y="128"/>
                  </a:lnTo>
                  <a:lnTo>
                    <a:pt x="406" y="128"/>
                  </a:lnTo>
                  <a:lnTo>
                    <a:pt x="412" y="129"/>
                  </a:lnTo>
                  <a:lnTo>
                    <a:pt x="418" y="128"/>
                  </a:lnTo>
                  <a:lnTo>
                    <a:pt x="424" y="125"/>
                  </a:lnTo>
                  <a:lnTo>
                    <a:pt x="427" y="122"/>
                  </a:lnTo>
                  <a:lnTo>
                    <a:pt x="435" y="115"/>
                  </a:lnTo>
                  <a:lnTo>
                    <a:pt x="440" y="113"/>
                  </a:lnTo>
                  <a:lnTo>
                    <a:pt x="444" y="109"/>
                  </a:lnTo>
                  <a:lnTo>
                    <a:pt x="444" y="109"/>
                  </a:lnTo>
                  <a:lnTo>
                    <a:pt x="451" y="105"/>
                  </a:lnTo>
                  <a:lnTo>
                    <a:pt x="456" y="99"/>
                  </a:lnTo>
                  <a:lnTo>
                    <a:pt x="458" y="92"/>
                  </a:lnTo>
                  <a:lnTo>
                    <a:pt x="461" y="82"/>
                  </a:lnTo>
                  <a:lnTo>
                    <a:pt x="461" y="82"/>
                  </a:lnTo>
                  <a:lnTo>
                    <a:pt x="458" y="82"/>
                  </a:lnTo>
                  <a:lnTo>
                    <a:pt x="458" y="82"/>
                  </a:lnTo>
                  <a:lnTo>
                    <a:pt x="461" y="82"/>
                  </a:lnTo>
                  <a:lnTo>
                    <a:pt x="461" y="82"/>
                  </a:lnTo>
                  <a:lnTo>
                    <a:pt x="463" y="78"/>
                  </a:lnTo>
                  <a:lnTo>
                    <a:pt x="463" y="78"/>
                  </a:lnTo>
                  <a:lnTo>
                    <a:pt x="463" y="72"/>
                  </a:lnTo>
                  <a:lnTo>
                    <a:pt x="460" y="67"/>
                  </a:lnTo>
                  <a:lnTo>
                    <a:pt x="456" y="64"/>
                  </a:lnTo>
                  <a:lnTo>
                    <a:pt x="450" y="61"/>
                  </a:lnTo>
                  <a:lnTo>
                    <a:pt x="443" y="56"/>
                  </a:lnTo>
                  <a:lnTo>
                    <a:pt x="436" y="51"/>
                  </a:lnTo>
                  <a:lnTo>
                    <a:pt x="430" y="46"/>
                  </a:lnTo>
                  <a:lnTo>
                    <a:pt x="423" y="37"/>
                  </a:lnTo>
                  <a:lnTo>
                    <a:pt x="423" y="37"/>
                  </a:lnTo>
                  <a:lnTo>
                    <a:pt x="417" y="30"/>
                  </a:lnTo>
                  <a:lnTo>
                    <a:pt x="411" y="24"/>
                  </a:lnTo>
                  <a:lnTo>
                    <a:pt x="407" y="22"/>
                  </a:lnTo>
                  <a:lnTo>
                    <a:pt x="402" y="21"/>
                  </a:lnTo>
                  <a:lnTo>
                    <a:pt x="397" y="21"/>
                  </a:lnTo>
                  <a:lnTo>
                    <a:pt x="392" y="18"/>
                  </a:lnTo>
                  <a:lnTo>
                    <a:pt x="387" y="15"/>
                  </a:lnTo>
                  <a:lnTo>
                    <a:pt x="382" y="9"/>
                  </a:lnTo>
                  <a:lnTo>
                    <a:pt x="382" y="9"/>
                  </a:lnTo>
                  <a:lnTo>
                    <a:pt x="376" y="4"/>
                  </a:lnTo>
                  <a:lnTo>
                    <a:pt x="369" y="0"/>
                  </a:lnTo>
                  <a:lnTo>
                    <a:pt x="369" y="0"/>
                  </a:lnTo>
                  <a:lnTo>
                    <a:pt x="370" y="9"/>
                  </a:lnTo>
                  <a:lnTo>
                    <a:pt x="369" y="20"/>
                  </a:lnTo>
                  <a:lnTo>
                    <a:pt x="369" y="20"/>
                  </a:lnTo>
                  <a:lnTo>
                    <a:pt x="367" y="28"/>
                  </a:lnTo>
                  <a:lnTo>
                    <a:pt x="362" y="34"/>
                  </a:lnTo>
                  <a:lnTo>
                    <a:pt x="358" y="41"/>
                  </a:lnTo>
                  <a:lnTo>
                    <a:pt x="351" y="47"/>
                  </a:lnTo>
                  <a:lnTo>
                    <a:pt x="344" y="51"/>
                  </a:lnTo>
                  <a:lnTo>
                    <a:pt x="336" y="56"/>
                  </a:lnTo>
                  <a:lnTo>
                    <a:pt x="321" y="62"/>
                  </a:lnTo>
                  <a:lnTo>
                    <a:pt x="321" y="62"/>
                  </a:lnTo>
                  <a:lnTo>
                    <a:pt x="312" y="65"/>
                  </a:lnTo>
                  <a:lnTo>
                    <a:pt x="302" y="66"/>
                  </a:lnTo>
                  <a:lnTo>
                    <a:pt x="292" y="66"/>
                  </a:lnTo>
                  <a:lnTo>
                    <a:pt x="281" y="65"/>
                  </a:lnTo>
                  <a:lnTo>
                    <a:pt x="270" y="63"/>
                  </a:lnTo>
                  <a:lnTo>
                    <a:pt x="260" y="58"/>
                  </a:lnTo>
                  <a:lnTo>
                    <a:pt x="250" y="53"/>
                  </a:lnTo>
                  <a:lnTo>
                    <a:pt x="238" y="46"/>
                  </a:lnTo>
                  <a:lnTo>
                    <a:pt x="238" y="46"/>
                  </a:lnTo>
                  <a:lnTo>
                    <a:pt x="237" y="47"/>
                  </a:lnTo>
                  <a:lnTo>
                    <a:pt x="236" y="48"/>
                  </a:lnTo>
                  <a:lnTo>
                    <a:pt x="235" y="51"/>
                  </a:lnTo>
                  <a:lnTo>
                    <a:pt x="235" y="55"/>
                  </a:lnTo>
                  <a:lnTo>
                    <a:pt x="235" y="55"/>
                  </a:lnTo>
                  <a:lnTo>
                    <a:pt x="229" y="55"/>
                  </a:lnTo>
                  <a:lnTo>
                    <a:pt x="227" y="55"/>
                  </a:lnTo>
                  <a:lnTo>
                    <a:pt x="226" y="56"/>
                  </a:lnTo>
                  <a:lnTo>
                    <a:pt x="226" y="56"/>
                  </a:lnTo>
                  <a:lnTo>
                    <a:pt x="225" y="57"/>
                  </a:lnTo>
                  <a:lnTo>
                    <a:pt x="225" y="59"/>
                  </a:lnTo>
                  <a:lnTo>
                    <a:pt x="225" y="65"/>
                  </a:lnTo>
                  <a:lnTo>
                    <a:pt x="225" y="65"/>
                  </a:lnTo>
                  <a:lnTo>
                    <a:pt x="228" y="65"/>
                  </a:lnTo>
                  <a:lnTo>
                    <a:pt x="231" y="66"/>
                  </a:lnTo>
                  <a:lnTo>
                    <a:pt x="235" y="71"/>
                  </a:lnTo>
                  <a:lnTo>
                    <a:pt x="240" y="74"/>
                  </a:lnTo>
                  <a:lnTo>
                    <a:pt x="242" y="75"/>
                  </a:lnTo>
                  <a:lnTo>
                    <a:pt x="244" y="75"/>
                  </a:lnTo>
                  <a:lnTo>
                    <a:pt x="244" y="75"/>
                  </a:lnTo>
                  <a:lnTo>
                    <a:pt x="244" y="81"/>
                  </a:lnTo>
                  <a:lnTo>
                    <a:pt x="243" y="87"/>
                  </a:lnTo>
                  <a:lnTo>
                    <a:pt x="240" y="91"/>
                  </a:lnTo>
                  <a:lnTo>
                    <a:pt x="235" y="95"/>
                  </a:lnTo>
                  <a:lnTo>
                    <a:pt x="235" y="95"/>
                  </a:lnTo>
                  <a:lnTo>
                    <a:pt x="231" y="95"/>
                  </a:lnTo>
                  <a:lnTo>
                    <a:pt x="226" y="95"/>
                  </a:lnTo>
                  <a:lnTo>
                    <a:pt x="217" y="94"/>
                  </a:lnTo>
                  <a:lnTo>
                    <a:pt x="209" y="94"/>
                  </a:lnTo>
                  <a:lnTo>
                    <a:pt x="204" y="94"/>
                  </a:lnTo>
                  <a:lnTo>
                    <a:pt x="202" y="94"/>
                  </a:lnTo>
                  <a:lnTo>
                    <a:pt x="202" y="94"/>
                  </a:lnTo>
                  <a:lnTo>
                    <a:pt x="199" y="95"/>
                  </a:lnTo>
                  <a:lnTo>
                    <a:pt x="198" y="97"/>
                  </a:lnTo>
                  <a:lnTo>
                    <a:pt x="195" y="101"/>
                  </a:lnTo>
                  <a:lnTo>
                    <a:pt x="194" y="107"/>
                  </a:lnTo>
                  <a:lnTo>
                    <a:pt x="193" y="114"/>
                  </a:lnTo>
                  <a:lnTo>
                    <a:pt x="193" y="121"/>
                  </a:lnTo>
                  <a:lnTo>
                    <a:pt x="191" y="126"/>
                  </a:lnTo>
                  <a:lnTo>
                    <a:pt x="190" y="129"/>
                  </a:lnTo>
                  <a:lnTo>
                    <a:pt x="187" y="131"/>
                  </a:lnTo>
                  <a:lnTo>
                    <a:pt x="184" y="133"/>
                  </a:lnTo>
                  <a:lnTo>
                    <a:pt x="180" y="134"/>
                  </a:lnTo>
                  <a:lnTo>
                    <a:pt x="180" y="134"/>
                  </a:lnTo>
                  <a:lnTo>
                    <a:pt x="177" y="134"/>
                  </a:lnTo>
                  <a:lnTo>
                    <a:pt x="173" y="132"/>
                  </a:lnTo>
                  <a:lnTo>
                    <a:pt x="169" y="129"/>
                  </a:lnTo>
                  <a:lnTo>
                    <a:pt x="168" y="128"/>
                  </a:lnTo>
                  <a:lnTo>
                    <a:pt x="168" y="125"/>
                  </a:lnTo>
                  <a:lnTo>
                    <a:pt x="168" y="125"/>
                  </a:lnTo>
                  <a:lnTo>
                    <a:pt x="170" y="115"/>
                  </a:lnTo>
                  <a:lnTo>
                    <a:pt x="174" y="103"/>
                  </a:lnTo>
                  <a:lnTo>
                    <a:pt x="176" y="90"/>
                  </a:lnTo>
                  <a:lnTo>
                    <a:pt x="178" y="79"/>
                  </a:lnTo>
                  <a:lnTo>
                    <a:pt x="179" y="68"/>
                  </a:lnTo>
                  <a:lnTo>
                    <a:pt x="178" y="64"/>
                  </a:lnTo>
                  <a:lnTo>
                    <a:pt x="177" y="59"/>
                  </a:lnTo>
                  <a:lnTo>
                    <a:pt x="175" y="56"/>
                  </a:lnTo>
                  <a:lnTo>
                    <a:pt x="171" y="54"/>
                  </a:lnTo>
                  <a:lnTo>
                    <a:pt x="167" y="51"/>
                  </a:lnTo>
                  <a:lnTo>
                    <a:pt x="161" y="49"/>
                  </a:lnTo>
                  <a:lnTo>
                    <a:pt x="161" y="49"/>
                  </a:lnTo>
                  <a:lnTo>
                    <a:pt x="154" y="49"/>
                  </a:lnTo>
                  <a:lnTo>
                    <a:pt x="147" y="51"/>
                  </a:lnTo>
                  <a:lnTo>
                    <a:pt x="134" y="58"/>
                  </a:lnTo>
                  <a:lnTo>
                    <a:pt x="127" y="62"/>
                  </a:lnTo>
                  <a:lnTo>
                    <a:pt x="119" y="65"/>
                  </a:lnTo>
                  <a:lnTo>
                    <a:pt x="111" y="66"/>
                  </a:lnTo>
                  <a:lnTo>
                    <a:pt x="103" y="65"/>
                  </a:lnTo>
                  <a:lnTo>
                    <a:pt x="103" y="65"/>
                  </a:lnTo>
                  <a:lnTo>
                    <a:pt x="103" y="68"/>
                  </a:lnTo>
                  <a:lnTo>
                    <a:pt x="103" y="72"/>
                  </a:lnTo>
                  <a:lnTo>
                    <a:pt x="100" y="78"/>
                  </a:lnTo>
                  <a:lnTo>
                    <a:pt x="97" y="83"/>
                  </a:lnTo>
                  <a:lnTo>
                    <a:pt x="97" y="87"/>
                  </a:lnTo>
                  <a:lnTo>
                    <a:pt x="97" y="90"/>
                  </a:lnTo>
                  <a:lnTo>
                    <a:pt x="97" y="90"/>
                  </a:lnTo>
                  <a:lnTo>
                    <a:pt x="93" y="89"/>
                  </a:lnTo>
                  <a:lnTo>
                    <a:pt x="89" y="90"/>
                  </a:lnTo>
                  <a:lnTo>
                    <a:pt x="87" y="90"/>
                  </a:lnTo>
                  <a:lnTo>
                    <a:pt x="85" y="92"/>
                  </a:lnTo>
                  <a:lnTo>
                    <a:pt x="83" y="95"/>
                  </a:lnTo>
                  <a:lnTo>
                    <a:pt x="80" y="98"/>
                  </a:lnTo>
                  <a:lnTo>
                    <a:pt x="78" y="105"/>
                  </a:lnTo>
                  <a:lnTo>
                    <a:pt x="78" y="105"/>
                  </a:lnTo>
                  <a:lnTo>
                    <a:pt x="76" y="105"/>
                  </a:lnTo>
                  <a:lnTo>
                    <a:pt x="72" y="105"/>
                  </a:lnTo>
                  <a:lnTo>
                    <a:pt x="68" y="107"/>
                  </a:lnTo>
                  <a:lnTo>
                    <a:pt x="63" y="109"/>
                  </a:lnTo>
                  <a:lnTo>
                    <a:pt x="61" y="111"/>
                  </a:lnTo>
                  <a:lnTo>
                    <a:pt x="59" y="111"/>
                  </a:lnTo>
                  <a:lnTo>
                    <a:pt x="59" y="111"/>
                  </a:lnTo>
                  <a:lnTo>
                    <a:pt x="59" y="113"/>
                  </a:lnTo>
                  <a:lnTo>
                    <a:pt x="59" y="115"/>
                  </a:lnTo>
                  <a:lnTo>
                    <a:pt x="57" y="117"/>
                  </a:lnTo>
                  <a:lnTo>
                    <a:pt x="53" y="121"/>
                  </a:lnTo>
                  <a:lnTo>
                    <a:pt x="53" y="123"/>
                  </a:lnTo>
                  <a:lnTo>
                    <a:pt x="54" y="125"/>
                  </a:lnTo>
                  <a:lnTo>
                    <a:pt x="54" y="125"/>
                  </a:lnTo>
                  <a:lnTo>
                    <a:pt x="47" y="124"/>
                  </a:lnTo>
                  <a:lnTo>
                    <a:pt x="42" y="124"/>
                  </a:lnTo>
                  <a:lnTo>
                    <a:pt x="36" y="126"/>
                  </a:lnTo>
                  <a:lnTo>
                    <a:pt x="30" y="129"/>
                  </a:lnTo>
                  <a:lnTo>
                    <a:pt x="21" y="136"/>
                  </a:lnTo>
                  <a:lnTo>
                    <a:pt x="11" y="142"/>
                  </a:lnTo>
                  <a:lnTo>
                    <a:pt x="11" y="142"/>
                  </a:lnTo>
                  <a:lnTo>
                    <a:pt x="10" y="144"/>
                  </a:lnTo>
                  <a:lnTo>
                    <a:pt x="10" y="145"/>
                  </a:lnTo>
                  <a:lnTo>
                    <a:pt x="10" y="149"/>
                  </a:lnTo>
                  <a:lnTo>
                    <a:pt x="10" y="155"/>
                  </a:lnTo>
                  <a:lnTo>
                    <a:pt x="9" y="161"/>
                  </a:lnTo>
                  <a:lnTo>
                    <a:pt x="9" y="161"/>
                  </a:lnTo>
                  <a:lnTo>
                    <a:pt x="8" y="163"/>
                  </a:lnTo>
                  <a:lnTo>
                    <a:pt x="5" y="165"/>
                  </a:lnTo>
                  <a:lnTo>
                    <a:pt x="3" y="166"/>
                  </a:lnTo>
                  <a:lnTo>
                    <a:pt x="0" y="166"/>
                  </a:lnTo>
                  <a:lnTo>
                    <a:pt x="0" y="166"/>
                  </a:lnTo>
                  <a:lnTo>
                    <a:pt x="4" y="170"/>
                  </a:lnTo>
                  <a:lnTo>
                    <a:pt x="9" y="173"/>
                  </a:lnTo>
                  <a:lnTo>
                    <a:pt x="13" y="174"/>
                  </a:lnTo>
                  <a:lnTo>
                    <a:pt x="18" y="175"/>
                  </a:lnTo>
                  <a:lnTo>
                    <a:pt x="28" y="177"/>
                  </a:lnTo>
                  <a:lnTo>
                    <a:pt x="39" y="175"/>
                  </a:lnTo>
                  <a:lnTo>
                    <a:pt x="39" y="175"/>
                  </a:lnTo>
                  <a:lnTo>
                    <a:pt x="38" y="184"/>
                  </a:lnTo>
                  <a:lnTo>
                    <a:pt x="39" y="191"/>
                  </a:lnTo>
                  <a:lnTo>
                    <a:pt x="43" y="198"/>
                  </a:lnTo>
                  <a:lnTo>
                    <a:pt x="49" y="204"/>
                  </a:lnTo>
                  <a:lnTo>
                    <a:pt x="54" y="207"/>
                  </a:lnTo>
                  <a:lnTo>
                    <a:pt x="62" y="210"/>
                  </a:lnTo>
                  <a:lnTo>
                    <a:pt x="70" y="211"/>
                  </a:lnTo>
                  <a:lnTo>
                    <a:pt x="78" y="210"/>
                  </a:lnTo>
                  <a:lnTo>
                    <a:pt x="78" y="210"/>
                  </a:lnTo>
                  <a:lnTo>
                    <a:pt x="86" y="207"/>
                  </a:lnTo>
                  <a:lnTo>
                    <a:pt x="94" y="204"/>
                  </a:lnTo>
                  <a:lnTo>
                    <a:pt x="102" y="200"/>
                  </a:lnTo>
                  <a:lnTo>
                    <a:pt x="110" y="198"/>
                  </a:lnTo>
                  <a:lnTo>
                    <a:pt x="117" y="197"/>
                  </a:lnTo>
                  <a:lnTo>
                    <a:pt x="125" y="198"/>
                  </a:lnTo>
                  <a:lnTo>
                    <a:pt x="128" y="199"/>
                  </a:lnTo>
                  <a:lnTo>
                    <a:pt x="133" y="202"/>
                  </a:lnTo>
                  <a:lnTo>
                    <a:pt x="136" y="205"/>
                  </a:lnTo>
                  <a:lnTo>
                    <a:pt x="140" y="210"/>
                  </a:lnTo>
                  <a:lnTo>
                    <a:pt x="140" y="210"/>
                  </a:lnTo>
                  <a:lnTo>
                    <a:pt x="141" y="211"/>
                  </a:lnTo>
                  <a:lnTo>
                    <a:pt x="144" y="212"/>
                  </a:lnTo>
                  <a:lnTo>
                    <a:pt x="151" y="212"/>
                  </a:lnTo>
                  <a:lnTo>
                    <a:pt x="167" y="211"/>
                  </a:lnTo>
                  <a:lnTo>
                    <a:pt x="167" y="211"/>
                  </a:lnTo>
                  <a:lnTo>
                    <a:pt x="166" y="208"/>
                  </a:lnTo>
                  <a:lnTo>
                    <a:pt x="167" y="205"/>
                  </a:lnTo>
                  <a:lnTo>
                    <a:pt x="169" y="203"/>
                  </a:lnTo>
                  <a:lnTo>
                    <a:pt x="171" y="202"/>
                  </a:lnTo>
                  <a:lnTo>
                    <a:pt x="171" y="202"/>
                  </a:lnTo>
                  <a:lnTo>
                    <a:pt x="173" y="203"/>
                  </a:lnTo>
                  <a:lnTo>
                    <a:pt x="175" y="205"/>
                  </a:lnTo>
                  <a:lnTo>
                    <a:pt x="178" y="206"/>
                  </a:lnTo>
                  <a:lnTo>
                    <a:pt x="182" y="206"/>
                  </a:lnTo>
                  <a:lnTo>
                    <a:pt x="185" y="207"/>
                  </a:lnTo>
                  <a:lnTo>
                    <a:pt x="185" y="207"/>
                  </a:lnTo>
                  <a:lnTo>
                    <a:pt x="187" y="211"/>
                  </a:lnTo>
                  <a:lnTo>
                    <a:pt x="188" y="214"/>
                  </a:lnTo>
                  <a:lnTo>
                    <a:pt x="190" y="222"/>
                  </a:lnTo>
                  <a:lnTo>
                    <a:pt x="190" y="222"/>
                  </a:lnTo>
                  <a:lnTo>
                    <a:pt x="199" y="221"/>
                  </a:lnTo>
                  <a:lnTo>
                    <a:pt x="204" y="219"/>
                  </a:lnTo>
                  <a:lnTo>
                    <a:pt x="204" y="219"/>
                  </a:lnTo>
                  <a:lnTo>
                    <a:pt x="210" y="216"/>
                  </a:lnTo>
                  <a:lnTo>
                    <a:pt x="220" y="214"/>
                  </a:lnTo>
                  <a:lnTo>
                    <a:pt x="249" y="206"/>
                  </a:lnTo>
                  <a:lnTo>
                    <a:pt x="278" y="198"/>
                  </a:lnTo>
                  <a:lnTo>
                    <a:pt x="300" y="191"/>
                  </a:lnTo>
                  <a:lnTo>
                    <a:pt x="300" y="19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  <p:sp>
          <p:nvSpPr>
            <p:cNvPr id="16" name="Freeform: Shape 13"/>
            <p:cNvSpPr/>
            <p:nvPr/>
          </p:nvSpPr>
          <p:spPr bwMode="auto">
            <a:xfrm>
              <a:off x="5990374" y="1886648"/>
              <a:ext cx="512556" cy="444504"/>
            </a:xfrm>
            <a:custGeom>
              <a:gdLst>
                <a:gd name="T0" fmla="*/ 705 w 707"/>
                <a:gd name="T1" fmla="*/ 371 h 615"/>
                <a:gd name="T2" fmla="*/ 683 w 707"/>
                <a:gd name="T3" fmla="*/ 299 h 615"/>
                <a:gd name="T4" fmla="*/ 671 w 707"/>
                <a:gd name="T5" fmla="*/ 267 h 615"/>
                <a:gd name="T6" fmla="*/ 655 w 707"/>
                <a:gd name="T7" fmla="*/ 208 h 615"/>
                <a:gd name="T8" fmla="*/ 667 w 707"/>
                <a:gd name="T9" fmla="*/ 165 h 615"/>
                <a:gd name="T10" fmla="*/ 667 w 707"/>
                <a:gd name="T11" fmla="*/ 112 h 615"/>
                <a:gd name="T12" fmla="*/ 640 w 707"/>
                <a:gd name="T13" fmla="*/ 83 h 615"/>
                <a:gd name="T14" fmla="*/ 592 w 707"/>
                <a:gd name="T15" fmla="*/ 77 h 615"/>
                <a:gd name="T16" fmla="*/ 614 w 707"/>
                <a:gd name="T17" fmla="*/ 51 h 615"/>
                <a:gd name="T18" fmla="*/ 647 w 707"/>
                <a:gd name="T19" fmla="*/ 40 h 615"/>
                <a:gd name="T20" fmla="*/ 619 w 707"/>
                <a:gd name="T21" fmla="*/ 19 h 615"/>
                <a:gd name="T22" fmla="*/ 581 w 707"/>
                <a:gd name="T23" fmla="*/ 5 h 615"/>
                <a:gd name="T24" fmla="*/ 528 w 707"/>
                <a:gd name="T25" fmla="*/ 18 h 615"/>
                <a:gd name="T26" fmla="*/ 471 w 707"/>
                <a:gd name="T27" fmla="*/ 19 h 615"/>
                <a:gd name="T28" fmla="*/ 447 w 707"/>
                <a:gd name="T29" fmla="*/ 35 h 615"/>
                <a:gd name="T30" fmla="*/ 373 w 707"/>
                <a:gd name="T31" fmla="*/ 65 h 615"/>
                <a:gd name="T32" fmla="*/ 356 w 707"/>
                <a:gd name="T33" fmla="*/ 92 h 615"/>
                <a:gd name="T34" fmla="*/ 298 w 707"/>
                <a:gd name="T35" fmla="*/ 107 h 615"/>
                <a:gd name="T36" fmla="*/ 275 w 707"/>
                <a:gd name="T37" fmla="*/ 135 h 615"/>
                <a:gd name="T38" fmla="*/ 233 w 707"/>
                <a:gd name="T39" fmla="*/ 191 h 615"/>
                <a:gd name="T40" fmla="*/ 206 w 707"/>
                <a:gd name="T41" fmla="*/ 223 h 615"/>
                <a:gd name="T42" fmla="*/ 178 w 707"/>
                <a:gd name="T43" fmla="*/ 250 h 615"/>
                <a:gd name="T44" fmla="*/ 165 w 707"/>
                <a:gd name="T45" fmla="*/ 283 h 615"/>
                <a:gd name="T46" fmla="*/ 75 w 707"/>
                <a:gd name="T47" fmla="*/ 344 h 615"/>
                <a:gd name="T48" fmla="*/ 16 w 707"/>
                <a:gd name="T49" fmla="*/ 398 h 615"/>
                <a:gd name="T50" fmla="*/ 26 w 707"/>
                <a:gd name="T51" fmla="*/ 448 h 615"/>
                <a:gd name="T52" fmla="*/ 1 w 707"/>
                <a:gd name="T53" fmla="*/ 498 h 615"/>
                <a:gd name="T54" fmla="*/ 17 w 707"/>
                <a:gd name="T55" fmla="*/ 530 h 615"/>
                <a:gd name="T56" fmla="*/ 68 w 707"/>
                <a:gd name="T57" fmla="*/ 560 h 615"/>
                <a:gd name="T58" fmla="*/ 116 w 707"/>
                <a:gd name="T59" fmla="*/ 522 h 615"/>
                <a:gd name="T60" fmla="*/ 150 w 707"/>
                <a:gd name="T61" fmla="*/ 501 h 615"/>
                <a:gd name="T62" fmla="*/ 159 w 707"/>
                <a:gd name="T63" fmla="*/ 522 h 615"/>
                <a:gd name="T64" fmla="*/ 177 w 707"/>
                <a:gd name="T65" fmla="*/ 524 h 615"/>
                <a:gd name="T66" fmla="*/ 192 w 707"/>
                <a:gd name="T67" fmla="*/ 576 h 615"/>
                <a:gd name="T68" fmla="*/ 232 w 707"/>
                <a:gd name="T69" fmla="*/ 611 h 615"/>
                <a:gd name="T70" fmla="*/ 277 w 707"/>
                <a:gd name="T71" fmla="*/ 610 h 615"/>
                <a:gd name="T72" fmla="*/ 297 w 707"/>
                <a:gd name="T73" fmla="*/ 588 h 615"/>
                <a:gd name="T74" fmla="*/ 334 w 707"/>
                <a:gd name="T75" fmla="*/ 538 h 615"/>
                <a:gd name="T76" fmla="*/ 347 w 707"/>
                <a:gd name="T77" fmla="*/ 527 h 615"/>
                <a:gd name="T78" fmla="*/ 334 w 707"/>
                <a:gd name="T79" fmla="*/ 486 h 615"/>
                <a:gd name="T80" fmla="*/ 360 w 707"/>
                <a:gd name="T81" fmla="*/ 470 h 615"/>
                <a:gd name="T82" fmla="*/ 362 w 707"/>
                <a:gd name="T83" fmla="*/ 436 h 615"/>
                <a:gd name="T84" fmla="*/ 332 w 707"/>
                <a:gd name="T85" fmla="*/ 381 h 615"/>
                <a:gd name="T86" fmla="*/ 371 w 707"/>
                <a:gd name="T87" fmla="*/ 355 h 615"/>
                <a:gd name="T88" fmla="*/ 395 w 707"/>
                <a:gd name="T89" fmla="*/ 286 h 615"/>
                <a:gd name="T90" fmla="*/ 438 w 707"/>
                <a:gd name="T91" fmla="*/ 248 h 615"/>
                <a:gd name="T92" fmla="*/ 472 w 707"/>
                <a:gd name="T93" fmla="*/ 237 h 615"/>
                <a:gd name="T94" fmla="*/ 493 w 707"/>
                <a:gd name="T95" fmla="*/ 266 h 615"/>
                <a:gd name="T96" fmla="*/ 459 w 707"/>
                <a:gd name="T97" fmla="*/ 303 h 615"/>
                <a:gd name="T98" fmla="*/ 400 w 707"/>
                <a:gd name="T99" fmla="*/ 370 h 615"/>
                <a:gd name="T100" fmla="*/ 413 w 707"/>
                <a:gd name="T101" fmla="*/ 418 h 615"/>
                <a:gd name="T102" fmla="*/ 393 w 707"/>
                <a:gd name="T103" fmla="*/ 443 h 615"/>
                <a:gd name="T104" fmla="*/ 410 w 707"/>
                <a:gd name="T105" fmla="*/ 462 h 615"/>
                <a:gd name="T106" fmla="*/ 460 w 707"/>
                <a:gd name="T107" fmla="*/ 453 h 615"/>
                <a:gd name="T108" fmla="*/ 515 w 707"/>
                <a:gd name="T109" fmla="*/ 461 h 615"/>
                <a:gd name="T110" fmla="*/ 586 w 707"/>
                <a:gd name="T111" fmla="*/ 453 h 615"/>
                <a:gd name="T112" fmla="*/ 596 w 707"/>
                <a:gd name="T113" fmla="*/ 496 h 615"/>
                <a:gd name="T114" fmla="*/ 613 w 707"/>
                <a:gd name="T115" fmla="*/ 519 h 615"/>
                <a:gd name="T116" fmla="*/ 628 w 707"/>
                <a:gd name="T117" fmla="*/ 449 h 61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07" h="615">
                  <a:moveTo>
                    <a:pt x="650" y="423"/>
                  </a:moveTo>
                  <a:lnTo>
                    <a:pt x="650" y="423"/>
                  </a:lnTo>
                  <a:lnTo>
                    <a:pt x="661" y="414"/>
                  </a:lnTo>
                  <a:lnTo>
                    <a:pt x="677" y="402"/>
                  </a:lnTo>
                  <a:lnTo>
                    <a:pt x="692" y="387"/>
                  </a:lnTo>
                  <a:lnTo>
                    <a:pt x="699" y="379"/>
                  </a:lnTo>
                  <a:lnTo>
                    <a:pt x="705" y="371"/>
                  </a:lnTo>
                  <a:lnTo>
                    <a:pt x="705" y="371"/>
                  </a:lnTo>
                  <a:lnTo>
                    <a:pt x="707" y="366"/>
                  </a:lnTo>
                  <a:lnTo>
                    <a:pt x="707" y="362"/>
                  </a:lnTo>
                  <a:lnTo>
                    <a:pt x="707" y="356"/>
                  </a:lnTo>
                  <a:lnTo>
                    <a:pt x="707" y="350"/>
                  </a:lnTo>
                  <a:lnTo>
                    <a:pt x="703" y="339"/>
                  </a:lnTo>
                  <a:lnTo>
                    <a:pt x="698" y="328"/>
                  </a:lnTo>
                  <a:lnTo>
                    <a:pt x="687" y="307"/>
                  </a:lnTo>
                  <a:lnTo>
                    <a:pt x="683" y="299"/>
                  </a:lnTo>
                  <a:lnTo>
                    <a:pt x="682" y="294"/>
                  </a:lnTo>
                  <a:lnTo>
                    <a:pt x="682" y="294"/>
                  </a:lnTo>
                  <a:lnTo>
                    <a:pt x="682" y="290"/>
                  </a:lnTo>
                  <a:lnTo>
                    <a:pt x="681" y="287"/>
                  </a:lnTo>
                  <a:lnTo>
                    <a:pt x="678" y="281"/>
                  </a:lnTo>
                  <a:lnTo>
                    <a:pt x="675" y="278"/>
                  </a:lnTo>
                  <a:lnTo>
                    <a:pt x="673" y="273"/>
                  </a:lnTo>
                  <a:lnTo>
                    <a:pt x="671" y="267"/>
                  </a:lnTo>
                  <a:lnTo>
                    <a:pt x="669" y="259"/>
                  </a:lnTo>
                  <a:lnTo>
                    <a:pt x="669" y="259"/>
                  </a:lnTo>
                  <a:lnTo>
                    <a:pt x="665" y="231"/>
                  </a:lnTo>
                  <a:lnTo>
                    <a:pt x="663" y="220"/>
                  </a:lnTo>
                  <a:lnTo>
                    <a:pt x="661" y="216"/>
                  </a:lnTo>
                  <a:lnTo>
                    <a:pt x="658" y="213"/>
                  </a:lnTo>
                  <a:lnTo>
                    <a:pt x="658" y="213"/>
                  </a:lnTo>
                  <a:lnTo>
                    <a:pt x="655" y="208"/>
                  </a:lnTo>
                  <a:lnTo>
                    <a:pt x="654" y="205"/>
                  </a:lnTo>
                  <a:lnTo>
                    <a:pt x="654" y="203"/>
                  </a:lnTo>
                  <a:lnTo>
                    <a:pt x="656" y="197"/>
                  </a:lnTo>
                  <a:lnTo>
                    <a:pt x="660" y="187"/>
                  </a:lnTo>
                  <a:lnTo>
                    <a:pt x="660" y="187"/>
                  </a:lnTo>
                  <a:lnTo>
                    <a:pt x="664" y="178"/>
                  </a:lnTo>
                  <a:lnTo>
                    <a:pt x="666" y="170"/>
                  </a:lnTo>
                  <a:lnTo>
                    <a:pt x="667" y="165"/>
                  </a:lnTo>
                  <a:lnTo>
                    <a:pt x="667" y="160"/>
                  </a:lnTo>
                  <a:lnTo>
                    <a:pt x="664" y="149"/>
                  </a:lnTo>
                  <a:lnTo>
                    <a:pt x="664" y="149"/>
                  </a:lnTo>
                  <a:lnTo>
                    <a:pt x="663" y="142"/>
                  </a:lnTo>
                  <a:lnTo>
                    <a:pt x="662" y="137"/>
                  </a:lnTo>
                  <a:lnTo>
                    <a:pt x="662" y="126"/>
                  </a:lnTo>
                  <a:lnTo>
                    <a:pt x="664" y="118"/>
                  </a:lnTo>
                  <a:lnTo>
                    <a:pt x="667" y="112"/>
                  </a:lnTo>
                  <a:lnTo>
                    <a:pt x="667" y="112"/>
                  </a:lnTo>
                  <a:lnTo>
                    <a:pt x="669" y="108"/>
                  </a:lnTo>
                  <a:lnTo>
                    <a:pt x="669" y="105"/>
                  </a:lnTo>
                  <a:lnTo>
                    <a:pt x="665" y="97"/>
                  </a:lnTo>
                  <a:lnTo>
                    <a:pt x="655" y="76"/>
                  </a:lnTo>
                  <a:lnTo>
                    <a:pt x="655" y="76"/>
                  </a:lnTo>
                  <a:lnTo>
                    <a:pt x="648" y="80"/>
                  </a:lnTo>
                  <a:lnTo>
                    <a:pt x="640" y="83"/>
                  </a:lnTo>
                  <a:lnTo>
                    <a:pt x="627" y="90"/>
                  </a:lnTo>
                  <a:lnTo>
                    <a:pt x="621" y="92"/>
                  </a:lnTo>
                  <a:lnTo>
                    <a:pt x="614" y="92"/>
                  </a:lnTo>
                  <a:lnTo>
                    <a:pt x="607" y="91"/>
                  </a:lnTo>
                  <a:lnTo>
                    <a:pt x="600" y="87"/>
                  </a:lnTo>
                  <a:lnTo>
                    <a:pt x="600" y="87"/>
                  </a:lnTo>
                  <a:lnTo>
                    <a:pt x="597" y="82"/>
                  </a:lnTo>
                  <a:lnTo>
                    <a:pt x="592" y="77"/>
                  </a:lnTo>
                  <a:lnTo>
                    <a:pt x="586" y="66"/>
                  </a:lnTo>
                  <a:lnTo>
                    <a:pt x="579" y="52"/>
                  </a:lnTo>
                  <a:lnTo>
                    <a:pt x="574" y="39"/>
                  </a:lnTo>
                  <a:lnTo>
                    <a:pt x="574" y="39"/>
                  </a:lnTo>
                  <a:lnTo>
                    <a:pt x="582" y="40"/>
                  </a:lnTo>
                  <a:lnTo>
                    <a:pt x="590" y="42"/>
                  </a:lnTo>
                  <a:lnTo>
                    <a:pt x="606" y="49"/>
                  </a:lnTo>
                  <a:lnTo>
                    <a:pt x="614" y="51"/>
                  </a:lnTo>
                  <a:lnTo>
                    <a:pt x="622" y="54"/>
                  </a:lnTo>
                  <a:lnTo>
                    <a:pt x="630" y="54"/>
                  </a:lnTo>
                  <a:lnTo>
                    <a:pt x="637" y="51"/>
                  </a:lnTo>
                  <a:lnTo>
                    <a:pt x="637" y="51"/>
                  </a:lnTo>
                  <a:lnTo>
                    <a:pt x="640" y="50"/>
                  </a:lnTo>
                  <a:lnTo>
                    <a:pt x="642" y="48"/>
                  </a:lnTo>
                  <a:lnTo>
                    <a:pt x="645" y="44"/>
                  </a:lnTo>
                  <a:lnTo>
                    <a:pt x="647" y="40"/>
                  </a:lnTo>
                  <a:lnTo>
                    <a:pt x="647" y="36"/>
                  </a:lnTo>
                  <a:lnTo>
                    <a:pt x="646" y="32"/>
                  </a:lnTo>
                  <a:lnTo>
                    <a:pt x="642" y="27"/>
                  </a:lnTo>
                  <a:lnTo>
                    <a:pt x="638" y="24"/>
                  </a:lnTo>
                  <a:lnTo>
                    <a:pt x="638" y="24"/>
                  </a:lnTo>
                  <a:lnTo>
                    <a:pt x="631" y="21"/>
                  </a:lnTo>
                  <a:lnTo>
                    <a:pt x="625" y="19"/>
                  </a:lnTo>
                  <a:lnTo>
                    <a:pt x="619" y="19"/>
                  </a:lnTo>
                  <a:lnTo>
                    <a:pt x="612" y="19"/>
                  </a:lnTo>
                  <a:lnTo>
                    <a:pt x="605" y="21"/>
                  </a:lnTo>
                  <a:lnTo>
                    <a:pt x="600" y="21"/>
                  </a:lnTo>
                  <a:lnTo>
                    <a:pt x="596" y="19"/>
                  </a:lnTo>
                  <a:lnTo>
                    <a:pt x="592" y="17"/>
                  </a:lnTo>
                  <a:lnTo>
                    <a:pt x="592" y="17"/>
                  </a:lnTo>
                  <a:lnTo>
                    <a:pt x="587" y="9"/>
                  </a:lnTo>
                  <a:lnTo>
                    <a:pt x="581" y="5"/>
                  </a:lnTo>
                  <a:lnTo>
                    <a:pt x="576" y="1"/>
                  </a:lnTo>
                  <a:lnTo>
                    <a:pt x="571" y="0"/>
                  </a:lnTo>
                  <a:lnTo>
                    <a:pt x="565" y="0"/>
                  </a:lnTo>
                  <a:lnTo>
                    <a:pt x="561" y="0"/>
                  </a:lnTo>
                  <a:lnTo>
                    <a:pt x="555" y="2"/>
                  </a:lnTo>
                  <a:lnTo>
                    <a:pt x="549" y="5"/>
                  </a:lnTo>
                  <a:lnTo>
                    <a:pt x="539" y="11"/>
                  </a:lnTo>
                  <a:lnTo>
                    <a:pt x="528" y="18"/>
                  </a:lnTo>
                  <a:lnTo>
                    <a:pt x="517" y="25"/>
                  </a:lnTo>
                  <a:lnTo>
                    <a:pt x="512" y="27"/>
                  </a:lnTo>
                  <a:lnTo>
                    <a:pt x="506" y="29"/>
                  </a:lnTo>
                  <a:lnTo>
                    <a:pt x="506" y="29"/>
                  </a:lnTo>
                  <a:lnTo>
                    <a:pt x="498" y="29"/>
                  </a:lnTo>
                  <a:lnTo>
                    <a:pt x="490" y="27"/>
                  </a:lnTo>
                  <a:lnTo>
                    <a:pt x="476" y="22"/>
                  </a:lnTo>
                  <a:lnTo>
                    <a:pt x="471" y="19"/>
                  </a:lnTo>
                  <a:lnTo>
                    <a:pt x="464" y="18"/>
                  </a:lnTo>
                  <a:lnTo>
                    <a:pt x="462" y="19"/>
                  </a:lnTo>
                  <a:lnTo>
                    <a:pt x="459" y="21"/>
                  </a:lnTo>
                  <a:lnTo>
                    <a:pt x="457" y="23"/>
                  </a:lnTo>
                  <a:lnTo>
                    <a:pt x="455" y="26"/>
                  </a:lnTo>
                  <a:lnTo>
                    <a:pt x="455" y="26"/>
                  </a:lnTo>
                  <a:lnTo>
                    <a:pt x="450" y="31"/>
                  </a:lnTo>
                  <a:lnTo>
                    <a:pt x="447" y="35"/>
                  </a:lnTo>
                  <a:lnTo>
                    <a:pt x="438" y="43"/>
                  </a:lnTo>
                  <a:lnTo>
                    <a:pt x="429" y="48"/>
                  </a:lnTo>
                  <a:lnTo>
                    <a:pt x="418" y="51"/>
                  </a:lnTo>
                  <a:lnTo>
                    <a:pt x="398" y="56"/>
                  </a:lnTo>
                  <a:lnTo>
                    <a:pt x="388" y="58"/>
                  </a:lnTo>
                  <a:lnTo>
                    <a:pt x="377" y="63"/>
                  </a:lnTo>
                  <a:lnTo>
                    <a:pt x="377" y="63"/>
                  </a:lnTo>
                  <a:lnTo>
                    <a:pt x="373" y="65"/>
                  </a:lnTo>
                  <a:lnTo>
                    <a:pt x="371" y="68"/>
                  </a:lnTo>
                  <a:lnTo>
                    <a:pt x="369" y="73"/>
                  </a:lnTo>
                  <a:lnTo>
                    <a:pt x="369" y="76"/>
                  </a:lnTo>
                  <a:lnTo>
                    <a:pt x="368" y="84"/>
                  </a:lnTo>
                  <a:lnTo>
                    <a:pt x="367" y="88"/>
                  </a:lnTo>
                  <a:lnTo>
                    <a:pt x="364" y="90"/>
                  </a:lnTo>
                  <a:lnTo>
                    <a:pt x="364" y="90"/>
                  </a:lnTo>
                  <a:lnTo>
                    <a:pt x="356" y="92"/>
                  </a:lnTo>
                  <a:lnTo>
                    <a:pt x="349" y="95"/>
                  </a:lnTo>
                  <a:lnTo>
                    <a:pt x="335" y="98"/>
                  </a:lnTo>
                  <a:lnTo>
                    <a:pt x="321" y="99"/>
                  </a:lnTo>
                  <a:lnTo>
                    <a:pt x="306" y="102"/>
                  </a:lnTo>
                  <a:lnTo>
                    <a:pt x="306" y="102"/>
                  </a:lnTo>
                  <a:lnTo>
                    <a:pt x="302" y="102"/>
                  </a:lnTo>
                  <a:lnTo>
                    <a:pt x="300" y="105"/>
                  </a:lnTo>
                  <a:lnTo>
                    <a:pt x="298" y="107"/>
                  </a:lnTo>
                  <a:lnTo>
                    <a:pt x="296" y="109"/>
                  </a:lnTo>
                  <a:lnTo>
                    <a:pt x="294" y="116"/>
                  </a:lnTo>
                  <a:lnTo>
                    <a:pt x="294" y="121"/>
                  </a:lnTo>
                  <a:lnTo>
                    <a:pt x="294" y="125"/>
                  </a:lnTo>
                  <a:lnTo>
                    <a:pt x="294" y="125"/>
                  </a:lnTo>
                  <a:lnTo>
                    <a:pt x="289" y="126"/>
                  </a:lnTo>
                  <a:lnTo>
                    <a:pt x="284" y="129"/>
                  </a:lnTo>
                  <a:lnTo>
                    <a:pt x="275" y="135"/>
                  </a:lnTo>
                  <a:lnTo>
                    <a:pt x="268" y="142"/>
                  </a:lnTo>
                  <a:lnTo>
                    <a:pt x="261" y="151"/>
                  </a:lnTo>
                  <a:lnTo>
                    <a:pt x="250" y="170"/>
                  </a:lnTo>
                  <a:lnTo>
                    <a:pt x="244" y="180"/>
                  </a:lnTo>
                  <a:lnTo>
                    <a:pt x="239" y="188"/>
                  </a:lnTo>
                  <a:lnTo>
                    <a:pt x="239" y="188"/>
                  </a:lnTo>
                  <a:lnTo>
                    <a:pt x="235" y="190"/>
                  </a:lnTo>
                  <a:lnTo>
                    <a:pt x="233" y="191"/>
                  </a:lnTo>
                  <a:lnTo>
                    <a:pt x="225" y="196"/>
                  </a:lnTo>
                  <a:lnTo>
                    <a:pt x="218" y="200"/>
                  </a:lnTo>
                  <a:lnTo>
                    <a:pt x="215" y="203"/>
                  </a:lnTo>
                  <a:lnTo>
                    <a:pt x="214" y="206"/>
                  </a:lnTo>
                  <a:lnTo>
                    <a:pt x="214" y="206"/>
                  </a:lnTo>
                  <a:lnTo>
                    <a:pt x="213" y="211"/>
                  </a:lnTo>
                  <a:lnTo>
                    <a:pt x="210" y="215"/>
                  </a:lnTo>
                  <a:lnTo>
                    <a:pt x="206" y="223"/>
                  </a:lnTo>
                  <a:lnTo>
                    <a:pt x="202" y="232"/>
                  </a:lnTo>
                  <a:lnTo>
                    <a:pt x="201" y="236"/>
                  </a:lnTo>
                  <a:lnTo>
                    <a:pt x="202" y="241"/>
                  </a:lnTo>
                  <a:lnTo>
                    <a:pt x="202" y="241"/>
                  </a:lnTo>
                  <a:lnTo>
                    <a:pt x="198" y="241"/>
                  </a:lnTo>
                  <a:lnTo>
                    <a:pt x="193" y="241"/>
                  </a:lnTo>
                  <a:lnTo>
                    <a:pt x="185" y="245"/>
                  </a:lnTo>
                  <a:lnTo>
                    <a:pt x="178" y="250"/>
                  </a:lnTo>
                  <a:lnTo>
                    <a:pt x="174" y="257"/>
                  </a:lnTo>
                  <a:lnTo>
                    <a:pt x="174" y="257"/>
                  </a:lnTo>
                  <a:lnTo>
                    <a:pt x="173" y="261"/>
                  </a:lnTo>
                  <a:lnTo>
                    <a:pt x="173" y="266"/>
                  </a:lnTo>
                  <a:lnTo>
                    <a:pt x="173" y="271"/>
                  </a:lnTo>
                  <a:lnTo>
                    <a:pt x="172" y="275"/>
                  </a:lnTo>
                  <a:lnTo>
                    <a:pt x="172" y="275"/>
                  </a:lnTo>
                  <a:lnTo>
                    <a:pt x="165" y="283"/>
                  </a:lnTo>
                  <a:lnTo>
                    <a:pt x="158" y="291"/>
                  </a:lnTo>
                  <a:lnTo>
                    <a:pt x="143" y="304"/>
                  </a:lnTo>
                  <a:lnTo>
                    <a:pt x="111" y="329"/>
                  </a:lnTo>
                  <a:lnTo>
                    <a:pt x="111" y="329"/>
                  </a:lnTo>
                  <a:lnTo>
                    <a:pt x="105" y="333"/>
                  </a:lnTo>
                  <a:lnTo>
                    <a:pt x="95" y="337"/>
                  </a:lnTo>
                  <a:lnTo>
                    <a:pt x="75" y="344"/>
                  </a:lnTo>
                  <a:lnTo>
                    <a:pt x="75" y="344"/>
                  </a:lnTo>
                  <a:lnTo>
                    <a:pt x="66" y="347"/>
                  </a:lnTo>
                  <a:lnTo>
                    <a:pt x="58" y="352"/>
                  </a:lnTo>
                  <a:lnTo>
                    <a:pt x="51" y="358"/>
                  </a:lnTo>
                  <a:lnTo>
                    <a:pt x="44" y="365"/>
                  </a:lnTo>
                  <a:lnTo>
                    <a:pt x="31" y="380"/>
                  </a:lnTo>
                  <a:lnTo>
                    <a:pt x="18" y="395"/>
                  </a:lnTo>
                  <a:lnTo>
                    <a:pt x="18" y="395"/>
                  </a:lnTo>
                  <a:lnTo>
                    <a:pt x="16" y="398"/>
                  </a:lnTo>
                  <a:lnTo>
                    <a:pt x="15" y="403"/>
                  </a:lnTo>
                  <a:lnTo>
                    <a:pt x="15" y="408"/>
                  </a:lnTo>
                  <a:lnTo>
                    <a:pt x="16" y="414"/>
                  </a:lnTo>
                  <a:lnTo>
                    <a:pt x="18" y="427"/>
                  </a:lnTo>
                  <a:lnTo>
                    <a:pt x="24" y="439"/>
                  </a:lnTo>
                  <a:lnTo>
                    <a:pt x="24" y="439"/>
                  </a:lnTo>
                  <a:lnTo>
                    <a:pt x="25" y="444"/>
                  </a:lnTo>
                  <a:lnTo>
                    <a:pt x="26" y="448"/>
                  </a:lnTo>
                  <a:lnTo>
                    <a:pt x="27" y="460"/>
                  </a:lnTo>
                  <a:lnTo>
                    <a:pt x="26" y="483"/>
                  </a:lnTo>
                  <a:lnTo>
                    <a:pt x="26" y="483"/>
                  </a:lnTo>
                  <a:lnTo>
                    <a:pt x="18" y="482"/>
                  </a:lnTo>
                  <a:lnTo>
                    <a:pt x="11" y="485"/>
                  </a:lnTo>
                  <a:lnTo>
                    <a:pt x="7" y="488"/>
                  </a:lnTo>
                  <a:lnTo>
                    <a:pt x="3" y="493"/>
                  </a:lnTo>
                  <a:lnTo>
                    <a:pt x="1" y="498"/>
                  </a:lnTo>
                  <a:lnTo>
                    <a:pt x="0" y="505"/>
                  </a:lnTo>
                  <a:lnTo>
                    <a:pt x="1" y="512"/>
                  </a:lnTo>
                  <a:lnTo>
                    <a:pt x="2" y="518"/>
                  </a:lnTo>
                  <a:lnTo>
                    <a:pt x="2" y="518"/>
                  </a:lnTo>
                  <a:lnTo>
                    <a:pt x="4" y="521"/>
                  </a:lnTo>
                  <a:lnTo>
                    <a:pt x="6" y="523"/>
                  </a:lnTo>
                  <a:lnTo>
                    <a:pt x="11" y="528"/>
                  </a:lnTo>
                  <a:lnTo>
                    <a:pt x="17" y="530"/>
                  </a:lnTo>
                  <a:lnTo>
                    <a:pt x="24" y="531"/>
                  </a:lnTo>
                  <a:lnTo>
                    <a:pt x="37" y="532"/>
                  </a:lnTo>
                  <a:lnTo>
                    <a:pt x="43" y="534"/>
                  </a:lnTo>
                  <a:lnTo>
                    <a:pt x="48" y="537"/>
                  </a:lnTo>
                  <a:lnTo>
                    <a:pt x="48" y="537"/>
                  </a:lnTo>
                  <a:lnTo>
                    <a:pt x="56" y="546"/>
                  </a:lnTo>
                  <a:lnTo>
                    <a:pt x="64" y="555"/>
                  </a:lnTo>
                  <a:lnTo>
                    <a:pt x="68" y="560"/>
                  </a:lnTo>
                  <a:lnTo>
                    <a:pt x="73" y="561"/>
                  </a:lnTo>
                  <a:lnTo>
                    <a:pt x="75" y="561"/>
                  </a:lnTo>
                  <a:lnTo>
                    <a:pt x="77" y="560"/>
                  </a:lnTo>
                  <a:lnTo>
                    <a:pt x="83" y="556"/>
                  </a:lnTo>
                  <a:lnTo>
                    <a:pt x="83" y="556"/>
                  </a:lnTo>
                  <a:lnTo>
                    <a:pt x="111" y="526"/>
                  </a:lnTo>
                  <a:lnTo>
                    <a:pt x="111" y="526"/>
                  </a:lnTo>
                  <a:lnTo>
                    <a:pt x="116" y="522"/>
                  </a:lnTo>
                  <a:lnTo>
                    <a:pt x="120" y="519"/>
                  </a:lnTo>
                  <a:lnTo>
                    <a:pt x="131" y="515"/>
                  </a:lnTo>
                  <a:lnTo>
                    <a:pt x="136" y="512"/>
                  </a:lnTo>
                  <a:lnTo>
                    <a:pt x="141" y="508"/>
                  </a:lnTo>
                  <a:lnTo>
                    <a:pt x="145" y="504"/>
                  </a:lnTo>
                  <a:lnTo>
                    <a:pt x="148" y="498"/>
                  </a:lnTo>
                  <a:lnTo>
                    <a:pt x="148" y="498"/>
                  </a:lnTo>
                  <a:lnTo>
                    <a:pt x="150" y="501"/>
                  </a:lnTo>
                  <a:lnTo>
                    <a:pt x="152" y="503"/>
                  </a:lnTo>
                  <a:lnTo>
                    <a:pt x="155" y="503"/>
                  </a:lnTo>
                  <a:lnTo>
                    <a:pt x="158" y="503"/>
                  </a:lnTo>
                  <a:lnTo>
                    <a:pt x="158" y="503"/>
                  </a:lnTo>
                  <a:lnTo>
                    <a:pt x="157" y="514"/>
                  </a:lnTo>
                  <a:lnTo>
                    <a:pt x="158" y="519"/>
                  </a:lnTo>
                  <a:lnTo>
                    <a:pt x="159" y="522"/>
                  </a:lnTo>
                  <a:lnTo>
                    <a:pt x="159" y="522"/>
                  </a:lnTo>
                  <a:lnTo>
                    <a:pt x="161" y="523"/>
                  </a:lnTo>
                  <a:lnTo>
                    <a:pt x="163" y="523"/>
                  </a:lnTo>
                  <a:lnTo>
                    <a:pt x="168" y="520"/>
                  </a:lnTo>
                  <a:lnTo>
                    <a:pt x="173" y="516"/>
                  </a:lnTo>
                  <a:lnTo>
                    <a:pt x="174" y="516"/>
                  </a:lnTo>
                  <a:lnTo>
                    <a:pt x="176" y="519"/>
                  </a:lnTo>
                  <a:lnTo>
                    <a:pt x="176" y="519"/>
                  </a:lnTo>
                  <a:lnTo>
                    <a:pt x="177" y="524"/>
                  </a:lnTo>
                  <a:lnTo>
                    <a:pt x="177" y="531"/>
                  </a:lnTo>
                  <a:lnTo>
                    <a:pt x="177" y="544"/>
                  </a:lnTo>
                  <a:lnTo>
                    <a:pt x="177" y="556"/>
                  </a:lnTo>
                  <a:lnTo>
                    <a:pt x="178" y="562"/>
                  </a:lnTo>
                  <a:lnTo>
                    <a:pt x="181" y="566"/>
                  </a:lnTo>
                  <a:lnTo>
                    <a:pt x="181" y="566"/>
                  </a:lnTo>
                  <a:lnTo>
                    <a:pt x="185" y="572"/>
                  </a:lnTo>
                  <a:lnTo>
                    <a:pt x="192" y="576"/>
                  </a:lnTo>
                  <a:lnTo>
                    <a:pt x="205" y="580"/>
                  </a:lnTo>
                  <a:lnTo>
                    <a:pt x="211" y="582"/>
                  </a:lnTo>
                  <a:lnTo>
                    <a:pt x="217" y="587"/>
                  </a:lnTo>
                  <a:lnTo>
                    <a:pt x="222" y="594"/>
                  </a:lnTo>
                  <a:lnTo>
                    <a:pt x="225" y="603"/>
                  </a:lnTo>
                  <a:lnTo>
                    <a:pt x="225" y="603"/>
                  </a:lnTo>
                  <a:lnTo>
                    <a:pt x="227" y="607"/>
                  </a:lnTo>
                  <a:lnTo>
                    <a:pt x="232" y="611"/>
                  </a:lnTo>
                  <a:lnTo>
                    <a:pt x="236" y="613"/>
                  </a:lnTo>
                  <a:lnTo>
                    <a:pt x="243" y="615"/>
                  </a:lnTo>
                  <a:lnTo>
                    <a:pt x="250" y="615"/>
                  </a:lnTo>
                  <a:lnTo>
                    <a:pt x="257" y="615"/>
                  </a:lnTo>
                  <a:lnTo>
                    <a:pt x="264" y="614"/>
                  </a:lnTo>
                  <a:lnTo>
                    <a:pt x="271" y="613"/>
                  </a:lnTo>
                  <a:lnTo>
                    <a:pt x="271" y="613"/>
                  </a:lnTo>
                  <a:lnTo>
                    <a:pt x="277" y="610"/>
                  </a:lnTo>
                  <a:lnTo>
                    <a:pt x="281" y="607"/>
                  </a:lnTo>
                  <a:lnTo>
                    <a:pt x="283" y="604"/>
                  </a:lnTo>
                  <a:lnTo>
                    <a:pt x="285" y="602"/>
                  </a:lnTo>
                  <a:lnTo>
                    <a:pt x="286" y="598"/>
                  </a:lnTo>
                  <a:lnTo>
                    <a:pt x="286" y="594"/>
                  </a:lnTo>
                  <a:lnTo>
                    <a:pt x="285" y="589"/>
                  </a:lnTo>
                  <a:lnTo>
                    <a:pt x="285" y="589"/>
                  </a:lnTo>
                  <a:lnTo>
                    <a:pt x="297" y="588"/>
                  </a:lnTo>
                  <a:lnTo>
                    <a:pt x="307" y="586"/>
                  </a:lnTo>
                  <a:lnTo>
                    <a:pt x="316" y="582"/>
                  </a:lnTo>
                  <a:lnTo>
                    <a:pt x="324" y="578"/>
                  </a:lnTo>
                  <a:lnTo>
                    <a:pt x="330" y="571"/>
                  </a:lnTo>
                  <a:lnTo>
                    <a:pt x="332" y="566"/>
                  </a:lnTo>
                  <a:lnTo>
                    <a:pt x="333" y="562"/>
                  </a:lnTo>
                  <a:lnTo>
                    <a:pt x="335" y="552"/>
                  </a:lnTo>
                  <a:lnTo>
                    <a:pt x="334" y="538"/>
                  </a:lnTo>
                  <a:lnTo>
                    <a:pt x="334" y="538"/>
                  </a:lnTo>
                  <a:lnTo>
                    <a:pt x="338" y="539"/>
                  </a:lnTo>
                  <a:lnTo>
                    <a:pt x="340" y="539"/>
                  </a:lnTo>
                  <a:lnTo>
                    <a:pt x="342" y="538"/>
                  </a:lnTo>
                  <a:lnTo>
                    <a:pt x="343" y="536"/>
                  </a:lnTo>
                  <a:lnTo>
                    <a:pt x="346" y="530"/>
                  </a:lnTo>
                  <a:lnTo>
                    <a:pt x="347" y="527"/>
                  </a:lnTo>
                  <a:lnTo>
                    <a:pt x="347" y="527"/>
                  </a:lnTo>
                  <a:lnTo>
                    <a:pt x="348" y="523"/>
                  </a:lnTo>
                  <a:lnTo>
                    <a:pt x="349" y="521"/>
                  </a:lnTo>
                  <a:lnTo>
                    <a:pt x="349" y="515"/>
                  </a:lnTo>
                  <a:lnTo>
                    <a:pt x="346" y="508"/>
                  </a:lnTo>
                  <a:lnTo>
                    <a:pt x="342" y="503"/>
                  </a:lnTo>
                  <a:lnTo>
                    <a:pt x="339" y="497"/>
                  </a:lnTo>
                  <a:lnTo>
                    <a:pt x="335" y="491"/>
                  </a:lnTo>
                  <a:lnTo>
                    <a:pt x="334" y="486"/>
                  </a:lnTo>
                  <a:lnTo>
                    <a:pt x="335" y="482"/>
                  </a:lnTo>
                  <a:lnTo>
                    <a:pt x="337" y="480"/>
                  </a:lnTo>
                  <a:lnTo>
                    <a:pt x="337" y="480"/>
                  </a:lnTo>
                  <a:lnTo>
                    <a:pt x="339" y="478"/>
                  </a:lnTo>
                  <a:lnTo>
                    <a:pt x="341" y="477"/>
                  </a:lnTo>
                  <a:lnTo>
                    <a:pt x="349" y="474"/>
                  </a:lnTo>
                  <a:lnTo>
                    <a:pt x="357" y="472"/>
                  </a:lnTo>
                  <a:lnTo>
                    <a:pt x="360" y="470"/>
                  </a:lnTo>
                  <a:lnTo>
                    <a:pt x="362" y="468"/>
                  </a:lnTo>
                  <a:lnTo>
                    <a:pt x="362" y="468"/>
                  </a:lnTo>
                  <a:lnTo>
                    <a:pt x="365" y="458"/>
                  </a:lnTo>
                  <a:lnTo>
                    <a:pt x="366" y="449"/>
                  </a:lnTo>
                  <a:lnTo>
                    <a:pt x="365" y="440"/>
                  </a:lnTo>
                  <a:lnTo>
                    <a:pt x="364" y="437"/>
                  </a:lnTo>
                  <a:lnTo>
                    <a:pt x="362" y="436"/>
                  </a:lnTo>
                  <a:lnTo>
                    <a:pt x="362" y="436"/>
                  </a:lnTo>
                  <a:lnTo>
                    <a:pt x="356" y="431"/>
                  </a:lnTo>
                  <a:lnTo>
                    <a:pt x="351" y="427"/>
                  </a:lnTo>
                  <a:lnTo>
                    <a:pt x="344" y="418"/>
                  </a:lnTo>
                  <a:lnTo>
                    <a:pt x="340" y="407"/>
                  </a:lnTo>
                  <a:lnTo>
                    <a:pt x="335" y="397"/>
                  </a:lnTo>
                  <a:lnTo>
                    <a:pt x="335" y="397"/>
                  </a:lnTo>
                  <a:lnTo>
                    <a:pt x="333" y="389"/>
                  </a:lnTo>
                  <a:lnTo>
                    <a:pt x="332" y="381"/>
                  </a:lnTo>
                  <a:lnTo>
                    <a:pt x="333" y="374"/>
                  </a:lnTo>
                  <a:lnTo>
                    <a:pt x="334" y="371"/>
                  </a:lnTo>
                  <a:lnTo>
                    <a:pt x="335" y="370"/>
                  </a:lnTo>
                  <a:lnTo>
                    <a:pt x="335" y="370"/>
                  </a:lnTo>
                  <a:lnTo>
                    <a:pt x="342" y="365"/>
                  </a:lnTo>
                  <a:lnTo>
                    <a:pt x="349" y="363"/>
                  </a:lnTo>
                  <a:lnTo>
                    <a:pt x="364" y="358"/>
                  </a:lnTo>
                  <a:lnTo>
                    <a:pt x="371" y="355"/>
                  </a:lnTo>
                  <a:lnTo>
                    <a:pt x="376" y="352"/>
                  </a:lnTo>
                  <a:lnTo>
                    <a:pt x="380" y="345"/>
                  </a:lnTo>
                  <a:lnTo>
                    <a:pt x="382" y="341"/>
                  </a:lnTo>
                  <a:lnTo>
                    <a:pt x="382" y="337"/>
                  </a:lnTo>
                  <a:lnTo>
                    <a:pt x="382" y="337"/>
                  </a:lnTo>
                  <a:lnTo>
                    <a:pt x="385" y="319"/>
                  </a:lnTo>
                  <a:lnTo>
                    <a:pt x="389" y="301"/>
                  </a:lnTo>
                  <a:lnTo>
                    <a:pt x="395" y="286"/>
                  </a:lnTo>
                  <a:lnTo>
                    <a:pt x="397" y="278"/>
                  </a:lnTo>
                  <a:lnTo>
                    <a:pt x="401" y="271"/>
                  </a:lnTo>
                  <a:lnTo>
                    <a:pt x="406" y="264"/>
                  </a:lnTo>
                  <a:lnTo>
                    <a:pt x="410" y="258"/>
                  </a:lnTo>
                  <a:lnTo>
                    <a:pt x="416" y="254"/>
                  </a:lnTo>
                  <a:lnTo>
                    <a:pt x="423" y="251"/>
                  </a:lnTo>
                  <a:lnTo>
                    <a:pt x="430" y="249"/>
                  </a:lnTo>
                  <a:lnTo>
                    <a:pt x="438" y="248"/>
                  </a:lnTo>
                  <a:lnTo>
                    <a:pt x="447" y="249"/>
                  </a:lnTo>
                  <a:lnTo>
                    <a:pt x="457" y="251"/>
                  </a:lnTo>
                  <a:lnTo>
                    <a:pt x="457" y="251"/>
                  </a:lnTo>
                  <a:lnTo>
                    <a:pt x="458" y="246"/>
                  </a:lnTo>
                  <a:lnTo>
                    <a:pt x="462" y="241"/>
                  </a:lnTo>
                  <a:lnTo>
                    <a:pt x="466" y="238"/>
                  </a:lnTo>
                  <a:lnTo>
                    <a:pt x="472" y="237"/>
                  </a:lnTo>
                  <a:lnTo>
                    <a:pt x="472" y="237"/>
                  </a:lnTo>
                  <a:lnTo>
                    <a:pt x="478" y="237"/>
                  </a:lnTo>
                  <a:lnTo>
                    <a:pt x="482" y="239"/>
                  </a:lnTo>
                  <a:lnTo>
                    <a:pt x="486" y="242"/>
                  </a:lnTo>
                  <a:lnTo>
                    <a:pt x="489" y="246"/>
                  </a:lnTo>
                  <a:lnTo>
                    <a:pt x="491" y="250"/>
                  </a:lnTo>
                  <a:lnTo>
                    <a:pt x="492" y="256"/>
                  </a:lnTo>
                  <a:lnTo>
                    <a:pt x="493" y="266"/>
                  </a:lnTo>
                  <a:lnTo>
                    <a:pt x="493" y="266"/>
                  </a:lnTo>
                  <a:lnTo>
                    <a:pt x="492" y="273"/>
                  </a:lnTo>
                  <a:lnTo>
                    <a:pt x="490" y="279"/>
                  </a:lnTo>
                  <a:lnTo>
                    <a:pt x="486" y="283"/>
                  </a:lnTo>
                  <a:lnTo>
                    <a:pt x="480" y="287"/>
                  </a:lnTo>
                  <a:lnTo>
                    <a:pt x="468" y="294"/>
                  </a:lnTo>
                  <a:lnTo>
                    <a:pt x="463" y="298"/>
                  </a:lnTo>
                  <a:lnTo>
                    <a:pt x="459" y="303"/>
                  </a:lnTo>
                  <a:lnTo>
                    <a:pt x="459" y="303"/>
                  </a:lnTo>
                  <a:lnTo>
                    <a:pt x="454" y="313"/>
                  </a:lnTo>
                  <a:lnTo>
                    <a:pt x="448" y="321"/>
                  </a:lnTo>
                  <a:lnTo>
                    <a:pt x="434" y="336"/>
                  </a:lnTo>
                  <a:lnTo>
                    <a:pt x="420" y="350"/>
                  </a:lnTo>
                  <a:lnTo>
                    <a:pt x="405" y="364"/>
                  </a:lnTo>
                  <a:lnTo>
                    <a:pt x="405" y="364"/>
                  </a:lnTo>
                  <a:lnTo>
                    <a:pt x="401" y="367"/>
                  </a:lnTo>
                  <a:lnTo>
                    <a:pt x="400" y="370"/>
                  </a:lnTo>
                  <a:lnTo>
                    <a:pt x="399" y="373"/>
                  </a:lnTo>
                  <a:lnTo>
                    <a:pt x="399" y="377"/>
                  </a:lnTo>
                  <a:lnTo>
                    <a:pt x="400" y="383"/>
                  </a:lnTo>
                  <a:lnTo>
                    <a:pt x="404" y="390"/>
                  </a:lnTo>
                  <a:lnTo>
                    <a:pt x="407" y="398"/>
                  </a:lnTo>
                  <a:lnTo>
                    <a:pt x="410" y="405"/>
                  </a:lnTo>
                  <a:lnTo>
                    <a:pt x="413" y="414"/>
                  </a:lnTo>
                  <a:lnTo>
                    <a:pt x="413" y="418"/>
                  </a:lnTo>
                  <a:lnTo>
                    <a:pt x="413" y="422"/>
                  </a:lnTo>
                  <a:lnTo>
                    <a:pt x="413" y="422"/>
                  </a:lnTo>
                  <a:lnTo>
                    <a:pt x="408" y="421"/>
                  </a:lnTo>
                  <a:lnTo>
                    <a:pt x="405" y="422"/>
                  </a:lnTo>
                  <a:lnTo>
                    <a:pt x="401" y="424"/>
                  </a:lnTo>
                  <a:lnTo>
                    <a:pt x="399" y="428"/>
                  </a:lnTo>
                  <a:lnTo>
                    <a:pt x="397" y="436"/>
                  </a:lnTo>
                  <a:lnTo>
                    <a:pt x="393" y="443"/>
                  </a:lnTo>
                  <a:lnTo>
                    <a:pt x="393" y="443"/>
                  </a:lnTo>
                  <a:lnTo>
                    <a:pt x="393" y="446"/>
                  </a:lnTo>
                  <a:lnTo>
                    <a:pt x="393" y="449"/>
                  </a:lnTo>
                  <a:lnTo>
                    <a:pt x="395" y="455"/>
                  </a:lnTo>
                  <a:lnTo>
                    <a:pt x="398" y="458"/>
                  </a:lnTo>
                  <a:lnTo>
                    <a:pt x="404" y="462"/>
                  </a:lnTo>
                  <a:lnTo>
                    <a:pt x="404" y="462"/>
                  </a:lnTo>
                  <a:lnTo>
                    <a:pt x="410" y="462"/>
                  </a:lnTo>
                  <a:lnTo>
                    <a:pt x="417" y="461"/>
                  </a:lnTo>
                  <a:lnTo>
                    <a:pt x="424" y="458"/>
                  </a:lnTo>
                  <a:lnTo>
                    <a:pt x="431" y="456"/>
                  </a:lnTo>
                  <a:lnTo>
                    <a:pt x="443" y="452"/>
                  </a:lnTo>
                  <a:lnTo>
                    <a:pt x="450" y="450"/>
                  </a:lnTo>
                  <a:lnTo>
                    <a:pt x="456" y="450"/>
                  </a:lnTo>
                  <a:lnTo>
                    <a:pt x="456" y="450"/>
                  </a:lnTo>
                  <a:lnTo>
                    <a:pt x="460" y="453"/>
                  </a:lnTo>
                  <a:lnTo>
                    <a:pt x="465" y="457"/>
                  </a:lnTo>
                  <a:lnTo>
                    <a:pt x="474" y="465"/>
                  </a:lnTo>
                  <a:lnTo>
                    <a:pt x="479" y="470"/>
                  </a:lnTo>
                  <a:lnTo>
                    <a:pt x="483" y="472"/>
                  </a:lnTo>
                  <a:lnTo>
                    <a:pt x="489" y="473"/>
                  </a:lnTo>
                  <a:lnTo>
                    <a:pt x="495" y="471"/>
                  </a:lnTo>
                  <a:lnTo>
                    <a:pt x="495" y="471"/>
                  </a:lnTo>
                  <a:lnTo>
                    <a:pt x="515" y="461"/>
                  </a:lnTo>
                  <a:lnTo>
                    <a:pt x="525" y="455"/>
                  </a:lnTo>
                  <a:lnTo>
                    <a:pt x="536" y="452"/>
                  </a:lnTo>
                  <a:lnTo>
                    <a:pt x="546" y="448"/>
                  </a:lnTo>
                  <a:lnTo>
                    <a:pt x="557" y="447"/>
                  </a:lnTo>
                  <a:lnTo>
                    <a:pt x="567" y="447"/>
                  </a:lnTo>
                  <a:lnTo>
                    <a:pt x="579" y="449"/>
                  </a:lnTo>
                  <a:lnTo>
                    <a:pt x="579" y="449"/>
                  </a:lnTo>
                  <a:lnTo>
                    <a:pt x="586" y="453"/>
                  </a:lnTo>
                  <a:lnTo>
                    <a:pt x="592" y="458"/>
                  </a:lnTo>
                  <a:lnTo>
                    <a:pt x="597" y="465"/>
                  </a:lnTo>
                  <a:lnTo>
                    <a:pt x="600" y="473"/>
                  </a:lnTo>
                  <a:lnTo>
                    <a:pt x="602" y="481"/>
                  </a:lnTo>
                  <a:lnTo>
                    <a:pt x="602" y="485"/>
                  </a:lnTo>
                  <a:lnTo>
                    <a:pt x="600" y="489"/>
                  </a:lnTo>
                  <a:lnTo>
                    <a:pt x="599" y="493"/>
                  </a:lnTo>
                  <a:lnTo>
                    <a:pt x="596" y="496"/>
                  </a:lnTo>
                  <a:lnTo>
                    <a:pt x="594" y="499"/>
                  </a:lnTo>
                  <a:lnTo>
                    <a:pt x="589" y="503"/>
                  </a:lnTo>
                  <a:lnTo>
                    <a:pt x="589" y="503"/>
                  </a:lnTo>
                  <a:lnTo>
                    <a:pt x="596" y="505"/>
                  </a:lnTo>
                  <a:lnTo>
                    <a:pt x="603" y="508"/>
                  </a:lnTo>
                  <a:lnTo>
                    <a:pt x="608" y="513"/>
                  </a:lnTo>
                  <a:lnTo>
                    <a:pt x="613" y="519"/>
                  </a:lnTo>
                  <a:lnTo>
                    <a:pt x="613" y="519"/>
                  </a:lnTo>
                  <a:lnTo>
                    <a:pt x="614" y="523"/>
                  </a:lnTo>
                  <a:lnTo>
                    <a:pt x="614" y="523"/>
                  </a:lnTo>
                  <a:lnTo>
                    <a:pt x="616" y="490"/>
                  </a:lnTo>
                  <a:lnTo>
                    <a:pt x="619" y="468"/>
                  </a:lnTo>
                  <a:lnTo>
                    <a:pt x="619" y="468"/>
                  </a:lnTo>
                  <a:lnTo>
                    <a:pt x="621" y="462"/>
                  </a:lnTo>
                  <a:lnTo>
                    <a:pt x="623" y="455"/>
                  </a:lnTo>
                  <a:lnTo>
                    <a:pt x="628" y="449"/>
                  </a:lnTo>
                  <a:lnTo>
                    <a:pt x="632" y="444"/>
                  </a:lnTo>
                  <a:lnTo>
                    <a:pt x="650" y="423"/>
                  </a:lnTo>
                  <a:lnTo>
                    <a:pt x="650" y="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  <p:sp>
          <p:nvSpPr>
            <p:cNvPr id="17" name="Freeform: Shape 14"/>
            <p:cNvSpPr/>
            <p:nvPr/>
          </p:nvSpPr>
          <p:spPr bwMode="auto">
            <a:xfrm>
              <a:off x="6374067" y="2698919"/>
              <a:ext cx="4344" cy="4343"/>
            </a:xfrm>
            <a:custGeom>
              <a:gdLst>
                <a:gd name="T0" fmla="*/ 0 w 6"/>
                <a:gd name="T1" fmla="*/ 4 h 4"/>
                <a:gd name="T2" fmla="*/ 0 w 6"/>
                <a:gd name="T3" fmla="*/ 4 h 4"/>
                <a:gd name="T4" fmla="*/ 4 w 6"/>
                <a:gd name="T5" fmla="*/ 4 h 4"/>
                <a:gd name="T6" fmla="*/ 4 w 6"/>
                <a:gd name="T7" fmla="*/ 4 h 4"/>
                <a:gd name="T8" fmla="*/ 6 w 6"/>
                <a:gd name="T9" fmla="*/ 0 h 4"/>
                <a:gd name="T10" fmla="*/ 6 w 6"/>
                <a:gd name="T11" fmla="*/ 0 h 4"/>
                <a:gd name="T12" fmla="*/ 0 w 6"/>
                <a:gd name="T13" fmla="*/ 4 h 4"/>
                <a:gd name="T14" fmla="*/ 0 w 6"/>
                <a:gd name="T15" fmla="*/ 4 h 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4">
                  <a:moveTo>
                    <a:pt x="0" y="4"/>
                  </a:moveTo>
                  <a:lnTo>
                    <a:pt x="0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6" y="0"/>
                  </a:lnTo>
                  <a:lnTo>
                    <a:pt x="6" y="0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  <p:sp>
          <p:nvSpPr>
            <p:cNvPr id="18" name="Freeform: Shape 15"/>
            <p:cNvSpPr/>
            <p:nvPr/>
          </p:nvSpPr>
          <p:spPr bwMode="auto">
            <a:xfrm>
              <a:off x="5674731" y="2239934"/>
              <a:ext cx="972988" cy="560336"/>
            </a:xfrm>
            <a:custGeom>
              <a:gdLst>
                <a:gd name="T0" fmla="*/ 1264 w 1344"/>
                <a:gd name="T1" fmla="*/ 295 h 774"/>
                <a:gd name="T2" fmla="*/ 1145 w 1344"/>
                <a:gd name="T3" fmla="*/ 259 h 774"/>
                <a:gd name="T4" fmla="*/ 1100 w 1344"/>
                <a:gd name="T5" fmla="*/ 157 h 774"/>
                <a:gd name="T6" fmla="*/ 1044 w 1344"/>
                <a:gd name="T7" fmla="*/ 104 h 774"/>
                <a:gd name="T8" fmla="*/ 1024 w 1344"/>
                <a:gd name="T9" fmla="*/ 34 h 774"/>
                <a:gd name="T10" fmla="*/ 948 w 1344"/>
                <a:gd name="T11" fmla="*/ 1 h 774"/>
                <a:gd name="T12" fmla="*/ 912 w 1344"/>
                <a:gd name="T13" fmla="*/ 64 h 774"/>
                <a:gd name="T14" fmla="*/ 864 w 1344"/>
                <a:gd name="T15" fmla="*/ 37 h 774"/>
                <a:gd name="T16" fmla="*/ 838 w 1344"/>
                <a:gd name="T17" fmla="*/ 120 h 774"/>
                <a:gd name="T18" fmla="*/ 805 w 1344"/>
                <a:gd name="T19" fmla="*/ 135 h 774"/>
                <a:gd name="T20" fmla="*/ 795 w 1344"/>
                <a:gd name="T21" fmla="*/ 161 h 774"/>
                <a:gd name="T22" fmla="*/ 730 w 1344"/>
                <a:gd name="T23" fmla="*/ 174 h 774"/>
                <a:gd name="T24" fmla="*/ 639 w 1344"/>
                <a:gd name="T25" fmla="*/ 186 h 774"/>
                <a:gd name="T26" fmla="*/ 570 w 1344"/>
                <a:gd name="T27" fmla="*/ 138 h 774"/>
                <a:gd name="T28" fmla="*/ 568 w 1344"/>
                <a:gd name="T29" fmla="*/ 68 h 774"/>
                <a:gd name="T30" fmla="*/ 539 w 1344"/>
                <a:gd name="T31" fmla="*/ 126 h 774"/>
                <a:gd name="T32" fmla="*/ 536 w 1344"/>
                <a:gd name="T33" fmla="*/ 155 h 774"/>
                <a:gd name="T34" fmla="*/ 472 w 1344"/>
                <a:gd name="T35" fmla="*/ 201 h 774"/>
                <a:gd name="T36" fmla="*/ 404 w 1344"/>
                <a:gd name="T37" fmla="*/ 255 h 774"/>
                <a:gd name="T38" fmla="*/ 383 w 1344"/>
                <a:gd name="T39" fmla="*/ 306 h 774"/>
                <a:gd name="T40" fmla="*/ 330 w 1344"/>
                <a:gd name="T41" fmla="*/ 348 h 774"/>
                <a:gd name="T42" fmla="*/ 229 w 1344"/>
                <a:gd name="T43" fmla="*/ 377 h 774"/>
                <a:gd name="T44" fmla="*/ 250 w 1344"/>
                <a:gd name="T45" fmla="*/ 414 h 774"/>
                <a:gd name="T46" fmla="*/ 271 w 1344"/>
                <a:gd name="T47" fmla="*/ 468 h 774"/>
                <a:gd name="T48" fmla="*/ 271 w 1344"/>
                <a:gd name="T49" fmla="*/ 543 h 774"/>
                <a:gd name="T50" fmla="*/ 179 w 1344"/>
                <a:gd name="T51" fmla="*/ 519 h 774"/>
                <a:gd name="T52" fmla="*/ 100 w 1344"/>
                <a:gd name="T53" fmla="*/ 576 h 774"/>
                <a:gd name="T54" fmla="*/ 118 w 1344"/>
                <a:gd name="T55" fmla="*/ 658 h 774"/>
                <a:gd name="T56" fmla="*/ 66 w 1344"/>
                <a:gd name="T57" fmla="*/ 735 h 774"/>
                <a:gd name="T58" fmla="*/ 0 w 1344"/>
                <a:gd name="T59" fmla="*/ 733 h 774"/>
                <a:gd name="T60" fmla="*/ 73 w 1344"/>
                <a:gd name="T61" fmla="*/ 744 h 774"/>
                <a:gd name="T62" fmla="*/ 164 w 1344"/>
                <a:gd name="T63" fmla="*/ 770 h 774"/>
                <a:gd name="T64" fmla="*/ 296 w 1344"/>
                <a:gd name="T65" fmla="*/ 725 h 774"/>
                <a:gd name="T66" fmla="*/ 341 w 1344"/>
                <a:gd name="T67" fmla="*/ 665 h 774"/>
                <a:gd name="T68" fmla="*/ 393 w 1344"/>
                <a:gd name="T69" fmla="*/ 602 h 774"/>
                <a:gd name="T70" fmla="*/ 427 w 1344"/>
                <a:gd name="T71" fmla="*/ 537 h 774"/>
                <a:gd name="T72" fmla="*/ 579 w 1344"/>
                <a:gd name="T73" fmla="*/ 521 h 774"/>
                <a:gd name="T74" fmla="*/ 615 w 1344"/>
                <a:gd name="T75" fmla="*/ 597 h 774"/>
                <a:gd name="T76" fmla="*/ 703 w 1344"/>
                <a:gd name="T77" fmla="*/ 635 h 774"/>
                <a:gd name="T78" fmla="*/ 718 w 1344"/>
                <a:gd name="T79" fmla="*/ 675 h 774"/>
                <a:gd name="T80" fmla="*/ 788 w 1344"/>
                <a:gd name="T81" fmla="*/ 659 h 774"/>
                <a:gd name="T82" fmla="*/ 753 w 1344"/>
                <a:gd name="T83" fmla="*/ 621 h 774"/>
                <a:gd name="T84" fmla="*/ 710 w 1344"/>
                <a:gd name="T85" fmla="*/ 570 h 774"/>
                <a:gd name="T86" fmla="*/ 638 w 1344"/>
                <a:gd name="T87" fmla="*/ 471 h 774"/>
                <a:gd name="T88" fmla="*/ 706 w 1344"/>
                <a:gd name="T89" fmla="*/ 509 h 774"/>
                <a:gd name="T90" fmla="*/ 779 w 1344"/>
                <a:gd name="T91" fmla="*/ 579 h 774"/>
                <a:gd name="T92" fmla="*/ 825 w 1344"/>
                <a:gd name="T93" fmla="*/ 685 h 774"/>
                <a:gd name="T94" fmla="*/ 857 w 1344"/>
                <a:gd name="T95" fmla="*/ 741 h 774"/>
                <a:gd name="T96" fmla="*/ 923 w 1344"/>
                <a:gd name="T97" fmla="*/ 709 h 774"/>
                <a:gd name="T98" fmla="*/ 942 w 1344"/>
                <a:gd name="T99" fmla="*/ 639 h 774"/>
                <a:gd name="T100" fmla="*/ 973 w 1344"/>
                <a:gd name="T101" fmla="*/ 635 h 774"/>
                <a:gd name="T102" fmla="*/ 1023 w 1344"/>
                <a:gd name="T103" fmla="*/ 614 h 774"/>
                <a:gd name="T104" fmla="*/ 1056 w 1344"/>
                <a:gd name="T105" fmla="*/ 561 h 774"/>
                <a:gd name="T106" fmla="*/ 1069 w 1344"/>
                <a:gd name="T107" fmla="*/ 479 h 774"/>
                <a:gd name="T108" fmla="*/ 1142 w 1344"/>
                <a:gd name="T109" fmla="*/ 432 h 774"/>
                <a:gd name="T110" fmla="*/ 1145 w 1344"/>
                <a:gd name="T111" fmla="*/ 477 h 774"/>
                <a:gd name="T112" fmla="*/ 1228 w 1344"/>
                <a:gd name="T113" fmla="*/ 479 h 774"/>
                <a:gd name="T114" fmla="*/ 1207 w 1344"/>
                <a:gd name="T115" fmla="*/ 427 h 774"/>
                <a:gd name="T116" fmla="*/ 1282 w 1344"/>
                <a:gd name="T117" fmla="*/ 431 h 77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344" h="774">
                  <a:moveTo>
                    <a:pt x="1342" y="375"/>
                  </a:moveTo>
                  <a:lnTo>
                    <a:pt x="1342" y="375"/>
                  </a:lnTo>
                  <a:lnTo>
                    <a:pt x="1344" y="370"/>
                  </a:lnTo>
                  <a:lnTo>
                    <a:pt x="1343" y="363"/>
                  </a:lnTo>
                  <a:lnTo>
                    <a:pt x="1342" y="357"/>
                  </a:lnTo>
                  <a:lnTo>
                    <a:pt x="1339" y="350"/>
                  </a:lnTo>
                  <a:lnTo>
                    <a:pt x="1334" y="345"/>
                  </a:lnTo>
                  <a:lnTo>
                    <a:pt x="1329" y="338"/>
                  </a:lnTo>
                  <a:lnTo>
                    <a:pt x="1316" y="327"/>
                  </a:lnTo>
                  <a:lnTo>
                    <a:pt x="1301" y="316"/>
                  </a:lnTo>
                  <a:lnTo>
                    <a:pt x="1289" y="308"/>
                  </a:lnTo>
                  <a:lnTo>
                    <a:pt x="1272" y="298"/>
                  </a:lnTo>
                  <a:lnTo>
                    <a:pt x="1272" y="298"/>
                  </a:lnTo>
                  <a:lnTo>
                    <a:pt x="1264" y="295"/>
                  </a:lnTo>
                  <a:lnTo>
                    <a:pt x="1253" y="291"/>
                  </a:lnTo>
                  <a:lnTo>
                    <a:pt x="1241" y="289"/>
                  </a:lnTo>
                  <a:lnTo>
                    <a:pt x="1224" y="288"/>
                  </a:lnTo>
                  <a:lnTo>
                    <a:pt x="1224" y="288"/>
                  </a:lnTo>
                  <a:lnTo>
                    <a:pt x="1215" y="287"/>
                  </a:lnTo>
                  <a:lnTo>
                    <a:pt x="1206" y="284"/>
                  </a:lnTo>
                  <a:lnTo>
                    <a:pt x="1198" y="281"/>
                  </a:lnTo>
                  <a:lnTo>
                    <a:pt x="1190" y="278"/>
                  </a:lnTo>
                  <a:lnTo>
                    <a:pt x="1176" y="271"/>
                  </a:lnTo>
                  <a:lnTo>
                    <a:pt x="1168" y="266"/>
                  </a:lnTo>
                  <a:lnTo>
                    <a:pt x="1168" y="266"/>
                  </a:lnTo>
                  <a:lnTo>
                    <a:pt x="1161" y="265"/>
                  </a:lnTo>
                  <a:lnTo>
                    <a:pt x="1151" y="262"/>
                  </a:lnTo>
                  <a:lnTo>
                    <a:pt x="1145" y="259"/>
                  </a:lnTo>
                  <a:lnTo>
                    <a:pt x="1141" y="256"/>
                  </a:lnTo>
                  <a:lnTo>
                    <a:pt x="1137" y="253"/>
                  </a:lnTo>
                  <a:lnTo>
                    <a:pt x="1136" y="247"/>
                  </a:lnTo>
                  <a:lnTo>
                    <a:pt x="1136" y="247"/>
                  </a:lnTo>
                  <a:lnTo>
                    <a:pt x="1134" y="236"/>
                  </a:lnTo>
                  <a:lnTo>
                    <a:pt x="1129" y="222"/>
                  </a:lnTo>
                  <a:lnTo>
                    <a:pt x="1124" y="206"/>
                  </a:lnTo>
                  <a:lnTo>
                    <a:pt x="1118" y="183"/>
                  </a:lnTo>
                  <a:lnTo>
                    <a:pt x="1118" y="183"/>
                  </a:lnTo>
                  <a:lnTo>
                    <a:pt x="1116" y="178"/>
                  </a:lnTo>
                  <a:lnTo>
                    <a:pt x="1114" y="172"/>
                  </a:lnTo>
                  <a:lnTo>
                    <a:pt x="1111" y="167"/>
                  </a:lnTo>
                  <a:lnTo>
                    <a:pt x="1108" y="163"/>
                  </a:lnTo>
                  <a:lnTo>
                    <a:pt x="1100" y="157"/>
                  </a:lnTo>
                  <a:lnTo>
                    <a:pt x="1092" y="153"/>
                  </a:lnTo>
                  <a:lnTo>
                    <a:pt x="1083" y="150"/>
                  </a:lnTo>
                  <a:lnTo>
                    <a:pt x="1074" y="148"/>
                  </a:lnTo>
                  <a:lnTo>
                    <a:pt x="1059" y="147"/>
                  </a:lnTo>
                  <a:lnTo>
                    <a:pt x="1059" y="147"/>
                  </a:lnTo>
                  <a:lnTo>
                    <a:pt x="1053" y="146"/>
                  </a:lnTo>
                  <a:lnTo>
                    <a:pt x="1051" y="143"/>
                  </a:lnTo>
                  <a:lnTo>
                    <a:pt x="1049" y="140"/>
                  </a:lnTo>
                  <a:lnTo>
                    <a:pt x="1048" y="135"/>
                  </a:lnTo>
                  <a:lnTo>
                    <a:pt x="1048" y="124"/>
                  </a:lnTo>
                  <a:lnTo>
                    <a:pt x="1046" y="117"/>
                  </a:lnTo>
                  <a:lnTo>
                    <a:pt x="1045" y="110"/>
                  </a:lnTo>
                  <a:lnTo>
                    <a:pt x="1045" y="110"/>
                  </a:lnTo>
                  <a:lnTo>
                    <a:pt x="1044" y="104"/>
                  </a:lnTo>
                  <a:lnTo>
                    <a:pt x="1044" y="98"/>
                  </a:lnTo>
                  <a:lnTo>
                    <a:pt x="1045" y="88"/>
                  </a:lnTo>
                  <a:lnTo>
                    <a:pt x="1048" y="74"/>
                  </a:lnTo>
                  <a:lnTo>
                    <a:pt x="1050" y="52"/>
                  </a:lnTo>
                  <a:lnTo>
                    <a:pt x="1050" y="52"/>
                  </a:lnTo>
                  <a:lnTo>
                    <a:pt x="1050" y="47"/>
                  </a:lnTo>
                  <a:lnTo>
                    <a:pt x="1050" y="47"/>
                  </a:lnTo>
                  <a:lnTo>
                    <a:pt x="1050" y="48"/>
                  </a:lnTo>
                  <a:lnTo>
                    <a:pt x="1050" y="48"/>
                  </a:lnTo>
                  <a:lnTo>
                    <a:pt x="1043" y="49"/>
                  </a:lnTo>
                  <a:lnTo>
                    <a:pt x="1039" y="48"/>
                  </a:lnTo>
                  <a:lnTo>
                    <a:pt x="1034" y="46"/>
                  </a:lnTo>
                  <a:lnTo>
                    <a:pt x="1031" y="42"/>
                  </a:lnTo>
                  <a:lnTo>
                    <a:pt x="1024" y="34"/>
                  </a:lnTo>
                  <a:lnTo>
                    <a:pt x="1020" y="30"/>
                  </a:lnTo>
                  <a:lnTo>
                    <a:pt x="1015" y="26"/>
                  </a:lnTo>
                  <a:lnTo>
                    <a:pt x="1015" y="26"/>
                  </a:lnTo>
                  <a:lnTo>
                    <a:pt x="1010" y="24"/>
                  </a:lnTo>
                  <a:lnTo>
                    <a:pt x="1006" y="24"/>
                  </a:lnTo>
                  <a:lnTo>
                    <a:pt x="994" y="24"/>
                  </a:lnTo>
                  <a:lnTo>
                    <a:pt x="983" y="24"/>
                  </a:lnTo>
                  <a:lnTo>
                    <a:pt x="978" y="24"/>
                  </a:lnTo>
                  <a:lnTo>
                    <a:pt x="973" y="22"/>
                  </a:lnTo>
                  <a:lnTo>
                    <a:pt x="973" y="22"/>
                  </a:lnTo>
                  <a:lnTo>
                    <a:pt x="968" y="18"/>
                  </a:lnTo>
                  <a:lnTo>
                    <a:pt x="963" y="14"/>
                  </a:lnTo>
                  <a:lnTo>
                    <a:pt x="952" y="5"/>
                  </a:lnTo>
                  <a:lnTo>
                    <a:pt x="948" y="1"/>
                  </a:lnTo>
                  <a:lnTo>
                    <a:pt x="942" y="0"/>
                  </a:lnTo>
                  <a:lnTo>
                    <a:pt x="938" y="0"/>
                  </a:lnTo>
                  <a:lnTo>
                    <a:pt x="935" y="1"/>
                  </a:lnTo>
                  <a:lnTo>
                    <a:pt x="933" y="2"/>
                  </a:lnTo>
                  <a:lnTo>
                    <a:pt x="929" y="5"/>
                  </a:lnTo>
                  <a:lnTo>
                    <a:pt x="929" y="5"/>
                  </a:lnTo>
                  <a:lnTo>
                    <a:pt x="925" y="12"/>
                  </a:lnTo>
                  <a:lnTo>
                    <a:pt x="921" y="18"/>
                  </a:lnTo>
                  <a:lnTo>
                    <a:pt x="920" y="26"/>
                  </a:lnTo>
                  <a:lnTo>
                    <a:pt x="919" y="33"/>
                  </a:lnTo>
                  <a:lnTo>
                    <a:pt x="918" y="49"/>
                  </a:lnTo>
                  <a:lnTo>
                    <a:pt x="916" y="57"/>
                  </a:lnTo>
                  <a:lnTo>
                    <a:pt x="912" y="64"/>
                  </a:lnTo>
                  <a:lnTo>
                    <a:pt x="912" y="64"/>
                  </a:lnTo>
                  <a:lnTo>
                    <a:pt x="910" y="65"/>
                  </a:lnTo>
                  <a:lnTo>
                    <a:pt x="905" y="65"/>
                  </a:lnTo>
                  <a:lnTo>
                    <a:pt x="902" y="65"/>
                  </a:lnTo>
                  <a:lnTo>
                    <a:pt x="900" y="64"/>
                  </a:lnTo>
                  <a:lnTo>
                    <a:pt x="900" y="64"/>
                  </a:lnTo>
                  <a:lnTo>
                    <a:pt x="890" y="51"/>
                  </a:lnTo>
                  <a:lnTo>
                    <a:pt x="879" y="40"/>
                  </a:lnTo>
                  <a:lnTo>
                    <a:pt x="875" y="35"/>
                  </a:lnTo>
                  <a:lnTo>
                    <a:pt x="870" y="33"/>
                  </a:lnTo>
                  <a:lnTo>
                    <a:pt x="869" y="33"/>
                  </a:lnTo>
                  <a:lnTo>
                    <a:pt x="867" y="33"/>
                  </a:lnTo>
                  <a:lnTo>
                    <a:pt x="866" y="34"/>
                  </a:lnTo>
                  <a:lnTo>
                    <a:pt x="864" y="37"/>
                  </a:lnTo>
                  <a:lnTo>
                    <a:pt x="864" y="37"/>
                  </a:lnTo>
                  <a:lnTo>
                    <a:pt x="861" y="42"/>
                  </a:lnTo>
                  <a:lnTo>
                    <a:pt x="858" y="47"/>
                  </a:lnTo>
                  <a:lnTo>
                    <a:pt x="852" y="54"/>
                  </a:lnTo>
                  <a:lnTo>
                    <a:pt x="845" y="58"/>
                  </a:lnTo>
                  <a:lnTo>
                    <a:pt x="842" y="62"/>
                  </a:lnTo>
                  <a:lnTo>
                    <a:pt x="838" y="67"/>
                  </a:lnTo>
                  <a:lnTo>
                    <a:pt x="838" y="67"/>
                  </a:lnTo>
                  <a:lnTo>
                    <a:pt x="836" y="72"/>
                  </a:lnTo>
                  <a:lnTo>
                    <a:pt x="836" y="77"/>
                  </a:lnTo>
                  <a:lnTo>
                    <a:pt x="836" y="84"/>
                  </a:lnTo>
                  <a:lnTo>
                    <a:pt x="837" y="91"/>
                  </a:lnTo>
                  <a:lnTo>
                    <a:pt x="839" y="106"/>
                  </a:lnTo>
                  <a:lnTo>
                    <a:pt x="839" y="113"/>
                  </a:lnTo>
                  <a:lnTo>
                    <a:pt x="838" y="120"/>
                  </a:lnTo>
                  <a:lnTo>
                    <a:pt x="838" y="120"/>
                  </a:lnTo>
                  <a:lnTo>
                    <a:pt x="835" y="130"/>
                  </a:lnTo>
                  <a:lnTo>
                    <a:pt x="833" y="135"/>
                  </a:lnTo>
                  <a:lnTo>
                    <a:pt x="829" y="139"/>
                  </a:lnTo>
                  <a:lnTo>
                    <a:pt x="826" y="143"/>
                  </a:lnTo>
                  <a:lnTo>
                    <a:pt x="821" y="146"/>
                  </a:lnTo>
                  <a:lnTo>
                    <a:pt x="817" y="146"/>
                  </a:lnTo>
                  <a:lnTo>
                    <a:pt x="811" y="145"/>
                  </a:lnTo>
                  <a:lnTo>
                    <a:pt x="811" y="145"/>
                  </a:lnTo>
                  <a:lnTo>
                    <a:pt x="808" y="143"/>
                  </a:lnTo>
                  <a:lnTo>
                    <a:pt x="806" y="141"/>
                  </a:lnTo>
                  <a:lnTo>
                    <a:pt x="805" y="139"/>
                  </a:lnTo>
                  <a:lnTo>
                    <a:pt x="805" y="135"/>
                  </a:lnTo>
                  <a:lnTo>
                    <a:pt x="805" y="135"/>
                  </a:lnTo>
                  <a:lnTo>
                    <a:pt x="804" y="138"/>
                  </a:lnTo>
                  <a:lnTo>
                    <a:pt x="801" y="139"/>
                  </a:lnTo>
                  <a:lnTo>
                    <a:pt x="795" y="142"/>
                  </a:lnTo>
                  <a:lnTo>
                    <a:pt x="793" y="143"/>
                  </a:lnTo>
                  <a:lnTo>
                    <a:pt x="791" y="145"/>
                  </a:lnTo>
                  <a:lnTo>
                    <a:pt x="791" y="146"/>
                  </a:lnTo>
                  <a:lnTo>
                    <a:pt x="793" y="148"/>
                  </a:lnTo>
                  <a:lnTo>
                    <a:pt x="793" y="148"/>
                  </a:lnTo>
                  <a:lnTo>
                    <a:pt x="794" y="150"/>
                  </a:lnTo>
                  <a:lnTo>
                    <a:pt x="795" y="151"/>
                  </a:lnTo>
                  <a:lnTo>
                    <a:pt x="795" y="155"/>
                  </a:lnTo>
                  <a:lnTo>
                    <a:pt x="795" y="158"/>
                  </a:lnTo>
                  <a:lnTo>
                    <a:pt x="795" y="159"/>
                  </a:lnTo>
                  <a:lnTo>
                    <a:pt x="795" y="161"/>
                  </a:lnTo>
                  <a:lnTo>
                    <a:pt x="795" y="161"/>
                  </a:lnTo>
                  <a:lnTo>
                    <a:pt x="788" y="162"/>
                  </a:lnTo>
                  <a:lnTo>
                    <a:pt x="780" y="162"/>
                  </a:lnTo>
                  <a:lnTo>
                    <a:pt x="774" y="159"/>
                  </a:lnTo>
                  <a:lnTo>
                    <a:pt x="766" y="157"/>
                  </a:lnTo>
                  <a:lnTo>
                    <a:pt x="759" y="156"/>
                  </a:lnTo>
                  <a:lnTo>
                    <a:pt x="752" y="154"/>
                  </a:lnTo>
                  <a:lnTo>
                    <a:pt x="745" y="155"/>
                  </a:lnTo>
                  <a:lnTo>
                    <a:pt x="738" y="157"/>
                  </a:lnTo>
                  <a:lnTo>
                    <a:pt x="738" y="157"/>
                  </a:lnTo>
                  <a:lnTo>
                    <a:pt x="736" y="161"/>
                  </a:lnTo>
                  <a:lnTo>
                    <a:pt x="734" y="165"/>
                  </a:lnTo>
                  <a:lnTo>
                    <a:pt x="731" y="170"/>
                  </a:lnTo>
                  <a:lnTo>
                    <a:pt x="730" y="174"/>
                  </a:lnTo>
                  <a:lnTo>
                    <a:pt x="730" y="174"/>
                  </a:lnTo>
                  <a:lnTo>
                    <a:pt x="726" y="178"/>
                  </a:lnTo>
                  <a:lnTo>
                    <a:pt x="721" y="181"/>
                  </a:lnTo>
                  <a:lnTo>
                    <a:pt x="716" y="183"/>
                  </a:lnTo>
                  <a:lnTo>
                    <a:pt x="710" y="183"/>
                  </a:lnTo>
                  <a:lnTo>
                    <a:pt x="698" y="183"/>
                  </a:lnTo>
                  <a:lnTo>
                    <a:pt x="687" y="181"/>
                  </a:lnTo>
                  <a:lnTo>
                    <a:pt x="675" y="179"/>
                  </a:lnTo>
                  <a:lnTo>
                    <a:pt x="662" y="178"/>
                  </a:lnTo>
                  <a:lnTo>
                    <a:pt x="656" y="178"/>
                  </a:lnTo>
                  <a:lnTo>
                    <a:pt x="651" y="179"/>
                  </a:lnTo>
                  <a:lnTo>
                    <a:pt x="645" y="182"/>
                  </a:lnTo>
                  <a:lnTo>
                    <a:pt x="639" y="186"/>
                  </a:lnTo>
                  <a:lnTo>
                    <a:pt x="639" y="186"/>
                  </a:lnTo>
                  <a:lnTo>
                    <a:pt x="632" y="190"/>
                  </a:lnTo>
                  <a:lnTo>
                    <a:pt x="625" y="192"/>
                  </a:lnTo>
                  <a:lnTo>
                    <a:pt x="614" y="192"/>
                  </a:lnTo>
                  <a:lnTo>
                    <a:pt x="604" y="191"/>
                  </a:lnTo>
                  <a:lnTo>
                    <a:pt x="594" y="189"/>
                  </a:lnTo>
                  <a:lnTo>
                    <a:pt x="584" y="183"/>
                  </a:lnTo>
                  <a:lnTo>
                    <a:pt x="576" y="176"/>
                  </a:lnTo>
                  <a:lnTo>
                    <a:pt x="568" y="168"/>
                  </a:lnTo>
                  <a:lnTo>
                    <a:pt x="568" y="168"/>
                  </a:lnTo>
                  <a:lnTo>
                    <a:pt x="565" y="163"/>
                  </a:lnTo>
                  <a:lnTo>
                    <a:pt x="564" y="156"/>
                  </a:lnTo>
                  <a:lnTo>
                    <a:pt x="564" y="150"/>
                  </a:lnTo>
                  <a:lnTo>
                    <a:pt x="567" y="143"/>
                  </a:lnTo>
                  <a:lnTo>
                    <a:pt x="570" y="138"/>
                  </a:lnTo>
                  <a:lnTo>
                    <a:pt x="574" y="131"/>
                  </a:lnTo>
                  <a:lnTo>
                    <a:pt x="582" y="118"/>
                  </a:lnTo>
                  <a:lnTo>
                    <a:pt x="582" y="118"/>
                  </a:lnTo>
                  <a:lnTo>
                    <a:pt x="585" y="115"/>
                  </a:lnTo>
                  <a:lnTo>
                    <a:pt x="587" y="110"/>
                  </a:lnTo>
                  <a:lnTo>
                    <a:pt x="588" y="100"/>
                  </a:lnTo>
                  <a:lnTo>
                    <a:pt x="587" y="90"/>
                  </a:lnTo>
                  <a:lnTo>
                    <a:pt x="585" y="85"/>
                  </a:lnTo>
                  <a:lnTo>
                    <a:pt x="584" y="81"/>
                  </a:lnTo>
                  <a:lnTo>
                    <a:pt x="584" y="81"/>
                  </a:lnTo>
                  <a:lnTo>
                    <a:pt x="580" y="76"/>
                  </a:lnTo>
                  <a:lnTo>
                    <a:pt x="576" y="73"/>
                  </a:lnTo>
                  <a:lnTo>
                    <a:pt x="572" y="71"/>
                  </a:lnTo>
                  <a:lnTo>
                    <a:pt x="568" y="68"/>
                  </a:lnTo>
                  <a:lnTo>
                    <a:pt x="562" y="67"/>
                  </a:lnTo>
                  <a:lnTo>
                    <a:pt x="557" y="67"/>
                  </a:lnTo>
                  <a:lnTo>
                    <a:pt x="552" y="68"/>
                  </a:lnTo>
                  <a:lnTo>
                    <a:pt x="547" y="72"/>
                  </a:lnTo>
                  <a:lnTo>
                    <a:pt x="547" y="72"/>
                  </a:lnTo>
                  <a:lnTo>
                    <a:pt x="542" y="76"/>
                  </a:lnTo>
                  <a:lnTo>
                    <a:pt x="539" y="82"/>
                  </a:lnTo>
                  <a:lnTo>
                    <a:pt x="538" y="89"/>
                  </a:lnTo>
                  <a:lnTo>
                    <a:pt x="538" y="96"/>
                  </a:lnTo>
                  <a:lnTo>
                    <a:pt x="540" y="110"/>
                  </a:lnTo>
                  <a:lnTo>
                    <a:pt x="540" y="117"/>
                  </a:lnTo>
                  <a:lnTo>
                    <a:pt x="540" y="125"/>
                  </a:lnTo>
                  <a:lnTo>
                    <a:pt x="540" y="125"/>
                  </a:lnTo>
                  <a:lnTo>
                    <a:pt x="539" y="126"/>
                  </a:lnTo>
                  <a:lnTo>
                    <a:pt x="538" y="129"/>
                  </a:lnTo>
                  <a:lnTo>
                    <a:pt x="535" y="131"/>
                  </a:lnTo>
                  <a:lnTo>
                    <a:pt x="530" y="133"/>
                  </a:lnTo>
                  <a:lnTo>
                    <a:pt x="527" y="135"/>
                  </a:lnTo>
                  <a:lnTo>
                    <a:pt x="527" y="135"/>
                  </a:lnTo>
                  <a:lnTo>
                    <a:pt x="526" y="139"/>
                  </a:lnTo>
                  <a:lnTo>
                    <a:pt x="526" y="142"/>
                  </a:lnTo>
                  <a:lnTo>
                    <a:pt x="527" y="150"/>
                  </a:lnTo>
                  <a:lnTo>
                    <a:pt x="527" y="150"/>
                  </a:lnTo>
                  <a:lnTo>
                    <a:pt x="528" y="153"/>
                  </a:lnTo>
                  <a:lnTo>
                    <a:pt x="530" y="155"/>
                  </a:lnTo>
                  <a:lnTo>
                    <a:pt x="532" y="156"/>
                  </a:lnTo>
                  <a:lnTo>
                    <a:pt x="536" y="155"/>
                  </a:lnTo>
                  <a:lnTo>
                    <a:pt x="536" y="155"/>
                  </a:lnTo>
                  <a:lnTo>
                    <a:pt x="536" y="171"/>
                  </a:lnTo>
                  <a:lnTo>
                    <a:pt x="536" y="180"/>
                  </a:lnTo>
                  <a:lnTo>
                    <a:pt x="536" y="189"/>
                  </a:lnTo>
                  <a:lnTo>
                    <a:pt x="535" y="197"/>
                  </a:lnTo>
                  <a:lnTo>
                    <a:pt x="532" y="200"/>
                  </a:lnTo>
                  <a:lnTo>
                    <a:pt x="531" y="204"/>
                  </a:lnTo>
                  <a:lnTo>
                    <a:pt x="528" y="206"/>
                  </a:lnTo>
                  <a:lnTo>
                    <a:pt x="526" y="207"/>
                  </a:lnTo>
                  <a:lnTo>
                    <a:pt x="521" y="208"/>
                  </a:lnTo>
                  <a:lnTo>
                    <a:pt x="516" y="208"/>
                  </a:lnTo>
                  <a:lnTo>
                    <a:pt x="516" y="208"/>
                  </a:lnTo>
                  <a:lnTo>
                    <a:pt x="502" y="206"/>
                  </a:lnTo>
                  <a:lnTo>
                    <a:pt x="487" y="204"/>
                  </a:lnTo>
                  <a:lnTo>
                    <a:pt x="472" y="201"/>
                  </a:lnTo>
                  <a:lnTo>
                    <a:pt x="465" y="203"/>
                  </a:lnTo>
                  <a:lnTo>
                    <a:pt x="458" y="204"/>
                  </a:lnTo>
                  <a:lnTo>
                    <a:pt x="458" y="204"/>
                  </a:lnTo>
                  <a:lnTo>
                    <a:pt x="452" y="207"/>
                  </a:lnTo>
                  <a:lnTo>
                    <a:pt x="445" y="212"/>
                  </a:lnTo>
                  <a:lnTo>
                    <a:pt x="432" y="224"/>
                  </a:lnTo>
                  <a:lnTo>
                    <a:pt x="420" y="238"/>
                  </a:lnTo>
                  <a:lnTo>
                    <a:pt x="413" y="242"/>
                  </a:lnTo>
                  <a:lnTo>
                    <a:pt x="404" y="247"/>
                  </a:lnTo>
                  <a:lnTo>
                    <a:pt x="404" y="247"/>
                  </a:lnTo>
                  <a:lnTo>
                    <a:pt x="403" y="249"/>
                  </a:lnTo>
                  <a:lnTo>
                    <a:pt x="403" y="253"/>
                  </a:lnTo>
                  <a:lnTo>
                    <a:pt x="403" y="254"/>
                  </a:lnTo>
                  <a:lnTo>
                    <a:pt x="404" y="255"/>
                  </a:lnTo>
                  <a:lnTo>
                    <a:pt x="405" y="256"/>
                  </a:lnTo>
                  <a:lnTo>
                    <a:pt x="408" y="256"/>
                  </a:lnTo>
                  <a:lnTo>
                    <a:pt x="408" y="256"/>
                  </a:lnTo>
                  <a:lnTo>
                    <a:pt x="408" y="261"/>
                  </a:lnTo>
                  <a:lnTo>
                    <a:pt x="407" y="264"/>
                  </a:lnTo>
                  <a:lnTo>
                    <a:pt x="405" y="267"/>
                  </a:lnTo>
                  <a:lnTo>
                    <a:pt x="402" y="269"/>
                  </a:lnTo>
                  <a:lnTo>
                    <a:pt x="395" y="272"/>
                  </a:lnTo>
                  <a:lnTo>
                    <a:pt x="393" y="274"/>
                  </a:lnTo>
                  <a:lnTo>
                    <a:pt x="390" y="277"/>
                  </a:lnTo>
                  <a:lnTo>
                    <a:pt x="390" y="277"/>
                  </a:lnTo>
                  <a:lnTo>
                    <a:pt x="387" y="283"/>
                  </a:lnTo>
                  <a:lnTo>
                    <a:pt x="385" y="291"/>
                  </a:lnTo>
                  <a:lnTo>
                    <a:pt x="383" y="306"/>
                  </a:lnTo>
                  <a:lnTo>
                    <a:pt x="383" y="306"/>
                  </a:lnTo>
                  <a:lnTo>
                    <a:pt x="382" y="308"/>
                  </a:lnTo>
                  <a:lnTo>
                    <a:pt x="380" y="311"/>
                  </a:lnTo>
                  <a:lnTo>
                    <a:pt x="375" y="313"/>
                  </a:lnTo>
                  <a:lnTo>
                    <a:pt x="370" y="315"/>
                  </a:lnTo>
                  <a:lnTo>
                    <a:pt x="366" y="319"/>
                  </a:lnTo>
                  <a:lnTo>
                    <a:pt x="366" y="319"/>
                  </a:lnTo>
                  <a:lnTo>
                    <a:pt x="358" y="330"/>
                  </a:lnTo>
                  <a:lnTo>
                    <a:pt x="350" y="339"/>
                  </a:lnTo>
                  <a:lnTo>
                    <a:pt x="345" y="342"/>
                  </a:lnTo>
                  <a:lnTo>
                    <a:pt x="340" y="346"/>
                  </a:lnTo>
                  <a:lnTo>
                    <a:pt x="336" y="347"/>
                  </a:lnTo>
                  <a:lnTo>
                    <a:pt x="330" y="348"/>
                  </a:lnTo>
                  <a:lnTo>
                    <a:pt x="330" y="348"/>
                  </a:lnTo>
                  <a:lnTo>
                    <a:pt x="319" y="348"/>
                  </a:lnTo>
                  <a:lnTo>
                    <a:pt x="305" y="352"/>
                  </a:lnTo>
                  <a:lnTo>
                    <a:pt x="292" y="356"/>
                  </a:lnTo>
                  <a:lnTo>
                    <a:pt x="281" y="362"/>
                  </a:lnTo>
                  <a:lnTo>
                    <a:pt x="281" y="362"/>
                  </a:lnTo>
                  <a:lnTo>
                    <a:pt x="280" y="360"/>
                  </a:lnTo>
                  <a:lnTo>
                    <a:pt x="278" y="357"/>
                  </a:lnTo>
                  <a:lnTo>
                    <a:pt x="272" y="356"/>
                  </a:lnTo>
                  <a:lnTo>
                    <a:pt x="267" y="356"/>
                  </a:lnTo>
                  <a:lnTo>
                    <a:pt x="262" y="357"/>
                  </a:lnTo>
                  <a:lnTo>
                    <a:pt x="262" y="357"/>
                  </a:lnTo>
                  <a:lnTo>
                    <a:pt x="254" y="362"/>
                  </a:lnTo>
                  <a:lnTo>
                    <a:pt x="246" y="366"/>
                  </a:lnTo>
                  <a:lnTo>
                    <a:pt x="229" y="377"/>
                  </a:lnTo>
                  <a:lnTo>
                    <a:pt x="221" y="381"/>
                  </a:lnTo>
                  <a:lnTo>
                    <a:pt x="213" y="385"/>
                  </a:lnTo>
                  <a:lnTo>
                    <a:pt x="204" y="387"/>
                  </a:lnTo>
                  <a:lnTo>
                    <a:pt x="193" y="387"/>
                  </a:lnTo>
                  <a:lnTo>
                    <a:pt x="193" y="387"/>
                  </a:lnTo>
                  <a:lnTo>
                    <a:pt x="199" y="394"/>
                  </a:lnTo>
                  <a:lnTo>
                    <a:pt x="205" y="397"/>
                  </a:lnTo>
                  <a:lnTo>
                    <a:pt x="212" y="399"/>
                  </a:lnTo>
                  <a:lnTo>
                    <a:pt x="219" y="402"/>
                  </a:lnTo>
                  <a:lnTo>
                    <a:pt x="233" y="404"/>
                  </a:lnTo>
                  <a:lnTo>
                    <a:pt x="240" y="406"/>
                  </a:lnTo>
                  <a:lnTo>
                    <a:pt x="246" y="410"/>
                  </a:lnTo>
                  <a:lnTo>
                    <a:pt x="246" y="410"/>
                  </a:lnTo>
                  <a:lnTo>
                    <a:pt x="250" y="414"/>
                  </a:lnTo>
                  <a:lnTo>
                    <a:pt x="253" y="420"/>
                  </a:lnTo>
                  <a:lnTo>
                    <a:pt x="253" y="426"/>
                  </a:lnTo>
                  <a:lnTo>
                    <a:pt x="253" y="432"/>
                  </a:lnTo>
                  <a:lnTo>
                    <a:pt x="252" y="445"/>
                  </a:lnTo>
                  <a:lnTo>
                    <a:pt x="252" y="452"/>
                  </a:lnTo>
                  <a:lnTo>
                    <a:pt x="254" y="457"/>
                  </a:lnTo>
                  <a:lnTo>
                    <a:pt x="254" y="457"/>
                  </a:lnTo>
                  <a:lnTo>
                    <a:pt x="255" y="458"/>
                  </a:lnTo>
                  <a:lnTo>
                    <a:pt x="257" y="460"/>
                  </a:lnTo>
                  <a:lnTo>
                    <a:pt x="262" y="462"/>
                  </a:lnTo>
                  <a:lnTo>
                    <a:pt x="267" y="464"/>
                  </a:lnTo>
                  <a:lnTo>
                    <a:pt x="270" y="465"/>
                  </a:lnTo>
                  <a:lnTo>
                    <a:pt x="271" y="468"/>
                  </a:lnTo>
                  <a:lnTo>
                    <a:pt x="271" y="468"/>
                  </a:lnTo>
                  <a:lnTo>
                    <a:pt x="272" y="473"/>
                  </a:lnTo>
                  <a:lnTo>
                    <a:pt x="271" y="479"/>
                  </a:lnTo>
                  <a:lnTo>
                    <a:pt x="267" y="489"/>
                  </a:lnTo>
                  <a:lnTo>
                    <a:pt x="264" y="498"/>
                  </a:lnTo>
                  <a:lnTo>
                    <a:pt x="263" y="503"/>
                  </a:lnTo>
                  <a:lnTo>
                    <a:pt x="264" y="507"/>
                  </a:lnTo>
                  <a:lnTo>
                    <a:pt x="264" y="507"/>
                  </a:lnTo>
                  <a:lnTo>
                    <a:pt x="270" y="517"/>
                  </a:lnTo>
                  <a:lnTo>
                    <a:pt x="273" y="526"/>
                  </a:lnTo>
                  <a:lnTo>
                    <a:pt x="274" y="530"/>
                  </a:lnTo>
                  <a:lnTo>
                    <a:pt x="274" y="535"/>
                  </a:lnTo>
                  <a:lnTo>
                    <a:pt x="273" y="538"/>
                  </a:lnTo>
                  <a:lnTo>
                    <a:pt x="271" y="543"/>
                  </a:lnTo>
                  <a:lnTo>
                    <a:pt x="271" y="543"/>
                  </a:lnTo>
                  <a:lnTo>
                    <a:pt x="264" y="548"/>
                  </a:lnTo>
                  <a:lnTo>
                    <a:pt x="256" y="552"/>
                  </a:lnTo>
                  <a:lnTo>
                    <a:pt x="247" y="554"/>
                  </a:lnTo>
                  <a:lnTo>
                    <a:pt x="242" y="554"/>
                  </a:lnTo>
                  <a:lnTo>
                    <a:pt x="238" y="553"/>
                  </a:lnTo>
                  <a:lnTo>
                    <a:pt x="238" y="553"/>
                  </a:lnTo>
                  <a:lnTo>
                    <a:pt x="233" y="552"/>
                  </a:lnTo>
                  <a:lnTo>
                    <a:pt x="229" y="548"/>
                  </a:lnTo>
                  <a:lnTo>
                    <a:pt x="221" y="543"/>
                  </a:lnTo>
                  <a:lnTo>
                    <a:pt x="214" y="536"/>
                  </a:lnTo>
                  <a:lnTo>
                    <a:pt x="207" y="531"/>
                  </a:lnTo>
                  <a:lnTo>
                    <a:pt x="207" y="531"/>
                  </a:lnTo>
                  <a:lnTo>
                    <a:pt x="193" y="524"/>
                  </a:lnTo>
                  <a:lnTo>
                    <a:pt x="179" y="519"/>
                  </a:lnTo>
                  <a:lnTo>
                    <a:pt x="172" y="517"/>
                  </a:lnTo>
                  <a:lnTo>
                    <a:pt x="164" y="517"/>
                  </a:lnTo>
                  <a:lnTo>
                    <a:pt x="157" y="518"/>
                  </a:lnTo>
                  <a:lnTo>
                    <a:pt x="150" y="520"/>
                  </a:lnTo>
                  <a:lnTo>
                    <a:pt x="150" y="520"/>
                  </a:lnTo>
                  <a:lnTo>
                    <a:pt x="141" y="527"/>
                  </a:lnTo>
                  <a:lnTo>
                    <a:pt x="133" y="536"/>
                  </a:lnTo>
                  <a:lnTo>
                    <a:pt x="126" y="546"/>
                  </a:lnTo>
                  <a:lnTo>
                    <a:pt x="122" y="557"/>
                  </a:lnTo>
                  <a:lnTo>
                    <a:pt x="122" y="557"/>
                  </a:lnTo>
                  <a:lnTo>
                    <a:pt x="120" y="561"/>
                  </a:lnTo>
                  <a:lnTo>
                    <a:pt x="117" y="564"/>
                  </a:lnTo>
                  <a:lnTo>
                    <a:pt x="108" y="570"/>
                  </a:lnTo>
                  <a:lnTo>
                    <a:pt x="100" y="576"/>
                  </a:lnTo>
                  <a:lnTo>
                    <a:pt x="93" y="581"/>
                  </a:lnTo>
                  <a:lnTo>
                    <a:pt x="93" y="581"/>
                  </a:lnTo>
                  <a:lnTo>
                    <a:pt x="91" y="586"/>
                  </a:lnTo>
                  <a:lnTo>
                    <a:pt x="90" y="592"/>
                  </a:lnTo>
                  <a:lnTo>
                    <a:pt x="91" y="598"/>
                  </a:lnTo>
                  <a:lnTo>
                    <a:pt x="93" y="605"/>
                  </a:lnTo>
                  <a:lnTo>
                    <a:pt x="96" y="612"/>
                  </a:lnTo>
                  <a:lnTo>
                    <a:pt x="100" y="618"/>
                  </a:lnTo>
                  <a:lnTo>
                    <a:pt x="109" y="630"/>
                  </a:lnTo>
                  <a:lnTo>
                    <a:pt x="109" y="630"/>
                  </a:lnTo>
                  <a:lnTo>
                    <a:pt x="114" y="636"/>
                  </a:lnTo>
                  <a:lnTo>
                    <a:pt x="116" y="643"/>
                  </a:lnTo>
                  <a:lnTo>
                    <a:pt x="117" y="650"/>
                  </a:lnTo>
                  <a:lnTo>
                    <a:pt x="118" y="658"/>
                  </a:lnTo>
                  <a:lnTo>
                    <a:pt x="117" y="671"/>
                  </a:lnTo>
                  <a:lnTo>
                    <a:pt x="115" y="684"/>
                  </a:lnTo>
                  <a:lnTo>
                    <a:pt x="115" y="684"/>
                  </a:lnTo>
                  <a:lnTo>
                    <a:pt x="114" y="687"/>
                  </a:lnTo>
                  <a:lnTo>
                    <a:pt x="112" y="692"/>
                  </a:lnTo>
                  <a:lnTo>
                    <a:pt x="106" y="698"/>
                  </a:lnTo>
                  <a:lnTo>
                    <a:pt x="99" y="704"/>
                  </a:lnTo>
                  <a:lnTo>
                    <a:pt x="91" y="709"/>
                  </a:lnTo>
                  <a:lnTo>
                    <a:pt x="73" y="720"/>
                  </a:lnTo>
                  <a:lnTo>
                    <a:pt x="65" y="726"/>
                  </a:lnTo>
                  <a:lnTo>
                    <a:pt x="58" y="733"/>
                  </a:lnTo>
                  <a:lnTo>
                    <a:pt x="58" y="733"/>
                  </a:lnTo>
                  <a:lnTo>
                    <a:pt x="66" y="735"/>
                  </a:lnTo>
                  <a:lnTo>
                    <a:pt x="66" y="735"/>
                  </a:lnTo>
                  <a:lnTo>
                    <a:pt x="56" y="735"/>
                  </a:lnTo>
                  <a:lnTo>
                    <a:pt x="56" y="735"/>
                  </a:lnTo>
                  <a:lnTo>
                    <a:pt x="58" y="733"/>
                  </a:lnTo>
                  <a:lnTo>
                    <a:pt x="58" y="733"/>
                  </a:lnTo>
                  <a:lnTo>
                    <a:pt x="43" y="727"/>
                  </a:lnTo>
                  <a:lnTo>
                    <a:pt x="30" y="721"/>
                  </a:lnTo>
                  <a:lnTo>
                    <a:pt x="23" y="720"/>
                  </a:lnTo>
                  <a:lnTo>
                    <a:pt x="17" y="719"/>
                  </a:lnTo>
                  <a:lnTo>
                    <a:pt x="10" y="720"/>
                  </a:lnTo>
                  <a:lnTo>
                    <a:pt x="5" y="723"/>
                  </a:lnTo>
                  <a:lnTo>
                    <a:pt x="5" y="723"/>
                  </a:lnTo>
                  <a:lnTo>
                    <a:pt x="2" y="725"/>
                  </a:lnTo>
                  <a:lnTo>
                    <a:pt x="1" y="728"/>
                  </a:lnTo>
                  <a:lnTo>
                    <a:pt x="0" y="733"/>
                  </a:lnTo>
                  <a:lnTo>
                    <a:pt x="0" y="737"/>
                  </a:lnTo>
                  <a:lnTo>
                    <a:pt x="0" y="742"/>
                  </a:lnTo>
                  <a:lnTo>
                    <a:pt x="2" y="746"/>
                  </a:lnTo>
                  <a:lnTo>
                    <a:pt x="5" y="751"/>
                  </a:lnTo>
                  <a:lnTo>
                    <a:pt x="8" y="754"/>
                  </a:lnTo>
                  <a:lnTo>
                    <a:pt x="8" y="754"/>
                  </a:lnTo>
                  <a:lnTo>
                    <a:pt x="16" y="758"/>
                  </a:lnTo>
                  <a:lnTo>
                    <a:pt x="24" y="759"/>
                  </a:lnTo>
                  <a:lnTo>
                    <a:pt x="32" y="759"/>
                  </a:lnTo>
                  <a:lnTo>
                    <a:pt x="40" y="758"/>
                  </a:lnTo>
                  <a:lnTo>
                    <a:pt x="48" y="755"/>
                  </a:lnTo>
                  <a:lnTo>
                    <a:pt x="56" y="752"/>
                  </a:lnTo>
                  <a:lnTo>
                    <a:pt x="73" y="744"/>
                  </a:lnTo>
                  <a:lnTo>
                    <a:pt x="73" y="744"/>
                  </a:lnTo>
                  <a:lnTo>
                    <a:pt x="76" y="743"/>
                  </a:lnTo>
                  <a:lnTo>
                    <a:pt x="80" y="742"/>
                  </a:lnTo>
                  <a:lnTo>
                    <a:pt x="84" y="742"/>
                  </a:lnTo>
                  <a:lnTo>
                    <a:pt x="88" y="743"/>
                  </a:lnTo>
                  <a:lnTo>
                    <a:pt x="96" y="747"/>
                  </a:lnTo>
                  <a:lnTo>
                    <a:pt x="103" y="752"/>
                  </a:lnTo>
                  <a:lnTo>
                    <a:pt x="110" y="758"/>
                  </a:lnTo>
                  <a:lnTo>
                    <a:pt x="118" y="762"/>
                  </a:lnTo>
                  <a:lnTo>
                    <a:pt x="126" y="767"/>
                  </a:lnTo>
                  <a:lnTo>
                    <a:pt x="130" y="768"/>
                  </a:lnTo>
                  <a:lnTo>
                    <a:pt x="134" y="768"/>
                  </a:lnTo>
                  <a:lnTo>
                    <a:pt x="134" y="768"/>
                  </a:lnTo>
                  <a:lnTo>
                    <a:pt x="149" y="768"/>
                  </a:lnTo>
                  <a:lnTo>
                    <a:pt x="164" y="770"/>
                  </a:lnTo>
                  <a:lnTo>
                    <a:pt x="179" y="772"/>
                  </a:lnTo>
                  <a:lnTo>
                    <a:pt x="193" y="774"/>
                  </a:lnTo>
                  <a:lnTo>
                    <a:pt x="193" y="774"/>
                  </a:lnTo>
                  <a:lnTo>
                    <a:pt x="211" y="772"/>
                  </a:lnTo>
                  <a:lnTo>
                    <a:pt x="228" y="770"/>
                  </a:lnTo>
                  <a:lnTo>
                    <a:pt x="245" y="766"/>
                  </a:lnTo>
                  <a:lnTo>
                    <a:pt x="254" y="763"/>
                  </a:lnTo>
                  <a:lnTo>
                    <a:pt x="262" y="759"/>
                  </a:lnTo>
                  <a:lnTo>
                    <a:pt x="262" y="759"/>
                  </a:lnTo>
                  <a:lnTo>
                    <a:pt x="278" y="750"/>
                  </a:lnTo>
                  <a:lnTo>
                    <a:pt x="284" y="744"/>
                  </a:lnTo>
                  <a:lnTo>
                    <a:pt x="289" y="738"/>
                  </a:lnTo>
                  <a:lnTo>
                    <a:pt x="294" y="733"/>
                  </a:lnTo>
                  <a:lnTo>
                    <a:pt x="296" y="725"/>
                  </a:lnTo>
                  <a:lnTo>
                    <a:pt x="298" y="716"/>
                  </a:lnTo>
                  <a:lnTo>
                    <a:pt x="298" y="705"/>
                  </a:lnTo>
                  <a:lnTo>
                    <a:pt x="298" y="705"/>
                  </a:lnTo>
                  <a:lnTo>
                    <a:pt x="299" y="702"/>
                  </a:lnTo>
                  <a:lnTo>
                    <a:pt x="300" y="698"/>
                  </a:lnTo>
                  <a:lnTo>
                    <a:pt x="303" y="696"/>
                  </a:lnTo>
                  <a:lnTo>
                    <a:pt x="305" y="694"/>
                  </a:lnTo>
                  <a:lnTo>
                    <a:pt x="312" y="691"/>
                  </a:lnTo>
                  <a:lnTo>
                    <a:pt x="320" y="687"/>
                  </a:lnTo>
                  <a:lnTo>
                    <a:pt x="320" y="687"/>
                  </a:lnTo>
                  <a:lnTo>
                    <a:pt x="328" y="684"/>
                  </a:lnTo>
                  <a:lnTo>
                    <a:pt x="333" y="679"/>
                  </a:lnTo>
                  <a:lnTo>
                    <a:pt x="338" y="672"/>
                  </a:lnTo>
                  <a:lnTo>
                    <a:pt x="341" y="665"/>
                  </a:lnTo>
                  <a:lnTo>
                    <a:pt x="344" y="656"/>
                  </a:lnTo>
                  <a:lnTo>
                    <a:pt x="345" y="648"/>
                  </a:lnTo>
                  <a:lnTo>
                    <a:pt x="348" y="630"/>
                  </a:lnTo>
                  <a:lnTo>
                    <a:pt x="348" y="630"/>
                  </a:lnTo>
                  <a:lnTo>
                    <a:pt x="350" y="625"/>
                  </a:lnTo>
                  <a:lnTo>
                    <a:pt x="354" y="621"/>
                  </a:lnTo>
                  <a:lnTo>
                    <a:pt x="358" y="619"/>
                  </a:lnTo>
                  <a:lnTo>
                    <a:pt x="364" y="617"/>
                  </a:lnTo>
                  <a:lnTo>
                    <a:pt x="377" y="613"/>
                  </a:lnTo>
                  <a:lnTo>
                    <a:pt x="382" y="611"/>
                  </a:lnTo>
                  <a:lnTo>
                    <a:pt x="388" y="607"/>
                  </a:lnTo>
                  <a:lnTo>
                    <a:pt x="388" y="607"/>
                  </a:lnTo>
                  <a:lnTo>
                    <a:pt x="390" y="604"/>
                  </a:lnTo>
                  <a:lnTo>
                    <a:pt x="393" y="602"/>
                  </a:lnTo>
                  <a:lnTo>
                    <a:pt x="394" y="594"/>
                  </a:lnTo>
                  <a:lnTo>
                    <a:pt x="394" y="587"/>
                  </a:lnTo>
                  <a:lnTo>
                    <a:pt x="393" y="579"/>
                  </a:lnTo>
                  <a:lnTo>
                    <a:pt x="391" y="571"/>
                  </a:lnTo>
                  <a:lnTo>
                    <a:pt x="391" y="563"/>
                  </a:lnTo>
                  <a:lnTo>
                    <a:pt x="393" y="556"/>
                  </a:lnTo>
                  <a:lnTo>
                    <a:pt x="394" y="553"/>
                  </a:lnTo>
                  <a:lnTo>
                    <a:pt x="396" y="551"/>
                  </a:lnTo>
                  <a:lnTo>
                    <a:pt x="396" y="551"/>
                  </a:lnTo>
                  <a:lnTo>
                    <a:pt x="400" y="546"/>
                  </a:lnTo>
                  <a:lnTo>
                    <a:pt x="405" y="543"/>
                  </a:lnTo>
                  <a:lnTo>
                    <a:pt x="411" y="540"/>
                  </a:lnTo>
                  <a:lnTo>
                    <a:pt x="415" y="538"/>
                  </a:lnTo>
                  <a:lnTo>
                    <a:pt x="427" y="537"/>
                  </a:lnTo>
                  <a:lnTo>
                    <a:pt x="438" y="538"/>
                  </a:lnTo>
                  <a:lnTo>
                    <a:pt x="460" y="540"/>
                  </a:lnTo>
                  <a:lnTo>
                    <a:pt x="470" y="540"/>
                  </a:lnTo>
                  <a:lnTo>
                    <a:pt x="474" y="539"/>
                  </a:lnTo>
                  <a:lnTo>
                    <a:pt x="479" y="538"/>
                  </a:lnTo>
                  <a:lnTo>
                    <a:pt x="479" y="538"/>
                  </a:lnTo>
                  <a:lnTo>
                    <a:pt x="491" y="531"/>
                  </a:lnTo>
                  <a:lnTo>
                    <a:pt x="504" y="527"/>
                  </a:lnTo>
                  <a:lnTo>
                    <a:pt x="516" y="522"/>
                  </a:lnTo>
                  <a:lnTo>
                    <a:pt x="529" y="519"/>
                  </a:lnTo>
                  <a:lnTo>
                    <a:pt x="542" y="517"/>
                  </a:lnTo>
                  <a:lnTo>
                    <a:pt x="555" y="517"/>
                  </a:lnTo>
                  <a:lnTo>
                    <a:pt x="567" y="518"/>
                  </a:lnTo>
                  <a:lnTo>
                    <a:pt x="579" y="521"/>
                  </a:lnTo>
                  <a:lnTo>
                    <a:pt x="579" y="521"/>
                  </a:lnTo>
                  <a:lnTo>
                    <a:pt x="580" y="522"/>
                  </a:lnTo>
                  <a:lnTo>
                    <a:pt x="580" y="526"/>
                  </a:lnTo>
                  <a:lnTo>
                    <a:pt x="580" y="532"/>
                  </a:lnTo>
                  <a:lnTo>
                    <a:pt x="580" y="542"/>
                  </a:lnTo>
                  <a:lnTo>
                    <a:pt x="580" y="544"/>
                  </a:lnTo>
                  <a:lnTo>
                    <a:pt x="581" y="546"/>
                  </a:lnTo>
                  <a:lnTo>
                    <a:pt x="581" y="546"/>
                  </a:lnTo>
                  <a:lnTo>
                    <a:pt x="589" y="552"/>
                  </a:lnTo>
                  <a:lnTo>
                    <a:pt x="595" y="557"/>
                  </a:lnTo>
                  <a:lnTo>
                    <a:pt x="601" y="563"/>
                  </a:lnTo>
                  <a:lnTo>
                    <a:pt x="605" y="570"/>
                  </a:lnTo>
                  <a:lnTo>
                    <a:pt x="611" y="584"/>
                  </a:lnTo>
                  <a:lnTo>
                    <a:pt x="615" y="597"/>
                  </a:lnTo>
                  <a:lnTo>
                    <a:pt x="620" y="612"/>
                  </a:lnTo>
                  <a:lnTo>
                    <a:pt x="623" y="626"/>
                  </a:lnTo>
                  <a:lnTo>
                    <a:pt x="629" y="638"/>
                  </a:lnTo>
                  <a:lnTo>
                    <a:pt x="634" y="645"/>
                  </a:lnTo>
                  <a:lnTo>
                    <a:pt x="638" y="651"/>
                  </a:lnTo>
                  <a:lnTo>
                    <a:pt x="638" y="651"/>
                  </a:lnTo>
                  <a:lnTo>
                    <a:pt x="640" y="653"/>
                  </a:lnTo>
                  <a:lnTo>
                    <a:pt x="644" y="654"/>
                  </a:lnTo>
                  <a:lnTo>
                    <a:pt x="650" y="654"/>
                  </a:lnTo>
                  <a:lnTo>
                    <a:pt x="658" y="653"/>
                  </a:lnTo>
                  <a:lnTo>
                    <a:pt x="667" y="651"/>
                  </a:lnTo>
                  <a:lnTo>
                    <a:pt x="685" y="642"/>
                  </a:lnTo>
                  <a:lnTo>
                    <a:pt x="694" y="638"/>
                  </a:lnTo>
                  <a:lnTo>
                    <a:pt x="703" y="635"/>
                  </a:lnTo>
                  <a:lnTo>
                    <a:pt x="703" y="635"/>
                  </a:lnTo>
                  <a:lnTo>
                    <a:pt x="709" y="635"/>
                  </a:lnTo>
                  <a:lnTo>
                    <a:pt x="714" y="636"/>
                  </a:lnTo>
                  <a:lnTo>
                    <a:pt x="719" y="638"/>
                  </a:lnTo>
                  <a:lnTo>
                    <a:pt x="723" y="643"/>
                  </a:lnTo>
                  <a:lnTo>
                    <a:pt x="727" y="647"/>
                  </a:lnTo>
                  <a:lnTo>
                    <a:pt x="728" y="653"/>
                  </a:lnTo>
                  <a:lnTo>
                    <a:pt x="728" y="659"/>
                  </a:lnTo>
                  <a:lnTo>
                    <a:pt x="727" y="664"/>
                  </a:lnTo>
                  <a:lnTo>
                    <a:pt x="727" y="664"/>
                  </a:lnTo>
                  <a:lnTo>
                    <a:pt x="725" y="667"/>
                  </a:lnTo>
                  <a:lnTo>
                    <a:pt x="722" y="670"/>
                  </a:lnTo>
                  <a:lnTo>
                    <a:pt x="720" y="672"/>
                  </a:lnTo>
                  <a:lnTo>
                    <a:pt x="718" y="675"/>
                  </a:lnTo>
                  <a:lnTo>
                    <a:pt x="718" y="675"/>
                  </a:lnTo>
                  <a:lnTo>
                    <a:pt x="718" y="681"/>
                  </a:lnTo>
                  <a:lnTo>
                    <a:pt x="720" y="687"/>
                  </a:lnTo>
                  <a:lnTo>
                    <a:pt x="722" y="692"/>
                  </a:lnTo>
                  <a:lnTo>
                    <a:pt x="726" y="695"/>
                  </a:lnTo>
                  <a:lnTo>
                    <a:pt x="730" y="696"/>
                  </a:lnTo>
                  <a:lnTo>
                    <a:pt x="735" y="697"/>
                  </a:lnTo>
                  <a:lnTo>
                    <a:pt x="741" y="695"/>
                  </a:lnTo>
                  <a:lnTo>
                    <a:pt x="745" y="693"/>
                  </a:lnTo>
                  <a:lnTo>
                    <a:pt x="745" y="693"/>
                  </a:lnTo>
                  <a:lnTo>
                    <a:pt x="758" y="683"/>
                  </a:lnTo>
                  <a:lnTo>
                    <a:pt x="770" y="673"/>
                  </a:lnTo>
                  <a:lnTo>
                    <a:pt x="783" y="664"/>
                  </a:lnTo>
                  <a:lnTo>
                    <a:pt x="788" y="659"/>
                  </a:lnTo>
                  <a:lnTo>
                    <a:pt x="794" y="653"/>
                  </a:lnTo>
                  <a:lnTo>
                    <a:pt x="794" y="653"/>
                  </a:lnTo>
                  <a:lnTo>
                    <a:pt x="794" y="652"/>
                  </a:lnTo>
                  <a:lnTo>
                    <a:pt x="794" y="650"/>
                  </a:lnTo>
                  <a:lnTo>
                    <a:pt x="792" y="645"/>
                  </a:lnTo>
                  <a:lnTo>
                    <a:pt x="786" y="635"/>
                  </a:lnTo>
                  <a:lnTo>
                    <a:pt x="786" y="635"/>
                  </a:lnTo>
                  <a:lnTo>
                    <a:pt x="780" y="636"/>
                  </a:lnTo>
                  <a:lnTo>
                    <a:pt x="776" y="636"/>
                  </a:lnTo>
                  <a:lnTo>
                    <a:pt x="772" y="635"/>
                  </a:lnTo>
                  <a:lnTo>
                    <a:pt x="768" y="633"/>
                  </a:lnTo>
                  <a:lnTo>
                    <a:pt x="760" y="626"/>
                  </a:lnTo>
                  <a:lnTo>
                    <a:pt x="756" y="623"/>
                  </a:lnTo>
                  <a:lnTo>
                    <a:pt x="753" y="621"/>
                  </a:lnTo>
                  <a:lnTo>
                    <a:pt x="753" y="621"/>
                  </a:lnTo>
                  <a:lnTo>
                    <a:pt x="750" y="619"/>
                  </a:lnTo>
                  <a:lnTo>
                    <a:pt x="747" y="615"/>
                  </a:lnTo>
                  <a:lnTo>
                    <a:pt x="746" y="611"/>
                  </a:lnTo>
                  <a:lnTo>
                    <a:pt x="746" y="606"/>
                  </a:lnTo>
                  <a:lnTo>
                    <a:pt x="746" y="595"/>
                  </a:lnTo>
                  <a:lnTo>
                    <a:pt x="746" y="584"/>
                  </a:lnTo>
                  <a:lnTo>
                    <a:pt x="746" y="584"/>
                  </a:lnTo>
                  <a:lnTo>
                    <a:pt x="738" y="584"/>
                  </a:lnTo>
                  <a:lnTo>
                    <a:pt x="731" y="584"/>
                  </a:lnTo>
                  <a:lnTo>
                    <a:pt x="725" y="581"/>
                  </a:lnTo>
                  <a:lnTo>
                    <a:pt x="719" y="578"/>
                  </a:lnTo>
                  <a:lnTo>
                    <a:pt x="714" y="575"/>
                  </a:lnTo>
                  <a:lnTo>
                    <a:pt x="710" y="570"/>
                  </a:lnTo>
                  <a:lnTo>
                    <a:pt x="702" y="559"/>
                  </a:lnTo>
                  <a:lnTo>
                    <a:pt x="687" y="535"/>
                  </a:lnTo>
                  <a:lnTo>
                    <a:pt x="678" y="524"/>
                  </a:lnTo>
                  <a:lnTo>
                    <a:pt x="673" y="520"/>
                  </a:lnTo>
                  <a:lnTo>
                    <a:pt x="667" y="515"/>
                  </a:lnTo>
                  <a:lnTo>
                    <a:pt x="667" y="515"/>
                  </a:lnTo>
                  <a:lnTo>
                    <a:pt x="652" y="507"/>
                  </a:lnTo>
                  <a:lnTo>
                    <a:pt x="645" y="503"/>
                  </a:lnTo>
                  <a:lnTo>
                    <a:pt x="643" y="501"/>
                  </a:lnTo>
                  <a:lnTo>
                    <a:pt x="640" y="497"/>
                  </a:lnTo>
                  <a:lnTo>
                    <a:pt x="640" y="497"/>
                  </a:lnTo>
                  <a:lnTo>
                    <a:pt x="638" y="489"/>
                  </a:lnTo>
                  <a:lnTo>
                    <a:pt x="637" y="480"/>
                  </a:lnTo>
                  <a:lnTo>
                    <a:pt x="638" y="471"/>
                  </a:lnTo>
                  <a:lnTo>
                    <a:pt x="639" y="468"/>
                  </a:lnTo>
                  <a:lnTo>
                    <a:pt x="640" y="465"/>
                  </a:lnTo>
                  <a:lnTo>
                    <a:pt x="640" y="465"/>
                  </a:lnTo>
                  <a:lnTo>
                    <a:pt x="645" y="462"/>
                  </a:lnTo>
                  <a:lnTo>
                    <a:pt x="650" y="462"/>
                  </a:lnTo>
                  <a:lnTo>
                    <a:pt x="654" y="462"/>
                  </a:lnTo>
                  <a:lnTo>
                    <a:pt x="660" y="464"/>
                  </a:lnTo>
                  <a:lnTo>
                    <a:pt x="664" y="466"/>
                  </a:lnTo>
                  <a:lnTo>
                    <a:pt x="669" y="470"/>
                  </a:lnTo>
                  <a:lnTo>
                    <a:pt x="677" y="479"/>
                  </a:lnTo>
                  <a:lnTo>
                    <a:pt x="677" y="479"/>
                  </a:lnTo>
                  <a:lnTo>
                    <a:pt x="684" y="487"/>
                  </a:lnTo>
                  <a:lnTo>
                    <a:pt x="692" y="495"/>
                  </a:lnTo>
                  <a:lnTo>
                    <a:pt x="706" y="509"/>
                  </a:lnTo>
                  <a:lnTo>
                    <a:pt x="720" y="521"/>
                  </a:lnTo>
                  <a:lnTo>
                    <a:pt x="728" y="528"/>
                  </a:lnTo>
                  <a:lnTo>
                    <a:pt x="735" y="536"/>
                  </a:lnTo>
                  <a:lnTo>
                    <a:pt x="735" y="536"/>
                  </a:lnTo>
                  <a:lnTo>
                    <a:pt x="739" y="540"/>
                  </a:lnTo>
                  <a:lnTo>
                    <a:pt x="744" y="547"/>
                  </a:lnTo>
                  <a:lnTo>
                    <a:pt x="746" y="551"/>
                  </a:lnTo>
                  <a:lnTo>
                    <a:pt x="747" y="555"/>
                  </a:lnTo>
                  <a:lnTo>
                    <a:pt x="747" y="559"/>
                  </a:lnTo>
                  <a:lnTo>
                    <a:pt x="746" y="563"/>
                  </a:lnTo>
                  <a:lnTo>
                    <a:pt x="746" y="563"/>
                  </a:lnTo>
                  <a:lnTo>
                    <a:pt x="759" y="567"/>
                  </a:lnTo>
                  <a:lnTo>
                    <a:pt x="770" y="572"/>
                  </a:lnTo>
                  <a:lnTo>
                    <a:pt x="779" y="579"/>
                  </a:lnTo>
                  <a:lnTo>
                    <a:pt x="788" y="587"/>
                  </a:lnTo>
                  <a:lnTo>
                    <a:pt x="796" y="596"/>
                  </a:lnTo>
                  <a:lnTo>
                    <a:pt x="804" y="605"/>
                  </a:lnTo>
                  <a:lnTo>
                    <a:pt x="819" y="626"/>
                  </a:lnTo>
                  <a:lnTo>
                    <a:pt x="819" y="626"/>
                  </a:lnTo>
                  <a:lnTo>
                    <a:pt x="824" y="631"/>
                  </a:lnTo>
                  <a:lnTo>
                    <a:pt x="827" y="638"/>
                  </a:lnTo>
                  <a:lnTo>
                    <a:pt x="829" y="646"/>
                  </a:lnTo>
                  <a:lnTo>
                    <a:pt x="830" y="653"/>
                  </a:lnTo>
                  <a:lnTo>
                    <a:pt x="830" y="661"/>
                  </a:lnTo>
                  <a:lnTo>
                    <a:pt x="829" y="669"/>
                  </a:lnTo>
                  <a:lnTo>
                    <a:pt x="828" y="677"/>
                  </a:lnTo>
                  <a:lnTo>
                    <a:pt x="825" y="685"/>
                  </a:lnTo>
                  <a:lnTo>
                    <a:pt x="825" y="685"/>
                  </a:lnTo>
                  <a:lnTo>
                    <a:pt x="832" y="686"/>
                  </a:lnTo>
                  <a:lnTo>
                    <a:pt x="836" y="688"/>
                  </a:lnTo>
                  <a:lnTo>
                    <a:pt x="839" y="691"/>
                  </a:lnTo>
                  <a:lnTo>
                    <a:pt x="842" y="694"/>
                  </a:lnTo>
                  <a:lnTo>
                    <a:pt x="844" y="697"/>
                  </a:lnTo>
                  <a:lnTo>
                    <a:pt x="845" y="702"/>
                  </a:lnTo>
                  <a:lnTo>
                    <a:pt x="847" y="711"/>
                  </a:lnTo>
                  <a:lnTo>
                    <a:pt x="847" y="720"/>
                  </a:lnTo>
                  <a:lnTo>
                    <a:pt x="849" y="728"/>
                  </a:lnTo>
                  <a:lnTo>
                    <a:pt x="850" y="733"/>
                  </a:lnTo>
                  <a:lnTo>
                    <a:pt x="851" y="736"/>
                  </a:lnTo>
                  <a:lnTo>
                    <a:pt x="853" y="738"/>
                  </a:lnTo>
                  <a:lnTo>
                    <a:pt x="857" y="741"/>
                  </a:lnTo>
                  <a:lnTo>
                    <a:pt x="857" y="741"/>
                  </a:lnTo>
                  <a:lnTo>
                    <a:pt x="862" y="743"/>
                  </a:lnTo>
                  <a:lnTo>
                    <a:pt x="870" y="745"/>
                  </a:lnTo>
                  <a:lnTo>
                    <a:pt x="877" y="746"/>
                  </a:lnTo>
                  <a:lnTo>
                    <a:pt x="885" y="747"/>
                  </a:lnTo>
                  <a:lnTo>
                    <a:pt x="902" y="746"/>
                  </a:lnTo>
                  <a:lnTo>
                    <a:pt x="918" y="743"/>
                  </a:lnTo>
                  <a:lnTo>
                    <a:pt x="918" y="743"/>
                  </a:lnTo>
                  <a:lnTo>
                    <a:pt x="921" y="742"/>
                  </a:lnTo>
                  <a:lnTo>
                    <a:pt x="924" y="741"/>
                  </a:lnTo>
                  <a:lnTo>
                    <a:pt x="925" y="738"/>
                  </a:lnTo>
                  <a:lnTo>
                    <a:pt x="927" y="736"/>
                  </a:lnTo>
                  <a:lnTo>
                    <a:pt x="927" y="729"/>
                  </a:lnTo>
                  <a:lnTo>
                    <a:pt x="927" y="723"/>
                  </a:lnTo>
                  <a:lnTo>
                    <a:pt x="923" y="709"/>
                  </a:lnTo>
                  <a:lnTo>
                    <a:pt x="918" y="695"/>
                  </a:lnTo>
                  <a:lnTo>
                    <a:pt x="918" y="695"/>
                  </a:lnTo>
                  <a:lnTo>
                    <a:pt x="933" y="695"/>
                  </a:lnTo>
                  <a:lnTo>
                    <a:pt x="933" y="695"/>
                  </a:lnTo>
                  <a:lnTo>
                    <a:pt x="927" y="688"/>
                  </a:lnTo>
                  <a:lnTo>
                    <a:pt x="923" y="680"/>
                  </a:lnTo>
                  <a:lnTo>
                    <a:pt x="920" y="672"/>
                  </a:lnTo>
                  <a:lnTo>
                    <a:pt x="920" y="664"/>
                  </a:lnTo>
                  <a:lnTo>
                    <a:pt x="921" y="656"/>
                  </a:lnTo>
                  <a:lnTo>
                    <a:pt x="925" y="650"/>
                  </a:lnTo>
                  <a:lnTo>
                    <a:pt x="930" y="644"/>
                  </a:lnTo>
                  <a:lnTo>
                    <a:pt x="938" y="640"/>
                  </a:lnTo>
                  <a:lnTo>
                    <a:pt x="938" y="640"/>
                  </a:lnTo>
                  <a:lnTo>
                    <a:pt x="942" y="639"/>
                  </a:lnTo>
                  <a:lnTo>
                    <a:pt x="946" y="638"/>
                  </a:lnTo>
                  <a:lnTo>
                    <a:pt x="955" y="639"/>
                  </a:lnTo>
                  <a:lnTo>
                    <a:pt x="965" y="643"/>
                  </a:lnTo>
                  <a:lnTo>
                    <a:pt x="974" y="644"/>
                  </a:lnTo>
                  <a:lnTo>
                    <a:pt x="974" y="644"/>
                  </a:lnTo>
                  <a:lnTo>
                    <a:pt x="973" y="644"/>
                  </a:lnTo>
                  <a:lnTo>
                    <a:pt x="973" y="644"/>
                  </a:lnTo>
                  <a:lnTo>
                    <a:pt x="971" y="642"/>
                  </a:lnTo>
                  <a:lnTo>
                    <a:pt x="971" y="639"/>
                  </a:lnTo>
                  <a:lnTo>
                    <a:pt x="971" y="639"/>
                  </a:lnTo>
                  <a:lnTo>
                    <a:pt x="967" y="639"/>
                  </a:lnTo>
                  <a:lnTo>
                    <a:pt x="967" y="639"/>
                  </a:lnTo>
                  <a:lnTo>
                    <a:pt x="973" y="635"/>
                  </a:lnTo>
                  <a:lnTo>
                    <a:pt x="973" y="635"/>
                  </a:lnTo>
                  <a:lnTo>
                    <a:pt x="971" y="639"/>
                  </a:lnTo>
                  <a:lnTo>
                    <a:pt x="971" y="639"/>
                  </a:lnTo>
                  <a:lnTo>
                    <a:pt x="982" y="637"/>
                  </a:lnTo>
                  <a:lnTo>
                    <a:pt x="991" y="635"/>
                  </a:lnTo>
                  <a:lnTo>
                    <a:pt x="1001" y="634"/>
                  </a:lnTo>
                  <a:lnTo>
                    <a:pt x="1007" y="634"/>
                  </a:lnTo>
                  <a:lnTo>
                    <a:pt x="1011" y="635"/>
                  </a:lnTo>
                  <a:lnTo>
                    <a:pt x="1011" y="635"/>
                  </a:lnTo>
                  <a:lnTo>
                    <a:pt x="1011" y="631"/>
                  </a:lnTo>
                  <a:lnTo>
                    <a:pt x="1012" y="628"/>
                  </a:lnTo>
                  <a:lnTo>
                    <a:pt x="1015" y="623"/>
                  </a:lnTo>
                  <a:lnTo>
                    <a:pt x="1019" y="620"/>
                  </a:lnTo>
                  <a:lnTo>
                    <a:pt x="1023" y="614"/>
                  </a:lnTo>
                  <a:lnTo>
                    <a:pt x="1023" y="614"/>
                  </a:lnTo>
                  <a:lnTo>
                    <a:pt x="1024" y="611"/>
                  </a:lnTo>
                  <a:lnTo>
                    <a:pt x="1027" y="609"/>
                  </a:lnTo>
                  <a:lnTo>
                    <a:pt x="1031" y="606"/>
                  </a:lnTo>
                  <a:lnTo>
                    <a:pt x="1035" y="606"/>
                  </a:lnTo>
                  <a:lnTo>
                    <a:pt x="1042" y="604"/>
                  </a:lnTo>
                  <a:lnTo>
                    <a:pt x="1045" y="604"/>
                  </a:lnTo>
                  <a:lnTo>
                    <a:pt x="1049" y="602"/>
                  </a:lnTo>
                  <a:lnTo>
                    <a:pt x="1049" y="602"/>
                  </a:lnTo>
                  <a:lnTo>
                    <a:pt x="1052" y="597"/>
                  </a:lnTo>
                  <a:lnTo>
                    <a:pt x="1054" y="592"/>
                  </a:lnTo>
                  <a:lnTo>
                    <a:pt x="1056" y="586"/>
                  </a:lnTo>
                  <a:lnTo>
                    <a:pt x="1056" y="579"/>
                  </a:lnTo>
                  <a:lnTo>
                    <a:pt x="1054" y="567"/>
                  </a:lnTo>
                  <a:lnTo>
                    <a:pt x="1056" y="561"/>
                  </a:lnTo>
                  <a:lnTo>
                    <a:pt x="1058" y="555"/>
                  </a:lnTo>
                  <a:lnTo>
                    <a:pt x="1058" y="555"/>
                  </a:lnTo>
                  <a:lnTo>
                    <a:pt x="1061" y="548"/>
                  </a:lnTo>
                  <a:lnTo>
                    <a:pt x="1064" y="540"/>
                  </a:lnTo>
                  <a:lnTo>
                    <a:pt x="1066" y="534"/>
                  </a:lnTo>
                  <a:lnTo>
                    <a:pt x="1067" y="527"/>
                  </a:lnTo>
                  <a:lnTo>
                    <a:pt x="1067" y="520"/>
                  </a:lnTo>
                  <a:lnTo>
                    <a:pt x="1067" y="512"/>
                  </a:lnTo>
                  <a:lnTo>
                    <a:pt x="1064" y="497"/>
                  </a:lnTo>
                  <a:lnTo>
                    <a:pt x="1064" y="497"/>
                  </a:lnTo>
                  <a:lnTo>
                    <a:pt x="1064" y="493"/>
                  </a:lnTo>
                  <a:lnTo>
                    <a:pt x="1065" y="488"/>
                  </a:lnTo>
                  <a:lnTo>
                    <a:pt x="1067" y="484"/>
                  </a:lnTo>
                  <a:lnTo>
                    <a:pt x="1069" y="479"/>
                  </a:lnTo>
                  <a:lnTo>
                    <a:pt x="1073" y="474"/>
                  </a:lnTo>
                  <a:lnTo>
                    <a:pt x="1077" y="470"/>
                  </a:lnTo>
                  <a:lnTo>
                    <a:pt x="1081" y="468"/>
                  </a:lnTo>
                  <a:lnTo>
                    <a:pt x="1085" y="466"/>
                  </a:lnTo>
                  <a:lnTo>
                    <a:pt x="1085" y="466"/>
                  </a:lnTo>
                  <a:lnTo>
                    <a:pt x="1093" y="464"/>
                  </a:lnTo>
                  <a:lnTo>
                    <a:pt x="1100" y="461"/>
                  </a:lnTo>
                  <a:lnTo>
                    <a:pt x="1107" y="456"/>
                  </a:lnTo>
                  <a:lnTo>
                    <a:pt x="1114" y="452"/>
                  </a:lnTo>
                  <a:lnTo>
                    <a:pt x="1125" y="441"/>
                  </a:lnTo>
                  <a:lnTo>
                    <a:pt x="1132" y="437"/>
                  </a:lnTo>
                  <a:lnTo>
                    <a:pt x="1139" y="433"/>
                  </a:lnTo>
                  <a:lnTo>
                    <a:pt x="1139" y="433"/>
                  </a:lnTo>
                  <a:lnTo>
                    <a:pt x="1142" y="432"/>
                  </a:lnTo>
                  <a:lnTo>
                    <a:pt x="1147" y="431"/>
                  </a:lnTo>
                  <a:lnTo>
                    <a:pt x="1150" y="432"/>
                  </a:lnTo>
                  <a:lnTo>
                    <a:pt x="1152" y="433"/>
                  </a:lnTo>
                  <a:lnTo>
                    <a:pt x="1152" y="433"/>
                  </a:lnTo>
                  <a:lnTo>
                    <a:pt x="1153" y="437"/>
                  </a:lnTo>
                  <a:lnTo>
                    <a:pt x="1155" y="439"/>
                  </a:lnTo>
                  <a:lnTo>
                    <a:pt x="1155" y="445"/>
                  </a:lnTo>
                  <a:lnTo>
                    <a:pt x="1152" y="451"/>
                  </a:lnTo>
                  <a:lnTo>
                    <a:pt x="1149" y="456"/>
                  </a:lnTo>
                  <a:lnTo>
                    <a:pt x="1147" y="462"/>
                  </a:lnTo>
                  <a:lnTo>
                    <a:pt x="1144" y="466"/>
                  </a:lnTo>
                  <a:lnTo>
                    <a:pt x="1143" y="471"/>
                  </a:lnTo>
                  <a:lnTo>
                    <a:pt x="1144" y="474"/>
                  </a:lnTo>
                  <a:lnTo>
                    <a:pt x="1145" y="477"/>
                  </a:lnTo>
                  <a:lnTo>
                    <a:pt x="1145" y="477"/>
                  </a:lnTo>
                  <a:lnTo>
                    <a:pt x="1151" y="482"/>
                  </a:lnTo>
                  <a:lnTo>
                    <a:pt x="1158" y="487"/>
                  </a:lnTo>
                  <a:lnTo>
                    <a:pt x="1166" y="489"/>
                  </a:lnTo>
                  <a:lnTo>
                    <a:pt x="1174" y="491"/>
                  </a:lnTo>
                  <a:lnTo>
                    <a:pt x="1182" y="491"/>
                  </a:lnTo>
                  <a:lnTo>
                    <a:pt x="1191" y="491"/>
                  </a:lnTo>
                  <a:lnTo>
                    <a:pt x="1207" y="491"/>
                  </a:lnTo>
                  <a:lnTo>
                    <a:pt x="1207" y="491"/>
                  </a:lnTo>
                  <a:lnTo>
                    <a:pt x="1213" y="490"/>
                  </a:lnTo>
                  <a:lnTo>
                    <a:pt x="1217" y="489"/>
                  </a:lnTo>
                  <a:lnTo>
                    <a:pt x="1222" y="486"/>
                  </a:lnTo>
                  <a:lnTo>
                    <a:pt x="1225" y="482"/>
                  </a:lnTo>
                  <a:lnTo>
                    <a:pt x="1228" y="479"/>
                  </a:lnTo>
                  <a:lnTo>
                    <a:pt x="1228" y="474"/>
                  </a:lnTo>
                  <a:lnTo>
                    <a:pt x="1227" y="470"/>
                  </a:lnTo>
                  <a:lnTo>
                    <a:pt x="1225" y="465"/>
                  </a:lnTo>
                  <a:lnTo>
                    <a:pt x="1225" y="465"/>
                  </a:lnTo>
                  <a:lnTo>
                    <a:pt x="1222" y="462"/>
                  </a:lnTo>
                  <a:lnTo>
                    <a:pt x="1219" y="457"/>
                  </a:lnTo>
                  <a:lnTo>
                    <a:pt x="1215" y="449"/>
                  </a:lnTo>
                  <a:lnTo>
                    <a:pt x="1213" y="446"/>
                  </a:lnTo>
                  <a:lnTo>
                    <a:pt x="1210" y="443"/>
                  </a:lnTo>
                  <a:lnTo>
                    <a:pt x="1207" y="439"/>
                  </a:lnTo>
                  <a:lnTo>
                    <a:pt x="1202" y="438"/>
                  </a:lnTo>
                  <a:lnTo>
                    <a:pt x="1202" y="438"/>
                  </a:lnTo>
                  <a:lnTo>
                    <a:pt x="1206" y="430"/>
                  </a:lnTo>
                  <a:lnTo>
                    <a:pt x="1207" y="427"/>
                  </a:lnTo>
                  <a:lnTo>
                    <a:pt x="1208" y="424"/>
                  </a:lnTo>
                  <a:lnTo>
                    <a:pt x="1208" y="424"/>
                  </a:lnTo>
                  <a:lnTo>
                    <a:pt x="1214" y="421"/>
                  </a:lnTo>
                  <a:lnTo>
                    <a:pt x="1220" y="419"/>
                  </a:lnTo>
                  <a:lnTo>
                    <a:pt x="1227" y="418"/>
                  </a:lnTo>
                  <a:lnTo>
                    <a:pt x="1233" y="416"/>
                  </a:lnTo>
                  <a:lnTo>
                    <a:pt x="1247" y="416"/>
                  </a:lnTo>
                  <a:lnTo>
                    <a:pt x="1261" y="418"/>
                  </a:lnTo>
                  <a:lnTo>
                    <a:pt x="1261" y="418"/>
                  </a:lnTo>
                  <a:lnTo>
                    <a:pt x="1268" y="420"/>
                  </a:lnTo>
                  <a:lnTo>
                    <a:pt x="1274" y="422"/>
                  </a:lnTo>
                  <a:lnTo>
                    <a:pt x="1280" y="427"/>
                  </a:lnTo>
                  <a:lnTo>
                    <a:pt x="1282" y="431"/>
                  </a:lnTo>
                  <a:lnTo>
                    <a:pt x="1282" y="431"/>
                  </a:lnTo>
                  <a:lnTo>
                    <a:pt x="1297" y="422"/>
                  </a:lnTo>
                  <a:lnTo>
                    <a:pt x="1314" y="411"/>
                  </a:lnTo>
                  <a:lnTo>
                    <a:pt x="1323" y="404"/>
                  </a:lnTo>
                  <a:lnTo>
                    <a:pt x="1331" y="396"/>
                  </a:lnTo>
                  <a:lnTo>
                    <a:pt x="1338" y="387"/>
                  </a:lnTo>
                  <a:lnTo>
                    <a:pt x="1342" y="375"/>
                  </a:lnTo>
                  <a:lnTo>
                    <a:pt x="1342" y="375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  <p:sp>
          <p:nvSpPr>
            <p:cNvPr id="19" name="Freeform: Shape 16"/>
            <p:cNvSpPr/>
            <p:nvPr/>
          </p:nvSpPr>
          <p:spPr bwMode="auto">
            <a:xfrm>
              <a:off x="5715273" y="2769865"/>
              <a:ext cx="7240" cy="1447"/>
            </a:xfrm>
            <a:custGeom>
              <a:gdLst>
                <a:gd name="T0" fmla="*/ 10 w 10"/>
                <a:gd name="T1" fmla="*/ 2 h 2"/>
                <a:gd name="T2" fmla="*/ 10 w 10"/>
                <a:gd name="T3" fmla="*/ 2 h 2"/>
                <a:gd name="T4" fmla="*/ 2 w 10"/>
                <a:gd name="T5" fmla="*/ 0 h 2"/>
                <a:gd name="T6" fmla="*/ 2 w 10"/>
                <a:gd name="T7" fmla="*/ 0 h 2"/>
                <a:gd name="T8" fmla="*/ 0 w 10"/>
                <a:gd name="T9" fmla="*/ 2 h 2"/>
                <a:gd name="T10" fmla="*/ 0 w 10"/>
                <a:gd name="T11" fmla="*/ 2 h 2"/>
                <a:gd name="T12" fmla="*/ 10 w 10"/>
                <a:gd name="T13" fmla="*/ 2 h 2"/>
                <a:gd name="T14" fmla="*/ 10 w 10"/>
                <a:gd name="T15" fmla="*/ 2 h 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" h="2">
                  <a:moveTo>
                    <a:pt x="10" y="2"/>
                  </a:moveTo>
                  <a:lnTo>
                    <a:pt x="10" y="2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10" y="2"/>
                  </a:lnTo>
                  <a:lnTo>
                    <a:pt x="10" y="2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  <p:sp>
          <p:nvSpPr>
            <p:cNvPr id="20" name="Freeform: Shape 17"/>
            <p:cNvSpPr/>
            <p:nvPr/>
          </p:nvSpPr>
          <p:spPr bwMode="auto">
            <a:xfrm>
              <a:off x="6382755" y="2706158"/>
              <a:ext cx="2896" cy="1447"/>
            </a:xfrm>
            <a:custGeom>
              <a:gdLst>
                <a:gd name="T0" fmla="*/ 4 w 4"/>
                <a:gd name="T1" fmla="*/ 0 h 1"/>
                <a:gd name="T2" fmla="*/ 4 w 4"/>
                <a:gd name="T3" fmla="*/ 0 h 1"/>
                <a:gd name="T4" fmla="*/ 0 w 4"/>
                <a:gd name="T5" fmla="*/ 1 h 1"/>
                <a:gd name="T6" fmla="*/ 0 w 4"/>
                <a:gd name="T7" fmla="*/ 1 h 1"/>
                <a:gd name="T8" fmla="*/ 4 w 4"/>
                <a:gd name="T9" fmla="*/ 0 h 1"/>
                <a:gd name="T10" fmla="*/ 4 w 4"/>
                <a:gd name="T11" fmla="*/ 0 h 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1">
                  <a:moveTo>
                    <a:pt x="4" y="0"/>
                  </a:moveTo>
                  <a:lnTo>
                    <a:pt x="4" y="0"/>
                  </a:lnTo>
                  <a:lnTo>
                    <a:pt x="0" y="1"/>
                  </a:lnTo>
                  <a:lnTo>
                    <a:pt x="0" y="1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  <p:sp>
          <p:nvSpPr>
            <p:cNvPr id="21" name="Freeform: Shape 18"/>
            <p:cNvSpPr/>
            <p:nvPr/>
          </p:nvSpPr>
          <p:spPr bwMode="auto">
            <a:xfrm>
              <a:off x="6379859" y="2706158"/>
              <a:ext cx="2896" cy="1447"/>
            </a:xfrm>
            <a:custGeom>
              <a:gdLst>
                <a:gd name="T0" fmla="*/ 4 w 4"/>
                <a:gd name="T1" fmla="*/ 1 h 1"/>
                <a:gd name="T2" fmla="*/ 4 w 4"/>
                <a:gd name="T3" fmla="*/ 1 h 1"/>
                <a:gd name="T4" fmla="*/ 0 w 4"/>
                <a:gd name="T5" fmla="*/ 0 h 1"/>
                <a:gd name="T6" fmla="*/ 0 w 4"/>
                <a:gd name="T7" fmla="*/ 0 h 1"/>
                <a:gd name="T8" fmla="*/ 2 w 4"/>
                <a:gd name="T9" fmla="*/ 1 h 1"/>
                <a:gd name="T10" fmla="*/ 4 w 4"/>
                <a:gd name="T11" fmla="*/ 1 h 1"/>
                <a:gd name="T12" fmla="*/ 4 w 4"/>
                <a:gd name="T13" fmla="*/ 1 h 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">
                  <a:moveTo>
                    <a:pt x="4" y="1"/>
                  </a:moveTo>
                  <a:lnTo>
                    <a:pt x="4" y="1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1"/>
                  </a:lnTo>
                  <a:lnTo>
                    <a:pt x="4" y="1"/>
                  </a:lnTo>
                  <a:lnTo>
                    <a:pt x="4" y="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3" name="Group 70"/>
          <p:cNvGrpSpPr/>
          <p:nvPr/>
        </p:nvGrpSpPr>
        <p:grpSpPr>
          <a:xfrm>
            <a:off x="3222669" y="2260925"/>
            <a:ext cx="6016227" cy="1909355"/>
            <a:chOff x="7973327" y="-1378758"/>
            <a:chExt cx="6016226" cy="1909355"/>
          </a:xfrm>
        </p:grpSpPr>
        <p:sp>
          <p:nvSpPr>
            <p:cNvPr id="74" name="TextBox 71"/>
            <p:cNvSpPr txBox="1"/>
            <p:nvPr/>
          </p:nvSpPr>
          <p:spPr>
            <a:xfrm>
              <a:off x="7973327" y="-1064357"/>
              <a:ext cx="842145" cy="153888"/>
            </a:xfrm>
            <a:prstGeom prst="rect">
              <a:avLst/>
            </a:prstGeom>
            <a:noFill/>
          </p:spPr>
          <p:txBody>
            <a:bodyPr wrap="none" lIns="72000" tIns="0" rIns="0" bIns="0" anchor="ctr">
              <a:normAutofit/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/>
            <a:p>
              <a:pPr algn="ctr" fontAlgn="auto">
                <a:defRPr/>
              </a:pPr>
              <a:r>
                <a:rPr lang="zh-CN" altLang="en-US" sz="1000">
                  <a:latin typeface="Arial" panose="020b0604020202020204" pitchFamily="34" charset="0"/>
                  <a:ea typeface="造字工房尚雅体演示版常规体" pitchFamily="50" charset="-122"/>
                  <a:sym typeface="Arial" panose="020b0604020202020204" pitchFamily="34" charset="0"/>
                </a:rPr>
                <a:t>添加标题</a:t>
              </a:r>
              <a:endParaRPr lang="zh-CN" altLang="en-US" sz="1000"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  <p:sp>
          <p:nvSpPr>
            <p:cNvPr id="75" name="TextBox 72"/>
            <p:cNvSpPr txBox="1"/>
            <p:nvPr/>
          </p:nvSpPr>
          <p:spPr>
            <a:xfrm>
              <a:off x="11485205" y="-1378758"/>
              <a:ext cx="869738" cy="157479"/>
            </a:xfrm>
            <a:prstGeom prst="rect">
              <a:avLst/>
            </a:prstGeom>
            <a:noFill/>
          </p:spPr>
          <p:txBody>
            <a:bodyPr wrap="none" lIns="72000" tIns="0" rIns="0" bIns="0" anchor="ctr">
              <a:normAutofit/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/>
            <a:p>
              <a:pPr algn="ctr" fontAlgn="auto">
                <a:defRPr/>
              </a:pPr>
              <a:r>
                <a:rPr lang="zh-CN" altLang="en-US" sz="1000">
                  <a:latin typeface="Arial" panose="020b0604020202020204" pitchFamily="34" charset="0"/>
                  <a:ea typeface="造字工房尚雅体演示版常规体" pitchFamily="50" charset="-122"/>
                  <a:sym typeface="Arial" panose="020b0604020202020204" pitchFamily="34" charset="0"/>
                </a:rPr>
                <a:t>添加标题</a:t>
              </a:r>
              <a:endParaRPr lang="zh-CN" altLang="en-US" sz="1000"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  <p:sp>
          <p:nvSpPr>
            <p:cNvPr id="76" name="TextBox 73"/>
            <p:cNvSpPr txBox="1"/>
            <p:nvPr/>
          </p:nvSpPr>
          <p:spPr>
            <a:xfrm>
              <a:off x="13147408" y="376709"/>
              <a:ext cx="842145" cy="153888"/>
            </a:xfrm>
            <a:prstGeom prst="rect">
              <a:avLst/>
            </a:prstGeom>
            <a:noFill/>
          </p:spPr>
          <p:txBody>
            <a:bodyPr wrap="none" lIns="72000" tIns="0" rIns="0" bIns="0" anchor="ctr">
              <a:normAutofit/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/>
            <a:p>
              <a:pPr algn="ctr" fontAlgn="auto">
                <a:defRPr/>
              </a:pPr>
              <a:r>
                <a:rPr lang="zh-CN" altLang="en-US" sz="1000">
                  <a:latin typeface="Arial" panose="020b0604020202020204" pitchFamily="34" charset="0"/>
                  <a:ea typeface="造字工房尚雅体演示版常规体" pitchFamily="50" charset="-122"/>
                  <a:sym typeface="Arial" panose="020b0604020202020204" pitchFamily="34" charset="0"/>
                </a:rPr>
                <a:t>添加标题</a:t>
              </a:r>
              <a:endParaRPr lang="zh-CN" altLang="en-US" sz="1000"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  <p:sp>
          <p:nvSpPr>
            <p:cNvPr id="77" name="TextBox 74"/>
            <p:cNvSpPr txBox="1"/>
            <p:nvPr/>
          </p:nvSpPr>
          <p:spPr>
            <a:xfrm>
              <a:off x="10561801" y="-400335"/>
              <a:ext cx="869736" cy="157479"/>
            </a:xfrm>
            <a:prstGeom prst="rect">
              <a:avLst/>
            </a:prstGeom>
            <a:noFill/>
          </p:spPr>
          <p:txBody>
            <a:bodyPr wrap="none" lIns="72000" tIns="0" rIns="0" bIns="0" anchor="ctr">
              <a:normAutofit/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/>
            <a:p>
              <a:pPr algn="ctr" fontAlgn="auto">
                <a:defRPr/>
              </a:pPr>
              <a:r>
                <a:rPr lang="zh-CN" altLang="en-US" sz="1000">
                  <a:latin typeface="Arial" panose="020b0604020202020204" pitchFamily="34" charset="0"/>
                  <a:ea typeface="造字工房尚雅体演示版常规体" pitchFamily="50" charset="-122"/>
                  <a:sym typeface="Arial" panose="020b0604020202020204" pitchFamily="34" charset="0"/>
                </a:rPr>
                <a:t>添加标题</a:t>
              </a:r>
              <a:endParaRPr lang="zh-CN" altLang="en-US" sz="1000"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  <p:sp>
          <p:nvSpPr>
            <p:cNvPr id="78" name="TextBox 75"/>
            <p:cNvSpPr txBox="1"/>
            <p:nvPr/>
          </p:nvSpPr>
          <p:spPr>
            <a:xfrm>
              <a:off x="12546174" y="-1066440"/>
              <a:ext cx="869738" cy="157479"/>
            </a:xfrm>
            <a:prstGeom prst="rect">
              <a:avLst/>
            </a:prstGeom>
            <a:noFill/>
          </p:spPr>
          <p:txBody>
            <a:bodyPr wrap="none" lIns="72000" tIns="0" rIns="0" bIns="0" anchor="ctr">
              <a:normAutofit/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/>
            <a:p>
              <a:pPr algn="ctr" fontAlgn="auto">
                <a:defRPr/>
              </a:pPr>
              <a:r>
                <a:rPr lang="zh-CN" altLang="en-US" sz="1000">
                  <a:latin typeface="Arial" panose="020b0604020202020204" pitchFamily="34" charset="0"/>
                  <a:ea typeface="造字工房尚雅体演示版常规体" pitchFamily="50" charset="-122"/>
                  <a:sym typeface="Arial" panose="020b0604020202020204" pitchFamily="34" charset="0"/>
                </a:rPr>
                <a:t>添加标题</a:t>
              </a:r>
              <a:endParaRPr lang="zh-CN" altLang="en-US" sz="1000"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  <p:sp>
          <p:nvSpPr>
            <p:cNvPr id="79" name="TextBox 76"/>
            <p:cNvSpPr txBox="1"/>
            <p:nvPr/>
          </p:nvSpPr>
          <p:spPr>
            <a:xfrm>
              <a:off x="8857193" y="376709"/>
              <a:ext cx="842145" cy="153888"/>
            </a:xfrm>
            <a:prstGeom prst="rect">
              <a:avLst/>
            </a:prstGeom>
            <a:noFill/>
          </p:spPr>
          <p:txBody>
            <a:bodyPr wrap="none" lIns="72000" tIns="0" rIns="0" bIns="0" anchor="ctr">
              <a:normAutofit/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/>
            <a:p>
              <a:pPr algn="ctr" fontAlgn="auto">
                <a:defRPr/>
              </a:pPr>
              <a:r>
                <a:rPr lang="zh-CN" altLang="en-US" sz="1000">
                  <a:latin typeface="Arial" panose="020b0604020202020204" pitchFamily="34" charset="0"/>
                  <a:ea typeface="造字工房尚雅体演示版常规体" pitchFamily="50" charset="-122"/>
                  <a:sym typeface="Arial" panose="020b0604020202020204" pitchFamily="34" charset="0"/>
                </a:rPr>
                <a:t>添加标题</a:t>
              </a:r>
              <a:endParaRPr lang="zh-CN" altLang="en-US" sz="1000"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</p:grpSp>
      <p:sp>
        <p:nvSpPr>
          <p:cNvPr id="80" name="Freeform: Shape 77"/>
          <p:cNvSpPr/>
          <p:nvPr/>
        </p:nvSpPr>
        <p:spPr>
          <a:xfrm rot="1800000">
            <a:off x="7032099" y="1828522"/>
            <a:ext cx="274636" cy="349537"/>
          </a:xfrm>
          <a:custGeom>
            <a:rect l="l" t="t" r="r" b="b"/>
            <a:pathLst>
              <a:path w="496542" h="631964">
                <a:moveTo>
                  <a:pt x="141758" y="144764"/>
                </a:moveTo>
                <a:lnTo>
                  <a:pt x="141678" y="265413"/>
                </a:lnTo>
                <a:lnTo>
                  <a:pt x="246203" y="325668"/>
                </a:lnTo>
                <a:lnTo>
                  <a:pt x="351446" y="264906"/>
                </a:lnTo>
                <a:lnTo>
                  <a:pt x="351526" y="144257"/>
                </a:lnTo>
                <a:lnTo>
                  <a:pt x="247001" y="84002"/>
                </a:lnTo>
                <a:close/>
                <a:moveTo>
                  <a:pt x="122985" y="0"/>
                </a:moveTo>
                <a:lnTo>
                  <a:pt x="370454" y="0"/>
                </a:lnTo>
                <a:lnTo>
                  <a:pt x="493439" y="212688"/>
                </a:lnTo>
                <a:lnTo>
                  <a:pt x="496542" y="631964"/>
                </a:lnTo>
                <a:lnTo>
                  <a:pt x="122985" y="425377"/>
                </a:lnTo>
                <a:lnTo>
                  <a:pt x="0" y="212688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sp>
        <p:nvSpPr>
          <p:cNvPr id="81" name="Freeform: Shape 78"/>
          <p:cNvSpPr/>
          <p:nvPr/>
        </p:nvSpPr>
        <p:spPr>
          <a:xfrm rot="1800000">
            <a:off x="8002670" y="1934756"/>
            <a:ext cx="423783" cy="539361"/>
          </a:xfrm>
          <a:custGeom>
            <a:rect l="l" t="t" r="r" b="b"/>
            <a:pathLst>
              <a:path w="496542" h="631964">
                <a:moveTo>
                  <a:pt x="141758" y="144764"/>
                </a:moveTo>
                <a:lnTo>
                  <a:pt x="141678" y="265413"/>
                </a:lnTo>
                <a:lnTo>
                  <a:pt x="246203" y="325668"/>
                </a:lnTo>
                <a:lnTo>
                  <a:pt x="351446" y="264906"/>
                </a:lnTo>
                <a:lnTo>
                  <a:pt x="351526" y="144257"/>
                </a:lnTo>
                <a:lnTo>
                  <a:pt x="247001" y="84002"/>
                </a:lnTo>
                <a:close/>
                <a:moveTo>
                  <a:pt x="122985" y="0"/>
                </a:moveTo>
                <a:lnTo>
                  <a:pt x="370454" y="0"/>
                </a:lnTo>
                <a:lnTo>
                  <a:pt x="493439" y="212688"/>
                </a:lnTo>
                <a:lnTo>
                  <a:pt x="496542" y="631964"/>
                </a:lnTo>
                <a:lnTo>
                  <a:pt x="122985" y="425377"/>
                </a:lnTo>
                <a:lnTo>
                  <a:pt x="0" y="212688"/>
                </a:lnTo>
                <a:close/>
              </a:path>
            </a:pathLst>
          </a:custGeom>
          <a:solidFill>
            <a:schemeClr val="bg2">
              <a:lumMod val="50000"/>
            </a:schemeClr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sp>
        <p:nvSpPr>
          <p:cNvPr id="82" name="Freeform: Shape 79"/>
          <p:cNvSpPr/>
          <p:nvPr/>
        </p:nvSpPr>
        <p:spPr>
          <a:xfrm rot="1800000">
            <a:off x="4433531" y="3605924"/>
            <a:ext cx="274636" cy="349537"/>
          </a:xfrm>
          <a:custGeom>
            <a:rect l="l" t="t" r="r" b="b"/>
            <a:pathLst>
              <a:path w="496542" h="631964">
                <a:moveTo>
                  <a:pt x="141758" y="144764"/>
                </a:moveTo>
                <a:lnTo>
                  <a:pt x="141678" y="265413"/>
                </a:lnTo>
                <a:lnTo>
                  <a:pt x="246203" y="325668"/>
                </a:lnTo>
                <a:lnTo>
                  <a:pt x="351446" y="264906"/>
                </a:lnTo>
                <a:lnTo>
                  <a:pt x="351526" y="144257"/>
                </a:lnTo>
                <a:lnTo>
                  <a:pt x="247001" y="84002"/>
                </a:lnTo>
                <a:close/>
                <a:moveTo>
                  <a:pt x="122985" y="0"/>
                </a:moveTo>
                <a:lnTo>
                  <a:pt x="370454" y="0"/>
                </a:lnTo>
                <a:lnTo>
                  <a:pt x="493439" y="212688"/>
                </a:lnTo>
                <a:lnTo>
                  <a:pt x="496542" y="631964"/>
                </a:lnTo>
                <a:lnTo>
                  <a:pt x="122985" y="425377"/>
                </a:lnTo>
                <a:lnTo>
                  <a:pt x="0" y="212688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sp>
        <p:nvSpPr>
          <p:cNvPr id="83" name="Freeform: Shape 80"/>
          <p:cNvSpPr/>
          <p:nvPr/>
        </p:nvSpPr>
        <p:spPr>
          <a:xfrm rot="1800000">
            <a:off x="3389650" y="1934757"/>
            <a:ext cx="423783" cy="539361"/>
          </a:xfrm>
          <a:custGeom>
            <a:rect l="l" t="t" r="r" b="b"/>
            <a:pathLst>
              <a:path w="496542" h="631964">
                <a:moveTo>
                  <a:pt x="141758" y="144764"/>
                </a:moveTo>
                <a:lnTo>
                  <a:pt x="141678" y="265413"/>
                </a:lnTo>
                <a:lnTo>
                  <a:pt x="246203" y="325668"/>
                </a:lnTo>
                <a:lnTo>
                  <a:pt x="351446" y="264906"/>
                </a:lnTo>
                <a:lnTo>
                  <a:pt x="351526" y="144257"/>
                </a:lnTo>
                <a:lnTo>
                  <a:pt x="247001" y="84002"/>
                </a:lnTo>
                <a:close/>
                <a:moveTo>
                  <a:pt x="122985" y="0"/>
                </a:moveTo>
                <a:lnTo>
                  <a:pt x="370454" y="0"/>
                </a:lnTo>
                <a:lnTo>
                  <a:pt x="493439" y="212688"/>
                </a:lnTo>
                <a:lnTo>
                  <a:pt x="496542" y="631964"/>
                </a:lnTo>
                <a:lnTo>
                  <a:pt x="122985" y="425377"/>
                </a:lnTo>
                <a:lnTo>
                  <a:pt x="0" y="212688"/>
                </a:lnTo>
                <a:close/>
              </a:path>
            </a:pathLst>
          </a:custGeom>
          <a:solidFill>
            <a:schemeClr val="bg2">
              <a:lumMod val="50000"/>
            </a:schemeClr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sp>
        <p:nvSpPr>
          <p:cNvPr id="84" name="Freeform: Shape 81"/>
          <p:cNvSpPr/>
          <p:nvPr/>
        </p:nvSpPr>
        <p:spPr>
          <a:xfrm rot="1800000">
            <a:off x="6037935" y="2594997"/>
            <a:ext cx="423783" cy="539361"/>
          </a:xfrm>
          <a:custGeom>
            <a:rect l="l" t="t" r="r" b="b"/>
            <a:pathLst>
              <a:path w="496542" h="631964">
                <a:moveTo>
                  <a:pt x="141758" y="144764"/>
                </a:moveTo>
                <a:lnTo>
                  <a:pt x="141678" y="265413"/>
                </a:lnTo>
                <a:lnTo>
                  <a:pt x="246203" y="325668"/>
                </a:lnTo>
                <a:lnTo>
                  <a:pt x="351446" y="264906"/>
                </a:lnTo>
                <a:lnTo>
                  <a:pt x="351526" y="144257"/>
                </a:lnTo>
                <a:lnTo>
                  <a:pt x="247001" y="84002"/>
                </a:lnTo>
                <a:close/>
                <a:moveTo>
                  <a:pt x="122985" y="0"/>
                </a:moveTo>
                <a:lnTo>
                  <a:pt x="370454" y="0"/>
                </a:lnTo>
                <a:lnTo>
                  <a:pt x="493439" y="212688"/>
                </a:lnTo>
                <a:lnTo>
                  <a:pt x="496542" y="631964"/>
                </a:lnTo>
                <a:lnTo>
                  <a:pt x="122985" y="425377"/>
                </a:lnTo>
                <a:lnTo>
                  <a:pt x="0" y="212688"/>
                </a:lnTo>
                <a:close/>
              </a:path>
            </a:pathLst>
          </a:custGeom>
          <a:solidFill>
            <a:schemeClr val="bg2"/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sp>
        <p:nvSpPr>
          <p:cNvPr id="85" name="Freeform: Shape 82"/>
          <p:cNvSpPr/>
          <p:nvPr/>
        </p:nvSpPr>
        <p:spPr>
          <a:xfrm rot="1800000">
            <a:off x="8611217" y="3389457"/>
            <a:ext cx="423783" cy="539361"/>
          </a:xfrm>
          <a:custGeom>
            <a:rect l="l" t="t" r="r" b="b"/>
            <a:pathLst>
              <a:path w="496542" h="631964">
                <a:moveTo>
                  <a:pt x="141758" y="144764"/>
                </a:moveTo>
                <a:lnTo>
                  <a:pt x="141678" y="265413"/>
                </a:lnTo>
                <a:lnTo>
                  <a:pt x="246203" y="325668"/>
                </a:lnTo>
                <a:lnTo>
                  <a:pt x="351446" y="264906"/>
                </a:lnTo>
                <a:lnTo>
                  <a:pt x="351526" y="144257"/>
                </a:lnTo>
                <a:lnTo>
                  <a:pt x="247001" y="84002"/>
                </a:lnTo>
                <a:close/>
                <a:moveTo>
                  <a:pt x="122985" y="0"/>
                </a:moveTo>
                <a:lnTo>
                  <a:pt x="370454" y="0"/>
                </a:lnTo>
                <a:lnTo>
                  <a:pt x="493439" y="212688"/>
                </a:lnTo>
                <a:lnTo>
                  <a:pt x="496542" y="631964"/>
                </a:lnTo>
                <a:lnTo>
                  <a:pt x="122985" y="425377"/>
                </a:lnTo>
                <a:lnTo>
                  <a:pt x="0" y="212688"/>
                </a:lnTo>
                <a:close/>
              </a:path>
            </a:pathLst>
          </a:custGeom>
          <a:solidFill>
            <a:schemeClr val="bg2"/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grpSp>
        <p:nvGrpSpPr>
          <p:cNvPr id="86" name="Group 83"/>
          <p:cNvGrpSpPr/>
          <p:nvPr/>
        </p:nvGrpSpPr>
        <p:grpSpPr>
          <a:xfrm>
            <a:off x="1565281" y="4972269"/>
            <a:ext cx="2787623" cy="904380"/>
            <a:chOff x="1565280" y="4972277"/>
            <a:chExt cx="2787622" cy="904380"/>
          </a:xfrm>
        </p:grpSpPr>
        <p:sp>
          <p:nvSpPr>
            <p:cNvPr id="87" name="TextBox 96"/>
            <p:cNvSpPr txBox="1"/>
            <p:nvPr/>
          </p:nvSpPr>
          <p:spPr bwMode="auto">
            <a:xfrm>
              <a:off x="1565280" y="4972277"/>
              <a:ext cx="1717915" cy="461665"/>
            </a:xfrm>
            <a:prstGeom prst="rect">
              <a:avLst/>
            </a:prstGeom>
            <a:noFill/>
            <a:ln w="9525">
              <a:noFill/>
              <a:miter lim="800000"/>
            </a:ln>
            <a:scene3d>
              <a:camera prst="orthographicFront"/>
              <a:lightRig rig="threePt" dir="t"/>
            </a:scene3d>
            <a:sp3d>
              <a:bevelT w="1270" h="1270"/>
            </a:sp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144000" tIns="0" rIns="0" bIns="0" anchor="ctr" anchorCtr="0">
              <a:normAutofit/>
              <a:sp3d>
                <a:bevelT w="1270" h="1270"/>
              </a:sp3d>
            </a:bodyPr>
            <a:lstStyle/>
            <a:p>
              <a:pPr marL="0" lvl="1"/>
              <a:r>
                <a:rPr lang="zh-CN" altLang="en-US" b="1">
                  <a:solidFill>
                    <a:srgbClr val="B28F50"/>
                  </a:solidFill>
                  <a:latin typeface="Arial" panose="020b0604020202020204" pitchFamily="34" charset="0"/>
                  <a:ea typeface="造字工房尚雅体演示版常规体" pitchFamily="50" charset="-122"/>
                  <a:sym typeface="Arial" panose="020b0604020202020204" pitchFamily="34" charset="0"/>
                </a:rPr>
                <a:t>添加标题</a:t>
              </a:r>
              <a:endParaRPr lang="zh-CN" altLang="en-US" b="1">
                <a:solidFill>
                  <a:srgbClr val="B28F50"/>
                </a:solidFill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  <p:sp>
          <p:nvSpPr>
            <p:cNvPr id="88" name="TextBox 97"/>
            <p:cNvSpPr txBox="1"/>
            <p:nvPr/>
          </p:nvSpPr>
          <p:spPr bwMode="auto">
            <a:xfrm>
              <a:off x="1565280" y="5414992"/>
              <a:ext cx="278762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44000" tIns="0" rIns="0" bIns="0" anchor="t" anchorCtr="0">
              <a:noAutofit/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/>
            <a:p>
              <a:r>
                <a:rPr lang="zh-CN" altLang="en-US" sz="140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双击输入替换内容 </a:t>
              </a:r>
              <a:r>
                <a:rPr lang="zh-CN" altLang="en-US" sz="1400" smtClean="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双击</a:t>
              </a:r>
              <a:r>
                <a:rPr lang="zh-CN" altLang="en-US" sz="140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双击输入替换内容双击输入替换内容 </a:t>
              </a:r>
              <a:r>
                <a:rPr lang="zh-CN" altLang="en-US" sz="1400" smtClean="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双击</a:t>
              </a:r>
              <a:r>
                <a:rPr lang="zh-CN" altLang="en-US" sz="140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双击输入</a:t>
              </a:r>
              <a:endParaRPr lang="zh-CN" altLang="en-US" sz="140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ea typeface="造字工房尚雅体演示版常规体" pitchFamily="50" charset="-122"/>
                <a:cs typeface="华文黑体" pitchFamily="2" charset="-122"/>
                <a:sym typeface="Arial" panose="020b0604020202020204" pitchFamily="34" charset="0"/>
              </a:endParaRPr>
            </a:p>
          </p:txBody>
        </p:sp>
      </p:grpSp>
      <p:sp>
        <p:nvSpPr>
          <p:cNvPr id="89" name="Freeform: Shape 95"/>
          <p:cNvSpPr/>
          <p:nvPr/>
        </p:nvSpPr>
        <p:spPr>
          <a:xfrm rot="1800000">
            <a:off x="1169983" y="4824757"/>
            <a:ext cx="423783" cy="539361"/>
          </a:xfrm>
          <a:custGeom>
            <a:rect l="l" t="t" r="r" b="b"/>
            <a:pathLst>
              <a:path w="496542" h="631964">
                <a:moveTo>
                  <a:pt x="141758" y="144764"/>
                </a:moveTo>
                <a:lnTo>
                  <a:pt x="141678" y="265413"/>
                </a:lnTo>
                <a:lnTo>
                  <a:pt x="246203" y="325668"/>
                </a:lnTo>
                <a:lnTo>
                  <a:pt x="351446" y="264906"/>
                </a:lnTo>
                <a:lnTo>
                  <a:pt x="351526" y="144257"/>
                </a:lnTo>
                <a:lnTo>
                  <a:pt x="247001" y="84002"/>
                </a:lnTo>
                <a:close/>
                <a:moveTo>
                  <a:pt x="122985" y="0"/>
                </a:moveTo>
                <a:lnTo>
                  <a:pt x="370454" y="0"/>
                </a:lnTo>
                <a:lnTo>
                  <a:pt x="493439" y="212688"/>
                </a:lnTo>
                <a:lnTo>
                  <a:pt x="496542" y="631964"/>
                </a:lnTo>
                <a:lnTo>
                  <a:pt x="122985" y="425377"/>
                </a:lnTo>
                <a:lnTo>
                  <a:pt x="0" y="212688"/>
                </a:lnTo>
                <a:close/>
              </a:path>
            </a:pathLst>
          </a:custGeom>
          <a:solidFill>
            <a:schemeClr val="bg2">
              <a:lumMod val="50000"/>
            </a:schemeClr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grpSp>
        <p:nvGrpSpPr>
          <p:cNvPr id="90" name="Group 84"/>
          <p:cNvGrpSpPr/>
          <p:nvPr/>
        </p:nvGrpSpPr>
        <p:grpSpPr>
          <a:xfrm>
            <a:off x="5190981" y="4961798"/>
            <a:ext cx="2787623" cy="923330"/>
            <a:chOff x="5190980" y="4961805"/>
            <a:chExt cx="2787622" cy="923330"/>
          </a:xfrm>
        </p:grpSpPr>
        <p:sp>
          <p:nvSpPr>
            <p:cNvPr id="91" name="TextBox 107"/>
            <p:cNvSpPr txBox="1"/>
            <p:nvPr/>
          </p:nvSpPr>
          <p:spPr bwMode="auto">
            <a:xfrm>
              <a:off x="5190980" y="5423470"/>
              <a:ext cx="278762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44000" tIns="0" rIns="0" bIns="0" anchor="t" anchorCtr="0">
              <a:noAutofit/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/>
            <a:p>
              <a:r>
                <a:rPr lang="zh-CN" altLang="en-US" sz="140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双击输入替换内容 </a:t>
              </a:r>
              <a:r>
                <a:rPr lang="zh-CN" altLang="en-US" sz="1400" smtClean="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双击</a:t>
              </a:r>
              <a:r>
                <a:rPr lang="zh-CN" altLang="en-US" sz="140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双击输入替换内容双击输入替换内容 </a:t>
              </a:r>
              <a:r>
                <a:rPr lang="zh-CN" altLang="en-US" sz="1400" smtClean="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双击</a:t>
              </a:r>
              <a:r>
                <a:rPr lang="zh-CN" altLang="en-US" sz="140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双击输入</a:t>
              </a:r>
              <a:endParaRPr lang="zh-CN" altLang="en-US" sz="140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ea typeface="造字工房尚雅体演示版常规体" pitchFamily="50" charset="-122"/>
                <a:cs typeface="华文黑体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92" name="TextBox 100"/>
            <p:cNvSpPr txBox="1"/>
            <p:nvPr/>
          </p:nvSpPr>
          <p:spPr bwMode="auto">
            <a:xfrm>
              <a:off x="5190980" y="4961805"/>
              <a:ext cx="1222624" cy="461665"/>
            </a:xfrm>
            <a:prstGeom prst="rect">
              <a:avLst/>
            </a:prstGeom>
            <a:noFill/>
            <a:ln w="9525">
              <a:noFill/>
              <a:miter lim="800000"/>
            </a:ln>
            <a:scene3d>
              <a:camera prst="orthographicFront"/>
              <a:lightRig rig="threePt" dir="t"/>
            </a:scene3d>
            <a:sp3d>
              <a:bevelT w="1270" h="1270"/>
            </a:sp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144000" tIns="0" rIns="0" bIns="0" anchor="ctr" anchorCtr="0">
              <a:normAutofit/>
              <a:sp3d>
                <a:bevelT w="1270" h="1270"/>
              </a:sp3d>
            </a:bodyPr>
            <a:lstStyle/>
            <a:p>
              <a:pPr marL="0" lvl="1"/>
              <a:r>
                <a:rPr lang="zh-CN" altLang="en-US" b="1">
                  <a:solidFill>
                    <a:srgbClr val="B28F50"/>
                  </a:solidFill>
                  <a:latin typeface="Arial" panose="020b0604020202020204" pitchFamily="34" charset="0"/>
                  <a:ea typeface="造字工房尚雅体演示版常规体" pitchFamily="50" charset="-122"/>
                  <a:sym typeface="Arial" panose="020b0604020202020204" pitchFamily="34" charset="0"/>
                </a:rPr>
                <a:t>添加标题</a:t>
              </a:r>
              <a:endParaRPr lang="zh-CN" altLang="en-US" b="1">
                <a:solidFill>
                  <a:srgbClr val="B28F50"/>
                </a:solidFill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</p:grpSp>
      <p:sp>
        <p:nvSpPr>
          <p:cNvPr id="93" name="Freeform: Shape 102"/>
          <p:cNvSpPr/>
          <p:nvPr/>
        </p:nvSpPr>
        <p:spPr>
          <a:xfrm rot="1800000">
            <a:off x="4794343" y="4833236"/>
            <a:ext cx="423783" cy="539361"/>
          </a:xfrm>
          <a:custGeom>
            <a:rect l="l" t="t" r="r" b="b"/>
            <a:pathLst>
              <a:path w="496542" h="631964">
                <a:moveTo>
                  <a:pt x="141758" y="144764"/>
                </a:moveTo>
                <a:lnTo>
                  <a:pt x="141678" y="265413"/>
                </a:lnTo>
                <a:lnTo>
                  <a:pt x="246203" y="325668"/>
                </a:lnTo>
                <a:lnTo>
                  <a:pt x="351446" y="264906"/>
                </a:lnTo>
                <a:lnTo>
                  <a:pt x="351526" y="144257"/>
                </a:lnTo>
                <a:lnTo>
                  <a:pt x="247001" y="84002"/>
                </a:lnTo>
                <a:close/>
                <a:moveTo>
                  <a:pt x="122985" y="0"/>
                </a:moveTo>
                <a:lnTo>
                  <a:pt x="370454" y="0"/>
                </a:lnTo>
                <a:lnTo>
                  <a:pt x="493439" y="212688"/>
                </a:lnTo>
                <a:lnTo>
                  <a:pt x="496542" y="631964"/>
                </a:lnTo>
                <a:lnTo>
                  <a:pt x="122985" y="425377"/>
                </a:lnTo>
                <a:lnTo>
                  <a:pt x="0" y="212688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grpSp>
        <p:nvGrpSpPr>
          <p:cNvPr id="94" name="Group 85"/>
          <p:cNvGrpSpPr/>
          <p:nvPr/>
        </p:nvGrpSpPr>
        <p:grpSpPr>
          <a:xfrm>
            <a:off x="8674741" y="4970839"/>
            <a:ext cx="2787623" cy="889186"/>
            <a:chOff x="8674740" y="4970846"/>
            <a:chExt cx="2787622" cy="889186"/>
          </a:xfrm>
        </p:grpSpPr>
        <p:sp>
          <p:nvSpPr>
            <p:cNvPr id="95" name="TextBox 108"/>
            <p:cNvSpPr txBox="1"/>
            <p:nvPr/>
          </p:nvSpPr>
          <p:spPr bwMode="auto">
            <a:xfrm>
              <a:off x="8674740" y="5398367"/>
              <a:ext cx="278762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44000" tIns="0" rIns="0" bIns="0" anchor="t" anchorCtr="0">
              <a:noAutofit/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/>
            <a:p>
              <a:r>
                <a:rPr lang="zh-CN" altLang="en-US" sz="140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双击输入替换内容 </a:t>
              </a:r>
              <a:r>
                <a:rPr lang="zh-CN" altLang="en-US" sz="1400" smtClean="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双击</a:t>
              </a:r>
              <a:r>
                <a:rPr lang="zh-CN" altLang="en-US" sz="140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双击输入替换内容双击输入替换内容 </a:t>
              </a:r>
              <a:r>
                <a:rPr lang="zh-CN" altLang="en-US" sz="1400" smtClean="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双击</a:t>
              </a:r>
              <a:r>
                <a:rPr lang="zh-CN" altLang="en-US" sz="140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双击输入</a:t>
              </a:r>
              <a:endParaRPr lang="zh-CN" altLang="en-US" sz="140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ea typeface="造字工房尚雅体演示版常规体" pitchFamily="50" charset="-122"/>
                <a:cs typeface="华文黑体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96" name="TextBox 104"/>
            <p:cNvSpPr txBox="1"/>
            <p:nvPr/>
          </p:nvSpPr>
          <p:spPr bwMode="auto">
            <a:xfrm>
              <a:off x="8674740" y="4970846"/>
              <a:ext cx="1222624" cy="427521"/>
            </a:xfrm>
            <a:prstGeom prst="rect">
              <a:avLst/>
            </a:prstGeom>
            <a:noFill/>
            <a:ln w="9525">
              <a:noFill/>
              <a:miter lim="800000"/>
            </a:ln>
            <a:scene3d>
              <a:camera prst="orthographicFront"/>
              <a:lightRig rig="threePt" dir="t"/>
            </a:scene3d>
            <a:sp3d>
              <a:bevelT w="1270" h="1270"/>
            </a:sp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144000" tIns="0" rIns="0" bIns="0" anchor="ctr" anchorCtr="0">
              <a:normAutofit/>
              <a:sp3d>
                <a:bevelT w="1270" h="1270"/>
              </a:sp3d>
            </a:bodyPr>
            <a:lstStyle/>
            <a:p>
              <a:pPr marL="0" lvl="1"/>
              <a:r>
                <a:rPr lang="zh-CN" altLang="en-US" b="1">
                  <a:solidFill>
                    <a:srgbClr val="B28F50"/>
                  </a:solidFill>
                  <a:latin typeface="Arial" panose="020b0604020202020204" pitchFamily="34" charset="0"/>
                  <a:ea typeface="造字工房尚雅体演示版常规体" pitchFamily="50" charset="-122"/>
                  <a:sym typeface="Arial" panose="020b0604020202020204" pitchFamily="34" charset="0"/>
                </a:rPr>
                <a:t>添加标题</a:t>
              </a:r>
              <a:endParaRPr lang="zh-CN" altLang="en-US" b="1">
                <a:solidFill>
                  <a:srgbClr val="B28F50"/>
                </a:solidFill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</p:grpSp>
      <p:sp>
        <p:nvSpPr>
          <p:cNvPr id="97" name="Freeform: Shape 106"/>
          <p:cNvSpPr/>
          <p:nvPr/>
        </p:nvSpPr>
        <p:spPr>
          <a:xfrm rot="1800000">
            <a:off x="8260138" y="4808133"/>
            <a:ext cx="423783" cy="539361"/>
          </a:xfrm>
          <a:custGeom>
            <a:rect l="l" t="t" r="r" b="b"/>
            <a:pathLst>
              <a:path w="496542" h="631964">
                <a:moveTo>
                  <a:pt x="141758" y="144764"/>
                </a:moveTo>
                <a:lnTo>
                  <a:pt x="141678" y="265413"/>
                </a:lnTo>
                <a:lnTo>
                  <a:pt x="246203" y="325668"/>
                </a:lnTo>
                <a:lnTo>
                  <a:pt x="351446" y="264906"/>
                </a:lnTo>
                <a:lnTo>
                  <a:pt x="351526" y="144257"/>
                </a:lnTo>
                <a:lnTo>
                  <a:pt x="247001" y="84002"/>
                </a:lnTo>
                <a:close/>
                <a:moveTo>
                  <a:pt x="122985" y="0"/>
                </a:moveTo>
                <a:lnTo>
                  <a:pt x="370454" y="0"/>
                </a:lnTo>
                <a:lnTo>
                  <a:pt x="493439" y="212688"/>
                </a:lnTo>
                <a:lnTo>
                  <a:pt x="496542" y="631964"/>
                </a:lnTo>
                <a:lnTo>
                  <a:pt x="122985" y="425377"/>
                </a:lnTo>
                <a:lnTo>
                  <a:pt x="0" y="212688"/>
                </a:lnTo>
                <a:close/>
              </a:path>
            </a:pathLst>
          </a:custGeom>
          <a:solidFill>
            <a:schemeClr val="bg2"/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sp>
        <p:nvSpPr>
          <p:cNvPr id="98" name="矩形 9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slow" advClick="0" advTm="2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5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6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7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7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8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" grpId="0" animBg="1"/>
      <p:bldP spid="81" grpId="0" animBg="1"/>
      <p:bldP spid="82" grpId="0" animBg="1"/>
      <p:bldP spid="83" grpId="0" animBg="1"/>
      <p:bldP spid="84" grpId="0" animBg="1"/>
      <p:bldP spid="85" grpId="0" animBg="1"/>
      <p:bldP spid="89" grpId="0" animBg="1"/>
      <p:bldP spid="93" grpId="0" animBg="1"/>
      <p:bldP spid="9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solidFill>
          <a:srgbClr val="30313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72"/>
          </a:xfrm>
          <a:prstGeom prst="rect">
            <a:avLst/>
          </a:prstGeom>
          <a:solidFill>
            <a:srgbClr val="B28F50"/>
          </a:solidFill>
          <a:ln>
            <a:solidFill>
              <a:srgbClr val="B28F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04952" y="70319"/>
            <a:ext cx="3174373" cy="60939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705" b="1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sz="2800">
                <a:solidFill>
                  <a:srgbClr val="303136"/>
                </a:solidFill>
                <a:ea typeface="造字工房尚雅体演示版常规体" pitchFamily="50" charset="-122"/>
                <a:sym typeface="Arial" panose="020b0604020202020204" pitchFamily="34" charset="0"/>
              </a:rPr>
              <a:t>点击添加小标题</a:t>
            </a:r>
            <a:endParaRPr lang="zh-CN" altLang="en-US" sz="2800">
              <a:solidFill>
                <a:srgbClr val="303136"/>
              </a:solidFill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1281942" y="1406610"/>
            <a:ext cx="6321031" cy="4374383"/>
          </a:xfrm>
          <a:prstGeom prst="roundRect">
            <a:avLst>
              <a:gd name="adj" fmla="val 4910"/>
            </a:avLst>
          </a:prstGeom>
          <a:solidFill>
            <a:schemeClr val="bg2"/>
          </a:solidFill>
          <a:ln w="25400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121908" tIns="60955" rIns="121908" bIns="60955" rtlCol="0" anchor="ctr"/>
          <a:lstStyle/>
          <a:p>
            <a:pPr algn="ctr" defTabSz="1217930">
              <a:defRPr/>
            </a:pPr>
            <a:endParaRPr lang="en-US" sz="1600" kern="0">
              <a:solidFill>
                <a:sysClr val="window" lastClr="FFFFFF"/>
              </a:solidFill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1429615" y="1597080"/>
            <a:ext cx="6221293" cy="4374383"/>
          </a:xfrm>
          <a:prstGeom prst="roundRect">
            <a:avLst>
              <a:gd name="adj" fmla="val 4910"/>
            </a:avLst>
          </a:prstGeom>
          <a:solidFill>
            <a:schemeClr val="bg2"/>
          </a:solidFill>
          <a:ln w="25400" cap="flat" cmpd="sng" algn="ctr">
            <a:noFill/>
            <a:prstDash val="solid"/>
          </a:ln>
          <a:effectLst>
            <a:outerShdw blurRad="50800" dist="38100" dir="2700000" algn="tl" rotWithShape="0">
              <a:schemeClr val="bg2">
                <a:alpha val="40000"/>
              </a:schemeClr>
            </a:outerShdw>
          </a:effectLst>
        </p:spPr>
        <p:txBody>
          <a:bodyPr lIns="121908" tIns="60955" rIns="121908" bIns="60955" rtlCol="0" anchor="ctr"/>
          <a:lstStyle/>
          <a:p>
            <a:pPr algn="ctr" defTabSz="1217930">
              <a:defRPr/>
            </a:pPr>
            <a:endParaRPr lang="en-US" sz="1600" kern="0">
              <a:solidFill>
                <a:sysClr val="window" lastClr="FFFFFF"/>
              </a:solidFill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845233" y="1406608"/>
            <a:ext cx="8653987" cy="848653"/>
            <a:chOff x="1167484" y="1054955"/>
            <a:chExt cx="6491335" cy="636490"/>
          </a:xfrm>
        </p:grpSpPr>
        <p:sp>
          <p:nvSpPr>
            <p:cNvPr id="7" name="圆角矩形 6"/>
            <p:cNvSpPr/>
            <p:nvPr/>
          </p:nvSpPr>
          <p:spPr>
            <a:xfrm>
              <a:off x="1167484" y="1054955"/>
              <a:ext cx="4576882" cy="636489"/>
            </a:xfrm>
            <a:prstGeom prst="roundRect">
              <a:avLst>
                <a:gd name="adj" fmla="val 4910"/>
              </a:avLst>
            </a:prstGeom>
            <a:solidFill>
              <a:srgbClr val="B28F50"/>
            </a:solidFill>
            <a:ln w="25400" cap="flat" cmpd="sng" algn="ctr">
              <a:solidFill>
                <a:srgbClr val="B28F50"/>
              </a:solidFill>
              <a:prstDash val="solid"/>
            </a:ln>
            <a:effectLst>
              <a:outerShdw blurRad="50800" dist="38100" dir="2700000" algn="tl" rotWithShape="0">
                <a:prstClr val="black">
                  <a:alpha val="32000"/>
                </a:prstClr>
              </a:outerShdw>
            </a:effectLst>
          </p:spPr>
          <p:txBody>
            <a:bodyPr rtlCol="0" anchor="ctr"/>
            <a:lstStyle/>
            <a:p>
              <a:pPr algn="ctr" defTabSz="1217930">
                <a:defRPr/>
              </a:pPr>
              <a:endParaRPr lang="en-US" sz="1600" kern="0">
                <a:solidFill>
                  <a:sysClr val="window" lastClr="FFFFFF"/>
                </a:solidFill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  <p:sp>
          <p:nvSpPr>
            <p:cNvPr id="8" name="圆角矩形 7"/>
            <p:cNvSpPr/>
            <p:nvPr/>
          </p:nvSpPr>
          <p:spPr>
            <a:xfrm>
              <a:off x="1167484" y="1054956"/>
              <a:ext cx="1354683" cy="636489"/>
            </a:xfrm>
            <a:prstGeom prst="roundRect">
              <a:avLst>
                <a:gd name="adj" fmla="val 4910"/>
              </a:avLst>
            </a:prstGeom>
            <a:solidFill>
              <a:schemeClr val="bg2"/>
            </a:solidFill>
            <a:ln w="25400" cap="flat" cmpd="sng" algn="ctr">
              <a:noFill/>
              <a:prstDash val="solid"/>
            </a:ln>
            <a:effectLst>
              <a:outerShdw blurRad="50800" dist="101600" algn="l" rotWithShape="0">
                <a:prstClr val="black">
                  <a:alpha val="8000"/>
                </a:prstClr>
              </a:outerShdw>
            </a:effectLst>
          </p:spPr>
          <p:txBody>
            <a:bodyPr rtlCol="0" anchor="ctr"/>
            <a:lstStyle/>
            <a:p>
              <a:pPr algn="ctr" defTabSz="1217930">
                <a:defRPr/>
              </a:pPr>
              <a:endParaRPr lang="en-US" sz="1600" kern="0">
                <a:solidFill>
                  <a:sysClr val="window" lastClr="FFFFFF"/>
                </a:solidFill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5755195" y="1266734"/>
              <a:ext cx="1903624" cy="326622"/>
            </a:xfrm>
            <a:prstGeom prst="rect">
              <a:avLst/>
            </a:prstGeom>
            <a:solidFill>
              <a:srgbClr val="B28F50"/>
            </a:solidFill>
            <a:ln w="25400" cap="flat" cmpd="sng" algn="ctr">
              <a:noFill/>
              <a:prstDash val="solid"/>
            </a:ln>
            <a:effectLst>
              <a:outerShdw blurRad="50800" dist="38100" dir="2700000" algn="tl" rotWithShape="0">
                <a:prstClr val="black">
                  <a:alpha val="32000"/>
                </a:prstClr>
              </a:outerShdw>
            </a:effectLst>
          </p:spPr>
          <p:txBody>
            <a:bodyPr rtlCol="0" anchor="ctr"/>
            <a:lstStyle/>
            <a:p>
              <a:pPr algn="ctr" defTabSz="1217930">
                <a:defRPr/>
              </a:pPr>
              <a:endParaRPr lang="en-US" sz="1600" kern="0">
                <a:solidFill>
                  <a:sysClr val="window" lastClr="FFFFFF"/>
                </a:solidFill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  <p:sp>
          <p:nvSpPr>
            <p:cNvPr id="10" name="TextBox 8"/>
            <p:cNvSpPr txBox="1"/>
            <p:nvPr/>
          </p:nvSpPr>
          <p:spPr>
            <a:xfrm>
              <a:off x="5848301" y="1298950"/>
              <a:ext cx="1810518" cy="254830"/>
            </a:xfrm>
            <a:prstGeom prst="rect">
              <a:avLst/>
            </a:prstGeom>
            <a:solidFill>
              <a:srgbClr val="B28F50"/>
            </a:solidFill>
            <a:ln>
              <a:solidFill>
                <a:srgbClr val="B28F50"/>
              </a:solidFill>
            </a:ln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anose="020b0503020202020204" pitchFamily="34" charset="0"/>
                  <a:ea typeface="微软雅黑" panose="020b0503020204020204" pitchFamily="34" charset="-122"/>
                </a:defRPr>
              </a:lvl1pPr>
            </a:lstStyle>
            <a:p>
              <a:pPr algn="ctr" defTabSz="1217930">
                <a:defRPr/>
              </a:pPr>
              <a:r>
                <a:rPr lang="zh-CN" altLang="en-US" sz="1900" b="0">
                  <a:solidFill>
                    <a:srgbClr val="303136"/>
                  </a:solidFill>
                  <a:latin typeface="Arial" panose="020b0604020202020204" pitchFamily="34" charset="0"/>
                  <a:ea typeface="造字工房尚雅体演示版常规体" pitchFamily="50" charset="-122"/>
                  <a:sym typeface="Arial" panose="020b0604020202020204" pitchFamily="34" charset="0"/>
                </a:rPr>
                <a:t>输入文本</a:t>
              </a:r>
              <a:endParaRPr lang="zh-CN" altLang="en-US" sz="1900" b="0">
                <a:solidFill>
                  <a:srgbClr val="303136"/>
                </a:solidFill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  <p:sp>
          <p:nvSpPr>
            <p:cNvPr id="11" name="TextBox 9"/>
            <p:cNvSpPr txBox="1"/>
            <p:nvPr/>
          </p:nvSpPr>
          <p:spPr>
            <a:xfrm>
              <a:off x="1407616" y="1245501"/>
              <a:ext cx="874414" cy="3647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anose="020b0503020202020204" pitchFamily="34" charset="0"/>
                  <a:ea typeface="微软雅黑" panose="020b0503020204020204" pitchFamily="34" charset="-122"/>
                </a:defRPr>
              </a:lvl1pPr>
            </a:lstStyle>
            <a:p>
              <a:pPr algn="ctr" defTabSz="1217930">
                <a:defRPr/>
              </a:pPr>
              <a:r>
                <a:rPr lang="en-US" altLang="zh-CN" sz="3200" b="0">
                  <a:solidFill>
                    <a:srgbClr val="303136"/>
                  </a:solidFill>
                  <a:latin typeface="Algerian" panose="04020705040a02060702" pitchFamily="82" charset="0"/>
                  <a:ea typeface="造字工房尚雅体演示版常规体" pitchFamily="50" charset="-122"/>
                  <a:sym typeface="Arial" panose="020b0604020202020204" pitchFamily="34" charset="0"/>
                </a:rPr>
                <a:t>01</a:t>
              </a:r>
              <a:endParaRPr lang="zh-CN" altLang="en-US" sz="3200" b="0">
                <a:solidFill>
                  <a:srgbClr val="303136"/>
                </a:solidFill>
                <a:latin typeface="Algerian" panose="04020705040a02060702" pitchFamily="82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  <p:sp>
          <p:nvSpPr>
            <p:cNvPr id="12" name="TextBox 10"/>
            <p:cNvSpPr txBox="1"/>
            <p:nvPr/>
          </p:nvSpPr>
          <p:spPr>
            <a:xfrm>
              <a:off x="2542656" y="1181935"/>
              <a:ext cx="3351075" cy="3924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>
                  <a:solidFill>
                    <a:srgbClr val="30313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双击输入替换内容 </a:t>
              </a:r>
              <a:r>
                <a:rPr lang="zh-CN" altLang="en-US" sz="1400" smtClean="0">
                  <a:solidFill>
                    <a:srgbClr val="30313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双击</a:t>
              </a:r>
              <a:r>
                <a:rPr lang="zh-CN" altLang="en-US" sz="1400">
                  <a:solidFill>
                    <a:srgbClr val="30313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双击输入</a:t>
              </a:r>
              <a:endParaRPr lang="en-US" altLang="zh-CN" sz="1400">
                <a:solidFill>
                  <a:srgbClr val="30313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400">
                  <a:solidFill>
                    <a:srgbClr val="30313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替换内容双击输入替换内容 </a:t>
              </a:r>
              <a:r>
                <a:rPr lang="zh-CN" altLang="en-US" sz="1400" smtClean="0">
                  <a:solidFill>
                    <a:srgbClr val="30313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双击</a:t>
              </a:r>
              <a:endParaRPr lang="zh-CN" altLang="en-US" sz="1400">
                <a:solidFill>
                  <a:srgbClr val="303136"/>
                </a:solidFill>
                <a:latin typeface="Arial" panose="020b0604020202020204" pitchFamily="34" charset="0"/>
                <a:ea typeface="造字工房尚雅体演示版常规体" pitchFamily="50" charset="-122"/>
                <a:cs typeface="华文黑体" pitchFamily="2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859671" y="2250260"/>
            <a:ext cx="8652247" cy="848652"/>
            <a:chOff x="1178314" y="1687695"/>
            <a:chExt cx="6490030" cy="636489"/>
          </a:xfrm>
        </p:grpSpPr>
        <p:sp>
          <p:nvSpPr>
            <p:cNvPr id="14" name="圆角矩形 13"/>
            <p:cNvSpPr/>
            <p:nvPr/>
          </p:nvSpPr>
          <p:spPr>
            <a:xfrm>
              <a:off x="1178314" y="1687695"/>
              <a:ext cx="4576882" cy="636489"/>
            </a:xfrm>
            <a:prstGeom prst="roundRect">
              <a:avLst>
                <a:gd name="adj" fmla="val 4910"/>
              </a:avLst>
            </a:prstGeom>
            <a:solidFill>
              <a:srgbClr val="D4B16C"/>
            </a:solidFill>
            <a:ln w="25400" cap="flat" cmpd="sng" algn="ctr">
              <a:noFill/>
              <a:prstDash val="solid"/>
            </a:ln>
            <a:effectLst>
              <a:outerShdw blurRad="50800" dist="38100" dir="2700000" algn="tl" rotWithShape="0">
                <a:prstClr val="black">
                  <a:alpha val="32000"/>
                </a:prstClr>
              </a:outerShdw>
            </a:effectLst>
          </p:spPr>
          <p:txBody>
            <a:bodyPr rtlCol="0" anchor="ctr"/>
            <a:lstStyle/>
            <a:p>
              <a:pPr algn="ctr" defTabSz="1217930">
                <a:defRPr/>
              </a:pPr>
              <a:endParaRPr lang="en-US" sz="1600" kern="0">
                <a:solidFill>
                  <a:sysClr val="window" lastClr="FFFFFF"/>
                </a:solidFill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5755195" y="1869768"/>
              <a:ext cx="1903624" cy="326622"/>
            </a:xfrm>
            <a:prstGeom prst="rect">
              <a:avLst/>
            </a:prstGeom>
            <a:solidFill>
              <a:srgbClr val="D4B16C"/>
            </a:solidFill>
            <a:ln w="25400" cap="flat" cmpd="sng" algn="ctr">
              <a:noFill/>
              <a:prstDash val="solid"/>
            </a:ln>
            <a:effectLst>
              <a:outerShdw blurRad="50800" dist="38100" dir="2700000" algn="tl" rotWithShape="0">
                <a:prstClr val="black">
                  <a:alpha val="32000"/>
                </a:prstClr>
              </a:outerShdw>
            </a:effectLst>
          </p:spPr>
          <p:txBody>
            <a:bodyPr rtlCol="0" anchor="ctr"/>
            <a:lstStyle/>
            <a:p>
              <a:pPr algn="ctr" defTabSz="1217930">
                <a:defRPr/>
              </a:pPr>
              <a:endParaRPr lang="en-US" sz="1600" kern="0">
                <a:solidFill>
                  <a:sysClr val="window" lastClr="FFFFFF"/>
                </a:solidFill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  <p:sp>
          <p:nvSpPr>
            <p:cNvPr id="16" name="TextBox 14"/>
            <p:cNvSpPr txBox="1"/>
            <p:nvPr/>
          </p:nvSpPr>
          <p:spPr>
            <a:xfrm>
              <a:off x="1407616" y="1917774"/>
              <a:ext cx="874414" cy="3647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anose="020b0503020202020204" pitchFamily="34" charset="0"/>
                  <a:ea typeface="微软雅黑" panose="020b0503020204020204" pitchFamily="34" charset="-122"/>
                </a:defRPr>
              </a:lvl1pPr>
            </a:lstStyle>
            <a:p>
              <a:pPr algn="ctr" defTabSz="1217930">
                <a:defRPr/>
              </a:pPr>
              <a:r>
                <a:rPr lang="en-US" altLang="zh-CN" sz="3200" b="0">
                  <a:solidFill>
                    <a:srgbClr val="303136"/>
                  </a:solidFill>
                  <a:latin typeface="Algerian" panose="04020705040a02060702" pitchFamily="82" charset="0"/>
                  <a:ea typeface="造字工房尚雅体演示版常规体" pitchFamily="50" charset="-122"/>
                  <a:sym typeface="Arial" panose="020b0604020202020204" pitchFamily="34" charset="0"/>
                </a:rPr>
                <a:t>02</a:t>
              </a:r>
              <a:endParaRPr lang="zh-CN" altLang="en-US" sz="3200" b="0">
                <a:solidFill>
                  <a:srgbClr val="303136"/>
                </a:solidFill>
                <a:latin typeface="Algerian" panose="04020705040a02060702" pitchFamily="82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  <p:sp>
          <p:nvSpPr>
            <p:cNvPr id="17" name="TextBox 15"/>
            <p:cNvSpPr txBox="1"/>
            <p:nvPr/>
          </p:nvSpPr>
          <p:spPr>
            <a:xfrm>
              <a:off x="2514081" y="1800544"/>
              <a:ext cx="3351075" cy="3924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>
                  <a:solidFill>
                    <a:srgbClr val="30313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双击输入替换内容 </a:t>
              </a:r>
              <a:r>
                <a:rPr lang="zh-CN" altLang="en-US" sz="1400" smtClean="0">
                  <a:solidFill>
                    <a:srgbClr val="30313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双击</a:t>
              </a:r>
              <a:r>
                <a:rPr lang="zh-CN" altLang="en-US" sz="1400">
                  <a:solidFill>
                    <a:srgbClr val="30313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双击输入</a:t>
              </a:r>
              <a:endParaRPr lang="en-US" altLang="zh-CN" sz="1400">
                <a:solidFill>
                  <a:srgbClr val="30313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400">
                  <a:solidFill>
                    <a:srgbClr val="30313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替换内容双击输入替换内容 </a:t>
              </a:r>
              <a:r>
                <a:rPr lang="zh-CN" altLang="en-US" sz="1400" smtClean="0">
                  <a:solidFill>
                    <a:srgbClr val="30313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双击</a:t>
              </a:r>
              <a:endParaRPr lang="zh-CN" altLang="en-US" sz="1400">
                <a:solidFill>
                  <a:srgbClr val="303136"/>
                </a:solidFill>
                <a:latin typeface="Arial" panose="020b0604020202020204" pitchFamily="34" charset="0"/>
                <a:ea typeface="造字工房尚雅体演示版常规体" pitchFamily="50" charset="-122"/>
                <a:cs typeface="华文黑体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8" name="TextBox 16"/>
            <p:cNvSpPr txBox="1"/>
            <p:nvPr/>
          </p:nvSpPr>
          <p:spPr>
            <a:xfrm>
              <a:off x="5857826" y="1908550"/>
              <a:ext cx="1810518" cy="254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anose="020b0503020202020204" pitchFamily="34" charset="0"/>
                  <a:ea typeface="微软雅黑" panose="020b0503020204020204" pitchFamily="34" charset="-122"/>
                </a:defRPr>
              </a:lvl1pPr>
            </a:lstStyle>
            <a:p>
              <a:pPr algn="ctr" defTabSz="1217930">
                <a:defRPr/>
              </a:pPr>
              <a:r>
                <a:rPr lang="zh-CN" altLang="en-US" sz="1900" b="0">
                  <a:solidFill>
                    <a:srgbClr val="303136"/>
                  </a:solidFill>
                  <a:latin typeface="Arial" panose="020b0604020202020204" pitchFamily="34" charset="0"/>
                  <a:ea typeface="造字工房尚雅体演示版常规体" pitchFamily="50" charset="-122"/>
                  <a:sym typeface="Arial" panose="020b0604020202020204" pitchFamily="34" charset="0"/>
                </a:rPr>
                <a:t>输入文本</a:t>
              </a:r>
              <a:endParaRPr lang="zh-CN" altLang="en-US" sz="1900" b="0">
                <a:solidFill>
                  <a:srgbClr val="303136"/>
                </a:solidFill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1845233" y="3103913"/>
            <a:ext cx="8653987" cy="848655"/>
            <a:chOff x="1167484" y="2327932"/>
            <a:chExt cx="6491335" cy="636491"/>
          </a:xfrm>
        </p:grpSpPr>
        <p:sp>
          <p:nvSpPr>
            <p:cNvPr id="20" name="圆角矩形 19"/>
            <p:cNvSpPr/>
            <p:nvPr/>
          </p:nvSpPr>
          <p:spPr>
            <a:xfrm>
              <a:off x="1167484" y="2327932"/>
              <a:ext cx="4576882" cy="636489"/>
            </a:xfrm>
            <a:prstGeom prst="roundRect">
              <a:avLst>
                <a:gd name="adj" fmla="val 4910"/>
              </a:avLst>
            </a:prstGeom>
            <a:solidFill>
              <a:srgbClr val="B28F50"/>
            </a:solidFill>
            <a:ln w="25400" cap="flat" cmpd="sng" algn="ctr">
              <a:noFill/>
              <a:prstDash val="solid"/>
            </a:ln>
            <a:effectLst>
              <a:outerShdw blurRad="50800" dist="38100" dir="2700000" algn="tl" rotWithShape="0">
                <a:prstClr val="black">
                  <a:alpha val="32000"/>
                </a:prstClr>
              </a:outerShdw>
            </a:effectLst>
          </p:spPr>
          <p:txBody>
            <a:bodyPr rtlCol="0" anchor="ctr"/>
            <a:lstStyle/>
            <a:p>
              <a:pPr algn="ctr" defTabSz="1217930">
                <a:defRPr/>
              </a:pPr>
              <a:endParaRPr lang="en-US" sz="1600" ker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  <p:sp>
          <p:nvSpPr>
            <p:cNvPr id="21" name="圆角矩形 20"/>
            <p:cNvSpPr/>
            <p:nvPr/>
          </p:nvSpPr>
          <p:spPr>
            <a:xfrm>
              <a:off x="1167484" y="2327934"/>
              <a:ext cx="1354683" cy="636489"/>
            </a:xfrm>
            <a:prstGeom prst="roundRect">
              <a:avLst>
                <a:gd name="adj" fmla="val 4910"/>
              </a:avLst>
            </a:prstGeom>
            <a:solidFill>
              <a:schemeClr val="bg2"/>
            </a:solidFill>
            <a:ln w="25400" cap="flat" cmpd="sng" algn="ctr">
              <a:noFill/>
              <a:prstDash val="solid"/>
            </a:ln>
            <a:effectLst>
              <a:outerShdw blurRad="50800" dist="101600" algn="l" rotWithShape="0">
                <a:prstClr val="black">
                  <a:alpha val="8000"/>
                </a:prstClr>
              </a:outerShdw>
            </a:effectLst>
          </p:spPr>
          <p:txBody>
            <a:bodyPr rtlCol="0" anchor="ctr"/>
            <a:lstStyle/>
            <a:p>
              <a:pPr algn="ctr" defTabSz="1217930">
                <a:defRPr/>
              </a:pPr>
              <a:endParaRPr lang="en-US" sz="1600" kern="0">
                <a:solidFill>
                  <a:sysClr val="window" lastClr="FFFFFF"/>
                </a:solidFill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5755195" y="2541089"/>
              <a:ext cx="1903624" cy="326622"/>
            </a:xfrm>
            <a:prstGeom prst="rect">
              <a:avLst/>
            </a:prstGeom>
            <a:solidFill>
              <a:srgbClr val="B28F50"/>
            </a:solidFill>
            <a:ln w="25400" cap="flat" cmpd="sng" algn="ctr">
              <a:noFill/>
              <a:prstDash val="solid"/>
            </a:ln>
            <a:effectLst>
              <a:outerShdw blurRad="50800" dist="38100" dir="2700000" algn="tl" rotWithShape="0">
                <a:prstClr val="black">
                  <a:alpha val="32000"/>
                </a:prstClr>
              </a:outerShdw>
            </a:effectLst>
          </p:spPr>
          <p:txBody>
            <a:bodyPr rtlCol="0" anchor="ctr"/>
            <a:lstStyle/>
            <a:p>
              <a:pPr algn="ctr" defTabSz="1217930">
                <a:defRPr/>
              </a:pPr>
              <a:endParaRPr lang="en-US" sz="1600" kern="0">
                <a:solidFill>
                  <a:sysClr val="window" lastClr="FFFFFF"/>
                </a:solidFill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  <p:sp>
          <p:nvSpPr>
            <p:cNvPr id="23" name="TextBox 21"/>
            <p:cNvSpPr txBox="1"/>
            <p:nvPr/>
          </p:nvSpPr>
          <p:spPr>
            <a:xfrm>
              <a:off x="1407616" y="2537008"/>
              <a:ext cx="874414" cy="3647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anose="020b0503020202020204" pitchFamily="34" charset="0"/>
                  <a:ea typeface="微软雅黑" panose="020b0503020204020204" pitchFamily="34" charset="-122"/>
                </a:defRPr>
              </a:lvl1pPr>
            </a:lstStyle>
            <a:p>
              <a:pPr algn="ctr" defTabSz="1217930">
                <a:defRPr/>
              </a:pPr>
              <a:r>
                <a:rPr lang="en-US" altLang="zh-CN" sz="3200" b="0">
                  <a:solidFill>
                    <a:srgbClr val="303136"/>
                  </a:solidFill>
                  <a:latin typeface="Algerian" panose="04020705040a02060702" pitchFamily="82" charset="0"/>
                  <a:ea typeface="造字工房尚雅体演示版常规体" pitchFamily="50" charset="-122"/>
                  <a:sym typeface="Arial" panose="020b0604020202020204" pitchFamily="34" charset="0"/>
                </a:rPr>
                <a:t>03</a:t>
              </a:r>
              <a:endParaRPr lang="zh-CN" altLang="en-US" sz="3200" b="0">
                <a:solidFill>
                  <a:srgbClr val="303136"/>
                </a:solidFill>
                <a:latin typeface="Algerian" panose="04020705040a02060702" pitchFamily="82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  <p:sp>
          <p:nvSpPr>
            <p:cNvPr id="24" name="TextBox 22"/>
            <p:cNvSpPr txBox="1"/>
            <p:nvPr/>
          </p:nvSpPr>
          <p:spPr>
            <a:xfrm>
              <a:off x="2504556" y="2438719"/>
              <a:ext cx="3351075" cy="3924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>
                  <a:solidFill>
                    <a:srgbClr val="30313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双击输入替换内容 </a:t>
              </a:r>
              <a:r>
                <a:rPr lang="zh-CN" altLang="en-US" sz="1400" smtClean="0">
                  <a:solidFill>
                    <a:srgbClr val="30313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双击</a:t>
              </a:r>
              <a:r>
                <a:rPr lang="zh-CN" altLang="en-US" sz="1400">
                  <a:solidFill>
                    <a:srgbClr val="30313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双击输入</a:t>
              </a:r>
              <a:endParaRPr lang="en-US" altLang="zh-CN" sz="1400">
                <a:solidFill>
                  <a:srgbClr val="30313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400">
                  <a:solidFill>
                    <a:srgbClr val="30313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替换内容双击输入替换内容 </a:t>
              </a:r>
              <a:r>
                <a:rPr lang="zh-CN" altLang="en-US" sz="1400" smtClean="0">
                  <a:solidFill>
                    <a:srgbClr val="30313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双击</a:t>
              </a:r>
              <a:endParaRPr lang="zh-CN" altLang="en-US" sz="1400">
                <a:solidFill>
                  <a:srgbClr val="303136"/>
                </a:solidFill>
                <a:latin typeface="Arial" panose="020b0604020202020204" pitchFamily="34" charset="0"/>
                <a:ea typeface="造字工房尚雅体演示版常规体" pitchFamily="50" charset="-122"/>
                <a:cs typeface="华文黑体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25" name="TextBox 23"/>
            <p:cNvSpPr txBox="1"/>
            <p:nvPr/>
          </p:nvSpPr>
          <p:spPr>
            <a:xfrm>
              <a:off x="5829251" y="2565775"/>
              <a:ext cx="1810518" cy="254830"/>
            </a:xfrm>
            <a:prstGeom prst="rect">
              <a:avLst/>
            </a:prstGeom>
            <a:solidFill>
              <a:srgbClr val="B28F50"/>
            </a:solidFill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anose="020b0503020202020204" pitchFamily="34" charset="0"/>
                  <a:ea typeface="微软雅黑" panose="020b0503020204020204" pitchFamily="34" charset="-122"/>
                </a:defRPr>
              </a:lvl1pPr>
            </a:lstStyle>
            <a:p>
              <a:pPr algn="ctr" defTabSz="1217930">
                <a:defRPr/>
              </a:pPr>
              <a:r>
                <a:rPr lang="zh-CN" altLang="en-US" sz="1900" b="0">
                  <a:solidFill>
                    <a:srgbClr val="303136"/>
                  </a:solidFill>
                  <a:latin typeface="Arial" panose="020b0604020202020204" pitchFamily="34" charset="0"/>
                  <a:ea typeface="造字工房尚雅体演示版常规体" pitchFamily="50" charset="-122"/>
                  <a:sym typeface="Arial" panose="020b0604020202020204" pitchFamily="34" charset="0"/>
                </a:rPr>
                <a:t>输入文本</a:t>
              </a:r>
              <a:endParaRPr lang="zh-CN" altLang="en-US" sz="1900" b="0">
                <a:solidFill>
                  <a:srgbClr val="303136"/>
                </a:solidFill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1859672" y="3947563"/>
            <a:ext cx="8639549" cy="848652"/>
            <a:chOff x="1178314" y="2960672"/>
            <a:chExt cx="6480505" cy="636489"/>
          </a:xfrm>
        </p:grpSpPr>
        <p:sp>
          <p:nvSpPr>
            <p:cNvPr id="27" name="圆角矩形 26"/>
            <p:cNvSpPr/>
            <p:nvPr/>
          </p:nvSpPr>
          <p:spPr>
            <a:xfrm>
              <a:off x="1178314" y="2960672"/>
              <a:ext cx="4576882" cy="636489"/>
            </a:xfrm>
            <a:prstGeom prst="roundRect">
              <a:avLst>
                <a:gd name="adj" fmla="val 4910"/>
              </a:avLst>
            </a:prstGeom>
            <a:solidFill>
              <a:srgbClr val="D4B16C"/>
            </a:solidFill>
            <a:ln w="25400" cap="flat" cmpd="sng" algn="ctr">
              <a:noFill/>
              <a:prstDash val="solid"/>
            </a:ln>
            <a:effectLst>
              <a:outerShdw blurRad="50800" dist="38100" dir="2700000" algn="tl" rotWithShape="0">
                <a:prstClr val="black">
                  <a:alpha val="32000"/>
                </a:prstClr>
              </a:outerShdw>
            </a:effectLst>
          </p:spPr>
          <p:txBody>
            <a:bodyPr rtlCol="0" anchor="ctr"/>
            <a:lstStyle/>
            <a:p>
              <a:pPr algn="ctr" defTabSz="1217930">
                <a:defRPr/>
              </a:pPr>
              <a:endParaRPr lang="en-US" sz="1600" kern="0">
                <a:solidFill>
                  <a:sysClr val="window" lastClr="FFFFFF"/>
                </a:solidFill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5755195" y="3145340"/>
              <a:ext cx="1903624" cy="326622"/>
            </a:xfrm>
            <a:prstGeom prst="rect">
              <a:avLst/>
            </a:prstGeom>
            <a:solidFill>
              <a:srgbClr val="D4B16C"/>
            </a:solidFill>
            <a:ln w="25400" cap="flat" cmpd="sng" algn="ctr">
              <a:noFill/>
              <a:prstDash val="solid"/>
            </a:ln>
            <a:effectLst>
              <a:outerShdw blurRad="50800" dist="38100" dir="2700000" algn="tl" rotWithShape="0">
                <a:prstClr val="black">
                  <a:alpha val="32000"/>
                </a:prstClr>
              </a:outerShdw>
            </a:effectLst>
          </p:spPr>
          <p:txBody>
            <a:bodyPr rtlCol="0" anchor="ctr"/>
            <a:lstStyle/>
            <a:p>
              <a:pPr algn="ctr" defTabSz="1217930">
                <a:defRPr/>
              </a:pPr>
              <a:endParaRPr lang="en-US" sz="1600" kern="0">
                <a:solidFill>
                  <a:sysClr val="window" lastClr="FFFFFF"/>
                </a:solidFill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  <p:sp>
          <p:nvSpPr>
            <p:cNvPr id="29" name="TextBox 27"/>
            <p:cNvSpPr txBox="1"/>
            <p:nvPr/>
          </p:nvSpPr>
          <p:spPr>
            <a:xfrm>
              <a:off x="1407616" y="3170025"/>
              <a:ext cx="874414" cy="3647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anose="020b0503020202020204" pitchFamily="34" charset="0"/>
                  <a:ea typeface="微软雅黑" panose="020b0503020204020204" pitchFamily="34" charset="-122"/>
                </a:defRPr>
              </a:lvl1pPr>
            </a:lstStyle>
            <a:p>
              <a:pPr algn="ctr" defTabSz="1217930">
                <a:defRPr/>
              </a:pPr>
              <a:r>
                <a:rPr lang="en-US" altLang="zh-CN" sz="3200" b="0">
                  <a:solidFill>
                    <a:srgbClr val="303136"/>
                  </a:solidFill>
                  <a:latin typeface="Algerian" panose="04020705040a02060702" pitchFamily="82" charset="0"/>
                  <a:ea typeface="造字工房尚雅体演示版常规体" pitchFamily="50" charset="-122"/>
                  <a:sym typeface="Arial" panose="020b0604020202020204" pitchFamily="34" charset="0"/>
                </a:rPr>
                <a:t>04</a:t>
              </a:r>
              <a:endParaRPr lang="zh-CN" altLang="en-US" sz="3200" b="0">
                <a:solidFill>
                  <a:srgbClr val="303136"/>
                </a:solidFill>
                <a:latin typeface="Algerian" panose="04020705040a02060702" pitchFamily="82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  <p:sp>
          <p:nvSpPr>
            <p:cNvPr id="30" name="TextBox 28"/>
            <p:cNvSpPr txBox="1"/>
            <p:nvPr/>
          </p:nvSpPr>
          <p:spPr>
            <a:xfrm>
              <a:off x="2495031" y="3076894"/>
              <a:ext cx="3351075" cy="3924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>
                  <a:solidFill>
                    <a:srgbClr val="30313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双击输入替换内容 </a:t>
              </a:r>
              <a:r>
                <a:rPr lang="zh-CN" altLang="en-US" sz="1400" smtClean="0">
                  <a:solidFill>
                    <a:srgbClr val="30313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双击</a:t>
              </a:r>
              <a:r>
                <a:rPr lang="zh-CN" altLang="en-US" sz="1400">
                  <a:solidFill>
                    <a:srgbClr val="30313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双击输入</a:t>
              </a:r>
              <a:endParaRPr lang="en-US" altLang="zh-CN" sz="1400">
                <a:solidFill>
                  <a:srgbClr val="30313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400">
                  <a:solidFill>
                    <a:srgbClr val="30313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替换内容双击输入替换内容 </a:t>
              </a:r>
              <a:r>
                <a:rPr lang="zh-CN" altLang="en-US" sz="1400" smtClean="0">
                  <a:solidFill>
                    <a:srgbClr val="30313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双击</a:t>
              </a:r>
              <a:endParaRPr lang="zh-CN" altLang="en-US" sz="1400">
                <a:solidFill>
                  <a:srgbClr val="303136"/>
                </a:solidFill>
                <a:latin typeface="Arial" panose="020b0604020202020204" pitchFamily="34" charset="0"/>
                <a:ea typeface="造字工房尚雅体演示版常规体" pitchFamily="50" charset="-122"/>
                <a:cs typeface="华文黑体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31" name="TextBox 29"/>
            <p:cNvSpPr txBox="1"/>
            <p:nvPr/>
          </p:nvSpPr>
          <p:spPr>
            <a:xfrm>
              <a:off x="5781626" y="3165850"/>
              <a:ext cx="1810518" cy="254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anose="020b0503020202020204" pitchFamily="34" charset="0"/>
                  <a:ea typeface="微软雅黑" panose="020b0503020204020204" pitchFamily="34" charset="-122"/>
                </a:defRPr>
              </a:lvl1pPr>
            </a:lstStyle>
            <a:p>
              <a:pPr algn="ctr" defTabSz="1217930">
                <a:defRPr/>
              </a:pPr>
              <a:r>
                <a:rPr lang="zh-CN" altLang="en-US" sz="1900" b="0">
                  <a:solidFill>
                    <a:srgbClr val="303136"/>
                  </a:solidFill>
                  <a:latin typeface="Arial" panose="020b0604020202020204" pitchFamily="34" charset="0"/>
                  <a:ea typeface="造字工房尚雅体演示版常规体" pitchFamily="50" charset="-122"/>
                  <a:sym typeface="Arial" panose="020b0604020202020204" pitchFamily="34" charset="0"/>
                </a:rPr>
                <a:t>输入文本</a:t>
              </a:r>
              <a:endParaRPr lang="zh-CN" altLang="en-US" sz="1900" b="0">
                <a:solidFill>
                  <a:srgbClr val="303136"/>
                </a:solidFill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1845233" y="4796217"/>
            <a:ext cx="8653987" cy="848653"/>
            <a:chOff x="1167484" y="3597161"/>
            <a:chExt cx="6491335" cy="636490"/>
          </a:xfrm>
        </p:grpSpPr>
        <p:sp>
          <p:nvSpPr>
            <p:cNvPr id="33" name="圆角矩形 32"/>
            <p:cNvSpPr/>
            <p:nvPr/>
          </p:nvSpPr>
          <p:spPr>
            <a:xfrm>
              <a:off x="1167484" y="3597161"/>
              <a:ext cx="4576882" cy="636489"/>
            </a:xfrm>
            <a:prstGeom prst="roundRect">
              <a:avLst>
                <a:gd name="adj" fmla="val 4910"/>
              </a:avLst>
            </a:prstGeom>
            <a:solidFill>
              <a:srgbClr val="B28F50"/>
            </a:solidFill>
            <a:ln w="25400" cap="flat" cmpd="sng" algn="ctr">
              <a:noFill/>
              <a:prstDash val="solid"/>
            </a:ln>
            <a:effectLst>
              <a:outerShdw blurRad="50800" dist="38100" dir="2700000" algn="tl" rotWithShape="0">
                <a:prstClr val="black">
                  <a:alpha val="32000"/>
                </a:prstClr>
              </a:outerShdw>
            </a:effectLst>
          </p:spPr>
          <p:txBody>
            <a:bodyPr rtlCol="0" anchor="ctr"/>
            <a:lstStyle/>
            <a:p>
              <a:pPr algn="ctr" defTabSz="1217930">
                <a:defRPr/>
              </a:pPr>
              <a:endParaRPr lang="en-US" sz="1600" kern="0">
                <a:solidFill>
                  <a:sysClr val="window" lastClr="FFFFFF"/>
                </a:solidFill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  <p:sp>
          <p:nvSpPr>
            <p:cNvPr id="34" name="圆角矩形 33"/>
            <p:cNvSpPr/>
            <p:nvPr/>
          </p:nvSpPr>
          <p:spPr>
            <a:xfrm>
              <a:off x="1167484" y="3597162"/>
              <a:ext cx="1354683" cy="636489"/>
            </a:xfrm>
            <a:prstGeom prst="roundRect">
              <a:avLst>
                <a:gd name="adj" fmla="val 4910"/>
              </a:avLst>
            </a:prstGeom>
            <a:solidFill>
              <a:schemeClr val="bg2"/>
            </a:solidFill>
            <a:ln w="25400" cap="flat" cmpd="sng" algn="ctr">
              <a:noFill/>
              <a:prstDash val="solid"/>
            </a:ln>
            <a:effectLst>
              <a:outerShdw blurRad="50800" dist="101600" algn="l" rotWithShape="0">
                <a:prstClr val="black">
                  <a:alpha val="8000"/>
                </a:prstClr>
              </a:outerShdw>
            </a:effectLst>
          </p:spPr>
          <p:txBody>
            <a:bodyPr rtlCol="0" anchor="ctr"/>
            <a:lstStyle/>
            <a:p>
              <a:pPr algn="ctr" defTabSz="1217930">
                <a:defRPr/>
              </a:pPr>
              <a:endParaRPr lang="en-US" sz="1600" kern="0">
                <a:solidFill>
                  <a:sysClr val="window" lastClr="FFFFFF"/>
                </a:solidFill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5755195" y="3750847"/>
              <a:ext cx="1903624" cy="326622"/>
            </a:xfrm>
            <a:prstGeom prst="rect">
              <a:avLst/>
            </a:prstGeom>
            <a:solidFill>
              <a:srgbClr val="B28F50"/>
            </a:solidFill>
            <a:ln w="25400" cap="flat" cmpd="sng" algn="ctr">
              <a:noFill/>
              <a:prstDash val="solid"/>
            </a:ln>
            <a:effectLst>
              <a:outerShdw blurRad="50800" dist="38100" dir="2700000" algn="tl" rotWithShape="0">
                <a:prstClr val="black">
                  <a:alpha val="32000"/>
                </a:prstClr>
              </a:outerShdw>
            </a:effectLst>
          </p:spPr>
          <p:txBody>
            <a:bodyPr rtlCol="0" anchor="ctr"/>
            <a:lstStyle/>
            <a:p>
              <a:pPr algn="ctr" defTabSz="1217930">
                <a:defRPr/>
              </a:pPr>
              <a:endParaRPr lang="en-US" sz="1600" kern="0">
                <a:solidFill>
                  <a:sysClr val="window" lastClr="FFFFFF"/>
                </a:solidFill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  <p:sp>
          <p:nvSpPr>
            <p:cNvPr id="36" name="TextBox 34"/>
            <p:cNvSpPr txBox="1"/>
            <p:nvPr/>
          </p:nvSpPr>
          <p:spPr>
            <a:xfrm>
              <a:off x="1407616" y="3803041"/>
              <a:ext cx="874414" cy="3647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anose="020b0503020202020204" pitchFamily="34" charset="0"/>
                  <a:ea typeface="微软雅黑" panose="020b0503020204020204" pitchFamily="34" charset="-122"/>
                </a:defRPr>
              </a:lvl1pPr>
            </a:lstStyle>
            <a:p>
              <a:pPr algn="ctr" defTabSz="1217930">
                <a:defRPr/>
              </a:pPr>
              <a:r>
                <a:rPr lang="en-US" altLang="zh-CN" sz="3200" b="0">
                  <a:solidFill>
                    <a:srgbClr val="303136"/>
                  </a:solidFill>
                  <a:latin typeface="Algerian" panose="04020705040a02060702" pitchFamily="82" charset="0"/>
                  <a:ea typeface="造字工房尚雅体演示版常规体" pitchFamily="50" charset="-122"/>
                  <a:sym typeface="Arial" panose="020b0604020202020204" pitchFamily="34" charset="0"/>
                </a:rPr>
                <a:t>05</a:t>
              </a:r>
              <a:endParaRPr lang="zh-CN" altLang="en-US" sz="3200" b="0">
                <a:solidFill>
                  <a:srgbClr val="303136"/>
                </a:solidFill>
                <a:latin typeface="Algerian" panose="04020705040a02060702" pitchFamily="82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  <p:sp>
          <p:nvSpPr>
            <p:cNvPr id="37" name="TextBox 35"/>
            <p:cNvSpPr txBox="1"/>
            <p:nvPr/>
          </p:nvSpPr>
          <p:spPr>
            <a:xfrm>
              <a:off x="2495031" y="3696019"/>
              <a:ext cx="3351075" cy="3924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>
                  <a:solidFill>
                    <a:srgbClr val="30313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双击输入替换内容 </a:t>
              </a:r>
              <a:r>
                <a:rPr lang="zh-CN" altLang="en-US" sz="1400" smtClean="0">
                  <a:solidFill>
                    <a:srgbClr val="30313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双击</a:t>
              </a:r>
              <a:r>
                <a:rPr lang="zh-CN" altLang="en-US" sz="1400">
                  <a:solidFill>
                    <a:srgbClr val="30313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双击输入</a:t>
              </a:r>
              <a:endParaRPr lang="en-US" altLang="zh-CN" sz="1400">
                <a:solidFill>
                  <a:srgbClr val="30313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400">
                  <a:solidFill>
                    <a:srgbClr val="30313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替换内容双击输入替换内容 </a:t>
              </a:r>
              <a:r>
                <a:rPr lang="zh-CN" altLang="en-US" sz="1400" smtClean="0">
                  <a:solidFill>
                    <a:srgbClr val="30313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双击</a:t>
              </a:r>
              <a:endParaRPr lang="zh-CN" altLang="en-US" sz="1400">
                <a:solidFill>
                  <a:srgbClr val="303136"/>
                </a:solidFill>
                <a:latin typeface="Arial" panose="020b0604020202020204" pitchFamily="34" charset="0"/>
                <a:ea typeface="造字工房尚雅体演示版常规体" pitchFamily="50" charset="-122"/>
                <a:cs typeface="华文黑体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38" name="TextBox 36"/>
            <p:cNvSpPr txBox="1"/>
            <p:nvPr/>
          </p:nvSpPr>
          <p:spPr>
            <a:xfrm>
              <a:off x="5791151" y="3775450"/>
              <a:ext cx="1810518" cy="254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anose="020b0503020202020204" pitchFamily="34" charset="0"/>
                  <a:ea typeface="微软雅黑" panose="020b0503020204020204" pitchFamily="34" charset="-122"/>
                </a:defRPr>
              </a:lvl1pPr>
            </a:lstStyle>
            <a:p>
              <a:pPr algn="ctr" defTabSz="1217930">
                <a:defRPr/>
              </a:pPr>
              <a:r>
                <a:rPr lang="zh-CN" altLang="en-US" sz="1900" b="0">
                  <a:solidFill>
                    <a:srgbClr val="303136"/>
                  </a:solidFill>
                  <a:latin typeface="Arial" panose="020b0604020202020204" pitchFamily="34" charset="0"/>
                  <a:ea typeface="造字工房尚雅体演示版常规体" pitchFamily="50" charset="-122"/>
                  <a:sym typeface="Arial" panose="020b0604020202020204" pitchFamily="34" charset="0"/>
                </a:rPr>
                <a:t>输入文本</a:t>
              </a:r>
              <a:endParaRPr lang="zh-CN" altLang="en-US" sz="1900" b="0">
                <a:solidFill>
                  <a:srgbClr val="303136"/>
                </a:solidFill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1763384" y="1537916"/>
            <a:ext cx="253971" cy="4038968"/>
            <a:chOff x="2994962" y="701248"/>
            <a:chExt cx="324036" cy="4692862"/>
          </a:xfrm>
        </p:grpSpPr>
        <p:grpSp>
          <p:nvGrpSpPr>
            <p:cNvPr id="40" name="组合 39"/>
            <p:cNvGrpSpPr/>
            <p:nvPr/>
          </p:nvGrpSpPr>
          <p:grpSpPr>
            <a:xfrm>
              <a:off x="2994962" y="701248"/>
              <a:ext cx="324036" cy="263280"/>
              <a:chOff x="2994962" y="557232"/>
              <a:chExt cx="324036" cy="263280"/>
            </a:xfrm>
          </p:grpSpPr>
          <p:sp>
            <p:nvSpPr>
              <p:cNvPr id="80" name="空心弧 79"/>
              <p:cNvSpPr/>
              <p:nvPr/>
            </p:nvSpPr>
            <p:spPr>
              <a:xfrm>
                <a:off x="2994962" y="557232"/>
                <a:ext cx="324036" cy="175520"/>
              </a:xfrm>
              <a:prstGeom prst="blockArc">
                <a:avLst/>
              </a:prstGeom>
              <a:gradFill flip="none" rotWithShape="1">
                <a:gsLst>
                  <a:gs pos="0">
                    <a:sysClr val="windowText" lastClr="000000">
                      <a:lumMod val="50000"/>
                      <a:lumOff val="50000"/>
                      <a:shade val="30000"/>
                      <a:satMod val="115000"/>
                    </a:sysClr>
                  </a:gs>
                  <a:gs pos="50000">
                    <a:sysClr val="windowText" lastClr="000000">
                      <a:lumMod val="50000"/>
                      <a:lumOff val="50000"/>
                      <a:shade val="67500"/>
                      <a:satMod val="115000"/>
                    </a:sysClr>
                  </a:gs>
                  <a:gs pos="100000">
                    <a:sysClr val="windowText" lastClr="000000">
                      <a:lumMod val="50000"/>
                      <a:lumOff val="50000"/>
                      <a:shade val="100000"/>
                      <a:satMod val="115000"/>
                    </a:sysClr>
                  </a:gs>
                </a:gsLst>
                <a:path path="circle">
                  <a:fillToRect l="50000" t="50000" r="50000" b="50000"/>
                </a:path>
              </a:gradFill>
              <a:ln w="25400" cap="flat" cmpd="sng" algn="ctr">
                <a:noFill/>
                <a:prstDash val="solid"/>
              </a:ln>
              <a:effectLst/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txBody>
              <a:bodyPr rtlCol="0" anchor="ctr"/>
              <a:lstStyle/>
              <a:p>
                <a:pPr algn="ctr" defTabSz="1217930">
                  <a:defRPr/>
                </a:pPr>
                <a:endParaRPr lang="en-US" sz="1600" kern="0">
                  <a:solidFill>
                    <a:sysClr val="windowText" lastClr="000000"/>
                  </a:solidFill>
                  <a:latin typeface="Arial" panose="020b0604020202020204" pitchFamily="34" charset="0"/>
                  <a:ea typeface="造字工房尚雅体演示版常规体" pitchFamily="50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1" name="空心弧 80"/>
              <p:cNvSpPr/>
              <p:nvPr/>
            </p:nvSpPr>
            <p:spPr>
              <a:xfrm>
                <a:off x="2994962" y="644992"/>
                <a:ext cx="324036" cy="175520"/>
              </a:xfrm>
              <a:prstGeom prst="blockArc">
                <a:avLst/>
              </a:prstGeom>
              <a:gradFill flip="none" rotWithShape="1">
                <a:gsLst>
                  <a:gs pos="0">
                    <a:sysClr val="windowText" lastClr="000000">
                      <a:lumMod val="50000"/>
                      <a:lumOff val="50000"/>
                      <a:shade val="30000"/>
                      <a:satMod val="115000"/>
                    </a:sysClr>
                  </a:gs>
                  <a:gs pos="50000">
                    <a:sysClr val="windowText" lastClr="000000">
                      <a:lumMod val="50000"/>
                      <a:lumOff val="50000"/>
                      <a:shade val="67500"/>
                      <a:satMod val="115000"/>
                    </a:sysClr>
                  </a:gs>
                  <a:gs pos="100000">
                    <a:sysClr val="windowText" lastClr="000000">
                      <a:lumMod val="50000"/>
                      <a:lumOff val="50000"/>
                      <a:shade val="100000"/>
                      <a:satMod val="115000"/>
                    </a:sysClr>
                  </a:gs>
                </a:gsLst>
                <a:path path="circle">
                  <a:fillToRect l="50000" t="50000" r="50000" b="50000"/>
                </a:path>
              </a:gradFill>
              <a:ln w="25400" cap="flat" cmpd="sng" algn="ctr">
                <a:noFill/>
                <a:prstDash val="solid"/>
              </a:ln>
              <a:effectLst/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txBody>
              <a:bodyPr rtlCol="0" anchor="ctr"/>
              <a:lstStyle/>
              <a:p>
                <a:pPr algn="ctr" defTabSz="1217930">
                  <a:defRPr/>
                </a:pPr>
                <a:endParaRPr lang="en-US" sz="1600" kern="0">
                  <a:solidFill>
                    <a:sysClr val="windowText" lastClr="000000"/>
                  </a:solidFill>
                  <a:latin typeface="Arial" panose="020b0604020202020204" pitchFamily="34" charset="0"/>
                  <a:ea typeface="造字工房尚雅体演示版常规体" pitchFamily="50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41" name="组合 40"/>
            <p:cNvGrpSpPr/>
            <p:nvPr/>
          </p:nvGrpSpPr>
          <p:grpSpPr>
            <a:xfrm>
              <a:off x="2994962" y="1041704"/>
              <a:ext cx="324036" cy="263280"/>
              <a:chOff x="2994962" y="557232"/>
              <a:chExt cx="324036" cy="263280"/>
            </a:xfrm>
          </p:grpSpPr>
          <p:sp>
            <p:nvSpPr>
              <p:cNvPr id="78" name="空心弧 77"/>
              <p:cNvSpPr/>
              <p:nvPr/>
            </p:nvSpPr>
            <p:spPr>
              <a:xfrm>
                <a:off x="2994962" y="557232"/>
                <a:ext cx="324036" cy="175520"/>
              </a:xfrm>
              <a:prstGeom prst="blockArc">
                <a:avLst/>
              </a:prstGeom>
              <a:gradFill flip="none" rotWithShape="1">
                <a:gsLst>
                  <a:gs pos="0">
                    <a:sysClr val="windowText" lastClr="000000">
                      <a:lumMod val="50000"/>
                      <a:lumOff val="50000"/>
                      <a:shade val="30000"/>
                      <a:satMod val="115000"/>
                    </a:sysClr>
                  </a:gs>
                  <a:gs pos="50000">
                    <a:sysClr val="windowText" lastClr="000000">
                      <a:lumMod val="50000"/>
                      <a:lumOff val="50000"/>
                      <a:shade val="67500"/>
                      <a:satMod val="115000"/>
                    </a:sysClr>
                  </a:gs>
                  <a:gs pos="100000">
                    <a:sysClr val="windowText" lastClr="000000">
                      <a:lumMod val="50000"/>
                      <a:lumOff val="50000"/>
                      <a:shade val="100000"/>
                      <a:satMod val="115000"/>
                    </a:sysClr>
                  </a:gs>
                </a:gsLst>
                <a:path path="circle">
                  <a:fillToRect l="50000" t="50000" r="50000" b="50000"/>
                </a:path>
              </a:gradFill>
              <a:ln w="25400" cap="flat" cmpd="sng" algn="ctr">
                <a:noFill/>
                <a:prstDash val="solid"/>
              </a:ln>
              <a:effectLst/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txBody>
              <a:bodyPr rtlCol="0" anchor="ctr"/>
              <a:lstStyle/>
              <a:p>
                <a:pPr algn="ctr" defTabSz="1217930">
                  <a:defRPr/>
                </a:pPr>
                <a:endParaRPr lang="en-US" sz="1600" kern="0">
                  <a:solidFill>
                    <a:sysClr val="windowText" lastClr="000000"/>
                  </a:solidFill>
                  <a:latin typeface="Arial" panose="020b0604020202020204" pitchFamily="34" charset="0"/>
                  <a:ea typeface="造字工房尚雅体演示版常规体" pitchFamily="50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9" name="空心弧 78"/>
              <p:cNvSpPr/>
              <p:nvPr/>
            </p:nvSpPr>
            <p:spPr>
              <a:xfrm>
                <a:off x="2994962" y="644992"/>
                <a:ext cx="324036" cy="175520"/>
              </a:xfrm>
              <a:prstGeom prst="blockArc">
                <a:avLst/>
              </a:prstGeom>
              <a:gradFill flip="none" rotWithShape="1">
                <a:gsLst>
                  <a:gs pos="0">
                    <a:sysClr val="windowText" lastClr="000000">
                      <a:lumMod val="50000"/>
                      <a:lumOff val="50000"/>
                      <a:shade val="30000"/>
                      <a:satMod val="115000"/>
                    </a:sysClr>
                  </a:gs>
                  <a:gs pos="50000">
                    <a:sysClr val="windowText" lastClr="000000">
                      <a:lumMod val="50000"/>
                      <a:lumOff val="50000"/>
                      <a:shade val="67500"/>
                      <a:satMod val="115000"/>
                    </a:sysClr>
                  </a:gs>
                  <a:gs pos="100000">
                    <a:sysClr val="windowText" lastClr="000000">
                      <a:lumMod val="50000"/>
                      <a:lumOff val="50000"/>
                      <a:shade val="100000"/>
                      <a:satMod val="115000"/>
                    </a:sysClr>
                  </a:gs>
                </a:gsLst>
                <a:path path="circle">
                  <a:fillToRect l="50000" t="50000" r="50000" b="50000"/>
                </a:path>
              </a:gradFill>
              <a:ln w="25400" cap="flat" cmpd="sng" algn="ctr">
                <a:noFill/>
                <a:prstDash val="solid"/>
              </a:ln>
              <a:effectLst/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txBody>
              <a:bodyPr rtlCol="0" anchor="ctr"/>
              <a:lstStyle/>
              <a:p>
                <a:pPr algn="ctr" defTabSz="1217930">
                  <a:defRPr/>
                </a:pPr>
                <a:endParaRPr lang="en-US" sz="1600" kern="0">
                  <a:solidFill>
                    <a:sysClr val="windowText" lastClr="000000"/>
                  </a:solidFill>
                  <a:latin typeface="Arial" panose="020b0604020202020204" pitchFamily="34" charset="0"/>
                  <a:ea typeface="造字工房尚雅体演示版常规体" pitchFamily="50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42" name="组合 41"/>
            <p:cNvGrpSpPr/>
            <p:nvPr/>
          </p:nvGrpSpPr>
          <p:grpSpPr>
            <a:xfrm>
              <a:off x="2994962" y="1382769"/>
              <a:ext cx="324036" cy="263280"/>
              <a:chOff x="2994962" y="557232"/>
              <a:chExt cx="324036" cy="263280"/>
            </a:xfrm>
          </p:grpSpPr>
          <p:sp>
            <p:nvSpPr>
              <p:cNvPr id="76" name="空心弧 75"/>
              <p:cNvSpPr/>
              <p:nvPr/>
            </p:nvSpPr>
            <p:spPr>
              <a:xfrm>
                <a:off x="2994962" y="557232"/>
                <a:ext cx="324036" cy="175520"/>
              </a:xfrm>
              <a:prstGeom prst="blockArc">
                <a:avLst/>
              </a:prstGeom>
              <a:gradFill flip="none" rotWithShape="1">
                <a:gsLst>
                  <a:gs pos="0">
                    <a:sysClr val="windowText" lastClr="000000">
                      <a:lumMod val="50000"/>
                      <a:lumOff val="50000"/>
                      <a:shade val="30000"/>
                      <a:satMod val="115000"/>
                    </a:sysClr>
                  </a:gs>
                  <a:gs pos="50000">
                    <a:sysClr val="windowText" lastClr="000000">
                      <a:lumMod val="50000"/>
                      <a:lumOff val="50000"/>
                      <a:shade val="67500"/>
                      <a:satMod val="115000"/>
                    </a:sysClr>
                  </a:gs>
                  <a:gs pos="100000">
                    <a:sysClr val="windowText" lastClr="000000">
                      <a:lumMod val="50000"/>
                      <a:lumOff val="50000"/>
                      <a:shade val="100000"/>
                      <a:satMod val="115000"/>
                    </a:sysClr>
                  </a:gs>
                </a:gsLst>
                <a:path path="circle">
                  <a:fillToRect l="50000" t="50000" r="50000" b="50000"/>
                </a:path>
              </a:gradFill>
              <a:ln w="25400" cap="flat" cmpd="sng" algn="ctr">
                <a:noFill/>
                <a:prstDash val="solid"/>
              </a:ln>
              <a:effectLst/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txBody>
              <a:bodyPr rtlCol="0" anchor="ctr"/>
              <a:lstStyle/>
              <a:p>
                <a:pPr algn="ctr" defTabSz="1217930">
                  <a:defRPr/>
                </a:pPr>
                <a:endParaRPr lang="en-US" sz="1600" kern="0">
                  <a:solidFill>
                    <a:sysClr val="windowText" lastClr="000000"/>
                  </a:solidFill>
                  <a:latin typeface="Arial" panose="020b0604020202020204" pitchFamily="34" charset="0"/>
                  <a:ea typeface="造字工房尚雅体演示版常规体" pitchFamily="50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7" name="空心弧 76"/>
              <p:cNvSpPr/>
              <p:nvPr/>
            </p:nvSpPr>
            <p:spPr>
              <a:xfrm>
                <a:off x="2994962" y="644992"/>
                <a:ext cx="324036" cy="175520"/>
              </a:xfrm>
              <a:prstGeom prst="blockArc">
                <a:avLst/>
              </a:prstGeom>
              <a:gradFill flip="none" rotWithShape="1">
                <a:gsLst>
                  <a:gs pos="0">
                    <a:sysClr val="windowText" lastClr="000000">
                      <a:lumMod val="50000"/>
                      <a:lumOff val="50000"/>
                      <a:shade val="30000"/>
                      <a:satMod val="115000"/>
                    </a:sysClr>
                  </a:gs>
                  <a:gs pos="50000">
                    <a:sysClr val="windowText" lastClr="000000">
                      <a:lumMod val="50000"/>
                      <a:lumOff val="50000"/>
                      <a:shade val="67500"/>
                      <a:satMod val="115000"/>
                    </a:sysClr>
                  </a:gs>
                  <a:gs pos="100000">
                    <a:sysClr val="windowText" lastClr="000000">
                      <a:lumMod val="50000"/>
                      <a:lumOff val="50000"/>
                      <a:shade val="100000"/>
                      <a:satMod val="115000"/>
                    </a:sysClr>
                  </a:gs>
                </a:gsLst>
                <a:path path="circle">
                  <a:fillToRect l="50000" t="50000" r="50000" b="50000"/>
                </a:path>
              </a:gradFill>
              <a:ln w="25400" cap="flat" cmpd="sng" algn="ctr">
                <a:noFill/>
                <a:prstDash val="solid"/>
              </a:ln>
              <a:effectLst/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txBody>
              <a:bodyPr rtlCol="0" anchor="ctr"/>
              <a:lstStyle/>
              <a:p>
                <a:pPr algn="ctr" defTabSz="1217930">
                  <a:defRPr/>
                </a:pPr>
                <a:endParaRPr lang="en-US" sz="1600" kern="0">
                  <a:solidFill>
                    <a:sysClr val="windowText" lastClr="000000"/>
                  </a:solidFill>
                  <a:latin typeface="Arial" panose="020b0604020202020204" pitchFamily="34" charset="0"/>
                  <a:ea typeface="造字工房尚雅体演示版常规体" pitchFamily="50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43" name="组合 42"/>
            <p:cNvGrpSpPr/>
            <p:nvPr/>
          </p:nvGrpSpPr>
          <p:grpSpPr>
            <a:xfrm>
              <a:off x="2994962" y="1723225"/>
              <a:ext cx="324036" cy="263280"/>
              <a:chOff x="2994962" y="557232"/>
              <a:chExt cx="324036" cy="263280"/>
            </a:xfrm>
          </p:grpSpPr>
          <p:sp>
            <p:nvSpPr>
              <p:cNvPr id="74" name="空心弧 73"/>
              <p:cNvSpPr/>
              <p:nvPr/>
            </p:nvSpPr>
            <p:spPr>
              <a:xfrm>
                <a:off x="2994962" y="557232"/>
                <a:ext cx="324036" cy="175520"/>
              </a:xfrm>
              <a:prstGeom prst="blockArc">
                <a:avLst/>
              </a:prstGeom>
              <a:gradFill flip="none" rotWithShape="1">
                <a:gsLst>
                  <a:gs pos="0">
                    <a:sysClr val="windowText" lastClr="000000">
                      <a:lumMod val="50000"/>
                      <a:lumOff val="50000"/>
                      <a:shade val="30000"/>
                      <a:satMod val="115000"/>
                    </a:sysClr>
                  </a:gs>
                  <a:gs pos="50000">
                    <a:sysClr val="windowText" lastClr="000000">
                      <a:lumMod val="50000"/>
                      <a:lumOff val="50000"/>
                      <a:shade val="67500"/>
                      <a:satMod val="115000"/>
                    </a:sysClr>
                  </a:gs>
                  <a:gs pos="100000">
                    <a:sysClr val="windowText" lastClr="000000">
                      <a:lumMod val="50000"/>
                      <a:lumOff val="50000"/>
                      <a:shade val="100000"/>
                      <a:satMod val="115000"/>
                    </a:sysClr>
                  </a:gs>
                </a:gsLst>
                <a:path path="circle">
                  <a:fillToRect l="50000" t="50000" r="50000" b="50000"/>
                </a:path>
              </a:gradFill>
              <a:ln w="25400" cap="flat" cmpd="sng" algn="ctr">
                <a:noFill/>
                <a:prstDash val="solid"/>
              </a:ln>
              <a:effectLst/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txBody>
              <a:bodyPr rtlCol="0" anchor="ctr"/>
              <a:lstStyle/>
              <a:p>
                <a:pPr algn="ctr" defTabSz="1217930">
                  <a:defRPr/>
                </a:pPr>
                <a:endParaRPr lang="en-US" sz="1600" kern="0">
                  <a:solidFill>
                    <a:sysClr val="windowText" lastClr="000000"/>
                  </a:solidFill>
                  <a:latin typeface="Arial" panose="020b0604020202020204" pitchFamily="34" charset="0"/>
                  <a:ea typeface="造字工房尚雅体演示版常规体" pitchFamily="50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5" name="空心弧 74"/>
              <p:cNvSpPr/>
              <p:nvPr/>
            </p:nvSpPr>
            <p:spPr>
              <a:xfrm>
                <a:off x="2994962" y="644992"/>
                <a:ext cx="324036" cy="175520"/>
              </a:xfrm>
              <a:prstGeom prst="blockArc">
                <a:avLst/>
              </a:prstGeom>
              <a:gradFill flip="none" rotWithShape="1">
                <a:gsLst>
                  <a:gs pos="0">
                    <a:sysClr val="windowText" lastClr="000000">
                      <a:lumMod val="50000"/>
                      <a:lumOff val="50000"/>
                      <a:shade val="30000"/>
                      <a:satMod val="115000"/>
                    </a:sysClr>
                  </a:gs>
                  <a:gs pos="50000">
                    <a:sysClr val="windowText" lastClr="000000">
                      <a:lumMod val="50000"/>
                      <a:lumOff val="50000"/>
                      <a:shade val="67500"/>
                      <a:satMod val="115000"/>
                    </a:sysClr>
                  </a:gs>
                  <a:gs pos="100000">
                    <a:sysClr val="windowText" lastClr="000000">
                      <a:lumMod val="50000"/>
                      <a:lumOff val="50000"/>
                      <a:shade val="100000"/>
                      <a:satMod val="115000"/>
                    </a:sysClr>
                  </a:gs>
                </a:gsLst>
                <a:path path="circle">
                  <a:fillToRect l="50000" t="50000" r="50000" b="50000"/>
                </a:path>
              </a:gradFill>
              <a:ln w="25400" cap="flat" cmpd="sng" algn="ctr">
                <a:noFill/>
                <a:prstDash val="solid"/>
              </a:ln>
              <a:effectLst/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txBody>
              <a:bodyPr rtlCol="0" anchor="ctr"/>
              <a:lstStyle/>
              <a:p>
                <a:pPr algn="ctr" defTabSz="1217930">
                  <a:defRPr/>
                </a:pPr>
                <a:endParaRPr lang="en-US" sz="1600" kern="0">
                  <a:solidFill>
                    <a:sysClr val="windowText" lastClr="000000"/>
                  </a:solidFill>
                  <a:latin typeface="Arial" panose="020b0604020202020204" pitchFamily="34" charset="0"/>
                  <a:ea typeface="造字工房尚雅体演示版常规体" pitchFamily="50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44" name="组合 43"/>
            <p:cNvGrpSpPr/>
            <p:nvPr/>
          </p:nvGrpSpPr>
          <p:grpSpPr>
            <a:xfrm>
              <a:off x="2994962" y="2064290"/>
              <a:ext cx="324036" cy="263280"/>
              <a:chOff x="2994962" y="557232"/>
              <a:chExt cx="324036" cy="263280"/>
            </a:xfrm>
          </p:grpSpPr>
          <p:sp>
            <p:nvSpPr>
              <p:cNvPr id="72" name="空心弧 71"/>
              <p:cNvSpPr/>
              <p:nvPr/>
            </p:nvSpPr>
            <p:spPr>
              <a:xfrm>
                <a:off x="2994962" y="557232"/>
                <a:ext cx="324036" cy="175520"/>
              </a:xfrm>
              <a:prstGeom prst="blockArc">
                <a:avLst/>
              </a:prstGeom>
              <a:gradFill flip="none" rotWithShape="1">
                <a:gsLst>
                  <a:gs pos="0">
                    <a:sysClr val="windowText" lastClr="000000">
                      <a:lumMod val="50000"/>
                      <a:lumOff val="50000"/>
                      <a:shade val="30000"/>
                      <a:satMod val="115000"/>
                    </a:sysClr>
                  </a:gs>
                  <a:gs pos="50000">
                    <a:sysClr val="windowText" lastClr="000000">
                      <a:lumMod val="50000"/>
                      <a:lumOff val="50000"/>
                      <a:shade val="67500"/>
                      <a:satMod val="115000"/>
                    </a:sysClr>
                  </a:gs>
                  <a:gs pos="100000">
                    <a:sysClr val="windowText" lastClr="000000">
                      <a:lumMod val="50000"/>
                      <a:lumOff val="50000"/>
                      <a:shade val="100000"/>
                      <a:satMod val="115000"/>
                    </a:sysClr>
                  </a:gs>
                </a:gsLst>
                <a:path path="circle">
                  <a:fillToRect l="50000" t="50000" r="50000" b="50000"/>
                </a:path>
              </a:gradFill>
              <a:ln w="25400" cap="flat" cmpd="sng" algn="ctr">
                <a:noFill/>
                <a:prstDash val="solid"/>
              </a:ln>
              <a:effectLst/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txBody>
              <a:bodyPr rtlCol="0" anchor="ctr"/>
              <a:lstStyle/>
              <a:p>
                <a:pPr algn="ctr" defTabSz="1217930">
                  <a:defRPr/>
                </a:pPr>
                <a:endParaRPr lang="en-US" sz="1600" kern="0">
                  <a:solidFill>
                    <a:sysClr val="windowText" lastClr="000000"/>
                  </a:solidFill>
                  <a:latin typeface="Arial" panose="020b0604020202020204" pitchFamily="34" charset="0"/>
                  <a:ea typeface="造字工房尚雅体演示版常规体" pitchFamily="50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3" name="空心弧 72"/>
              <p:cNvSpPr/>
              <p:nvPr/>
            </p:nvSpPr>
            <p:spPr>
              <a:xfrm>
                <a:off x="2994962" y="644992"/>
                <a:ext cx="324036" cy="175520"/>
              </a:xfrm>
              <a:prstGeom prst="blockArc">
                <a:avLst/>
              </a:prstGeom>
              <a:gradFill flip="none" rotWithShape="1">
                <a:gsLst>
                  <a:gs pos="0">
                    <a:sysClr val="windowText" lastClr="000000">
                      <a:lumMod val="50000"/>
                      <a:lumOff val="50000"/>
                      <a:shade val="30000"/>
                      <a:satMod val="115000"/>
                    </a:sysClr>
                  </a:gs>
                  <a:gs pos="50000">
                    <a:sysClr val="windowText" lastClr="000000">
                      <a:lumMod val="50000"/>
                      <a:lumOff val="50000"/>
                      <a:shade val="67500"/>
                      <a:satMod val="115000"/>
                    </a:sysClr>
                  </a:gs>
                  <a:gs pos="100000">
                    <a:sysClr val="windowText" lastClr="000000">
                      <a:lumMod val="50000"/>
                      <a:lumOff val="50000"/>
                      <a:shade val="100000"/>
                      <a:satMod val="115000"/>
                    </a:sysClr>
                  </a:gs>
                </a:gsLst>
                <a:path path="circle">
                  <a:fillToRect l="50000" t="50000" r="50000" b="50000"/>
                </a:path>
              </a:gradFill>
              <a:ln w="25400" cap="flat" cmpd="sng" algn="ctr">
                <a:noFill/>
                <a:prstDash val="solid"/>
              </a:ln>
              <a:effectLst/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txBody>
              <a:bodyPr rtlCol="0" anchor="ctr"/>
              <a:lstStyle/>
              <a:p>
                <a:pPr algn="ctr" defTabSz="1217930">
                  <a:defRPr/>
                </a:pPr>
                <a:endParaRPr lang="en-US" sz="1600" kern="0">
                  <a:solidFill>
                    <a:sysClr val="windowText" lastClr="000000"/>
                  </a:solidFill>
                  <a:latin typeface="Arial" panose="020b0604020202020204" pitchFamily="34" charset="0"/>
                  <a:ea typeface="造字工房尚雅体演示版常规体" pitchFamily="50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45" name="组合 44"/>
            <p:cNvGrpSpPr/>
            <p:nvPr/>
          </p:nvGrpSpPr>
          <p:grpSpPr>
            <a:xfrm>
              <a:off x="2994962" y="2404746"/>
              <a:ext cx="324036" cy="263280"/>
              <a:chOff x="2994962" y="557232"/>
              <a:chExt cx="324036" cy="263280"/>
            </a:xfrm>
          </p:grpSpPr>
          <p:sp>
            <p:nvSpPr>
              <p:cNvPr id="70" name="空心弧 69"/>
              <p:cNvSpPr/>
              <p:nvPr/>
            </p:nvSpPr>
            <p:spPr>
              <a:xfrm>
                <a:off x="2994962" y="557232"/>
                <a:ext cx="324036" cy="175520"/>
              </a:xfrm>
              <a:prstGeom prst="blockArc">
                <a:avLst/>
              </a:prstGeom>
              <a:gradFill flip="none" rotWithShape="1">
                <a:gsLst>
                  <a:gs pos="0">
                    <a:sysClr val="windowText" lastClr="000000">
                      <a:lumMod val="50000"/>
                      <a:lumOff val="50000"/>
                      <a:shade val="30000"/>
                      <a:satMod val="115000"/>
                    </a:sysClr>
                  </a:gs>
                  <a:gs pos="50000">
                    <a:sysClr val="windowText" lastClr="000000">
                      <a:lumMod val="50000"/>
                      <a:lumOff val="50000"/>
                      <a:shade val="67500"/>
                      <a:satMod val="115000"/>
                    </a:sysClr>
                  </a:gs>
                  <a:gs pos="100000">
                    <a:sysClr val="windowText" lastClr="000000">
                      <a:lumMod val="50000"/>
                      <a:lumOff val="50000"/>
                      <a:shade val="100000"/>
                      <a:satMod val="115000"/>
                    </a:sysClr>
                  </a:gs>
                </a:gsLst>
                <a:path path="circle">
                  <a:fillToRect l="50000" t="50000" r="50000" b="50000"/>
                </a:path>
              </a:gradFill>
              <a:ln w="25400" cap="flat" cmpd="sng" algn="ctr">
                <a:noFill/>
                <a:prstDash val="solid"/>
              </a:ln>
              <a:effectLst/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txBody>
              <a:bodyPr rtlCol="0" anchor="ctr"/>
              <a:lstStyle/>
              <a:p>
                <a:pPr algn="ctr" defTabSz="1217930">
                  <a:defRPr/>
                </a:pPr>
                <a:endParaRPr lang="en-US" sz="1600" kern="0">
                  <a:solidFill>
                    <a:sysClr val="windowText" lastClr="000000"/>
                  </a:solidFill>
                  <a:latin typeface="Arial" panose="020b0604020202020204" pitchFamily="34" charset="0"/>
                  <a:ea typeface="造字工房尚雅体演示版常规体" pitchFamily="50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1" name="空心弧 70"/>
              <p:cNvSpPr/>
              <p:nvPr/>
            </p:nvSpPr>
            <p:spPr>
              <a:xfrm>
                <a:off x="2994962" y="644992"/>
                <a:ext cx="324036" cy="175520"/>
              </a:xfrm>
              <a:prstGeom prst="blockArc">
                <a:avLst/>
              </a:prstGeom>
              <a:gradFill flip="none" rotWithShape="1">
                <a:gsLst>
                  <a:gs pos="0">
                    <a:sysClr val="windowText" lastClr="000000">
                      <a:lumMod val="50000"/>
                      <a:lumOff val="50000"/>
                      <a:shade val="30000"/>
                      <a:satMod val="115000"/>
                    </a:sysClr>
                  </a:gs>
                  <a:gs pos="50000">
                    <a:sysClr val="windowText" lastClr="000000">
                      <a:lumMod val="50000"/>
                      <a:lumOff val="50000"/>
                      <a:shade val="67500"/>
                      <a:satMod val="115000"/>
                    </a:sysClr>
                  </a:gs>
                  <a:gs pos="100000">
                    <a:sysClr val="windowText" lastClr="000000">
                      <a:lumMod val="50000"/>
                      <a:lumOff val="50000"/>
                      <a:shade val="100000"/>
                      <a:satMod val="115000"/>
                    </a:sysClr>
                  </a:gs>
                </a:gsLst>
                <a:path path="circle">
                  <a:fillToRect l="50000" t="50000" r="50000" b="50000"/>
                </a:path>
              </a:gradFill>
              <a:ln w="25400" cap="flat" cmpd="sng" algn="ctr">
                <a:noFill/>
                <a:prstDash val="solid"/>
              </a:ln>
              <a:effectLst/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txBody>
              <a:bodyPr rtlCol="0" anchor="ctr"/>
              <a:lstStyle/>
              <a:p>
                <a:pPr algn="ctr" defTabSz="1217930">
                  <a:defRPr/>
                </a:pPr>
                <a:endParaRPr lang="en-US" sz="1600" kern="0">
                  <a:solidFill>
                    <a:sysClr val="windowText" lastClr="000000"/>
                  </a:solidFill>
                  <a:latin typeface="Arial" panose="020b0604020202020204" pitchFamily="34" charset="0"/>
                  <a:ea typeface="造字工房尚雅体演示版常规体" pitchFamily="50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46" name="组合 45"/>
            <p:cNvGrpSpPr/>
            <p:nvPr/>
          </p:nvGrpSpPr>
          <p:grpSpPr>
            <a:xfrm>
              <a:off x="2994962" y="2745811"/>
              <a:ext cx="324036" cy="263280"/>
              <a:chOff x="2994962" y="557232"/>
              <a:chExt cx="324036" cy="263280"/>
            </a:xfrm>
          </p:grpSpPr>
          <p:sp>
            <p:nvSpPr>
              <p:cNvPr id="68" name="空心弧 67"/>
              <p:cNvSpPr/>
              <p:nvPr/>
            </p:nvSpPr>
            <p:spPr>
              <a:xfrm>
                <a:off x="2994962" y="557232"/>
                <a:ext cx="324036" cy="175520"/>
              </a:xfrm>
              <a:prstGeom prst="blockArc">
                <a:avLst/>
              </a:prstGeom>
              <a:gradFill flip="none" rotWithShape="1">
                <a:gsLst>
                  <a:gs pos="0">
                    <a:sysClr val="windowText" lastClr="000000">
                      <a:lumMod val="50000"/>
                      <a:lumOff val="50000"/>
                      <a:shade val="30000"/>
                      <a:satMod val="115000"/>
                    </a:sysClr>
                  </a:gs>
                  <a:gs pos="50000">
                    <a:sysClr val="windowText" lastClr="000000">
                      <a:lumMod val="50000"/>
                      <a:lumOff val="50000"/>
                      <a:shade val="67500"/>
                      <a:satMod val="115000"/>
                    </a:sysClr>
                  </a:gs>
                  <a:gs pos="100000">
                    <a:sysClr val="windowText" lastClr="000000">
                      <a:lumMod val="50000"/>
                      <a:lumOff val="50000"/>
                      <a:shade val="100000"/>
                      <a:satMod val="115000"/>
                    </a:sysClr>
                  </a:gs>
                </a:gsLst>
                <a:path path="circle">
                  <a:fillToRect l="50000" t="50000" r="50000" b="50000"/>
                </a:path>
              </a:gradFill>
              <a:ln w="25400" cap="flat" cmpd="sng" algn="ctr">
                <a:noFill/>
                <a:prstDash val="solid"/>
              </a:ln>
              <a:effectLst/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txBody>
              <a:bodyPr rtlCol="0" anchor="ctr"/>
              <a:lstStyle/>
              <a:p>
                <a:pPr algn="ctr" defTabSz="1217930">
                  <a:defRPr/>
                </a:pPr>
                <a:endParaRPr lang="en-US" sz="1600" kern="0">
                  <a:solidFill>
                    <a:sysClr val="windowText" lastClr="000000"/>
                  </a:solidFill>
                  <a:latin typeface="Arial" panose="020b0604020202020204" pitchFamily="34" charset="0"/>
                  <a:ea typeface="造字工房尚雅体演示版常规体" pitchFamily="50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9" name="空心弧 68"/>
              <p:cNvSpPr/>
              <p:nvPr/>
            </p:nvSpPr>
            <p:spPr>
              <a:xfrm>
                <a:off x="2994962" y="644992"/>
                <a:ext cx="324036" cy="175520"/>
              </a:xfrm>
              <a:prstGeom prst="blockArc">
                <a:avLst/>
              </a:prstGeom>
              <a:gradFill flip="none" rotWithShape="1">
                <a:gsLst>
                  <a:gs pos="0">
                    <a:sysClr val="windowText" lastClr="000000">
                      <a:lumMod val="50000"/>
                      <a:lumOff val="50000"/>
                      <a:shade val="30000"/>
                      <a:satMod val="115000"/>
                    </a:sysClr>
                  </a:gs>
                  <a:gs pos="50000">
                    <a:sysClr val="windowText" lastClr="000000">
                      <a:lumMod val="50000"/>
                      <a:lumOff val="50000"/>
                      <a:shade val="67500"/>
                      <a:satMod val="115000"/>
                    </a:sysClr>
                  </a:gs>
                  <a:gs pos="100000">
                    <a:sysClr val="windowText" lastClr="000000">
                      <a:lumMod val="50000"/>
                      <a:lumOff val="50000"/>
                      <a:shade val="100000"/>
                      <a:satMod val="115000"/>
                    </a:sysClr>
                  </a:gs>
                </a:gsLst>
                <a:path path="circle">
                  <a:fillToRect l="50000" t="50000" r="50000" b="50000"/>
                </a:path>
              </a:gradFill>
              <a:ln w="25400" cap="flat" cmpd="sng" algn="ctr">
                <a:noFill/>
                <a:prstDash val="solid"/>
              </a:ln>
              <a:effectLst/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txBody>
              <a:bodyPr rtlCol="0" anchor="ctr"/>
              <a:lstStyle/>
              <a:p>
                <a:pPr algn="ctr" defTabSz="1217930">
                  <a:defRPr/>
                </a:pPr>
                <a:endParaRPr lang="en-US" sz="1600" kern="0">
                  <a:solidFill>
                    <a:sysClr val="windowText" lastClr="000000"/>
                  </a:solidFill>
                  <a:latin typeface="Arial" panose="020b0604020202020204" pitchFamily="34" charset="0"/>
                  <a:ea typeface="造字工房尚雅体演示版常规体" pitchFamily="50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47" name="组合 46"/>
            <p:cNvGrpSpPr/>
            <p:nvPr/>
          </p:nvGrpSpPr>
          <p:grpSpPr>
            <a:xfrm>
              <a:off x="2994962" y="3086267"/>
              <a:ext cx="324036" cy="263280"/>
              <a:chOff x="2994962" y="557232"/>
              <a:chExt cx="324036" cy="263280"/>
            </a:xfrm>
          </p:grpSpPr>
          <p:sp>
            <p:nvSpPr>
              <p:cNvPr id="66" name="空心弧 65"/>
              <p:cNvSpPr/>
              <p:nvPr/>
            </p:nvSpPr>
            <p:spPr>
              <a:xfrm>
                <a:off x="2994962" y="557232"/>
                <a:ext cx="324036" cy="175520"/>
              </a:xfrm>
              <a:prstGeom prst="blockArc">
                <a:avLst/>
              </a:prstGeom>
              <a:gradFill flip="none" rotWithShape="1">
                <a:gsLst>
                  <a:gs pos="0">
                    <a:sysClr val="windowText" lastClr="000000">
                      <a:lumMod val="50000"/>
                      <a:lumOff val="50000"/>
                      <a:shade val="30000"/>
                      <a:satMod val="115000"/>
                    </a:sysClr>
                  </a:gs>
                  <a:gs pos="50000">
                    <a:sysClr val="windowText" lastClr="000000">
                      <a:lumMod val="50000"/>
                      <a:lumOff val="50000"/>
                      <a:shade val="67500"/>
                      <a:satMod val="115000"/>
                    </a:sysClr>
                  </a:gs>
                  <a:gs pos="100000">
                    <a:sysClr val="windowText" lastClr="000000">
                      <a:lumMod val="50000"/>
                      <a:lumOff val="50000"/>
                      <a:shade val="100000"/>
                      <a:satMod val="115000"/>
                    </a:sysClr>
                  </a:gs>
                </a:gsLst>
                <a:path path="circle">
                  <a:fillToRect l="50000" t="50000" r="50000" b="50000"/>
                </a:path>
              </a:gradFill>
              <a:ln w="25400" cap="flat" cmpd="sng" algn="ctr">
                <a:noFill/>
                <a:prstDash val="solid"/>
              </a:ln>
              <a:effectLst/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txBody>
              <a:bodyPr rtlCol="0" anchor="ctr"/>
              <a:lstStyle/>
              <a:p>
                <a:pPr algn="ctr" defTabSz="1217930">
                  <a:defRPr/>
                </a:pPr>
                <a:endParaRPr lang="en-US" sz="1600" kern="0">
                  <a:solidFill>
                    <a:sysClr val="windowText" lastClr="000000"/>
                  </a:solidFill>
                  <a:latin typeface="Arial" panose="020b0604020202020204" pitchFamily="34" charset="0"/>
                  <a:ea typeface="造字工房尚雅体演示版常规体" pitchFamily="50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7" name="空心弧 66"/>
              <p:cNvSpPr/>
              <p:nvPr/>
            </p:nvSpPr>
            <p:spPr>
              <a:xfrm>
                <a:off x="2994962" y="644992"/>
                <a:ext cx="324036" cy="175520"/>
              </a:xfrm>
              <a:prstGeom prst="blockArc">
                <a:avLst/>
              </a:prstGeom>
              <a:gradFill flip="none" rotWithShape="1">
                <a:gsLst>
                  <a:gs pos="0">
                    <a:sysClr val="windowText" lastClr="000000">
                      <a:lumMod val="50000"/>
                      <a:lumOff val="50000"/>
                      <a:shade val="30000"/>
                      <a:satMod val="115000"/>
                    </a:sysClr>
                  </a:gs>
                  <a:gs pos="50000">
                    <a:sysClr val="windowText" lastClr="000000">
                      <a:lumMod val="50000"/>
                      <a:lumOff val="50000"/>
                      <a:shade val="67500"/>
                      <a:satMod val="115000"/>
                    </a:sysClr>
                  </a:gs>
                  <a:gs pos="100000">
                    <a:sysClr val="windowText" lastClr="000000">
                      <a:lumMod val="50000"/>
                      <a:lumOff val="50000"/>
                      <a:shade val="100000"/>
                      <a:satMod val="115000"/>
                    </a:sysClr>
                  </a:gs>
                </a:gsLst>
                <a:path path="circle">
                  <a:fillToRect l="50000" t="50000" r="50000" b="50000"/>
                </a:path>
              </a:gradFill>
              <a:ln w="25400" cap="flat" cmpd="sng" algn="ctr">
                <a:noFill/>
                <a:prstDash val="solid"/>
              </a:ln>
              <a:effectLst/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txBody>
              <a:bodyPr rtlCol="0" anchor="ctr"/>
              <a:lstStyle/>
              <a:p>
                <a:pPr algn="ctr" defTabSz="1217930">
                  <a:defRPr/>
                </a:pPr>
                <a:endParaRPr lang="en-US" sz="1600" kern="0">
                  <a:solidFill>
                    <a:sysClr val="windowText" lastClr="000000"/>
                  </a:solidFill>
                  <a:latin typeface="Arial" panose="020b0604020202020204" pitchFamily="34" charset="0"/>
                  <a:ea typeface="造字工房尚雅体演示版常规体" pitchFamily="50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48" name="组合 47"/>
            <p:cNvGrpSpPr/>
            <p:nvPr/>
          </p:nvGrpSpPr>
          <p:grpSpPr>
            <a:xfrm>
              <a:off x="2994962" y="3427332"/>
              <a:ext cx="324036" cy="263280"/>
              <a:chOff x="2994962" y="557232"/>
              <a:chExt cx="324036" cy="263280"/>
            </a:xfrm>
          </p:grpSpPr>
          <p:sp>
            <p:nvSpPr>
              <p:cNvPr id="64" name="空心弧 63"/>
              <p:cNvSpPr/>
              <p:nvPr/>
            </p:nvSpPr>
            <p:spPr>
              <a:xfrm>
                <a:off x="2994962" y="557232"/>
                <a:ext cx="324036" cy="175520"/>
              </a:xfrm>
              <a:prstGeom prst="blockArc">
                <a:avLst/>
              </a:prstGeom>
              <a:gradFill flip="none" rotWithShape="1">
                <a:gsLst>
                  <a:gs pos="0">
                    <a:sysClr val="windowText" lastClr="000000">
                      <a:lumMod val="50000"/>
                      <a:lumOff val="50000"/>
                      <a:shade val="30000"/>
                      <a:satMod val="115000"/>
                    </a:sysClr>
                  </a:gs>
                  <a:gs pos="50000">
                    <a:sysClr val="windowText" lastClr="000000">
                      <a:lumMod val="50000"/>
                      <a:lumOff val="50000"/>
                      <a:shade val="67500"/>
                      <a:satMod val="115000"/>
                    </a:sysClr>
                  </a:gs>
                  <a:gs pos="100000">
                    <a:sysClr val="windowText" lastClr="000000">
                      <a:lumMod val="50000"/>
                      <a:lumOff val="50000"/>
                      <a:shade val="100000"/>
                      <a:satMod val="115000"/>
                    </a:sysClr>
                  </a:gs>
                </a:gsLst>
                <a:path path="circle">
                  <a:fillToRect l="50000" t="50000" r="50000" b="50000"/>
                </a:path>
              </a:gradFill>
              <a:ln w="25400" cap="flat" cmpd="sng" algn="ctr">
                <a:noFill/>
                <a:prstDash val="solid"/>
              </a:ln>
              <a:effectLst/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txBody>
              <a:bodyPr rtlCol="0" anchor="ctr"/>
              <a:lstStyle/>
              <a:p>
                <a:pPr algn="ctr" defTabSz="1217930">
                  <a:defRPr/>
                </a:pPr>
                <a:endParaRPr lang="en-US" sz="1600" kern="0">
                  <a:solidFill>
                    <a:sysClr val="windowText" lastClr="000000"/>
                  </a:solidFill>
                  <a:latin typeface="Arial" panose="020b0604020202020204" pitchFamily="34" charset="0"/>
                  <a:ea typeface="造字工房尚雅体演示版常规体" pitchFamily="50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5" name="空心弧 64"/>
              <p:cNvSpPr/>
              <p:nvPr/>
            </p:nvSpPr>
            <p:spPr>
              <a:xfrm>
                <a:off x="2994962" y="644992"/>
                <a:ext cx="324036" cy="175520"/>
              </a:xfrm>
              <a:prstGeom prst="blockArc">
                <a:avLst/>
              </a:prstGeom>
              <a:gradFill flip="none" rotWithShape="1">
                <a:gsLst>
                  <a:gs pos="0">
                    <a:sysClr val="windowText" lastClr="000000">
                      <a:lumMod val="50000"/>
                      <a:lumOff val="50000"/>
                      <a:shade val="30000"/>
                      <a:satMod val="115000"/>
                    </a:sysClr>
                  </a:gs>
                  <a:gs pos="50000">
                    <a:sysClr val="windowText" lastClr="000000">
                      <a:lumMod val="50000"/>
                      <a:lumOff val="50000"/>
                      <a:shade val="67500"/>
                      <a:satMod val="115000"/>
                    </a:sysClr>
                  </a:gs>
                  <a:gs pos="100000">
                    <a:sysClr val="windowText" lastClr="000000">
                      <a:lumMod val="50000"/>
                      <a:lumOff val="50000"/>
                      <a:shade val="100000"/>
                      <a:satMod val="115000"/>
                    </a:sysClr>
                  </a:gs>
                </a:gsLst>
                <a:path path="circle">
                  <a:fillToRect l="50000" t="50000" r="50000" b="50000"/>
                </a:path>
              </a:gradFill>
              <a:ln w="25400" cap="flat" cmpd="sng" algn="ctr">
                <a:noFill/>
                <a:prstDash val="solid"/>
              </a:ln>
              <a:effectLst/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txBody>
              <a:bodyPr rtlCol="0" anchor="ctr"/>
              <a:lstStyle/>
              <a:p>
                <a:pPr algn="ctr" defTabSz="1217930">
                  <a:defRPr/>
                </a:pPr>
                <a:endParaRPr lang="en-US" sz="1600" kern="0">
                  <a:solidFill>
                    <a:sysClr val="windowText" lastClr="000000"/>
                  </a:solidFill>
                  <a:latin typeface="Arial" panose="020b0604020202020204" pitchFamily="34" charset="0"/>
                  <a:ea typeface="造字工房尚雅体演示版常规体" pitchFamily="50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49" name="组合 48"/>
            <p:cNvGrpSpPr/>
            <p:nvPr/>
          </p:nvGrpSpPr>
          <p:grpSpPr>
            <a:xfrm>
              <a:off x="2994962" y="3767788"/>
              <a:ext cx="324036" cy="263280"/>
              <a:chOff x="2994962" y="557232"/>
              <a:chExt cx="324036" cy="263280"/>
            </a:xfrm>
          </p:grpSpPr>
          <p:sp>
            <p:nvSpPr>
              <p:cNvPr id="62" name="空心弧 61"/>
              <p:cNvSpPr/>
              <p:nvPr/>
            </p:nvSpPr>
            <p:spPr>
              <a:xfrm>
                <a:off x="2994962" y="557232"/>
                <a:ext cx="324036" cy="175520"/>
              </a:xfrm>
              <a:prstGeom prst="blockArc">
                <a:avLst/>
              </a:prstGeom>
              <a:gradFill flip="none" rotWithShape="1">
                <a:gsLst>
                  <a:gs pos="0">
                    <a:sysClr val="windowText" lastClr="000000">
                      <a:lumMod val="50000"/>
                      <a:lumOff val="50000"/>
                      <a:shade val="30000"/>
                      <a:satMod val="115000"/>
                    </a:sysClr>
                  </a:gs>
                  <a:gs pos="50000">
                    <a:sysClr val="windowText" lastClr="000000">
                      <a:lumMod val="50000"/>
                      <a:lumOff val="50000"/>
                      <a:shade val="67500"/>
                      <a:satMod val="115000"/>
                    </a:sysClr>
                  </a:gs>
                  <a:gs pos="100000">
                    <a:sysClr val="windowText" lastClr="000000">
                      <a:lumMod val="50000"/>
                      <a:lumOff val="50000"/>
                      <a:shade val="100000"/>
                      <a:satMod val="115000"/>
                    </a:sysClr>
                  </a:gs>
                </a:gsLst>
                <a:path path="circle">
                  <a:fillToRect l="50000" t="50000" r="50000" b="50000"/>
                </a:path>
              </a:gradFill>
              <a:ln w="25400" cap="flat" cmpd="sng" algn="ctr">
                <a:noFill/>
                <a:prstDash val="solid"/>
              </a:ln>
              <a:effectLst/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txBody>
              <a:bodyPr rtlCol="0" anchor="ctr"/>
              <a:lstStyle/>
              <a:p>
                <a:pPr algn="ctr" defTabSz="1217930">
                  <a:defRPr/>
                </a:pPr>
                <a:endParaRPr lang="en-US" sz="1600" kern="0">
                  <a:solidFill>
                    <a:sysClr val="windowText" lastClr="000000"/>
                  </a:solidFill>
                  <a:latin typeface="Arial" panose="020b0604020202020204" pitchFamily="34" charset="0"/>
                  <a:ea typeface="造字工房尚雅体演示版常规体" pitchFamily="50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3" name="空心弧 62"/>
              <p:cNvSpPr/>
              <p:nvPr/>
            </p:nvSpPr>
            <p:spPr>
              <a:xfrm>
                <a:off x="2994962" y="644992"/>
                <a:ext cx="324036" cy="175520"/>
              </a:xfrm>
              <a:prstGeom prst="blockArc">
                <a:avLst/>
              </a:prstGeom>
              <a:gradFill flip="none" rotWithShape="1">
                <a:gsLst>
                  <a:gs pos="0">
                    <a:sysClr val="windowText" lastClr="000000">
                      <a:lumMod val="50000"/>
                      <a:lumOff val="50000"/>
                      <a:shade val="30000"/>
                      <a:satMod val="115000"/>
                    </a:sysClr>
                  </a:gs>
                  <a:gs pos="50000">
                    <a:sysClr val="windowText" lastClr="000000">
                      <a:lumMod val="50000"/>
                      <a:lumOff val="50000"/>
                      <a:shade val="67500"/>
                      <a:satMod val="115000"/>
                    </a:sysClr>
                  </a:gs>
                  <a:gs pos="100000">
                    <a:sysClr val="windowText" lastClr="000000">
                      <a:lumMod val="50000"/>
                      <a:lumOff val="50000"/>
                      <a:shade val="100000"/>
                      <a:satMod val="115000"/>
                    </a:sysClr>
                  </a:gs>
                </a:gsLst>
                <a:path path="circle">
                  <a:fillToRect l="50000" t="50000" r="50000" b="50000"/>
                </a:path>
              </a:gradFill>
              <a:ln w="25400" cap="flat" cmpd="sng" algn="ctr">
                <a:noFill/>
                <a:prstDash val="solid"/>
              </a:ln>
              <a:effectLst/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txBody>
              <a:bodyPr rtlCol="0" anchor="ctr"/>
              <a:lstStyle/>
              <a:p>
                <a:pPr algn="ctr" defTabSz="1217930">
                  <a:defRPr/>
                </a:pPr>
                <a:endParaRPr lang="en-US" sz="1600" kern="0">
                  <a:solidFill>
                    <a:sysClr val="windowText" lastClr="000000"/>
                  </a:solidFill>
                  <a:latin typeface="Arial" panose="020b0604020202020204" pitchFamily="34" charset="0"/>
                  <a:ea typeface="造字工房尚雅体演示版常规体" pitchFamily="50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50" name="组合 49"/>
            <p:cNvGrpSpPr/>
            <p:nvPr/>
          </p:nvGrpSpPr>
          <p:grpSpPr>
            <a:xfrm>
              <a:off x="2994962" y="4108853"/>
              <a:ext cx="324036" cy="263280"/>
              <a:chOff x="2994962" y="557232"/>
              <a:chExt cx="324036" cy="263280"/>
            </a:xfrm>
          </p:grpSpPr>
          <p:sp>
            <p:nvSpPr>
              <p:cNvPr id="60" name="空心弧 59"/>
              <p:cNvSpPr/>
              <p:nvPr/>
            </p:nvSpPr>
            <p:spPr>
              <a:xfrm>
                <a:off x="2994962" y="557232"/>
                <a:ext cx="324036" cy="175520"/>
              </a:xfrm>
              <a:prstGeom prst="blockArc">
                <a:avLst/>
              </a:prstGeom>
              <a:gradFill flip="none" rotWithShape="1">
                <a:gsLst>
                  <a:gs pos="0">
                    <a:sysClr val="windowText" lastClr="000000">
                      <a:lumMod val="50000"/>
                      <a:lumOff val="50000"/>
                      <a:shade val="30000"/>
                      <a:satMod val="115000"/>
                    </a:sysClr>
                  </a:gs>
                  <a:gs pos="50000">
                    <a:sysClr val="windowText" lastClr="000000">
                      <a:lumMod val="50000"/>
                      <a:lumOff val="50000"/>
                      <a:shade val="67500"/>
                      <a:satMod val="115000"/>
                    </a:sysClr>
                  </a:gs>
                  <a:gs pos="100000">
                    <a:sysClr val="windowText" lastClr="000000">
                      <a:lumMod val="50000"/>
                      <a:lumOff val="50000"/>
                      <a:shade val="100000"/>
                      <a:satMod val="115000"/>
                    </a:sysClr>
                  </a:gs>
                </a:gsLst>
                <a:path path="circle">
                  <a:fillToRect l="50000" t="50000" r="50000" b="50000"/>
                </a:path>
              </a:gradFill>
              <a:ln w="25400" cap="flat" cmpd="sng" algn="ctr">
                <a:noFill/>
                <a:prstDash val="solid"/>
              </a:ln>
              <a:effectLst/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txBody>
              <a:bodyPr rtlCol="0" anchor="ctr"/>
              <a:lstStyle/>
              <a:p>
                <a:pPr algn="ctr" defTabSz="1217930">
                  <a:defRPr/>
                </a:pPr>
                <a:endParaRPr lang="en-US" sz="1600" kern="0">
                  <a:solidFill>
                    <a:sysClr val="windowText" lastClr="000000"/>
                  </a:solidFill>
                  <a:latin typeface="Arial" panose="020b0604020202020204" pitchFamily="34" charset="0"/>
                  <a:ea typeface="造字工房尚雅体演示版常规体" pitchFamily="50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1" name="空心弧 60"/>
              <p:cNvSpPr/>
              <p:nvPr/>
            </p:nvSpPr>
            <p:spPr>
              <a:xfrm>
                <a:off x="2994962" y="644992"/>
                <a:ext cx="324036" cy="175520"/>
              </a:xfrm>
              <a:prstGeom prst="blockArc">
                <a:avLst/>
              </a:prstGeom>
              <a:gradFill flip="none" rotWithShape="1">
                <a:gsLst>
                  <a:gs pos="0">
                    <a:sysClr val="windowText" lastClr="000000">
                      <a:lumMod val="50000"/>
                      <a:lumOff val="50000"/>
                      <a:shade val="30000"/>
                      <a:satMod val="115000"/>
                    </a:sysClr>
                  </a:gs>
                  <a:gs pos="50000">
                    <a:sysClr val="windowText" lastClr="000000">
                      <a:lumMod val="50000"/>
                      <a:lumOff val="50000"/>
                      <a:shade val="67500"/>
                      <a:satMod val="115000"/>
                    </a:sysClr>
                  </a:gs>
                  <a:gs pos="100000">
                    <a:sysClr val="windowText" lastClr="000000">
                      <a:lumMod val="50000"/>
                      <a:lumOff val="50000"/>
                      <a:shade val="100000"/>
                      <a:satMod val="115000"/>
                    </a:sysClr>
                  </a:gs>
                </a:gsLst>
                <a:path path="circle">
                  <a:fillToRect l="50000" t="50000" r="50000" b="50000"/>
                </a:path>
              </a:gradFill>
              <a:ln w="25400" cap="flat" cmpd="sng" algn="ctr">
                <a:noFill/>
                <a:prstDash val="solid"/>
              </a:ln>
              <a:effectLst/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txBody>
              <a:bodyPr rtlCol="0" anchor="ctr"/>
              <a:lstStyle/>
              <a:p>
                <a:pPr algn="ctr" defTabSz="1217930">
                  <a:defRPr/>
                </a:pPr>
                <a:endParaRPr lang="en-US" sz="1600" kern="0">
                  <a:solidFill>
                    <a:sysClr val="windowText" lastClr="000000"/>
                  </a:solidFill>
                  <a:latin typeface="Arial" panose="020b0604020202020204" pitchFamily="34" charset="0"/>
                  <a:ea typeface="造字工房尚雅体演示版常规体" pitchFamily="50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51" name="组合 50"/>
            <p:cNvGrpSpPr/>
            <p:nvPr/>
          </p:nvGrpSpPr>
          <p:grpSpPr>
            <a:xfrm>
              <a:off x="2994962" y="4449309"/>
              <a:ext cx="324036" cy="263280"/>
              <a:chOff x="2994962" y="557232"/>
              <a:chExt cx="324036" cy="263280"/>
            </a:xfrm>
          </p:grpSpPr>
          <p:sp>
            <p:nvSpPr>
              <p:cNvPr id="58" name="空心弧 57"/>
              <p:cNvSpPr/>
              <p:nvPr/>
            </p:nvSpPr>
            <p:spPr>
              <a:xfrm>
                <a:off x="2994962" y="557232"/>
                <a:ext cx="324036" cy="175520"/>
              </a:xfrm>
              <a:prstGeom prst="blockArc">
                <a:avLst/>
              </a:prstGeom>
              <a:gradFill flip="none" rotWithShape="1">
                <a:gsLst>
                  <a:gs pos="0">
                    <a:sysClr val="windowText" lastClr="000000">
                      <a:lumMod val="50000"/>
                      <a:lumOff val="50000"/>
                      <a:shade val="30000"/>
                      <a:satMod val="115000"/>
                    </a:sysClr>
                  </a:gs>
                  <a:gs pos="50000">
                    <a:sysClr val="windowText" lastClr="000000">
                      <a:lumMod val="50000"/>
                      <a:lumOff val="50000"/>
                      <a:shade val="67500"/>
                      <a:satMod val="115000"/>
                    </a:sysClr>
                  </a:gs>
                  <a:gs pos="100000">
                    <a:sysClr val="windowText" lastClr="000000">
                      <a:lumMod val="50000"/>
                      <a:lumOff val="50000"/>
                      <a:shade val="100000"/>
                      <a:satMod val="115000"/>
                    </a:sysClr>
                  </a:gs>
                </a:gsLst>
                <a:path path="circle">
                  <a:fillToRect l="50000" t="50000" r="50000" b="50000"/>
                </a:path>
              </a:gradFill>
              <a:ln w="25400" cap="flat" cmpd="sng" algn="ctr">
                <a:noFill/>
                <a:prstDash val="solid"/>
              </a:ln>
              <a:effectLst/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txBody>
              <a:bodyPr rtlCol="0" anchor="ctr"/>
              <a:lstStyle/>
              <a:p>
                <a:pPr algn="ctr" defTabSz="1217930">
                  <a:defRPr/>
                </a:pPr>
                <a:endParaRPr lang="en-US" sz="1600" kern="0">
                  <a:solidFill>
                    <a:sysClr val="windowText" lastClr="000000"/>
                  </a:solidFill>
                  <a:latin typeface="Arial" panose="020b0604020202020204" pitchFamily="34" charset="0"/>
                  <a:ea typeface="造字工房尚雅体演示版常规体" pitchFamily="50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9" name="空心弧 58"/>
              <p:cNvSpPr/>
              <p:nvPr/>
            </p:nvSpPr>
            <p:spPr>
              <a:xfrm>
                <a:off x="2994962" y="644992"/>
                <a:ext cx="324036" cy="175520"/>
              </a:xfrm>
              <a:prstGeom prst="blockArc">
                <a:avLst/>
              </a:prstGeom>
              <a:gradFill flip="none" rotWithShape="1">
                <a:gsLst>
                  <a:gs pos="0">
                    <a:sysClr val="windowText" lastClr="000000">
                      <a:lumMod val="50000"/>
                      <a:lumOff val="50000"/>
                      <a:shade val="30000"/>
                      <a:satMod val="115000"/>
                    </a:sysClr>
                  </a:gs>
                  <a:gs pos="50000">
                    <a:sysClr val="windowText" lastClr="000000">
                      <a:lumMod val="50000"/>
                      <a:lumOff val="50000"/>
                      <a:shade val="67500"/>
                      <a:satMod val="115000"/>
                    </a:sysClr>
                  </a:gs>
                  <a:gs pos="100000">
                    <a:sysClr val="windowText" lastClr="000000">
                      <a:lumMod val="50000"/>
                      <a:lumOff val="50000"/>
                      <a:shade val="100000"/>
                      <a:satMod val="115000"/>
                    </a:sysClr>
                  </a:gs>
                </a:gsLst>
                <a:path path="circle">
                  <a:fillToRect l="50000" t="50000" r="50000" b="50000"/>
                </a:path>
              </a:gradFill>
              <a:ln w="25400" cap="flat" cmpd="sng" algn="ctr">
                <a:noFill/>
                <a:prstDash val="solid"/>
              </a:ln>
              <a:effectLst/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txBody>
              <a:bodyPr rtlCol="0" anchor="ctr"/>
              <a:lstStyle/>
              <a:p>
                <a:pPr algn="ctr" defTabSz="1217930">
                  <a:defRPr/>
                </a:pPr>
                <a:endParaRPr lang="en-US" sz="1600" kern="0">
                  <a:solidFill>
                    <a:sysClr val="windowText" lastClr="000000"/>
                  </a:solidFill>
                  <a:latin typeface="Arial" panose="020b0604020202020204" pitchFamily="34" charset="0"/>
                  <a:ea typeface="造字工房尚雅体演示版常规体" pitchFamily="50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>
              <a:off x="2994962" y="4790374"/>
              <a:ext cx="324036" cy="263280"/>
              <a:chOff x="2994962" y="557232"/>
              <a:chExt cx="324036" cy="263280"/>
            </a:xfrm>
          </p:grpSpPr>
          <p:sp>
            <p:nvSpPr>
              <p:cNvPr id="56" name="空心弧 55"/>
              <p:cNvSpPr/>
              <p:nvPr/>
            </p:nvSpPr>
            <p:spPr>
              <a:xfrm>
                <a:off x="2994962" y="557232"/>
                <a:ext cx="324036" cy="175520"/>
              </a:xfrm>
              <a:prstGeom prst="blockArc">
                <a:avLst/>
              </a:prstGeom>
              <a:gradFill flip="none" rotWithShape="1">
                <a:gsLst>
                  <a:gs pos="0">
                    <a:sysClr val="windowText" lastClr="000000">
                      <a:lumMod val="50000"/>
                      <a:lumOff val="50000"/>
                      <a:shade val="30000"/>
                      <a:satMod val="115000"/>
                    </a:sysClr>
                  </a:gs>
                  <a:gs pos="50000">
                    <a:sysClr val="windowText" lastClr="000000">
                      <a:lumMod val="50000"/>
                      <a:lumOff val="50000"/>
                      <a:shade val="67500"/>
                      <a:satMod val="115000"/>
                    </a:sysClr>
                  </a:gs>
                  <a:gs pos="100000">
                    <a:sysClr val="windowText" lastClr="000000">
                      <a:lumMod val="50000"/>
                      <a:lumOff val="50000"/>
                      <a:shade val="100000"/>
                      <a:satMod val="115000"/>
                    </a:sysClr>
                  </a:gs>
                </a:gsLst>
                <a:path path="circle">
                  <a:fillToRect l="50000" t="50000" r="50000" b="50000"/>
                </a:path>
              </a:gradFill>
              <a:ln w="25400" cap="flat" cmpd="sng" algn="ctr">
                <a:noFill/>
                <a:prstDash val="solid"/>
              </a:ln>
              <a:effectLst/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txBody>
              <a:bodyPr rtlCol="0" anchor="ctr"/>
              <a:lstStyle/>
              <a:p>
                <a:pPr algn="ctr" defTabSz="1217930">
                  <a:defRPr/>
                </a:pPr>
                <a:endParaRPr lang="en-US" sz="1600" kern="0">
                  <a:solidFill>
                    <a:sysClr val="windowText" lastClr="000000"/>
                  </a:solidFill>
                  <a:latin typeface="Arial" panose="020b0604020202020204" pitchFamily="34" charset="0"/>
                  <a:ea typeface="造字工房尚雅体演示版常规体" pitchFamily="50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7" name="空心弧 56"/>
              <p:cNvSpPr/>
              <p:nvPr/>
            </p:nvSpPr>
            <p:spPr>
              <a:xfrm>
                <a:off x="2994962" y="644992"/>
                <a:ext cx="324036" cy="175520"/>
              </a:xfrm>
              <a:prstGeom prst="blockArc">
                <a:avLst/>
              </a:prstGeom>
              <a:gradFill flip="none" rotWithShape="1">
                <a:gsLst>
                  <a:gs pos="0">
                    <a:sysClr val="windowText" lastClr="000000">
                      <a:lumMod val="50000"/>
                      <a:lumOff val="50000"/>
                      <a:shade val="30000"/>
                      <a:satMod val="115000"/>
                    </a:sysClr>
                  </a:gs>
                  <a:gs pos="50000">
                    <a:sysClr val="windowText" lastClr="000000">
                      <a:lumMod val="50000"/>
                      <a:lumOff val="50000"/>
                      <a:shade val="67500"/>
                      <a:satMod val="115000"/>
                    </a:sysClr>
                  </a:gs>
                  <a:gs pos="100000">
                    <a:sysClr val="windowText" lastClr="000000">
                      <a:lumMod val="50000"/>
                      <a:lumOff val="50000"/>
                      <a:shade val="100000"/>
                      <a:satMod val="115000"/>
                    </a:sysClr>
                  </a:gs>
                </a:gsLst>
                <a:path path="circle">
                  <a:fillToRect l="50000" t="50000" r="50000" b="50000"/>
                </a:path>
              </a:gradFill>
              <a:ln w="25400" cap="flat" cmpd="sng" algn="ctr">
                <a:noFill/>
                <a:prstDash val="solid"/>
              </a:ln>
              <a:effectLst/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txBody>
              <a:bodyPr rtlCol="0" anchor="ctr"/>
              <a:lstStyle/>
              <a:p>
                <a:pPr algn="ctr" defTabSz="1217930">
                  <a:defRPr/>
                </a:pPr>
                <a:endParaRPr lang="en-US" sz="1600" kern="0">
                  <a:solidFill>
                    <a:sysClr val="windowText" lastClr="000000"/>
                  </a:solidFill>
                  <a:latin typeface="Arial" panose="020b0604020202020204" pitchFamily="34" charset="0"/>
                  <a:ea typeface="造字工房尚雅体演示版常规体" pitchFamily="50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>
              <a:off x="2994962" y="5130830"/>
              <a:ext cx="324036" cy="263280"/>
              <a:chOff x="2994962" y="557232"/>
              <a:chExt cx="324036" cy="263280"/>
            </a:xfrm>
          </p:grpSpPr>
          <p:sp>
            <p:nvSpPr>
              <p:cNvPr id="54" name="空心弧 53"/>
              <p:cNvSpPr/>
              <p:nvPr/>
            </p:nvSpPr>
            <p:spPr>
              <a:xfrm>
                <a:off x="2994962" y="557232"/>
                <a:ext cx="324036" cy="175520"/>
              </a:xfrm>
              <a:prstGeom prst="blockArc">
                <a:avLst/>
              </a:prstGeom>
              <a:gradFill flip="none" rotWithShape="1">
                <a:gsLst>
                  <a:gs pos="0">
                    <a:sysClr val="windowText" lastClr="000000">
                      <a:lumMod val="50000"/>
                      <a:lumOff val="50000"/>
                      <a:shade val="30000"/>
                      <a:satMod val="115000"/>
                    </a:sysClr>
                  </a:gs>
                  <a:gs pos="50000">
                    <a:sysClr val="windowText" lastClr="000000">
                      <a:lumMod val="50000"/>
                      <a:lumOff val="50000"/>
                      <a:shade val="67500"/>
                      <a:satMod val="115000"/>
                    </a:sysClr>
                  </a:gs>
                  <a:gs pos="100000">
                    <a:sysClr val="windowText" lastClr="000000">
                      <a:lumMod val="50000"/>
                      <a:lumOff val="50000"/>
                      <a:shade val="100000"/>
                      <a:satMod val="115000"/>
                    </a:sysClr>
                  </a:gs>
                </a:gsLst>
                <a:path path="circle">
                  <a:fillToRect l="50000" t="50000" r="50000" b="50000"/>
                </a:path>
              </a:gradFill>
              <a:ln w="25400" cap="flat" cmpd="sng" algn="ctr">
                <a:noFill/>
                <a:prstDash val="solid"/>
              </a:ln>
              <a:effectLst/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txBody>
              <a:bodyPr rtlCol="0" anchor="ctr"/>
              <a:lstStyle/>
              <a:p>
                <a:pPr algn="ctr" defTabSz="1217930">
                  <a:defRPr/>
                </a:pPr>
                <a:endParaRPr lang="en-US" sz="1600" kern="0">
                  <a:solidFill>
                    <a:sysClr val="windowText" lastClr="000000"/>
                  </a:solidFill>
                  <a:latin typeface="Arial" panose="020b0604020202020204" pitchFamily="34" charset="0"/>
                  <a:ea typeface="造字工房尚雅体演示版常规体" pitchFamily="50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5" name="空心弧 54"/>
              <p:cNvSpPr/>
              <p:nvPr/>
            </p:nvSpPr>
            <p:spPr>
              <a:xfrm>
                <a:off x="2994962" y="644992"/>
                <a:ext cx="324036" cy="175520"/>
              </a:xfrm>
              <a:prstGeom prst="blockArc">
                <a:avLst/>
              </a:prstGeom>
              <a:gradFill flip="none" rotWithShape="1">
                <a:gsLst>
                  <a:gs pos="0">
                    <a:sysClr val="windowText" lastClr="000000">
                      <a:lumMod val="50000"/>
                      <a:lumOff val="50000"/>
                      <a:shade val="30000"/>
                      <a:satMod val="115000"/>
                    </a:sysClr>
                  </a:gs>
                  <a:gs pos="50000">
                    <a:sysClr val="windowText" lastClr="000000">
                      <a:lumMod val="50000"/>
                      <a:lumOff val="50000"/>
                      <a:shade val="67500"/>
                      <a:satMod val="115000"/>
                    </a:sysClr>
                  </a:gs>
                  <a:gs pos="100000">
                    <a:sysClr val="windowText" lastClr="000000">
                      <a:lumMod val="50000"/>
                      <a:lumOff val="50000"/>
                      <a:shade val="100000"/>
                      <a:satMod val="115000"/>
                    </a:sysClr>
                  </a:gs>
                </a:gsLst>
                <a:path path="circle">
                  <a:fillToRect l="50000" t="50000" r="50000" b="50000"/>
                </a:path>
              </a:gradFill>
              <a:ln w="25400" cap="flat" cmpd="sng" algn="ctr">
                <a:noFill/>
                <a:prstDash val="solid"/>
              </a:ln>
              <a:effectLst/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txBody>
              <a:bodyPr rtlCol="0" anchor="ctr"/>
              <a:lstStyle/>
              <a:p>
                <a:pPr algn="ctr" defTabSz="1217930">
                  <a:defRPr/>
                </a:pPr>
                <a:endParaRPr lang="en-US" sz="1600" kern="0">
                  <a:solidFill>
                    <a:sysClr val="windowText" lastClr="000000"/>
                  </a:solidFill>
                  <a:latin typeface="Arial" panose="020b0604020202020204" pitchFamily="34" charset="0"/>
                  <a:ea typeface="造字工房尚雅体演示版常规体" pitchFamily="50" charset="-122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82" name="矩形 8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slow" advClick="0" advTm="2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solidFill>
          <a:srgbClr val="30313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72"/>
          </a:xfrm>
          <a:prstGeom prst="rect">
            <a:avLst/>
          </a:prstGeom>
          <a:solidFill>
            <a:srgbClr val="B28F50"/>
          </a:solidFill>
          <a:ln>
            <a:solidFill>
              <a:srgbClr val="B28F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04952" y="70319"/>
            <a:ext cx="3174373" cy="60939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705" b="1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sz="2800">
                <a:solidFill>
                  <a:srgbClr val="303136"/>
                </a:solidFill>
                <a:ea typeface="造字工房尚雅体演示版常规体" pitchFamily="50" charset="-122"/>
                <a:sym typeface="Arial" panose="020b0604020202020204" pitchFamily="34" charset="0"/>
              </a:rPr>
              <a:t>点击添加小标题</a:t>
            </a:r>
            <a:endParaRPr lang="zh-CN" altLang="en-US" sz="2800">
              <a:solidFill>
                <a:srgbClr val="303136"/>
              </a:solidFill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sp>
        <p:nvSpPr>
          <p:cNvPr id="4" name="TextBox 1"/>
          <p:cNvSpPr txBox="1"/>
          <p:nvPr/>
        </p:nvSpPr>
        <p:spPr>
          <a:xfrm>
            <a:off x="6289935" y="1607377"/>
            <a:ext cx="1397819" cy="320601"/>
          </a:xfrm>
          <a:prstGeom prst="rect">
            <a:avLst/>
          </a:prstGeom>
          <a:ln w="12700">
            <a:miter lim="400000"/>
          </a:ln>
        </p:spPr>
        <p:txBody>
          <a:bodyPr wrap="none" lIns="25400" tIns="25400" rIns="25400" bIns="25400" anchor="ctr">
            <a:noAutofit/>
          </a:bodyPr>
          <a:lstStyle/>
          <a:p>
            <a:pPr algn="l"/>
            <a:r>
              <a:rPr lang="zh-CN" altLang="en-US" sz="2200">
                <a:solidFill>
                  <a:srgbClr val="B28F50"/>
                </a:solidFill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rPr>
              <a:t>添加标题</a:t>
            </a:r>
            <a:endParaRPr lang="zh-CN" altLang="en-US" sz="2200">
              <a:solidFill>
                <a:srgbClr val="B28F50"/>
              </a:solidFill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sp>
        <p:nvSpPr>
          <p:cNvPr id="5" name="TextBox 2"/>
          <p:cNvSpPr txBox="1"/>
          <p:nvPr/>
        </p:nvSpPr>
        <p:spPr>
          <a:xfrm>
            <a:off x="6289933" y="1987530"/>
            <a:ext cx="2147511" cy="929497"/>
          </a:xfrm>
          <a:prstGeom prst="rect">
            <a:avLst/>
          </a:prstGeom>
          <a:ln w="12700">
            <a:miter lim="400000"/>
          </a:ln>
        </p:spPr>
        <p:txBody>
          <a:bodyPr wrap="square" lIns="25400" tIns="25400" rIns="25400" bIns="25400">
            <a:normAutofit/>
          </a:bodyPr>
          <a:lstStyle/>
          <a:p>
            <a:r>
              <a:rPr lang="zh-CN" altLang="en-US" sz="12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双击输入替换</a:t>
            </a:r>
            <a:r>
              <a:rPr lang="zh-CN" altLang="en-US" sz="120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内容双击</a:t>
            </a:r>
            <a:r>
              <a:rPr lang="zh-CN" altLang="en-US" sz="12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双击入替换内容双击输入替换内容</a:t>
            </a:r>
            <a:endParaRPr lang="zh-CN" altLang="en-US" sz="1200">
              <a:solidFill>
                <a:schemeClr val="bg2"/>
              </a:solidFill>
              <a:latin typeface="Arial" panose="020b0604020202020204" pitchFamily="34" charset="0"/>
              <a:ea typeface="造字工房尚雅体演示版常规体" pitchFamily="50" charset="-122"/>
              <a:cs typeface="华文黑体" pitchFamily="2" charset="-122"/>
              <a:sym typeface="Arial" panose="020b0604020202020204" pitchFamily="34" charset="0"/>
            </a:endParaRPr>
          </a:p>
        </p:txBody>
      </p:sp>
      <p:sp>
        <p:nvSpPr>
          <p:cNvPr id="6" name="Rectangle 3"/>
          <p:cNvSpPr/>
          <p:nvPr/>
        </p:nvSpPr>
        <p:spPr>
          <a:xfrm>
            <a:off x="4362921" y="5069633"/>
            <a:ext cx="1397819" cy="320601"/>
          </a:xfrm>
          <a:prstGeom prst="rect">
            <a:avLst/>
          </a:prstGeom>
          <a:ln w="12700">
            <a:miter lim="400000"/>
          </a:ln>
        </p:spPr>
        <p:txBody>
          <a:bodyPr wrap="none" lIns="25400" tIns="25400" rIns="25400" bIns="25400" anchor="ctr">
            <a:noAutofit/>
          </a:bodyPr>
          <a:lstStyle/>
          <a:p>
            <a:r>
              <a:rPr lang="zh-CN" altLang="en-US" sz="2200">
                <a:solidFill>
                  <a:srgbClr val="B28F50"/>
                </a:solidFill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rPr>
              <a:t>添加标题</a:t>
            </a:r>
            <a:endParaRPr lang="zh-CN" altLang="en-US" sz="2200">
              <a:solidFill>
                <a:srgbClr val="B28F50"/>
              </a:solidFill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sp>
        <p:nvSpPr>
          <p:cNvPr id="7" name="Rectangle 4"/>
          <p:cNvSpPr/>
          <p:nvPr/>
        </p:nvSpPr>
        <p:spPr>
          <a:xfrm>
            <a:off x="3692469" y="5435594"/>
            <a:ext cx="2063635" cy="1032823"/>
          </a:xfrm>
          <a:prstGeom prst="rect">
            <a:avLst/>
          </a:prstGeom>
          <a:ln w="12700">
            <a:miter lim="400000"/>
          </a:ln>
        </p:spPr>
        <p:txBody>
          <a:bodyPr wrap="square" lIns="25400" tIns="25400" rIns="25400" bIns="25400">
            <a:normAutofit/>
          </a:bodyPr>
          <a:lstStyle/>
          <a:p>
            <a:pPr algn="r"/>
            <a:r>
              <a:rPr lang="zh-CN" altLang="en-US" sz="12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双击输入替换内容 </a:t>
            </a:r>
            <a:endParaRPr lang="en-US" altLang="zh-CN" sz="1200">
              <a:solidFill>
                <a:schemeClr val="bg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/>
            <a:r>
              <a:rPr lang="zh-CN" altLang="en-US" sz="120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</a:t>
            </a:r>
            <a:r>
              <a:rPr lang="zh-CN" altLang="en-US" sz="12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双击入</a:t>
            </a:r>
            <a:endParaRPr lang="en-US" altLang="zh-CN" sz="1200">
              <a:solidFill>
                <a:schemeClr val="bg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/>
            <a:r>
              <a:rPr lang="zh-CN" altLang="en-US" sz="12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替换内容双击输入替换内容</a:t>
            </a:r>
            <a:endParaRPr lang="zh-CN" altLang="en-US" sz="1200">
              <a:solidFill>
                <a:schemeClr val="bg2"/>
              </a:solidFill>
              <a:latin typeface="Arial" panose="020b0604020202020204" pitchFamily="34" charset="0"/>
              <a:ea typeface="造字工房尚雅体演示版常规体" pitchFamily="50" charset="-122"/>
              <a:cs typeface="华文黑体" pitchFamily="2" charset="-122"/>
              <a:sym typeface="Arial" panose="020b0604020202020204" pitchFamily="34" charset="0"/>
            </a:endParaRPr>
          </a:p>
        </p:txBody>
      </p:sp>
      <p:sp>
        <p:nvSpPr>
          <p:cNvPr id="8" name="Rectangle 5"/>
          <p:cNvSpPr/>
          <p:nvPr/>
        </p:nvSpPr>
        <p:spPr>
          <a:xfrm>
            <a:off x="6261057" y="5069633"/>
            <a:ext cx="1397819" cy="320601"/>
          </a:xfrm>
          <a:prstGeom prst="rect">
            <a:avLst/>
          </a:prstGeom>
          <a:ln w="12700">
            <a:miter lim="400000"/>
          </a:ln>
        </p:spPr>
        <p:txBody>
          <a:bodyPr wrap="none" lIns="25400" tIns="25400" rIns="25400" bIns="25400" anchor="ctr">
            <a:noAutofit/>
          </a:bodyPr>
          <a:lstStyle/>
          <a:p>
            <a:pPr algn="l"/>
            <a:r>
              <a:rPr lang="zh-CN" altLang="en-US" sz="2200">
                <a:solidFill>
                  <a:srgbClr val="B28F50"/>
                </a:solidFill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rPr>
              <a:t>添加标题</a:t>
            </a:r>
            <a:endParaRPr lang="zh-CN" altLang="en-US" sz="2200">
              <a:solidFill>
                <a:srgbClr val="B28F50"/>
              </a:solidFill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sp>
        <p:nvSpPr>
          <p:cNvPr id="9" name="Rectangle 6"/>
          <p:cNvSpPr/>
          <p:nvPr/>
        </p:nvSpPr>
        <p:spPr>
          <a:xfrm>
            <a:off x="6265697" y="5435594"/>
            <a:ext cx="2116249" cy="950015"/>
          </a:xfrm>
          <a:prstGeom prst="rect">
            <a:avLst/>
          </a:prstGeom>
          <a:ln w="12700">
            <a:miter lim="400000"/>
          </a:ln>
        </p:spPr>
        <p:txBody>
          <a:bodyPr wrap="square" lIns="25400" tIns="25400" rIns="25400" bIns="25400">
            <a:normAutofit/>
          </a:bodyPr>
          <a:lstStyle/>
          <a:p>
            <a:r>
              <a:rPr lang="zh-CN" altLang="en-US" sz="12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双击输入替换内容 </a:t>
            </a:r>
            <a:r>
              <a:rPr lang="zh-CN" altLang="en-US" sz="120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</a:t>
            </a:r>
            <a:r>
              <a:rPr lang="zh-CN" altLang="en-US" sz="12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双击入替换内容双击输入替换内容</a:t>
            </a:r>
            <a:endParaRPr lang="zh-CN" altLang="en-US" sz="1200">
              <a:solidFill>
                <a:schemeClr val="bg2"/>
              </a:solidFill>
              <a:latin typeface="Arial" panose="020b0604020202020204" pitchFamily="34" charset="0"/>
              <a:ea typeface="造字工房尚雅体演示版常规体" pitchFamily="50" charset="-122"/>
              <a:cs typeface="华文黑体" pitchFamily="2" charset="-122"/>
              <a:sym typeface="Arial" panose="020b0604020202020204" pitchFamily="34" charset="0"/>
            </a:endParaRPr>
          </a:p>
        </p:txBody>
      </p:sp>
      <p:sp>
        <p:nvSpPr>
          <p:cNvPr id="10" name="Rectangle 7"/>
          <p:cNvSpPr/>
          <p:nvPr/>
        </p:nvSpPr>
        <p:spPr>
          <a:xfrm>
            <a:off x="4362921" y="1596042"/>
            <a:ext cx="1397819" cy="320601"/>
          </a:xfrm>
          <a:prstGeom prst="rect">
            <a:avLst/>
          </a:prstGeom>
          <a:ln w="12700">
            <a:miter lim="400000"/>
          </a:ln>
        </p:spPr>
        <p:txBody>
          <a:bodyPr wrap="none" lIns="25400" tIns="25400" rIns="25400" bIns="25400" anchor="ctr">
            <a:noAutofit/>
          </a:bodyPr>
          <a:lstStyle/>
          <a:p>
            <a:r>
              <a:rPr lang="zh-CN" altLang="en-US" sz="2200">
                <a:solidFill>
                  <a:srgbClr val="B28F50"/>
                </a:solidFill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rPr>
              <a:t>添加标题</a:t>
            </a:r>
            <a:endParaRPr lang="zh-CN" altLang="en-US" sz="2200">
              <a:solidFill>
                <a:srgbClr val="B28F50"/>
              </a:solidFill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sp>
        <p:nvSpPr>
          <p:cNvPr id="11" name="Rectangle 8"/>
          <p:cNvSpPr/>
          <p:nvPr/>
        </p:nvSpPr>
        <p:spPr>
          <a:xfrm>
            <a:off x="3810377" y="1962005"/>
            <a:ext cx="1945728" cy="975088"/>
          </a:xfrm>
          <a:prstGeom prst="rect">
            <a:avLst/>
          </a:prstGeom>
          <a:ln w="12700">
            <a:miter lim="400000"/>
          </a:ln>
        </p:spPr>
        <p:txBody>
          <a:bodyPr wrap="square" lIns="25400" tIns="25400" rIns="25400" bIns="25400">
            <a:normAutofit/>
          </a:bodyPr>
          <a:lstStyle/>
          <a:p>
            <a:pPr algn="r"/>
            <a:r>
              <a:rPr lang="zh-CN" altLang="en-US" sz="12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双击输入替换内容 </a:t>
            </a:r>
            <a:r>
              <a:rPr lang="zh-CN" altLang="en-US" sz="120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</a:t>
            </a:r>
            <a:r>
              <a:rPr lang="zh-CN" altLang="en-US" sz="12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双击入</a:t>
            </a:r>
            <a:endParaRPr lang="en-US" altLang="zh-CN" sz="1200">
              <a:solidFill>
                <a:schemeClr val="bg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/>
            <a:r>
              <a:rPr lang="zh-CN" altLang="en-US" sz="12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替换内容双击输入替换内容</a:t>
            </a:r>
            <a:endParaRPr lang="zh-CN" altLang="en-US" sz="1200">
              <a:solidFill>
                <a:schemeClr val="bg2"/>
              </a:solidFill>
              <a:latin typeface="Arial" panose="020b0604020202020204" pitchFamily="34" charset="0"/>
              <a:ea typeface="造字工房尚雅体演示版常规体" pitchFamily="50" charset="-122"/>
              <a:cs typeface="华文黑体" pitchFamily="2" charset="-122"/>
              <a:sym typeface="Arial" panose="020b0604020202020204" pitchFamily="34" charset="0"/>
            </a:endParaRPr>
          </a:p>
        </p:txBody>
      </p:sp>
      <p:grpSp>
        <p:nvGrpSpPr>
          <p:cNvPr id="12" name="Group 9"/>
          <p:cNvGrpSpPr/>
          <p:nvPr/>
        </p:nvGrpSpPr>
        <p:grpSpPr>
          <a:xfrm>
            <a:off x="6098483" y="3658943"/>
            <a:ext cx="1729540" cy="1203796"/>
            <a:chExt cx="3459077" cy="2407589"/>
          </a:xfrm>
        </p:grpSpPr>
        <p:sp>
          <p:nvSpPr>
            <p:cNvPr id="13" name="Freeform: Shape 10"/>
            <p:cNvSpPr/>
            <p:nvPr/>
          </p:nvSpPr>
          <p:spPr>
            <a:xfrm>
              <a:off x="0" y="0"/>
              <a:ext cx="3459077" cy="2407589"/>
            </a:xfrm>
            <a:custGeom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2649"/>
                  </a:lnTo>
                  <a:lnTo>
                    <a:pt x="16589" y="2649"/>
                  </a:lnTo>
                  <a:cubicBezTo>
                    <a:pt x="18336" y="2649"/>
                    <a:pt x="19756" y="4689"/>
                    <a:pt x="19756" y="7199"/>
                  </a:cubicBezTo>
                  <a:cubicBezTo>
                    <a:pt x="19756" y="9708"/>
                    <a:pt x="18336" y="11752"/>
                    <a:pt x="16589" y="11752"/>
                  </a:cubicBezTo>
                  <a:lnTo>
                    <a:pt x="14783" y="11752"/>
                  </a:lnTo>
                  <a:cubicBezTo>
                    <a:pt x="14368" y="11752"/>
                    <a:pt x="14004" y="11355"/>
                    <a:pt x="13894" y="10781"/>
                  </a:cubicBezTo>
                  <a:cubicBezTo>
                    <a:pt x="13624" y="9382"/>
                    <a:pt x="13106" y="8102"/>
                    <a:pt x="12373" y="7048"/>
                  </a:cubicBezTo>
                  <a:cubicBezTo>
                    <a:pt x="11252" y="5438"/>
                    <a:pt x="9762" y="4550"/>
                    <a:pt x="8178" y="4550"/>
                  </a:cubicBezTo>
                  <a:cubicBezTo>
                    <a:pt x="6593" y="4550"/>
                    <a:pt x="5103" y="5438"/>
                    <a:pt x="3983" y="7048"/>
                  </a:cubicBezTo>
                  <a:cubicBezTo>
                    <a:pt x="3249" y="8102"/>
                    <a:pt x="2731" y="9382"/>
                    <a:pt x="2461" y="10781"/>
                  </a:cubicBezTo>
                  <a:cubicBezTo>
                    <a:pt x="2351" y="11354"/>
                    <a:pt x="1989" y="11752"/>
                    <a:pt x="1575" y="11752"/>
                  </a:cubicBezTo>
                  <a:lnTo>
                    <a:pt x="0" y="11752"/>
                  </a:lnTo>
                  <a:cubicBezTo>
                    <a:pt x="0" y="11752"/>
                    <a:pt x="0" y="14401"/>
                    <a:pt x="0" y="14401"/>
                  </a:cubicBezTo>
                  <a:lnTo>
                    <a:pt x="1577" y="14401"/>
                  </a:lnTo>
                  <a:cubicBezTo>
                    <a:pt x="1990" y="14401"/>
                    <a:pt x="2353" y="14797"/>
                    <a:pt x="2464" y="15369"/>
                  </a:cubicBezTo>
                  <a:cubicBezTo>
                    <a:pt x="3162" y="18959"/>
                    <a:pt x="5459" y="21600"/>
                    <a:pt x="8178" y="21600"/>
                  </a:cubicBezTo>
                  <a:cubicBezTo>
                    <a:pt x="9762" y="21600"/>
                    <a:pt x="11252" y="20712"/>
                    <a:pt x="12373" y="19102"/>
                  </a:cubicBezTo>
                  <a:cubicBezTo>
                    <a:pt x="13106" y="18048"/>
                    <a:pt x="13624" y="16768"/>
                    <a:pt x="13894" y="15369"/>
                  </a:cubicBezTo>
                  <a:cubicBezTo>
                    <a:pt x="14004" y="14797"/>
                    <a:pt x="14369" y="14401"/>
                    <a:pt x="14783" y="14401"/>
                  </a:cubicBezTo>
                  <a:lnTo>
                    <a:pt x="16589" y="14401"/>
                  </a:lnTo>
                  <a:cubicBezTo>
                    <a:pt x="19353" y="14401"/>
                    <a:pt x="21600" y="11169"/>
                    <a:pt x="21600" y="7199"/>
                  </a:cubicBezTo>
                  <a:cubicBezTo>
                    <a:pt x="21600" y="3229"/>
                    <a:pt x="19353" y="0"/>
                    <a:pt x="16589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B28F50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  <p:sp>
          <p:nvSpPr>
            <p:cNvPr id="14" name="Freeform: Shape 11"/>
            <p:cNvSpPr/>
            <p:nvPr/>
          </p:nvSpPr>
          <p:spPr>
            <a:xfrm rot="1103963">
              <a:off x="810989" y="1040523"/>
              <a:ext cx="886871" cy="815911"/>
            </a:xfrm>
            <a:custGeom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92" h="21002" extrusionOk="0">
                  <a:moveTo>
                    <a:pt x="19234" y="13313"/>
                  </a:moveTo>
                  <a:cubicBezTo>
                    <a:pt x="18443" y="13276"/>
                    <a:pt x="17330" y="13364"/>
                    <a:pt x="15977" y="13831"/>
                  </a:cubicBezTo>
                  <a:cubicBezTo>
                    <a:pt x="14635" y="14294"/>
                    <a:pt x="13761" y="15133"/>
                    <a:pt x="13199" y="15912"/>
                  </a:cubicBezTo>
                  <a:lnTo>
                    <a:pt x="9797" y="4790"/>
                  </a:lnTo>
                  <a:cubicBezTo>
                    <a:pt x="10172" y="3871"/>
                    <a:pt x="10923" y="2742"/>
                    <a:pt x="12427" y="2223"/>
                  </a:cubicBezTo>
                  <a:cubicBezTo>
                    <a:pt x="14022" y="1673"/>
                    <a:pt x="15183" y="1749"/>
                    <a:pt x="15724" y="1840"/>
                  </a:cubicBezTo>
                  <a:cubicBezTo>
                    <a:pt x="15724" y="1840"/>
                    <a:pt x="19234" y="13313"/>
                    <a:pt x="19234" y="13313"/>
                  </a:cubicBezTo>
                  <a:close/>
                  <a:moveTo>
                    <a:pt x="11774" y="16403"/>
                  </a:moveTo>
                  <a:cubicBezTo>
                    <a:pt x="10888" y="16123"/>
                    <a:pt x="9717" y="15992"/>
                    <a:pt x="8376" y="16454"/>
                  </a:cubicBezTo>
                  <a:cubicBezTo>
                    <a:pt x="7022" y="16921"/>
                    <a:pt x="6074" y="17545"/>
                    <a:pt x="5455" y="18068"/>
                  </a:cubicBezTo>
                  <a:lnTo>
                    <a:pt x="1944" y="6595"/>
                  </a:lnTo>
                  <a:cubicBezTo>
                    <a:pt x="2332" y="6184"/>
                    <a:pt x="3229" y="5398"/>
                    <a:pt x="4825" y="4847"/>
                  </a:cubicBezTo>
                  <a:cubicBezTo>
                    <a:pt x="6328" y="4329"/>
                    <a:pt x="7560" y="4773"/>
                    <a:pt x="8372" y="5282"/>
                  </a:cubicBezTo>
                  <a:cubicBezTo>
                    <a:pt x="8372" y="5282"/>
                    <a:pt x="11774" y="16403"/>
                    <a:pt x="11774" y="16403"/>
                  </a:cubicBezTo>
                  <a:close/>
                  <a:moveTo>
                    <a:pt x="11897" y="490"/>
                  </a:moveTo>
                  <a:cubicBezTo>
                    <a:pt x="10032" y="1134"/>
                    <a:pt x="9058" y="2504"/>
                    <a:pt x="8593" y="3431"/>
                  </a:cubicBezTo>
                  <a:cubicBezTo>
                    <a:pt x="7704" y="2972"/>
                    <a:pt x="6159" y="2472"/>
                    <a:pt x="4294" y="3115"/>
                  </a:cubicBezTo>
                  <a:cubicBezTo>
                    <a:pt x="1565" y="4058"/>
                    <a:pt x="0" y="6135"/>
                    <a:pt x="0" y="6135"/>
                  </a:cubicBezTo>
                  <a:lnTo>
                    <a:pt x="4431" y="20601"/>
                  </a:lnTo>
                  <a:cubicBezTo>
                    <a:pt x="4567" y="21045"/>
                    <a:pt x="5130" y="21149"/>
                    <a:pt x="5381" y="20765"/>
                  </a:cubicBezTo>
                  <a:cubicBezTo>
                    <a:pt x="5921" y="19939"/>
                    <a:pt x="6961" y="18859"/>
                    <a:pt x="8905" y="18188"/>
                  </a:cubicBezTo>
                  <a:cubicBezTo>
                    <a:pt x="10764" y="17547"/>
                    <a:pt x="12118" y="18251"/>
                    <a:pt x="12860" y="18853"/>
                  </a:cubicBezTo>
                  <a:cubicBezTo>
                    <a:pt x="13154" y="19092"/>
                    <a:pt x="13576" y="18922"/>
                    <a:pt x="13684" y="18545"/>
                  </a:cubicBezTo>
                  <a:cubicBezTo>
                    <a:pt x="13957" y="17594"/>
                    <a:pt x="14665" y="16200"/>
                    <a:pt x="16508" y="15565"/>
                  </a:cubicBezTo>
                  <a:cubicBezTo>
                    <a:pt x="18455" y="14892"/>
                    <a:pt x="19894" y="15117"/>
                    <a:pt x="20788" y="15450"/>
                  </a:cubicBezTo>
                  <a:cubicBezTo>
                    <a:pt x="21205" y="15604"/>
                    <a:pt x="21600" y="15171"/>
                    <a:pt x="21465" y="14727"/>
                  </a:cubicBezTo>
                  <a:lnTo>
                    <a:pt x="17042" y="252"/>
                  </a:lnTo>
                  <a:cubicBezTo>
                    <a:pt x="17042" y="252"/>
                    <a:pt x="14627" y="-451"/>
                    <a:pt x="11897" y="490"/>
                  </a:cubicBezTo>
                  <a:close/>
                  <a:moveTo>
                    <a:pt x="4751" y="10619"/>
                  </a:moveTo>
                  <a:lnTo>
                    <a:pt x="5216" y="12140"/>
                  </a:lnTo>
                  <a:cubicBezTo>
                    <a:pt x="5667" y="11880"/>
                    <a:pt x="6192" y="11628"/>
                    <a:pt x="6831" y="11409"/>
                  </a:cubicBezTo>
                  <a:cubicBezTo>
                    <a:pt x="7486" y="11182"/>
                    <a:pt x="8074" y="11131"/>
                    <a:pt x="8597" y="11175"/>
                  </a:cubicBezTo>
                  <a:lnTo>
                    <a:pt x="8116" y="9599"/>
                  </a:lnTo>
                  <a:cubicBezTo>
                    <a:pt x="7576" y="9601"/>
                    <a:pt x="6993" y="9679"/>
                    <a:pt x="6369" y="9894"/>
                  </a:cubicBezTo>
                  <a:cubicBezTo>
                    <a:pt x="5742" y="10110"/>
                    <a:pt x="5211" y="10362"/>
                    <a:pt x="4751" y="10619"/>
                  </a:cubicBezTo>
                  <a:close/>
                  <a:moveTo>
                    <a:pt x="3748" y="7338"/>
                  </a:moveTo>
                  <a:lnTo>
                    <a:pt x="4213" y="8858"/>
                  </a:lnTo>
                  <a:cubicBezTo>
                    <a:pt x="4664" y="8599"/>
                    <a:pt x="5189" y="8348"/>
                    <a:pt x="5828" y="8127"/>
                  </a:cubicBezTo>
                  <a:cubicBezTo>
                    <a:pt x="6483" y="7901"/>
                    <a:pt x="7071" y="7849"/>
                    <a:pt x="7594" y="7894"/>
                  </a:cubicBezTo>
                  <a:lnTo>
                    <a:pt x="7113" y="6317"/>
                  </a:lnTo>
                  <a:cubicBezTo>
                    <a:pt x="6573" y="6321"/>
                    <a:pt x="5990" y="6398"/>
                    <a:pt x="5364" y="6614"/>
                  </a:cubicBezTo>
                  <a:cubicBezTo>
                    <a:pt x="4738" y="6830"/>
                    <a:pt x="4208" y="7081"/>
                    <a:pt x="3748" y="7338"/>
                  </a:cubicBezTo>
                  <a:close/>
                  <a:moveTo>
                    <a:pt x="5755" y="13899"/>
                  </a:moveTo>
                  <a:lnTo>
                    <a:pt x="6220" y="15420"/>
                  </a:lnTo>
                  <a:cubicBezTo>
                    <a:pt x="6672" y="15160"/>
                    <a:pt x="7196" y="14908"/>
                    <a:pt x="7835" y="14689"/>
                  </a:cubicBezTo>
                  <a:cubicBezTo>
                    <a:pt x="8490" y="14462"/>
                    <a:pt x="9078" y="14411"/>
                    <a:pt x="9601" y="14456"/>
                  </a:cubicBezTo>
                  <a:lnTo>
                    <a:pt x="9119" y="12880"/>
                  </a:lnTo>
                  <a:cubicBezTo>
                    <a:pt x="8579" y="12882"/>
                    <a:pt x="7996" y="12960"/>
                    <a:pt x="7372" y="13175"/>
                  </a:cubicBezTo>
                  <a:cubicBezTo>
                    <a:pt x="6745" y="13391"/>
                    <a:pt x="6215" y="13642"/>
                    <a:pt x="5755" y="13899"/>
                  </a:cubicBezTo>
                  <a:close/>
                  <a:moveTo>
                    <a:pt x="13396" y="11403"/>
                  </a:moveTo>
                  <a:lnTo>
                    <a:pt x="13879" y="12979"/>
                  </a:lnTo>
                  <a:cubicBezTo>
                    <a:pt x="14278" y="12615"/>
                    <a:pt x="14782" y="12290"/>
                    <a:pt x="15438" y="12065"/>
                  </a:cubicBezTo>
                  <a:cubicBezTo>
                    <a:pt x="16076" y="11844"/>
                    <a:pt x="16640" y="11720"/>
                    <a:pt x="17150" y="11649"/>
                  </a:cubicBezTo>
                  <a:lnTo>
                    <a:pt x="16685" y="10128"/>
                  </a:lnTo>
                  <a:cubicBezTo>
                    <a:pt x="16170" y="10208"/>
                    <a:pt x="15601" y="10335"/>
                    <a:pt x="14975" y="10551"/>
                  </a:cubicBezTo>
                  <a:cubicBezTo>
                    <a:pt x="14348" y="10766"/>
                    <a:pt x="13833" y="11069"/>
                    <a:pt x="13396" y="11403"/>
                  </a:cubicBezTo>
                  <a:close/>
                  <a:moveTo>
                    <a:pt x="12392" y="8123"/>
                  </a:moveTo>
                  <a:lnTo>
                    <a:pt x="12875" y="9698"/>
                  </a:lnTo>
                  <a:cubicBezTo>
                    <a:pt x="13274" y="9335"/>
                    <a:pt x="13778" y="9010"/>
                    <a:pt x="14434" y="8785"/>
                  </a:cubicBezTo>
                  <a:cubicBezTo>
                    <a:pt x="15072" y="8564"/>
                    <a:pt x="15636" y="8440"/>
                    <a:pt x="16146" y="8369"/>
                  </a:cubicBezTo>
                  <a:lnTo>
                    <a:pt x="15680" y="6848"/>
                  </a:lnTo>
                  <a:cubicBezTo>
                    <a:pt x="15166" y="6928"/>
                    <a:pt x="14597" y="7055"/>
                    <a:pt x="13971" y="7271"/>
                  </a:cubicBezTo>
                  <a:cubicBezTo>
                    <a:pt x="13345" y="7486"/>
                    <a:pt x="12830" y="7787"/>
                    <a:pt x="12392" y="8123"/>
                  </a:cubicBezTo>
                  <a:close/>
                  <a:moveTo>
                    <a:pt x="11389" y="4842"/>
                  </a:moveTo>
                  <a:lnTo>
                    <a:pt x="11872" y="6417"/>
                  </a:lnTo>
                  <a:cubicBezTo>
                    <a:pt x="12271" y="6054"/>
                    <a:pt x="12775" y="5729"/>
                    <a:pt x="13431" y="5504"/>
                  </a:cubicBezTo>
                  <a:cubicBezTo>
                    <a:pt x="14069" y="5283"/>
                    <a:pt x="14633" y="5159"/>
                    <a:pt x="15143" y="5088"/>
                  </a:cubicBezTo>
                  <a:lnTo>
                    <a:pt x="14677" y="3567"/>
                  </a:lnTo>
                  <a:cubicBezTo>
                    <a:pt x="14162" y="3646"/>
                    <a:pt x="13594" y="3774"/>
                    <a:pt x="12968" y="3990"/>
                  </a:cubicBezTo>
                  <a:cubicBezTo>
                    <a:pt x="12342" y="4206"/>
                    <a:pt x="11826" y="4507"/>
                    <a:pt x="11389" y="4842"/>
                  </a:cubicBezTo>
                  <a:close/>
                </a:path>
              </a:pathLst>
            </a:custGeom>
            <a:solidFill>
              <a:srgbClr val="303136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5" name="Group 12"/>
          <p:cNvGrpSpPr/>
          <p:nvPr/>
        </p:nvGrpSpPr>
        <p:grpSpPr>
          <a:xfrm>
            <a:off x="3761473" y="3909397"/>
            <a:ext cx="2213835" cy="950016"/>
            <a:chExt cx="4427665" cy="1900029"/>
          </a:xfrm>
        </p:grpSpPr>
        <p:sp>
          <p:nvSpPr>
            <p:cNvPr id="16" name="Freeform: Shape 13"/>
            <p:cNvSpPr/>
            <p:nvPr/>
          </p:nvSpPr>
          <p:spPr>
            <a:xfrm>
              <a:off x="0" y="0"/>
              <a:ext cx="4427665" cy="1900029"/>
            </a:xfrm>
            <a:custGeom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209" y="0"/>
                  </a:moveTo>
                  <a:cubicBezTo>
                    <a:pt x="13085" y="0"/>
                    <a:pt x="11291" y="3345"/>
                    <a:pt x="10746" y="7895"/>
                  </a:cubicBezTo>
                  <a:cubicBezTo>
                    <a:pt x="10659" y="8619"/>
                    <a:pt x="10376" y="9122"/>
                    <a:pt x="10053" y="9122"/>
                  </a:cubicBezTo>
                  <a:lnTo>
                    <a:pt x="0" y="9122"/>
                  </a:lnTo>
                  <a:lnTo>
                    <a:pt x="0" y="12478"/>
                  </a:lnTo>
                  <a:lnTo>
                    <a:pt x="10053" y="12478"/>
                  </a:lnTo>
                  <a:cubicBezTo>
                    <a:pt x="10376" y="12478"/>
                    <a:pt x="10658" y="12979"/>
                    <a:pt x="10746" y="13705"/>
                  </a:cubicBezTo>
                  <a:cubicBezTo>
                    <a:pt x="11291" y="18254"/>
                    <a:pt x="13085" y="21599"/>
                    <a:pt x="15209" y="21600"/>
                  </a:cubicBezTo>
                  <a:cubicBezTo>
                    <a:pt x="17334" y="21600"/>
                    <a:pt x="19129" y="18255"/>
                    <a:pt x="19675" y="13705"/>
                  </a:cubicBezTo>
                  <a:cubicBezTo>
                    <a:pt x="19762" y="12979"/>
                    <a:pt x="20044" y="12478"/>
                    <a:pt x="20368" y="12478"/>
                  </a:cubicBezTo>
                  <a:lnTo>
                    <a:pt x="21600" y="12478"/>
                  </a:lnTo>
                  <a:lnTo>
                    <a:pt x="21600" y="9122"/>
                  </a:lnTo>
                  <a:lnTo>
                    <a:pt x="20370" y="9122"/>
                  </a:lnTo>
                  <a:cubicBezTo>
                    <a:pt x="20046" y="9122"/>
                    <a:pt x="19762" y="8622"/>
                    <a:pt x="19675" y="7895"/>
                  </a:cubicBezTo>
                  <a:cubicBezTo>
                    <a:pt x="19465" y="6124"/>
                    <a:pt x="19062" y="4500"/>
                    <a:pt x="18489" y="3165"/>
                  </a:cubicBezTo>
                  <a:cubicBezTo>
                    <a:pt x="17613" y="1124"/>
                    <a:pt x="16448" y="0"/>
                    <a:pt x="15209" y="0"/>
                  </a:cubicBezTo>
                  <a:close/>
                </a:path>
              </a:pathLst>
            </a:custGeom>
            <a:solidFill>
              <a:srgbClr val="B28F50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  <p:sp>
          <p:nvSpPr>
            <p:cNvPr id="17" name="Freeform: Shape 14"/>
            <p:cNvSpPr/>
            <p:nvPr/>
          </p:nvSpPr>
          <p:spPr>
            <a:xfrm>
              <a:off x="2804208" y="570749"/>
              <a:ext cx="605989" cy="741866"/>
            </a:xfrm>
            <a:custGeom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43" h="21368" extrusionOk="0">
                  <a:moveTo>
                    <a:pt x="9210" y="17445"/>
                  </a:moveTo>
                  <a:lnTo>
                    <a:pt x="6091" y="18421"/>
                  </a:lnTo>
                  <a:cubicBezTo>
                    <a:pt x="5969" y="18459"/>
                    <a:pt x="5833" y="18428"/>
                    <a:pt x="5754" y="18344"/>
                  </a:cubicBezTo>
                  <a:cubicBezTo>
                    <a:pt x="5352" y="17930"/>
                    <a:pt x="4874" y="17519"/>
                    <a:pt x="4113" y="17070"/>
                  </a:cubicBezTo>
                  <a:cubicBezTo>
                    <a:pt x="3351" y="16622"/>
                    <a:pt x="2722" y="16380"/>
                    <a:pt x="2113" y="16197"/>
                  </a:cubicBezTo>
                  <a:cubicBezTo>
                    <a:pt x="1990" y="16160"/>
                    <a:pt x="1912" y="16066"/>
                    <a:pt x="1920" y="15959"/>
                  </a:cubicBezTo>
                  <a:lnTo>
                    <a:pt x="2107" y="13255"/>
                  </a:lnTo>
                  <a:lnTo>
                    <a:pt x="2945" y="12321"/>
                  </a:lnTo>
                  <a:cubicBezTo>
                    <a:pt x="2945" y="12321"/>
                    <a:pt x="4821" y="12112"/>
                    <a:pt x="7270" y="13556"/>
                  </a:cubicBezTo>
                  <a:cubicBezTo>
                    <a:pt x="9715" y="14998"/>
                    <a:pt x="10050" y="16510"/>
                    <a:pt x="10050" y="16510"/>
                  </a:cubicBezTo>
                  <a:cubicBezTo>
                    <a:pt x="10050" y="16510"/>
                    <a:pt x="9210" y="17445"/>
                    <a:pt x="9210" y="17445"/>
                  </a:cubicBezTo>
                  <a:close/>
                  <a:moveTo>
                    <a:pt x="17932" y="1607"/>
                  </a:moveTo>
                  <a:cubicBezTo>
                    <a:pt x="15041" y="-99"/>
                    <a:pt x="12983" y="-62"/>
                    <a:pt x="12201" y="41"/>
                  </a:cubicBezTo>
                  <a:cubicBezTo>
                    <a:pt x="11981" y="69"/>
                    <a:pt x="11796" y="172"/>
                    <a:pt x="11667" y="317"/>
                  </a:cubicBezTo>
                  <a:lnTo>
                    <a:pt x="4613" y="8201"/>
                  </a:lnTo>
                  <a:lnTo>
                    <a:pt x="1158" y="12064"/>
                  </a:lnTo>
                  <a:cubicBezTo>
                    <a:pt x="735" y="12537"/>
                    <a:pt x="491" y="13098"/>
                    <a:pt x="453" y="13681"/>
                  </a:cubicBezTo>
                  <a:lnTo>
                    <a:pt x="1" y="20638"/>
                  </a:lnTo>
                  <a:cubicBezTo>
                    <a:pt x="-31" y="21139"/>
                    <a:pt x="584" y="21501"/>
                    <a:pt x="1161" y="21322"/>
                  </a:cubicBezTo>
                  <a:lnTo>
                    <a:pt x="9186" y="18835"/>
                  </a:lnTo>
                  <a:cubicBezTo>
                    <a:pt x="9862" y="18625"/>
                    <a:pt x="10450" y="18260"/>
                    <a:pt x="10874" y="17785"/>
                  </a:cubicBezTo>
                  <a:lnTo>
                    <a:pt x="13690" y="14637"/>
                  </a:lnTo>
                  <a:lnTo>
                    <a:pt x="21378" y="6041"/>
                  </a:lnTo>
                  <a:cubicBezTo>
                    <a:pt x="21514" y="5889"/>
                    <a:pt x="21569" y="5704"/>
                    <a:pt x="21531" y="5518"/>
                  </a:cubicBezTo>
                  <a:cubicBezTo>
                    <a:pt x="21403" y="4867"/>
                    <a:pt x="20787" y="3289"/>
                    <a:pt x="17932" y="1607"/>
                  </a:cubicBezTo>
                  <a:close/>
                </a:path>
              </a:pathLst>
            </a:custGeom>
            <a:solidFill>
              <a:srgbClr val="303136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8" name="Group 15"/>
          <p:cNvGrpSpPr/>
          <p:nvPr/>
        </p:nvGrpSpPr>
        <p:grpSpPr>
          <a:xfrm>
            <a:off x="6098481" y="2601785"/>
            <a:ext cx="2213835" cy="950016"/>
            <a:chExt cx="4427665" cy="1900029"/>
          </a:xfrm>
        </p:grpSpPr>
        <p:sp>
          <p:nvSpPr>
            <p:cNvPr id="19" name="Freeform: Shape 16"/>
            <p:cNvSpPr/>
            <p:nvPr/>
          </p:nvSpPr>
          <p:spPr>
            <a:xfrm>
              <a:off x="0" y="0"/>
              <a:ext cx="4427665" cy="1900029"/>
            </a:xfrm>
            <a:custGeom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389" y="0"/>
                  </a:moveTo>
                  <a:cubicBezTo>
                    <a:pt x="4265" y="0"/>
                    <a:pt x="2471" y="3346"/>
                    <a:pt x="1925" y="7895"/>
                  </a:cubicBezTo>
                  <a:cubicBezTo>
                    <a:pt x="1838" y="8621"/>
                    <a:pt x="1556" y="9122"/>
                    <a:pt x="1232" y="9122"/>
                  </a:cubicBezTo>
                  <a:lnTo>
                    <a:pt x="0" y="9122"/>
                  </a:lnTo>
                  <a:lnTo>
                    <a:pt x="0" y="12478"/>
                  </a:lnTo>
                  <a:lnTo>
                    <a:pt x="1232" y="12478"/>
                  </a:lnTo>
                  <a:cubicBezTo>
                    <a:pt x="1555" y="12478"/>
                    <a:pt x="1838" y="12980"/>
                    <a:pt x="1925" y="13705"/>
                  </a:cubicBezTo>
                  <a:cubicBezTo>
                    <a:pt x="2471" y="18253"/>
                    <a:pt x="4265" y="21599"/>
                    <a:pt x="6389" y="21600"/>
                  </a:cubicBezTo>
                  <a:cubicBezTo>
                    <a:pt x="8513" y="21600"/>
                    <a:pt x="10309" y="18255"/>
                    <a:pt x="10854" y="13705"/>
                  </a:cubicBezTo>
                  <a:cubicBezTo>
                    <a:pt x="10941" y="12981"/>
                    <a:pt x="11224" y="12478"/>
                    <a:pt x="11547" y="12478"/>
                  </a:cubicBezTo>
                  <a:cubicBezTo>
                    <a:pt x="11547" y="12478"/>
                    <a:pt x="21600" y="12478"/>
                    <a:pt x="21600" y="12478"/>
                  </a:cubicBezTo>
                  <a:lnTo>
                    <a:pt x="21600" y="9122"/>
                  </a:lnTo>
                  <a:lnTo>
                    <a:pt x="11549" y="9122"/>
                  </a:lnTo>
                  <a:cubicBezTo>
                    <a:pt x="11225" y="9122"/>
                    <a:pt x="10941" y="8622"/>
                    <a:pt x="10854" y="7895"/>
                  </a:cubicBezTo>
                  <a:cubicBezTo>
                    <a:pt x="10644" y="6124"/>
                    <a:pt x="10241" y="4500"/>
                    <a:pt x="9668" y="3165"/>
                  </a:cubicBezTo>
                  <a:cubicBezTo>
                    <a:pt x="8793" y="1124"/>
                    <a:pt x="7627" y="0"/>
                    <a:pt x="6389" y="0"/>
                  </a:cubicBezTo>
                  <a:close/>
                </a:path>
              </a:pathLst>
            </a:custGeom>
            <a:solidFill>
              <a:srgbClr val="B28F50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  <p:sp>
          <p:nvSpPr>
            <p:cNvPr id="20" name="Freeform: Shape 17"/>
            <p:cNvSpPr/>
            <p:nvPr/>
          </p:nvSpPr>
          <p:spPr>
            <a:xfrm>
              <a:off x="789279" y="670614"/>
              <a:ext cx="931344" cy="558801"/>
            </a:xfrm>
            <a:custGeom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360" y="18000"/>
                  </a:moveTo>
                  <a:lnTo>
                    <a:pt x="21600" y="18000"/>
                  </a:lnTo>
                  <a:lnTo>
                    <a:pt x="21600" y="14400"/>
                  </a:lnTo>
                  <a:lnTo>
                    <a:pt x="18360" y="14400"/>
                  </a:lnTo>
                  <a:cubicBezTo>
                    <a:pt x="18360" y="14400"/>
                    <a:pt x="18360" y="18000"/>
                    <a:pt x="18360" y="18000"/>
                  </a:cubicBezTo>
                  <a:close/>
                  <a:moveTo>
                    <a:pt x="18360" y="3600"/>
                  </a:moveTo>
                  <a:lnTo>
                    <a:pt x="18360" y="7200"/>
                  </a:lnTo>
                  <a:lnTo>
                    <a:pt x="21600" y="7200"/>
                  </a:lnTo>
                  <a:lnTo>
                    <a:pt x="21600" y="3600"/>
                  </a:lnTo>
                  <a:cubicBezTo>
                    <a:pt x="21600" y="3600"/>
                    <a:pt x="18360" y="3600"/>
                    <a:pt x="18360" y="3600"/>
                  </a:cubicBezTo>
                  <a:close/>
                  <a:moveTo>
                    <a:pt x="13030" y="1262"/>
                  </a:moveTo>
                  <a:lnTo>
                    <a:pt x="10298" y="4678"/>
                  </a:lnTo>
                  <a:cubicBezTo>
                    <a:pt x="9923" y="5146"/>
                    <a:pt x="9467" y="5400"/>
                    <a:pt x="8998" y="5400"/>
                  </a:cubicBezTo>
                  <a:lnTo>
                    <a:pt x="6485" y="5400"/>
                  </a:lnTo>
                  <a:cubicBezTo>
                    <a:pt x="5886" y="5400"/>
                    <a:pt x="5400" y="6210"/>
                    <a:pt x="5400" y="7209"/>
                  </a:cubicBezTo>
                  <a:lnTo>
                    <a:pt x="5400" y="14393"/>
                  </a:lnTo>
                  <a:cubicBezTo>
                    <a:pt x="5400" y="15390"/>
                    <a:pt x="5886" y="16200"/>
                    <a:pt x="6485" y="16200"/>
                  </a:cubicBezTo>
                  <a:lnTo>
                    <a:pt x="8998" y="16200"/>
                  </a:lnTo>
                  <a:cubicBezTo>
                    <a:pt x="9467" y="16200"/>
                    <a:pt x="9923" y="16454"/>
                    <a:pt x="10298" y="16922"/>
                  </a:cubicBezTo>
                  <a:lnTo>
                    <a:pt x="13031" y="20338"/>
                  </a:lnTo>
                  <a:cubicBezTo>
                    <a:pt x="13686" y="21157"/>
                    <a:pt x="14483" y="21600"/>
                    <a:pt x="15302" y="21600"/>
                  </a:cubicBezTo>
                  <a:lnTo>
                    <a:pt x="17280" y="21600"/>
                  </a:lnTo>
                  <a:lnTo>
                    <a:pt x="17280" y="0"/>
                  </a:lnTo>
                  <a:lnTo>
                    <a:pt x="15302" y="0"/>
                  </a:lnTo>
                  <a:cubicBezTo>
                    <a:pt x="14483" y="0"/>
                    <a:pt x="13686" y="443"/>
                    <a:pt x="13030" y="1262"/>
                  </a:cubicBezTo>
                  <a:close/>
                  <a:moveTo>
                    <a:pt x="0" y="18000"/>
                  </a:moveTo>
                  <a:lnTo>
                    <a:pt x="0" y="20697"/>
                  </a:lnTo>
                  <a:cubicBezTo>
                    <a:pt x="0" y="21195"/>
                    <a:pt x="243" y="21600"/>
                    <a:pt x="542" y="21600"/>
                  </a:cubicBezTo>
                  <a:lnTo>
                    <a:pt x="1619" y="21600"/>
                  </a:lnTo>
                  <a:cubicBezTo>
                    <a:pt x="1917" y="21600"/>
                    <a:pt x="2160" y="21195"/>
                    <a:pt x="2160" y="20697"/>
                  </a:cubicBezTo>
                  <a:lnTo>
                    <a:pt x="2160" y="18000"/>
                  </a:lnTo>
                  <a:cubicBezTo>
                    <a:pt x="2160" y="16274"/>
                    <a:pt x="3025" y="13909"/>
                    <a:pt x="4320" y="12998"/>
                  </a:cubicBezTo>
                  <a:lnTo>
                    <a:pt x="4320" y="9209"/>
                  </a:lnTo>
                  <a:cubicBezTo>
                    <a:pt x="1819" y="10174"/>
                    <a:pt x="0" y="14346"/>
                    <a:pt x="0" y="18000"/>
                  </a:cubicBezTo>
                  <a:close/>
                </a:path>
              </a:pathLst>
            </a:custGeom>
            <a:solidFill>
              <a:srgbClr val="303136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1" name="Group 18"/>
          <p:cNvGrpSpPr/>
          <p:nvPr/>
        </p:nvGrpSpPr>
        <p:grpSpPr>
          <a:xfrm>
            <a:off x="8306976" y="1773345"/>
            <a:ext cx="2606896" cy="2606896"/>
            <a:chExt cx="5213790" cy="5213791"/>
          </a:xfrm>
        </p:grpSpPr>
        <p:sp>
          <p:nvSpPr>
            <p:cNvPr id="22" name="Oval 19"/>
            <p:cNvSpPr/>
            <p:nvPr/>
          </p:nvSpPr>
          <p:spPr>
            <a:xfrm>
              <a:off x="0" y="0"/>
              <a:ext cx="5213790" cy="5213791"/>
            </a:xfrm>
            <a:prstGeom prst="ellipse">
              <a:avLst/>
            </a:prstGeom>
            <a:solidFill>
              <a:srgbClr val="B28F50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  <p:sp>
          <p:nvSpPr>
            <p:cNvPr id="23" name="Freeform: Shape 20"/>
            <p:cNvSpPr/>
            <p:nvPr/>
          </p:nvSpPr>
          <p:spPr>
            <a:xfrm>
              <a:off x="1882928" y="1243056"/>
              <a:ext cx="1447934" cy="1711196"/>
            </a:xfrm>
            <a:custGeom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727" y="11631"/>
                  </a:moveTo>
                  <a:lnTo>
                    <a:pt x="12764" y="12462"/>
                  </a:lnTo>
                  <a:lnTo>
                    <a:pt x="11291" y="14123"/>
                  </a:lnTo>
                  <a:lnTo>
                    <a:pt x="12764" y="19938"/>
                  </a:lnTo>
                  <a:cubicBezTo>
                    <a:pt x="12764" y="19938"/>
                    <a:pt x="14727" y="11631"/>
                    <a:pt x="14727" y="11631"/>
                  </a:cubicBezTo>
                  <a:close/>
                  <a:moveTo>
                    <a:pt x="10309" y="14123"/>
                  </a:moveTo>
                  <a:lnTo>
                    <a:pt x="8836" y="12462"/>
                  </a:lnTo>
                  <a:lnTo>
                    <a:pt x="6873" y="11631"/>
                  </a:lnTo>
                  <a:lnTo>
                    <a:pt x="8836" y="19938"/>
                  </a:lnTo>
                  <a:cubicBezTo>
                    <a:pt x="8836" y="19938"/>
                    <a:pt x="10309" y="14123"/>
                    <a:pt x="10309" y="14123"/>
                  </a:cubicBezTo>
                  <a:close/>
                  <a:moveTo>
                    <a:pt x="15157" y="6750"/>
                  </a:moveTo>
                  <a:cubicBezTo>
                    <a:pt x="15019" y="6659"/>
                    <a:pt x="13914" y="6646"/>
                    <a:pt x="13684" y="6646"/>
                  </a:cubicBezTo>
                  <a:cubicBezTo>
                    <a:pt x="12810" y="6646"/>
                    <a:pt x="11981" y="6750"/>
                    <a:pt x="11122" y="6893"/>
                  </a:cubicBezTo>
                  <a:cubicBezTo>
                    <a:pt x="11015" y="6919"/>
                    <a:pt x="10907" y="6919"/>
                    <a:pt x="10800" y="6919"/>
                  </a:cubicBezTo>
                  <a:cubicBezTo>
                    <a:pt x="10693" y="6919"/>
                    <a:pt x="10585" y="6919"/>
                    <a:pt x="10478" y="6893"/>
                  </a:cubicBezTo>
                  <a:cubicBezTo>
                    <a:pt x="9619" y="6750"/>
                    <a:pt x="8790" y="6646"/>
                    <a:pt x="7916" y="6646"/>
                  </a:cubicBezTo>
                  <a:cubicBezTo>
                    <a:pt x="7686" y="6646"/>
                    <a:pt x="6581" y="6659"/>
                    <a:pt x="6443" y="6750"/>
                  </a:cubicBezTo>
                  <a:cubicBezTo>
                    <a:pt x="6413" y="6776"/>
                    <a:pt x="6397" y="6802"/>
                    <a:pt x="6382" y="6828"/>
                  </a:cubicBezTo>
                  <a:cubicBezTo>
                    <a:pt x="6397" y="6945"/>
                    <a:pt x="6413" y="7062"/>
                    <a:pt x="6443" y="7178"/>
                  </a:cubicBezTo>
                  <a:cubicBezTo>
                    <a:pt x="6535" y="7282"/>
                    <a:pt x="6612" y="7243"/>
                    <a:pt x="6673" y="7399"/>
                  </a:cubicBezTo>
                  <a:cubicBezTo>
                    <a:pt x="7072" y="8321"/>
                    <a:pt x="7256" y="9035"/>
                    <a:pt x="8637" y="9035"/>
                  </a:cubicBezTo>
                  <a:cubicBezTo>
                    <a:pt x="10616" y="9035"/>
                    <a:pt x="10064" y="7490"/>
                    <a:pt x="10708" y="7490"/>
                  </a:cubicBezTo>
                  <a:lnTo>
                    <a:pt x="10892" y="7490"/>
                  </a:lnTo>
                  <a:cubicBezTo>
                    <a:pt x="11536" y="7490"/>
                    <a:pt x="10984" y="9035"/>
                    <a:pt x="12963" y="9035"/>
                  </a:cubicBezTo>
                  <a:cubicBezTo>
                    <a:pt x="14344" y="9035"/>
                    <a:pt x="14528" y="8321"/>
                    <a:pt x="14927" y="7399"/>
                  </a:cubicBezTo>
                  <a:cubicBezTo>
                    <a:pt x="14988" y="7243"/>
                    <a:pt x="15065" y="7282"/>
                    <a:pt x="15157" y="7178"/>
                  </a:cubicBezTo>
                  <a:cubicBezTo>
                    <a:pt x="15187" y="7062"/>
                    <a:pt x="15203" y="6945"/>
                    <a:pt x="15218" y="6828"/>
                  </a:cubicBezTo>
                  <a:cubicBezTo>
                    <a:pt x="15203" y="6802"/>
                    <a:pt x="15187" y="6776"/>
                    <a:pt x="15157" y="6750"/>
                  </a:cubicBezTo>
                  <a:close/>
                  <a:moveTo>
                    <a:pt x="17504" y="21600"/>
                  </a:moveTo>
                  <a:lnTo>
                    <a:pt x="4096" y="21600"/>
                  </a:lnTo>
                  <a:cubicBezTo>
                    <a:pt x="1641" y="21600"/>
                    <a:pt x="0" y="20354"/>
                    <a:pt x="0" y="18238"/>
                  </a:cubicBezTo>
                  <a:cubicBezTo>
                    <a:pt x="0" y="15888"/>
                    <a:pt x="491" y="12332"/>
                    <a:pt x="3344" y="11163"/>
                  </a:cubicBezTo>
                  <a:lnTo>
                    <a:pt x="1964" y="8308"/>
                  </a:lnTo>
                  <a:lnTo>
                    <a:pt x="5247" y="8308"/>
                  </a:lnTo>
                  <a:cubicBezTo>
                    <a:pt x="5032" y="7775"/>
                    <a:pt x="4909" y="7217"/>
                    <a:pt x="4909" y="6646"/>
                  </a:cubicBezTo>
                  <a:cubicBezTo>
                    <a:pt x="4909" y="6503"/>
                    <a:pt x="4924" y="6361"/>
                    <a:pt x="4940" y="6231"/>
                  </a:cubicBezTo>
                  <a:cubicBezTo>
                    <a:pt x="4341" y="6127"/>
                    <a:pt x="1964" y="5712"/>
                    <a:pt x="1964" y="4985"/>
                  </a:cubicBezTo>
                  <a:cubicBezTo>
                    <a:pt x="1964" y="4219"/>
                    <a:pt x="4572" y="3803"/>
                    <a:pt x="5185" y="3700"/>
                  </a:cubicBezTo>
                  <a:cubicBezTo>
                    <a:pt x="5507" y="2726"/>
                    <a:pt x="6274" y="1246"/>
                    <a:pt x="7057" y="480"/>
                  </a:cubicBezTo>
                  <a:cubicBezTo>
                    <a:pt x="7364" y="182"/>
                    <a:pt x="7747" y="0"/>
                    <a:pt x="8223" y="0"/>
                  </a:cubicBezTo>
                  <a:cubicBezTo>
                    <a:pt x="9143" y="0"/>
                    <a:pt x="9880" y="805"/>
                    <a:pt x="10800" y="805"/>
                  </a:cubicBezTo>
                  <a:cubicBezTo>
                    <a:pt x="11720" y="805"/>
                    <a:pt x="12457" y="0"/>
                    <a:pt x="13377" y="0"/>
                  </a:cubicBezTo>
                  <a:cubicBezTo>
                    <a:pt x="13853" y="0"/>
                    <a:pt x="14236" y="182"/>
                    <a:pt x="14543" y="480"/>
                  </a:cubicBezTo>
                  <a:cubicBezTo>
                    <a:pt x="15326" y="1246"/>
                    <a:pt x="16093" y="2726"/>
                    <a:pt x="16415" y="3700"/>
                  </a:cubicBezTo>
                  <a:cubicBezTo>
                    <a:pt x="17028" y="3803"/>
                    <a:pt x="19636" y="4219"/>
                    <a:pt x="19636" y="4985"/>
                  </a:cubicBezTo>
                  <a:cubicBezTo>
                    <a:pt x="19636" y="5712"/>
                    <a:pt x="17259" y="6127"/>
                    <a:pt x="16660" y="6231"/>
                  </a:cubicBezTo>
                  <a:cubicBezTo>
                    <a:pt x="16737" y="6932"/>
                    <a:pt x="16630" y="7633"/>
                    <a:pt x="16353" y="8308"/>
                  </a:cubicBezTo>
                  <a:lnTo>
                    <a:pt x="19636" y="8308"/>
                  </a:lnTo>
                  <a:lnTo>
                    <a:pt x="18378" y="11228"/>
                  </a:lnTo>
                  <a:cubicBezTo>
                    <a:pt x="21124" y="12436"/>
                    <a:pt x="21600" y="15927"/>
                    <a:pt x="21600" y="18238"/>
                  </a:cubicBezTo>
                  <a:cubicBezTo>
                    <a:pt x="21600" y="20354"/>
                    <a:pt x="19959" y="21600"/>
                    <a:pt x="17504" y="21600"/>
                  </a:cubicBezTo>
                  <a:close/>
                </a:path>
              </a:pathLst>
            </a:custGeom>
            <a:solidFill>
              <a:srgbClr val="303136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  <p:sp>
          <p:nvSpPr>
            <p:cNvPr id="24" name="Rectangle 21"/>
            <p:cNvSpPr/>
            <p:nvPr/>
          </p:nvSpPr>
          <p:spPr>
            <a:xfrm>
              <a:off x="877161" y="2971175"/>
              <a:ext cx="3459468" cy="126761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25400" tIns="25400" rIns="25400" bIns="25400" anchor="ctr">
              <a:normAutofit/>
            </a:bodyPr>
            <a:lstStyle/>
            <a:p>
              <a:pPr algn="ctr"/>
              <a:r>
                <a:rPr lang="zh-CN" altLang="en-US" sz="2000" b="1">
                  <a:solidFill>
                    <a:srgbClr val="303136"/>
                  </a:solidFill>
                  <a:latin typeface="Arial" panose="020b0604020202020204" pitchFamily="34" charset="0"/>
                  <a:ea typeface="造字工房尚雅体演示版常规体" pitchFamily="50" charset="-122"/>
                  <a:sym typeface="Arial" panose="020b0604020202020204" pitchFamily="34" charset="0"/>
                </a:rPr>
                <a:t>关键词</a:t>
              </a:r>
              <a:endParaRPr lang="zh-CN" altLang="en-US" sz="2000" b="1">
                <a:solidFill>
                  <a:srgbClr val="303136"/>
                </a:solidFill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5" name="Group 22"/>
          <p:cNvGrpSpPr/>
          <p:nvPr/>
        </p:nvGrpSpPr>
        <p:grpSpPr>
          <a:xfrm>
            <a:off x="4243618" y="2601787"/>
            <a:ext cx="1729735" cy="1203796"/>
            <a:chExt cx="3459467" cy="2407589"/>
          </a:xfrm>
        </p:grpSpPr>
        <p:sp>
          <p:nvSpPr>
            <p:cNvPr id="26" name="Freeform: Shape 23"/>
            <p:cNvSpPr/>
            <p:nvPr/>
          </p:nvSpPr>
          <p:spPr>
            <a:xfrm>
              <a:off x="0" y="0"/>
              <a:ext cx="3459467" cy="2407589"/>
            </a:xfrm>
            <a:custGeom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421" y="0"/>
                  </a:moveTo>
                  <a:cubicBezTo>
                    <a:pt x="10703" y="0"/>
                    <a:pt x="8406" y="2640"/>
                    <a:pt x="7708" y="6231"/>
                  </a:cubicBezTo>
                  <a:cubicBezTo>
                    <a:pt x="7596" y="6803"/>
                    <a:pt x="7233" y="7199"/>
                    <a:pt x="6819" y="7199"/>
                  </a:cubicBezTo>
                  <a:lnTo>
                    <a:pt x="5010" y="7199"/>
                  </a:lnTo>
                  <a:cubicBezTo>
                    <a:pt x="2247" y="7199"/>
                    <a:pt x="0" y="10428"/>
                    <a:pt x="0" y="14398"/>
                  </a:cubicBezTo>
                  <a:cubicBezTo>
                    <a:pt x="0" y="18368"/>
                    <a:pt x="2247" y="21600"/>
                    <a:pt x="5010" y="21600"/>
                  </a:cubicBezTo>
                  <a:lnTo>
                    <a:pt x="21600" y="21600"/>
                  </a:lnTo>
                  <a:lnTo>
                    <a:pt x="21600" y="18951"/>
                  </a:lnTo>
                  <a:lnTo>
                    <a:pt x="5010" y="18951"/>
                  </a:lnTo>
                  <a:cubicBezTo>
                    <a:pt x="3263" y="18951"/>
                    <a:pt x="1843" y="16908"/>
                    <a:pt x="1843" y="14398"/>
                  </a:cubicBezTo>
                  <a:cubicBezTo>
                    <a:pt x="1843" y="11888"/>
                    <a:pt x="3263" y="9848"/>
                    <a:pt x="5010" y="9848"/>
                  </a:cubicBezTo>
                  <a:lnTo>
                    <a:pt x="6819" y="9848"/>
                  </a:lnTo>
                  <a:cubicBezTo>
                    <a:pt x="7232" y="9848"/>
                    <a:pt x="7597" y="10244"/>
                    <a:pt x="7708" y="10816"/>
                  </a:cubicBezTo>
                  <a:cubicBezTo>
                    <a:pt x="8406" y="14405"/>
                    <a:pt x="10701" y="17044"/>
                    <a:pt x="13419" y="17046"/>
                  </a:cubicBezTo>
                  <a:cubicBezTo>
                    <a:pt x="16139" y="17046"/>
                    <a:pt x="18435" y="14406"/>
                    <a:pt x="19134" y="10816"/>
                  </a:cubicBezTo>
                  <a:cubicBezTo>
                    <a:pt x="19245" y="10243"/>
                    <a:pt x="19609" y="9848"/>
                    <a:pt x="20023" y="9848"/>
                  </a:cubicBezTo>
                  <a:lnTo>
                    <a:pt x="21600" y="9848"/>
                  </a:lnTo>
                  <a:cubicBezTo>
                    <a:pt x="21600" y="9848"/>
                    <a:pt x="21600" y="7199"/>
                    <a:pt x="21600" y="7199"/>
                  </a:cubicBezTo>
                  <a:lnTo>
                    <a:pt x="20025" y="7199"/>
                  </a:lnTo>
                  <a:cubicBezTo>
                    <a:pt x="19611" y="7199"/>
                    <a:pt x="19247" y="6804"/>
                    <a:pt x="19137" y="6231"/>
                  </a:cubicBezTo>
                  <a:cubicBezTo>
                    <a:pt x="18867" y="4834"/>
                    <a:pt x="18351" y="3552"/>
                    <a:pt x="17618" y="2498"/>
                  </a:cubicBezTo>
                  <a:cubicBezTo>
                    <a:pt x="16498" y="887"/>
                    <a:pt x="15009" y="1"/>
                    <a:pt x="13421" y="0"/>
                  </a:cubicBezTo>
                  <a:close/>
                </a:path>
              </a:pathLst>
            </a:custGeom>
            <a:solidFill>
              <a:srgbClr val="B28F50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  <p:sp>
          <p:nvSpPr>
            <p:cNvPr id="27" name="Freeform: Shape 24"/>
            <p:cNvSpPr/>
            <p:nvPr/>
          </p:nvSpPr>
          <p:spPr>
            <a:xfrm>
              <a:off x="1815052" y="630482"/>
              <a:ext cx="655728" cy="655729"/>
            </a:xfrm>
            <a:custGeom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800" y="20880"/>
                  </a:moveTo>
                  <a:cubicBezTo>
                    <a:pt x="16800" y="21541"/>
                    <a:pt x="17336" y="21600"/>
                    <a:pt x="18000" y="21600"/>
                  </a:cubicBezTo>
                  <a:cubicBezTo>
                    <a:pt x="18662" y="21600"/>
                    <a:pt x="19200" y="21541"/>
                    <a:pt x="19200" y="20880"/>
                  </a:cubicBezTo>
                  <a:lnTo>
                    <a:pt x="19200" y="18000"/>
                  </a:lnTo>
                  <a:lnTo>
                    <a:pt x="16800" y="18000"/>
                  </a:lnTo>
                  <a:cubicBezTo>
                    <a:pt x="16800" y="18000"/>
                    <a:pt x="16800" y="20880"/>
                    <a:pt x="16800" y="20880"/>
                  </a:cubicBezTo>
                  <a:close/>
                  <a:moveTo>
                    <a:pt x="19200" y="720"/>
                  </a:moveTo>
                  <a:cubicBezTo>
                    <a:pt x="19200" y="56"/>
                    <a:pt x="18662" y="0"/>
                    <a:pt x="18000" y="0"/>
                  </a:cubicBezTo>
                  <a:cubicBezTo>
                    <a:pt x="17336" y="0"/>
                    <a:pt x="16800" y="56"/>
                    <a:pt x="16800" y="720"/>
                  </a:cubicBezTo>
                  <a:lnTo>
                    <a:pt x="16800" y="12000"/>
                  </a:lnTo>
                  <a:lnTo>
                    <a:pt x="19200" y="12000"/>
                  </a:lnTo>
                  <a:cubicBezTo>
                    <a:pt x="19200" y="12000"/>
                    <a:pt x="19200" y="720"/>
                    <a:pt x="19200" y="720"/>
                  </a:cubicBezTo>
                  <a:close/>
                  <a:moveTo>
                    <a:pt x="9600" y="20880"/>
                  </a:moveTo>
                  <a:cubicBezTo>
                    <a:pt x="9600" y="21541"/>
                    <a:pt x="10136" y="21600"/>
                    <a:pt x="10800" y="21600"/>
                  </a:cubicBezTo>
                  <a:cubicBezTo>
                    <a:pt x="11462" y="21600"/>
                    <a:pt x="12000" y="21541"/>
                    <a:pt x="12000" y="20880"/>
                  </a:cubicBezTo>
                  <a:lnTo>
                    <a:pt x="12000" y="10800"/>
                  </a:lnTo>
                  <a:lnTo>
                    <a:pt x="9600" y="10800"/>
                  </a:lnTo>
                  <a:cubicBezTo>
                    <a:pt x="9600" y="10800"/>
                    <a:pt x="9600" y="20880"/>
                    <a:pt x="9600" y="20880"/>
                  </a:cubicBezTo>
                  <a:close/>
                  <a:moveTo>
                    <a:pt x="12000" y="720"/>
                  </a:moveTo>
                  <a:cubicBezTo>
                    <a:pt x="12000" y="56"/>
                    <a:pt x="11462" y="0"/>
                    <a:pt x="10800" y="0"/>
                  </a:cubicBezTo>
                  <a:cubicBezTo>
                    <a:pt x="10136" y="0"/>
                    <a:pt x="9600" y="56"/>
                    <a:pt x="9600" y="720"/>
                  </a:cubicBezTo>
                  <a:lnTo>
                    <a:pt x="9600" y="4800"/>
                  </a:lnTo>
                  <a:lnTo>
                    <a:pt x="12000" y="4800"/>
                  </a:lnTo>
                  <a:cubicBezTo>
                    <a:pt x="12000" y="4800"/>
                    <a:pt x="12000" y="720"/>
                    <a:pt x="12000" y="720"/>
                  </a:cubicBezTo>
                  <a:close/>
                  <a:moveTo>
                    <a:pt x="14400" y="7200"/>
                  </a:moveTo>
                  <a:cubicBezTo>
                    <a:pt x="14400" y="6538"/>
                    <a:pt x="14340" y="6000"/>
                    <a:pt x="13679" y="6000"/>
                  </a:cubicBezTo>
                  <a:lnTo>
                    <a:pt x="7919" y="6000"/>
                  </a:lnTo>
                  <a:cubicBezTo>
                    <a:pt x="7255" y="6000"/>
                    <a:pt x="7200" y="6538"/>
                    <a:pt x="7200" y="7200"/>
                  </a:cubicBezTo>
                  <a:lnTo>
                    <a:pt x="7200" y="8400"/>
                  </a:lnTo>
                  <a:cubicBezTo>
                    <a:pt x="7200" y="9064"/>
                    <a:pt x="7255" y="9600"/>
                    <a:pt x="7919" y="9600"/>
                  </a:cubicBezTo>
                  <a:lnTo>
                    <a:pt x="13680" y="9600"/>
                  </a:lnTo>
                  <a:cubicBezTo>
                    <a:pt x="14340" y="9600"/>
                    <a:pt x="14400" y="9064"/>
                    <a:pt x="14400" y="8400"/>
                  </a:cubicBezTo>
                  <a:cubicBezTo>
                    <a:pt x="14400" y="8400"/>
                    <a:pt x="14400" y="7200"/>
                    <a:pt x="14400" y="7200"/>
                  </a:cubicBezTo>
                  <a:close/>
                  <a:moveTo>
                    <a:pt x="20879" y="13200"/>
                  </a:moveTo>
                  <a:lnTo>
                    <a:pt x="15118" y="13200"/>
                  </a:lnTo>
                  <a:cubicBezTo>
                    <a:pt x="14455" y="13200"/>
                    <a:pt x="14400" y="13738"/>
                    <a:pt x="14400" y="14400"/>
                  </a:cubicBezTo>
                  <a:lnTo>
                    <a:pt x="14400" y="15600"/>
                  </a:lnTo>
                  <a:cubicBezTo>
                    <a:pt x="14400" y="16264"/>
                    <a:pt x="14455" y="16800"/>
                    <a:pt x="15119" y="16800"/>
                  </a:cubicBezTo>
                  <a:lnTo>
                    <a:pt x="20880" y="16800"/>
                  </a:lnTo>
                  <a:cubicBezTo>
                    <a:pt x="21540" y="16800"/>
                    <a:pt x="21600" y="16264"/>
                    <a:pt x="21600" y="15600"/>
                  </a:cubicBezTo>
                  <a:lnTo>
                    <a:pt x="21600" y="14400"/>
                  </a:lnTo>
                  <a:cubicBezTo>
                    <a:pt x="21600" y="13738"/>
                    <a:pt x="21540" y="13200"/>
                    <a:pt x="20879" y="13200"/>
                  </a:cubicBezTo>
                  <a:close/>
                  <a:moveTo>
                    <a:pt x="6479" y="12000"/>
                  </a:moveTo>
                  <a:lnTo>
                    <a:pt x="719" y="12000"/>
                  </a:lnTo>
                  <a:cubicBezTo>
                    <a:pt x="55" y="12000"/>
                    <a:pt x="0" y="12538"/>
                    <a:pt x="0" y="13200"/>
                  </a:cubicBezTo>
                  <a:lnTo>
                    <a:pt x="0" y="14400"/>
                  </a:lnTo>
                  <a:cubicBezTo>
                    <a:pt x="0" y="15064"/>
                    <a:pt x="55" y="15600"/>
                    <a:pt x="719" y="15600"/>
                  </a:cubicBezTo>
                  <a:lnTo>
                    <a:pt x="6480" y="15600"/>
                  </a:lnTo>
                  <a:cubicBezTo>
                    <a:pt x="7140" y="15600"/>
                    <a:pt x="7200" y="15064"/>
                    <a:pt x="7200" y="14400"/>
                  </a:cubicBezTo>
                  <a:lnTo>
                    <a:pt x="7200" y="13200"/>
                  </a:lnTo>
                  <a:cubicBezTo>
                    <a:pt x="7200" y="12538"/>
                    <a:pt x="7140" y="12000"/>
                    <a:pt x="6479" y="12000"/>
                  </a:cubicBezTo>
                  <a:close/>
                  <a:moveTo>
                    <a:pt x="2400" y="20880"/>
                  </a:moveTo>
                  <a:cubicBezTo>
                    <a:pt x="2400" y="21541"/>
                    <a:pt x="2936" y="21600"/>
                    <a:pt x="3600" y="21600"/>
                  </a:cubicBezTo>
                  <a:cubicBezTo>
                    <a:pt x="4262" y="21600"/>
                    <a:pt x="4800" y="21541"/>
                    <a:pt x="4800" y="20880"/>
                  </a:cubicBezTo>
                  <a:lnTo>
                    <a:pt x="4800" y="16800"/>
                  </a:lnTo>
                  <a:lnTo>
                    <a:pt x="2400" y="16800"/>
                  </a:lnTo>
                  <a:cubicBezTo>
                    <a:pt x="2400" y="16800"/>
                    <a:pt x="2400" y="20880"/>
                    <a:pt x="2400" y="20880"/>
                  </a:cubicBezTo>
                  <a:close/>
                  <a:moveTo>
                    <a:pt x="4800" y="720"/>
                  </a:moveTo>
                  <a:cubicBezTo>
                    <a:pt x="4800" y="56"/>
                    <a:pt x="4262" y="0"/>
                    <a:pt x="3600" y="0"/>
                  </a:cubicBezTo>
                  <a:cubicBezTo>
                    <a:pt x="2936" y="0"/>
                    <a:pt x="2400" y="56"/>
                    <a:pt x="2400" y="720"/>
                  </a:cubicBezTo>
                  <a:lnTo>
                    <a:pt x="2400" y="10800"/>
                  </a:lnTo>
                  <a:lnTo>
                    <a:pt x="4800" y="10800"/>
                  </a:lnTo>
                  <a:cubicBezTo>
                    <a:pt x="4800" y="10800"/>
                    <a:pt x="4800" y="720"/>
                    <a:pt x="4800" y="720"/>
                  </a:cubicBezTo>
                  <a:close/>
                </a:path>
              </a:pathLst>
            </a:custGeom>
            <a:solidFill>
              <a:srgbClr val="303136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8" name="Group 25"/>
          <p:cNvGrpSpPr/>
          <p:nvPr/>
        </p:nvGrpSpPr>
        <p:grpSpPr>
          <a:xfrm>
            <a:off x="1220693" y="3080960"/>
            <a:ext cx="2606897" cy="2606897"/>
            <a:chOff x="-1" y="0"/>
            <a:chExt cx="5213792" cy="5213792"/>
          </a:xfrm>
        </p:grpSpPr>
        <p:grpSp>
          <p:nvGrpSpPr>
            <p:cNvPr id="29" name="Group 26"/>
            <p:cNvGrpSpPr/>
            <p:nvPr/>
          </p:nvGrpSpPr>
          <p:grpSpPr>
            <a:xfrm>
              <a:off x="-1" y="0"/>
              <a:ext cx="5213792" cy="5213792"/>
              <a:chOff x="-1" y="0"/>
              <a:chExt cx="5213791" cy="5213791"/>
            </a:xfrm>
          </p:grpSpPr>
          <p:sp>
            <p:nvSpPr>
              <p:cNvPr id="31" name="Oval 28"/>
              <p:cNvSpPr/>
              <p:nvPr/>
            </p:nvSpPr>
            <p:spPr>
              <a:xfrm>
                <a:off x="-1" y="0"/>
                <a:ext cx="5213791" cy="5213791"/>
              </a:xfrm>
              <a:prstGeom prst="ellipse">
                <a:avLst/>
              </a:prstGeom>
              <a:solidFill>
                <a:srgbClr val="B28F50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造字工房尚雅体演示版常规体" pitchFamily="50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2" name="Freeform: Shape 29"/>
              <p:cNvSpPr/>
              <p:nvPr/>
            </p:nvSpPr>
            <p:spPr>
              <a:xfrm>
                <a:off x="1571671" y="1302606"/>
                <a:ext cx="1833435" cy="1711195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33" h="21600" extrusionOk="0">
                    <a:moveTo>
                      <a:pt x="19357" y="12343"/>
                    </a:moveTo>
                    <a:lnTo>
                      <a:pt x="17854" y="12343"/>
                    </a:lnTo>
                    <a:cubicBezTo>
                      <a:pt x="17102" y="11379"/>
                      <a:pt x="16048" y="10836"/>
                      <a:pt x="14882" y="10800"/>
                    </a:cubicBezTo>
                    <a:cubicBezTo>
                      <a:pt x="15465" y="9896"/>
                      <a:pt x="15790" y="8811"/>
                      <a:pt x="15790" y="7714"/>
                    </a:cubicBezTo>
                    <a:cubicBezTo>
                      <a:pt x="15790" y="7449"/>
                      <a:pt x="15768" y="7184"/>
                      <a:pt x="15734" y="6919"/>
                    </a:cubicBezTo>
                    <a:cubicBezTo>
                      <a:pt x="16216" y="7100"/>
                      <a:pt x="16710" y="7196"/>
                      <a:pt x="17226" y="7196"/>
                    </a:cubicBezTo>
                    <a:cubicBezTo>
                      <a:pt x="18740" y="7196"/>
                      <a:pt x="19906" y="6171"/>
                      <a:pt x="20142" y="6171"/>
                    </a:cubicBezTo>
                    <a:cubicBezTo>
                      <a:pt x="21566" y="6171"/>
                      <a:pt x="21532" y="9450"/>
                      <a:pt x="21532" y="10426"/>
                    </a:cubicBezTo>
                    <a:cubicBezTo>
                      <a:pt x="21532" y="11764"/>
                      <a:pt x="20478" y="12343"/>
                      <a:pt x="19357" y="12343"/>
                    </a:cubicBezTo>
                    <a:close/>
                    <a:moveTo>
                      <a:pt x="17226" y="6171"/>
                    </a:moveTo>
                    <a:cubicBezTo>
                      <a:pt x="15645" y="6171"/>
                      <a:pt x="14355" y="4785"/>
                      <a:pt x="14355" y="3086"/>
                    </a:cubicBezTo>
                    <a:cubicBezTo>
                      <a:pt x="14355" y="1386"/>
                      <a:pt x="15645" y="0"/>
                      <a:pt x="17226" y="0"/>
                    </a:cubicBezTo>
                    <a:cubicBezTo>
                      <a:pt x="18807" y="0"/>
                      <a:pt x="20097" y="1386"/>
                      <a:pt x="20097" y="3086"/>
                    </a:cubicBezTo>
                    <a:cubicBezTo>
                      <a:pt x="20097" y="4785"/>
                      <a:pt x="18807" y="6171"/>
                      <a:pt x="17226" y="6171"/>
                    </a:cubicBezTo>
                    <a:close/>
                    <a:moveTo>
                      <a:pt x="10766" y="12343"/>
                    </a:moveTo>
                    <a:cubicBezTo>
                      <a:pt x="8388" y="12343"/>
                      <a:pt x="6459" y="10270"/>
                      <a:pt x="6459" y="7714"/>
                    </a:cubicBezTo>
                    <a:cubicBezTo>
                      <a:pt x="6459" y="5159"/>
                      <a:pt x="8388" y="3086"/>
                      <a:pt x="10766" y="3086"/>
                    </a:cubicBezTo>
                    <a:cubicBezTo>
                      <a:pt x="13144" y="3086"/>
                      <a:pt x="15073" y="5159"/>
                      <a:pt x="15073" y="7714"/>
                    </a:cubicBezTo>
                    <a:cubicBezTo>
                      <a:pt x="15073" y="10270"/>
                      <a:pt x="13144" y="12343"/>
                      <a:pt x="10766" y="12343"/>
                    </a:cubicBezTo>
                    <a:close/>
                    <a:moveTo>
                      <a:pt x="15667" y="21600"/>
                    </a:moveTo>
                    <a:lnTo>
                      <a:pt x="5865" y="21600"/>
                    </a:lnTo>
                    <a:cubicBezTo>
                      <a:pt x="4071" y="21600"/>
                      <a:pt x="2871" y="20431"/>
                      <a:pt x="2871" y="18478"/>
                    </a:cubicBezTo>
                    <a:cubicBezTo>
                      <a:pt x="2871" y="15754"/>
                      <a:pt x="3465" y="11571"/>
                      <a:pt x="6751" y="11571"/>
                    </a:cubicBezTo>
                    <a:cubicBezTo>
                      <a:pt x="7132" y="11571"/>
                      <a:pt x="8523" y="13247"/>
                      <a:pt x="10766" y="13247"/>
                    </a:cubicBezTo>
                    <a:cubicBezTo>
                      <a:pt x="13009" y="13247"/>
                      <a:pt x="14400" y="11571"/>
                      <a:pt x="14781" y="11571"/>
                    </a:cubicBezTo>
                    <a:cubicBezTo>
                      <a:pt x="18067" y="11571"/>
                      <a:pt x="18661" y="15754"/>
                      <a:pt x="18661" y="18478"/>
                    </a:cubicBezTo>
                    <a:cubicBezTo>
                      <a:pt x="18661" y="20431"/>
                      <a:pt x="17461" y="21600"/>
                      <a:pt x="15667" y="21600"/>
                    </a:cubicBezTo>
                    <a:close/>
                    <a:moveTo>
                      <a:pt x="4306" y="6171"/>
                    </a:moveTo>
                    <a:cubicBezTo>
                      <a:pt x="2725" y="6171"/>
                      <a:pt x="1435" y="4785"/>
                      <a:pt x="1435" y="3086"/>
                    </a:cubicBezTo>
                    <a:cubicBezTo>
                      <a:pt x="1435" y="1386"/>
                      <a:pt x="2725" y="0"/>
                      <a:pt x="4306" y="0"/>
                    </a:cubicBezTo>
                    <a:cubicBezTo>
                      <a:pt x="5887" y="0"/>
                      <a:pt x="7177" y="1386"/>
                      <a:pt x="7177" y="3086"/>
                    </a:cubicBezTo>
                    <a:cubicBezTo>
                      <a:pt x="7177" y="4785"/>
                      <a:pt x="5887" y="6171"/>
                      <a:pt x="4306" y="6171"/>
                    </a:cubicBezTo>
                    <a:close/>
                    <a:moveTo>
                      <a:pt x="3678" y="12343"/>
                    </a:moveTo>
                    <a:lnTo>
                      <a:pt x="2175" y="12343"/>
                    </a:lnTo>
                    <a:cubicBezTo>
                      <a:pt x="1054" y="12343"/>
                      <a:pt x="0" y="11764"/>
                      <a:pt x="0" y="10426"/>
                    </a:cubicBezTo>
                    <a:cubicBezTo>
                      <a:pt x="0" y="9450"/>
                      <a:pt x="-34" y="6171"/>
                      <a:pt x="1390" y="6171"/>
                    </a:cubicBezTo>
                    <a:cubicBezTo>
                      <a:pt x="1626" y="6171"/>
                      <a:pt x="2792" y="7196"/>
                      <a:pt x="4306" y="7196"/>
                    </a:cubicBezTo>
                    <a:cubicBezTo>
                      <a:pt x="4822" y="7196"/>
                      <a:pt x="5316" y="7100"/>
                      <a:pt x="5798" y="6919"/>
                    </a:cubicBezTo>
                    <a:cubicBezTo>
                      <a:pt x="5764" y="7184"/>
                      <a:pt x="5742" y="7449"/>
                      <a:pt x="5742" y="7714"/>
                    </a:cubicBezTo>
                    <a:cubicBezTo>
                      <a:pt x="5742" y="8811"/>
                      <a:pt x="6067" y="9896"/>
                      <a:pt x="6650" y="10800"/>
                    </a:cubicBezTo>
                    <a:cubicBezTo>
                      <a:pt x="5484" y="10836"/>
                      <a:pt x="4430" y="11379"/>
                      <a:pt x="3678" y="12343"/>
                    </a:cubicBezTo>
                    <a:close/>
                  </a:path>
                </a:pathLst>
              </a:custGeom>
              <a:solidFill>
                <a:srgbClr val="303136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造字工房尚雅体演示版常规体" pitchFamily="50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30" name="Rectangle 27"/>
            <p:cNvSpPr/>
            <p:nvPr/>
          </p:nvSpPr>
          <p:spPr>
            <a:xfrm>
              <a:off x="758655" y="3030724"/>
              <a:ext cx="3459468" cy="126761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25400" tIns="25400" rIns="25400" bIns="25400" anchor="ctr">
              <a:normAutofit/>
            </a:bodyPr>
            <a:lstStyle/>
            <a:p>
              <a:pPr algn="ctr"/>
              <a:r>
                <a:rPr lang="zh-CN" altLang="en-US" sz="2000" b="1">
                  <a:solidFill>
                    <a:srgbClr val="303136"/>
                  </a:solidFill>
                  <a:latin typeface="Arial" panose="020b0604020202020204" pitchFamily="34" charset="0"/>
                  <a:ea typeface="造字工房尚雅体演示版常规体" pitchFamily="50" charset="-122"/>
                  <a:sym typeface="Arial" panose="020b0604020202020204" pitchFamily="34" charset="0"/>
                </a:rPr>
                <a:t>关键词</a:t>
              </a:r>
              <a:endParaRPr lang="zh-CN" altLang="en-US" sz="2000" b="1">
                <a:solidFill>
                  <a:srgbClr val="303136"/>
                </a:solidFill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3" name="矩形 3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slow" advClick="0" advTm="2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5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5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6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7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7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8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2953066" y="2413414"/>
            <a:ext cx="631086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0">
                <a:solidFill>
                  <a:srgbClr val="B28F50"/>
                </a:solidFill>
                <a:latin typeface="Algerian" panose="04020705040a02060702" pitchFamily="82" charset="0"/>
              </a:rPr>
              <a:t>PART THREE</a:t>
            </a:r>
            <a:endParaRPr lang="zh-CN" altLang="en-US" sz="8000">
              <a:solidFill>
                <a:srgbClr val="B28F50"/>
              </a:solidFill>
              <a:latin typeface="Algerian" panose="04020705040a02060702" pitchFamily="82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911180" y="3703125"/>
            <a:ext cx="43946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>
                <a:solidFill>
                  <a:srgbClr val="B28F50"/>
                </a:solidFill>
                <a:latin typeface="造字工房尚雅体演示版常规体" pitchFamily="50" charset="-122"/>
                <a:ea typeface="造字工房尚雅体演示版常规体" pitchFamily="50" charset="-122"/>
              </a:rPr>
              <a:t>点击此处添加标题</a:t>
            </a:r>
            <a:endParaRPr lang="zh-CN" altLang="en-US" sz="3600">
              <a:solidFill>
                <a:srgbClr val="B28F50"/>
              </a:solidFill>
              <a:latin typeface="造字工房尚雅体演示版常规体" pitchFamily="50" charset="-122"/>
              <a:ea typeface="造字工房尚雅体演示版常规体" pitchFamily="50" charset="-122"/>
            </a:endParaRPr>
          </a:p>
        </p:txBody>
      </p:sp>
    </p:spTree>
  </p:cSld>
  <p:clrMapOvr>
    <a:masterClrMapping/>
  </p:clrMapOvr>
  <p:transition spd="slow" advClick="0" advTm="2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solidFill>
          <a:srgbClr val="30313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72"/>
          </a:xfrm>
          <a:prstGeom prst="rect">
            <a:avLst/>
          </a:prstGeom>
          <a:solidFill>
            <a:srgbClr val="B28F50"/>
          </a:solidFill>
          <a:ln>
            <a:solidFill>
              <a:srgbClr val="B28F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04952" y="70319"/>
            <a:ext cx="3174373" cy="60939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705" b="1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sz="2800">
                <a:solidFill>
                  <a:srgbClr val="303136"/>
                </a:solidFill>
                <a:ea typeface="造字工房尚雅体演示版常规体" pitchFamily="50" charset="-122"/>
                <a:sym typeface="Arial" panose="020b0604020202020204" pitchFamily="34" charset="0"/>
              </a:rPr>
              <a:t>点击添加小标题</a:t>
            </a:r>
            <a:endParaRPr lang="zh-CN" altLang="en-US" sz="2800">
              <a:solidFill>
                <a:srgbClr val="303136"/>
              </a:solidFill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142945" y="1996642"/>
            <a:ext cx="7918056" cy="2290259"/>
            <a:chOff x="2347913" y="2421930"/>
            <a:chExt cx="7923212" cy="2289200"/>
          </a:xfrm>
        </p:grpSpPr>
        <p:sp>
          <p:nvSpPr>
            <p:cNvPr id="5" name="Line 11"/>
            <p:cNvSpPr>
              <a:spLocks noChangeShapeType="1"/>
            </p:cNvSpPr>
            <p:nvPr/>
          </p:nvSpPr>
          <p:spPr bwMode="auto">
            <a:xfrm>
              <a:off x="2728911" y="4210644"/>
              <a:ext cx="7542213" cy="0"/>
            </a:xfrm>
            <a:prstGeom prst="line">
              <a:avLst/>
            </a:prstGeom>
            <a:noFill/>
            <a:ln w="12700">
              <a:solidFill>
                <a:srgbClr val="B28F50"/>
              </a:solidFill>
              <a:round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913765"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  <p:sp>
          <p:nvSpPr>
            <p:cNvPr id="6" name="Line 11"/>
            <p:cNvSpPr>
              <a:spLocks noChangeShapeType="1"/>
            </p:cNvSpPr>
            <p:nvPr/>
          </p:nvSpPr>
          <p:spPr bwMode="auto">
            <a:xfrm>
              <a:off x="2728911" y="3709044"/>
              <a:ext cx="7542213" cy="0"/>
            </a:xfrm>
            <a:prstGeom prst="line">
              <a:avLst/>
            </a:prstGeom>
            <a:noFill/>
            <a:ln w="12700">
              <a:solidFill>
                <a:srgbClr val="B28F50"/>
              </a:solidFill>
              <a:round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913765"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  <p:sp>
          <p:nvSpPr>
            <p:cNvPr id="7" name="Line 11"/>
            <p:cNvSpPr>
              <a:spLocks noChangeShapeType="1"/>
            </p:cNvSpPr>
            <p:nvPr/>
          </p:nvSpPr>
          <p:spPr bwMode="auto">
            <a:xfrm>
              <a:off x="2728911" y="3286026"/>
              <a:ext cx="7542213" cy="0"/>
            </a:xfrm>
            <a:prstGeom prst="line">
              <a:avLst/>
            </a:prstGeom>
            <a:noFill/>
            <a:ln w="12700">
              <a:solidFill>
                <a:srgbClr val="B28F50"/>
              </a:solidFill>
              <a:round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913765"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  <p:sp>
          <p:nvSpPr>
            <p:cNvPr id="8" name="Line 11"/>
            <p:cNvSpPr>
              <a:spLocks noChangeShapeType="1"/>
            </p:cNvSpPr>
            <p:nvPr/>
          </p:nvSpPr>
          <p:spPr bwMode="auto">
            <a:xfrm>
              <a:off x="2728911" y="2853978"/>
              <a:ext cx="7542213" cy="0"/>
            </a:xfrm>
            <a:prstGeom prst="line">
              <a:avLst/>
            </a:prstGeom>
            <a:noFill/>
            <a:ln w="12700">
              <a:solidFill>
                <a:srgbClr val="B28F50"/>
              </a:solidFill>
              <a:round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913765"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  <p:sp>
          <p:nvSpPr>
            <p:cNvPr id="9" name="Line 11"/>
            <p:cNvSpPr>
              <a:spLocks noChangeShapeType="1"/>
            </p:cNvSpPr>
            <p:nvPr/>
          </p:nvSpPr>
          <p:spPr bwMode="auto">
            <a:xfrm>
              <a:off x="2728911" y="2421930"/>
              <a:ext cx="7542213" cy="0"/>
            </a:xfrm>
            <a:prstGeom prst="line">
              <a:avLst/>
            </a:prstGeom>
            <a:noFill/>
            <a:ln w="12700">
              <a:solidFill>
                <a:srgbClr val="B28F50"/>
              </a:solidFill>
              <a:round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913765"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  <p:sp>
          <p:nvSpPr>
            <p:cNvPr id="10" name="Line 11"/>
            <p:cNvSpPr>
              <a:spLocks noChangeShapeType="1"/>
            </p:cNvSpPr>
            <p:nvPr/>
          </p:nvSpPr>
          <p:spPr bwMode="auto">
            <a:xfrm>
              <a:off x="2347913" y="4711130"/>
              <a:ext cx="7923212" cy="0"/>
            </a:xfrm>
            <a:prstGeom prst="line">
              <a:avLst/>
            </a:prstGeom>
            <a:noFill/>
            <a:ln w="12700">
              <a:solidFill>
                <a:srgbClr val="B28F50"/>
              </a:solidFill>
              <a:round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913765"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1" name="Line 12"/>
          <p:cNvSpPr>
            <a:spLocks noChangeShapeType="1"/>
          </p:cNvSpPr>
          <p:nvPr/>
        </p:nvSpPr>
        <p:spPr bwMode="auto">
          <a:xfrm rot="16200000" flipV="1">
            <a:off x="961666" y="2951986"/>
            <a:ext cx="3124059" cy="0"/>
          </a:xfrm>
          <a:prstGeom prst="line">
            <a:avLst/>
          </a:prstGeom>
          <a:noFill/>
          <a:ln w="12700">
            <a:solidFill>
              <a:srgbClr val="B28F50"/>
            </a:solidFill>
            <a:round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391" tIns="45695" rIns="91391" bIns="45695"/>
          <a:lstStyle/>
          <a:p>
            <a:pPr defTabSz="913765">
              <a:defRPr/>
            </a:pPr>
            <a:endParaRPr lang="zh-CN" altLang="en-US" kern="0">
              <a:solidFill>
                <a:sysClr val="windowText" lastClr="000000"/>
              </a:solidFill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sp>
        <p:nvSpPr>
          <p:cNvPr id="12" name="Rectangle 13"/>
          <p:cNvSpPr>
            <a:spLocks noChangeArrowheads="1"/>
          </p:cNvSpPr>
          <p:nvPr/>
        </p:nvSpPr>
        <p:spPr bwMode="auto">
          <a:xfrm>
            <a:off x="3261398" y="2609725"/>
            <a:ext cx="533053" cy="1677176"/>
          </a:xfrm>
          <a:prstGeom prst="rect">
            <a:avLst/>
          </a:prstGeom>
          <a:solidFill>
            <a:srgbClr val="B28F50"/>
          </a:solidFill>
          <a:ln>
            <a:noFill/>
          </a:ln>
          <a:effectLst/>
        </p:spPr>
        <p:txBody>
          <a:bodyPr wrap="none" lIns="91391" tIns="45695" rIns="91391" bIns="45695" anchor="ctr"/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13765" eaLnBrk="1" hangingPunct="1">
              <a:defRPr/>
            </a:pPr>
            <a:endParaRPr lang="zh-CN" altLang="en-US" kern="0">
              <a:solidFill>
                <a:sysClr val="windowText" lastClr="000000"/>
              </a:solidFill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sp>
        <p:nvSpPr>
          <p:cNvPr id="13" name="Rectangle 14"/>
          <p:cNvSpPr>
            <a:spLocks noChangeArrowheads="1"/>
          </p:cNvSpPr>
          <p:nvPr/>
        </p:nvSpPr>
        <p:spPr bwMode="auto">
          <a:xfrm>
            <a:off x="4341784" y="2304781"/>
            <a:ext cx="533053" cy="1982117"/>
          </a:xfrm>
          <a:prstGeom prst="rect">
            <a:avLst/>
          </a:prstGeom>
          <a:solidFill>
            <a:srgbClr val="B28F50"/>
          </a:solidFill>
          <a:ln>
            <a:noFill/>
          </a:ln>
          <a:effectLst/>
        </p:spPr>
        <p:txBody>
          <a:bodyPr wrap="none" lIns="91391" tIns="45695" rIns="91391" bIns="45695" anchor="ctr"/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13765" eaLnBrk="1" hangingPunct="1">
              <a:defRPr/>
            </a:pPr>
            <a:endParaRPr lang="zh-CN" altLang="en-US" kern="0">
              <a:solidFill>
                <a:sysClr val="windowText" lastClr="000000"/>
              </a:solidFill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sp>
        <p:nvSpPr>
          <p:cNvPr id="14" name="Rectangle 15"/>
          <p:cNvSpPr>
            <a:spLocks noChangeArrowheads="1"/>
          </p:cNvSpPr>
          <p:nvPr/>
        </p:nvSpPr>
        <p:spPr bwMode="auto">
          <a:xfrm>
            <a:off x="5422169" y="2990898"/>
            <a:ext cx="533053" cy="1296001"/>
          </a:xfrm>
          <a:prstGeom prst="rect">
            <a:avLst/>
          </a:prstGeom>
          <a:solidFill>
            <a:srgbClr val="B28F50"/>
          </a:solidFill>
          <a:ln>
            <a:noFill/>
          </a:ln>
          <a:effectLst/>
        </p:spPr>
        <p:txBody>
          <a:bodyPr wrap="none" lIns="91391" tIns="45695" rIns="91391" bIns="45695" anchor="ctr"/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13765" eaLnBrk="1" hangingPunct="1">
              <a:defRPr/>
            </a:pPr>
            <a:endParaRPr lang="zh-CN" altLang="en-US" kern="0">
              <a:solidFill>
                <a:sysClr val="windowText" lastClr="000000"/>
              </a:solidFill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sp>
        <p:nvSpPr>
          <p:cNvPr id="15" name="Rectangle 16"/>
          <p:cNvSpPr>
            <a:spLocks noChangeArrowheads="1"/>
          </p:cNvSpPr>
          <p:nvPr/>
        </p:nvSpPr>
        <p:spPr bwMode="auto">
          <a:xfrm>
            <a:off x="6504140" y="1923605"/>
            <a:ext cx="533053" cy="2363295"/>
          </a:xfrm>
          <a:prstGeom prst="rect">
            <a:avLst/>
          </a:prstGeom>
          <a:solidFill>
            <a:srgbClr val="B28F50"/>
          </a:solidFill>
          <a:ln>
            <a:noFill/>
          </a:ln>
          <a:effectLst/>
        </p:spPr>
        <p:txBody>
          <a:bodyPr wrap="none" lIns="91391" tIns="45695" rIns="91391" bIns="45695" anchor="ctr"/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13765" eaLnBrk="1" hangingPunct="1">
              <a:defRPr/>
            </a:pPr>
            <a:endParaRPr lang="zh-CN" altLang="en-US" kern="0">
              <a:solidFill>
                <a:sysClr val="windowText" lastClr="000000"/>
              </a:solidFill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sp>
        <p:nvSpPr>
          <p:cNvPr id="16" name="Rectangle 17"/>
          <p:cNvSpPr>
            <a:spLocks noChangeArrowheads="1"/>
          </p:cNvSpPr>
          <p:nvPr/>
        </p:nvSpPr>
        <p:spPr bwMode="auto">
          <a:xfrm>
            <a:off x="7584524" y="2609725"/>
            <a:ext cx="533053" cy="1677176"/>
          </a:xfrm>
          <a:prstGeom prst="rect">
            <a:avLst/>
          </a:prstGeom>
          <a:solidFill>
            <a:srgbClr val="B28F50"/>
          </a:solidFill>
          <a:ln>
            <a:noFill/>
          </a:ln>
          <a:effectLst/>
        </p:spPr>
        <p:txBody>
          <a:bodyPr wrap="none" lIns="91391" tIns="45695" rIns="91391" bIns="45695" anchor="ctr"/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13765" eaLnBrk="1" hangingPunct="1">
              <a:defRPr/>
            </a:pPr>
            <a:endParaRPr lang="zh-CN" altLang="en-US" kern="0">
              <a:solidFill>
                <a:sysClr val="windowText" lastClr="000000"/>
              </a:solidFill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sp>
        <p:nvSpPr>
          <p:cNvPr id="17" name="Rectangle 18"/>
          <p:cNvSpPr>
            <a:spLocks noChangeArrowheads="1"/>
          </p:cNvSpPr>
          <p:nvPr/>
        </p:nvSpPr>
        <p:spPr bwMode="auto">
          <a:xfrm>
            <a:off x="8666494" y="1161253"/>
            <a:ext cx="533053" cy="3125648"/>
          </a:xfrm>
          <a:prstGeom prst="rect">
            <a:avLst/>
          </a:prstGeom>
          <a:solidFill>
            <a:srgbClr val="B28F50"/>
          </a:solidFill>
          <a:ln>
            <a:noFill/>
          </a:ln>
          <a:effectLst/>
        </p:spPr>
        <p:txBody>
          <a:bodyPr wrap="none" lIns="91391" tIns="45695" rIns="91391" bIns="45695" anchor="ctr"/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13765" eaLnBrk="1" hangingPunct="1">
              <a:defRPr/>
            </a:pPr>
            <a:endParaRPr lang="zh-CN" altLang="en-US" kern="0">
              <a:solidFill>
                <a:sysClr val="windowText" lastClr="000000"/>
              </a:solidFill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1718017" y="1849372"/>
            <a:ext cx="759611" cy="2158874"/>
            <a:chOff x="1922711" y="2214181"/>
            <a:chExt cx="760105" cy="2157877"/>
          </a:xfrm>
        </p:grpSpPr>
        <p:sp>
          <p:nvSpPr>
            <p:cNvPr id="19" name="TextBox 81"/>
            <p:cNvSpPr txBox="1"/>
            <p:nvPr/>
          </p:nvSpPr>
          <p:spPr>
            <a:xfrm>
              <a:off x="2079374" y="4002897"/>
              <a:ext cx="603442" cy="36916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3765">
                <a:defRPr/>
              </a:pPr>
              <a:r>
                <a:rPr lang="en-US" altLang="zh-CN" kern="0">
                  <a:solidFill>
                    <a:srgbClr val="B28F50"/>
                  </a:solidFill>
                  <a:latin typeface="Algerian" panose="04020705040a02060702" pitchFamily="82" charset="0"/>
                  <a:ea typeface="造字工房尚雅体演示版常规体" pitchFamily="50" charset="-122"/>
                  <a:sym typeface="Arial" panose="020b0604020202020204" pitchFamily="34" charset="0"/>
                </a:rPr>
                <a:t>20%</a:t>
              </a:r>
              <a:endParaRPr lang="zh-CN" altLang="en-US" kern="0">
                <a:solidFill>
                  <a:srgbClr val="B28F50"/>
                </a:solidFill>
                <a:latin typeface="Algerian" panose="04020705040a02060702" pitchFamily="82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  <p:sp>
          <p:nvSpPr>
            <p:cNvPr id="20" name="TextBox 82"/>
            <p:cNvSpPr txBox="1"/>
            <p:nvPr/>
          </p:nvSpPr>
          <p:spPr>
            <a:xfrm>
              <a:off x="2079374" y="3501295"/>
              <a:ext cx="603442" cy="36916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3765">
                <a:defRPr/>
              </a:pPr>
              <a:r>
                <a:rPr lang="en-US" altLang="zh-CN" kern="0">
                  <a:solidFill>
                    <a:srgbClr val="B28F50"/>
                  </a:solidFill>
                  <a:latin typeface="Algerian" panose="04020705040a02060702" pitchFamily="82" charset="0"/>
                  <a:ea typeface="造字工房尚雅体演示版常规体" pitchFamily="50" charset="-122"/>
                  <a:sym typeface="Arial" panose="020b0604020202020204" pitchFamily="34" charset="0"/>
                </a:rPr>
                <a:t>40%</a:t>
              </a:r>
              <a:endParaRPr lang="zh-CN" altLang="en-US" kern="0">
                <a:solidFill>
                  <a:srgbClr val="B28F50"/>
                </a:solidFill>
                <a:latin typeface="Algerian" panose="04020705040a02060702" pitchFamily="82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  <p:sp>
          <p:nvSpPr>
            <p:cNvPr id="21" name="TextBox 83"/>
            <p:cNvSpPr txBox="1"/>
            <p:nvPr/>
          </p:nvSpPr>
          <p:spPr>
            <a:xfrm>
              <a:off x="2079374" y="3074417"/>
              <a:ext cx="603442" cy="36916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3765">
                <a:defRPr/>
              </a:pPr>
              <a:r>
                <a:rPr lang="en-US" altLang="zh-CN" kern="0">
                  <a:solidFill>
                    <a:srgbClr val="B28F50"/>
                  </a:solidFill>
                  <a:latin typeface="Algerian" panose="04020705040a02060702" pitchFamily="82" charset="0"/>
                  <a:ea typeface="造字工房尚雅体演示版常规体" pitchFamily="50" charset="-122"/>
                  <a:sym typeface="Arial" panose="020b0604020202020204" pitchFamily="34" charset="0"/>
                </a:rPr>
                <a:t>60%</a:t>
              </a:r>
              <a:endParaRPr lang="zh-CN" altLang="en-US" kern="0">
                <a:solidFill>
                  <a:srgbClr val="B28F50"/>
                </a:solidFill>
                <a:latin typeface="Algerian" panose="04020705040a02060702" pitchFamily="82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  <p:sp>
          <p:nvSpPr>
            <p:cNvPr id="22" name="TextBox 84"/>
            <p:cNvSpPr txBox="1"/>
            <p:nvPr/>
          </p:nvSpPr>
          <p:spPr>
            <a:xfrm>
              <a:off x="2079374" y="2646229"/>
              <a:ext cx="603442" cy="36916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3765">
                <a:defRPr/>
              </a:pPr>
              <a:r>
                <a:rPr lang="en-US" altLang="zh-CN" kern="0">
                  <a:solidFill>
                    <a:srgbClr val="B28F50"/>
                  </a:solidFill>
                  <a:latin typeface="Algerian" panose="04020705040a02060702" pitchFamily="82" charset="0"/>
                  <a:ea typeface="造字工房尚雅体演示版常规体" pitchFamily="50" charset="-122"/>
                  <a:sym typeface="Arial" panose="020b0604020202020204" pitchFamily="34" charset="0"/>
                </a:rPr>
                <a:t>80%</a:t>
              </a:r>
              <a:endParaRPr lang="zh-CN" altLang="en-US" kern="0">
                <a:solidFill>
                  <a:srgbClr val="B28F50"/>
                </a:solidFill>
                <a:latin typeface="Algerian" panose="04020705040a02060702" pitchFamily="82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  <p:sp>
          <p:nvSpPr>
            <p:cNvPr id="23" name="TextBox 85"/>
            <p:cNvSpPr txBox="1"/>
            <p:nvPr/>
          </p:nvSpPr>
          <p:spPr>
            <a:xfrm>
              <a:off x="1922711" y="2214181"/>
              <a:ext cx="739786" cy="36916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3765">
                <a:defRPr/>
              </a:pPr>
              <a:r>
                <a:rPr lang="en-US" altLang="zh-CN" kern="0">
                  <a:solidFill>
                    <a:srgbClr val="B28F50"/>
                  </a:solidFill>
                  <a:latin typeface="Algerian" panose="04020705040a02060702" pitchFamily="82" charset="0"/>
                  <a:ea typeface="造字工房尚雅体演示版常规体" pitchFamily="50" charset="-122"/>
                  <a:sym typeface="Arial" panose="020b0604020202020204" pitchFamily="34" charset="0"/>
                </a:rPr>
                <a:t>100%</a:t>
              </a:r>
              <a:endParaRPr lang="zh-CN" altLang="en-US" kern="0">
                <a:solidFill>
                  <a:srgbClr val="B28F50"/>
                </a:solidFill>
                <a:latin typeface="Algerian" panose="04020705040a02060702" pitchFamily="82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3133886" y="4388411"/>
            <a:ext cx="6260159" cy="374597"/>
            <a:chOff x="3339502" y="4752074"/>
            <a:chExt cx="6264235" cy="374428"/>
          </a:xfrm>
        </p:grpSpPr>
        <p:sp>
          <p:nvSpPr>
            <p:cNvPr id="25" name="TextBox 87"/>
            <p:cNvSpPr txBox="1"/>
            <p:nvPr/>
          </p:nvSpPr>
          <p:spPr>
            <a:xfrm>
              <a:off x="3409031" y="4752074"/>
              <a:ext cx="184851" cy="369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3765">
                <a:defRPr/>
              </a:pPr>
              <a:endParaRPr lang="zh-CN" altLang="en-US" kern="0">
                <a:solidFill>
                  <a:srgbClr val="B28F50"/>
                </a:solidFill>
                <a:latin typeface="Algerian" panose="04020705040a02060702" pitchFamily="82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  <p:sp>
          <p:nvSpPr>
            <p:cNvPr id="26" name="TextBox 88"/>
            <p:cNvSpPr txBox="1"/>
            <p:nvPr/>
          </p:nvSpPr>
          <p:spPr>
            <a:xfrm>
              <a:off x="3339502" y="4752074"/>
              <a:ext cx="784701" cy="369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913765">
                <a:defRPr/>
              </a:pPr>
              <a:r>
                <a:rPr lang="en-US" altLang="zh-CN" kern="0">
                  <a:solidFill>
                    <a:srgbClr val="B28F50"/>
                  </a:solidFill>
                  <a:latin typeface="Algerian" panose="04020705040a02060702" pitchFamily="82" charset="0"/>
                  <a:ea typeface="造字工房尚雅体演示版常规体" pitchFamily="50" charset="-122"/>
                  <a:sym typeface="Arial" panose="020b0604020202020204" pitchFamily="34" charset="0"/>
                </a:rPr>
                <a:t>2</a:t>
              </a:r>
              <a:r>
                <a:rPr lang="zh-CN" altLang="en-US" kern="0">
                  <a:solidFill>
                    <a:srgbClr val="B28F50"/>
                  </a:solidFill>
                  <a:latin typeface="Algerian" panose="04020705040a02060702" pitchFamily="82" charset="0"/>
                  <a:ea typeface="造字工房尚雅体演示版常规体" pitchFamily="50" charset="-122"/>
                  <a:sym typeface="Arial" panose="020b0604020202020204" pitchFamily="34" charset="0"/>
                </a:rPr>
                <a:t>月份</a:t>
              </a:r>
              <a:endParaRPr lang="zh-CN" altLang="en-US" kern="0">
                <a:solidFill>
                  <a:srgbClr val="B28F50"/>
                </a:solidFill>
                <a:latin typeface="Algerian" panose="04020705040a02060702" pitchFamily="82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  <p:sp>
          <p:nvSpPr>
            <p:cNvPr id="27" name="TextBox 89"/>
            <p:cNvSpPr txBox="1"/>
            <p:nvPr/>
          </p:nvSpPr>
          <p:spPr>
            <a:xfrm>
              <a:off x="4422538" y="4757337"/>
              <a:ext cx="784701" cy="369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913765">
                <a:defRPr/>
              </a:pPr>
              <a:r>
                <a:rPr lang="en-US" altLang="zh-CN" kern="0">
                  <a:solidFill>
                    <a:srgbClr val="B28F50"/>
                  </a:solidFill>
                  <a:latin typeface="Algerian" panose="04020705040a02060702" pitchFamily="82" charset="0"/>
                  <a:ea typeface="造字工房尚雅体演示版常规体" pitchFamily="50" charset="-122"/>
                  <a:sym typeface="Arial" panose="020b0604020202020204" pitchFamily="34" charset="0"/>
                </a:rPr>
                <a:t>4</a:t>
              </a:r>
              <a:r>
                <a:rPr lang="zh-CN" altLang="en-US" kern="0">
                  <a:solidFill>
                    <a:srgbClr val="B28F50"/>
                  </a:solidFill>
                  <a:latin typeface="Algerian" panose="04020705040a02060702" pitchFamily="82" charset="0"/>
                  <a:ea typeface="造字工房尚雅体演示版常规体" pitchFamily="50" charset="-122"/>
                  <a:sym typeface="Arial" panose="020b0604020202020204" pitchFamily="34" charset="0"/>
                </a:rPr>
                <a:t>月份</a:t>
              </a:r>
              <a:endParaRPr lang="zh-CN" altLang="en-US" kern="0">
                <a:solidFill>
                  <a:srgbClr val="B28F50"/>
                </a:solidFill>
                <a:latin typeface="Algerian" panose="04020705040a02060702" pitchFamily="82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  <p:sp>
          <p:nvSpPr>
            <p:cNvPr id="28" name="TextBox 90"/>
            <p:cNvSpPr txBox="1"/>
            <p:nvPr/>
          </p:nvSpPr>
          <p:spPr>
            <a:xfrm>
              <a:off x="5476183" y="4757337"/>
              <a:ext cx="784701" cy="369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913765">
                <a:defRPr/>
              </a:pPr>
              <a:r>
                <a:rPr lang="en-US" altLang="zh-CN" kern="0">
                  <a:solidFill>
                    <a:srgbClr val="B28F50"/>
                  </a:solidFill>
                  <a:latin typeface="Algerian" panose="04020705040a02060702" pitchFamily="82" charset="0"/>
                  <a:ea typeface="造字工房尚雅体演示版常规体" pitchFamily="50" charset="-122"/>
                  <a:sym typeface="Arial" panose="020b0604020202020204" pitchFamily="34" charset="0"/>
                </a:rPr>
                <a:t>6</a:t>
              </a:r>
              <a:r>
                <a:rPr lang="zh-CN" altLang="en-US" kern="0">
                  <a:solidFill>
                    <a:srgbClr val="B28F50"/>
                  </a:solidFill>
                  <a:latin typeface="Algerian" panose="04020705040a02060702" pitchFamily="82" charset="0"/>
                  <a:ea typeface="造字工房尚雅体演示版常规体" pitchFamily="50" charset="-122"/>
                  <a:sym typeface="Arial" panose="020b0604020202020204" pitchFamily="34" charset="0"/>
                </a:rPr>
                <a:t>月份</a:t>
              </a:r>
              <a:endParaRPr lang="zh-CN" altLang="en-US" kern="0">
                <a:solidFill>
                  <a:srgbClr val="B28F50"/>
                </a:solidFill>
                <a:latin typeface="Algerian" panose="04020705040a02060702" pitchFamily="82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  <p:sp>
          <p:nvSpPr>
            <p:cNvPr id="29" name="TextBox 91"/>
            <p:cNvSpPr txBox="1"/>
            <p:nvPr/>
          </p:nvSpPr>
          <p:spPr>
            <a:xfrm>
              <a:off x="6586299" y="4757337"/>
              <a:ext cx="784701" cy="369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913765">
                <a:defRPr/>
              </a:pPr>
              <a:r>
                <a:rPr lang="en-US" altLang="zh-CN" kern="0">
                  <a:solidFill>
                    <a:srgbClr val="B28F50"/>
                  </a:solidFill>
                  <a:latin typeface="Algerian" panose="04020705040a02060702" pitchFamily="82" charset="0"/>
                  <a:ea typeface="造字工房尚雅体演示版常规体" pitchFamily="50" charset="-122"/>
                  <a:sym typeface="Arial" panose="020b0604020202020204" pitchFamily="34" charset="0"/>
                </a:rPr>
                <a:t>8</a:t>
              </a:r>
              <a:r>
                <a:rPr lang="zh-CN" altLang="en-US" kern="0">
                  <a:solidFill>
                    <a:srgbClr val="B28F50"/>
                  </a:solidFill>
                  <a:latin typeface="Algerian" panose="04020705040a02060702" pitchFamily="82" charset="0"/>
                  <a:ea typeface="造字工房尚雅体演示版常规体" pitchFamily="50" charset="-122"/>
                  <a:sym typeface="Arial" panose="020b0604020202020204" pitchFamily="34" charset="0"/>
                </a:rPr>
                <a:t>月份</a:t>
              </a:r>
              <a:endParaRPr lang="zh-CN" altLang="en-US" kern="0">
                <a:solidFill>
                  <a:srgbClr val="B28F50"/>
                </a:solidFill>
                <a:latin typeface="Algerian" panose="04020705040a02060702" pitchFamily="82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  <p:sp>
          <p:nvSpPr>
            <p:cNvPr id="30" name="TextBox 92"/>
            <p:cNvSpPr txBox="1"/>
            <p:nvPr/>
          </p:nvSpPr>
          <p:spPr>
            <a:xfrm>
              <a:off x="7599214" y="4757337"/>
              <a:ext cx="921044" cy="369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913765">
                <a:defRPr/>
              </a:pPr>
              <a:r>
                <a:rPr lang="en-US" altLang="zh-CN" kern="0">
                  <a:solidFill>
                    <a:srgbClr val="B28F50"/>
                  </a:solidFill>
                  <a:latin typeface="Algerian" panose="04020705040a02060702" pitchFamily="82" charset="0"/>
                  <a:ea typeface="造字工房尚雅体演示版常规体" pitchFamily="50" charset="-122"/>
                  <a:sym typeface="Arial" panose="020b0604020202020204" pitchFamily="34" charset="0"/>
                </a:rPr>
                <a:t>10</a:t>
              </a:r>
              <a:r>
                <a:rPr lang="zh-CN" altLang="en-US" kern="0">
                  <a:solidFill>
                    <a:srgbClr val="B28F50"/>
                  </a:solidFill>
                  <a:latin typeface="Algerian" panose="04020705040a02060702" pitchFamily="82" charset="0"/>
                  <a:ea typeface="造字工房尚雅体演示版常规体" pitchFamily="50" charset="-122"/>
                  <a:sym typeface="Arial" panose="020b0604020202020204" pitchFamily="34" charset="0"/>
                </a:rPr>
                <a:t>月份</a:t>
              </a:r>
              <a:endParaRPr lang="zh-CN" altLang="en-US" kern="0">
                <a:solidFill>
                  <a:srgbClr val="B28F50"/>
                </a:solidFill>
                <a:latin typeface="Algerian" panose="04020705040a02060702" pitchFamily="82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  <p:sp>
          <p:nvSpPr>
            <p:cNvPr id="31" name="TextBox 93"/>
            <p:cNvSpPr txBox="1"/>
            <p:nvPr/>
          </p:nvSpPr>
          <p:spPr>
            <a:xfrm>
              <a:off x="8681089" y="4757337"/>
              <a:ext cx="922648" cy="369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913765">
                <a:defRPr/>
              </a:pPr>
              <a:r>
                <a:rPr lang="en-US" altLang="zh-CN" kern="0">
                  <a:solidFill>
                    <a:srgbClr val="B28F50"/>
                  </a:solidFill>
                  <a:latin typeface="Algerian" panose="04020705040a02060702" pitchFamily="82" charset="0"/>
                  <a:ea typeface="造字工房尚雅体演示版常规体" pitchFamily="50" charset="-122"/>
                  <a:sym typeface="Arial" panose="020b0604020202020204" pitchFamily="34" charset="0"/>
                </a:rPr>
                <a:t>12</a:t>
              </a:r>
              <a:r>
                <a:rPr lang="zh-CN" altLang="en-US" kern="0">
                  <a:solidFill>
                    <a:srgbClr val="B28F50"/>
                  </a:solidFill>
                  <a:latin typeface="Algerian" panose="04020705040a02060702" pitchFamily="82" charset="0"/>
                  <a:ea typeface="造字工房尚雅体演示版常规体" pitchFamily="50" charset="-122"/>
                  <a:sym typeface="Arial" panose="020b0604020202020204" pitchFamily="34" charset="0"/>
                </a:rPr>
                <a:t>月份</a:t>
              </a:r>
              <a:endParaRPr lang="zh-CN" altLang="en-US" kern="0">
                <a:solidFill>
                  <a:srgbClr val="B28F50"/>
                </a:solidFill>
                <a:latin typeface="Algerian" panose="04020705040a02060702" pitchFamily="82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2" name="矩形 31"/>
          <p:cNvSpPr/>
          <p:nvPr/>
        </p:nvSpPr>
        <p:spPr>
          <a:xfrm>
            <a:off x="1154330" y="4840769"/>
            <a:ext cx="9930637" cy="1247875"/>
          </a:xfrm>
          <a:prstGeom prst="rect">
            <a:avLst/>
          </a:prstGeom>
        </p:spPr>
        <p:txBody>
          <a:bodyPr lIns="91391" tIns="45695" rIns="91391" bIns="45695"/>
          <a:lstStyle/>
          <a:p>
            <a:pPr algn="ctr">
              <a:lnSpc>
                <a:spcPct val="150000"/>
              </a:lnSpc>
            </a:pPr>
            <a:r>
              <a:rPr lang="zh-CN" altLang="en-US" sz="16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双击输入替换内容 </a:t>
            </a:r>
            <a:r>
              <a:rPr lang="zh-CN" altLang="en-US" sz="160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</a:t>
            </a:r>
            <a:r>
              <a:rPr lang="zh-CN" altLang="en-US" sz="16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双击输入替换内容双击输入替换内容 </a:t>
            </a:r>
            <a:r>
              <a:rPr lang="zh-CN" altLang="en-US" sz="160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</a:t>
            </a:r>
            <a:r>
              <a:rPr lang="zh-CN" altLang="en-US" sz="16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双击输入替换内容双击输入替换内容 </a:t>
            </a:r>
            <a:r>
              <a:rPr lang="zh-CN" altLang="en-US" sz="160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</a:t>
            </a:r>
            <a:r>
              <a:rPr lang="zh-CN" altLang="en-US" sz="16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双击输入替换内容双击输入替换内容 </a:t>
            </a:r>
            <a:r>
              <a:rPr lang="zh-CN" altLang="en-US" sz="160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</a:t>
            </a:r>
            <a:r>
              <a:rPr lang="zh-CN" altLang="en-US" sz="16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双击输入替换内容双击输入替换内容 </a:t>
            </a:r>
            <a:r>
              <a:rPr lang="zh-CN" altLang="en-US" sz="160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</a:t>
            </a:r>
            <a:r>
              <a:rPr lang="zh-CN" altLang="en-US" sz="16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双击输入替换内容双击输入替换内容</a:t>
            </a:r>
            <a:endParaRPr lang="zh-CN" altLang="en-US" sz="1600">
              <a:solidFill>
                <a:schemeClr val="bg2"/>
              </a:solidFill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slow" advClick="0" advTm="2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1750"/>
                            </p:stCondLst>
                            <p:childTnLst>
                              <p:par>
                                <p:cTn id="47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32" grpId="0"/>
      <p:bldP spid="32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solidFill>
          <a:srgbClr val="30313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72"/>
          </a:xfrm>
          <a:prstGeom prst="rect">
            <a:avLst/>
          </a:prstGeom>
          <a:solidFill>
            <a:srgbClr val="B28F50"/>
          </a:solidFill>
          <a:ln>
            <a:solidFill>
              <a:srgbClr val="B28F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04952" y="70319"/>
            <a:ext cx="3174373" cy="60939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705" b="1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sz="2800">
                <a:solidFill>
                  <a:srgbClr val="303136"/>
                </a:solidFill>
                <a:ea typeface="造字工房尚雅体演示版常规体" pitchFamily="50" charset="-122"/>
                <a:sym typeface="Arial" panose="020b0604020202020204" pitchFamily="34" charset="0"/>
              </a:rPr>
              <a:t>点击添加小标题</a:t>
            </a:r>
            <a:endParaRPr lang="zh-CN" altLang="en-US" sz="2800">
              <a:solidFill>
                <a:srgbClr val="303136"/>
              </a:solidFill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sp>
        <p:nvSpPr>
          <p:cNvPr id="4" name="24 Elipse"/>
          <p:cNvSpPr/>
          <p:nvPr/>
        </p:nvSpPr>
        <p:spPr>
          <a:xfrm flipH="1">
            <a:off x="7485374" y="5963855"/>
            <a:ext cx="2946727" cy="702575"/>
          </a:xfrm>
          <a:prstGeom prst="ellipse">
            <a:avLst/>
          </a:prstGeom>
          <a:gradFill flip="none" rotWithShape="1">
            <a:gsLst>
              <a:gs pos="0">
                <a:schemeClr val="tx1">
                  <a:lumMod val="75000"/>
                  <a:lumOff val="25000"/>
                  <a:alpha val="65000"/>
                </a:schemeClr>
              </a:gs>
              <a:gs pos="100000">
                <a:schemeClr val="tx1">
                  <a:lumMod val="75000"/>
                  <a:lumOff val="25000"/>
                  <a:alpha val="65000"/>
                </a:schemeClr>
              </a:gs>
            </a:gsLst>
            <a:lin ang="5400000" scaled="0"/>
          </a:gradFill>
          <a:ln>
            <a:noFill/>
          </a:ln>
          <a:effectLst>
            <a:softEdge rad="444500"/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119165" tIns="59563" rIns="119165" bIns="59563" rtlCol="0" anchor="ctr"/>
          <a:lstStyle/>
          <a:p>
            <a:pPr algn="ctr" defTabSz="1191895"/>
            <a:endParaRPr lang="es-MX" sz="2400">
              <a:solidFill>
                <a:srgbClr val="FFFFFF"/>
              </a:solidFill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sp>
        <p:nvSpPr>
          <p:cNvPr id="5" name="32 Forma libre"/>
          <p:cNvSpPr/>
          <p:nvPr/>
        </p:nvSpPr>
        <p:spPr>
          <a:xfrm>
            <a:off x="7997336" y="4575660"/>
            <a:ext cx="1922960" cy="1729956"/>
          </a:xfrm>
          <a:custGeom>
            <a:gdLst>
              <a:gd name="connsiteX0" fmla="*/ 1646416 w 5239400"/>
              <a:gd name="connsiteY0" fmla="*/ 1272540 h 4366260"/>
              <a:gd name="connsiteX1" fmla="*/ 1417816 w 5239400"/>
              <a:gd name="connsiteY1" fmla="*/ 411480 h 4366260"/>
              <a:gd name="connsiteX2" fmla="*/ 1402576 w 5239400"/>
              <a:gd name="connsiteY2" fmla="*/ 152400 h 4366260"/>
              <a:gd name="connsiteX3" fmla="*/ 1836916 w 5239400"/>
              <a:gd name="connsiteY3" fmla="*/ 30480 h 4366260"/>
              <a:gd name="connsiteX4" fmla="*/ 2515096 w 5239400"/>
              <a:gd name="connsiteY4" fmla="*/ 0 h 4366260"/>
              <a:gd name="connsiteX5" fmla="*/ 3078976 w 5239400"/>
              <a:gd name="connsiteY5" fmla="*/ 15240 h 4366260"/>
              <a:gd name="connsiteX6" fmla="*/ 3559036 w 5239400"/>
              <a:gd name="connsiteY6" fmla="*/ 76200 h 4366260"/>
              <a:gd name="connsiteX7" fmla="*/ 3757156 w 5239400"/>
              <a:gd name="connsiteY7" fmla="*/ 167640 h 4366260"/>
              <a:gd name="connsiteX8" fmla="*/ 3696196 w 5239400"/>
              <a:gd name="connsiteY8" fmla="*/ 556260 h 4366260"/>
              <a:gd name="connsiteX9" fmla="*/ 3498076 w 5239400"/>
              <a:gd name="connsiteY9" fmla="*/ 1310640 h 4366260"/>
              <a:gd name="connsiteX10" fmla="*/ 3719056 w 5239400"/>
              <a:gd name="connsiteY10" fmla="*/ 1638300 h 4366260"/>
              <a:gd name="connsiteX11" fmla="*/ 4092436 w 5239400"/>
              <a:gd name="connsiteY11" fmla="*/ 2225040 h 4366260"/>
              <a:gd name="connsiteX12" fmla="*/ 4671556 w 5239400"/>
              <a:gd name="connsiteY12" fmla="*/ 3215640 h 4366260"/>
              <a:gd name="connsiteX13" fmla="*/ 4938256 w 5239400"/>
              <a:gd name="connsiteY13" fmla="*/ 3855720 h 4366260"/>
              <a:gd name="connsiteX14" fmla="*/ 5006836 w 5239400"/>
              <a:gd name="connsiteY14" fmla="*/ 4221480 h 4366260"/>
              <a:gd name="connsiteX15" fmla="*/ 4862056 w 5239400"/>
              <a:gd name="connsiteY15" fmla="*/ 4366260 h 4366260"/>
              <a:gd name="connsiteX16" fmla="*/ 434836 w 5239400"/>
              <a:gd name="connsiteY16" fmla="*/ 4366260 h 4366260"/>
              <a:gd name="connsiteX17" fmla="*/ 145276 w 5239400"/>
              <a:gd name="connsiteY17" fmla="*/ 4221480 h 4366260"/>
              <a:gd name="connsiteX18" fmla="*/ 259576 w 5239400"/>
              <a:gd name="connsiteY18" fmla="*/ 3710940 h 4366260"/>
              <a:gd name="connsiteX19" fmla="*/ 1120636 w 5239400"/>
              <a:gd name="connsiteY19" fmla="*/ 2110740 h 4366260"/>
              <a:gd name="connsiteX20" fmla="*/ 1646416 w 5239400"/>
              <a:gd name="connsiteY20" fmla="*/ 1272540 h 4366260"/>
              <a:gd name="connsiteX0-1" fmla="*/ 1646416 w 5239400"/>
              <a:gd name="connsiteY0-2" fmla="*/ 1272540 h 4366260"/>
              <a:gd name="connsiteX1-3" fmla="*/ 1417816 w 5239400"/>
              <a:gd name="connsiteY1-4" fmla="*/ 411480 h 4366260"/>
              <a:gd name="connsiteX2-5" fmla="*/ 1402576 w 5239400"/>
              <a:gd name="connsiteY2-6" fmla="*/ 152400 h 4366260"/>
              <a:gd name="connsiteX3-7" fmla="*/ 1836916 w 5239400"/>
              <a:gd name="connsiteY3-8" fmla="*/ 30480 h 4366260"/>
              <a:gd name="connsiteX4-9" fmla="*/ 2515096 w 5239400"/>
              <a:gd name="connsiteY4-10" fmla="*/ 0 h 4366260"/>
              <a:gd name="connsiteX5-11" fmla="*/ 3078976 w 5239400"/>
              <a:gd name="connsiteY5-12" fmla="*/ 15240 h 4366260"/>
              <a:gd name="connsiteX6-13" fmla="*/ 3559036 w 5239400"/>
              <a:gd name="connsiteY6-14" fmla="*/ 76200 h 4366260"/>
              <a:gd name="connsiteX7-15" fmla="*/ 3757156 w 5239400"/>
              <a:gd name="connsiteY7-16" fmla="*/ 167640 h 4366260"/>
              <a:gd name="connsiteX8-17" fmla="*/ 3696196 w 5239400"/>
              <a:gd name="connsiteY8-18" fmla="*/ 556260 h 4366260"/>
              <a:gd name="connsiteX9-19" fmla="*/ 3498076 w 5239400"/>
              <a:gd name="connsiteY9-20" fmla="*/ 1310640 h 4366260"/>
              <a:gd name="connsiteX10-21" fmla="*/ 3719056 w 5239400"/>
              <a:gd name="connsiteY10-22" fmla="*/ 1638300 h 4366260"/>
              <a:gd name="connsiteX11-23" fmla="*/ 4092436 w 5239400"/>
              <a:gd name="connsiteY11-24" fmla="*/ 2225040 h 4366260"/>
              <a:gd name="connsiteX12-25" fmla="*/ 4671556 w 5239400"/>
              <a:gd name="connsiteY12-26" fmla="*/ 3215640 h 4366260"/>
              <a:gd name="connsiteX13-27" fmla="*/ 4938256 w 5239400"/>
              <a:gd name="connsiteY13-28" fmla="*/ 3855720 h 4366260"/>
              <a:gd name="connsiteX14-29" fmla="*/ 5006836 w 5239400"/>
              <a:gd name="connsiteY14-30" fmla="*/ 4221480 h 4366260"/>
              <a:gd name="connsiteX15-31" fmla="*/ 4862056 w 5239400"/>
              <a:gd name="connsiteY15-32" fmla="*/ 4366260 h 4366260"/>
              <a:gd name="connsiteX16-33" fmla="*/ 434836 w 5239400"/>
              <a:gd name="connsiteY16-34" fmla="*/ 4366260 h 4366260"/>
              <a:gd name="connsiteX17-35" fmla="*/ 145276 w 5239400"/>
              <a:gd name="connsiteY17-36" fmla="*/ 4221480 h 4366260"/>
              <a:gd name="connsiteX18-37" fmla="*/ 259576 w 5239400"/>
              <a:gd name="connsiteY18-38" fmla="*/ 3710940 h 4366260"/>
              <a:gd name="connsiteX19-39" fmla="*/ 1120636 w 5239400"/>
              <a:gd name="connsiteY19-40" fmla="*/ 2110740 h 4366260"/>
              <a:gd name="connsiteX20-41" fmla="*/ 1646416 w 5239400"/>
              <a:gd name="connsiteY20-42" fmla="*/ 1272540 h 4366260"/>
              <a:gd name="connsiteX0-43" fmla="*/ 1646416 w 5239400"/>
              <a:gd name="connsiteY0-44" fmla="*/ 1272540 h 4366260"/>
              <a:gd name="connsiteX1-45" fmla="*/ 1417816 w 5239400"/>
              <a:gd name="connsiteY1-46" fmla="*/ 411480 h 4366260"/>
              <a:gd name="connsiteX2-47" fmla="*/ 1402576 w 5239400"/>
              <a:gd name="connsiteY2-48" fmla="*/ 152400 h 4366260"/>
              <a:gd name="connsiteX3-49" fmla="*/ 1836916 w 5239400"/>
              <a:gd name="connsiteY3-50" fmla="*/ 30480 h 4366260"/>
              <a:gd name="connsiteX4-51" fmla="*/ 2515096 w 5239400"/>
              <a:gd name="connsiteY4-52" fmla="*/ 0 h 4366260"/>
              <a:gd name="connsiteX5-53" fmla="*/ 3078976 w 5239400"/>
              <a:gd name="connsiteY5-54" fmla="*/ 15240 h 4366260"/>
              <a:gd name="connsiteX6-55" fmla="*/ 3559036 w 5239400"/>
              <a:gd name="connsiteY6-56" fmla="*/ 76200 h 4366260"/>
              <a:gd name="connsiteX7-57" fmla="*/ 3757156 w 5239400"/>
              <a:gd name="connsiteY7-58" fmla="*/ 167640 h 4366260"/>
              <a:gd name="connsiteX8-59" fmla="*/ 3696196 w 5239400"/>
              <a:gd name="connsiteY8-60" fmla="*/ 556260 h 4366260"/>
              <a:gd name="connsiteX9-61" fmla="*/ 3498076 w 5239400"/>
              <a:gd name="connsiteY9-62" fmla="*/ 1310640 h 4366260"/>
              <a:gd name="connsiteX10-63" fmla="*/ 3719056 w 5239400"/>
              <a:gd name="connsiteY10-64" fmla="*/ 1638300 h 4366260"/>
              <a:gd name="connsiteX11-65" fmla="*/ 4092436 w 5239400"/>
              <a:gd name="connsiteY11-66" fmla="*/ 2225040 h 4366260"/>
              <a:gd name="connsiteX12-67" fmla="*/ 4671556 w 5239400"/>
              <a:gd name="connsiteY12-68" fmla="*/ 3215640 h 4366260"/>
              <a:gd name="connsiteX13-69" fmla="*/ 4938256 w 5239400"/>
              <a:gd name="connsiteY13-70" fmla="*/ 3855720 h 4366260"/>
              <a:gd name="connsiteX14-71" fmla="*/ 5006836 w 5239400"/>
              <a:gd name="connsiteY14-72" fmla="*/ 4221480 h 4366260"/>
              <a:gd name="connsiteX15-73" fmla="*/ 4862056 w 5239400"/>
              <a:gd name="connsiteY15-74" fmla="*/ 4366260 h 4366260"/>
              <a:gd name="connsiteX16-75" fmla="*/ 434836 w 5239400"/>
              <a:gd name="connsiteY16-76" fmla="*/ 4366260 h 4366260"/>
              <a:gd name="connsiteX17-77" fmla="*/ 145276 w 5239400"/>
              <a:gd name="connsiteY17-78" fmla="*/ 4221480 h 4366260"/>
              <a:gd name="connsiteX18-79" fmla="*/ 259576 w 5239400"/>
              <a:gd name="connsiteY18-80" fmla="*/ 3710940 h 4366260"/>
              <a:gd name="connsiteX19-81" fmla="*/ 1120636 w 5239400"/>
              <a:gd name="connsiteY19-82" fmla="*/ 2110740 h 4366260"/>
              <a:gd name="connsiteX20-83" fmla="*/ 1646416 w 5239400"/>
              <a:gd name="connsiteY20-84" fmla="*/ 1272540 h 4366260"/>
              <a:gd name="connsiteX0-85" fmla="*/ 1646416 w 5239400"/>
              <a:gd name="connsiteY0-86" fmla="*/ 1272540 h 4366260"/>
              <a:gd name="connsiteX1-87" fmla="*/ 1417816 w 5239400"/>
              <a:gd name="connsiteY1-88" fmla="*/ 411480 h 4366260"/>
              <a:gd name="connsiteX2-89" fmla="*/ 1402576 w 5239400"/>
              <a:gd name="connsiteY2-90" fmla="*/ 152400 h 4366260"/>
              <a:gd name="connsiteX3-91" fmla="*/ 1836916 w 5239400"/>
              <a:gd name="connsiteY3-92" fmla="*/ 30480 h 4366260"/>
              <a:gd name="connsiteX4-93" fmla="*/ 2515096 w 5239400"/>
              <a:gd name="connsiteY4-94" fmla="*/ 0 h 4366260"/>
              <a:gd name="connsiteX5-95" fmla="*/ 3078976 w 5239400"/>
              <a:gd name="connsiteY5-96" fmla="*/ 15240 h 4366260"/>
              <a:gd name="connsiteX6-97" fmla="*/ 3559036 w 5239400"/>
              <a:gd name="connsiteY6-98" fmla="*/ 76200 h 4366260"/>
              <a:gd name="connsiteX7-99" fmla="*/ 3757156 w 5239400"/>
              <a:gd name="connsiteY7-100" fmla="*/ 167640 h 4366260"/>
              <a:gd name="connsiteX8-101" fmla="*/ 3696196 w 5239400"/>
              <a:gd name="connsiteY8-102" fmla="*/ 556260 h 4366260"/>
              <a:gd name="connsiteX9-103" fmla="*/ 3498076 w 5239400"/>
              <a:gd name="connsiteY9-104" fmla="*/ 1310640 h 4366260"/>
              <a:gd name="connsiteX10-105" fmla="*/ 3719056 w 5239400"/>
              <a:gd name="connsiteY10-106" fmla="*/ 1638300 h 4366260"/>
              <a:gd name="connsiteX11-107" fmla="*/ 4092436 w 5239400"/>
              <a:gd name="connsiteY11-108" fmla="*/ 2225040 h 4366260"/>
              <a:gd name="connsiteX12-109" fmla="*/ 4671556 w 5239400"/>
              <a:gd name="connsiteY12-110" fmla="*/ 3215640 h 4366260"/>
              <a:gd name="connsiteX13-111" fmla="*/ 4938256 w 5239400"/>
              <a:gd name="connsiteY13-112" fmla="*/ 3855720 h 4366260"/>
              <a:gd name="connsiteX14-113" fmla="*/ 5006836 w 5239400"/>
              <a:gd name="connsiteY14-114" fmla="*/ 4221480 h 4366260"/>
              <a:gd name="connsiteX15-115" fmla="*/ 4862056 w 5239400"/>
              <a:gd name="connsiteY15-116" fmla="*/ 4366260 h 4366260"/>
              <a:gd name="connsiteX16-117" fmla="*/ 434836 w 5239400"/>
              <a:gd name="connsiteY16-118" fmla="*/ 4366260 h 4366260"/>
              <a:gd name="connsiteX17-119" fmla="*/ 145276 w 5239400"/>
              <a:gd name="connsiteY17-120" fmla="*/ 4221480 h 4366260"/>
              <a:gd name="connsiteX18-121" fmla="*/ 259576 w 5239400"/>
              <a:gd name="connsiteY18-122" fmla="*/ 3710940 h 4366260"/>
              <a:gd name="connsiteX19-123" fmla="*/ 1120636 w 5239400"/>
              <a:gd name="connsiteY19-124" fmla="*/ 2110740 h 4366260"/>
              <a:gd name="connsiteX20-125" fmla="*/ 1646416 w 5239400"/>
              <a:gd name="connsiteY20-126" fmla="*/ 1272540 h 4366260"/>
              <a:gd name="connsiteX0-127" fmla="*/ 1646416 w 5239400"/>
              <a:gd name="connsiteY0-128" fmla="*/ 1272540 h 4366260"/>
              <a:gd name="connsiteX1-129" fmla="*/ 1417816 w 5239400"/>
              <a:gd name="connsiteY1-130" fmla="*/ 411480 h 4366260"/>
              <a:gd name="connsiteX2-131" fmla="*/ 1402576 w 5239400"/>
              <a:gd name="connsiteY2-132" fmla="*/ 152400 h 4366260"/>
              <a:gd name="connsiteX3-133" fmla="*/ 1836916 w 5239400"/>
              <a:gd name="connsiteY3-134" fmla="*/ 30480 h 4366260"/>
              <a:gd name="connsiteX4-135" fmla="*/ 2515096 w 5239400"/>
              <a:gd name="connsiteY4-136" fmla="*/ 0 h 4366260"/>
              <a:gd name="connsiteX5-137" fmla="*/ 3078976 w 5239400"/>
              <a:gd name="connsiteY5-138" fmla="*/ 15240 h 4366260"/>
              <a:gd name="connsiteX6-139" fmla="*/ 3559036 w 5239400"/>
              <a:gd name="connsiteY6-140" fmla="*/ 76200 h 4366260"/>
              <a:gd name="connsiteX7-141" fmla="*/ 3757156 w 5239400"/>
              <a:gd name="connsiteY7-142" fmla="*/ 167640 h 4366260"/>
              <a:gd name="connsiteX8-143" fmla="*/ 3696196 w 5239400"/>
              <a:gd name="connsiteY8-144" fmla="*/ 556260 h 4366260"/>
              <a:gd name="connsiteX9-145" fmla="*/ 3498076 w 5239400"/>
              <a:gd name="connsiteY9-146" fmla="*/ 1310640 h 4366260"/>
              <a:gd name="connsiteX10-147" fmla="*/ 3719056 w 5239400"/>
              <a:gd name="connsiteY10-148" fmla="*/ 1638300 h 4366260"/>
              <a:gd name="connsiteX11-149" fmla="*/ 4092436 w 5239400"/>
              <a:gd name="connsiteY11-150" fmla="*/ 2225040 h 4366260"/>
              <a:gd name="connsiteX12-151" fmla="*/ 4671556 w 5239400"/>
              <a:gd name="connsiteY12-152" fmla="*/ 3215640 h 4366260"/>
              <a:gd name="connsiteX13-153" fmla="*/ 4938256 w 5239400"/>
              <a:gd name="connsiteY13-154" fmla="*/ 3855720 h 4366260"/>
              <a:gd name="connsiteX14-155" fmla="*/ 5006836 w 5239400"/>
              <a:gd name="connsiteY14-156" fmla="*/ 4221480 h 4366260"/>
              <a:gd name="connsiteX15-157" fmla="*/ 4862056 w 5239400"/>
              <a:gd name="connsiteY15-158" fmla="*/ 4366260 h 4366260"/>
              <a:gd name="connsiteX16-159" fmla="*/ 434836 w 5239400"/>
              <a:gd name="connsiteY16-160" fmla="*/ 4366260 h 4366260"/>
              <a:gd name="connsiteX17-161" fmla="*/ 145276 w 5239400"/>
              <a:gd name="connsiteY17-162" fmla="*/ 4221480 h 4366260"/>
              <a:gd name="connsiteX18-163" fmla="*/ 259576 w 5239400"/>
              <a:gd name="connsiteY18-164" fmla="*/ 3710940 h 4366260"/>
              <a:gd name="connsiteX19-165" fmla="*/ 1120636 w 5239400"/>
              <a:gd name="connsiteY19-166" fmla="*/ 2110740 h 4366260"/>
              <a:gd name="connsiteX20-167" fmla="*/ 1646416 w 5239400"/>
              <a:gd name="connsiteY20-168" fmla="*/ 1272540 h 4366260"/>
              <a:gd name="connsiteX0-169" fmla="*/ 1646416 w 5010047"/>
              <a:gd name="connsiteY0-170" fmla="*/ 1272540 h 4391988"/>
              <a:gd name="connsiteX1-171" fmla="*/ 1417816 w 5010047"/>
              <a:gd name="connsiteY1-172" fmla="*/ 411480 h 4391988"/>
              <a:gd name="connsiteX2-173" fmla="*/ 1402576 w 5010047"/>
              <a:gd name="connsiteY2-174" fmla="*/ 152400 h 4391988"/>
              <a:gd name="connsiteX3-175" fmla="*/ 1836916 w 5010047"/>
              <a:gd name="connsiteY3-176" fmla="*/ 30480 h 4391988"/>
              <a:gd name="connsiteX4-177" fmla="*/ 2515096 w 5010047"/>
              <a:gd name="connsiteY4-178" fmla="*/ 0 h 4391988"/>
              <a:gd name="connsiteX5-179" fmla="*/ 3078976 w 5010047"/>
              <a:gd name="connsiteY5-180" fmla="*/ 15240 h 4391988"/>
              <a:gd name="connsiteX6-181" fmla="*/ 3559036 w 5010047"/>
              <a:gd name="connsiteY6-182" fmla="*/ 76200 h 4391988"/>
              <a:gd name="connsiteX7-183" fmla="*/ 3757156 w 5010047"/>
              <a:gd name="connsiteY7-184" fmla="*/ 167640 h 4391988"/>
              <a:gd name="connsiteX8-185" fmla="*/ 3696196 w 5010047"/>
              <a:gd name="connsiteY8-186" fmla="*/ 556260 h 4391988"/>
              <a:gd name="connsiteX9-187" fmla="*/ 3498076 w 5010047"/>
              <a:gd name="connsiteY9-188" fmla="*/ 1310640 h 4391988"/>
              <a:gd name="connsiteX10-189" fmla="*/ 3719056 w 5010047"/>
              <a:gd name="connsiteY10-190" fmla="*/ 1638300 h 4391988"/>
              <a:gd name="connsiteX11-191" fmla="*/ 4092436 w 5010047"/>
              <a:gd name="connsiteY11-192" fmla="*/ 2225040 h 4391988"/>
              <a:gd name="connsiteX12-193" fmla="*/ 4671556 w 5010047"/>
              <a:gd name="connsiteY12-194" fmla="*/ 3215640 h 4391988"/>
              <a:gd name="connsiteX13-195" fmla="*/ 4938256 w 5010047"/>
              <a:gd name="connsiteY13-196" fmla="*/ 3855720 h 4391988"/>
              <a:gd name="connsiteX14-197" fmla="*/ 5006836 w 5010047"/>
              <a:gd name="connsiteY14-198" fmla="*/ 4221480 h 4391988"/>
              <a:gd name="connsiteX15-199" fmla="*/ 4862056 w 5010047"/>
              <a:gd name="connsiteY15-200" fmla="*/ 4366260 h 4391988"/>
              <a:gd name="connsiteX16-201" fmla="*/ 434836 w 5010047"/>
              <a:gd name="connsiteY16-202" fmla="*/ 4366260 h 4391988"/>
              <a:gd name="connsiteX17-203" fmla="*/ 145276 w 5010047"/>
              <a:gd name="connsiteY17-204" fmla="*/ 4221480 h 4391988"/>
              <a:gd name="connsiteX18-205" fmla="*/ 259576 w 5010047"/>
              <a:gd name="connsiteY18-206" fmla="*/ 3710940 h 4391988"/>
              <a:gd name="connsiteX19-207" fmla="*/ 1120636 w 5010047"/>
              <a:gd name="connsiteY19-208" fmla="*/ 2110740 h 4391988"/>
              <a:gd name="connsiteX20-209" fmla="*/ 1646416 w 5010047"/>
              <a:gd name="connsiteY20-210" fmla="*/ 1272540 h 4391988"/>
              <a:gd name="connsiteX0-211" fmla="*/ 1520739 w 4884370"/>
              <a:gd name="connsiteY0-212" fmla="*/ 1272540 h 4383866"/>
              <a:gd name="connsiteX1-213" fmla="*/ 1292139 w 4884370"/>
              <a:gd name="connsiteY1-214" fmla="*/ 411480 h 4383866"/>
              <a:gd name="connsiteX2-215" fmla="*/ 1276899 w 4884370"/>
              <a:gd name="connsiteY2-216" fmla="*/ 152400 h 4383866"/>
              <a:gd name="connsiteX3-217" fmla="*/ 1711239 w 4884370"/>
              <a:gd name="connsiteY3-218" fmla="*/ 30480 h 4383866"/>
              <a:gd name="connsiteX4-219" fmla="*/ 2389419 w 4884370"/>
              <a:gd name="connsiteY4-220" fmla="*/ 0 h 4383866"/>
              <a:gd name="connsiteX5-221" fmla="*/ 2953299 w 4884370"/>
              <a:gd name="connsiteY5-222" fmla="*/ 15240 h 4383866"/>
              <a:gd name="connsiteX6-223" fmla="*/ 3433359 w 4884370"/>
              <a:gd name="connsiteY6-224" fmla="*/ 76200 h 4383866"/>
              <a:gd name="connsiteX7-225" fmla="*/ 3631479 w 4884370"/>
              <a:gd name="connsiteY7-226" fmla="*/ 167640 h 4383866"/>
              <a:gd name="connsiteX8-227" fmla="*/ 3570519 w 4884370"/>
              <a:gd name="connsiteY8-228" fmla="*/ 556260 h 4383866"/>
              <a:gd name="connsiteX9-229" fmla="*/ 3372399 w 4884370"/>
              <a:gd name="connsiteY9-230" fmla="*/ 1310640 h 4383866"/>
              <a:gd name="connsiteX10-231" fmla="*/ 3593379 w 4884370"/>
              <a:gd name="connsiteY10-232" fmla="*/ 1638300 h 4383866"/>
              <a:gd name="connsiteX11-233" fmla="*/ 3966759 w 4884370"/>
              <a:gd name="connsiteY11-234" fmla="*/ 2225040 h 4383866"/>
              <a:gd name="connsiteX12-235" fmla="*/ 4545879 w 4884370"/>
              <a:gd name="connsiteY12-236" fmla="*/ 3215640 h 4383866"/>
              <a:gd name="connsiteX13-237" fmla="*/ 4812579 w 4884370"/>
              <a:gd name="connsiteY13-238" fmla="*/ 3855720 h 4383866"/>
              <a:gd name="connsiteX14-239" fmla="*/ 4881159 w 4884370"/>
              <a:gd name="connsiteY14-240" fmla="*/ 4221480 h 4383866"/>
              <a:gd name="connsiteX15-241" fmla="*/ 4736379 w 4884370"/>
              <a:gd name="connsiteY15-242" fmla="*/ 4366260 h 4383866"/>
              <a:gd name="connsiteX16-243" fmla="*/ 309159 w 4884370"/>
              <a:gd name="connsiteY16-244" fmla="*/ 4366260 h 4383866"/>
              <a:gd name="connsiteX17-245" fmla="*/ 19599 w 4884370"/>
              <a:gd name="connsiteY17-246" fmla="*/ 4221480 h 4383866"/>
              <a:gd name="connsiteX18-247" fmla="*/ 133899 w 4884370"/>
              <a:gd name="connsiteY18-248" fmla="*/ 3710940 h 4383866"/>
              <a:gd name="connsiteX19-249" fmla="*/ 994959 w 4884370"/>
              <a:gd name="connsiteY19-250" fmla="*/ 2110740 h 4383866"/>
              <a:gd name="connsiteX20-251" fmla="*/ 1520739 w 4884370"/>
              <a:gd name="connsiteY20-252" fmla="*/ 1272540 h 4383866"/>
              <a:gd name="connsiteX0-253" fmla="*/ 1520739 w 4884370"/>
              <a:gd name="connsiteY0-254" fmla="*/ 1272540 h 4385171"/>
              <a:gd name="connsiteX1-255" fmla="*/ 1292139 w 4884370"/>
              <a:gd name="connsiteY1-256" fmla="*/ 411480 h 4385171"/>
              <a:gd name="connsiteX2-257" fmla="*/ 1276899 w 4884370"/>
              <a:gd name="connsiteY2-258" fmla="*/ 152400 h 4385171"/>
              <a:gd name="connsiteX3-259" fmla="*/ 1711239 w 4884370"/>
              <a:gd name="connsiteY3-260" fmla="*/ 30480 h 4385171"/>
              <a:gd name="connsiteX4-261" fmla="*/ 2389419 w 4884370"/>
              <a:gd name="connsiteY4-262" fmla="*/ 0 h 4385171"/>
              <a:gd name="connsiteX5-263" fmla="*/ 2953299 w 4884370"/>
              <a:gd name="connsiteY5-264" fmla="*/ 15240 h 4385171"/>
              <a:gd name="connsiteX6-265" fmla="*/ 3433359 w 4884370"/>
              <a:gd name="connsiteY6-266" fmla="*/ 76200 h 4385171"/>
              <a:gd name="connsiteX7-267" fmla="*/ 3631479 w 4884370"/>
              <a:gd name="connsiteY7-268" fmla="*/ 167640 h 4385171"/>
              <a:gd name="connsiteX8-269" fmla="*/ 3570519 w 4884370"/>
              <a:gd name="connsiteY8-270" fmla="*/ 556260 h 4385171"/>
              <a:gd name="connsiteX9-271" fmla="*/ 3372399 w 4884370"/>
              <a:gd name="connsiteY9-272" fmla="*/ 1310640 h 4385171"/>
              <a:gd name="connsiteX10-273" fmla="*/ 3593379 w 4884370"/>
              <a:gd name="connsiteY10-274" fmla="*/ 1638300 h 4385171"/>
              <a:gd name="connsiteX11-275" fmla="*/ 3966759 w 4884370"/>
              <a:gd name="connsiteY11-276" fmla="*/ 2225040 h 4385171"/>
              <a:gd name="connsiteX12-277" fmla="*/ 4545879 w 4884370"/>
              <a:gd name="connsiteY12-278" fmla="*/ 3215640 h 4385171"/>
              <a:gd name="connsiteX13-279" fmla="*/ 4812579 w 4884370"/>
              <a:gd name="connsiteY13-280" fmla="*/ 3855720 h 4385171"/>
              <a:gd name="connsiteX14-281" fmla="*/ 4881159 w 4884370"/>
              <a:gd name="connsiteY14-282" fmla="*/ 4221480 h 4385171"/>
              <a:gd name="connsiteX15-283" fmla="*/ 4736379 w 4884370"/>
              <a:gd name="connsiteY15-284" fmla="*/ 4366260 h 4385171"/>
              <a:gd name="connsiteX16-285" fmla="*/ 309159 w 4884370"/>
              <a:gd name="connsiteY16-286" fmla="*/ 4366260 h 4385171"/>
              <a:gd name="connsiteX17-287" fmla="*/ 19599 w 4884370"/>
              <a:gd name="connsiteY17-288" fmla="*/ 4221480 h 4385171"/>
              <a:gd name="connsiteX18-289" fmla="*/ 133899 w 4884370"/>
              <a:gd name="connsiteY18-290" fmla="*/ 3710940 h 4385171"/>
              <a:gd name="connsiteX19-291" fmla="*/ 994959 w 4884370"/>
              <a:gd name="connsiteY19-292" fmla="*/ 2110740 h 4385171"/>
              <a:gd name="connsiteX20-293" fmla="*/ 1520739 w 4884370"/>
              <a:gd name="connsiteY20-294" fmla="*/ 1272540 h 4385171"/>
              <a:gd name="connsiteX0-295" fmla="*/ 1520739 w 4884370"/>
              <a:gd name="connsiteY0-296" fmla="*/ 1272540 h 4390039"/>
              <a:gd name="connsiteX1-297" fmla="*/ 1292139 w 4884370"/>
              <a:gd name="connsiteY1-298" fmla="*/ 411480 h 4390039"/>
              <a:gd name="connsiteX2-299" fmla="*/ 1276899 w 4884370"/>
              <a:gd name="connsiteY2-300" fmla="*/ 152400 h 4390039"/>
              <a:gd name="connsiteX3-301" fmla="*/ 1711239 w 4884370"/>
              <a:gd name="connsiteY3-302" fmla="*/ 30480 h 4390039"/>
              <a:gd name="connsiteX4-303" fmla="*/ 2389419 w 4884370"/>
              <a:gd name="connsiteY4-304" fmla="*/ 0 h 4390039"/>
              <a:gd name="connsiteX5-305" fmla="*/ 2953299 w 4884370"/>
              <a:gd name="connsiteY5-306" fmla="*/ 15240 h 4390039"/>
              <a:gd name="connsiteX6-307" fmla="*/ 3433359 w 4884370"/>
              <a:gd name="connsiteY6-308" fmla="*/ 76200 h 4390039"/>
              <a:gd name="connsiteX7-309" fmla="*/ 3631479 w 4884370"/>
              <a:gd name="connsiteY7-310" fmla="*/ 167640 h 4390039"/>
              <a:gd name="connsiteX8-311" fmla="*/ 3570519 w 4884370"/>
              <a:gd name="connsiteY8-312" fmla="*/ 556260 h 4390039"/>
              <a:gd name="connsiteX9-313" fmla="*/ 3372399 w 4884370"/>
              <a:gd name="connsiteY9-314" fmla="*/ 1310640 h 4390039"/>
              <a:gd name="connsiteX10-315" fmla="*/ 3593379 w 4884370"/>
              <a:gd name="connsiteY10-316" fmla="*/ 1638300 h 4390039"/>
              <a:gd name="connsiteX11-317" fmla="*/ 3966759 w 4884370"/>
              <a:gd name="connsiteY11-318" fmla="*/ 2225040 h 4390039"/>
              <a:gd name="connsiteX12-319" fmla="*/ 4545879 w 4884370"/>
              <a:gd name="connsiteY12-320" fmla="*/ 3215640 h 4390039"/>
              <a:gd name="connsiteX13-321" fmla="*/ 4812579 w 4884370"/>
              <a:gd name="connsiteY13-322" fmla="*/ 3855720 h 4390039"/>
              <a:gd name="connsiteX14-323" fmla="*/ 4881159 w 4884370"/>
              <a:gd name="connsiteY14-324" fmla="*/ 4221480 h 4390039"/>
              <a:gd name="connsiteX15-325" fmla="*/ 4736379 w 4884370"/>
              <a:gd name="connsiteY15-326" fmla="*/ 4366260 h 4390039"/>
              <a:gd name="connsiteX16-327" fmla="*/ 309159 w 4884370"/>
              <a:gd name="connsiteY16-328" fmla="*/ 4366260 h 4390039"/>
              <a:gd name="connsiteX17-329" fmla="*/ 19599 w 4884370"/>
              <a:gd name="connsiteY17-330" fmla="*/ 4221480 h 4390039"/>
              <a:gd name="connsiteX18-331" fmla="*/ 133899 w 4884370"/>
              <a:gd name="connsiteY18-332" fmla="*/ 3710940 h 4390039"/>
              <a:gd name="connsiteX19-333" fmla="*/ 994959 w 4884370"/>
              <a:gd name="connsiteY19-334" fmla="*/ 2110740 h 4390039"/>
              <a:gd name="connsiteX20-335" fmla="*/ 1520739 w 4884370"/>
              <a:gd name="connsiteY20-336" fmla="*/ 1272540 h 4390039"/>
              <a:gd name="connsiteX0-337" fmla="*/ 1534810 w 4898441"/>
              <a:gd name="connsiteY0-338" fmla="*/ 1272540 h 4390039"/>
              <a:gd name="connsiteX1-339" fmla="*/ 1306210 w 4898441"/>
              <a:gd name="connsiteY1-340" fmla="*/ 411480 h 4390039"/>
              <a:gd name="connsiteX2-341" fmla="*/ 1290970 w 4898441"/>
              <a:gd name="connsiteY2-342" fmla="*/ 152400 h 4390039"/>
              <a:gd name="connsiteX3-343" fmla="*/ 1725310 w 4898441"/>
              <a:gd name="connsiteY3-344" fmla="*/ 30480 h 4390039"/>
              <a:gd name="connsiteX4-345" fmla="*/ 2403490 w 4898441"/>
              <a:gd name="connsiteY4-346" fmla="*/ 0 h 4390039"/>
              <a:gd name="connsiteX5-347" fmla="*/ 2967370 w 4898441"/>
              <a:gd name="connsiteY5-348" fmla="*/ 15240 h 4390039"/>
              <a:gd name="connsiteX6-349" fmla="*/ 3447430 w 4898441"/>
              <a:gd name="connsiteY6-350" fmla="*/ 76200 h 4390039"/>
              <a:gd name="connsiteX7-351" fmla="*/ 3645550 w 4898441"/>
              <a:gd name="connsiteY7-352" fmla="*/ 167640 h 4390039"/>
              <a:gd name="connsiteX8-353" fmla="*/ 3584590 w 4898441"/>
              <a:gd name="connsiteY8-354" fmla="*/ 556260 h 4390039"/>
              <a:gd name="connsiteX9-355" fmla="*/ 3386470 w 4898441"/>
              <a:gd name="connsiteY9-356" fmla="*/ 1310640 h 4390039"/>
              <a:gd name="connsiteX10-357" fmla="*/ 3607450 w 4898441"/>
              <a:gd name="connsiteY10-358" fmla="*/ 1638300 h 4390039"/>
              <a:gd name="connsiteX11-359" fmla="*/ 3980830 w 4898441"/>
              <a:gd name="connsiteY11-360" fmla="*/ 2225040 h 4390039"/>
              <a:gd name="connsiteX12-361" fmla="*/ 4559950 w 4898441"/>
              <a:gd name="connsiteY12-362" fmla="*/ 3215640 h 4390039"/>
              <a:gd name="connsiteX13-363" fmla="*/ 4826650 w 4898441"/>
              <a:gd name="connsiteY13-364" fmla="*/ 3855720 h 4390039"/>
              <a:gd name="connsiteX14-365" fmla="*/ 4895230 w 4898441"/>
              <a:gd name="connsiteY14-366" fmla="*/ 4221480 h 4390039"/>
              <a:gd name="connsiteX15-367" fmla="*/ 4750450 w 4898441"/>
              <a:gd name="connsiteY15-368" fmla="*/ 4366260 h 4390039"/>
              <a:gd name="connsiteX16-369" fmla="*/ 323230 w 4898441"/>
              <a:gd name="connsiteY16-370" fmla="*/ 4366260 h 4390039"/>
              <a:gd name="connsiteX17-371" fmla="*/ 33670 w 4898441"/>
              <a:gd name="connsiteY17-372" fmla="*/ 4221480 h 4390039"/>
              <a:gd name="connsiteX18-373" fmla="*/ 147970 w 4898441"/>
              <a:gd name="connsiteY18-374" fmla="*/ 3710940 h 4390039"/>
              <a:gd name="connsiteX19-375" fmla="*/ 1009030 w 4898441"/>
              <a:gd name="connsiteY19-376" fmla="*/ 2110740 h 4390039"/>
              <a:gd name="connsiteX20-377" fmla="*/ 1534810 w 4898441"/>
              <a:gd name="connsiteY20-378" fmla="*/ 1272540 h 4390039"/>
              <a:gd name="connsiteX0-379" fmla="*/ 1515121 w 4878752"/>
              <a:gd name="connsiteY0-380" fmla="*/ 1272540 h 4390039"/>
              <a:gd name="connsiteX1-381" fmla="*/ 1286521 w 4878752"/>
              <a:gd name="connsiteY1-382" fmla="*/ 411480 h 4390039"/>
              <a:gd name="connsiteX2-383" fmla="*/ 1271281 w 4878752"/>
              <a:gd name="connsiteY2-384" fmla="*/ 152400 h 4390039"/>
              <a:gd name="connsiteX3-385" fmla="*/ 1705621 w 4878752"/>
              <a:gd name="connsiteY3-386" fmla="*/ 30480 h 4390039"/>
              <a:gd name="connsiteX4-387" fmla="*/ 2383801 w 4878752"/>
              <a:gd name="connsiteY4-388" fmla="*/ 0 h 4390039"/>
              <a:gd name="connsiteX5-389" fmla="*/ 2947681 w 4878752"/>
              <a:gd name="connsiteY5-390" fmla="*/ 15240 h 4390039"/>
              <a:gd name="connsiteX6-391" fmla="*/ 3427741 w 4878752"/>
              <a:gd name="connsiteY6-392" fmla="*/ 76200 h 4390039"/>
              <a:gd name="connsiteX7-393" fmla="*/ 3625861 w 4878752"/>
              <a:gd name="connsiteY7-394" fmla="*/ 167640 h 4390039"/>
              <a:gd name="connsiteX8-395" fmla="*/ 3564901 w 4878752"/>
              <a:gd name="connsiteY8-396" fmla="*/ 556260 h 4390039"/>
              <a:gd name="connsiteX9-397" fmla="*/ 3366781 w 4878752"/>
              <a:gd name="connsiteY9-398" fmla="*/ 1310640 h 4390039"/>
              <a:gd name="connsiteX10-399" fmla="*/ 3587761 w 4878752"/>
              <a:gd name="connsiteY10-400" fmla="*/ 1638300 h 4390039"/>
              <a:gd name="connsiteX11-401" fmla="*/ 3961141 w 4878752"/>
              <a:gd name="connsiteY11-402" fmla="*/ 2225040 h 4390039"/>
              <a:gd name="connsiteX12-403" fmla="*/ 4540261 w 4878752"/>
              <a:gd name="connsiteY12-404" fmla="*/ 3215640 h 4390039"/>
              <a:gd name="connsiteX13-405" fmla="*/ 4806961 w 4878752"/>
              <a:gd name="connsiteY13-406" fmla="*/ 3855720 h 4390039"/>
              <a:gd name="connsiteX14-407" fmla="*/ 4875541 w 4878752"/>
              <a:gd name="connsiteY14-408" fmla="*/ 4221480 h 4390039"/>
              <a:gd name="connsiteX15-409" fmla="*/ 4730761 w 4878752"/>
              <a:gd name="connsiteY15-410" fmla="*/ 4366260 h 4390039"/>
              <a:gd name="connsiteX16-411" fmla="*/ 303541 w 4878752"/>
              <a:gd name="connsiteY16-412" fmla="*/ 4366260 h 4390039"/>
              <a:gd name="connsiteX17-413" fmla="*/ 13981 w 4878752"/>
              <a:gd name="connsiteY17-414" fmla="*/ 4221480 h 4390039"/>
              <a:gd name="connsiteX18-415" fmla="*/ 128281 w 4878752"/>
              <a:gd name="connsiteY18-416" fmla="*/ 3710940 h 4390039"/>
              <a:gd name="connsiteX19-417" fmla="*/ 989341 w 4878752"/>
              <a:gd name="connsiteY19-418" fmla="*/ 2110740 h 4390039"/>
              <a:gd name="connsiteX20-419" fmla="*/ 1515121 w 4878752"/>
              <a:gd name="connsiteY20-420" fmla="*/ 1272540 h 4390039"/>
              <a:gd name="connsiteX0-421" fmla="*/ 1515121 w 4878752"/>
              <a:gd name="connsiteY0-422" fmla="*/ 1272540 h 4386630"/>
              <a:gd name="connsiteX1-423" fmla="*/ 1286521 w 4878752"/>
              <a:gd name="connsiteY1-424" fmla="*/ 411480 h 4386630"/>
              <a:gd name="connsiteX2-425" fmla="*/ 1271281 w 4878752"/>
              <a:gd name="connsiteY2-426" fmla="*/ 152400 h 4386630"/>
              <a:gd name="connsiteX3-427" fmla="*/ 1705621 w 4878752"/>
              <a:gd name="connsiteY3-428" fmla="*/ 30480 h 4386630"/>
              <a:gd name="connsiteX4-429" fmla="*/ 2383801 w 4878752"/>
              <a:gd name="connsiteY4-430" fmla="*/ 0 h 4386630"/>
              <a:gd name="connsiteX5-431" fmla="*/ 2947681 w 4878752"/>
              <a:gd name="connsiteY5-432" fmla="*/ 15240 h 4386630"/>
              <a:gd name="connsiteX6-433" fmla="*/ 3427741 w 4878752"/>
              <a:gd name="connsiteY6-434" fmla="*/ 76200 h 4386630"/>
              <a:gd name="connsiteX7-435" fmla="*/ 3625861 w 4878752"/>
              <a:gd name="connsiteY7-436" fmla="*/ 167640 h 4386630"/>
              <a:gd name="connsiteX8-437" fmla="*/ 3564901 w 4878752"/>
              <a:gd name="connsiteY8-438" fmla="*/ 556260 h 4386630"/>
              <a:gd name="connsiteX9-439" fmla="*/ 3366781 w 4878752"/>
              <a:gd name="connsiteY9-440" fmla="*/ 1310640 h 4386630"/>
              <a:gd name="connsiteX10-441" fmla="*/ 3587761 w 4878752"/>
              <a:gd name="connsiteY10-442" fmla="*/ 1638300 h 4386630"/>
              <a:gd name="connsiteX11-443" fmla="*/ 3961141 w 4878752"/>
              <a:gd name="connsiteY11-444" fmla="*/ 2225040 h 4386630"/>
              <a:gd name="connsiteX12-445" fmla="*/ 4540261 w 4878752"/>
              <a:gd name="connsiteY12-446" fmla="*/ 3215640 h 4386630"/>
              <a:gd name="connsiteX13-447" fmla="*/ 4806961 w 4878752"/>
              <a:gd name="connsiteY13-448" fmla="*/ 3855720 h 4386630"/>
              <a:gd name="connsiteX14-449" fmla="*/ 4875541 w 4878752"/>
              <a:gd name="connsiteY14-450" fmla="*/ 4221480 h 4386630"/>
              <a:gd name="connsiteX15-451" fmla="*/ 4730761 w 4878752"/>
              <a:gd name="connsiteY15-452" fmla="*/ 4366260 h 4386630"/>
              <a:gd name="connsiteX16-453" fmla="*/ 303541 w 4878752"/>
              <a:gd name="connsiteY16-454" fmla="*/ 4366260 h 4386630"/>
              <a:gd name="connsiteX17-455" fmla="*/ 13981 w 4878752"/>
              <a:gd name="connsiteY17-456" fmla="*/ 4221480 h 4386630"/>
              <a:gd name="connsiteX18-457" fmla="*/ 128281 w 4878752"/>
              <a:gd name="connsiteY18-458" fmla="*/ 3710940 h 4386630"/>
              <a:gd name="connsiteX19-459" fmla="*/ 989341 w 4878752"/>
              <a:gd name="connsiteY19-460" fmla="*/ 2110740 h 4386630"/>
              <a:gd name="connsiteX20-461" fmla="*/ 1515121 w 4878752"/>
              <a:gd name="connsiteY20-462" fmla="*/ 1272540 h 4386630"/>
              <a:gd name="connsiteX0-463" fmla="*/ 1520738 w 5113722"/>
              <a:gd name="connsiteY0-464" fmla="*/ 1272540 h 4388722"/>
              <a:gd name="connsiteX1-465" fmla="*/ 1292138 w 5113722"/>
              <a:gd name="connsiteY1-466" fmla="*/ 411480 h 4388722"/>
              <a:gd name="connsiteX2-467" fmla="*/ 1276898 w 5113722"/>
              <a:gd name="connsiteY2-468" fmla="*/ 152400 h 4388722"/>
              <a:gd name="connsiteX3-469" fmla="*/ 1711238 w 5113722"/>
              <a:gd name="connsiteY3-470" fmla="*/ 30480 h 4388722"/>
              <a:gd name="connsiteX4-471" fmla="*/ 2389418 w 5113722"/>
              <a:gd name="connsiteY4-472" fmla="*/ 0 h 4388722"/>
              <a:gd name="connsiteX5-473" fmla="*/ 2953298 w 5113722"/>
              <a:gd name="connsiteY5-474" fmla="*/ 15240 h 4388722"/>
              <a:gd name="connsiteX6-475" fmla="*/ 3433358 w 5113722"/>
              <a:gd name="connsiteY6-476" fmla="*/ 76200 h 4388722"/>
              <a:gd name="connsiteX7-477" fmla="*/ 3631478 w 5113722"/>
              <a:gd name="connsiteY7-478" fmla="*/ 167640 h 4388722"/>
              <a:gd name="connsiteX8-479" fmla="*/ 3570518 w 5113722"/>
              <a:gd name="connsiteY8-480" fmla="*/ 556260 h 4388722"/>
              <a:gd name="connsiteX9-481" fmla="*/ 3372398 w 5113722"/>
              <a:gd name="connsiteY9-482" fmla="*/ 1310640 h 4388722"/>
              <a:gd name="connsiteX10-483" fmla="*/ 3593378 w 5113722"/>
              <a:gd name="connsiteY10-484" fmla="*/ 1638300 h 4388722"/>
              <a:gd name="connsiteX11-485" fmla="*/ 3966758 w 5113722"/>
              <a:gd name="connsiteY11-486" fmla="*/ 2225040 h 4388722"/>
              <a:gd name="connsiteX12-487" fmla="*/ 4545878 w 5113722"/>
              <a:gd name="connsiteY12-488" fmla="*/ 3215640 h 4388722"/>
              <a:gd name="connsiteX13-489" fmla="*/ 4812578 w 5113722"/>
              <a:gd name="connsiteY13-490" fmla="*/ 3855720 h 4388722"/>
              <a:gd name="connsiteX14-491" fmla="*/ 4881158 w 5113722"/>
              <a:gd name="connsiteY14-492" fmla="*/ 4221480 h 4388722"/>
              <a:gd name="connsiteX15-493" fmla="*/ 4736378 w 5113722"/>
              <a:gd name="connsiteY15-494" fmla="*/ 4366260 h 4388722"/>
              <a:gd name="connsiteX16-495" fmla="*/ 309158 w 5113722"/>
              <a:gd name="connsiteY16-496" fmla="*/ 4385310 h 4388722"/>
              <a:gd name="connsiteX17-497" fmla="*/ 19598 w 5113722"/>
              <a:gd name="connsiteY17-498" fmla="*/ 4221480 h 4388722"/>
              <a:gd name="connsiteX18-499" fmla="*/ 133898 w 5113722"/>
              <a:gd name="connsiteY18-500" fmla="*/ 3710940 h 4388722"/>
              <a:gd name="connsiteX19-501" fmla="*/ 994958 w 5113722"/>
              <a:gd name="connsiteY19-502" fmla="*/ 2110740 h 4388722"/>
              <a:gd name="connsiteX20-503" fmla="*/ 1520738 w 5113722"/>
              <a:gd name="connsiteY20-504" fmla="*/ 1272540 h 4388722"/>
              <a:gd name="connsiteX0-505" fmla="*/ 1520738 w 5113722"/>
              <a:gd name="connsiteY0-506" fmla="*/ 1272540 h 4394353"/>
              <a:gd name="connsiteX1-507" fmla="*/ 1292138 w 5113722"/>
              <a:gd name="connsiteY1-508" fmla="*/ 411480 h 4394353"/>
              <a:gd name="connsiteX2-509" fmla="*/ 1276898 w 5113722"/>
              <a:gd name="connsiteY2-510" fmla="*/ 152400 h 4394353"/>
              <a:gd name="connsiteX3-511" fmla="*/ 1711238 w 5113722"/>
              <a:gd name="connsiteY3-512" fmla="*/ 30480 h 4394353"/>
              <a:gd name="connsiteX4-513" fmla="*/ 2389418 w 5113722"/>
              <a:gd name="connsiteY4-514" fmla="*/ 0 h 4394353"/>
              <a:gd name="connsiteX5-515" fmla="*/ 2953298 w 5113722"/>
              <a:gd name="connsiteY5-516" fmla="*/ 15240 h 4394353"/>
              <a:gd name="connsiteX6-517" fmla="*/ 3433358 w 5113722"/>
              <a:gd name="connsiteY6-518" fmla="*/ 76200 h 4394353"/>
              <a:gd name="connsiteX7-519" fmla="*/ 3631478 w 5113722"/>
              <a:gd name="connsiteY7-520" fmla="*/ 167640 h 4394353"/>
              <a:gd name="connsiteX8-521" fmla="*/ 3570518 w 5113722"/>
              <a:gd name="connsiteY8-522" fmla="*/ 556260 h 4394353"/>
              <a:gd name="connsiteX9-523" fmla="*/ 3372398 w 5113722"/>
              <a:gd name="connsiteY9-524" fmla="*/ 1310640 h 4394353"/>
              <a:gd name="connsiteX10-525" fmla="*/ 3593378 w 5113722"/>
              <a:gd name="connsiteY10-526" fmla="*/ 1638300 h 4394353"/>
              <a:gd name="connsiteX11-527" fmla="*/ 3966758 w 5113722"/>
              <a:gd name="connsiteY11-528" fmla="*/ 2225040 h 4394353"/>
              <a:gd name="connsiteX12-529" fmla="*/ 4545878 w 5113722"/>
              <a:gd name="connsiteY12-530" fmla="*/ 3215640 h 4394353"/>
              <a:gd name="connsiteX13-531" fmla="*/ 4812578 w 5113722"/>
              <a:gd name="connsiteY13-532" fmla="*/ 3855720 h 4394353"/>
              <a:gd name="connsiteX14-533" fmla="*/ 4881158 w 5113722"/>
              <a:gd name="connsiteY14-534" fmla="*/ 4221480 h 4394353"/>
              <a:gd name="connsiteX15-535" fmla="*/ 4736378 w 5113722"/>
              <a:gd name="connsiteY15-536" fmla="*/ 4366260 h 4394353"/>
              <a:gd name="connsiteX16-537" fmla="*/ 309158 w 5113722"/>
              <a:gd name="connsiteY16-538" fmla="*/ 4385310 h 4394353"/>
              <a:gd name="connsiteX17-539" fmla="*/ 19598 w 5113722"/>
              <a:gd name="connsiteY17-540" fmla="*/ 4221480 h 4394353"/>
              <a:gd name="connsiteX18-541" fmla="*/ 133898 w 5113722"/>
              <a:gd name="connsiteY18-542" fmla="*/ 3710940 h 4394353"/>
              <a:gd name="connsiteX19-543" fmla="*/ 994958 w 5113722"/>
              <a:gd name="connsiteY19-544" fmla="*/ 2110740 h 4394353"/>
              <a:gd name="connsiteX20-545" fmla="*/ 1520738 w 5113722"/>
              <a:gd name="connsiteY20-546" fmla="*/ 1272540 h 4394353"/>
              <a:gd name="connsiteX0-547" fmla="*/ 1520738 w 4884369"/>
              <a:gd name="connsiteY0-548" fmla="*/ 1272540 h 4392997"/>
              <a:gd name="connsiteX1-549" fmla="*/ 1292138 w 4884369"/>
              <a:gd name="connsiteY1-550" fmla="*/ 411480 h 4392997"/>
              <a:gd name="connsiteX2-551" fmla="*/ 1276898 w 4884369"/>
              <a:gd name="connsiteY2-552" fmla="*/ 152400 h 4392997"/>
              <a:gd name="connsiteX3-553" fmla="*/ 1711238 w 4884369"/>
              <a:gd name="connsiteY3-554" fmla="*/ 30480 h 4392997"/>
              <a:gd name="connsiteX4-555" fmla="*/ 2389418 w 4884369"/>
              <a:gd name="connsiteY4-556" fmla="*/ 0 h 4392997"/>
              <a:gd name="connsiteX5-557" fmla="*/ 2953298 w 4884369"/>
              <a:gd name="connsiteY5-558" fmla="*/ 15240 h 4392997"/>
              <a:gd name="connsiteX6-559" fmla="*/ 3433358 w 4884369"/>
              <a:gd name="connsiteY6-560" fmla="*/ 76200 h 4392997"/>
              <a:gd name="connsiteX7-561" fmla="*/ 3631478 w 4884369"/>
              <a:gd name="connsiteY7-562" fmla="*/ 167640 h 4392997"/>
              <a:gd name="connsiteX8-563" fmla="*/ 3570518 w 4884369"/>
              <a:gd name="connsiteY8-564" fmla="*/ 556260 h 4392997"/>
              <a:gd name="connsiteX9-565" fmla="*/ 3372398 w 4884369"/>
              <a:gd name="connsiteY9-566" fmla="*/ 1310640 h 4392997"/>
              <a:gd name="connsiteX10-567" fmla="*/ 3593378 w 4884369"/>
              <a:gd name="connsiteY10-568" fmla="*/ 1638300 h 4392997"/>
              <a:gd name="connsiteX11-569" fmla="*/ 3966758 w 4884369"/>
              <a:gd name="connsiteY11-570" fmla="*/ 2225040 h 4392997"/>
              <a:gd name="connsiteX12-571" fmla="*/ 4545878 w 4884369"/>
              <a:gd name="connsiteY12-572" fmla="*/ 3215640 h 4392997"/>
              <a:gd name="connsiteX13-573" fmla="*/ 4812578 w 4884369"/>
              <a:gd name="connsiteY13-574" fmla="*/ 3855720 h 4392997"/>
              <a:gd name="connsiteX14-575" fmla="*/ 4881158 w 4884369"/>
              <a:gd name="connsiteY14-576" fmla="*/ 4221480 h 4392997"/>
              <a:gd name="connsiteX15-577" fmla="*/ 4736378 w 4884369"/>
              <a:gd name="connsiteY15-578" fmla="*/ 4366260 h 4392997"/>
              <a:gd name="connsiteX16-579" fmla="*/ 309158 w 4884369"/>
              <a:gd name="connsiteY16-580" fmla="*/ 4385310 h 4392997"/>
              <a:gd name="connsiteX17-581" fmla="*/ 19598 w 4884369"/>
              <a:gd name="connsiteY17-582" fmla="*/ 4221480 h 4392997"/>
              <a:gd name="connsiteX18-583" fmla="*/ 133898 w 4884369"/>
              <a:gd name="connsiteY18-584" fmla="*/ 3710940 h 4392997"/>
              <a:gd name="connsiteX19-585" fmla="*/ 994958 w 4884369"/>
              <a:gd name="connsiteY19-586" fmla="*/ 2110740 h 4392997"/>
              <a:gd name="connsiteX20-587" fmla="*/ 1520738 w 4884369"/>
              <a:gd name="connsiteY20-588" fmla="*/ 1272540 h 4392997"/>
              <a:gd name="connsiteX0-589" fmla="*/ 1520738 w 4884369"/>
              <a:gd name="connsiteY0-590" fmla="*/ 1272540 h 4392997"/>
              <a:gd name="connsiteX1-591" fmla="*/ 1292138 w 4884369"/>
              <a:gd name="connsiteY1-592" fmla="*/ 411480 h 4392997"/>
              <a:gd name="connsiteX2-593" fmla="*/ 1276898 w 4884369"/>
              <a:gd name="connsiteY2-594" fmla="*/ 152400 h 4392997"/>
              <a:gd name="connsiteX3-595" fmla="*/ 1711238 w 4884369"/>
              <a:gd name="connsiteY3-596" fmla="*/ 30480 h 4392997"/>
              <a:gd name="connsiteX4-597" fmla="*/ 2389418 w 4884369"/>
              <a:gd name="connsiteY4-598" fmla="*/ 0 h 4392997"/>
              <a:gd name="connsiteX5-599" fmla="*/ 2953298 w 4884369"/>
              <a:gd name="connsiteY5-600" fmla="*/ 15240 h 4392997"/>
              <a:gd name="connsiteX6-601" fmla="*/ 3433358 w 4884369"/>
              <a:gd name="connsiteY6-602" fmla="*/ 76200 h 4392997"/>
              <a:gd name="connsiteX7-603" fmla="*/ 3631478 w 4884369"/>
              <a:gd name="connsiteY7-604" fmla="*/ 167640 h 4392997"/>
              <a:gd name="connsiteX8-605" fmla="*/ 3570518 w 4884369"/>
              <a:gd name="connsiteY8-606" fmla="*/ 556260 h 4392997"/>
              <a:gd name="connsiteX9-607" fmla="*/ 3372398 w 4884369"/>
              <a:gd name="connsiteY9-608" fmla="*/ 1310640 h 4392997"/>
              <a:gd name="connsiteX10-609" fmla="*/ 3593378 w 4884369"/>
              <a:gd name="connsiteY10-610" fmla="*/ 1638300 h 4392997"/>
              <a:gd name="connsiteX11-611" fmla="*/ 3966758 w 4884369"/>
              <a:gd name="connsiteY11-612" fmla="*/ 2225040 h 4392997"/>
              <a:gd name="connsiteX12-613" fmla="*/ 4545878 w 4884369"/>
              <a:gd name="connsiteY12-614" fmla="*/ 3215640 h 4392997"/>
              <a:gd name="connsiteX13-615" fmla="*/ 4812578 w 4884369"/>
              <a:gd name="connsiteY13-616" fmla="*/ 3855720 h 4392997"/>
              <a:gd name="connsiteX14-617" fmla="*/ 4881158 w 4884369"/>
              <a:gd name="connsiteY14-618" fmla="*/ 4221480 h 4392997"/>
              <a:gd name="connsiteX15-619" fmla="*/ 4736378 w 4884369"/>
              <a:gd name="connsiteY15-620" fmla="*/ 4366260 h 4392997"/>
              <a:gd name="connsiteX16-621" fmla="*/ 309158 w 4884369"/>
              <a:gd name="connsiteY16-622" fmla="*/ 4385310 h 4392997"/>
              <a:gd name="connsiteX17-623" fmla="*/ 19598 w 4884369"/>
              <a:gd name="connsiteY17-624" fmla="*/ 4221480 h 4392997"/>
              <a:gd name="connsiteX18-625" fmla="*/ 133898 w 4884369"/>
              <a:gd name="connsiteY18-626" fmla="*/ 3710940 h 4392997"/>
              <a:gd name="connsiteX19-627" fmla="*/ 994958 w 4884369"/>
              <a:gd name="connsiteY19-628" fmla="*/ 2110740 h 4392997"/>
              <a:gd name="connsiteX20-629" fmla="*/ 1520738 w 4884369"/>
              <a:gd name="connsiteY20-630" fmla="*/ 1272540 h 4392997"/>
              <a:gd name="connsiteX0-631" fmla="*/ 1520738 w 4884369"/>
              <a:gd name="connsiteY0-632" fmla="*/ 1272540 h 4392997"/>
              <a:gd name="connsiteX1-633" fmla="*/ 1292138 w 4884369"/>
              <a:gd name="connsiteY1-634" fmla="*/ 411480 h 4392997"/>
              <a:gd name="connsiteX2-635" fmla="*/ 1276898 w 4884369"/>
              <a:gd name="connsiteY2-636" fmla="*/ 152400 h 4392997"/>
              <a:gd name="connsiteX3-637" fmla="*/ 1711238 w 4884369"/>
              <a:gd name="connsiteY3-638" fmla="*/ 30480 h 4392997"/>
              <a:gd name="connsiteX4-639" fmla="*/ 2389418 w 4884369"/>
              <a:gd name="connsiteY4-640" fmla="*/ 0 h 4392997"/>
              <a:gd name="connsiteX5-641" fmla="*/ 2953298 w 4884369"/>
              <a:gd name="connsiteY5-642" fmla="*/ 15240 h 4392997"/>
              <a:gd name="connsiteX6-643" fmla="*/ 3433358 w 4884369"/>
              <a:gd name="connsiteY6-644" fmla="*/ 76200 h 4392997"/>
              <a:gd name="connsiteX7-645" fmla="*/ 3631478 w 4884369"/>
              <a:gd name="connsiteY7-646" fmla="*/ 167640 h 4392997"/>
              <a:gd name="connsiteX8-647" fmla="*/ 3570518 w 4884369"/>
              <a:gd name="connsiteY8-648" fmla="*/ 556260 h 4392997"/>
              <a:gd name="connsiteX9-649" fmla="*/ 3372398 w 4884369"/>
              <a:gd name="connsiteY9-650" fmla="*/ 1310640 h 4392997"/>
              <a:gd name="connsiteX10-651" fmla="*/ 3593378 w 4884369"/>
              <a:gd name="connsiteY10-652" fmla="*/ 1638300 h 4392997"/>
              <a:gd name="connsiteX11-653" fmla="*/ 3966758 w 4884369"/>
              <a:gd name="connsiteY11-654" fmla="*/ 2225040 h 4392997"/>
              <a:gd name="connsiteX12-655" fmla="*/ 4545878 w 4884369"/>
              <a:gd name="connsiteY12-656" fmla="*/ 3215640 h 4392997"/>
              <a:gd name="connsiteX13-657" fmla="*/ 4812578 w 4884369"/>
              <a:gd name="connsiteY13-658" fmla="*/ 3855720 h 4392997"/>
              <a:gd name="connsiteX14-659" fmla="*/ 4881158 w 4884369"/>
              <a:gd name="connsiteY14-660" fmla="*/ 4221480 h 4392997"/>
              <a:gd name="connsiteX15-661" fmla="*/ 4736378 w 4884369"/>
              <a:gd name="connsiteY15-662" fmla="*/ 4366260 h 4392997"/>
              <a:gd name="connsiteX16-663" fmla="*/ 309158 w 4884369"/>
              <a:gd name="connsiteY16-664" fmla="*/ 4385310 h 4392997"/>
              <a:gd name="connsiteX17-665" fmla="*/ 19598 w 4884369"/>
              <a:gd name="connsiteY17-666" fmla="*/ 4221480 h 4392997"/>
              <a:gd name="connsiteX18-667" fmla="*/ 133898 w 4884369"/>
              <a:gd name="connsiteY18-668" fmla="*/ 3710940 h 4392997"/>
              <a:gd name="connsiteX19-669" fmla="*/ 994958 w 4884369"/>
              <a:gd name="connsiteY19-670" fmla="*/ 2110740 h 4392997"/>
              <a:gd name="connsiteX20-671" fmla="*/ 1520738 w 4884369"/>
              <a:gd name="connsiteY20-672" fmla="*/ 1272540 h 4392997"/>
              <a:gd name="connsiteX0-673" fmla="*/ 1520738 w 4884369"/>
              <a:gd name="connsiteY0-674" fmla="*/ 1272540 h 4392997"/>
              <a:gd name="connsiteX1-675" fmla="*/ 1292138 w 4884369"/>
              <a:gd name="connsiteY1-676" fmla="*/ 411480 h 4392997"/>
              <a:gd name="connsiteX2-677" fmla="*/ 1276898 w 4884369"/>
              <a:gd name="connsiteY2-678" fmla="*/ 152400 h 4392997"/>
              <a:gd name="connsiteX3-679" fmla="*/ 1711238 w 4884369"/>
              <a:gd name="connsiteY3-680" fmla="*/ 30480 h 4392997"/>
              <a:gd name="connsiteX4-681" fmla="*/ 2389418 w 4884369"/>
              <a:gd name="connsiteY4-682" fmla="*/ 0 h 4392997"/>
              <a:gd name="connsiteX5-683" fmla="*/ 2953298 w 4884369"/>
              <a:gd name="connsiteY5-684" fmla="*/ 15240 h 4392997"/>
              <a:gd name="connsiteX6-685" fmla="*/ 3433358 w 4884369"/>
              <a:gd name="connsiteY6-686" fmla="*/ 76200 h 4392997"/>
              <a:gd name="connsiteX7-687" fmla="*/ 3631478 w 4884369"/>
              <a:gd name="connsiteY7-688" fmla="*/ 167640 h 4392997"/>
              <a:gd name="connsiteX8-689" fmla="*/ 3570518 w 4884369"/>
              <a:gd name="connsiteY8-690" fmla="*/ 556260 h 4392997"/>
              <a:gd name="connsiteX9-691" fmla="*/ 3372398 w 4884369"/>
              <a:gd name="connsiteY9-692" fmla="*/ 1310640 h 4392997"/>
              <a:gd name="connsiteX10-693" fmla="*/ 3593378 w 4884369"/>
              <a:gd name="connsiteY10-694" fmla="*/ 1638300 h 4392997"/>
              <a:gd name="connsiteX11-695" fmla="*/ 3966758 w 4884369"/>
              <a:gd name="connsiteY11-696" fmla="*/ 2225040 h 4392997"/>
              <a:gd name="connsiteX12-697" fmla="*/ 4545878 w 4884369"/>
              <a:gd name="connsiteY12-698" fmla="*/ 3215640 h 4392997"/>
              <a:gd name="connsiteX13-699" fmla="*/ 4812578 w 4884369"/>
              <a:gd name="connsiteY13-700" fmla="*/ 3855720 h 4392997"/>
              <a:gd name="connsiteX14-701" fmla="*/ 4881158 w 4884369"/>
              <a:gd name="connsiteY14-702" fmla="*/ 4221480 h 4392997"/>
              <a:gd name="connsiteX15-703" fmla="*/ 4736378 w 4884369"/>
              <a:gd name="connsiteY15-704" fmla="*/ 4366260 h 4392997"/>
              <a:gd name="connsiteX16-705" fmla="*/ 309158 w 4884369"/>
              <a:gd name="connsiteY16-706" fmla="*/ 4385310 h 4392997"/>
              <a:gd name="connsiteX17-707" fmla="*/ 19598 w 4884369"/>
              <a:gd name="connsiteY17-708" fmla="*/ 4221480 h 4392997"/>
              <a:gd name="connsiteX18-709" fmla="*/ 133898 w 4884369"/>
              <a:gd name="connsiteY18-710" fmla="*/ 3710940 h 4392997"/>
              <a:gd name="connsiteX19-711" fmla="*/ 994958 w 4884369"/>
              <a:gd name="connsiteY19-712" fmla="*/ 2110740 h 4392997"/>
              <a:gd name="connsiteX20-713" fmla="*/ 1520738 w 4884369"/>
              <a:gd name="connsiteY20-714" fmla="*/ 1272540 h 4392997"/>
              <a:gd name="connsiteX0-715" fmla="*/ 1520738 w 4884369"/>
              <a:gd name="connsiteY0-716" fmla="*/ 1272540 h 4392997"/>
              <a:gd name="connsiteX1-717" fmla="*/ 1292138 w 4884369"/>
              <a:gd name="connsiteY1-718" fmla="*/ 411480 h 4392997"/>
              <a:gd name="connsiteX2-719" fmla="*/ 1276898 w 4884369"/>
              <a:gd name="connsiteY2-720" fmla="*/ 152400 h 4392997"/>
              <a:gd name="connsiteX3-721" fmla="*/ 1711238 w 4884369"/>
              <a:gd name="connsiteY3-722" fmla="*/ 30480 h 4392997"/>
              <a:gd name="connsiteX4-723" fmla="*/ 2389418 w 4884369"/>
              <a:gd name="connsiteY4-724" fmla="*/ 0 h 4392997"/>
              <a:gd name="connsiteX5-725" fmla="*/ 2953298 w 4884369"/>
              <a:gd name="connsiteY5-726" fmla="*/ 15240 h 4392997"/>
              <a:gd name="connsiteX6-727" fmla="*/ 3433358 w 4884369"/>
              <a:gd name="connsiteY6-728" fmla="*/ 76200 h 4392997"/>
              <a:gd name="connsiteX7-729" fmla="*/ 3631478 w 4884369"/>
              <a:gd name="connsiteY7-730" fmla="*/ 167640 h 4392997"/>
              <a:gd name="connsiteX8-731" fmla="*/ 3570518 w 4884369"/>
              <a:gd name="connsiteY8-732" fmla="*/ 556260 h 4392997"/>
              <a:gd name="connsiteX9-733" fmla="*/ 3372398 w 4884369"/>
              <a:gd name="connsiteY9-734" fmla="*/ 1310640 h 4392997"/>
              <a:gd name="connsiteX10-735" fmla="*/ 3593378 w 4884369"/>
              <a:gd name="connsiteY10-736" fmla="*/ 1638300 h 4392997"/>
              <a:gd name="connsiteX11-737" fmla="*/ 3966758 w 4884369"/>
              <a:gd name="connsiteY11-738" fmla="*/ 2225040 h 4392997"/>
              <a:gd name="connsiteX12-739" fmla="*/ 4545878 w 4884369"/>
              <a:gd name="connsiteY12-740" fmla="*/ 3215640 h 4392997"/>
              <a:gd name="connsiteX13-741" fmla="*/ 4812578 w 4884369"/>
              <a:gd name="connsiteY13-742" fmla="*/ 3855720 h 4392997"/>
              <a:gd name="connsiteX14-743" fmla="*/ 4881158 w 4884369"/>
              <a:gd name="connsiteY14-744" fmla="*/ 4221480 h 4392997"/>
              <a:gd name="connsiteX15-745" fmla="*/ 4736378 w 4884369"/>
              <a:gd name="connsiteY15-746" fmla="*/ 4366260 h 4392997"/>
              <a:gd name="connsiteX16-747" fmla="*/ 309158 w 4884369"/>
              <a:gd name="connsiteY16-748" fmla="*/ 4385310 h 4392997"/>
              <a:gd name="connsiteX17-749" fmla="*/ 19598 w 4884369"/>
              <a:gd name="connsiteY17-750" fmla="*/ 4221480 h 4392997"/>
              <a:gd name="connsiteX18-751" fmla="*/ 133898 w 4884369"/>
              <a:gd name="connsiteY18-752" fmla="*/ 3710940 h 4392997"/>
              <a:gd name="connsiteX19-753" fmla="*/ 994958 w 4884369"/>
              <a:gd name="connsiteY19-754" fmla="*/ 2110740 h 4392997"/>
              <a:gd name="connsiteX20-755" fmla="*/ 1520738 w 4884369"/>
              <a:gd name="connsiteY20-756" fmla="*/ 1272540 h 4392997"/>
              <a:gd name="connsiteX0-757" fmla="*/ 1520738 w 4884369"/>
              <a:gd name="connsiteY0-758" fmla="*/ 1272540 h 4392997"/>
              <a:gd name="connsiteX1-759" fmla="*/ 1292138 w 4884369"/>
              <a:gd name="connsiteY1-760" fmla="*/ 411480 h 4392997"/>
              <a:gd name="connsiteX2-761" fmla="*/ 1276898 w 4884369"/>
              <a:gd name="connsiteY2-762" fmla="*/ 152400 h 4392997"/>
              <a:gd name="connsiteX3-763" fmla="*/ 1711238 w 4884369"/>
              <a:gd name="connsiteY3-764" fmla="*/ 30480 h 4392997"/>
              <a:gd name="connsiteX4-765" fmla="*/ 2389418 w 4884369"/>
              <a:gd name="connsiteY4-766" fmla="*/ 0 h 4392997"/>
              <a:gd name="connsiteX5-767" fmla="*/ 2953298 w 4884369"/>
              <a:gd name="connsiteY5-768" fmla="*/ 15240 h 4392997"/>
              <a:gd name="connsiteX6-769" fmla="*/ 3433358 w 4884369"/>
              <a:gd name="connsiteY6-770" fmla="*/ 76200 h 4392997"/>
              <a:gd name="connsiteX7-771" fmla="*/ 3631478 w 4884369"/>
              <a:gd name="connsiteY7-772" fmla="*/ 167640 h 4392997"/>
              <a:gd name="connsiteX8-773" fmla="*/ 3570518 w 4884369"/>
              <a:gd name="connsiteY8-774" fmla="*/ 556260 h 4392997"/>
              <a:gd name="connsiteX9-775" fmla="*/ 3372398 w 4884369"/>
              <a:gd name="connsiteY9-776" fmla="*/ 1310640 h 4392997"/>
              <a:gd name="connsiteX10-777" fmla="*/ 3593378 w 4884369"/>
              <a:gd name="connsiteY10-778" fmla="*/ 1638300 h 4392997"/>
              <a:gd name="connsiteX11-779" fmla="*/ 3966758 w 4884369"/>
              <a:gd name="connsiteY11-780" fmla="*/ 2225040 h 4392997"/>
              <a:gd name="connsiteX12-781" fmla="*/ 4545878 w 4884369"/>
              <a:gd name="connsiteY12-782" fmla="*/ 3215640 h 4392997"/>
              <a:gd name="connsiteX13-783" fmla="*/ 4812578 w 4884369"/>
              <a:gd name="connsiteY13-784" fmla="*/ 3855720 h 4392997"/>
              <a:gd name="connsiteX14-785" fmla="*/ 4881158 w 4884369"/>
              <a:gd name="connsiteY14-786" fmla="*/ 4221480 h 4392997"/>
              <a:gd name="connsiteX15-787" fmla="*/ 4736378 w 4884369"/>
              <a:gd name="connsiteY15-788" fmla="*/ 4366260 h 4392997"/>
              <a:gd name="connsiteX16-789" fmla="*/ 309158 w 4884369"/>
              <a:gd name="connsiteY16-790" fmla="*/ 4385310 h 4392997"/>
              <a:gd name="connsiteX17-791" fmla="*/ 19598 w 4884369"/>
              <a:gd name="connsiteY17-792" fmla="*/ 4221480 h 4392997"/>
              <a:gd name="connsiteX18-793" fmla="*/ 133898 w 4884369"/>
              <a:gd name="connsiteY18-794" fmla="*/ 3710940 h 4392997"/>
              <a:gd name="connsiteX19-795" fmla="*/ 994958 w 4884369"/>
              <a:gd name="connsiteY19-796" fmla="*/ 2110740 h 4392997"/>
              <a:gd name="connsiteX20-797" fmla="*/ 1520738 w 4884369"/>
              <a:gd name="connsiteY20-798" fmla="*/ 1272540 h 4392997"/>
            </a:gdLst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</a:cxnLst>
            <a:rect l="l" t="t" r="r" b="b"/>
            <a:pathLst>
              <a:path w="4884369" h="4392997">
                <a:moveTo>
                  <a:pt x="1520738" y="1272540"/>
                </a:moveTo>
                <a:cubicBezTo>
                  <a:pt x="1557568" y="1122680"/>
                  <a:pt x="1351828" y="610870"/>
                  <a:pt x="1292138" y="411480"/>
                </a:cubicBezTo>
                <a:cubicBezTo>
                  <a:pt x="1232448" y="212090"/>
                  <a:pt x="1207048" y="215900"/>
                  <a:pt x="1276898" y="152400"/>
                </a:cubicBezTo>
                <a:cubicBezTo>
                  <a:pt x="1346748" y="88900"/>
                  <a:pt x="1525818" y="55880"/>
                  <a:pt x="1711238" y="30480"/>
                </a:cubicBezTo>
                <a:cubicBezTo>
                  <a:pt x="1896658" y="5080"/>
                  <a:pt x="2182408" y="2540"/>
                  <a:pt x="2389418" y="0"/>
                </a:cubicBezTo>
                <a:cubicBezTo>
                  <a:pt x="2596428" y="-2540"/>
                  <a:pt x="2779308" y="2540"/>
                  <a:pt x="2953298" y="15240"/>
                </a:cubicBezTo>
                <a:cubicBezTo>
                  <a:pt x="3127288" y="27940"/>
                  <a:pt x="3320328" y="50800"/>
                  <a:pt x="3433358" y="76200"/>
                </a:cubicBezTo>
                <a:cubicBezTo>
                  <a:pt x="3546388" y="101600"/>
                  <a:pt x="3589568" y="93980"/>
                  <a:pt x="3631478" y="167640"/>
                </a:cubicBezTo>
                <a:cubicBezTo>
                  <a:pt x="3673388" y="241300"/>
                  <a:pt x="3613698" y="365760"/>
                  <a:pt x="3570518" y="556260"/>
                </a:cubicBezTo>
                <a:cubicBezTo>
                  <a:pt x="3527338" y="746760"/>
                  <a:pt x="3336838" y="1193800"/>
                  <a:pt x="3372398" y="1310640"/>
                </a:cubicBezTo>
                <a:cubicBezTo>
                  <a:pt x="3407958" y="1427480"/>
                  <a:pt x="3494318" y="1485900"/>
                  <a:pt x="3593378" y="1638300"/>
                </a:cubicBezTo>
                <a:cubicBezTo>
                  <a:pt x="3692438" y="1790700"/>
                  <a:pt x="3808008" y="1962150"/>
                  <a:pt x="3966758" y="2225040"/>
                </a:cubicBezTo>
                <a:cubicBezTo>
                  <a:pt x="4125508" y="2487930"/>
                  <a:pt x="4404908" y="2943860"/>
                  <a:pt x="4545878" y="3215640"/>
                </a:cubicBezTo>
                <a:cubicBezTo>
                  <a:pt x="4686848" y="3487420"/>
                  <a:pt x="4756698" y="3688080"/>
                  <a:pt x="4812578" y="3855720"/>
                </a:cubicBezTo>
                <a:cubicBezTo>
                  <a:pt x="4868458" y="4023360"/>
                  <a:pt x="4893858" y="4136390"/>
                  <a:pt x="4881158" y="4221480"/>
                </a:cubicBezTo>
                <a:cubicBezTo>
                  <a:pt x="4868458" y="4306570"/>
                  <a:pt x="4850678" y="4345305"/>
                  <a:pt x="4736378" y="4366260"/>
                </a:cubicBezTo>
                <a:cubicBezTo>
                  <a:pt x="4622078" y="4387215"/>
                  <a:pt x="555538" y="4403090"/>
                  <a:pt x="309158" y="4385310"/>
                </a:cubicBezTo>
                <a:cubicBezTo>
                  <a:pt x="62778" y="4367530"/>
                  <a:pt x="48808" y="4333875"/>
                  <a:pt x="19598" y="4221480"/>
                </a:cubicBezTo>
                <a:cubicBezTo>
                  <a:pt x="-9612" y="4109085"/>
                  <a:pt x="-28662" y="4062730"/>
                  <a:pt x="133898" y="3710940"/>
                </a:cubicBezTo>
                <a:cubicBezTo>
                  <a:pt x="296458" y="3359150"/>
                  <a:pt x="763818" y="2514600"/>
                  <a:pt x="994958" y="2110740"/>
                </a:cubicBezTo>
                <a:cubicBezTo>
                  <a:pt x="1226098" y="1706880"/>
                  <a:pt x="1483908" y="1422400"/>
                  <a:pt x="1520738" y="1272540"/>
                </a:cubicBezTo>
                <a:close/>
              </a:path>
            </a:pathLst>
          </a:custGeom>
          <a:solidFill>
            <a:srgbClr val="B28F50"/>
          </a:solidFill>
          <a:ln w="38100">
            <a:solidFill>
              <a:srgbClr val="30313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129" tIns="22527" rIns="45129" bIns="22527" rtlCol="0" anchor="ctr"/>
          <a:lstStyle/>
          <a:p>
            <a:pPr algn="ctr" defTabSz="1191895"/>
            <a:endParaRPr lang="es-SV" sz="2400">
              <a:solidFill>
                <a:srgbClr val="FFFFFF"/>
              </a:solidFill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grpSp>
        <p:nvGrpSpPr>
          <p:cNvPr id="6" name="4 Grupo"/>
          <p:cNvGrpSpPr/>
          <p:nvPr/>
        </p:nvGrpSpPr>
        <p:grpSpPr>
          <a:xfrm>
            <a:off x="7708664" y="1847200"/>
            <a:ext cx="1250073" cy="4092615"/>
            <a:chOff x="25740682" y="2908338"/>
            <a:chExt cx="2501079" cy="8186175"/>
          </a:xfrm>
        </p:grpSpPr>
        <p:sp>
          <p:nvSpPr>
            <p:cNvPr id="7" name="5 Elipse"/>
            <p:cNvSpPr>
              <a:spLocks noChangeAspect="1"/>
            </p:cNvSpPr>
            <p:nvPr/>
          </p:nvSpPr>
          <p:spPr>
            <a:xfrm>
              <a:off x="25740682" y="2908338"/>
              <a:ext cx="2501079" cy="2499479"/>
            </a:xfrm>
            <a:custGeom>
              <a:rect l="l" t="t" r="r" b="b"/>
              <a:pathLst>
                <a:path w="2501079" h="2499479">
                  <a:moveTo>
                    <a:pt x="1094758" y="0"/>
                  </a:moveTo>
                  <a:cubicBezTo>
                    <a:pt x="1699376" y="0"/>
                    <a:pt x="2189516" y="490140"/>
                    <a:pt x="2189516" y="1094758"/>
                  </a:cubicBezTo>
                  <a:cubicBezTo>
                    <a:pt x="2189516" y="1303815"/>
                    <a:pt x="2130918" y="1499185"/>
                    <a:pt x="2028168" y="1664677"/>
                  </a:cubicBezTo>
                  <a:lnTo>
                    <a:pt x="2028934" y="1663921"/>
                  </a:lnTo>
                  <a:lnTo>
                    <a:pt x="2377280" y="2016968"/>
                  </a:lnTo>
                  <a:cubicBezTo>
                    <a:pt x="2408196" y="1996244"/>
                    <a:pt x="2450204" y="2000456"/>
                    <a:pt x="2477452" y="2028072"/>
                  </a:cubicBezTo>
                  <a:lnTo>
                    <a:pt x="2477452" y="2028073"/>
                  </a:lnTo>
                  <a:cubicBezTo>
                    <a:pt x="2509256" y="2060307"/>
                    <a:pt x="2508908" y="2112221"/>
                    <a:pt x="2476674" y="2144026"/>
                  </a:cubicBezTo>
                  <a:lnTo>
                    <a:pt x="2140370" y="2475852"/>
                  </a:lnTo>
                  <a:cubicBezTo>
                    <a:pt x="2108136" y="2507657"/>
                    <a:pt x="2056220" y="2507309"/>
                    <a:pt x="2024416" y="2475075"/>
                  </a:cubicBezTo>
                  <a:lnTo>
                    <a:pt x="2024416" y="2475076"/>
                  </a:lnTo>
                  <a:cubicBezTo>
                    <a:pt x="1997348" y="2447642"/>
                    <a:pt x="1993570" y="2405951"/>
                    <a:pt x="2014254" y="2375360"/>
                  </a:cubicBezTo>
                  <a:lnTo>
                    <a:pt x="1669059" y="2025506"/>
                  </a:lnTo>
                  <a:cubicBezTo>
                    <a:pt x="1502616" y="2129884"/>
                    <a:pt x="1305651" y="2189516"/>
                    <a:pt x="1094758" y="2189516"/>
                  </a:cubicBezTo>
                  <a:cubicBezTo>
                    <a:pt x="490140" y="2189516"/>
                    <a:pt x="0" y="1699376"/>
                    <a:pt x="0" y="1094758"/>
                  </a:cubicBezTo>
                  <a:cubicBezTo>
                    <a:pt x="0" y="490140"/>
                    <a:pt x="490140" y="0"/>
                    <a:pt x="1094758" y="0"/>
                  </a:cubicBezTo>
                  <a:close/>
                </a:path>
              </a:pathLst>
            </a:custGeom>
            <a:solidFill>
              <a:srgbClr val="303136"/>
            </a:solidFill>
            <a:ln w="38100">
              <a:solidFill>
                <a:srgbClr val="B28F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91895"/>
              <a:endParaRPr lang="es-SV" sz="2400">
                <a:solidFill>
                  <a:srgbClr val="FFFFFF"/>
                </a:solidFill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  <p:sp>
          <p:nvSpPr>
            <p:cNvPr id="8" name="6 Acorde"/>
            <p:cNvSpPr>
              <a:spLocks noChangeAspect="1"/>
            </p:cNvSpPr>
            <p:nvPr/>
          </p:nvSpPr>
          <p:spPr>
            <a:xfrm>
              <a:off x="25822459" y="2991861"/>
              <a:ext cx="2025225" cy="2025225"/>
            </a:xfrm>
            <a:prstGeom prst="chord">
              <a:avLst>
                <a:gd name="adj1" fmla="val 19871585"/>
                <a:gd name="adj2" fmla="val 12524193"/>
              </a:avLst>
            </a:prstGeom>
            <a:solidFill>
              <a:srgbClr val="B28F50"/>
            </a:solidFill>
            <a:ln>
              <a:solidFill>
                <a:srgbClr val="B28F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91895"/>
              <a:r>
                <a:rPr lang="es-MX" sz="2400">
                  <a:solidFill>
                    <a:srgbClr val="303136"/>
                  </a:solidFill>
                  <a:latin typeface="Arial" panose="020b0604020202020204" pitchFamily="34" charset="0"/>
                  <a:ea typeface="造字工房尚雅体演示版常规体" pitchFamily="50" charset="-122"/>
                  <a:cs typeface="Open Sans Extrabold" panose="020b0906030804020204" pitchFamily="34" charset="0"/>
                  <a:sym typeface="Arial" panose="020b0604020202020204" pitchFamily="34" charset="0"/>
                </a:rPr>
                <a:t>80</a:t>
              </a:r>
              <a:r>
                <a:rPr lang="es-MX" sz="2400" baseline="30000">
                  <a:solidFill>
                    <a:srgbClr val="303136"/>
                  </a:solidFill>
                  <a:latin typeface="Arial" panose="020b0604020202020204" pitchFamily="34" charset="0"/>
                  <a:ea typeface="造字工房尚雅体演示版常规体" pitchFamily="50" charset="-122"/>
                  <a:cs typeface="Open Sans Extrabold" panose="020b0906030804020204" pitchFamily="34" charset="0"/>
                  <a:sym typeface="Arial" panose="020b0604020202020204" pitchFamily="34" charset="0"/>
                </a:rPr>
                <a:t>%</a:t>
              </a:r>
              <a:endParaRPr lang="es-SV" sz="2400" baseline="30000">
                <a:solidFill>
                  <a:srgbClr val="303136"/>
                </a:solidFill>
                <a:latin typeface="Arial" panose="020b0604020202020204" pitchFamily="34" charset="0"/>
                <a:ea typeface="造字工房尚雅体演示版常规体" pitchFamily="50" charset="-122"/>
                <a:cs typeface="Open Sans Extrabold" panose="020b0906030804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9" name="14 Forma libre"/>
            <p:cNvSpPr/>
            <p:nvPr/>
          </p:nvSpPr>
          <p:spPr>
            <a:xfrm>
              <a:off x="27527892" y="4712673"/>
              <a:ext cx="654824" cy="6381840"/>
            </a:xfrm>
            <a:custGeom>
              <a:gdLst>
                <a:gd name="connsiteX0" fmla="*/ 0 w 595086"/>
                <a:gd name="connsiteY0" fmla="*/ 0 h 4760685"/>
                <a:gd name="connsiteX1" fmla="*/ 595086 w 595086"/>
                <a:gd name="connsiteY1" fmla="*/ 609600 h 4760685"/>
                <a:gd name="connsiteX2" fmla="*/ 420914 w 595086"/>
                <a:gd name="connsiteY2" fmla="*/ 4760685 h 4760685"/>
                <a:gd name="connsiteX0-1" fmla="*/ 0 w 595086"/>
                <a:gd name="connsiteY0-2" fmla="*/ 0 h 4779735"/>
                <a:gd name="connsiteX1-3" fmla="*/ 595086 w 595086"/>
                <a:gd name="connsiteY1-4" fmla="*/ 609600 h 4779735"/>
                <a:gd name="connsiteX2-5" fmla="*/ 544739 w 595086"/>
                <a:gd name="connsiteY2-6" fmla="*/ 4779735 h 4779735"/>
                <a:gd name="connsiteX0-7" fmla="*/ 0 w 595086"/>
                <a:gd name="connsiteY0-8" fmla="*/ 0 h 4770210"/>
                <a:gd name="connsiteX1-9" fmla="*/ 595086 w 595086"/>
                <a:gd name="connsiteY1-10" fmla="*/ 609600 h 4770210"/>
                <a:gd name="connsiteX2-11" fmla="*/ 582839 w 595086"/>
                <a:gd name="connsiteY2-12" fmla="*/ 4770210 h 4770210"/>
                <a:gd name="connsiteX0-13" fmla="*/ 0 w 636112"/>
                <a:gd name="connsiteY0-14" fmla="*/ 0 h 4770210"/>
                <a:gd name="connsiteX1-15" fmla="*/ 595086 w 636112"/>
                <a:gd name="connsiteY1-16" fmla="*/ 609600 h 4770210"/>
                <a:gd name="connsiteX2-17" fmla="*/ 582839 w 636112"/>
                <a:gd name="connsiteY2-18" fmla="*/ 4770210 h 4770210"/>
                <a:gd name="connsiteX0-19" fmla="*/ 0 w 640335"/>
                <a:gd name="connsiteY0-20" fmla="*/ 0 h 4770210"/>
                <a:gd name="connsiteX1-21" fmla="*/ 595086 w 640335"/>
                <a:gd name="connsiteY1-22" fmla="*/ 609600 h 4770210"/>
                <a:gd name="connsiteX2-23" fmla="*/ 582839 w 640335"/>
                <a:gd name="connsiteY2-24" fmla="*/ 4770210 h 4770210"/>
                <a:gd name="connsiteX0-25" fmla="*/ 0 w 659200"/>
                <a:gd name="connsiteY0-26" fmla="*/ 0 h 4751160"/>
                <a:gd name="connsiteX1-27" fmla="*/ 595086 w 659200"/>
                <a:gd name="connsiteY1-28" fmla="*/ 609600 h 4751160"/>
                <a:gd name="connsiteX2-29" fmla="*/ 639989 w 659200"/>
                <a:gd name="connsiteY2-30" fmla="*/ 4751160 h 4751160"/>
                <a:gd name="connsiteX0-31" fmla="*/ 0 w 670832"/>
                <a:gd name="connsiteY0-32" fmla="*/ 0 h 4751160"/>
                <a:gd name="connsiteX1-33" fmla="*/ 595086 w 670832"/>
                <a:gd name="connsiteY1-34" fmla="*/ 609600 h 4751160"/>
                <a:gd name="connsiteX2-35" fmla="*/ 639989 w 670832"/>
                <a:gd name="connsiteY2-36" fmla="*/ 4751160 h 4751160"/>
                <a:gd name="connsiteX0-37" fmla="*/ 0 w 691334"/>
                <a:gd name="connsiteY0-38" fmla="*/ 0 h 4751160"/>
                <a:gd name="connsiteX1-39" fmla="*/ 595086 w 691334"/>
                <a:gd name="connsiteY1-40" fmla="*/ 609600 h 4751160"/>
                <a:gd name="connsiteX2-41" fmla="*/ 639989 w 691334"/>
                <a:gd name="connsiteY2-42" fmla="*/ 4751160 h 4751160"/>
                <a:gd name="connsiteX0-43" fmla="*/ 0 w 680202"/>
                <a:gd name="connsiteY0-44" fmla="*/ 0 h 6328500"/>
                <a:gd name="connsiteX1-45" fmla="*/ 595086 w 680202"/>
                <a:gd name="connsiteY1-46" fmla="*/ 609600 h 6328500"/>
                <a:gd name="connsiteX2-47" fmla="*/ 617129 w 680202"/>
                <a:gd name="connsiteY2-48" fmla="*/ 6328500 h 6328500"/>
                <a:gd name="connsiteX0-49" fmla="*/ 0 w 654824"/>
                <a:gd name="connsiteY0-50" fmla="*/ 0 h 6381840"/>
                <a:gd name="connsiteX1-51" fmla="*/ 595086 w 654824"/>
                <a:gd name="connsiteY1-52" fmla="*/ 609600 h 6381840"/>
                <a:gd name="connsiteX2-53" fmla="*/ 540929 w 654824"/>
                <a:gd name="connsiteY2-54" fmla="*/ 6381840 h 6381840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654824" h="6381840">
                  <a:moveTo>
                    <a:pt x="0" y="0"/>
                  </a:moveTo>
                  <a:cubicBezTo>
                    <a:pt x="198362" y="203200"/>
                    <a:pt x="459846" y="293990"/>
                    <a:pt x="595086" y="609600"/>
                  </a:cubicBezTo>
                  <a:cubicBezTo>
                    <a:pt x="730326" y="925210"/>
                    <a:pt x="602161" y="4994970"/>
                    <a:pt x="540929" y="6381840"/>
                  </a:cubicBezTo>
                </a:path>
              </a:pathLst>
            </a:custGeom>
            <a:noFill/>
            <a:ln w="123825">
              <a:solidFill>
                <a:srgbClr val="B28F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91895"/>
              <a:endParaRPr lang="es-SV" sz="2400">
                <a:solidFill>
                  <a:srgbClr val="FFFFFF"/>
                </a:solidFill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0" name="Textbox 1"/>
          <p:cNvSpPr/>
          <p:nvPr/>
        </p:nvSpPr>
        <p:spPr>
          <a:xfrm>
            <a:off x="625081" y="1186674"/>
            <a:ext cx="5230967" cy="1813335"/>
          </a:xfrm>
          <a:prstGeom prst="rect">
            <a:avLst/>
          </a:prstGeom>
        </p:spPr>
        <p:txBody>
          <a:bodyPr wrap="square" lIns="119427" tIns="59699" rIns="119427" bIns="59699">
            <a:spAutoFit/>
          </a:bodyPr>
          <a:lstStyle/>
          <a:p>
            <a:pPr algn="ctr" defTabSz="1187450"/>
            <a:r>
              <a:rPr lang="zh-CN" altLang="en-US" sz="2000">
                <a:solidFill>
                  <a:srgbClr val="B28F50"/>
                </a:solidFill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rPr>
              <a:t>单击添加标题</a:t>
            </a:r>
            <a:endParaRPr lang="en-US" altLang="zh-CN" sz="2000">
              <a:solidFill>
                <a:srgbClr val="B28F50"/>
              </a:solidFill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  <a:p>
            <a:pPr defTabSz="1187450">
              <a:lnSpc>
                <a:spcPct val="150000"/>
              </a:lnSpc>
            </a:pPr>
            <a:r>
              <a:rPr lang="zh-CN" altLang="en-US" sz="12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双击输入替换内容 </a:t>
            </a:r>
            <a:r>
              <a:rPr lang="zh-CN" altLang="en-US" sz="120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</a:t>
            </a:r>
            <a:r>
              <a:rPr lang="zh-CN" altLang="en-US" sz="12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双击输入替换内容双击</a:t>
            </a:r>
            <a:endParaRPr lang="zh-CN" altLang="en-US" sz="1200">
              <a:solidFill>
                <a:schemeClr val="bg2"/>
              </a:solidFill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12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双击输入替换内容 </a:t>
            </a:r>
            <a:r>
              <a:rPr lang="zh-CN" altLang="en-US" sz="120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</a:t>
            </a:r>
            <a:r>
              <a:rPr lang="zh-CN" altLang="en-US" sz="12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双击输入替换内容双击双击输入替换内容 </a:t>
            </a:r>
            <a:r>
              <a:rPr lang="zh-CN" altLang="en-US" sz="120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</a:t>
            </a:r>
            <a:r>
              <a:rPr lang="zh-CN" altLang="en-US" sz="12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双击输入替换内容双击双击输入替换内容 </a:t>
            </a:r>
            <a:r>
              <a:rPr lang="zh-CN" altLang="en-US" sz="120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</a:t>
            </a:r>
            <a:r>
              <a:rPr lang="zh-CN" altLang="en-US" sz="12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双击输入替换内容双击双击输入替换内容 </a:t>
            </a:r>
            <a:r>
              <a:rPr lang="zh-CN" altLang="en-US" sz="120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</a:t>
            </a:r>
            <a:r>
              <a:rPr lang="zh-CN" altLang="en-US" sz="12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双击输入替换内容双击</a:t>
            </a:r>
            <a:endParaRPr lang="zh-CN" altLang="en-US" sz="1200">
              <a:solidFill>
                <a:schemeClr val="bg2"/>
              </a:solidFill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endParaRPr lang="zh-CN" altLang="en-US" sz="120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sp>
        <p:nvSpPr>
          <p:cNvPr id="11" name="4 Elipse"/>
          <p:cNvSpPr>
            <a:spLocks noChangeAspect="1"/>
          </p:cNvSpPr>
          <p:nvPr/>
        </p:nvSpPr>
        <p:spPr bwMode="auto">
          <a:xfrm>
            <a:off x="764902" y="3319407"/>
            <a:ext cx="355685" cy="355777"/>
          </a:xfrm>
          <a:prstGeom prst="roundRect">
            <a:avLst/>
          </a:prstGeom>
          <a:noFill/>
          <a:ln>
            <a:solidFill>
              <a:srgbClr val="B28F5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algn="ctr" defTabSz="1191895"/>
            <a:r>
              <a:rPr lang="es-MX" sz="1600">
                <a:solidFill>
                  <a:srgbClr val="B28F50"/>
                </a:solidFill>
                <a:latin typeface="Arial" panose="020b0604020202020204" pitchFamily="34" charset="0"/>
                <a:ea typeface="造字工房尚雅体演示版常规体" pitchFamily="50" charset="-122"/>
                <a:cs typeface="Open Sans Extrabold" panose="020b0906030804020204" pitchFamily="34" charset="0"/>
                <a:sym typeface="Arial" panose="020b0604020202020204" pitchFamily="34" charset="0"/>
              </a:rPr>
              <a:t>01</a:t>
            </a:r>
            <a:endParaRPr lang="es-SV" sz="1600">
              <a:solidFill>
                <a:srgbClr val="B28F50"/>
              </a:solidFill>
              <a:latin typeface="Arial" panose="020b0604020202020204" pitchFamily="34" charset="0"/>
              <a:ea typeface="造字工房尚雅体演示版常规体" pitchFamily="50" charset="-122"/>
              <a:cs typeface="Open Sans Extrabold" panose="020b0906030804020204" pitchFamily="34" charset="0"/>
              <a:sym typeface="Arial" panose="020b0604020202020204" pitchFamily="34" charset="0"/>
            </a:endParaRPr>
          </a:p>
        </p:txBody>
      </p:sp>
      <p:sp>
        <p:nvSpPr>
          <p:cNvPr id="12" name="8 Rectángulo"/>
          <p:cNvSpPr/>
          <p:nvPr/>
        </p:nvSpPr>
        <p:spPr>
          <a:xfrm>
            <a:off x="1294623" y="3219836"/>
            <a:ext cx="4017771" cy="876491"/>
          </a:xfrm>
          <a:prstGeom prst="rect">
            <a:avLst/>
          </a:prstGeom>
          <a:noFill/>
        </p:spPr>
        <p:txBody>
          <a:bodyPr wrap="square" lIns="45129" tIns="22527" rIns="45129" bIns="22527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双击输入替换内容 </a:t>
            </a:r>
            <a:r>
              <a:rPr lang="zh-CN" altLang="en-US" sz="120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</a:t>
            </a:r>
            <a:r>
              <a:rPr lang="zh-CN" altLang="en-US" sz="12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双击输入替换内容双击双击输入替换内容 </a:t>
            </a:r>
            <a:r>
              <a:rPr lang="zh-CN" altLang="en-US" sz="120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</a:t>
            </a:r>
            <a:r>
              <a:rPr lang="zh-CN" altLang="en-US" sz="12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双击输入替换内容双击</a:t>
            </a:r>
            <a:endParaRPr lang="zh-CN" altLang="en-US" sz="1200">
              <a:solidFill>
                <a:schemeClr val="bg2"/>
              </a:solidFill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  <a:p>
            <a:pPr algn="ctr">
              <a:lnSpc>
                <a:spcPct val="150000"/>
              </a:lnSpc>
            </a:pPr>
            <a:endParaRPr lang="zh-CN" altLang="en-US" sz="1200">
              <a:solidFill>
                <a:schemeClr val="bg2"/>
              </a:solidFill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sp>
        <p:nvSpPr>
          <p:cNvPr id="13" name="27 Elipse"/>
          <p:cNvSpPr>
            <a:spLocks noChangeAspect="1"/>
          </p:cNvSpPr>
          <p:nvPr/>
        </p:nvSpPr>
        <p:spPr bwMode="auto">
          <a:xfrm>
            <a:off x="764902" y="4035056"/>
            <a:ext cx="355685" cy="355777"/>
          </a:xfrm>
          <a:prstGeom prst="roundRect">
            <a:avLst/>
          </a:prstGeom>
          <a:noFill/>
          <a:ln>
            <a:solidFill>
              <a:srgbClr val="B28F5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algn="ctr" defTabSz="1191895"/>
            <a:r>
              <a:rPr lang="es-MX" sz="1600">
                <a:solidFill>
                  <a:srgbClr val="B28F50"/>
                </a:solidFill>
                <a:latin typeface="Arial" panose="020b0604020202020204" pitchFamily="34" charset="0"/>
                <a:ea typeface="造字工房尚雅体演示版常规体" pitchFamily="50" charset="-122"/>
                <a:cs typeface="Open Sans Extrabold" panose="020b0906030804020204" pitchFamily="34" charset="0"/>
                <a:sym typeface="Arial" panose="020b0604020202020204" pitchFamily="34" charset="0"/>
              </a:rPr>
              <a:t>02</a:t>
            </a:r>
            <a:endParaRPr lang="es-SV" sz="1600">
              <a:solidFill>
                <a:srgbClr val="B28F50"/>
              </a:solidFill>
              <a:latin typeface="Arial" panose="020b0604020202020204" pitchFamily="34" charset="0"/>
              <a:ea typeface="造字工房尚雅体演示版常规体" pitchFamily="50" charset="-122"/>
              <a:cs typeface="Open Sans Extrabold" panose="020b0906030804020204" pitchFamily="34" charset="0"/>
              <a:sym typeface="Arial" panose="020b0604020202020204" pitchFamily="34" charset="0"/>
            </a:endParaRPr>
          </a:p>
        </p:txBody>
      </p:sp>
      <p:sp>
        <p:nvSpPr>
          <p:cNvPr id="14" name="28 Rectángulo"/>
          <p:cNvSpPr/>
          <p:nvPr/>
        </p:nvSpPr>
        <p:spPr>
          <a:xfrm>
            <a:off x="1294623" y="3939074"/>
            <a:ext cx="4017771" cy="876491"/>
          </a:xfrm>
          <a:prstGeom prst="rect">
            <a:avLst/>
          </a:prstGeom>
          <a:noFill/>
        </p:spPr>
        <p:txBody>
          <a:bodyPr wrap="square" lIns="45129" tIns="22527" rIns="45129" bIns="22527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双击输入替换内容 </a:t>
            </a:r>
            <a:r>
              <a:rPr lang="zh-CN" altLang="en-US" sz="120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</a:t>
            </a:r>
            <a:r>
              <a:rPr lang="zh-CN" altLang="en-US" sz="12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双击输入替换内容双击双击输入替换内容 </a:t>
            </a:r>
            <a:r>
              <a:rPr lang="zh-CN" altLang="en-US" sz="120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</a:t>
            </a:r>
            <a:r>
              <a:rPr lang="zh-CN" altLang="en-US" sz="12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双击输入替换内容双击</a:t>
            </a:r>
            <a:endParaRPr lang="zh-CN" altLang="en-US" sz="1200">
              <a:solidFill>
                <a:schemeClr val="bg2"/>
              </a:solidFill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  <a:p>
            <a:pPr algn="ctr">
              <a:lnSpc>
                <a:spcPct val="150000"/>
              </a:lnSpc>
            </a:pPr>
            <a:endParaRPr lang="zh-CN" altLang="en-US" sz="1200">
              <a:solidFill>
                <a:schemeClr val="bg2"/>
              </a:solidFill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sp>
        <p:nvSpPr>
          <p:cNvPr id="15" name="29 Elipse"/>
          <p:cNvSpPr>
            <a:spLocks noChangeAspect="1"/>
          </p:cNvSpPr>
          <p:nvPr/>
        </p:nvSpPr>
        <p:spPr bwMode="auto">
          <a:xfrm>
            <a:off x="764902" y="4685893"/>
            <a:ext cx="355685" cy="355777"/>
          </a:xfrm>
          <a:prstGeom prst="roundRect">
            <a:avLst/>
          </a:prstGeom>
          <a:noFill/>
          <a:ln>
            <a:solidFill>
              <a:srgbClr val="B28F5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algn="ctr" defTabSz="1191895"/>
            <a:r>
              <a:rPr lang="es-MX" sz="1600">
                <a:solidFill>
                  <a:srgbClr val="B28F50"/>
                </a:solidFill>
                <a:latin typeface="Arial" panose="020b0604020202020204" pitchFamily="34" charset="0"/>
                <a:ea typeface="造字工房尚雅体演示版常规体" pitchFamily="50" charset="-122"/>
                <a:cs typeface="Open Sans Extrabold" panose="020b0906030804020204" pitchFamily="34" charset="0"/>
                <a:sym typeface="Arial" panose="020b0604020202020204" pitchFamily="34" charset="0"/>
              </a:rPr>
              <a:t>03</a:t>
            </a:r>
            <a:endParaRPr lang="es-SV" sz="1600">
              <a:solidFill>
                <a:srgbClr val="B28F50"/>
              </a:solidFill>
              <a:latin typeface="Arial" panose="020b0604020202020204" pitchFamily="34" charset="0"/>
              <a:ea typeface="造字工房尚雅体演示版常规体" pitchFamily="50" charset="-122"/>
              <a:cs typeface="Open Sans Extrabold" panose="020b0906030804020204" pitchFamily="34" charset="0"/>
              <a:sym typeface="Arial" panose="020b0604020202020204" pitchFamily="34" charset="0"/>
            </a:endParaRPr>
          </a:p>
        </p:txBody>
      </p:sp>
      <p:sp>
        <p:nvSpPr>
          <p:cNvPr id="16" name="30 Rectángulo"/>
          <p:cNvSpPr/>
          <p:nvPr/>
        </p:nvSpPr>
        <p:spPr>
          <a:xfrm>
            <a:off x="1294623" y="4566478"/>
            <a:ext cx="4017771" cy="876491"/>
          </a:xfrm>
          <a:prstGeom prst="rect">
            <a:avLst/>
          </a:prstGeom>
          <a:noFill/>
        </p:spPr>
        <p:txBody>
          <a:bodyPr wrap="square" lIns="45129" tIns="22527" rIns="45129" bIns="22527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双击输入替换内容 </a:t>
            </a:r>
            <a:r>
              <a:rPr lang="zh-CN" altLang="en-US" sz="120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</a:t>
            </a:r>
            <a:r>
              <a:rPr lang="zh-CN" altLang="en-US" sz="12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双击输入替换内容双击双击输入替换内容 </a:t>
            </a:r>
            <a:r>
              <a:rPr lang="zh-CN" altLang="en-US" sz="120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</a:t>
            </a:r>
            <a:r>
              <a:rPr lang="zh-CN" altLang="en-US" sz="12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双击输入替换内容双击</a:t>
            </a:r>
            <a:endParaRPr lang="zh-CN" altLang="en-US" sz="1200">
              <a:solidFill>
                <a:schemeClr val="bg2"/>
              </a:solidFill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  <a:p>
            <a:pPr algn="ctr">
              <a:lnSpc>
                <a:spcPct val="150000"/>
              </a:lnSpc>
            </a:pPr>
            <a:endParaRPr lang="zh-CN" altLang="en-US" sz="1200">
              <a:solidFill>
                <a:schemeClr val="bg2"/>
              </a:solidFill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sp>
        <p:nvSpPr>
          <p:cNvPr id="17" name="29 Elipse"/>
          <p:cNvSpPr>
            <a:spLocks noChangeAspect="1"/>
          </p:cNvSpPr>
          <p:nvPr/>
        </p:nvSpPr>
        <p:spPr bwMode="auto">
          <a:xfrm>
            <a:off x="764902" y="5402730"/>
            <a:ext cx="355685" cy="355777"/>
          </a:xfrm>
          <a:prstGeom prst="roundRect">
            <a:avLst/>
          </a:prstGeom>
          <a:noFill/>
          <a:ln>
            <a:solidFill>
              <a:srgbClr val="B28F50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algn="ctr" defTabSz="1191895"/>
            <a:r>
              <a:rPr lang="es-MX" sz="1600">
                <a:solidFill>
                  <a:srgbClr val="B28F50"/>
                </a:solidFill>
                <a:latin typeface="Arial" panose="020b0604020202020204" pitchFamily="34" charset="0"/>
                <a:ea typeface="造字工房尚雅体演示版常规体" pitchFamily="50" charset="-122"/>
                <a:cs typeface="Open Sans Extrabold" panose="020b0906030804020204" pitchFamily="34" charset="0"/>
                <a:sym typeface="Arial" panose="020b0604020202020204" pitchFamily="34" charset="0"/>
              </a:rPr>
              <a:t>04</a:t>
            </a:r>
            <a:endParaRPr lang="es-SV" sz="1600">
              <a:solidFill>
                <a:srgbClr val="B28F50"/>
              </a:solidFill>
              <a:latin typeface="Arial" panose="020b0604020202020204" pitchFamily="34" charset="0"/>
              <a:ea typeface="造字工房尚雅体演示版常规体" pitchFamily="50" charset="-122"/>
              <a:cs typeface="Open Sans Extrabold" panose="020b0906030804020204" pitchFamily="34" charset="0"/>
              <a:sym typeface="Arial" panose="020b0604020202020204" pitchFamily="34" charset="0"/>
            </a:endParaRPr>
          </a:p>
        </p:txBody>
      </p:sp>
      <p:sp>
        <p:nvSpPr>
          <p:cNvPr id="18" name="30 Rectángulo"/>
          <p:cNvSpPr/>
          <p:nvPr/>
        </p:nvSpPr>
        <p:spPr>
          <a:xfrm>
            <a:off x="1294623" y="5283316"/>
            <a:ext cx="4017771" cy="876491"/>
          </a:xfrm>
          <a:prstGeom prst="rect">
            <a:avLst/>
          </a:prstGeom>
          <a:noFill/>
        </p:spPr>
        <p:txBody>
          <a:bodyPr wrap="square" lIns="45129" tIns="22527" rIns="45129" bIns="22527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双击输入替换内容 </a:t>
            </a:r>
            <a:r>
              <a:rPr lang="zh-CN" altLang="en-US" sz="120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</a:t>
            </a:r>
            <a:r>
              <a:rPr lang="zh-CN" altLang="en-US" sz="12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双击输入替换内容双击双击输入替换内容 </a:t>
            </a:r>
            <a:r>
              <a:rPr lang="zh-CN" altLang="en-US" sz="120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</a:t>
            </a:r>
            <a:r>
              <a:rPr lang="zh-CN" altLang="en-US" sz="12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双击输入替换内容双击</a:t>
            </a:r>
            <a:endParaRPr lang="zh-CN" altLang="en-US" sz="1200">
              <a:solidFill>
                <a:schemeClr val="bg2"/>
              </a:solidFill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  <a:p>
            <a:pPr algn="ctr">
              <a:lnSpc>
                <a:spcPct val="150000"/>
              </a:lnSpc>
            </a:pPr>
            <a:endParaRPr lang="zh-CN" altLang="en-US" sz="1200">
              <a:solidFill>
                <a:schemeClr val="bg2"/>
              </a:solidFill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grpSp>
        <p:nvGrpSpPr>
          <p:cNvPr id="19" name="19 Grupo"/>
          <p:cNvGrpSpPr/>
          <p:nvPr/>
        </p:nvGrpSpPr>
        <p:grpSpPr>
          <a:xfrm>
            <a:off x="7433412" y="2980879"/>
            <a:ext cx="1250073" cy="2968793"/>
            <a:chOff x="25740682" y="2908338"/>
            <a:chExt cx="2501079" cy="5938275"/>
          </a:xfrm>
        </p:grpSpPr>
        <p:sp>
          <p:nvSpPr>
            <p:cNvPr id="20" name="5 Elipse"/>
            <p:cNvSpPr>
              <a:spLocks noChangeAspect="1"/>
            </p:cNvSpPr>
            <p:nvPr/>
          </p:nvSpPr>
          <p:spPr>
            <a:xfrm>
              <a:off x="25740682" y="2908338"/>
              <a:ext cx="2501079" cy="2499479"/>
            </a:xfrm>
            <a:custGeom>
              <a:rect l="l" t="t" r="r" b="b"/>
              <a:pathLst>
                <a:path w="2501079" h="2499479">
                  <a:moveTo>
                    <a:pt x="1094758" y="0"/>
                  </a:moveTo>
                  <a:cubicBezTo>
                    <a:pt x="1699376" y="0"/>
                    <a:pt x="2189516" y="490140"/>
                    <a:pt x="2189516" y="1094758"/>
                  </a:cubicBezTo>
                  <a:cubicBezTo>
                    <a:pt x="2189516" y="1303815"/>
                    <a:pt x="2130918" y="1499185"/>
                    <a:pt x="2028168" y="1664677"/>
                  </a:cubicBezTo>
                  <a:lnTo>
                    <a:pt x="2028934" y="1663921"/>
                  </a:lnTo>
                  <a:lnTo>
                    <a:pt x="2377280" y="2016968"/>
                  </a:lnTo>
                  <a:cubicBezTo>
                    <a:pt x="2408196" y="1996244"/>
                    <a:pt x="2450204" y="2000456"/>
                    <a:pt x="2477452" y="2028072"/>
                  </a:cubicBezTo>
                  <a:lnTo>
                    <a:pt x="2477452" y="2028073"/>
                  </a:lnTo>
                  <a:cubicBezTo>
                    <a:pt x="2509256" y="2060307"/>
                    <a:pt x="2508908" y="2112221"/>
                    <a:pt x="2476674" y="2144026"/>
                  </a:cubicBezTo>
                  <a:lnTo>
                    <a:pt x="2140370" y="2475852"/>
                  </a:lnTo>
                  <a:cubicBezTo>
                    <a:pt x="2108136" y="2507657"/>
                    <a:pt x="2056220" y="2507309"/>
                    <a:pt x="2024416" y="2475075"/>
                  </a:cubicBezTo>
                  <a:lnTo>
                    <a:pt x="2024416" y="2475076"/>
                  </a:lnTo>
                  <a:cubicBezTo>
                    <a:pt x="1997348" y="2447642"/>
                    <a:pt x="1993570" y="2405951"/>
                    <a:pt x="2014254" y="2375360"/>
                  </a:cubicBezTo>
                  <a:lnTo>
                    <a:pt x="1669059" y="2025506"/>
                  </a:lnTo>
                  <a:cubicBezTo>
                    <a:pt x="1502616" y="2129884"/>
                    <a:pt x="1305651" y="2189516"/>
                    <a:pt x="1094758" y="2189516"/>
                  </a:cubicBezTo>
                  <a:cubicBezTo>
                    <a:pt x="490140" y="2189516"/>
                    <a:pt x="0" y="1699376"/>
                    <a:pt x="0" y="1094758"/>
                  </a:cubicBezTo>
                  <a:cubicBezTo>
                    <a:pt x="0" y="490140"/>
                    <a:pt x="490140" y="0"/>
                    <a:pt x="1094758" y="0"/>
                  </a:cubicBezTo>
                  <a:close/>
                </a:path>
              </a:pathLst>
            </a:custGeom>
            <a:solidFill>
              <a:srgbClr val="303136"/>
            </a:solidFill>
            <a:ln w="38100">
              <a:solidFill>
                <a:srgbClr val="B28F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91895"/>
              <a:endParaRPr lang="es-SV" sz="2400">
                <a:solidFill>
                  <a:srgbClr val="FFFFFF"/>
                </a:solidFill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  <p:sp>
          <p:nvSpPr>
            <p:cNvPr id="21" name="21 Acorde"/>
            <p:cNvSpPr>
              <a:spLocks noChangeAspect="1"/>
            </p:cNvSpPr>
            <p:nvPr/>
          </p:nvSpPr>
          <p:spPr>
            <a:xfrm>
              <a:off x="25822459" y="2991861"/>
              <a:ext cx="2025225" cy="2025225"/>
            </a:xfrm>
            <a:prstGeom prst="chord">
              <a:avLst>
                <a:gd name="adj1" fmla="val 21574878"/>
                <a:gd name="adj2" fmla="val 10797141"/>
              </a:avLst>
            </a:prstGeom>
            <a:solidFill>
              <a:srgbClr val="B28F50"/>
            </a:solidFill>
            <a:ln>
              <a:solidFill>
                <a:srgbClr val="30313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b"/>
            <a:lstStyle/>
            <a:p>
              <a:pPr algn="ctr" defTabSz="1191895"/>
              <a:r>
                <a:rPr lang="es-MX" sz="240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造字工房尚雅体演示版常规体" pitchFamily="50" charset="-122"/>
                  <a:cs typeface="Open Sans Extrabold" panose="020b0906030804020204" pitchFamily="34" charset="0"/>
                  <a:sym typeface="Arial" panose="020b0604020202020204" pitchFamily="34" charset="0"/>
                </a:rPr>
                <a:t>50</a:t>
              </a:r>
              <a:r>
                <a:rPr lang="es-MX" sz="2400" baseline="3000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造字工房尚雅体演示版常规体" pitchFamily="50" charset="-122"/>
                  <a:cs typeface="Open Sans Extrabold" panose="020b0906030804020204" pitchFamily="34" charset="0"/>
                  <a:sym typeface="Arial" panose="020b0604020202020204" pitchFamily="34" charset="0"/>
                </a:rPr>
                <a:t>%</a:t>
              </a:r>
              <a:endParaRPr lang="es-SV" sz="2400" baseline="300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造字工房尚雅体演示版常规体" pitchFamily="50" charset="-122"/>
                <a:cs typeface="Open Sans Extrabold" panose="020b0906030804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22" name="22 Forma libre"/>
            <p:cNvSpPr/>
            <p:nvPr/>
          </p:nvSpPr>
          <p:spPr>
            <a:xfrm>
              <a:off x="27527892" y="4712673"/>
              <a:ext cx="704494" cy="4133940"/>
            </a:xfrm>
            <a:custGeom>
              <a:gdLst>
                <a:gd name="connsiteX0" fmla="*/ 0 w 595086"/>
                <a:gd name="connsiteY0" fmla="*/ 0 h 4760685"/>
                <a:gd name="connsiteX1" fmla="*/ 595086 w 595086"/>
                <a:gd name="connsiteY1" fmla="*/ 609600 h 4760685"/>
                <a:gd name="connsiteX2" fmla="*/ 420914 w 595086"/>
                <a:gd name="connsiteY2" fmla="*/ 4760685 h 4760685"/>
                <a:gd name="connsiteX0-1" fmla="*/ 0 w 595086"/>
                <a:gd name="connsiteY0-2" fmla="*/ 0 h 4779735"/>
                <a:gd name="connsiteX1-3" fmla="*/ 595086 w 595086"/>
                <a:gd name="connsiteY1-4" fmla="*/ 609600 h 4779735"/>
                <a:gd name="connsiteX2-5" fmla="*/ 544739 w 595086"/>
                <a:gd name="connsiteY2-6" fmla="*/ 4779735 h 4779735"/>
                <a:gd name="connsiteX0-7" fmla="*/ 0 w 595086"/>
                <a:gd name="connsiteY0-8" fmla="*/ 0 h 4770210"/>
                <a:gd name="connsiteX1-9" fmla="*/ 595086 w 595086"/>
                <a:gd name="connsiteY1-10" fmla="*/ 609600 h 4770210"/>
                <a:gd name="connsiteX2-11" fmla="*/ 582839 w 595086"/>
                <a:gd name="connsiteY2-12" fmla="*/ 4770210 h 4770210"/>
                <a:gd name="connsiteX0-13" fmla="*/ 0 w 636112"/>
                <a:gd name="connsiteY0-14" fmla="*/ 0 h 4770210"/>
                <a:gd name="connsiteX1-15" fmla="*/ 595086 w 636112"/>
                <a:gd name="connsiteY1-16" fmla="*/ 609600 h 4770210"/>
                <a:gd name="connsiteX2-17" fmla="*/ 582839 w 636112"/>
                <a:gd name="connsiteY2-18" fmla="*/ 4770210 h 4770210"/>
                <a:gd name="connsiteX0-19" fmla="*/ 0 w 640335"/>
                <a:gd name="connsiteY0-20" fmla="*/ 0 h 4770210"/>
                <a:gd name="connsiteX1-21" fmla="*/ 595086 w 640335"/>
                <a:gd name="connsiteY1-22" fmla="*/ 609600 h 4770210"/>
                <a:gd name="connsiteX2-23" fmla="*/ 582839 w 640335"/>
                <a:gd name="connsiteY2-24" fmla="*/ 4770210 h 4770210"/>
                <a:gd name="connsiteX0-25" fmla="*/ 0 w 659200"/>
                <a:gd name="connsiteY0-26" fmla="*/ 0 h 4751160"/>
                <a:gd name="connsiteX1-27" fmla="*/ 595086 w 659200"/>
                <a:gd name="connsiteY1-28" fmla="*/ 609600 h 4751160"/>
                <a:gd name="connsiteX2-29" fmla="*/ 639989 w 659200"/>
                <a:gd name="connsiteY2-30" fmla="*/ 4751160 h 4751160"/>
                <a:gd name="connsiteX0-31" fmla="*/ 0 w 670832"/>
                <a:gd name="connsiteY0-32" fmla="*/ 0 h 4751160"/>
                <a:gd name="connsiteX1-33" fmla="*/ 595086 w 670832"/>
                <a:gd name="connsiteY1-34" fmla="*/ 609600 h 4751160"/>
                <a:gd name="connsiteX2-35" fmla="*/ 639989 w 670832"/>
                <a:gd name="connsiteY2-36" fmla="*/ 4751160 h 4751160"/>
                <a:gd name="connsiteX0-37" fmla="*/ 0 w 691334"/>
                <a:gd name="connsiteY0-38" fmla="*/ 0 h 4751160"/>
                <a:gd name="connsiteX1-39" fmla="*/ 595086 w 691334"/>
                <a:gd name="connsiteY1-40" fmla="*/ 609600 h 4751160"/>
                <a:gd name="connsiteX2-41" fmla="*/ 639989 w 691334"/>
                <a:gd name="connsiteY2-42" fmla="*/ 4751160 h 4751160"/>
                <a:gd name="connsiteX0-43" fmla="*/ 0 w 704494"/>
                <a:gd name="connsiteY0-44" fmla="*/ 0 h 4133940"/>
                <a:gd name="connsiteX1-45" fmla="*/ 595086 w 704494"/>
                <a:gd name="connsiteY1-46" fmla="*/ 609600 h 4133940"/>
                <a:gd name="connsiteX2-47" fmla="*/ 662849 w 704494"/>
                <a:gd name="connsiteY2-48" fmla="*/ 4133940 h 4133940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704494" h="4133939">
                  <a:moveTo>
                    <a:pt x="0" y="0"/>
                  </a:moveTo>
                  <a:cubicBezTo>
                    <a:pt x="198362" y="203200"/>
                    <a:pt x="459846" y="293990"/>
                    <a:pt x="595086" y="609600"/>
                  </a:cubicBezTo>
                  <a:cubicBezTo>
                    <a:pt x="730326" y="925210"/>
                    <a:pt x="724081" y="2747070"/>
                    <a:pt x="662849" y="4133940"/>
                  </a:cubicBezTo>
                </a:path>
              </a:pathLst>
            </a:custGeom>
            <a:noFill/>
            <a:ln w="123825">
              <a:solidFill>
                <a:srgbClr val="B28F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91895"/>
              <a:endParaRPr lang="es-SV" sz="2400">
                <a:solidFill>
                  <a:srgbClr val="FFFFFF"/>
                </a:solidFill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3" name="23 Grupo"/>
          <p:cNvGrpSpPr/>
          <p:nvPr/>
        </p:nvGrpSpPr>
        <p:grpSpPr>
          <a:xfrm flipH="1">
            <a:off x="9056038" y="1076994"/>
            <a:ext cx="1269596" cy="4848177"/>
            <a:chOff x="25740682" y="2908338"/>
            <a:chExt cx="2540142" cy="9697475"/>
          </a:xfrm>
        </p:grpSpPr>
        <p:sp>
          <p:nvSpPr>
            <p:cNvPr id="24" name="5 Elipse"/>
            <p:cNvSpPr>
              <a:spLocks noChangeAspect="1"/>
            </p:cNvSpPr>
            <p:nvPr/>
          </p:nvSpPr>
          <p:spPr>
            <a:xfrm>
              <a:off x="25740682" y="2908338"/>
              <a:ext cx="2501079" cy="2499479"/>
            </a:xfrm>
            <a:custGeom>
              <a:rect l="l" t="t" r="r" b="b"/>
              <a:pathLst>
                <a:path w="2501079" h="2499479">
                  <a:moveTo>
                    <a:pt x="1094758" y="0"/>
                  </a:moveTo>
                  <a:cubicBezTo>
                    <a:pt x="1699376" y="0"/>
                    <a:pt x="2189516" y="490140"/>
                    <a:pt x="2189516" y="1094758"/>
                  </a:cubicBezTo>
                  <a:cubicBezTo>
                    <a:pt x="2189516" y="1303815"/>
                    <a:pt x="2130918" y="1499185"/>
                    <a:pt x="2028168" y="1664677"/>
                  </a:cubicBezTo>
                  <a:lnTo>
                    <a:pt x="2028934" y="1663921"/>
                  </a:lnTo>
                  <a:lnTo>
                    <a:pt x="2377280" y="2016968"/>
                  </a:lnTo>
                  <a:cubicBezTo>
                    <a:pt x="2408196" y="1996244"/>
                    <a:pt x="2450204" y="2000456"/>
                    <a:pt x="2477452" y="2028072"/>
                  </a:cubicBezTo>
                  <a:lnTo>
                    <a:pt x="2477452" y="2028073"/>
                  </a:lnTo>
                  <a:cubicBezTo>
                    <a:pt x="2509256" y="2060307"/>
                    <a:pt x="2508908" y="2112221"/>
                    <a:pt x="2476674" y="2144026"/>
                  </a:cubicBezTo>
                  <a:lnTo>
                    <a:pt x="2140370" y="2475852"/>
                  </a:lnTo>
                  <a:cubicBezTo>
                    <a:pt x="2108136" y="2507657"/>
                    <a:pt x="2056220" y="2507309"/>
                    <a:pt x="2024416" y="2475075"/>
                  </a:cubicBezTo>
                  <a:lnTo>
                    <a:pt x="2024416" y="2475076"/>
                  </a:lnTo>
                  <a:cubicBezTo>
                    <a:pt x="1997348" y="2447642"/>
                    <a:pt x="1993570" y="2405951"/>
                    <a:pt x="2014254" y="2375360"/>
                  </a:cubicBezTo>
                  <a:lnTo>
                    <a:pt x="1669059" y="2025506"/>
                  </a:lnTo>
                  <a:cubicBezTo>
                    <a:pt x="1502616" y="2129884"/>
                    <a:pt x="1305651" y="2189516"/>
                    <a:pt x="1094758" y="2189516"/>
                  </a:cubicBezTo>
                  <a:cubicBezTo>
                    <a:pt x="490140" y="2189516"/>
                    <a:pt x="0" y="1699376"/>
                    <a:pt x="0" y="1094758"/>
                  </a:cubicBezTo>
                  <a:cubicBezTo>
                    <a:pt x="0" y="490140"/>
                    <a:pt x="490140" y="0"/>
                    <a:pt x="1094758" y="0"/>
                  </a:cubicBezTo>
                  <a:close/>
                </a:path>
              </a:pathLst>
            </a:custGeom>
            <a:solidFill>
              <a:srgbClr val="303136"/>
            </a:solidFill>
            <a:ln w="38100">
              <a:solidFill>
                <a:srgbClr val="B28F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91895"/>
              <a:endParaRPr lang="es-SV" sz="2400">
                <a:solidFill>
                  <a:srgbClr val="FFFFFF"/>
                </a:solidFill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  <p:sp>
          <p:nvSpPr>
            <p:cNvPr id="25" name="25 Acorde"/>
            <p:cNvSpPr>
              <a:spLocks noChangeAspect="1"/>
            </p:cNvSpPr>
            <p:nvPr/>
          </p:nvSpPr>
          <p:spPr>
            <a:xfrm>
              <a:off x="25822459" y="2991861"/>
              <a:ext cx="2025225" cy="2025225"/>
            </a:xfrm>
            <a:prstGeom prst="chord">
              <a:avLst>
                <a:gd name="adj1" fmla="val 18654768"/>
                <a:gd name="adj2" fmla="val 13684901"/>
              </a:avLst>
            </a:prstGeom>
            <a:solidFill>
              <a:srgbClr val="B28F50"/>
            </a:solidFill>
            <a:ln>
              <a:solidFill>
                <a:srgbClr val="30313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91895"/>
              <a:r>
                <a:rPr lang="es-MX" sz="2400">
                  <a:solidFill>
                    <a:srgbClr val="303136"/>
                  </a:solidFill>
                  <a:latin typeface="Arial" panose="020b0604020202020204" pitchFamily="34" charset="0"/>
                  <a:ea typeface="造字工房尚雅体演示版常规体" pitchFamily="50" charset="-122"/>
                  <a:cs typeface="Open Sans Extrabold" panose="020b0906030804020204" pitchFamily="34" charset="0"/>
                  <a:sym typeface="Arial" panose="020b0604020202020204" pitchFamily="34" charset="0"/>
                </a:rPr>
                <a:t>90</a:t>
              </a:r>
              <a:r>
                <a:rPr lang="es-MX" sz="2400" baseline="30000">
                  <a:solidFill>
                    <a:srgbClr val="303136"/>
                  </a:solidFill>
                  <a:latin typeface="Arial" panose="020b0604020202020204" pitchFamily="34" charset="0"/>
                  <a:ea typeface="造字工房尚雅体演示版常规体" pitchFamily="50" charset="-122"/>
                  <a:cs typeface="Open Sans Extrabold" panose="020b0906030804020204" pitchFamily="34" charset="0"/>
                  <a:sym typeface="Arial" panose="020b0604020202020204" pitchFamily="34" charset="0"/>
                </a:rPr>
                <a:t>%</a:t>
              </a:r>
              <a:endParaRPr lang="es-SV" sz="2400" baseline="30000">
                <a:solidFill>
                  <a:srgbClr val="303136"/>
                </a:solidFill>
                <a:latin typeface="Arial" panose="020b0604020202020204" pitchFamily="34" charset="0"/>
                <a:ea typeface="造字工房尚雅体演示版常规体" pitchFamily="50" charset="-122"/>
                <a:cs typeface="Open Sans Extrabold" panose="020b0906030804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26" name="26 Forma libre"/>
            <p:cNvSpPr/>
            <p:nvPr/>
          </p:nvSpPr>
          <p:spPr>
            <a:xfrm>
              <a:off x="27527892" y="4712673"/>
              <a:ext cx="752932" cy="7893140"/>
            </a:xfrm>
            <a:custGeom>
              <a:gdLst>
                <a:gd name="connsiteX0" fmla="*/ 0 w 595086"/>
                <a:gd name="connsiteY0" fmla="*/ 0 h 4760685"/>
                <a:gd name="connsiteX1" fmla="*/ 595086 w 595086"/>
                <a:gd name="connsiteY1" fmla="*/ 609600 h 4760685"/>
                <a:gd name="connsiteX2" fmla="*/ 420914 w 595086"/>
                <a:gd name="connsiteY2" fmla="*/ 4760685 h 4760685"/>
                <a:gd name="connsiteX0-1" fmla="*/ 0 w 595086"/>
                <a:gd name="connsiteY0-2" fmla="*/ 0 h 4779735"/>
                <a:gd name="connsiteX1-3" fmla="*/ 595086 w 595086"/>
                <a:gd name="connsiteY1-4" fmla="*/ 609600 h 4779735"/>
                <a:gd name="connsiteX2-5" fmla="*/ 544739 w 595086"/>
                <a:gd name="connsiteY2-6" fmla="*/ 4779735 h 4779735"/>
                <a:gd name="connsiteX0-7" fmla="*/ 0 w 595086"/>
                <a:gd name="connsiteY0-8" fmla="*/ 0 h 4770210"/>
                <a:gd name="connsiteX1-9" fmla="*/ 595086 w 595086"/>
                <a:gd name="connsiteY1-10" fmla="*/ 609600 h 4770210"/>
                <a:gd name="connsiteX2-11" fmla="*/ 582839 w 595086"/>
                <a:gd name="connsiteY2-12" fmla="*/ 4770210 h 4770210"/>
                <a:gd name="connsiteX0-13" fmla="*/ 0 w 636112"/>
                <a:gd name="connsiteY0-14" fmla="*/ 0 h 4770210"/>
                <a:gd name="connsiteX1-15" fmla="*/ 595086 w 636112"/>
                <a:gd name="connsiteY1-16" fmla="*/ 609600 h 4770210"/>
                <a:gd name="connsiteX2-17" fmla="*/ 582839 w 636112"/>
                <a:gd name="connsiteY2-18" fmla="*/ 4770210 h 4770210"/>
                <a:gd name="connsiteX0-19" fmla="*/ 0 w 640335"/>
                <a:gd name="connsiteY0-20" fmla="*/ 0 h 4770210"/>
                <a:gd name="connsiteX1-21" fmla="*/ 595086 w 640335"/>
                <a:gd name="connsiteY1-22" fmla="*/ 609600 h 4770210"/>
                <a:gd name="connsiteX2-23" fmla="*/ 582839 w 640335"/>
                <a:gd name="connsiteY2-24" fmla="*/ 4770210 h 4770210"/>
                <a:gd name="connsiteX0-25" fmla="*/ 0 w 659200"/>
                <a:gd name="connsiteY0-26" fmla="*/ 0 h 4751160"/>
                <a:gd name="connsiteX1-27" fmla="*/ 595086 w 659200"/>
                <a:gd name="connsiteY1-28" fmla="*/ 609600 h 4751160"/>
                <a:gd name="connsiteX2-29" fmla="*/ 639989 w 659200"/>
                <a:gd name="connsiteY2-30" fmla="*/ 4751160 h 4751160"/>
                <a:gd name="connsiteX0-31" fmla="*/ 0 w 670832"/>
                <a:gd name="connsiteY0-32" fmla="*/ 0 h 4751160"/>
                <a:gd name="connsiteX1-33" fmla="*/ 595086 w 670832"/>
                <a:gd name="connsiteY1-34" fmla="*/ 609600 h 4751160"/>
                <a:gd name="connsiteX2-35" fmla="*/ 639989 w 670832"/>
                <a:gd name="connsiteY2-36" fmla="*/ 4751160 h 4751160"/>
                <a:gd name="connsiteX0-37" fmla="*/ 0 w 691334"/>
                <a:gd name="connsiteY0-38" fmla="*/ 0 h 4751160"/>
                <a:gd name="connsiteX1-39" fmla="*/ 595086 w 691334"/>
                <a:gd name="connsiteY1-40" fmla="*/ 609600 h 4751160"/>
                <a:gd name="connsiteX2-41" fmla="*/ 639989 w 691334"/>
                <a:gd name="connsiteY2-42" fmla="*/ 4751160 h 4751160"/>
                <a:gd name="connsiteX0-43" fmla="*/ 0 w 680202"/>
                <a:gd name="connsiteY0-44" fmla="*/ 0 h 6328500"/>
                <a:gd name="connsiteX1-45" fmla="*/ 595086 w 680202"/>
                <a:gd name="connsiteY1-46" fmla="*/ 609600 h 6328500"/>
                <a:gd name="connsiteX2-47" fmla="*/ 617129 w 680202"/>
                <a:gd name="connsiteY2-48" fmla="*/ 6328500 h 6328500"/>
                <a:gd name="connsiteX0-49" fmla="*/ 0 w 654824"/>
                <a:gd name="connsiteY0-50" fmla="*/ 0 h 6381840"/>
                <a:gd name="connsiteX1-51" fmla="*/ 595086 w 654824"/>
                <a:gd name="connsiteY1-52" fmla="*/ 609600 h 6381840"/>
                <a:gd name="connsiteX2-53" fmla="*/ 540929 w 654824"/>
                <a:gd name="connsiteY2-54" fmla="*/ 6381840 h 6381840"/>
                <a:gd name="connsiteX0-55" fmla="*/ 0 w 734670"/>
                <a:gd name="connsiteY0-56" fmla="*/ 0 h 7893140"/>
                <a:gd name="connsiteX1-57" fmla="*/ 595086 w 734670"/>
                <a:gd name="connsiteY1-58" fmla="*/ 609600 h 7893140"/>
                <a:gd name="connsiteX2-59" fmla="*/ 706029 w 734670"/>
                <a:gd name="connsiteY2-60" fmla="*/ 7893140 h 7893140"/>
                <a:gd name="connsiteX0-61" fmla="*/ 0 w 772275"/>
                <a:gd name="connsiteY0-62" fmla="*/ 0 h 7893140"/>
                <a:gd name="connsiteX1-63" fmla="*/ 595086 w 772275"/>
                <a:gd name="connsiteY1-64" fmla="*/ 609600 h 7893140"/>
                <a:gd name="connsiteX2-65" fmla="*/ 751749 w 772275"/>
                <a:gd name="connsiteY2-66" fmla="*/ 7893140 h 7893140"/>
                <a:gd name="connsiteX0-67" fmla="*/ 0 w 752932"/>
                <a:gd name="connsiteY0-68" fmla="*/ 0 h 7893140"/>
                <a:gd name="connsiteX1-69" fmla="*/ 595086 w 752932"/>
                <a:gd name="connsiteY1-70" fmla="*/ 609600 h 7893140"/>
                <a:gd name="connsiteX2-71" fmla="*/ 751749 w 752932"/>
                <a:gd name="connsiteY2-72" fmla="*/ 7893140 h 7893140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752932" h="7893140">
                  <a:moveTo>
                    <a:pt x="0" y="0"/>
                  </a:moveTo>
                  <a:cubicBezTo>
                    <a:pt x="198362" y="203200"/>
                    <a:pt x="459846" y="293990"/>
                    <a:pt x="595086" y="609600"/>
                  </a:cubicBezTo>
                  <a:cubicBezTo>
                    <a:pt x="730326" y="925210"/>
                    <a:pt x="759641" y="6483410"/>
                    <a:pt x="751749" y="7893140"/>
                  </a:cubicBezTo>
                </a:path>
              </a:pathLst>
            </a:custGeom>
            <a:noFill/>
            <a:ln w="123825">
              <a:solidFill>
                <a:srgbClr val="B28F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91895"/>
              <a:endParaRPr lang="es-SV" sz="2400">
                <a:solidFill>
                  <a:srgbClr val="FFFFFF"/>
                </a:solidFill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7" name="27 Grupo"/>
          <p:cNvGrpSpPr/>
          <p:nvPr/>
        </p:nvGrpSpPr>
        <p:grpSpPr>
          <a:xfrm flipH="1">
            <a:off x="9158724" y="2492300"/>
            <a:ext cx="1250073" cy="3463673"/>
            <a:chOff x="25740682" y="2908338"/>
            <a:chExt cx="2501079" cy="6928149"/>
          </a:xfrm>
        </p:grpSpPr>
        <p:sp>
          <p:nvSpPr>
            <p:cNvPr id="28" name="5 Elipse"/>
            <p:cNvSpPr>
              <a:spLocks noChangeAspect="1"/>
            </p:cNvSpPr>
            <p:nvPr/>
          </p:nvSpPr>
          <p:spPr>
            <a:xfrm>
              <a:off x="25740682" y="2908338"/>
              <a:ext cx="2501079" cy="2499479"/>
            </a:xfrm>
            <a:custGeom>
              <a:rect l="l" t="t" r="r" b="b"/>
              <a:pathLst>
                <a:path w="2501079" h="2499479">
                  <a:moveTo>
                    <a:pt x="1094758" y="0"/>
                  </a:moveTo>
                  <a:cubicBezTo>
                    <a:pt x="1699376" y="0"/>
                    <a:pt x="2189516" y="490140"/>
                    <a:pt x="2189516" y="1094758"/>
                  </a:cubicBezTo>
                  <a:cubicBezTo>
                    <a:pt x="2189516" y="1303815"/>
                    <a:pt x="2130918" y="1499185"/>
                    <a:pt x="2028168" y="1664677"/>
                  </a:cubicBezTo>
                  <a:lnTo>
                    <a:pt x="2028934" y="1663921"/>
                  </a:lnTo>
                  <a:lnTo>
                    <a:pt x="2377280" y="2016968"/>
                  </a:lnTo>
                  <a:cubicBezTo>
                    <a:pt x="2408196" y="1996244"/>
                    <a:pt x="2450204" y="2000456"/>
                    <a:pt x="2477452" y="2028072"/>
                  </a:cubicBezTo>
                  <a:lnTo>
                    <a:pt x="2477452" y="2028073"/>
                  </a:lnTo>
                  <a:cubicBezTo>
                    <a:pt x="2509256" y="2060307"/>
                    <a:pt x="2508908" y="2112221"/>
                    <a:pt x="2476674" y="2144026"/>
                  </a:cubicBezTo>
                  <a:lnTo>
                    <a:pt x="2140370" y="2475852"/>
                  </a:lnTo>
                  <a:cubicBezTo>
                    <a:pt x="2108136" y="2507657"/>
                    <a:pt x="2056220" y="2507309"/>
                    <a:pt x="2024416" y="2475075"/>
                  </a:cubicBezTo>
                  <a:lnTo>
                    <a:pt x="2024416" y="2475076"/>
                  </a:lnTo>
                  <a:cubicBezTo>
                    <a:pt x="1997348" y="2447642"/>
                    <a:pt x="1993570" y="2405951"/>
                    <a:pt x="2014254" y="2375360"/>
                  </a:cubicBezTo>
                  <a:lnTo>
                    <a:pt x="1669059" y="2025506"/>
                  </a:lnTo>
                  <a:cubicBezTo>
                    <a:pt x="1502616" y="2129884"/>
                    <a:pt x="1305651" y="2189516"/>
                    <a:pt x="1094758" y="2189516"/>
                  </a:cubicBezTo>
                  <a:cubicBezTo>
                    <a:pt x="490140" y="2189516"/>
                    <a:pt x="0" y="1699376"/>
                    <a:pt x="0" y="1094758"/>
                  </a:cubicBezTo>
                  <a:cubicBezTo>
                    <a:pt x="0" y="490140"/>
                    <a:pt x="490140" y="0"/>
                    <a:pt x="1094758" y="0"/>
                  </a:cubicBezTo>
                  <a:close/>
                </a:path>
              </a:pathLst>
            </a:custGeom>
            <a:solidFill>
              <a:srgbClr val="303136"/>
            </a:solidFill>
            <a:ln w="38100">
              <a:solidFill>
                <a:srgbClr val="B28F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91895"/>
              <a:endParaRPr lang="es-SV" sz="2400">
                <a:solidFill>
                  <a:srgbClr val="FFFFFF"/>
                </a:solidFill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  <p:sp>
          <p:nvSpPr>
            <p:cNvPr id="29" name="29 Acorde"/>
            <p:cNvSpPr>
              <a:spLocks noChangeAspect="1"/>
            </p:cNvSpPr>
            <p:nvPr/>
          </p:nvSpPr>
          <p:spPr>
            <a:xfrm>
              <a:off x="25822459" y="2991861"/>
              <a:ext cx="2025225" cy="2025225"/>
            </a:xfrm>
            <a:prstGeom prst="chord">
              <a:avLst>
                <a:gd name="adj1" fmla="val 359000"/>
                <a:gd name="adj2" fmla="val 10462685"/>
              </a:avLst>
            </a:prstGeom>
            <a:solidFill>
              <a:srgbClr val="B28F50"/>
            </a:solidFill>
            <a:ln>
              <a:solidFill>
                <a:srgbClr val="30313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0" rtlCol="0" anchor="b"/>
            <a:lstStyle/>
            <a:p>
              <a:pPr algn="ctr" defTabSz="1191895"/>
              <a:r>
                <a:rPr lang="es-MX" sz="240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造字工房尚雅体演示版常规体" pitchFamily="50" charset="-122"/>
                  <a:cs typeface="Open Sans Extrabold" panose="020b0906030804020204" pitchFamily="34" charset="0"/>
                  <a:sym typeface="Arial" panose="020b0604020202020204" pitchFamily="34" charset="0"/>
                </a:rPr>
                <a:t>40</a:t>
              </a:r>
              <a:r>
                <a:rPr lang="es-MX" sz="2400" baseline="3000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造字工房尚雅体演示版常规体" pitchFamily="50" charset="-122"/>
                  <a:cs typeface="Open Sans Extrabold" panose="020b0906030804020204" pitchFamily="34" charset="0"/>
                  <a:sym typeface="Arial" panose="020b0604020202020204" pitchFamily="34" charset="0"/>
                </a:rPr>
                <a:t>%</a:t>
              </a:r>
              <a:endParaRPr lang="es-SV" sz="2400" baseline="300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造字工房尚雅体演示版常规体" pitchFamily="50" charset="-122"/>
                <a:cs typeface="Open Sans Extrabold" panose="020b0906030804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30" name="30 Forma libre"/>
            <p:cNvSpPr/>
            <p:nvPr/>
          </p:nvSpPr>
          <p:spPr>
            <a:xfrm>
              <a:off x="27527889" y="4712673"/>
              <a:ext cx="657368" cy="5123814"/>
            </a:xfrm>
            <a:custGeom>
              <a:gdLst>
                <a:gd name="connsiteX0" fmla="*/ 0 w 595086"/>
                <a:gd name="connsiteY0" fmla="*/ 0 h 4760685"/>
                <a:gd name="connsiteX1" fmla="*/ 595086 w 595086"/>
                <a:gd name="connsiteY1" fmla="*/ 609600 h 4760685"/>
                <a:gd name="connsiteX2" fmla="*/ 420914 w 595086"/>
                <a:gd name="connsiteY2" fmla="*/ 4760685 h 4760685"/>
                <a:gd name="connsiteX0-1" fmla="*/ 0 w 595086"/>
                <a:gd name="connsiteY0-2" fmla="*/ 0 h 4779735"/>
                <a:gd name="connsiteX1-3" fmla="*/ 595086 w 595086"/>
                <a:gd name="connsiteY1-4" fmla="*/ 609600 h 4779735"/>
                <a:gd name="connsiteX2-5" fmla="*/ 544739 w 595086"/>
                <a:gd name="connsiteY2-6" fmla="*/ 4779735 h 4779735"/>
                <a:gd name="connsiteX0-7" fmla="*/ 0 w 595086"/>
                <a:gd name="connsiteY0-8" fmla="*/ 0 h 4770210"/>
                <a:gd name="connsiteX1-9" fmla="*/ 595086 w 595086"/>
                <a:gd name="connsiteY1-10" fmla="*/ 609600 h 4770210"/>
                <a:gd name="connsiteX2-11" fmla="*/ 582839 w 595086"/>
                <a:gd name="connsiteY2-12" fmla="*/ 4770210 h 4770210"/>
                <a:gd name="connsiteX0-13" fmla="*/ 0 w 636112"/>
                <a:gd name="connsiteY0-14" fmla="*/ 0 h 4770210"/>
                <a:gd name="connsiteX1-15" fmla="*/ 595086 w 636112"/>
                <a:gd name="connsiteY1-16" fmla="*/ 609600 h 4770210"/>
                <a:gd name="connsiteX2-17" fmla="*/ 582839 w 636112"/>
                <a:gd name="connsiteY2-18" fmla="*/ 4770210 h 4770210"/>
                <a:gd name="connsiteX0-19" fmla="*/ 0 w 640335"/>
                <a:gd name="connsiteY0-20" fmla="*/ 0 h 4770210"/>
                <a:gd name="connsiteX1-21" fmla="*/ 595086 w 640335"/>
                <a:gd name="connsiteY1-22" fmla="*/ 609600 h 4770210"/>
                <a:gd name="connsiteX2-23" fmla="*/ 582839 w 640335"/>
                <a:gd name="connsiteY2-24" fmla="*/ 4770210 h 4770210"/>
                <a:gd name="connsiteX0-25" fmla="*/ 0 w 659200"/>
                <a:gd name="connsiteY0-26" fmla="*/ 0 h 4751160"/>
                <a:gd name="connsiteX1-27" fmla="*/ 595086 w 659200"/>
                <a:gd name="connsiteY1-28" fmla="*/ 609600 h 4751160"/>
                <a:gd name="connsiteX2-29" fmla="*/ 639989 w 659200"/>
                <a:gd name="connsiteY2-30" fmla="*/ 4751160 h 4751160"/>
                <a:gd name="connsiteX0-31" fmla="*/ 0 w 670832"/>
                <a:gd name="connsiteY0-32" fmla="*/ 0 h 4751160"/>
                <a:gd name="connsiteX1-33" fmla="*/ 595086 w 670832"/>
                <a:gd name="connsiteY1-34" fmla="*/ 609600 h 4751160"/>
                <a:gd name="connsiteX2-35" fmla="*/ 639989 w 670832"/>
                <a:gd name="connsiteY2-36" fmla="*/ 4751160 h 4751160"/>
                <a:gd name="connsiteX0-37" fmla="*/ 0 w 691334"/>
                <a:gd name="connsiteY0-38" fmla="*/ 0 h 4751160"/>
                <a:gd name="connsiteX1-39" fmla="*/ 595086 w 691334"/>
                <a:gd name="connsiteY1-40" fmla="*/ 609600 h 4751160"/>
                <a:gd name="connsiteX2-41" fmla="*/ 639989 w 691334"/>
                <a:gd name="connsiteY2-42" fmla="*/ 4751160 h 4751160"/>
                <a:gd name="connsiteX0-43" fmla="*/ 0 w 680202"/>
                <a:gd name="connsiteY0-44" fmla="*/ 0 h 6328500"/>
                <a:gd name="connsiteX1-45" fmla="*/ 595086 w 680202"/>
                <a:gd name="connsiteY1-46" fmla="*/ 609600 h 6328500"/>
                <a:gd name="connsiteX2-47" fmla="*/ 617129 w 680202"/>
                <a:gd name="connsiteY2-48" fmla="*/ 6328500 h 6328500"/>
                <a:gd name="connsiteX0-49" fmla="*/ 0 w 654824"/>
                <a:gd name="connsiteY0-50" fmla="*/ 0 h 6381840"/>
                <a:gd name="connsiteX1-51" fmla="*/ 595086 w 654824"/>
                <a:gd name="connsiteY1-52" fmla="*/ 609600 h 6381840"/>
                <a:gd name="connsiteX2-53" fmla="*/ 540929 w 654824"/>
                <a:gd name="connsiteY2-54" fmla="*/ 6381840 h 6381840"/>
                <a:gd name="connsiteX0-55" fmla="*/ 0 w 734670"/>
                <a:gd name="connsiteY0-56" fmla="*/ 0 h 7893140"/>
                <a:gd name="connsiteX1-57" fmla="*/ 595086 w 734670"/>
                <a:gd name="connsiteY1-58" fmla="*/ 609600 h 7893140"/>
                <a:gd name="connsiteX2-59" fmla="*/ 706029 w 734670"/>
                <a:gd name="connsiteY2-60" fmla="*/ 7893140 h 7893140"/>
                <a:gd name="connsiteX0-61" fmla="*/ 0 w 713661"/>
                <a:gd name="connsiteY0-62" fmla="*/ 0 h 5062854"/>
                <a:gd name="connsiteX1-63" fmla="*/ 595086 w 713661"/>
                <a:gd name="connsiteY1-64" fmla="*/ 609600 h 5062854"/>
                <a:gd name="connsiteX2-65" fmla="*/ 677001 w 713661"/>
                <a:gd name="connsiteY2-66" fmla="*/ 5062854 h 5062854"/>
                <a:gd name="connsiteX0-67" fmla="*/ 0 w 694884"/>
                <a:gd name="connsiteY0-68" fmla="*/ 0 h 5123814"/>
                <a:gd name="connsiteX1-69" fmla="*/ 595086 w 694884"/>
                <a:gd name="connsiteY1-70" fmla="*/ 609600 h 5123814"/>
                <a:gd name="connsiteX2-71" fmla="*/ 646521 w 694884"/>
                <a:gd name="connsiteY2-72" fmla="*/ 5123814 h 5123814"/>
                <a:gd name="connsiteX0-73" fmla="*/ 0 w 672280"/>
                <a:gd name="connsiteY0-74" fmla="*/ 0 h 5123814"/>
                <a:gd name="connsiteX1-75" fmla="*/ 595086 w 672280"/>
                <a:gd name="connsiteY1-76" fmla="*/ 609600 h 5123814"/>
                <a:gd name="connsiteX2-77" fmla="*/ 646521 w 672280"/>
                <a:gd name="connsiteY2-78" fmla="*/ 5123814 h 5123814"/>
                <a:gd name="connsiteX0-79" fmla="*/ 0 w 657368"/>
                <a:gd name="connsiteY0-80" fmla="*/ 0 h 5123814"/>
                <a:gd name="connsiteX1-81" fmla="*/ 595086 w 657368"/>
                <a:gd name="connsiteY1-82" fmla="*/ 609600 h 5123814"/>
                <a:gd name="connsiteX2-83" fmla="*/ 646521 w 657368"/>
                <a:gd name="connsiteY2-84" fmla="*/ 5123814 h 5123814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657368" h="5123814">
                  <a:moveTo>
                    <a:pt x="0" y="0"/>
                  </a:moveTo>
                  <a:cubicBezTo>
                    <a:pt x="198362" y="203200"/>
                    <a:pt x="459846" y="293990"/>
                    <a:pt x="595086" y="609600"/>
                  </a:cubicBezTo>
                  <a:cubicBezTo>
                    <a:pt x="692226" y="1260490"/>
                    <a:pt x="646793" y="3736944"/>
                    <a:pt x="646521" y="5123814"/>
                  </a:cubicBezTo>
                </a:path>
              </a:pathLst>
            </a:custGeom>
            <a:noFill/>
            <a:ln w="123825">
              <a:solidFill>
                <a:srgbClr val="B28F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91895"/>
              <a:endParaRPr lang="es-SV" sz="2400">
                <a:solidFill>
                  <a:srgbClr val="FFFFFF"/>
                </a:solidFill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1" name="33 Forma libre"/>
          <p:cNvSpPr/>
          <p:nvPr/>
        </p:nvSpPr>
        <p:spPr>
          <a:xfrm>
            <a:off x="8224189" y="5154999"/>
            <a:ext cx="1469257" cy="1003129"/>
          </a:xfrm>
          <a:custGeom>
            <a:gdLst>
              <a:gd name="connsiteX0" fmla="*/ 1303746 w 4425238"/>
              <a:gd name="connsiteY0" fmla="*/ 3101595 h 3118998"/>
              <a:gd name="connsiteX1" fmla="*/ 122646 w 4425238"/>
              <a:gd name="connsiteY1" fmla="*/ 3025395 h 3118998"/>
              <a:gd name="connsiteX2" fmla="*/ 186146 w 4425238"/>
              <a:gd name="connsiteY2" fmla="*/ 2288795 h 3118998"/>
              <a:gd name="connsiteX3" fmla="*/ 1443446 w 4425238"/>
              <a:gd name="connsiteY3" fmla="*/ 332995 h 3118998"/>
              <a:gd name="connsiteX4" fmla="*/ 2294346 w 4425238"/>
              <a:gd name="connsiteY4" fmla="*/ 2795 h 3118998"/>
              <a:gd name="connsiteX5" fmla="*/ 2992846 w 4425238"/>
              <a:gd name="connsiteY5" fmla="*/ 294895 h 3118998"/>
              <a:gd name="connsiteX6" fmla="*/ 4008846 w 4425238"/>
              <a:gd name="connsiteY6" fmla="*/ 1920495 h 3118998"/>
              <a:gd name="connsiteX7" fmla="*/ 4364446 w 4425238"/>
              <a:gd name="connsiteY7" fmla="*/ 2733295 h 3118998"/>
              <a:gd name="connsiteX8" fmla="*/ 4085046 w 4425238"/>
              <a:gd name="connsiteY8" fmla="*/ 3050795 h 3118998"/>
              <a:gd name="connsiteX9" fmla="*/ 1240246 w 4425238"/>
              <a:gd name="connsiteY9" fmla="*/ 3114295 h 3118998"/>
              <a:gd name="connsiteX10" fmla="*/ 1164046 w 4425238"/>
              <a:gd name="connsiteY10" fmla="*/ 3114295 h 3118998"/>
              <a:gd name="connsiteX11" fmla="*/ 1087846 w 4425238"/>
              <a:gd name="connsiteY11" fmla="*/ 3114295 h 3118998"/>
              <a:gd name="connsiteX0-1" fmla="*/ 1303746 w 4425238"/>
              <a:gd name="connsiteY0-2" fmla="*/ 3101595 h 3118998"/>
              <a:gd name="connsiteX1-3" fmla="*/ 122646 w 4425238"/>
              <a:gd name="connsiteY1-4" fmla="*/ 3025395 h 3118998"/>
              <a:gd name="connsiteX2-5" fmla="*/ 186146 w 4425238"/>
              <a:gd name="connsiteY2-6" fmla="*/ 2288795 h 3118998"/>
              <a:gd name="connsiteX3-7" fmla="*/ 1443446 w 4425238"/>
              <a:gd name="connsiteY3-8" fmla="*/ 332995 h 3118998"/>
              <a:gd name="connsiteX4-9" fmla="*/ 2294346 w 4425238"/>
              <a:gd name="connsiteY4-10" fmla="*/ 2795 h 3118998"/>
              <a:gd name="connsiteX5-11" fmla="*/ 2992846 w 4425238"/>
              <a:gd name="connsiteY5-12" fmla="*/ 294895 h 3118998"/>
              <a:gd name="connsiteX6-13" fmla="*/ 4008846 w 4425238"/>
              <a:gd name="connsiteY6-14" fmla="*/ 1920495 h 3118998"/>
              <a:gd name="connsiteX7-15" fmla="*/ 4364446 w 4425238"/>
              <a:gd name="connsiteY7-16" fmla="*/ 2733295 h 3118998"/>
              <a:gd name="connsiteX8-17" fmla="*/ 4085046 w 4425238"/>
              <a:gd name="connsiteY8-18" fmla="*/ 3050795 h 3118998"/>
              <a:gd name="connsiteX9-19" fmla="*/ 1240246 w 4425238"/>
              <a:gd name="connsiteY9-20" fmla="*/ 3114295 h 3118998"/>
              <a:gd name="connsiteX10-21" fmla="*/ 1164046 w 4425238"/>
              <a:gd name="connsiteY10-22" fmla="*/ 3114295 h 3118998"/>
              <a:gd name="connsiteX0-23" fmla="*/ 1303746 w 4425238"/>
              <a:gd name="connsiteY0-24" fmla="*/ 3101595 h 3114295"/>
              <a:gd name="connsiteX1-25" fmla="*/ 122646 w 4425238"/>
              <a:gd name="connsiteY1-26" fmla="*/ 3025395 h 3114295"/>
              <a:gd name="connsiteX2-27" fmla="*/ 186146 w 4425238"/>
              <a:gd name="connsiteY2-28" fmla="*/ 2288795 h 3114295"/>
              <a:gd name="connsiteX3-29" fmla="*/ 1443446 w 4425238"/>
              <a:gd name="connsiteY3-30" fmla="*/ 332995 h 3114295"/>
              <a:gd name="connsiteX4-31" fmla="*/ 2294346 w 4425238"/>
              <a:gd name="connsiteY4-32" fmla="*/ 2795 h 3114295"/>
              <a:gd name="connsiteX5-33" fmla="*/ 2992846 w 4425238"/>
              <a:gd name="connsiteY5-34" fmla="*/ 294895 h 3114295"/>
              <a:gd name="connsiteX6-35" fmla="*/ 4008846 w 4425238"/>
              <a:gd name="connsiteY6-36" fmla="*/ 1920495 h 3114295"/>
              <a:gd name="connsiteX7-37" fmla="*/ 4364446 w 4425238"/>
              <a:gd name="connsiteY7-38" fmla="*/ 2733295 h 3114295"/>
              <a:gd name="connsiteX8-39" fmla="*/ 4085046 w 4425238"/>
              <a:gd name="connsiteY8-40" fmla="*/ 3050795 h 3114295"/>
              <a:gd name="connsiteX9-41" fmla="*/ 1240246 w 4425238"/>
              <a:gd name="connsiteY9-42" fmla="*/ 3114295 h 3114295"/>
              <a:gd name="connsiteX0-43" fmla="*/ 1303746 w 4425238"/>
              <a:gd name="connsiteY0-44" fmla="*/ 3101595 h 3101595"/>
              <a:gd name="connsiteX1-45" fmla="*/ 122646 w 4425238"/>
              <a:gd name="connsiteY1-46" fmla="*/ 3025395 h 3101595"/>
              <a:gd name="connsiteX2-47" fmla="*/ 186146 w 4425238"/>
              <a:gd name="connsiteY2-48" fmla="*/ 2288795 h 3101595"/>
              <a:gd name="connsiteX3-49" fmla="*/ 1443446 w 4425238"/>
              <a:gd name="connsiteY3-50" fmla="*/ 332995 h 3101595"/>
              <a:gd name="connsiteX4-51" fmla="*/ 2294346 w 4425238"/>
              <a:gd name="connsiteY4-52" fmla="*/ 2795 h 3101595"/>
              <a:gd name="connsiteX5-53" fmla="*/ 2992846 w 4425238"/>
              <a:gd name="connsiteY5-54" fmla="*/ 294895 h 3101595"/>
              <a:gd name="connsiteX6-55" fmla="*/ 4008846 w 4425238"/>
              <a:gd name="connsiteY6-56" fmla="*/ 1920495 h 3101595"/>
              <a:gd name="connsiteX7-57" fmla="*/ 4364446 w 4425238"/>
              <a:gd name="connsiteY7-58" fmla="*/ 2733295 h 3101595"/>
              <a:gd name="connsiteX8-59" fmla="*/ 4085046 w 4425238"/>
              <a:gd name="connsiteY8-60" fmla="*/ 3050795 h 3101595"/>
              <a:gd name="connsiteX0-61" fmla="*/ 1303746 w 4425238"/>
              <a:gd name="connsiteY0-62" fmla="*/ 3101595 h 3101595"/>
              <a:gd name="connsiteX1-63" fmla="*/ 122646 w 4425238"/>
              <a:gd name="connsiteY1-64" fmla="*/ 3025395 h 3101595"/>
              <a:gd name="connsiteX2-65" fmla="*/ 186146 w 4425238"/>
              <a:gd name="connsiteY2-66" fmla="*/ 2288795 h 3101595"/>
              <a:gd name="connsiteX3-67" fmla="*/ 1443446 w 4425238"/>
              <a:gd name="connsiteY3-68" fmla="*/ 332995 h 3101595"/>
              <a:gd name="connsiteX4-69" fmla="*/ 2294346 w 4425238"/>
              <a:gd name="connsiteY4-70" fmla="*/ 2795 h 3101595"/>
              <a:gd name="connsiteX5-71" fmla="*/ 2992846 w 4425238"/>
              <a:gd name="connsiteY5-72" fmla="*/ 294895 h 3101595"/>
              <a:gd name="connsiteX6-73" fmla="*/ 4008846 w 4425238"/>
              <a:gd name="connsiteY6-74" fmla="*/ 1920495 h 3101595"/>
              <a:gd name="connsiteX7-75" fmla="*/ 4364446 w 4425238"/>
              <a:gd name="connsiteY7-76" fmla="*/ 2733295 h 3101595"/>
              <a:gd name="connsiteX8-77" fmla="*/ 4085046 w 4425238"/>
              <a:gd name="connsiteY8-78" fmla="*/ 3050795 h 3101595"/>
              <a:gd name="connsiteX9-79" fmla="*/ 1303746 w 4425238"/>
              <a:gd name="connsiteY9-80" fmla="*/ 3101595 h 3101595"/>
              <a:gd name="connsiteX0-81" fmla="*/ 1303746 w 4425238"/>
              <a:gd name="connsiteY0-82" fmla="*/ 3101595 h 3106372"/>
              <a:gd name="connsiteX1-83" fmla="*/ 122646 w 4425238"/>
              <a:gd name="connsiteY1-84" fmla="*/ 3025395 h 3106372"/>
              <a:gd name="connsiteX2-85" fmla="*/ 186146 w 4425238"/>
              <a:gd name="connsiteY2-86" fmla="*/ 2288795 h 3106372"/>
              <a:gd name="connsiteX3-87" fmla="*/ 1443446 w 4425238"/>
              <a:gd name="connsiteY3-88" fmla="*/ 332995 h 3106372"/>
              <a:gd name="connsiteX4-89" fmla="*/ 2294346 w 4425238"/>
              <a:gd name="connsiteY4-90" fmla="*/ 2795 h 3106372"/>
              <a:gd name="connsiteX5-91" fmla="*/ 2992846 w 4425238"/>
              <a:gd name="connsiteY5-92" fmla="*/ 294895 h 3106372"/>
              <a:gd name="connsiteX6-93" fmla="*/ 4008846 w 4425238"/>
              <a:gd name="connsiteY6-94" fmla="*/ 1920495 h 3106372"/>
              <a:gd name="connsiteX7-95" fmla="*/ 4364446 w 4425238"/>
              <a:gd name="connsiteY7-96" fmla="*/ 2733295 h 3106372"/>
              <a:gd name="connsiteX8-97" fmla="*/ 4085046 w 4425238"/>
              <a:gd name="connsiteY8-98" fmla="*/ 3050795 h 3106372"/>
              <a:gd name="connsiteX9-99" fmla="*/ 1303746 w 4425238"/>
              <a:gd name="connsiteY9-100" fmla="*/ 3101595 h 3106372"/>
              <a:gd name="connsiteX0-101" fmla="*/ 1324106 w 4421703"/>
              <a:gd name="connsiteY0-102" fmla="*/ 3076195 h 3095179"/>
              <a:gd name="connsiteX1-103" fmla="*/ 123956 w 4421703"/>
              <a:gd name="connsiteY1-104" fmla="*/ 3025395 h 3095179"/>
              <a:gd name="connsiteX2-105" fmla="*/ 187456 w 4421703"/>
              <a:gd name="connsiteY2-106" fmla="*/ 2288795 h 3095179"/>
              <a:gd name="connsiteX3-107" fmla="*/ 1444756 w 4421703"/>
              <a:gd name="connsiteY3-108" fmla="*/ 332995 h 3095179"/>
              <a:gd name="connsiteX4-109" fmla="*/ 2295656 w 4421703"/>
              <a:gd name="connsiteY4-110" fmla="*/ 2795 h 3095179"/>
              <a:gd name="connsiteX5-111" fmla="*/ 2994156 w 4421703"/>
              <a:gd name="connsiteY5-112" fmla="*/ 294895 h 3095179"/>
              <a:gd name="connsiteX6-113" fmla="*/ 4010156 w 4421703"/>
              <a:gd name="connsiteY6-114" fmla="*/ 1920495 h 3095179"/>
              <a:gd name="connsiteX7-115" fmla="*/ 4365756 w 4421703"/>
              <a:gd name="connsiteY7-116" fmla="*/ 2733295 h 3095179"/>
              <a:gd name="connsiteX8-117" fmla="*/ 4086356 w 4421703"/>
              <a:gd name="connsiteY8-118" fmla="*/ 3050795 h 3095179"/>
              <a:gd name="connsiteX9-119" fmla="*/ 1324106 w 4421703"/>
              <a:gd name="connsiteY9-120" fmla="*/ 3076195 h 3095179"/>
              <a:gd name="connsiteX0-121" fmla="*/ 1330893 w 4421771"/>
              <a:gd name="connsiteY0-122" fmla="*/ 3114295 h 3122232"/>
              <a:gd name="connsiteX1-123" fmla="*/ 124393 w 4421771"/>
              <a:gd name="connsiteY1-124" fmla="*/ 3025395 h 3122232"/>
              <a:gd name="connsiteX2-125" fmla="*/ 187893 w 4421771"/>
              <a:gd name="connsiteY2-126" fmla="*/ 2288795 h 3122232"/>
              <a:gd name="connsiteX3-127" fmla="*/ 1445193 w 4421771"/>
              <a:gd name="connsiteY3-128" fmla="*/ 332995 h 3122232"/>
              <a:gd name="connsiteX4-129" fmla="*/ 2296093 w 4421771"/>
              <a:gd name="connsiteY4-130" fmla="*/ 2795 h 3122232"/>
              <a:gd name="connsiteX5-131" fmla="*/ 2994593 w 4421771"/>
              <a:gd name="connsiteY5-132" fmla="*/ 294895 h 3122232"/>
              <a:gd name="connsiteX6-133" fmla="*/ 4010593 w 4421771"/>
              <a:gd name="connsiteY6-134" fmla="*/ 1920495 h 3122232"/>
              <a:gd name="connsiteX7-135" fmla="*/ 4366193 w 4421771"/>
              <a:gd name="connsiteY7-136" fmla="*/ 2733295 h 3122232"/>
              <a:gd name="connsiteX8-137" fmla="*/ 4086793 w 4421771"/>
              <a:gd name="connsiteY8-138" fmla="*/ 3050795 h 3122232"/>
              <a:gd name="connsiteX9-139" fmla="*/ 1330893 w 4421771"/>
              <a:gd name="connsiteY9-140" fmla="*/ 3114295 h 3122232"/>
              <a:gd name="connsiteX0-141" fmla="*/ 1349471 w 4440349"/>
              <a:gd name="connsiteY0-142" fmla="*/ 3114295 h 3122232"/>
              <a:gd name="connsiteX1-143" fmla="*/ 142971 w 4440349"/>
              <a:gd name="connsiteY1-144" fmla="*/ 3025395 h 3122232"/>
              <a:gd name="connsiteX2-145" fmla="*/ 206471 w 4440349"/>
              <a:gd name="connsiteY2-146" fmla="*/ 2288795 h 3122232"/>
              <a:gd name="connsiteX3-147" fmla="*/ 1463771 w 4440349"/>
              <a:gd name="connsiteY3-148" fmla="*/ 332995 h 3122232"/>
              <a:gd name="connsiteX4-149" fmla="*/ 2314671 w 4440349"/>
              <a:gd name="connsiteY4-150" fmla="*/ 2795 h 3122232"/>
              <a:gd name="connsiteX5-151" fmla="*/ 3013171 w 4440349"/>
              <a:gd name="connsiteY5-152" fmla="*/ 294895 h 3122232"/>
              <a:gd name="connsiteX6-153" fmla="*/ 4029171 w 4440349"/>
              <a:gd name="connsiteY6-154" fmla="*/ 1920495 h 3122232"/>
              <a:gd name="connsiteX7-155" fmla="*/ 4384771 w 4440349"/>
              <a:gd name="connsiteY7-156" fmla="*/ 2733295 h 3122232"/>
              <a:gd name="connsiteX8-157" fmla="*/ 4105371 w 4440349"/>
              <a:gd name="connsiteY8-158" fmla="*/ 3050795 h 3122232"/>
              <a:gd name="connsiteX9-159" fmla="*/ 1349471 w 4440349"/>
              <a:gd name="connsiteY9-160" fmla="*/ 3114295 h 3122232"/>
              <a:gd name="connsiteX0-161" fmla="*/ 1349471 w 4458328"/>
              <a:gd name="connsiteY0-162" fmla="*/ 3114295 h 3122232"/>
              <a:gd name="connsiteX1-163" fmla="*/ 142971 w 4458328"/>
              <a:gd name="connsiteY1-164" fmla="*/ 3025395 h 3122232"/>
              <a:gd name="connsiteX2-165" fmla="*/ 206471 w 4458328"/>
              <a:gd name="connsiteY2-166" fmla="*/ 2288795 h 3122232"/>
              <a:gd name="connsiteX3-167" fmla="*/ 1463771 w 4458328"/>
              <a:gd name="connsiteY3-168" fmla="*/ 332995 h 3122232"/>
              <a:gd name="connsiteX4-169" fmla="*/ 2314671 w 4458328"/>
              <a:gd name="connsiteY4-170" fmla="*/ 2795 h 3122232"/>
              <a:gd name="connsiteX5-171" fmla="*/ 3013171 w 4458328"/>
              <a:gd name="connsiteY5-172" fmla="*/ 294895 h 3122232"/>
              <a:gd name="connsiteX6-173" fmla="*/ 4029171 w 4458328"/>
              <a:gd name="connsiteY6-174" fmla="*/ 1920495 h 3122232"/>
              <a:gd name="connsiteX7-175" fmla="*/ 4384771 w 4458328"/>
              <a:gd name="connsiteY7-176" fmla="*/ 2733295 h 3122232"/>
              <a:gd name="connsiteX8-177" fmla="*/ 4105371 w 4458328"/>
              <a:gd name="connsiteY8-178" fmla="*/ 3050795 h 3122232"/>
              <a:gd name="connsiteX9-179" fmla="*/ 1349471 w 4458328"/>
              <a:gd name="connsiteY9-180" fmla="*/ 3114295 h 3122232"/>
              <a:gd name="connsiteX0-181" fmla="*/ 1349471 w 4458328"/>
              <a:gd name="connsiteY0-182" fmla="*/ 3114295 h 3122232"/>
              <a:gd name="connsiteX1-183" fmla="*/ 142971 w 4458328"/>
              <a:gd name="connsiteY1-184" fmla="*/ 3025395 h 3122232"/>
              <a:gd name="connsiteX2-185" fmla="*/ 206471 w 4458328"/>
              <a:gd name="connsiteY2-186" fmla="*/ 2288795 h 3122232"/>
              <a:gd name="connsiteX3-187" fmla="*/ 1463771 w 4458328"/>
              <a:gd name="connsiteY3-188" fmla="*/ 332995 h 3122232"/>
              <a:gd name="connsiteX4-189" fmla="*/ 2314671 w 4458328"/>
              <a:gd name="connsiteY4-190" fmla="*/ 2795 h 3122232"/>
              <a:gd name="connsiteX5-191" fmla="*/ 3013171 w 4458328"/>
              <a:gd name="connsiteY5-192" fmla="*/ 294895 h 3122232"/>
              <a:gd name="connsiteX6-193" fmla="*/ 4029171 w 4458328"/>
              <a:gd name="connsiteY6-194" fmla="*/ 1920495 h 3122232"/>
              <a:gd name="connsiteX7-195" fmla="*/ 4384771 w 4458328"/>
              <a:gd name="connsiteY7-196" fmla="*/ 2733295 h 3122232"/>
              <a:gd name="connsiteX8-197" fmla="*/ 4105371 w 4458328"/>
              <a:gd name="connsiteY8-198" fmla="*/ 3050795 h 3122232"/>
              <a:gd name="connsiteX9-199" fmla="*/ 1349471 w 4458328"/>
              <a:gd name="connsiteY9-200" fmla="*/ 3114295 h 3122232"/>
              <a:gd name="connsiteX0-201" fmla="*/ 1349471 w 4410706"/>
              <a:gd name="connsiteY0-202" fmla="*/ 3114295 h 3118165"/>
              <a:gd name="connsiteX1-203" fmla="*/ 142971 w 4410706"/>
              <a:gd name="connsiteY1-204" fmla="*/ 3025395 h 3118165"/>
              <a:gd name="connsiteX2-205" fmla="*/ 206471 w 4410706"/>
              <a:gd name="connsiteY2-206" fmla="*/ 2288795 h 3118165"/>
              <a:gd name="connsiteX3-207" fmla="*/ 1463771 w 4410706"/>
              <a:gd name="connsiteY3-208" fmla="*/ 332995 h 3118165"/>
              <a:gd name="connsiteX4-209" fmla="*/ 2314671 w 4410706"/>
              <a:gd name="connsiteY4-210" fmla="*/ 2795 h 3118165"/>
              <a:gd name="connsiteX5-211" fmla="*/ 3013171 w 4410706"/>
              <a:gd name="connsiteY5-212" fmla="*/ 294895 h 3118165"/>
              <a:gd name="connsiteX6-213" fmla="*/ 4029171 w 4410706"/>
              <a:gd name="connsiteY6-214" fmla="*/ 1920495 h 3118165"/>
              <a:gd name="connsiteX7-215" fmla="*/ 4384771 w 4410706"/>
              <a:gd name="connsiteY7-216" fmla="*/ 2733295 h 3118165"/>
              <a:gd name="connsiteX8-217" fmla="*/ 4105371 w 4410706"/>
              <a:gd name="connsiteY8-218" fmla="*/ 3050795 h 3118165"/>
              <a:gd name="connsiteX9-219" fmla="*/ 1349471 w 4410706"/>
              <a:gd name="connsiteY9-220" fmla="*/ 3114295 h 3118165"/>
              <a:gd name="connsiteX0-221" fmla="*/ 1349471 w 4410706"/>
              <a:gd name="connsiteY0-222" fmla="*/ 3024199 h 3028069"/>
              <a:gd name="connsiteX1-223" fmla="*/ 142971 w 4410706"/>
              <a:gd name="connsiteY1-224" fmla="*/ 2935299 h 3028069"/>
              <a:gd name="connsiteX2-225" fmla="*/ 206471 w 4410706"/>
              <a:gd name="connsiteY2-226" fmla="*/ 2198699 h 3028069"/>
              <a:gd name="connsiteX3-227" fmla="*/ 1463771 w 4410706"/>
              <a:gd name="connsiteY3-228" fmla="*/ 242899 h 3028069"/>
              <a:gd name="connsiteX4-229" fmla="*/ 3013171 w 4410706"/>
              <a:gd name="connsiteY4-230" fmla="*/ 204799 h 3028069"/>
              <a:gd name="connsiteX5-231" fmla="*/ 4029171 w 4410706"/>
              <a:gd name="connsiteY5-232" fmla="*/ 1830399 h 3028069"/>
              <a:gd name="connsiteX6-233" fmla="*/ 4384771 w 4410706"/>
              <a:gd name="connsiteY6-234" fmla="*/ 2643199 h 3028069"/>
              <a:gd name="connsiteX7-235" fmla="*/ 4105371 w 4410706"/>
              <a:gd name="connsiteY7-236" fmla="*/ 2960699 h 3028069"/>
              <a:gd name="connsiteX8-237" fmla="*/ 1349471 w 4410706"/>
              <a:gd name="connsiteY8-238" fmla="*/ 3024199 h 3028069"/>
            </a:gdLst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</a:cxnLst>
            <a:rect l="l" t="t" r="r" b="b"/>
            <a:pathLst>
              <a:path w="4410706" h="3028069">
                <a:moveTo>
                  <a:pt x="1349471" y="3024199"/>
                </a:moveTo>
                <a:cubicBezTo>
                  <a:pt x="949421" y="3007266"/>
                  <a:pt x="377921" y="3047482"/>
                  <a:pt x="142971" y="2935299"/>
                </a:cubicBezTo>
                <a:cubicBezTo>
                  <a:pt x="-91979" y="2823116"/>
                  <a:pt x="-13662" y="2647432"/>
                  <a:pt x="206471" y="2198699"/>
                </a:cubicBezTo>
                <a:cubicBezTo>
                  <a:pt x="426604" y="1749966"/>
                  <a:pt x="995988" y="575216"/>
                  <a:pt x="1463771" y="242899"/>
                </a:cubicBezTo>
                <a:cubicBezTo>
                  <a:pt x="1931554" y="-89418"/>
                  <a:pt x="2585604" y="-59784"/>
                  <a:pt x="3013171" y="204799"/>
                </a:cubicBezTo>
                <a:cubicBezTo>
                  <a:pt x="3440738" y="469382"/>
                  <a:pt x="3800571" y="1423999"/>
                  <a:pt x="4029171" y="1830399"/>
                </a:cubicBezTo>
                <a:cubicBezTo>
                  <a:pt x="4257771" y="2236799"/>
                  <a:pt x="4327621" y="2505616"/>
                  <a:pt x="4384771" y="2643199"/>
                </a:cubicBezTo>
                <a:cubicBezTo>
                  <a:pt x="4441921" y="2780782"/>
                  <a:pt x="4427104" y="2947999"/>
                  <a:pt x="4105371" y="2960699"/>
                </a:cubicBezTo>
                <a:cubicBezTo>
                  <a:pt x="3783638" y="2973399"/>
                  <a:pt x="2282921" y="3045366"/>
                  <a:pt x="1349471" y="3024199"/>
                </a:cubicBezTo>
                <a:close/>
              </a:path>
            </a:pathLst>
          </a:custGeom>
          <a:solidFill>
            <a:srgbClr val="B28F50"/>
          </a:solidFill>
          <a:ln w="38100">
            <a:solidFill>
              <a:srgbClr val="30313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129" tIns="22527" rIns="45129" bIns="22527" rtlCol="0" anchor="ctr"/>
          <a:lstStyle/>
          <a:p>
            <a:pPr algn="ctr" defTabSz="1191895"/>
            <a:endParaRPr lang="es-SV" sz="2400">
              <a:solidFill>
                <a:srgbClr val="FFFFFF"/>
              </a:solidFill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sp>
        <p:nvSpPr>
          <p:cNvPr id="32" name="Textbox 1"/>
          <p:cNvSpPr/>
          <p:nvPr/>
        </p:nvSpPr>
        <p:spPr>
          <a:xfrm>
            <a:off x="10404248" y="1287098"/>
            <a:ext cx="1642579" cy="951351"/>
          </a:xfrm>
          <a:prstGeom prst="rect">
            <a:avLst/>
          </a:prstGeom>
        </p:spPr>
        <p:txBody>
          <a:bodyPr wrap="square" lIns="119228" tIns="59595" rIns="119228" bIns="59595">
            <a:spAutoFit/>
          </a:bodyPr>
          <a:lstStyle/>
          <a:p>
            <a:pPr algn="ctr" defTabSz="1187450"/>
            <a:r>
              <a:rPr lang="zh-CN" altLang="en-US">
                <a:solidFill>
                  <a:srgbClr val="B28F50"/>
                </a:solidFill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rPr>
              <a:t>添加标题</a:t>
            </a:r>
            <a:endParaRPr lang="en-US" altLang="zh-CN">
              <a:solidFill>
                <a:srgbClr val="B28F50"/>
              </a:solidFill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  <a:p>
            <a:pPr algn="ctr"/>
            <a:r>
              <a:rPr lang="zh-CN" altLang="en-US" sz="12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双击输入替换内容 </a:t>
            </a:r>
            <a:r>
              <a:rPr lang="zh-CN" altLang="en-US" sz="120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</a:t>
            </a:r>
            <a:r>
              <a:rPr lang="zh-CN" altLang="en-US" sz="12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双击输入替换内容双击</a:t>
            </a:r>
            <a:endParaRPr lang="zh-CN" altLang="en-US" sz="1200">
              <a:solidFill>
                <a:schemeClr val="bg2"/>
              </a:solidFill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sp>
        <p:nvSpPr>
          <p:cNvPr id="33" name="Textbox 1"/>
          <p:cNvSpPr/>
          <p:nvPr/>
        </p:nvSpPr>
        <p:spPr>
          <a:xfrm>
            <a:off x="10463138" y="2702324"/>
            <a:ext cx="1679668" cy="951351"/>
          </a:xfrm>
          <a:prstGeom prst="rect">
            <a:avLst/>
          </a:prstGeom>
        </p:spPr>
        <p:txBody>
          <a:bodyPr wrap="square" lIns="119228" tIns="59595" rIns="119228" bIns="59595">
            <a:spAutoFit/>
          </a:bodyPr>
          <a:lstStyle/>
          <a:p>
            <a:pPr algn="ctr" defTabSz="1187450"/>
            <a:r>
              <a:rPr lang="zh-CN" altLang="en-US">
                <a:solidFill>
                  <a:srgbClr val="B28F50"/>
                </a:solidFill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rPr>
              <a:t>添加标题</a:t>
            </a:r>
            <a:endParaRPr lang="en-US" altLang="zh-CN">
              <a:solidFill>
                <a:srgbClr val="B28F50"/>
              </a:solidFill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  <a:p>
            <a:pPr algn="ctr"/>
            <a:r>
              <a:rPr lang="zh-CN" altLang="en-US" sz="12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双击输入替换内容 </a:t>
            </a:r>
            <a:r>
              <a:rPr lang="zh-CN" altLang="en-US" sz="120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</a:t>
            </a:r>
            <a:r>
              <a:rPr lang="zh-CN" altLang="en-US" sz="12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双击输入替换内容双击</a:t>
            </a:r>
            <a:endParaRPr lang="zh-CN" altLang="en-US" sz="1200">
              <a:solidFill>
                <a:schemeClr val="bg2"/>
              </a:solidFill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sp>
        <p:nvSpPr>
          <p:cNvPr id="34" name="Textbox 1"/>
          <p:cNvSpPr/>
          <p:nvPr/>
        </p:nvSpPr>
        <p:spPr>
          <a:xfrm>
            <a:off x="5856048" y="2057305"/>
            <a:ext cx="1740989" cy="951351"/>
          </a:xfrm>
          <a:prstGeom prst="rect">
            <a:avLst/>
          </a:prstGeom>
        </p:spPr>
        <p:txBody>
          <a:bodyPr wrap="square" lIns="119228" tIns="59595" rIns="119228" bIns="59595">
            <a:spAutoFit/>
          </a:bodyPr>
          <a:lstStyle/>
          <a:p>
            <a:pPr algn="ctr" defTabSz="1187450"/>
            <a:r>
              <a:rPr lang="zh-CN" altLang="en-US">
                <a:solidFill>
                  <a:srgbClr val="B28F50"/>
                </a:solidFill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rPr>
              <a:t>添加标题</a:t>
            </a:r>
            <a:endParaRPr lang="en-US" altLang="zh-CN">
              <a:solidFill>
                <a:srgbClr val="B28F50"/>
              </a:solidFill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  <a:p>
            <a:pPr algn="ctr"/>
            <a:r>
              <a:rPr lang="zh-CN" altLang="en-US" sz="12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双击输入替换内容 </a:t>
            </a:r>
            <a:r>
              <a:rPr lang="zh-CN" altLang="en-US" sz="120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</a:t>
            </a:r>
            <a:r>
              <a:rPr lang="zh-CN" altLang="en-US" sz="12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双击输入替换内容双击</a:t>
            </a:r>
            <a:endParaRPr lang="zh-CN" altLang="en-US" sz="1200">
              <a:solidFill>
                <a:schemeClr val="bg2"/>
              </a:solidFill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sp>
        <p:nvSpPr>
          <p:cNvPr id="35" name="Textbox 1"/>
          <p:cNvSpPr/>
          <p:nvPr/>
        </p:nvSpPr>
        <p:spPr>
          <a:xfrm>
            <a:off x="5754027" y="3220964"/>
            <a:ext cx="1687973" cy="951351"/>
          </a:xfrm>
          <a:prstGeom prst="rect">
            <a:avLst/>
          </a:prstGeom>
        </p:spPr>
        <p:txBody>
          <a:bodyPr wrap="square" lIns="119228" tIns="59595" rIns="119228" bIns="59595">
            <a:spAutoFit/>
          </a:bodyPr>
          <a:lstStyle/>
          <a:p>
            <a:pPr algn="ctr" defTabSz="1187450"/>
            <a:r>
              <a:rPr lang="zh-CN" altLang="en-US">
                <a:solidFill>
                  <a:srgbClr val="B28F50"/>
                </a:solidFill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rPr>
              <a:t>添加标题</a:t>
            </a:r>
            <a:endParaRPr lang="en-US" altLang="zh-CN">
              <a:solidFill>
                <a:srgbClr val="B28F50"/>
              </a:solidFill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  <a:p>
            <a:pPr algn="ctr"/>
            <a:r>
              <a:rPr lang="zh-CN" altLang="en-US" sz="12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双击输入替换内容 </a:t>
            </a:r>
            <a:r>
              <a:rPr lang="zh-CN" altLang="en-US" sz="120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</a:t>
            </a:r>
            <a:r>
              <a:rPr lang="zh-CN" altLang="en-US" sz="12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双击输入替换内容双击</a:t>
            </a:r>
            <a:endParaRPr lang="zh-CN" altLang="en-US" sz="1200">
              <a:solidFill>
                <a:schemeClr val="bg2"/>
              </a:solidFill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grpSp>
        <p:nvGrpSpPr>
          <p:cNvPr id="36" name="58 Grupo"/>
          <p:cNvGrpSpPr/>
          <p:nvPr/>
        </p:nvGrpSpPr>
        <p:grpSpPr>
          <a:xfrm>
            <a:off x="8461446" y="3769851"/>
            <a:ext cx="1055492" cy="760416"/>
            <a:chOff x="17117614" y="6844537"/>
            <a:chExt cx="2111771" cy="1521008"/>
          </a:xfrm>
          <a:solidFill>
            <a:srgbClr val="303136"/>
          </a:solidFill>
        </p:grpSpPr>
        <p:sp>
          <p:nvSpPr>
            <p:cNvPr id="37" name="34 Elipse"/>
            <p:cNvSpPr>
              <a:spLocks noChangeAspect="1"/>
            </p:cNvSpPr>
            <p:nvPr/>
          </p:nvSpPr>
          <p:spPr>
            <a:xfrm>
              <a:off x="18703091" y="7839250"/>
              <a:ext cx="526294" cy="526295"/>
            </a:xfrm>
            <a:prstGeom prst="ellipse">
              <a:avLst/>
            </a:prstGeom>
            <a:grpFill/>
            <a:ln w="28575">
              <a:solidFill>
                <a:srgbClr val="B28F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91895"/>
              <a:endParaRPr lang="es-SV" sz="2400">
                <a:solidFill>
                  <a:srgbClr val="FFFFFF"/>
                </a:solidFill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  <p:sp>
          <p:nvSpPr>
            <p:cNvPr id="38" name="35 Elipse"/>
            <p:cNvSpPr>
              <a:spLocks noChangeAspect="1"/>
            </p:cNvSpPr>
            <p:nvPr/>
          </p:nvSpPr>
          <p:spPr>
            <a:xfrm>
              <a:off x="18740222" y="7580015"/>
              <a:ext cx="226204" cy="226204"/>
            </a:xfrm>
            <a:prstGeom prst="ellipse">
              <a:avLst/>
            </a:prstGeom>
            <a:grpFill/>
            <a:ln w="28575">
              <a:solidFill>
                <a:srgbClr val="B28F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91895"/>
              <a:endParaRPr lang="es-SV" sz="2400">
                <a:solidFill>
                  <a:srgbClr val="FFFFFF"/>
                </a:solidFill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  <p:sp>
          <p:nvSpPr>
            <p:cNvPr id="39" name="36 Elipse"/>
            <p:cNvSpPr>
              <a:spLocks noChangeAspect="1"/>
            </p:cNvSpPr>
            <p:nvPr/>
          </p:nvSpPr>
          <p:spPr>
            <a:xfrm>
              <a:off x="19019872" y="7353849"/>
              <a:ext cx="149257" cy="149257"/>
            </a:xfrm>
            <a:prstGeom prst="ellipse">
              <a:avLst/>
            </a:prstGeom>
            <a:grpFill/>
            <a:ln w="28575">
              <a:solidFill>
                <a:srgbClr val="B28F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91895"/>
              <a:endParaRPr lang="es-SV" sz="2400">
                <a:solidFill>
                  <a:srgbClr val="FFFFFF"/>
                </a:solidFill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  <p:sp>
          <p:nvSpPr>
            <p:cNvPr id="40" name="39 Elipse"/>
            <p:cNvSpPr>
              <a:spLocks noChangeAspect="1"/>
            </p:cNvSpPr>
            <p:nvPr/>
          </p:nvSpPr>
          <p:spPr>
            <a:xfrm>
              <a:off x="17117614" y="7898544"/>
              <a:ext cx="149257" cy="149257"/>
            </a:xfrm>
            <a:prstGeom prst="ellipse">
              <a:avLst/>
            </a:prstGeom>
            <a:grpFill/>
            <a:ln w="28575">
              <a:solidFill>
                <a:srgbClr val="B28F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91895"/>
              <a:endParaRPr lang="es-SV" sz="2400">
                <a:solidFill>
                  <a:srgbClr val="FFFFFF"/>
                </a:solidFill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  <p:sp>
          <p:nvSpPr>
            <p:cNvPr id="41" name="40 Elipse"/>
            <p:cNvSpPr>
              <a:spLocks noChangeAspect="1"/>
            </p:cNvSpPr>
            <p:nvPr/>
          </p:nvSpPr>
          <p:spPr>
            <a:xfrm>
              <a:off x="17635869" y="8112060"/>
              <a:ext cx="226204" cy="226204"/>
            </a:xfrm>
            <a:prstGeom prst="ellipse">
              <a:avLst/>
            </a:prstGeom>
            <a:grpFill/>
            <a:ln w="28575">
              <a:solidFill>
                <a:srgbClr val="B28F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91895"/>
              <a:endParaRPr lang="es-SV" sz="2400">
                <a:solidFill>
                  <a:srgbClr val="FFFFFF"/>
                </a:solidFill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  <p:sp>
          <p:nvSpPr>
            <p:cNvPr id="42" name="41 Elipse"/>
            <p:cNvSpPr>
              <a:spLocks noChangeAspect="1"/>
            </p:cNvSpPr>
            <p:nvPr/>
          </p:nvSpPr>
          <p:spPr>
            <a:xfrm>
              <a:off x="17718494" y="7391044"/>
              <a:ext cx="149257" cy="149257"/>
            </a:xfrm>
            <a:prstGeom prst="ellipse">
              <a:avLst/>
            </a:prstGeom>
            <a:grpFill/>
            <a:ln w="28575">
              <a:solidFill>
                <a:srgbClr val="B28F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91895"/>
              <a:endParaRPr lang="es-SV" sz="2400">
                <a:solidFill>
                  <a:srgbClr val="FFFFFF"/>
                </a:solidFill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  <p:sp>
          <p:nvSpPr>
            <p:cNvPr id="43" name="53 Elipse"/>
            <p:cNvSpPr>
              <a:spLocks noChangeAspect="1"/>
            </p:cNvSpPr>
            <p:nvPr/>
          </p:nvSpPr>
          <p:spPr>
            <a:xfrm>
              <a:off x="17999466" y="6844537"/>
              <a:ext cx="226204" cy="226204"/>
            </a:xfrm>
            <a:prstGeom prst="ellipse">
              <a:avLst/>
            </a:prstGeom>
            <a:grpFill/>
            <a:ln w="28575">
              <a:solidFill>
                <a:srgbClr val="B28F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91895"/>
              <a:endParaRPr lang="es-SV" sz="2400">
                <a:solidFill>
                  <a:srgbClr val="FFFFFF"/>
                </a:solidFill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</p:grpSp>
      <p:sp>
        <p:nvSpPr>
          <p:cNvPr id="44" name="矩形 4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slow" advClick="0" advTm="2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7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0" dur="1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4" dur="1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8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2" dur="1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0" grpId="0"/>
      <p:bldP spid="11" grpId="0" animBg="1"/>
      <p:bldP spid="12" grpId="0"/>
      <p:bldP spid="13" grpId="0" animBg="1"/>
      <p:bldP spid="14" grpId="0"/>
      <p:bldP spid="15" grpId="0" animBg="1"/>
      <p:bldP spid="16" grpId="0"/>
      <p:bldP spid="17" grpId="0" animBg="1"/>
      <p:bldP spid="18" grpId="0"/>
      <p:bldP spid="31" grpId="0" animBg="1"/>
      <p:bldP spid="32" grpId="0"/>
      <p:bldP spid="33" grpId="0"/>
      <p:bldP spid="34" grpId="0"/>
      <p:bldP spid="3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solidFill>
          <a:srgbClr val="30313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72"/>
          </a:xfrm>
          <a:prstGeom prst="rect">
            <a:avLst/>
          </a:prstGeom>
          <a:solidFill>
            <a:srgbClr val="B28F50"/>
          </a:solidFill>
          <a:ln>
            <a:solidFill>
              <a:srgbClr val="B28F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04952" y="70319"/>
            <a:ext cx="3174373" cy="60939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705" b="1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sz="2800">
                <a:solidFill>
                  <a:srgbClr val="303136"/>
                </a:solidFill>
                <a:ea typeface="造字工房尚雅体演示版常规体" pitchFamily="50" charset="-122"/>
                <a:sym typeface="Arial" panose="020b0604020202020204" pitchFamily="34" charset="0"/>
              </a:rPr>
              <a:t>点击添加小标题</a:t>
            </a:r>
            <a:endParaRPr lang="zh-CN" altLang="en-US" sz="2800">
              <a:solidFill>
                <a:srgbClr val="303136"/>
              </a:solidFill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sp>
        <p:nvSpPr>
          <p:cNvPr id="4" name="Freeform 5"/>
          <p:cNvSpPr/>
          <p:nvPr/>
        </p:nvSpPr>
        <p:spPr bwMode="auto">
          <a:xfrm>
            <a:off x="1115077" y="3146460"/>
            <a:ext cx="2027055" cy="1244600"/>
          </a:xfrm>
          <a:custGeom>
            <a:gdLst>
              <a:gd name="T0" fmla="*/ 278 w 556"/>
              <a:gd name="T1" fmla="*/ 0 h 542"/>
              <a:gd name="T2" fmla="*/ 0 w 556"/>
              <a:gd name="T3" fmla="*/ 542 h 542"/>
              <a:gd name="T4" fmla="*/ 278 w 556"/>
              <a:gd name="T5" fmla="*/ 542 h 542"/>
              <a:gd name="T6" fmla="*/ 556 w 556"/>
              <a:gd name="T7" fmla="*/ 542 h 542"/>
              <a:gd name="T8" fmla="*/ 278 w 556"/>
              <a:gd name="T9" fmla="*/ 0 h 54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56" h="542">
                <a:moveTo>
                  <a:pt x="278" y="0"/>
                </a:moveTo>
                <a:cubicBezTo>
                  <a:pt x="83" y="0"/>
                  <a:pt x="123" y="437"/>
                  <a:pt x="0" y="542"/>
                </a:cubicBezTo>
                <a:cubicBezTo>
                  <a:pt x="278" y="542"/>
                  <a:pt x="278" y="542"/>
                  <a:pt x="278" y="542"/>
                </a:cubicBezTo>
                <a:cubicBezTo>
                  <a:pt x="556" y="542"/>
                  <a:pt x="556" y="542"/>
                  <a:pt x="556" y="542"/>
                </a:cubicBezTo>
                <a:cubicBezTo>
                  <a:pt x="433" y="437"/>
                  <a:pt x="473" y="0"/>
                  <a:pt x="278" y="0"/>
                </a:cubicBezTo>
                <a:close/>
              </a:path>
            </a:pathLst>
          </a:custGeom>
          <a:solidFill>
            <a:srgbClr val="B28F5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solidFill>
                <a:srgbClr val="303136"/>
              </a:solidFill>
              <a:latin typeface="Arial" panose="020b0604020202020204" pitchFamily="34" charset="0"/>
              <a:ea typeface="造字工房尚雅体演示版常规体" pitchFamily="50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" name="Freeform 5"/>
          <p:cNvSpPr/>
          <p:nvPr/>
        </p:nvSpPr>
        <p:spPr bwMode="auto">
          <a:xfrm>
            <a:off x="2681438" y="1974887"/>
            <a:ext cx="2027055" cy="2416175"/>
          </a:xfrm>
          <a:custGeom>
            <a:gdLst>
              <a:gd name="T0" fmla="*/ 278 w 556"/>
              <a:gd name="T1" fmla="*/ 0 h 542"/>
              <a:gd name="T2" fmla="*/ 0 w 556"/>
              <a:gd name="T3" fmla="*/ 542 h 542"/>
              <a:gd name="T4" fmla="*/ 278 w 556"/>
              <a:gd name="T5" fmla="*/ 542 h 542"/>
              <a:gd name="T6" fmla="*/ 556 w 556"/>
              <a:gd name="T7" fmla="*/ 542 h 542"/>
              <a:gd name="T8" fmla="*/ 278 w 556"/>
              <a:gd name="T9" fmla="*/ 0 h 54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56" h="542">
                <a:moveTo>
                  <a:pt x="278" y="0"/>
                </a:moveTo>
                <a:cubicBezTo>
                  <a:pt x="83" y="0"/>
                  <a:pt x="123" y="437"/>
                  <a:pt x="0" y="542"/>
                </a:cubicBezTo>
                <a:cubicBezTo>
                  <a:pt x="278" y="542"/>
                  <a:pt x="278" y="542"/>
                  <a:pt x="278" y="542"/>
                </a:cubicBezTo>
                <a:cubicBezTo>
                  <a:pt x="556" y="542"/>
                  <a:pt x="556" y="542"/>
                  <a:pt x="556" y="542"/>
                </a:cubicBezTo>
                <a:cubicBezTo>
                  <a:pt x="433" y="437"/>
                  <a:pt x="473" y="0"/>
                  <a:pt x="278" y="0"/>
                </a:cubicBezTo>
                <a:close/>
              </a:path>
            </a:pathLst>
          </a:custGeom>
          <a:solidFill>
            <a:srgbClr val="B28F5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solidFill>
                <a:srgbClr val="303136"/>
              </a:solidFill>
              <a:latin typeface="Arial" panose="020b0604020202020204" pitchFamily="34" charset="0"/>
              <a:ea typeface="造字工房尚雅体演示版常规体" pitchFamily="50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Freeform 5"/>
          <p:cNvSpPr/>
          <p:nvPr/>
        </p:nvSpPr>
        <p:spPr bwMode="auto">
          <a:xfrm>
            <a:off x="4299297" y="2641638"/>
            <a:ext cx="2027055" cy="1749425"/>
          </a:xfrm>
          <a:custGeom>
            <a:gdLst>
              <a:gd name="T0" fmla="*/ 278 w 556"/>
              <a:gd name="T1" fmla="*/ 0 h 542"/>
              <a:gd name="T2" fmla="*/ 0 w 556"/>
              <a:gd name="T3" fmla="*/ 542 h 542"/>
              <a:gd name="T4" fmla="*/ 278 w 556"/>
              <a:gd name="T5" fmla="*/ 542 h 542"/>
              <a:gd name="T6" fmla="*/ 556 w 556"/>
              <a:gd name="T7" fmla="*/ 542 h 542"/>
              <a:gd name="T8" fmla="*/ 278 w 556"/>
              <a:gd name="T9" fmla="*/ 0 h 54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56" h="542">
                <a:moveTo>
                  <a:pt x="278" y="0"/>
                </a:moveTo>
                <a:cubicBezTo>
                  <a:pt x="83" y="0"/>
                  <a:pt x="123" y="437"/>
                  <a:pt x="0" y="542"/>
                </a:cubicBezTo>
                <a:cubicBezTo>
                  <a:pt x="278" y="542"/>
                  <a:pt x="278" y="542"/>
                  <a:pt x="278" y="542"/>
                </a:cubicBezTo>
                <a:cubicBezTo>
                  <a:pt x="556" y="542"/>
                  <a:pt x="556" y="542"/>
                  <a:pt x="556" y="542"/>
                </a:cubicBezTo>
                <a:cubicBezTo>
                  <a:pt x="433" y="437"/>
                  <a:pt x="473" y="0"/>
                  <a:pt x="278" y="0"/>
                </a:cubicBezTo>
                <a:close/>
              </a:path>
            </a:pathLst>
          </a:custGeom>
          <a:solidFill>
            <a:srgbClr val="B28F5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solidFill>
                <a:srgbClr val="303136"/>
              </a:solidFill>
              <a:latin typeface="Arial" panose="020b0604020202020204" pitchFamily="34" charset="0"/>
              <a:ea typeface="造字工房尚雅体演示版常规体" pitchFamily="50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Freeform 5"/>
          <p:cNvSpPr/>
          <p:nvPr/>
        </p:nvSpPr>
        <p:spPr bwMode="auto">
          <a:xfrm>
            <a:off x="5865657" y="1620862"/>
            <a:ext cx="2027055" cy="2770201"/>
          </a:xfrm>
          <a:custGeom>
            <a:gdLst>
              <a:gd name="T0" fmla="*/ 278 w 556"/>
              <a:gd name="T1" fmla="*/ 0 h 542"/>
              <a:gd name="T2" fmla="*/ 0 w 556"/>
              <a:gd name="T3" fmla="*/ 542 h 542"/>
              <a:gd name="T4" fmla="*/ 278 w 556"/>
              <a:gd name="T5" fmla="*/ 542 h 542"/>
              <a:gd name="T6" fmla="*/ 556 w 556"/>
              <a:gd name="T7" fmla="*/ 542 h 542"/>
              <a:gd name="T8" fmla="*/ 278 w 556"/>
              <a:gd name="T9" fmla="*/ 0 h 54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56" h="542">
                <a:moveTo>
                  <a:pt x="278" y="0"/>
                </a:moveTo>
                <a:cubicBezTo>
                  <a:pt x="83" y="0"/>
                  <a:pt x="123" y="437"/>
                  <a:pt x="0" y="542"/>
                </a:cubicBezTo>
                <a:cubicBezTo>
                  <a:pt x="278" y="542"/>
                  <a:pt x="278" y="542"/>
                  <a:pt x="278" y="542"/>
                </a:cubicBezTo>
                <a:cubicBezTo>
                  <a:pt x="556" y="542"/>
                  <a:pt x="556" y="542"/>
                  <a:pt x="556" y="542"/>
                </a:cubicBezTo>
                <a:cubicBezTo>
                  <a:pt x="433" y="437"/>
                  <a:pt x="473" y="0"/>
                  <a:pt x="278" y="0"/>
                </a:cubicBezTo>
                <a:close/>
              </a:path>
            </a:pathLst>
          </a:custGeom>
          <a:solidFill>
            <a:srgbClr val="B28F5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solidFill>
                <a:srgbClr val="303136"/>
              </a:solidFill>
              <a:latin typeface="Arial" panose="020b0604020202020204" pitchFamily="34" charset="0"/>
              <a:ea typeface="造字工房尚雅体演示版常规体" pitchFamily="50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Freeform 5"/>
          <p:cNvSpPr/>
          <p:nvPr/>
        </p:nvSpPr>
        <p:spPr bwMode="auto">
          <a:xfrm>
            <a:off x="7483514" y="2346361"/>
            <a:ext cx="2027055" cy="2044700"/>
          </a:xfrm>
          <a:custGeom>
            <a:gdLst>
              <a:gd name="T0" fmla="*/ 278 w 556"/>
              <a:gd name="T1" fmla="*/ 0 h 542"/>
              <a:gd name="T2" fmla="*/ 0 w 556"/>
              <a:gd name="T3" fmla="*/ 542 h 542"/>
              <a:gd name="T4" fmla="*/ 278 w 556"/>
              <a:gd name="T5" fmla="*/ 542 h 542"/>
              <a:gd name="T6" fmla="*/ 556 w 556"/>
              <a:gd name="T7" fmla="*/ 542 h 542"/>
              <a:gd name="T8" fmla="*/ 278 w 556"/>
              <a:gd name="T9" fmla="*/ 0 h 54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56" h="542">
                <a:moveTo>
                  <a:pt x="278" y="0"/>
                </a:moveTo>
                <a:cubicBezTo>
                  <a:pt x="83" y="0"/>
                  <a:pt x="123" y="437"/>
                  <a:pt x="0" y="542"/>
                </a:cubicBezTo>
                <a:cubicBezTo>
                  <a:pt x="278" y="542"/>
                  <a:pt x="278" y="542"/>
                  <a:pt x="278" y="542"/>
                </a:cubicBezTo>
                <a:cubicBezTo>
                  <a:pt x="556" y="542"/>
                  <a:pt x="556" y="542"/>
                  <a:pt x="556" y="542"/>
                </a:cubicBezTo>
                <a:cubicBezTo>
                  <a:pt x="433" y="437"/>
                  <a:pt x="473" y="0"/>
                  <a:pt x="278" y="0"/>
                </a:cubicBezTo>
                <a:close/>
              </a:path>
            </a:pathLst>
          </a:custGeom>
          <a:solidFill>
            <a:srgbClr val="B28F5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solidFill>
                <a:srgbClr val="303136"/>
              </a:solidFill>
              <a:latin typeface="Arial" panose="020b0604020202020204" pitchFamily="34" charset="0"/>
              <a:ea typeface="造字工房尚雅体演示版常规体" pitchFamily="50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Freeform 5"/>
          <p:cNvSpPr/>
          <p:nvPr/>
        </p:nvSpPr>
        <p:spPr bwMode="auto">
          <a:xfrm>
            <a:off x="9049875" y="3146460"/>
            <a:ext cx="2027055" cy="1244600"/>
          </a:xfrm>
          <a:custGeom>
            <a:gdLst>
              <a:gd name="T0" fmla="*/ 278 w 556"/>
              <a:gd name="T1" fmla="*/ 0 h 542"/>
              <a:gd name="T2" fmla="*/ 0 w 556"/>
              <a:gd name="T3" fmla="*/ 542 h 542"/>
              <a:gd name="T4" fmla="*/ 278 w 556"/>
              <a:gd name="T5" fmla="*/ 542 h 542"/>
              <a:gd name="T6" fmla="*/ 556 w 556"/>
              <a:gd name="T7" fmla="*/ 542 h 542"/>
              <a:gd name="T8" fmla="*/ 278 w 556"/>
              <a:gd name="T9" fmla="*/ 0 h 54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56" h="542">
                <a:moveTo>
                  <a:pt x="278" y="0"/>
                </a:moveTo>
                <a:cubicBezTo>
                  <a:pt x="83" y="0"/>
                  <a:pt x="123" y="437"/>
                  <a:pt x="0" y="542"/>
                </a:cubicBezTo>
                <a:cubicBezTo>
                  <a:pt x="278" y="542"/>
                  <a:pt x="278" y="542"/>
                  <a:pt x="278" y="542"/>
                </a:cubicBezTo>
                <a:cubicBezTo>
                  <a:pt x="556" y="542"/>
                  <a:pt x="556" y="542"/>
                  <a:pt x="556" y="542"/>
                </a:cubicBezTo>
                <a:cubicBezTo>
                  <a:pt x="433" y="437"/>
                  <a:pt x="473" y="0"/>
                  <a:pt x="278" y="0"/>
                </a:cubicBezTo>
                <a:close/>
              </a:path>
            </a:pathLst>
          </a:custGeom>
          <a:solidFill>
            <a:srgbClr val="B28F5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solidFill>
                <a:srgbClr val="303136"/>
              </a:solidFill>
              <a:latin typeface="Arial" panose="020b0604020202020204" pitchFamily="34" charset="0"/>
              <a:ea typeface="造字工房尚雅体演示版常规体" pitchFamily="50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Rectangle 26"/>
          <p:cNvSpPr/>
          <p:nvPr/>
        </p:nvSpPr>
        <p:spPr>
          <a:xfrm>
            <a:off x="6686660" y="1793468"/>
            <a:ext cx="3850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AU" sz="2800">
                <a:solidFill>
                  <a:srgbClr val="303136"/>
                </a:solidFill>
                <a:latin typeface="Arial" panose="020b0604020202020204" pitchFamily="34" charset="0"/>
                <a:ea typeface="造字工房尚雅体演示版常规体" pitchFamily="50" charset="-122"/>
                <a:cs typeface="+mn-ea"/>
                <a:sym typeface="Arial" panose="020b0604020202020204" pitchFamily="34" charset="0"/>
              </a:rPr>
              <a:t>4</a:t>
            </a:r>
            <a:endParaRPr lang="en-US" sz="2800">
              <a:solidFill>
                <a:srgbClr val="303136"/>
              </a:solidFill>
              <a:latin typeface="Arial" panose="020b0604020202020204" pitchFamily="34" charset="0"/>
              <a:ea typeface="造字工房尚雅体演示版常规体" pitchFamily="50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Rectangle 27"/>
          <p:cNvSpPr/>
          <p:nvPr/>
        </p:nvSpPr>
        <p:spPr>
          <a:xfrm>
            <a:off x="5120300" y="2813639"/>
            <a:ext cx="3850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AU" sz="2800">
                <a:solidFill>
                  <a:srgbClr val="303136"/>
                </a:solidFill>
                <a:latin typeface="Arial" panose="020b0604020202020204" pitchFamily="34" charset="0"/>
                <a:ea typeface="造字工房尚雅体演示版常规体" pitchFamily="50" charset="-122"/>
                <a:cs typeface="+mn-ea"/>
                <a:sym typeface="Arial" panose="020b0604020202020204" pitchFamily="34" charset="0"/>
              </a:rPr>
              <a:t>3</a:t>
            </a:r>
            <a:endParaRPr lang="en-US" sz="2800">
              <a:solidFill>
                <a:srgbClr val="303136"/>
              </a:solidFill>
              <a:latin typeface="Arial" panose="020b0604020202020204" pitchFamily="34" charset="0"/>
              <a:ea typeface="造字工房尚雅体演示版常规体" pitchFamily="50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Rectangle 28"/>
          <p:cNvSpPr/>
          <p:nvPr/>
        </p:nvSpPr>
        <p:spPr>
          <a:xfrm>
            <a:off x="8304519" y="2571823"/>
            <a:ext cx="3850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AU" sz="2800">
                <a:solidFill>
                  <a:srgbClr val="303136"/>
                </a:solidFill>
                <a:latin typeface="Arial" panose="020b0604020202020204" pitchFamily="34" charset="0"/>
                <a:ea typeface="造字工房尚雅体演示版常规体" pitchFamily="50" charset="-122"/>
                <a:cs typeface="+mn-ea"/>
                <a:sym typeface="Arial" panose="020b0604020202020204" pitchFamily="34" charset="0"/>
              </a:rPr>
              <a:t>5</a:t>
            </a:r>
            <a:endParaRPr lang="en-AU" sz="2800">
              <a:solidFill>
                <a:srgbClr val="303136"/>
              </a:solidFill>
              <a:latin typeface="Arial" panose="020b0604020202020204" pitchFamily="34" charset="0"/>
              <a:ea typeface="造字工房尚雅体演示版常规体" pitchFamily="50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Rectangle 29"/>
          <p:cNvSpPr/>
          <p:nvPr/>
        </p:nvSpPr>
        <p:spPr>
          <a:xfrm>
            <a:off x="9870879" y="3276673"/>
            <a:ext cx="3850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AU" sz="2800">
                <a:solidFill>
                  <a:srgbClr val="303136"/>
                </a:solidFill>
                <a:latin typeface="Arial" panose="020b0604020202020204" pitchFamily="34" charset="0"/>
                <a:ea typeface="造字工房尚雅体演示版常规体" pitchFamily="50" charset="-122"/>
                <a:cs typeface="+mn-ea"/>
                <a:sym typeface="Arial" panose="020b0604020202020204" pitchFamily="34" charset="0"/>
              </a:rPr>
              <a:t>6</a:t>
            </a:r>
            <a:endParaRPr lang="en-US" sz="2800">
              <a:solidFill>
                <a:srgbClr val="303136"/>
              </a:solidFill>
              <a:latin typeface="Arial" panose="020b0604020202020204" pitchFamily="34" charset="0"/>
              <a:ea typeface="造字工房尚雅体演示版常规体" pitchFamily="50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Rectangle 30"/>
          <p:cNvSpPr/>
          <p:nvPr/>
        </p:nvSpPr>
        <p:spPr>
          <a:xfrm>
            <a:off x="3502440" y="2115139"/>
            <a:ext cx="3850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AU" sz="2800">
                <a:solidFill>
                  <a:srgbClr val="303136"/>
                </a:solidFill>
                <a:latin typeface="Arial" panose="020b0604020202020204" pitchFamily="34" charset="0"/>
                <a:ea typeface="造字工房尚雅体演示版常规体" pitchFamily="50" charset="-122"/>
                <a:cs typeface="+mn-ea"/>
                <a:sym typeface="Arial" panose="020b0604020202020204" pitchFamily="34" charset="0"/>
              </a:rPr>
              <a:t>2</a:t>
            </a:r>
            <a:endParaRPr lang="en-US" sz="2800">
              <a:solidFill>
                <a:srgbClr val="303136"/>
              </a:solidFill>
              <a:latin typeface="Arial" panose="020b0604020202020204" pitchFamily="34" charset="0"/>
              <a:ea typeface="造字工房尚雅体演示版常规体" pitchFamily="50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Rectangle 31"/>
          <p:cNvSpPr/>
          <p:nvPr/>
        </p:nvSpPr>
        <p:spPr>
          <a:xfrm>
            <a:off x="1936027" y="3305248"/>
            <a:ext cx="3850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AU" sz="2800">
                <a:solidFill>
                  <a:srgbClr val="303136"/>
                </a:solidFill>
                <a:latin typeface="Arial" panose="020b0604020202020204" pitchFamily="34" charset="0"/>
                <a:ea typeface="造字工房尚雅体演示版常规体" pitchFamily="50" charset="-122"/>
                <a:cs typeface="+mn-ea"/>
                <a:sym typeface="Arial" panose="020b0604020202020204" pitchFamily="34" charset="0"/>
              </a:rPr>
              <a:t>1</a:t>
            </a:r>
            <a:endParaRPr lang="en-US" sz="2800">
              <a:solidFill>
                <a:srgbClr val="303136"/>
              </a:solidFill>
              <a:latin typeface="Arial" panose="020b0604020202020204" pitchFamily="34" charset="0"/>
              <a:ea typeface="造字工房尚雅体演示版常规体" pitchFamily="50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Text Placeholder 33"/>
          <p:cNvSpPr txBox="1"/>
          <p:nvPr/>
        </p:nvSpPr>
        <p:spPr>
          <a:xfrm>
            <a:off x="3346580" y="3932603"/>
            <a:ext cx="696769" cy="431471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200">
                <a:solidFill>
                  <a:srgbClr val="303136"/>
                </a:solidFill>
                <a:latin typeface="Arial" panose="020b0604020202020204" pitchFamily="34" charset="0"/>
                <a:ea typeface="造字工房尚雅体演示版常规体" pitchFamily="50" charset="-122"/>
                <a:cs typeface="+mn-ea"/>
                <a:sym typeface="Arial" panose="020b0604020202020204" pitchFamily="34" charset="0"/>
              </a:rPr>
              <a:t>概念</a:t>
            </a:r>
            <a:r>
              <a:rPr lang="en-AU" sz="1200">
                <a:solidFill>
                  <a:srgbClr val="303136"/>
                </a:solidFill>
                <a:latin typeface="Arial" panose="020b0604020202020204" pitchFamily="34" charset="0"/>
                <a:ea typeface="造字工房尚雅体演示版常规体" pitchFamily="50" charset="-122"/>
                <a:cs typeface="+mn-ea"/>
                <a:sym typeface="Arial" panose="020b0604020202020204" pitchFamily="34" charset="0"/>
              </a:rPr>
              <a:t> &amp;</a:t>
            </a:r>
            <a:endParaRPr lang="en-AU" sz="1200">
              <a:solidFill>
                <a:srgbClr val="303136"/>
              </a:solidFill>
              <a:latin typeface="Arial" panose="020b0604020202020204" pitchFamily="34" charset="0"/>
              <a:ea typeface="造字工房尚雅体演示版常规体" pitchFamily="50" charset="-122"/>
              <a:cs typeface="+mn-ea"/>
              <a:sym typeface="Arial" panose="020b0604020202020204" pitchFamily="34" charset="0"/>
            </a:endParaRPr>
          </a:p>
          <a:p>
            <a:pPr marL="0" indent="0"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AU" sz="1200">
                <a:solidFill>
                  <a:srgbClr val="303136"/>
                </a:solidFill>
                <a:latin typeface="Arial" panose="020b0604020202020204" pitchFamily="34" charset="0"/>
                <a:ea typeface="造字工房尚雅体演示版常规体" pitchFamily="50" charset="-122"/>
                <a:cs typeface="+mn-ea"/>
                <a:sym typeface="Arial" panose="020b0604020202020204" pitchFamily="34" charset="0"/>
              </a:rPr>
              <a:t> </a:t>
            </a:r>
            <a:r>
              <a:rPr lang="zh-CN" altLang="en-US" sz="1200">
                <a:solidFill>
                  <a:srgbClr val="303136"/>
                </a:solidFill>
                <a:latin typeface="Arial" panose="020b0604020202020204" pitchFamily="34" charset="0"/>
                <a:ea typeface="造字工房尚雅体演示版常规体" pitchFamily="50" charset="-122"/>
                <a:cs typeface="+mn-ea"/>
                <a:sym typeface="Arial" panose="020b0604020202020204" pitchFamily="34" charset="0"/>
              </a:rPr>
              <a:t>创意</a:t>
            </a:r>
            <a:endParaRPr lang="en-AU" sz="1200">
              <a:solidFill>
                <a:srgbClr val="303136"/>
              </a:solidFill>
              <a:latin typeface="Arial" panose="020b0604020202020204" pitchFamily="34" charset="0"/>
              <a:ea typeface="造字工房尚雅体演示版常规体" pitchFamily="50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Text Placeholder 33"/>
          <p:cNvSpPr txBox="1"/>
          <p:nvPr/>
        </p:nvSpPr>
        <p:spPr>
          <a:xfrm>
            <a:off x="1780165" y="3932603"/>
            <a:ext cx="696769" cy="431471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200">
                <a:solidFill>
                  <a:srgbClr val="303136"/>
                </a:solidFill>
                <a:latin typeface="Arial" panose="020b0604020202020204" pitchFamily="34" charset="0"/>
                <a:ea typeface="造字工房尚雅体演示版常规体" pitchFamily="50" charset="-122"/>
                <a:cs typeface="+mn-ea"/>
                <a:sym typeface="Arial" panose="020b0604020202020204" pitchFamily="34" charset="0"/>
              </a:rPr>
              <a:t>系统</a:t>
            </a:r>
            <a:endParaRPr lang="en-AU" sz="1200">
              <a:solidFill>
                <a:srgbClr val="303136"/>
              </a:solidFill>
              <a:latin typeface="Arial" panose="020b0604020202020204" pitchFamily="34" charset="0"/>
              <a:ea typeface="造字工房尚雅体演示版常规体" pitchFamily="50" charset="-122"/>
              <a:cs typeface="+mn-ea"/>
              <a:sym typeface="Arial" panose="020b0604020202020204" pitchFamily="34" charset="0"/>
            </a:endParaRPr>
          </a:p>
          <a:p>
            <a:pPr marL="0" indent="0"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200">
                <a:solidFill>
                  <a:srgbClr val="303136"/>
                </a:solidFill>
                <a:latin typeface="Arial" panose="020b0604020202020204" pitchFamily="34" charset="0"/>
                <a:ea typeface="造字工房尚雅体演示版常规体" pitchFamily="50" charset="-122"/>
                <a:cs typeface="+mn-ea"/>
                <a:sym typeface="Arial" panose="020b0604020202020204" pitchFamily="34" charset="0"/>
              </a:rPr>
              <a:t>安全</a:t>
            </a:r>
            <a:endParaRPr lang="en-AU" sz="1200">
              <a:solidFill>
                <a:srgbClr val="303136"/>
              </a:solidFill>
              <a:latin typeface="Arial" panose="020b0604020202020204" pitchFamily="34" charset="0"/>
              <a:ea typeface="造字工房尚雅体演示版常规体" pitchFamily="50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Text Placeholder 33"/>
          <p:cNvSpPr txBox="1"/>
          <p:nvPr/>
        </p:nvSpPr>
        <p:spPr>
          <a:xfrm>
            <a:off x="6530798" y="3932603"/>
            <a:ext cx="696769" cy="431471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200">
                <a:solidFill>
                  <a:srgbClr val="303136"/>
                </a:solidFill>
                <a:latin typeface="Arial" panose="020b0604020202020204" pitchFamily="34" charset="0"/>
                <a:ea typeface="造字工房尚雅体演示版常规体" pitchFamily="50" charset="-122"/>
                <a:cs typeface="+mn-ea"/>
                <a:sym typeface="Arial" panose="020b0604020202020204" pitchFamily="34" charset="0"/>
              </a:rPr>
              <a:t>数据</a:t>
            </a:r>
            <a:endParaRPr lang="en-AU" sz="1200">
              <a:solidFill>
                <a:srgbClr val="303136"/>
              </a:solidFill>
              <a:latin typeface="Arial" panose="020b0604020202020204" pitchFamily="34" charset="0"/>
              <a:ea typeface="造字工房尚雅体演示版常规体" pitchFamily="50" charset="-122"/>
              <a:cs typeface="+mn-ea"/>
              <a:sym typeface="Arial" panose="020b0604020202020204" pitchFamily="34" charset="0"/>
            </a:endParaRPr>
          </a:p>
          <a:p>
            <a:pPr marL="0" indent="0"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200">
                <a:solidFill>
                  <a:srgbClr val="303136"/>
                </a:solidFill>
                <a:latin typeface="Arial" panose="020b0604020202020204" pitchFamily="34" charset="0"/>
                <a:ea typeface="造字工房尚雅体演示版常规体" pitchFamily="50" charset="-122"/>
                <a:cs typeface="+mn-ea"/>
                <a:sym typeface="Arial" panose="020b0604020202020204" pitchFamily="34" charset="0"/>
              </a:rPr>
              <a:t>分析</a:t>
            </a:r>
            <a:endParaRPr lang="en-AU" sz="1200">
              <a:solidFill>
                <a:srgbClr val="303136"/>
              </a:solidFill>
              <a:latin typeface="Arial" panose="020b0604020202020204" pitchFamily="34" charset="0"/>
              <a:ea typeface="造字工房尚雅体演示版常规体" pitchFamily="50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Text Placeholder 33"/>
          <p:cNvSpPr txBox="1"/>
          <p:nvPr/>
        </p:nvSpPr>
        <p:spPr>
          <a:xfrm>
            <a:off x="4964438" y="3932603"/>
            <a:ext cx="696769" cy="431471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200">
                <a:solidFill>
                  <a:srgbClr val="303136"/>
                </a:solidFill>
                <a:latin typeface="Arial" panose="020b0604020202020204" pitchFamily="34" charset="0"/>
                <a:ea typeface="造字工房尚雅体演示版常规体" pitchFamily="50" charset="-122"/>
                <a:cs typeface="+mn-ea"/>
                <a:sym typeface="Arial" panose="020b0604020202020204" pitchFamily="34" charset="0"/>
              </a:rPr>
              <a:t>商业</a:t>
            </a:r>
            <a:endParaRPr lang="en-AU" sz="1200">
              <a:solidFill>
                <a:srgbClr val="303136"/>
              </a:solidFill>
              <a:latin typeface="Arial" panose="020b0604020202020204" pitchFamily="34" charset="0"/>
              <a:ea typeface="造字工房尚雅体演示版常规体" pitchFamily="50" charset="-122"/>
              <a:cs typeface="+mn-ea"/>
              <a:sym typeface="Arial" panose="020b0604020202020204" pitchFamily="34" charset="0"/>
            </a:endParaRPr>
          </a:p>
          <a:p>
            <a:pPr marL="0" indent="0"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200">
                <a:solidFill>
                  <a:srgbClr val="303136"/>
                </a:solidFill>
                <a:latin typeface="Arial" panose="020b0604020202020204" pitchFamily="34" charset="0"/>
                <a:ea typeface="造字工房尚雅体演示版常规体" pitchFamily="50" charset="-122"/>
                <a:cs typeface="+mn-ea"/>
                <a:sym typeface="Arial" panose="020b0604020202020204" pitchFamily="34" charset="0"/>
              </a:rPr>
              <a:t>策略</a:t>
            </a:r>
            <a:endParaRPr lang="en-AU" sz="1200">
              <a:solidFill>
                <a:srgbClr val="303136"/>
              </a:solidFill>
              <a:latin typeface="Arial" panose="020b0604020202020204" pitchFamily="34" charset="0"/>
              <a:ea typeface="造字工房尚雅体演示版常规体" pitchFamily="50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Text Placeholder 33"/>
          <p:cNvSpPr txBox="1"/>
          <p:nvPr/>
        </p:nvSpPr>
        <p:spPr>
          <a:xfrm>
            <a:off x="9663518" y="3932603"/>
            <a:ext cx="696769" cy="431471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200">
                <a:solidFill>
                  <a:srgbClr val="303136"/>
                </a:solidFill>
                <a:latin typeface="Arial" panose="020b0604020202020204" pitchFamily="34" charset="0"/>
                <a:ea typeface="造字工房尚雅体演示版常规体" pitchFamily="50" charset="-122"/>
                <a:cs typeface="+mn-ea"/>
                <a:sym typeface="Arial" panose="020b0604020202020204" pitchFamily="34" charset="0"/>
              </a:rPr>
              <a:t>产品</a:t>
            </a:r>
            <a:endParaRPr lang="en-US" altLang="zh-CN" sz="1200">
              <a:solidFill>
                <a:srgbClr val="303136"/>
              </a:solidFill>
              <a:latin typeface="Arial" panose="020b0604020202020204" pitchFamily="34" charset="0"/>
              <a:ea typeface="造字工房尚雅体演示版常规体" pitchFamily="50" charset="-122"/>
              <a:cs typeface="+mn-ea"/>
              <a:sym typeface="Arial" panose="020b0604020202020204" pitchFamily="34" charset="0"/>
            </a:endParaRPr>
          </a:p>
          <a:p>
            <a:pPr marL="0" indent="0"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200">
                <a:solidFill>
                  <a:srgbClr val="303136"/>
                </a:solidFill>
                <a:latin typeface="Arial" panose="020b0604020202020204" pitchFamily="34" charset="0"/>
                <a:ea typeface="造字工房尚雅体演示版常规体" pitchFamily="50" charset="-122"/>
                <a:cs typeface="+mn-ea"/>
                <a:sym typeface="Arial" panose="020b0604020202020204" pitchFamily="34" charset="0"/>
              </a:rPr>
              <a:t>发布</a:t>
            </a:r>
            <a:endParaRPr lang="en-AU" sz="1200">
              <a:solidFill>
                <a:srgbClr val="303136"/>
              </a:solidFill>
              <a:latin typeface="Arial" panose="020b0604020202020204" pitchFamily="34" charset="0"/>
              <a:ea typeface="造字工房尚雅体演示版常规体" pitchFamily="50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Text Placeholder 33"/>
          <p:cNvSpPr txBox="1"/>
          <p:nvPr/>
        </p:nvSpPr>
        <p:spPr>
          <a:xfrm>
            <a:off x="8148657" y="3932603"/>
            <a:ext cx="696769" cy="431471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200">
                <a:solidFill>
                  <a:srgbClr val="303136"/>
                </a:solidFill>
                <a:latin typeface="Arial" panose="020b0604020202020204" pitchFamily="34" charset="0"/>
                <a:ea typeface="造字工房尚雅体演示版常规体" pitchFamily="50" charset="-122"/>
                <a:cs typeface="+mn-ea"/>
                <a:sym typeface="Arial" panose="020b0604020202020204" pitchFamily="34" charset="0"/>
              </a:rPr>
              <a:t>销售</a:t>
            </a:r>
            <a:endParaRPr lang="en-AU" sz="1200">
              <a:solidFill>
                <a:srgbClr val="303136"/>
              </a:solidFill>
              <a:latin typeface="Arial" panose="020b0604020202020204" pitchFamily="34" charset="0"/>
              <a:ea typeface="造字工房尚雅体演示版常规体" pitchFamily="50" charset="-122"/>
              <a:cs typeface="+mn-ea"/>
              <a:sym typeface="Arial" panose="020b0604020202020204" pitchFamily="34" charset="0"/>
            </a:endParaRPr>
          </a:p>
          <a:p>
            <a:pPr marL="0" indent="0"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200">
                <a:solidFill>
                  <a:srgbClr val="303136"/>
                </a:solidFill>
                <a:latin typeface="Arial" panose="020b0604020202020204" pitchFamily="34" charset="0"/>
                <a:ea typeface="造字工房尚雅体演示版常规体" pitchFamily="50" charset="-122"/>
                <a:cs typeface="+mn-ea"/>
                <a:sym typeface="Arial" panose="020b0604020202020204" pitchFamily="34" charset="0"/>
              </a:rPr>
              <a:t>策略</a:t>
            </a:r>
            <a:endParaRPr lang="en-AU" sz="1200">
              <a:solidFill>
                <a:srgbClr val="303136"/>
              </a:solidFill>
              <a:latin typeface="Arial" panose="020b0604020202020204" pitchFamily="34" charset="0"/>
              <a:ea typeface="造字工房尚雅体演示版常规体" pitchFamily="50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Text Placeholder 32"/>
          <p:cNvSpPr txBox="1"/>
          <p:nvPr/>
        </p:nvSpPr>
        <p:spPr>
          <a:xfrm>
            <a:off x="1938536" y="4881411"/>
            <a:ext cx="8912875" cy="90539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12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双击输入替换内容 </a:t>
            </a:r>
            <a:r>
              <a:rPr lang="zh-CN" altLang="en-US" sz="120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</a:t>
            </a:r>
            <a:r>
              <a:rPr lang="zh-CN" altLang="en-US" sz="12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双击输入替换内容双击双击输入替换内容 </a:t>
            </a:r>
            <a:r>
              <a:rPr lang="zh-CN" altLang="en-US" sz="120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</a:t>
            </a:r>
            <a:r>
              <a:rPr lang="zh-CN" altLang="en-US" sz="12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双击输入替换内容双击双击输入替换内容 </a:t>
            </a:r>
            <a:r>
              <a:rPr lang="zh-CN" altLang="en-US" sz="120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</a:t>
            </a:r>
            <a:r>
              <a:rPr lang="zh-CN" altLang="en-US" sz="12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双击输入替换内容双击双击输入替换内容 </a:t>
            </a:r>
            <a:r>
              <a:rPr lang="zh-CN" altLang="en-US" sz="120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</a:t>
            </a:r>
            <a:r>
              <a:rPr lang="zh-CN" altLang="en-US" sz="12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双击输入替换内容双击双击输入替换内容 </a:t>
            </a:r>
            <a:r>
              <a:rPr lang="zh-CN" altLang="en-US" sz="120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</a:t>
            </a:r>
            <a:r>
              <a:rPr lang="zh-CN" altLang="en-US" sz="12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双击输入替换内容双击双击输入替换内容 </a:t>
            </a:r>
            <a:r>
              <a:rPr lang="zh-CN" altLang="en-US" sz="120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</a:t>
            </a:r>
            <a:r>
              <a:rPr lang="zh-CN" altLang="en-US" sz="12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双击输入替换内容双击</a:t>
            </a:r>
            <a:endParaRPr lang="zh-CN" altLang="en-US" sz="1200">
              <a:solidFill>
                <a:schemeClr val="bg2"/>
              </a:solidFill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endParaRPr lang="zh-CN" altLang="en-US" sz="1200">
              <a:solidFill>
                <a:schemeClr val="bg2"/>
              </a:solidFill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endParaRPr lang="zh-CN" altLang="en-US" sz="1200">
              <a:solidFill>
                <a:schemeClr val="bg2"/>
              </a:solidFill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sp>
        <p:nvSpPr>
          <p:cNvPr id="23" name="Freeform 116"/>
          <p:cNvSpPr>
            <a:spLocks noEditPoints="1"/>
          </p:cNvSpPr>
          <p:nvPr/>
        </p:nvSpPr>
        <p:spPr bwMode="auto">
          <a:xfrm>
            <a:off x="1063879" y="4834166"/>
            <a:ext cx="716285" cy="632097"/>
          </a:xfrm>
          <a:custGeom>
            <a:gdLst>
              <a:gd name="T0" fmla="*/ 209 w 221"/>
              <a:gd name="T1" fmla="*/ 95 h 195"/>
              <a:gd name="T2" fmla="*/ 209 w 221"/>
              <a:gd name="T3" fmla="*/ 82 h 195"/>
              <a:gd name="T4" fmla="*/ 221 w 221"/>
              <a:gd name="T5" fmla="*/ 82 h 195"/>
              <a:gd name="T6" fmla="*/ 221 w 221"/>
              <a:gd name="T7" fmla="*/ 74 h 195"/>
              <a:gd name="T8" fmla="*/ 110 w 221"/>
              <a:gd name="T9" fmla="*/ 0 h 195"/>
              <a:gd name="T10" fmla="*/ 0 w 221"/>
              <a:gd name="T11" fmla="*/ 74 h 195"/>
              <a:gd name="T12" fmla="*/ 0 w 221"/>
              <a:gd name="T13" fmla="*/ 82 h 195"/>
              <a:gd name="T14" fmla="*/ 10 w 221"/>
              <a:gd name="T15" fmla="*/ 82 h 195"/>
              <a:gd name="T16" fmla="*/ 10 w 221"/>
              <a:gd name="T17" fmla="*/ 95 h 195"/>
              <a:gd name="T18" fmla="*/ 23 w 221"/>
              <a:gd name="T19" fmla="*/ 95 h 195"/>
              <a:gd name="T20" fmla="*/ 23 w 221"/>
              <a:gd name="T21" fmla="*/ 166 h 195"/>
              <a:gd name="T22" fmla="*/ 10 w 221"/>
              <a:gd name="T23" fmla="*/ 166 h 195"/>
              <a:gd name="T24" fmla="*/ 10 w 221"/>
              <a:gd name="T25" fmla="*/ 179 h 195"/>
              <a:gd name="T26" fmla="*/ 0 w 221"/>
              <a:gd name="T27" fmla="*/ 179 h 195"/>
              <a:gd name="T28" fmla="*/ 0 w 221"/>
              <a:gd name="T29" fmla="*/ 195 h 195"/>
              <a:gd name="T30" fmla="*/ 221 w 221"/>
              <a:gd name="T31" fmla="*/ 195 h 195"/>
              <a:gd name="T32" fmla="*/ 221 w 221"/>
              <a:gd name="T33" fmla="*/ 179 h 195"/>
              <a:gd name="T34" fmla="*/ 209 w 221"/>
              <a:gd name="T35" fmla="*/ 179 h 195"/>
              <a:gd name="T36" fmla="*/ 209 w 221"/>
              <a:gd name="T37" fmla="*/ 166 h 195"/>
              <a:gd name="T38" fmla="*/ 197 w 221"/>
              <a:gd name="T39" fmla="*/ 166 h 195"/>
              <a:gd name="T40" fmla="*/ 197 w 221"/>
              <a:gd name="T41" fmla="*/ 95 h 195"/>
              <a:gd name="T42" fmla="*/ 209 w 221"/>
              <a:gd name="T43" fmla="*/ 95 h 195"/>
              <a:gd name="T44" fmla="*/ 73 w 221"/>
              <a:gd name="T45" fmla="*/ 166 h 195"/>
              <a:gd name="T46" fmla="*/ 49 w 221"/>
              <a:gd name="T47" fmla="*/ 166 h 195"/>
              <a:gd name="T48" fmla="*/ 49 w 221"/>
              <a:gd name="T49" fmla="*/ 95 h 195"/>
              <a:gd name="T50" fmla="*/ 73 w 221"/>
              <a:gd name="T51" fmla="*/ 95 h 195"/>
              <a:gd name="T52" fmla="*/ 73 w 221"/>
              <a:gd name="T53" fmla="*/ 166 h 195"/>
              <a:gd name="T54" fmla="*/ 122 w 221"/>
              <a:gd name="T55" fmla="*/ 166 h 195"/>
              <a:gd name="T56" fmla="*/ 99 w 221"/>
              <a:gd name="T57" fmla="*/ 166 h 195"/>
              <a:gd name="T58" fmla="*/ 99 w 221"/>
              <a:gd name="T59" fmla="*/ 95 h 195"/>
              <a:gd name="T60" fmla="*/ 122 w 221"/>
              <a:gd name="T61" fmla="*/ 95 h 195"/>
              <a:gd name="T62" fmla="*/ 122 w 221"/>
              <a:gd name="T63" fmla="*/ 166 h 195"/>
              <a:gd name="T64" fmla="*/ 171 w 221"/>
              <a:gd name="T65" fmla="*/ 166 h 195"/>
              <a:gd name="T66" fmla="*/ 148 w 221"/>
              <a:gd name="T67" fmla="*/ 166 h 195"/>
              <a:gd name="T68" fmla="*/ 148 w 221"/>
              <a:gd name="T69" fmla="*/ 95 h 195"/>
              <a:gd name="T70" fmla="*/ 171 w 221"/>
              <a:gd name="T71" fmla="*/ 95 h 195"/>
              <a:gd name="T72" fmla="*/ 171 w 221"/>
              <a:gd name="T73" fmla="*/ 166 h 195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21" h="195">
                <a:moveTo>
                  <a:pt x="209" y="95"/>
                </a:moveTo>
                <a:lnTo>
                  <a:pt x="209" y="82"/>
                </a:lnTo>
                <a:lnTo>
                  <a:pt x="221" y="82"/>
                </a:lnTo>
                <a:lnTo>
                  <a:pt x="221" y="74"/>
                </a:lnTo>
                <a:lnTo>
                  <a:pt x="110" y="0"/>
                </a:lnTo>
                <a:lnTo>
                  <a:pt x="0" y="74"/>
                </a:lnTo>
                <a:lnTo>
                  <a:pt x="0" y="82"/>
                </a:lnTo>
                <a:lnTo>
                  <a:pt x="10" y="82"/>
                </a:lnTo>
                <a:lnTo>
                  <a:pt x="10" y="95"/>
                </a:lnTo>
                <a:lnTo>
                  <a:pt x="23" y="95"/>
                </a:lnTo>
                <a:lnTo>
                  <a:pt x="23" y="166"/>
                </a:lnTo>
                <a:lnTo>
                  <a:pt x="10" y="166"/>
                </a:lnTo>
                <a:lnTo>
                  <a:pt x="10" y="179"/>
                </a:lnTo>
                <a:lnTo>
                  <a:pt x="0" y="179"/>
                </a:lnTo>
                <a:lnTo>
                  <a:pt x="0" y="195"/>
                </a:lnTo>
                <a:lnTo>
                  <a:pt x="221" y="195"/>
                </a:lnTo>
                <a:lnTo>
                  <a:pt x="221" y="179"/>
                </a:lnTo>
                <a:lnTo>
                  <a:pt x="209" y="179"/>
                </a:lnTo>
                <a:lnTo>
                  <a:pt x="209" y="166"/>
                </a:lnTo>
                <a:lnTo>
                  <a:pt x="197" y="166"/>
                </a:lnTo>
                <a:lnTo>
                  <a:pt x="197" y="95"/>
                </a:lnTo>
                <a:lnTo>
                  <a:pt x="209" y="95"/>
                </a:lnTo>
                <a:close/>
                <a:moveTo>
                  <a:pt x="73" y="166"/>
                </a:moveTo>
                <a:lnTo>
                  <a:pt x="49" y="166"/>
                </a:lnTo>
                <a:lnTo>
                  <a:pt x="49" y="95"/>
                </a:lnTo>
                <a:lnTo>
                  <a:pt x="73" y="95"/>
                </a:lnTo>
                <a:lnTo>
                  <a:pt x="73" y="166"/>
                </a:lnTo>
                <a:close/>
                <a:moveTo>
                  <a:pt x="122" y="166"/>
                </a:moveTo>
                <a:lnTo>
                  <a:pt x="99" y="166"/>
                </a:lnTo>
                <a:lnTo>
                  <a:pt x="99" y="95"/>
                </a:lnTo>
                <a:lnTo>
                  <a:pt x="122" y="95"/>
                </a:lnTo>
                <a:lnTo>
                  <a:pt x="122" y="166"/>
                </a:lnTo>
                <a:close/>
                <a:moveTo>
                  <a:pt x="171" y="166"/>
                </a:moveTo>
                <a:lnTo>
                  <a:pt x="148" y="166"/>
                </a:lnTo>
                <a:lnTo>
                  <a:pt x="148" y="95"/>
                </a:lnTo>
                <a:lnTo>
                  <a:pt x="171" y="95"/>
                </a:lnTo>
                <a:lnTo>
                  <a:pt x="171" y="166"/>
                </a:lnTo>
                <a:close/>
              </a:path>
            </a:pathLst>
          </a:custGeom>
          <a:solidFill>
            <a:srgbClr val="B28F5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Arial" panose="020b0604020202020204" pitchFamily="34" charset="0"/>
              <a:ea typeface="造字工房尚雅体演示版常规体" pitchFamily="50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slow" advClick="0" advTm="2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3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4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5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2" name="组合 31"/>
          <p:cNvGrpSpPr/>
          <p:nvPr/>
        </p:nvGrpSpPr>
        <p:grpSpPr>
          <a:xfrm>
            <a:off x="4931764" y="753868"/>
            <a:ext cx="2367163" cy="1153364"/>
            <a:chOff x="4931764" y="753868"/>
            <a:chExt cx="2367163" cy="1153364"/>
          </a:xfrm>
        </p:grpSpPr>
        <p:sp>
          <p:nvSpPr>
            <p:cNvPr id="2" name="文本框 1"/>
            <p:cNvSpPr txBox="1"/>
            <p:nvPr/>
          </p:nvSpPr>
          <p:spPr>
            <a:xfrm>
              <a:off x="4931764" y="753868"/>
              <a:ext cx="2367163" cy="861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5000">
                  <a:solidFill>
                    <a:srgbClr val="B28F50"/>
                  </a:solidFill>
                  <a:latin typeface="造字工房尚雅体演示版常规体" pitchFamily="50" charset="-122"/>
                  <a:ea typeface="造字工房尚雅体演示版常规体" pitchFamily="50" charset="-122"/>
                </a:rPr>
                <a:t>目录</a:t>
              </a:r>
              <a:endParaRPr lang="zh-CN" altLang="en-US" sz="5000">
                <a:solidFill>
                  <a:srgbClr val="B28F50"/>
                </a:solidFill>
                <a:latin typeface="造字工房尚雅体演示版常规体" pitchFamily="50" charset="-122"/>
                <a:ea typeface="造字工房尚雅体演示版常规体" pitchFamily="50" charset="-122"/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4931764" y="1384012"/>
              <a:ext cx="236716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>
                  <a:solidFill>
                    <a:srgbClr val="B28F50"/>
                  </a:solidFill>
                  <a:latin typeface="Algerian" panose="04020705040a02060702" pitchFamily="82" charset="0"/>
                </a:rPr>
                <a:t>CONTACTS</a:t>
              </a:r>
              <a:endParaRPr lang="zh-CN" altLang="en-US" sz="2800">
                <a:solidFill>
                  <a:srgbClr val="B28F50"/>
                </a:solidFill>
                <a:latin typeface="Algerian" panose="04020705040a02060702" pitchFamily="82" charset="0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3742543" y="2237507"/>
            <a:ext cx="4736892" cy="749508"/>
            <a:chOff x="3742543" y="2237507"/>
            <a:chExt cx="4736892" cy="749508"/>
          </a:xfrm>
        </p:grpSpPr>
        <p:grpSp>
          <p:nvGrpSpPr>
            <p:cNvPr id="14" name="组合 13"/>
            <p:cNvGrpSpPr/>
            <p:nvPr/>
          </p:nvGrpSpPr>
          <p:grpSpPr>
            <a:xfrm>
              <a:off x="3742544" y="2237507"/>
              <a:ext cx="4736891" cy="749508"/>
              <a:chOff x="4257206" y="2353456"/>
              <a:chExt cx="4736891" cy="749508"/>
            </a:xfrm>
          </p:grpSpPr>
          <p:sp>
            <p:nvSpPr>
              <p:cNvPr id="13" name="矩形 12"/>
              <p:cNvSpPr/>
              <p:nvPr/>
            </p:nvSpPr>
            <p:spPr>
              <a:xfrm>
                <a:off x="4257206" y="2353456"/>
                <a:ext cx="4736891" cy="749508"/>
              </a:xfrm>
              <a:prstGeom prst="rect">
                <a:avLst/>
              </a:prstGeom>
              <a:noFill/>
              <a:ln w="19050">
                <a:solidFill>
                  <a:srgbClr val="B28F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矩形 11"/>
              <p:cNvSpPr/>
              <p:nvPr/>
            </p:nvSpPr>
            <p:spPr>
              <a:xfrm>
                <a:off x="4257207" y="2353456"/>
                <a:ext cx="809468" cy="749508"/>
              </a:xfrm>
              <a:prstGeom prst="rect">
                <a:avLst/>
              </a:prstGeom>
              <a:solidFill>
                <a:srgbClr val="B28F50"/>
              </a:solidFill>
              <a:ln>
                <a:solidFill>
                  <a:srgbClr val="B28F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4" name="文本框 23"/>
            <p:cNvSpPr txBox="1"/>
            <p:nvPr/>
          </p:nvSpPr>
          <p:spPr>
            <a:xfrm>
              <a:off x="3742543" y="2295714"/>
              <a:ext cx="80946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>
                  <a:solidFill>
                    <a:srgbClr val="25262B"/>
                  </a:solidFill>
                  <a:latin typeface="Algerian" panose="04020705040a02060702" pitchFamily="82" charset="0"/>
                </a:rPr>
                <a:t>01</a:t>
              </a:r>
              <a:endParaRPr lang="zh-CN" altLang="en-US" sz="3600">
                <a:solidFill>
                  <a:srgbClr val="25262B"/>
                </a:solidFill>
                <a:latin typeface="Algerian" panose="04020705040a02060702" pitchFamily="82" charset="0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742543" y="3154330"/>
            <a:ext cx="4741889" cy="749508"/>
            <a:chOff x="3742543" y="3154330"/>
            <a:chExt cx="4741889" cy="749508"/>
          </a:xfrm>
        </p:grpSpPr>
        <p:grpSp>
          <p:nvGrpSpPr>
            <p:cNvPr id="15" name="组合 14"/>
            <p:cNvGrpSpPr/>
            <p:nvPr/>
          </p:nvGrpSpPr>
          <p:grpSpPr>
            <a:xfrm>
              <a:off x="3747541" y="3154330"/>
              <a:ext cx="4736891" cy="749508"/>
              <a:chOff x="4257206" y="2353456"/>
              <a:chExt cx="4736891" cy="749508"/>
            </a:xfrm>
          </p:grpSpPr>
          <p:sp>
            <p:nvSpPr>
              <p:cNvPr id="16" name="矩形 15"/>
              <p:cNvSpPr/>
              <p:nvPr/>
            </p:nvSpPr>
            <p:spPr>
              <a:xfrm>
                <a:off x="4257206" y="2353456"/>
                <a:ext cx="4736891" cy="749508"/>
              </a:xfrm>
              <a:prstGeom prst="rect">
                <a:avLst/>
              </a:prstGeom>
              <a:noFill/>
              <a:ln w="19050">
                <a:solidFill>
                  <a:srgbClr val="B28F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矩形 16"/>
              <p:cNvSpPr/>
              <p:nvPr/>
            </p:nvSpPr>
            <p:spPr>
              <a:xfrm>
                <a:off x="4257207" y="2353456"/>
                <a:ext cx="809468" cy="749508"/>
              </a:xfrm>
              <a:prstGeom prst="rect">
                <a:avLst/>
              </a:prstGeom>
              <a:solidFill>
                <a:srgbClr val="B28F50"/>
              </a:solidFill>
              <a:ln>
                <a:solidFill>
                  <a:srgbClr val="B28F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5" name="文本框 24"/>
            <p:cNvSpPr txBox="1"/>
            <p:nvPr/>
          </p:nvSpPr>
          <p:spPr>
            <a:xfrm>
              <a:off x="3742543" y="3205918"/>
              <a:ext cx="80946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>
                  <a:solidFill>
                    <a:srgbClr val="25262B"/>
                  </a:solidFill>
                  <a:latin typeface="Algerian" panose="04020705040a02060702" pitchFamily="82" charset="0"/>
                </a:rPr>
                <a:t>02</a:t>
              </a:r>
              <a:endParaRPr lang="zh-CN" altLang="en-US" sz="3600">
                <a:solidFill>
                  <a:srgbClr val="25262B"/>
                </a:solidFill>
                <a:latin typeface="Algerian" panose="04020705040a02060702" pitchFamily="82" charset="0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3742543" y="4071153"/>
            <a:ext cx="4741889" cy="749508"/>
            <a:chOff x="3742543" y="4071153"/>
            <a:chExt cx="4741889" cy="749508"/>
          </a:xfrm>
        </p:grpSpPr>
        <p:grpSp>
          <p:nvGrpSpPr>
            <p:cNvPr id="18" name="组合 17"/>
            <p:cNvGrpSpPr/>
            <p:nvPr/>
          </p:nvGrpSpPr>
          <p:grpSpPr>
            <a:xfrm>
              <a:off x="3747541" y="4071153"/>
              <a:ext cx="4736891" cy="749508"/>
              <a:chOff x="4257206" y="2353456"/>
              <a:chExt cx="4736891" cy="749508"/>
            </a:xfrm>
          </p:grpSpPr>
          <p:sp>
            <p:nvSpPr>
              <p:cNvPr id="19" name="矩形 18"/>
              <p:cNvSpPr/>
              <p:nvPr/>
            </p:nvSpPr>
            <p:spPr>
              <a:xfrm>
                <a:off x="4257206" y="2353456"/>
                <a:ext cx="4736891" cy="749508"/>
              </a:xfrm>
              <a:prstGeom prst="rect">
                <a:avLst/>
              </a:prstGeom>
              <a:noFill/>
              <a:ln w="19050">
                <a:solidFill>
                  <a:srgbClr val="B28F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矩形 19"/>
              <p:cNvSpPr/>
              <p:nvPr/>
            </p:nvSpPr>
            <p:spPr>
              <a:xfrm>
                <a:off x="4257207" y="2353456"/>
                <a:ext cx="809468" cy="749508"/>
              </a:xfrm>
              <a:prstGeom prst="rect">
                <a:avLst/>
              </a:prstGeom>
              <a:solidFill>
                <a:srgbClr val="B28F50"/>
              </a:solidFill>
              <a:ln>
                <a:solidFill>
                  <a:srgbClr val="B28F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6" name="文本框 25"/>
            <p:cNvSpPr txBox="1"/>
            <p:nvPr/>
          </p:nvSpPr>
          <p:spPr>
            <a:xfrm>
              <a:off x="3742543" y="4122741"/>
              <a:ext cx="80946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>
                  <a:solidFill>
                    <a:srgbClr val="25262B"/>
                  </a:solidFill>
                  <a:latin typeface="Algerian" panose="04020705040a02060702" pitchFamily="82" charset="0"/>
                </a:rPr>
                <a:t>03</a:t>
              </a:r>
              <a:endParaRPr lang="zh-CN" altLang="en-US" sz="3600">
                <a:solidFill>
                  <a:srgbClr val="25262B"/>
                </a:solidFill>
                <a:latin typeface="Algerian" panose="04020705040a02060702" pitchFamily="82" charset="0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3742543" y="4987976"/>
            <a:ext cx="4741889" cy="749508"/>
            <a:chOff x="3742543" y="4987976"/>
            <a:chExt cx="4741889" cy="749508"/>
          </a:xfrm>
        </p:grpSpPr>
        <p:grpSp>
          <p:nvGrpSpPr>
            <p:cNvPr id="21" name="组合 20"/>
            <p:cNvGrpSpPr/>
            <p:nvPr/>
          </p:nvGrpSpPr>
          <p:grpSpPr>
            <a:xfrm>
              <a:off x="3747541" y="4987976"/>
              <a:ext cx="4736891" cy="749508"/>
              <a:chOff x="4257206" y="2353456"/>
              <a:chExt cx="4736891" cy="749508"/>
            </a:xfrm>
          </p:grpSpPr>
          <p:sp>
            <p:nvSpPr>
              <p:cNvPr id="22" name="矩形 21"/>
              <p:cNvSpPr/>
              <p:nvPr/>
            </p:nvSpPr>
            <p:spPr>
              <a:xfrm>
                <a:off x="4257206" y="2353456"/>
                <a:ext cx="4736891" cy="749508"/>
              </a:xfrm>
              <a:prstGeom prst="rect">
                <a:avLst/>
              </a:prstGeom>
              <a:noFill/>
              <a:ln w="19050">
                <a:solidFill>
                  <a:srgbClr val="B28F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矩形 22"/>
              <p:cNvSpPr/>
              <p:nvPr/>
            </p:nvSpPr>
            <p:spPr>
              <a:xfrm>
                <a:off x="4257207" y="2353456"/>
                <a:ext cx="809468" cy="749508"/>
              </a:xfrm>
              <a:prstGeom prst="rect">
                <a:avLst/>
              </a:prstGeom>
              <a:solidFill>
                <a:srgbClr val="B28F50"/>
              </a:solidFill>
              <a:ln>
                <a:solidFill>
                  <a:srgbClr val="B28F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7" name="文本框 26"/>
            <p:cNvSpPr txBox="1"/>
            <p:nvPr/>
          </p:nvSpPr>
          <p:spPr>
            <a:xfrm>
              <a:off x="3742543" y="5039564"/>
              <a:ext cx="80946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>
                  <a:solidFill>
                    <a:srgbClr val="25262B"/>
                  </a:solidFill>
                  <a:latin typeface="Algerian" panose="04020705040a02060702" pitchFamily="82" charset="0"/>
                </a:rPr>
                <a:t>04</a:t>
              </a:r>
              <a:endParaRPr lang="zh-CN" altLang="en-US" sz="3600">
                <a:solidFill>
                  <a:srgbClr val="25262B"/>
                </a:solidFill>
                <a:latin typeface="Algerian" panose="04020705040a02060702" pitchFamily="82" charset="0"/>
              </a:endParaRPr>
            </a:p>
          </p:txBody>
        </p:sp>
      </p:grpSp>
      <p:sp>
        <p:nvSpPr>
          <p:cNvPr id="28" name="文本框 27"/>
          <p:cNvSpPr txBox="1"/>
          <p:nvPr/>
        </p:nvSpPr>
        <p:spPr>
          <a:xfrm>
            <a:off x="4809343" y="2388046"/>
            <a:ext cx="32228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B28F50"/>
                </a:solidFill>
                <a:latin typeface="造字工房尚雅体演示版常规体" pitchFamily="50" charset="-122"/>
                <a:ea typeface="造字工房尚雅体演示版常规体" pitchFamily="50" charset="-122"/>
              </a:rPr>
              <a:t>点击此处添加标题</a:t>
            </a:r>
            <a:endParaRPr lang="zh-CN" altLang="en-US" sz="2800">
              <a:solidFill>
                <a:srgbClr val="B28F50"/>
              </a:solidFill>
              <a:latin typeface="造字工房尚雅体演示版常规体" pitchFamily="50" charset="-122"/>
              <a:ea typeface="造字工房尚雅体演示版常规体" pitchFamily="50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4809343" y="3282463"/>
            <a:ext cx="32228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B28F50"/>
                </a:solidFill>
                <a:latin typeface="造字工房尚雅体演示版常规体" pitchFamily="50" charset="-122"/>
                <a:ea typeface="造字工房尚雅体演示版常规体" pitchFamily="50" charset="-122"/>
              </a:rPr>
              <a:t>点击此处添加标题</a:t>
            </a:r>
            <a:endParaRPr lang="zh-CN" altLang="en-US" sz="2800">
              <a:solidFill>
                <a:srgbClr val="B28F50"/>
              </a:solidFill>
              <a:latin typeface="造字工房尚雅体演示版常规体" pitchFamily="50" charset="-122"/>
              <a:ea typeface="造字工房尚雅体演示版常规体" pitchFamily="50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4809343" y="4199286"/>
            <a:ext cx="32228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B28F50"/>
                </a:solidFill>
                <a:latin typeface="造字工房尚雅体演示版常规体" pitchFamily="50" charset="-122"/>
                <a:ea typeface="造字工房尚雅体演示版常规体" pitchFamily="50" charset="-122"/>
              </a:rPr>
              <a:t>点击此处添加标题</a:t>
            </a:r>
            <a:endParaRPr lang="zh-CN" altLang="en-US" sz="2800">
              <a:solidFill>
                <a:srgbClr val="B28F50"/>
              </a:solidFill>
              <a:latin typeface="造字工房尚雅体演示版常规体" pitchFamily="50" charset="-122"/>
              <a:ea typeface="造字工房尚雅体演示版常规体" pitchFamily="50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4809343" y="5116109"/>
            <a:ext cx="32228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B28F50"/>
                </a:solidFill>
                <a:latin typeface="造字工房尚雅体演示版常规体" pitchFamily="50" charset="-122"/>
                <a:ea typeface="造字工房尚雅体演示版常规体" pitchFamily="50" charset="-122"/>
              </a:rPr>
              <a:t>点击此处添加标题</a:t>
            </a:r>
            <a:endParaRPr lang="zh-CN" altLang="en-US" sz="2800">
              <a:solidFill>
                <a:srgbClr val="B28F50"/>
              </a:solidFill>
              <a:latin typeface="造字工房尚雅体演示版常规体" pitchFamily="50" charset="-122"/>
              <a:ea typeface="造字工房尚雅体演示版常规体" pitchFamily="50" charset="-122"/>
            </a:endParaRPr>
          </a:p>
        </p:txBody>
      </p:sp>
    </p:spTree>
  </p:cSld>
  <p:clrMapOvr>
    <a:masterClrMapping/>
  </p:clrMapOvr>
  <p:transition spd="slow" advClick="0" advTm="2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  <p:bldP spid="30" grpId="0"/>
      <p:bldP spid="3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3132945" y="2413414"/>
            <a:ext cx="593610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0">
                <a:solidFill>
                  <a:srgbClr val="B28F50"/>
                </a:solidFill>
                <a:latin typeface="Algerian" panose="04020705040a02060702" pitchFamily="82" charset="0"/>
              </a:rPr>
              <a:t>PART FOUR</a:t>
            </a:r>
            <a:endParaRPr lang="zh-CN" altLang="en-US" sz="8000">
              <a:solidFill>
                <a:srgbClr val="B28F50"/>
              </a:solidFill>
              <a:latin typeface="Algerian" panose="04020705040a02060702" pitchFamily="82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911180" y="3703125"/>
            <a:ext cx="43946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>
                <a:solidFill>
                  <a:srgbClr val="B28F50"/>
                </a:solidFill>
                <a:latin typeface="造字工房尚雅体演示版常规体" pitchFamily="50" charset="-122"/>
                <a:ea typeface="造字工房尚雅体演示版常规体" pitchFamily="50" charset="-122"/>
              </a:rPr>
              <a:t>点击此处添加标题</a:t>
            </a:r>
            <a:endParaRPr lang="zh-CN" altLang="en-US" sz="3600">
              <a:solidFill>
                <a:srgbClr val="B28F50"/>
              </a:solidFill>
              <a:latin typeface="造字工房尚雅体演示版常规体" pitchFamily="50" charset="-122"/>
              <a:ea typeface="造字工房尚雅体演示版常规体" pitchFamily="50" charset="-122"/>
            </a:endParaRPr>
          </a:p>
        </p:txBody>
      </p:sp>
    </p:spTree>
  </p:cSld>
  <p:clrMapOvr>
    <a:masterClrMapping/>
  </p:clrMapOvr>
  <p:transition spd="slow" advClick="0" advTm="2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solidFill>
          <a:srgbClr val="30313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72"/>
          </a:xfrm>
          <a:prstGeom prst="rect">
            <a:avLst/>
          </a:prstGeom>
          <a:solidFill>
            <a:srgbClr val="B28F50"/>
          </a:solidFill>
          <a:ln>
            <a:solidFill>
              <a:srgbClr val="B28F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solidFill>
                <a:srgbClr val="303136"/>
              </a:solidFill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04952" y="70319"/>
            <a:ext cx="3174373" cy="60939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705" b="1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sz="2800">
                <a:solidFill>
                  <a:srgbClr val="303136"/>
                </a:solidFill>
                <a:ea typeface="造字工房尚雅体演示版常规体" pitchFamily="50" charset="-122"/>
                <a:sym typeface="Arial" panose="020b0604020202020204" pitchFamily="34" charset="0"/>
              </a:rPr>
              <a:t>点击添加小标题</a:t>
            </a:r>
            <a:endParaRPr lang="zh-CN" altLang="en-US" sz="2800">
              <a:solidFill>
                <a:srgbClr val="303136"/>
              </a:solidFill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sp>
        <p:nvSpPr>
          <p:cNvPr id="4" name="Pie 7"/>
          <p:cNvSpPr/>
          <p:nvPr/>
        </p:nvSpPr>
        <p:spPr>
          <a:xfrm rot="19800000">
            <a:off x="3239059" y="1779180"/>
            <a:ext cx="4809771" cy="4809768"/>
          </a:xfrm>
          <a:prstGeom prst="pie">
            <a:avLst>
              <a:gd name="adj1" fmla="val 16327401"/>
              <a:gd name="adj2" fmla="val 18014953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sp>
        <p:nvSpPr>
          <p:cNvPr id="5" name="Pie 6"/>
          <p:cNvSpPr/>
          <p:nvPr/>
        </p:nvSpPr>
        <p:spPr>
          <a:xfrm rot="19800000">
            <a:off x="3459848" y="1982700"/>
            <a:ext cx="4456525" cy="4456523"/>
          </a:xfrm>
          <a:prstGeom prst="pie">
            <a:avLst>
              <a:gd name="adj1" fmla="val 18159773"/>
              <a:gd name="adj2" fmla="val 20515925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sp>
        <p:nvSpPr>
          <p:cNvPr id="6" name="Pie 5"/>
          <p:cNvSpPr/>
          <p:nvPr/>
        </p:nvSpPr>
        <p:spPr>
          <a:xfrm rot="19800000">
            <a:off x="3649809" y="2218663"/>
            <a:ext cx="4092727" cy="4092724"/>
          </a:xfrm>
          <a:prstGeom prst="pie">
            <a:avLst>
              <a:gd name="adj1" fmla="val 20699155"/>
              <a:gd name="adj2" fmla="val 1544272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sp>
        <p:nvSpPr>
          <p:cNvPr id="7" name="Pie 4"/>
          <p:cNvSpPr/>
          <p:nvPr/>
        </p:nvSpPr>
        <p:spPr>
          <a:xfrm rot="19800000">
            <a:off x="3857133" y="2444601"/>
            <a:ext cx="3728929" cy="3728927"/>
          </a:xfrm>
          <a:prstGeom prst="pie">
            <a:avLst>
              <a:gd name="adj1" fmla="val 1672706"/>
              <a:gd name="adj2" fmla="val 7247049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sp>
        <p:nvSpPr>
          <p:cNvPr id="8" name="Pie 3"/>
          <p:cNvSpPr/>
          <p:nvPr/>
        </p:nvSpPr>
        <p:spPr>
          <a:xfrm rot="19800000">
            <a:off x="4060517" y="2698835"/>
            <a:ext cx="3183235" cy="3183232"/>
          </a:xfrm>
          <a:prstGeom prst="pie">
            <a:avLst>
              <a:gd name="adj1" fmla="val 7302043"/>
              <a:gd name="adj2" fmla="val 16200000"/>
            </a:avLst>
          </a:prstGeom>
          <a:solidFill>
            <a:srgbClr val="B28F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grpSp>
        <p:nvGrpSpPr>
          <p:cNvPr id="9" name="Group 15"/>
          <p:cNvGrpSpPr/>
          <p:nvPr/>
        </p:nvGrpSpPr>
        <p:grpSpPr>
          <a:xfrm>
            <a:off x="1756575" y="1585574"/>
            <a:ext cx="2226543" cy="626753"/>
            <a:chOff x="4597686" y="3155872"/>
            <a:chExt cx="1669907" cy="470065"/>
          </a:xfrm>
        </p:grpSpPr>
        <p:sp>
          <p:nvSpPr>
            <p:cNvPr id="10" name="TextBox 16"/>
            <p:cNvSpPr txBox="1"/>
            <p:nvPr/>
          </p:nvSpPr>
          <p:spPr>
            <a:xfrm>
              <a:off x="4597686" y="3155872"/>
              <a:ext cx="1542506" cy="207749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r>
                <a:rPr lang="zh-CN" altLang="en-US" b="1">
                  <a:solidFill>
                    <a:srgbClr val="B28F50"/>
                  </a:solidFill>
                  <a:latin typeface="Arial" panose="020b0604020202020204" pitchFamily="34" charset="0"/>
                  <a:ea typeface="造字工房尚雅体演示版常规体" pitchFamily="50" charset="-122"/>
                  <a:sym typeface="Arial" panose="020b0604020202020204" pitchFamily="34" charset="0"/>
                </a:rPr>
                <a:t>添加小标题</a:t>
              </a:r>
              <a:endParaRPr lang="en-US" b="1">
                <a:solidFill>
                  <a:srgbClr val="B28F50"/>
                </a:solidFill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  <p:sp>
          <p:nvSpPr>
            <p:cNvPr id="11" name="TextBox 17"/>
            <p:cNvSpPr txBox="1"/>
            <p:nvPr/>
          </p:nvSpPr>
          <p:spPr>
            <a:xfrm>
              <a:off x="4597686" y="3348938"/>
              <a:ext cx="1669907" cy="276999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18565">
                <a:spcBef>
                  <a:spcPct val="20000"/>
                </a:spcBef>
                <a:defRPr/>
              </a:pPr>
              <a:r>
                <a:rPr lang="zh-CN" altLang="en-US" sz="120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双击输入替换内容 </a:t>
              </a:r>
              <a:r>
                <a:rPr lang="zh-CN" altLang="en-US" sz="1200" smtClean="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双击</a:t>
              </a:r>
              <a:r>
                <a:rPr lang="zh-CN" altLang="en-US" sz="120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双击输入替换内容双击双击</a:t>
              </a:r>
              <a:endParaRPr 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2" name="Group 18"/>
          <p:cNvGrpSpPr/>
          <p:nvPr/>
        </p:nvGrpSpPr>
        <p:grpSpPr>
          <a:xfrm>
            <a:off x="1728936" y="2536477"/>
            <a:ext cx="2154163" cy="626753"/>
            <a:chOff x="6978977" y="3155872"/>
            <a:chExt cx="1615622" cy="470065"/>
          </a:xfrm>
        </p:grpSpPr>
        <p:sp>
          <p:nvSpPr>
            <p:cNvPr id="13" name="TextBox 19"/>
            <p:cNvSpPr txBox="1"/>
            <p:nvPr/>
          </p:nvSpPr>
          <p:spPr>
            <a:xfrm>
              <a:off x="6978977" y="3155872"/>
              <a:ext cx="1542506" cy="207749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r>
                <a:rPr lang="zh-CN" altLang="en-US" b="1">
                  <a:solidFill>
                    <a:srgbClr val="B28F50"/>
                  </a:solidFill>
                  <a:latin typeface="Arial" panose="020b0604020202020204" pitchFamily="34" charset="0"/>
                  <a:ea typeface="造字工房尚雅体演示版常规体" pitchFamily="50" charset="-122"/>
                  <a:sym typeface="Arial" panose="020b0604020202020204" pitchFamily="34" charset="0"/>
                </a:rPr>
                <a:t>添加小标题</a:t>
              </a:r>
              <a:endParaRPr lang="en-US" b="1">
                <a:solidFill>
                  <a:srgbClr val="B28F50"/>
                </a:solidFill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  <p:sp>
          <p:nvSpPr>
            <p:cNvPr id="14" name="TextBox 20"/>
            <p:cNvSpPr txBox="1"/>
            <p:nvPr/>
          </p:nvSpPr>
          <p:spPr>
            <a:xfrm>
              <a:off x="6990218" y="3348938"/>
              <a:ext cx="1604381" cy="276999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18565">
                <a:spcBef>
                  <a:spcPct val="20000"/>
                </a:spcBef>
                <a:defRPr/>
              </a:pPr>
              <a:r>
                <a:rPr lang="zh-CN" altLang="en-US" sz="120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双击输入替换内容 </a:t>
              </a:r>
              <a:r>
                <a:rPr lang="zh-CN" altLang="en-US" sz="1200" smtClean="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双击</a:t>
              </a:r>
              <a:r>
                <a:rPr lang="zh-CN" altLang="en-US" sz="120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双击输入替换内容双击双击</a:t>
              </a:r>
              <a:endParaRPr lang="en-US" altLang="zh-CN" sz="12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5" name="Group 21"/>
          <p:cNvGrpSpPr/>
          <p:nvPr/>
        </p:nvGrpSpPr>
        <p:grpSpPr>
          <a:xfrm>
            <a:off x="1756574" y="3370850"/>
            <a:ext cx="2139175" cy="626753"/>
            <a:chOff x="4597684" y="3914331"/>
            <a:chExt cx="1604381" cy="470065"/>
          </a:xfrm>
        </p:grpSpPr>
        <p:sp>
          <p:nvSpPr>
            <p:cNvPr id="16" name="TextBox 22"/>
            <p:cNvSpPr txBox="1"/>
            <p:nvPr/>
          </p:nvSpPr>
          <p:spPr>
            <a:xfrm>
              <a:off x="4597686" y="3914331"/>
              <a:ext cx="1542506" cy="207749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r>
                <a:rPr lang="zh-CN" altLang="en-US" b="1">
                  <a:solidFill>
                    <a:srgbClr val="B28F50"/>
                  </a:solidFill>
                  <a:latin typeface="Arial" panose="020b0604020202020204" pitchFamily="34" charset="0"/>
                  <a:ea typeface="造字工房尚雅体演示版常规体" pitchFamily="50" charset="-122"/>
                  <a:sym typeface="Arial" panose="020b0604020202020204" pitchFamily="34" charset="0"/>
                </a:rPr>
                <a:t>添加小标题</a:t>
              </a:r>
              <a:endParaRPr lang="en-US" sz="2000" b="1">
                <a:solidFill>
                  <a:srgbClr val="B28F50"/>
                </a:solidFill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  <p:sp>
          <p:nvSpPr>
            <p:cNvPr id="17" name="TextBox 23"/>
            <p:cNvSpPr txBox="1"/>
            <p:nvPr/>
          </p:nvSpPr>
          <p:spPr>
            <a:xfrm>
              <a:off x="4597684" y="4107397"/>
              <a:ext cx="1604381" cy="276999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18565">
                <a:spcBef>
                  <a:spcPct val="20000"/>
                </a:spcBef>
                <a:defRPr/>
              </a:pPr>
              <a:r>
                <a:rPr lang="zh-CN" altLang="en-US" sz="120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双击输入替换内容 </a:t>
              </a:r>
              <a:r>
                <a:rPr lang="zh-CN" altLang="en-US" sz="1200" smtClean="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双击</a:t>
              </a:r>
              <a:r>
                <a:rPr lang="zh-CN" altLang="en-US" sz="120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双击输入替换内容双击双击</a:t>
              </a:r>
              <a:endParaRPr lang="en-US" altLang="zh-CN" sz="12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8" name="Group 24"/>
          <p:cNvGrpSpPr/>
          <p:nvPr/>
        </p:nvGrpSpPr>
        <p:grpSpPr>
          <a:xfrm>
            <a:off x="1735046" y="4235172"/>
            <a:ext cx="2219923" cy="626753"/>
            <a:chOff x="6978976" y="3914331"/>
            <a:chExt cx="1664942" cy="470065"/>
          </a:xfrm>
        </p:grpSpPr>
        <p:sp>
          <p:nvSpPr>
            <p:cNvPr id="19" name="TextBox 25"/>
            <p:cNvSpPr txBox="1"/>
            <p:nvPr/>
          </p:nvSpPr>
          <p:spPr>
            <a:xfrm>
              <a:off x="6978977" y="3914331"/>
              <a:ext cx="1542506" cy="207749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r>
                <a:rPr lang="zh-CN" altLang="en-US" b="1">
                  <a:solidFill>
                    <a:srgbClr val="B28F50"/>
                  </a:solidFill>
                  <a:latin typeface="Arial" panose="020b0604020202020204" pitchFamily="34" charset="0"/>
                  <a:ea typeface="造字工房尚雅体演示版常规体" pitchFamily="50" charset="-122"/>
                  <a:sym typeface="Arial" panose="020b0604020202020204" pitchFamily="34" charset="0"/>
                </a:rPr>
                <a:t>添加小标题</a:t>
              </a:r>
              <a:endParaRPr lang="en-US" b="1">
                <a:solidFill>
                  <a:srgbClr val="B28F50"/>
                </a:solidFill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  <p:sp>
          <p:nvSpPr>
            <p:cNvPr id="20" name="TextBox 26"/>
            <p:cNvSpPr txBox="1"/>
            <p:nvPr/>
          </p:nvSpPr>
          <p:spPr>
            <a:xfrm>
              <a:off x="6978976" y="4107397"/>
              <a:ext cx="1664942" cy="276999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18565">
                <a:spcBef>
                  <a:spcPct val="20000"/>
                </a:spcBef>
                <a:defRPr/>
              </a:pPr>
              <a:r>
                <a:rPr lang="zh-CN" altLang="en-US" sz="120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双击输入替换内容 </a:t>
              </a:r>
              <a:r>
                <a:rPr lang="zh-CN" altLang="en-US" sz="1200" smtClean="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双击</a:t>
              </a:r>
              <a:r>
                <a:rPr lang="zh-CN" altLang="en-US" sz="120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双击输入替换内容双击双击</a:t>
              </a:r>
              <a:endParaRPr lang="en-US" altLang="zh-CN" sz="12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1" name="Group 27"/>
          <p:cNvGrpSpPr/>
          <p:nvPr/>
        </p:nvGrpSpPr>
        <p:grpSpPr>
          <a:xfrm>
            <a:off x="1756575" y="5219104"/>
            <a:ext cx="2219923" cy="626753"/>
            <a:chOff x="4597685" y="3914331"/>
            <a:chExt cx="1664942" cy="470065"/>
          </a:xfrm>
        </p:grpSpPr>
        <p:sp>
          <p:nvSpPr>
            <p:cNvPr id="22" name="TextBox 28"/>
            <p:cNvSpPr txBox="1"/>
            <p:nvPr/>
          </p:nvSpPr>
          <p:spPr>
            <a:xfrm>
              <a:off x="4597686" y="3914331"/>
              <a:ext cx="1542506" cy="207749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r>
                <a:rPr lang="zh-CN" altLang="en-US" b="1">
                  <a:solidFill>
                    <a:srgbClr val="B28F50"/>
                  </a:solidFill>
                  <a:latin typeface="Arial" panose="020b0604020202020204" pitchFamily="34" charset="0"/>
                  <a:ea typeface="造字工房尚雅体演示版常规体" pitchFamily="50" charset="-122"/>
                  <a:sym typeface="Arial" panose="020b0604020202020204" pitchFamily="34" charset="0"/>
                </a:rPr>
                <a:t>添加小标题</a:t>
              </a:r>
              <a:endParaRPr lang="en-US" sz="2000" b="1">
                <a:solidFill>
                  <a:srgbClr val="B28F50"/>
                </a:solidFill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  <p:sp>
          <p:nvSpPr>
            <p:cNvPr id="23" name="TextBox 29"/>
            <p:cNvSpPr txBox="1"/>
            <p:nvPr/>
          </p:nvSpPr>
          <p:spPr>
            <a:xfrm>
              <a:off x="4597685" y="4107397"/>
              <a:ext cx="1664942" cy="276999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18565">
                <a:spcBef>
                  <a:spcPct val="20000"/>
                </a:spcBef>
                <a:defRPr/>
              </a:pPr>
              <a:r>
                <a:rPr lang="zh-CN" altLang="en-US" sz="120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双击输入替换内容 </a:t>
              </a:r>
              <a:r>
                <a:rPr lang="zh-CN" altLang="en-US" sz="1200" smtClean="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双击</a:t>
              </a:r>
              <a:r>
                <a:rPr lang="zh-CN" altLang="en-US" sz="120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双击输入替换内容双击双击</a:t>
              </a:r>
              <a:endParaRPr lang="en-US" altLang="zh-CN" sz="12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4" name="Group 30"/>
          <p:cNvGrpSpPr/>
          <p:nvPr/>
        </p:nvGrpSpPr>
        <p:grpSpPr>
          <a:xfrm>
            <a:off x="998945" y="1615744"/>
            <a:ext cx="625361" cy="607457"/>
            <a:chOff x="630683" y="3383511"/>
            <a:chExt cx="469021" cy="455593"/>
          </a:xfrm>
        </p:grpSpPr>
        <p:sp>
          <p:nvSpPr>
            <p:cNvPr id="25" name="Oval 31"/>
            <p:cNvSpPr>
              <a:spLocks noChangeAspect="1"/>
            </p:cNvSpPr>
            <p:nvPr/>
          </p:nvSpPr>
          <p:spPr>
            <a:xfrm>
              <a:off x="630683" y="3383511"/>
              <a:ext cx="469021" cy="455593"/>
            </a:xfrm>
            <a:prstGeom prst="ellipse">
              <a:avLst/>
            </a:prstGeom>
            <a:solidFill>
              <a:srgbClr val="B28F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  <p:sp>
          <p:nvSpPr>
            <p:cNvPr id="26" name="Freeform 117"/>
            <p:cNvSpPr/>
            <p:nvPr/>
          </p:nvSpPr>
          <p:spPr bwMode="auto">
            <a:xfrm>
              <a:off x="730012" y="3476126"/>
              <a:ext cx="270363" cy="270363"/>
            </a:xfrm>
            <a:custGeom>
              <a:cxnLst>
                <a:cxn ang="0">
                  <a:pos x="56" y="51"/>
                </a:cxn>
                <a:cxn ang="0">
                  <a:pos x="51" y="55"/>
                </a:cxn>
                <a:cxn ang="0">
                  <a:pos x="43" y="57"/>
                </a:cxn>
                <a:cxn ang="0">
                  <a:pos x="33" y="54"/>
                </a:cxn>
                <a:cxn ang="0">
                  <a:pos x="26" y="51"/>
                </a:cxn>
                <a:cxn ang="0">
                  <a:pos x="7" y="32"/>
                </a:cxn>
                <a:cxn ang="0">
                  <a:pos x="3" y="25"/>
                </a:cxn>
                <a:cxn ang="0">
                  <a:pos x="0" y="14"/>
                </a:cxn>
                <a:cxn ang="0">
                  <a:pos x="3" y="7"/>
                </a:cxn>
                <a:cxn ang="0">
                  <a:pos x="7" y="2"/>
                </a:cxn>
                <a:cxn ang="0">
                  <a:pos x="12" y="0"/>
                </a:cxn>
                <a:cxn ang="0">
                  <a:pos x="13" y="1"/>
                </a:cxn>
                <a:cxn ang="0">
                  <a:pos x="15" y="4"/>
                </a:cxn>
                <a:cxn ang="0">
                  <a:pos x="19" y="10"/>
                </a:cxn>
                <a:cxn ang="0">
                  <a:pos x="21" y="14"/>
                </a:cxn>
                <a:cxn ang="0">
                  <a:pos x="14" y="22"/>
                </a:cxn>
                <a:cxn ang="0">
                  <a:pos x="15" y="26"/>
                </a:cxn>
                <a:cxn ang="0">
                  <a:pos x="32" y="42"/>
                </a:cxn>
                <a:cxn ang="0">
                  <a:pos x="35" y="44"/>
                </a:cxn>
                <a:cxn ang="0">
                  <a:pos x="43" y="36"/>
                </a:cxn>
                <a:cxn ang="0">
                  <a:pos x="47" y="38"/>
                </a:cxn>
                <a:cxn ang="0">
                  <a:pos x="54" y="42"/>
                </a:cxn>
                <a:cxn ang="0">
                  <a:pos x="57" y="44"/>
                </a:cxn>
                <a:cxn ang="0">
                  <a:pos x="57" y="45"/>
                </a:cxn>
                <a:cxn ang="0">
                  <a:pos x="56" y="51"/>
                </a:cxn>
              </a:cxnLst>
              <a:rect l="0" t="0" r="r" b="b"/>
              <a:pathLst>
                <a:path w="57" h="57">
                  <a:moveTo>
                    <a:pt x="56" y="51"/>
                  </a:moveTo>
                  <a:cubicBezTo>
                    <a:pt x="55" y="53"/>
                    <a:pt x="53" y="54"/>
                    <a:pt x="51" y="55"/>
                  </a:cubicBezTo>
                  <a:cubicBezTo>
                    <a:pt x="49" y="56"/>
                    <a:pt x="46" y="57"/>
                    <a:pt x="43" y="57"/>
                  </a:cubicBezTo>
                  <a:cubicBezTo>
                    <a:pt x="40" y="57"/>
                    <a:pt x="36" y="55"/>
                    <a:pt x="33" y="54"/>
                  </a:cubicBezTo>
                  <a:cubicBezTo>
                    <a:pt x="30" y="53"/>
                    <a:pt x="28" y="52"/>
                    <a:pt x="26" y="51"/>
                  </a:cubicBezTo>
                  <a:cubicBezTo>
                    <a:pt x="19" y="47"/>
                    <a:pt x="11" y="38"/>
                    <a:pt x="7" y="32"/>
                  </a:cubicBezTo>
                  <a:cubicBezTo>
                    <a:pt x="5" y="29"/>
                    <a:pt x="4" y="27"/>
                    <a:pt x="3" y="25"/>
                  </a:cubicBezTo>
                  <a:cubicBezTo>
                    <a:pt x="2" y="21"/>
                    <a:pt x="0" y="18"/>
                    <a:pt x="0" y="14"/>
                  </a:cubicBezTo>
                  <a:cubicBezTo>
                    <a:pt x="0" y="11"/>
                    <a:pt x="1" y="9"/>
                    <a:pt x="3" y="7"/>
                  </a:cubicBezTo>
                  <a:cubicBezTo>
                    <a:pt x="4" y="5"/>
                    <a:pt x="5" y="3"/>
                    <a:pt x="7" y="2"/>
                  </a:cubicBezTo>
                  <a:cubicBezTo>
                    <a:pt x="8" y="1"/>
                    <a:pt x="11" y="0"/>
                    <a:pt x="12" y="0"/>
                  </a:cubicBezTo>
                  <a:cubicBezTo>
                    <a:pt x="13" y="0"/>
                    <a:pt x="13" y="0"/>
                    <a:pt x="13" y="1"/>
                  </a:cubicBezTo>
                  <a:cubicBezTo>
                    <a:pt x="14" y="1"/>
                    <a:pt x="15" y="3"/>
                    <a:pt x="15" y="4"/>
                  </a:cubicBezTo>
                  <a:cubicBezTo>
                    <a:pt x="17" y="6"/>
                    <a:pt x="18" y="8"/>
                    <a:pt x="19" y="10"/>
                  </a:cubicBezTo>
                  <a:cubicBezTo>
                    <a:pt x="20" y="12"/>
                    <a:pt x="21" y="13"/>
                    <a:pt x="21" y="14"/>
                  </a:cubicBezTo>
                  <a:cubicBezTo>
                    <a:pt x="21" y="17"/>
                    <a:pt x="14" y="20"/>
                    <a:pt x="14" y="22"/>
                  </a:cubicBezTo>
                  <a:cubicBezTo>
                    <a:pt x="14" y="23"/>
                    <a:pt x="15" y="25"/>
                    <a:pt x="15" y="26"/>
                  </a:cubicBezTo>
                  <a:cubicBezTo>
                    <a:pt x="19" y="33"/>
                    <a:pt x="24" y="38"/>
                    <a:pt x="32" y="42"/>
                  </a:cubicBezTo>
                  <a:cubicBezTo>
                    <a:pt x="33" y="43"/>
                    <a:pt x="34" y="44"/>
                    <a:pt x="35" y="44"/>
                  </a:cubicBezTo>
                  <a:cubicBezTo>
                    <a:pt x="37" y="44"/>
                    <a:pt x="41" y="36"/>
                    <a:pt x="43" y="36"/>
                  </a:cubicBezTo>
                  <a:cubicBezTo>
                    <a:pt x="45" y="36"/>
                    <a:pt x="46" y="38"/>
                    <a:pt x="47" y="38"/>
                  </a:cubicBezTo>
                  <a:cubicBezTo>
                    <a:pt x="49" y="40"/>
                    <a:pt x="52" y="41"/>
                    <a:pt x="54" y="42"/>
                  </a:cubicBezTo>
                  <a:cubicBezTo>
                    <a:pt x="55" y="43"/>
                    <a:pt x="57" y="43"/>
                    <a:pt x="57" y="44"/>
                  </a:cubicBezTo>
                  <a:cubicBezTo>
                    <a:pt x="57" y="45"/>
                    <a:pt x="57" y="45"/>
                    <a:pt x="57" y="45"/>
                  </a:cubicBezTo>
                  <a:cubicBezTo>
                    <a:pt x="57" y="47"/>
                    <a:pt x="56" y="49"/>
                    <a:pt x="56" y="51"/>
                  </a:cubicBezTo>
                  <a:close/>
                </a:path>
              </a:pathLst>
            </a:custGeom>
            <a:solidFill>
              <a:srgbClr val="303136"/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7" name="Group 33"/>
          <p:cNvGrpSpPr/>
          <p:nvPr/>
        </p:nvGrpSpPr>
        <p:grpSpPr>
          <a:xfrm>
            <a:off x="998945" y="5249276"/>
            <a:ext cx="625361" cy="607457"/>
            <a:chOff x="3428938" y="4190009"/>
            <a:chExt cx="469021" cy="455593"/>
          </a:xfrm>
        </p:grpSpPr>
        <p:sp>
          <p:nvSpPr>
            <p:cNvPr id="28" name="Oval 34"/>
            <p:cNvSpPr>
              <a:spLocks noChangeAspect="1"/>
            </p:cNvSpPr>
            <p:nvPr/>
          </p:nvSpPr>
          <p:spPr>
            <a:xfrm>
              <a:off x="3428938" y="4190009"/>
              <a:ext cx="469021" cy="455593"/>
            </a:xfrm>
            <a:prstGeom prst="ellipse">
              <a:avLst/>
            </a:prstGeom>
            <a:solidFill>
              <a:srgbClr val="B28F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  <p:sp>
          <p:nvSpPr>
            <p:cNvPr id="29" name="Freeform 83"/>
            <p:cNvSpPr>
              <a:spLocks noEditPoints="1"/>
            </p:cNvSpPr>
            <p:nvPr/>
          </p:nvSpPr>
          <p:spPr bwMode="auto">
            <a:xfrm>
              <a:off x="3571129" y="4279327"/>
              <a:ext cx="184638" cy="276957"/>
            </a:xfrm>
            <a:custGeom>
              <a:cxnLst>
                <a:cxn ang="0">
                  <a:pos x="38" y="26"/>
                </a:cxn>
                <a:cxn ang="0">
                  <a:pos x="24" y="55"/>
                </a:cxn>
                <a:cxn ang="0">
                  <a:pos x="20" y="58"/>
                </a:cxn>
                <a:cxn ang="0">
                  <a:pos x="16" y="55"/>
                </a:cxn>
                <a:cxn ang="0">
                  <a:pos x="2" y="26"/>
                </a:cxn>
                <a:cxn ang="0">
                  <a:pos x="0" y="19"/>
                </a:cxn>
                <a:cxn ang="0">
                  <a:pos x="20" y="0"/>
                </a:cxn>
                <a:cxn ang="0">
                  <a:pos x="39" y="19"/>
                </a:cxn>
                <a:cxn ang="0">
                  <a:pos x="38" y="26"/>
                </a:cxn>
                <a:cxn ang="0">
                  <a:pos x="20" y="9"/>
                </a:cxn>
                <a:cxn ang="0">
                  <a:pos x="10" y="19"/>
                </a:cxn>
                <a:cxn ang="0">
                  <a:pos x="20" y="29"/>
                </a:cxn>
                <a:cxn ang="0">
                  <a:pos x="30" y="19"/>
                </a:cxn>
                <a:cxn ang="0">
                  <a:pos x="20" y="9"/>
                </a:cxn>
              </a:cxnLst>
              <a:rect l="0" t="0" r="r" b="b"/>
              <a:pathLst>
                <a:path w="39" h="57">
                  <a:moveTo>
                    <a:pt x="38" y="26"/>
                  </a:moveTo>
                  <a:cubicBezTo>
                    <a:pt x="24" y="55"/>
                    <a:pt x="24" y="55"/>
                    <a:pt x="24" y="55"/>
                  </a:cubicBezTo>
                  <a:cubicBezTo>
                    <a:pt x="23" y="57"/>
                    <a:pt x="22" y="58"/>
                    <a:pt x="20" y="58"/>
                  </a:cubicBezTo>
                  <a:cubicBezTo>
                    <a:pt x="18" y="58"/>
                    <a:pt x="16" y="57"/>
                    <a:pt x="16" y="55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1" y="24"/>
                    <a:pt x="0" y="21"/>
                    <a:pt x="0" y="19"/>
                  </a:cubicBezTo>
                  <a:cubicBezTo>
                    <a:pt x="0" y="8"/>
                    <a:pt x="9" y="0"/>
                    <a:pt x="20" y="0"/>
                  </a:cubicBezTo>
                  <a:cubicBezTo>
                    <a:pt x="31" y="0"/>
                    <a:pt x="39" y="8"/>
                    <a:pt x="39" y="19"/>
                  </a:cubicBezTo>
                  <a:cubicBezTo>
                    <a:pt x="39" y="21"/>
                    <a:pt x="39" y="24"/>
                    <a:pt x="38" y="26"/>
                  </a:cubicBezTo>
                  <a:close/>
                  <a:moveTo>
                    <a:pt x="20" y="9"/>
                  </a:moveTo>
                  <a:cubicBezTo>
                    <a:pt x="15" y="9"/>
                    <a:pt x="10" y="14"/>
                    <a:pt x="10" y="19"/>
                  </a:cubicBezTo>
                  <a:cubicBezTo>
                    <a:pt x="10" y="24"/>
                    <a:pt x="15" y="29"/>
                    <a:pt x="20" y="29"/>
                  </a:cubicBezTo>
                  <a:cubicBezTo>
                    <a:pt x="25" y="29"/>
                    <a:pt x="30" y="24"/>
                    <a:pt x="30" y="19"/>
                  </a:cubicBezTo>
                  <a:cubicBezTo>
                    <a:pt x="30" y="14"/>
                    <a:pt x="25" y="9"/>
                    <a:pt x="20" y="9"/>
                  </a:cubicBezTo>
                  <a:close/>
                </a:path>
              </a:pathLst>
            </a:custGeom>
            <a:solidFill>
              <a:srgbClr val="303136"/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0" name="Group 36"/>
          <p:cNvGrpSpPr/>
          <p:nvPr/>
        </p:nvGrpSpPr>
        <p:grpSpPr>
          <a:xfrm>
            <a:off x="998945" y="3401022"/>
            <a:ext cx="625361" cy="607457"/>
            <a:chOff x="6299532" y="3384456"/>
            <a:chExt cx="469021" cy="455593"/>
          </a:xfrm>
        </p:grpSpPr>
        <p:sp>
          <p:nvSpPr>
            <p:cNvPr id="31" name="Oval 37"/>
            <p:cNvSpPr>
              <a:spLocks noChangeAspect="1"/>
            </p:cNvSpPr>
            <p:nvPr/>
          </p:nvSpPr>
          <p:spPr>
            <a:xfrm>
              <a:off x="6299532" y="3384456"/>
              <a:ext cx="469021" cy="455593"/>
            </a:xfrm>
            <a:prstGeom prst="ellipse">
              <a:avLst/>
            </a:prstGeom>
            <a:solidFill>
              <a:srgbClr val="B28F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  <p:sp>
          <p:nvSpPr>
            <p:cNvPr id="32" name="Freeform 36"/>
            <p:cNvSpPr>
              <a:spLocks noEditPoints="1"/>
            </p:cNvSpPr>
            <p:nvPr/>
          </p:nvSpPr>
          <p:spPr bwMode="auto">
            <a:xfrm>
              <a:off x="6435895" y="3505670"/>
              <a:ext cx="196295" cy="213164"/>
            </a:xfrm>
            <a:custGeom>
              <a:cxnLst>
                <a:cxn ang="0">
                  <a:pos x="55" y="64"/>
                </a:cxn>
                <a:cxn ang="0">
                  <a:pos x="0" y="59"/>
                </a:cxn>
                <a:cxn ang="0">
                  <a:pos x="4" y="9"/>
                </a:cxn>
                <a:cxn ang="0">
                  <a:pos x="9" y="5"/>
                </a:cxn>
                <a:cxn ang="0">
                  <a:pos x="17" y="0"/>
                </a:cxn>
                <a:cxn ang="0">
                  <a:pos x="23" y="9"/>
                </a:cxn>
                <a:cxn ang="0">
                  <a:pos x="36" y="5"/>
                </a:cxn>
                <a:cxn ang="0">
                  <a:pos x="44" y="0"/>
                </a:cxn>
                <a:cxn ang="0">
                  <a:pos x="50" y="9"/>
                </a:cxn>
                <a:cxn ang="0">
                  <a:pos x="59" y="13"/>
                </a:cxn>
                <a:cxn ang="0">
                  <a:pos x="15" y="33"/>
                </a:cxn>
                <a:cxn ang="0">
                  <a:pos x="4" y="23"/>
                </a:cxn>
                <a:cxn ang="0">
                  <a:pos x="15" y="33"/>
                </a:cxn>
                <a:cxn ang="0">
                  <a:pos x="15" y="35"/>
                </a:cxn>
                <a:cxn ang="0">
                  <a:pos x="4" y="47"/>
                </a:cxn>
                <a:cxn ang="0">
                  <a:pos x="15" y="59"/>
                </a:cxn>
                <a:cxn ang="0">
                  <a:pos x="4" y="49"/>
                </a:cxn>
                <a:cxn ang="0">
                  <a:pos x="15" y="59"/>
                </a:cxn>
                <a:cxn ang="0">
                  <a:pos x="17" y="4"/>
                </a:cxn>
                <a:cxn ang="0">
                  <a:pos x="13" y="5"/>
                </a:cxn>
                <a:cxn ang="0">
                  <a:pos x="15" y="17"/>
                </a:cxn>
                <a:cxn ang="0">
                  <a:pos x="18" y="16"/>
                </a:cxn>
                <a:cxn ang="0">
                  <a:pos x="28" y="33"/>
                </a:cxn>
                <a:cxn ang="0">
                  <a:pos x="17" y="23"/>
                </a:cxn>
                <a:cxn ang="0">
                  <a:pos x="28" y="33"/>
                </a:cxn>
                <a:cxn ang="0">
                  <a:pos x="28" y="35"/>
                </a:cxn>
                <a:cxn ang="0">
                  <a:pos x="17" y="47"/>
                </a:cxn>
                <a:cxn ang="0">
                  <a:pos x="28" y="59"/>
                </a:cxn>
                <a:cxn ang="0">
                  <a:pos x="17" y="49"/>
                </a:cxn>
                <a:cxn ang="0">
                  <a:pos x="28" y="59"/>
                </a:cxn>
                <a:cxn ang="0">
                  <a:pos x="42" y="23"/>
                </a:cxn>
                <a:cxn ang="0">
                  <a:pos x="31" y="33"/>
                </a:cxn>
                <a:cxn ang="0">
                  <a:pos x="42" y="47"/>
                </a:cxn>
                <a:cxn ang="0">
                  <a:pos x="31" y="35"/>
                </a:cxn>
                <a:cxn ang="0">
                  <a:pos x="42" y="47"/>
                </a:cxn>
                <a:cxn ang="0">
                  <a:pos x="42" y="49"/>
                </a:cxn>
                <a:cxn ang="0">
                  <a:pos x="31" y="59"/>
                </a:cxn>
                <a:cxn ang="0">
                  <a:pos x="45" y="5"/>
                </a:cxn>
                <a:cxn ang="0">
                  <a:pos x="42" y="4"/>
                </a:cxn>
                <a:cxn ang="0">
                  <a:pos x="41" y="16"/>
                </a:cxn>
                <a:cxn ang="0">
                  <a:pos x="44" y="17"/>
                </a:cxn>
                <a:cxn ang="0">
                  <a:pos x="45" y="5"/>
                </a:cxn>
                <a:cxn ang="0">
                  <a:pos x="55" y="23"/>
                </a:cxn>
                <a:cxn ang="0">
                  <a:pos x="44" y="33"/>
                </a:cxn>
                <a:cxn ang="0">
                  <a:pos x="55" y="47"/>
                </a:cxn>
                <a:cxn ang="0">
                  <a:pos x="44" y="35"/>
                </a:cxn>
                <a:cxn ang="0">
                  <a:pos x="55" y="47"/>
                </a:cxn>
                <a:cxn ang="0">
                  <a:pos x="55" y="49"/>
                </a:cxn>
                <a:cxn ang="0">
                  <a:pos x="44" y="59"/>
                </a:cxn>
              </a:cxnLst>
              <a:rect l="0" t="0" r="r" b="b"/>
              <a:pathLst>
                <a:path w="59" h="64">
                  <a:moveTo>
                    <a:pt x="59" y="59"/>
                  </a:moveTo>
                  <a:cubicBezTo>
                    <a:pt x="59" y="62"/>
                    <a:pt x="57" y="64"/>
                    <a:pt x="55" y="64"/>
                  </a:cubicBezTo>
                  <a:cubicBezTo>
                    <a:pt x="4" y="64"/>
                    <a:pt x="4" y="64"/>
                    <a:pt x="4" y="64"/>
                  </a:cubicBezTo>
                  <a:cubicBezTo>
                    <a:pt x="2" y="64"/>
                    <a:pt x="0" y="62"/>
                    <a:pt x="0" y="59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1"/>
                    <a:pt x="2" y="9"/>
                    <a:pt x="4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2"/>
                    <a:pt x="11" y="0"/>
                    <a:pt x="15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20" y="0"/>
                    <a:pt x="23" y="2"/>
                    <a:pt x="23" y="5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6" y="2"/>
                    <a:pt x="39" y="0"/>
                    <a:pt x="42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7" y="0"/>
                    <a:pt x="50" y="2"/>
                    <a:pt x="50" y="5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5" y="9"/>
                    <a:pt x="55" y="9"/>
                    <a:pt x="55" y="9"/>
                  </a:cubicBezTo>
                  <a:cubicBezTo>
                    <a:pt x="57" y="9"/>
                    <a:pt x="59" y="11"/>
                    <a:pt x="59" y="13"/>
                  </a:cubicBezTo>
                  <a:lnTo>
                    <a:pt x="59" y="59"/>
                  </a:lnTo>
                  <a:close/>
                  <a:moveTo>
                    <a:pt x="15" y="33"/>
                  </a:moveTo>
                  <a:cubicBezTo>
                    <a:pt x="15" y="23"/>
                    <a:pt x="15" y="23"/>
                    <a:pt x="15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33"/>
                    <a:pt x="4" y="33"/>
                    <a:pt x="4" y="33"/>
                  </a:cubicBezTo>
                  <a:lnTo>
                    <a:pt x="15" y="33"/>
                  </a:lnTo>
                  <a:close/>
                  <a:moveTo>
                    <a:pt x="15" y="47"/>
                  </a:moveTo>
                  <a:cubicBezTo>
                    <a:pt x="15" y="35"/>
                    <a:pt x="15" y="35"/>
                    <a:pt x="15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47"/>
                    <a:pt x="4" y="47"/>
                    <a:pt x="4" y="47"/>
                  </a:cubicBezTo>
                  <a:lnTo>
                    <a:pt x="15" y="47"/>
                  </a:lnTo>
                  <a:close/>
                  <a:moveTo>
                    <a:pt x="15" y="59"/>
                  </a:moveTo>
                  <a:cubicBezTo>
                    <a:pt x="15" y="49"/>
                    <a:pt x="15" y="49"/>
                    <a:pt x="15" y="49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4" y="59"/>
                    <a:pt x="4" y="59"/>
                    <a:pt x="4" y="59"/>
                  </a:cubicBezTo>
                  <a:lnTo>
                    <a:pt x="15" y="59"/>
                  </a:lnTo>
                  <a:close/>
                  <a:moveTo>
                    <a:pt x="18" y="5"/>
                  </a:moveTo>
                  <a:cubicBezTo>
                    <a:pt x="18" y="5"/>
                    <a:pt x="18" y="4"/>
                    <a:pt x="17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4" y="4"/>
                    <a:pt x="13" y="5"/>
                    <a:pt x="13" y="5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4" y="17"/>
                    <a:pt x="15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8" y="17"/>
                    <a:pt x="18" y="16"/>
                    <a:pt x="18" y="16"/>
                  </a:cubicBezTo>
                  <a:lnTo>
                    <a:pt x="18" y="5"/>
                  </a:lnTo>
                  <a:close/>
                  <a:moveTo>
                    <a:pt x="28" y="33"/>
                  </a:moveTo>
                  <a:cubicBezTo>
                    <a:pt x="28" y="23"/>
                    <a:pt x="28" y="23"/>
                    <a:pt x="28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7" y="33"/>
                    <a:pt x="17" y="33"/>
                    <a:pt x="17" y="33"/>
                  </a:cubicBezTo>
                  <a:lnTo>
                    <a:pt x="28" y="33"/>
                  </a:lnTo>
                  <a:close/>
                  <a:moveTo>
                    <a:pt x="28" y="47"/>
                  </a:moveTo>
                  <a:cubicBezTo>
                    <a:pt x="28" y="35"/>
                    <a:pt x="28" y="35"/>
                    <a:pt x="28" y="35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7" y="47"/>
                    <a:pt x="17" y="47"/>
                    <a:pt x="17" y="47"/>
                  </a:cubicBezTo>
                  <a:lnTo>
                    <a:pt x="28" y="47"/>
                  </a:lnTo>
                  <a:close/>
                  <a:moveTo>
                    <a:pt x="28" y="59"/>
                  </a:moveTo>
                  <a:cubicBezTo>
                    <a:pt x="28" y="49"/>
                    <a:pt x="28" y="49"/>
                    <a:pt x="28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59"/>
                    <a:pt x="17" y="59"/>
                    <a:pt x="17" y="59"/>
                  </a:cubicBezTo>
                  <a:lnTo>
                    <a:pt x="28" y="59"/>
                  </a:lnTo>
                  <a:close/>
                  <a:moveTo>
                    <a:pt x="42" y="33"/>
                  </a:moveTo>
                  <a:cubicBezTo>
                    <a:pt x="42" y="23"/>
                    <a:pt x="42" y="23"/>
                    <a:pt x="42" y="23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1" y="33"/>
                    <a:pt x="31" y="33"/>
                    <a:pt x="31" y="33"/>
                  </a:cubicBezTo>
                  <a:lnTo>
                    <a:pt x="42" y="33"/>
                  </a:lnTo>
                  <a:close/>
                  <a:moveTo>
                    <a:pt x="42" y="47"/>
                  </a:moveTo>
                  <a:cubicBezTo>
                    <a:pt x="42" y="35"/>
                    <a:pt x="42" y="35"/>
                    <a:pt x="42" y="35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1" y="47"/>
                    <a:pt x="31" y="47"/>
                    <a:pt x="31" y="47"/>
                  </a:cubicBezTo>
                  <a:lnTo>
                    <a:pt x="42" y="47"/>
                  </a:lnTo>
                  <a:close/>
                  <a:moveTo>
                    <a:pt x="42" y="59"/>
                  </a:moveTo>
                  <a:cubicBezTo>
                    <a:pt x="42" y="49"/>
                    <a:pt x="42" y="49"/>
                    <a:pt x="42" y="49"/>
                  </a:cubicBezTo>
                  <a:cubicBezTo>
                    <a:pt x="31" y="49"/>
                    <a:pt x="31" y="49"/>
                    <a:pt x="31" y="49"/>
                  </a:cubicBezTo>
                  <a:cubicBezTo>
                    <a:pt x="31" y="59"/>
                    <a:pt x="31" y="59"/>
                    <a:pt x="31" y="59"/>
                  </a:cubicBezTo>
                  <a:lnTo>
                    <a:pt x="42" y="59"/>
                  </a:lnTo>
                  <a:close/>
                  <a:moveTo>
                    <a:pt x="45" y="5"/>
                  </a:moveTo>
                  <a:cubicBezTo>
                    <a:pt x="45" y="5"/>
                    <a:pt x="45" y="4"/>
                    <a:pt x="44" y="4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1" y="4"/>
                    <a:pt x="41" y="5"/>
                    <a:pt x="41" y="5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41" y="16"/>
                    <a:pt x="41" y="17"/>
                    <a:pt x="42" y="17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5" y="17"/>
                    <a:pt x="45" y="16"/>
                    <a:pt x="45" y="16"/>
                  </a:cubicBezTo>
                  <a:lnTo>
                    <a:pt x="45" y="5"/>
                  </a:lnTo>
                  <a:close/>
                  <a:moveTo>
                    <a:pt x="55" y="33"/>
                  </a:moveTo>
                  <a:cubicBezTo>
                    <a:pt x="55" y="23"/>
                    <a:pt x="55" y="23"/>
                    <a:pt x="55" y="23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4" y="33"/>
                    <a:pt x="44" y="33"/>
                    <a:pt x="44" y="33"/>
                  </a:cubicBezTo>
                  <a:lnTo>
                    <a:pt x="55" y="33"/>
                  </a:lnTo>
                  <a:close/>
                  <a:moveTo>
                    <a:pt x="55" y="47"/>
                  </a:moveTo>
                  <a:cubicBezTo>
                    <a:pt x="55" y="35"/>
                    <a:pt x="55" y="35"/>
                    <a:pt x="55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47"/>
                    <a:pt x="44" y="47"/>
                    <a:pt x="44" y="47"/>
                  </a:cubicBezTo>
                  <a:lnTo>
                    <a:pt x="55" y="47"/>
                  </a:lnTo>
                  <a:close/>
                  <a:moveTo>
                    <a:pt x="55" y="59"/>
                  </a:moveTo>
                  <a:cubicBezTo>
                    <a:pt x="55" y="49"/>
                    <a:pt x="55" y="49"/>
                    <a:pt x="55" y="49"/>
                  </a:cubicBezTo>
                  <a:cubicBezTo>
                    <a:pt x="44" y="49"/>
                    <a:pt x="44" y="49"/>
                    <a:pt x="44" y="49"/>
                  </a:cubicBezTo>
                  <a:cubicBezTo>
                    <a:pt x="44" y="59"/>
                    <a:pt x="44" y="59"/>
                    <a:pt x="44" y="59"/>
                  </a:cubicBezTo>
                  <a:lnTo>
                    <a:pt x="55" y="59"/>
                  </a:lnTo>
                  <a:close/>
                </a:path>
              </a:pathLst>
            </a:custGeom>
            <a:solidFill>
              <a:srgbClr val="303136"/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3" name="Group 39"/>
          <p:cNvGrpSpPr/>
          <p:nvPr/>
        </p:nvGrpSpPr>
        <p:grpSpPr>
          <a:xfrm>
            <a:off x="1005056" y="4265344"/>
            <a:ext cx="625361" cy="607457"/>
            <a:chOff x="630683" y="4190009"/>
            <a:chExt cx="469021" cy="455593"/>
          </a:xfrm>
        </p:grpSpPr>
        <p:sp>
          <p:nvSpPr>
            <p:cNvPr id="34" name="Oval 40"/>
            <p:cNvSpPr>
              <a:spLocks noChangeAspect="1"/>
            </p:cNvSpPr>
            <p:nvPr/>
          </p:nvSpPr>
          <p:spPr>
            <a:xfrm>
              <a:off x="630683" y="4190009"/>
              <a:ext cx="469021" cy="455593"/>
            </a:xfrm>
            <a:prstGeom prst="ellipse">
              <a:avLst/>
            </a:prstGeom>
            <a:solidFill>
              <a:srgbClr val="B28F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  <p:sp>
          <p:nvSpPr>
            <p:cNvPr id="35" name="Freeform 103"/>
            <p:cNvSpPr>
              <a:spLocks noEditPoints="1"/>
            </p:cNvSpPr>
            <p:nvPr/>
          </p:nvSpPr>
          <p:spPr bwMode="auto">
            <a:xfrm>
              <a:off x="765181" y="4270535"/>
              <a:ext cx="200025" cy="294541"/>
            </a:xfrm>
            <a:custGeom>
              <a:cxnLst>
                <a:cxn ang="0">
                  <a:pos x="37" y="29"/>
                </a:cxn>
                <a:cxn ang="0">
                  <a:pos x="31" y="41"/>
                </a:cxn>
                <a:cxn ang="0">
                  <a:pos x="33" y="44"/>
                </a:cxn>
                <a:cxn ang="0">
                  <a:pos x="32" y="47"/>
                </a:cxn>
                <a:cxn ang="0">
                  <a:pos x="33" y="49"/>
                </a:cxn>
                <a:cxn ang="0">
                  <a:pos x="31" y="53"/>
                </a:cxn>
                <a:cxn ang="0">
                  <a:pos x="31" y="54"/>
                </a:cxn>
                <a:cxn ang="0">
                  <a:pos x="27" y="58"/>
                </a:cxn>
                <a:cxn ang="0">
                  <a:pos x="21" y="62"/>
                </a:cxn>
                <a:cxn ang="0">
                  <a:pos x="15" y="58"/>
                </a:cxn>
                <a:cxn ang="0">
                  <a:pos x="11" y="54"/>
                </a:cxn>
                <a:cxn ang="0">
                  <a:pos x="11" y="53"/>
                </a:cxn>
                <a:cxn ang="0">
                  <a:pos x="9" y="49"/>
                </a:cxn>
                <a:cxn ang="0">
                  <a:pos x="10" y="47"/>
                </a:cxn>
                <a:cxn ang="0">
                  <a:pos x="9" y="44"/>
                </a:cxn>
                <a:cxn ang="0">
                  <a:pos x="11" y="41"/>
                </a:cxn>
                <a:cxn ang="0">
                  <a:pos x="5" y="29"/>
                </a:cxn>
                <a:cxn ang="0">
                  <a:pos x="0" y="18"/>
                </a:cxn>
                <a:cxn ang="0">
                  <a:pos x="21" y="0"/>
                </a:cxn>
                <a:cxn ang="0">
                  <a:pos x="42" y="18"/>
                </a:cxn>
                <a:cxn ang="0">
                  <a:pos x="37" y="29"/>
                </a:cxn>
                <a:cxn ang="0">
                  <a:pos x="21" y="6"/>
                </a:cxn>
                <a:cxn ang="0">
                  <a:pos x="6" y="18"/>
                </a:cxn>
                <a:cxn ang="0">
                  <a:pos x="8" y="26"/>
                </a:cxn>
                <a:cxn ang="0">
                  <a:pos x="11" y="28"/>
                </a:cxn>
                <a:cxn ang="0">
                  <a:pos x="16" y="40"/>
                </a:cxn>
                <a:cxn ang="0">
                  <a:pos x="26" y="40"/>
                </a:cxn>
                <a:cxn ang="0">
                  <a:pos x="31" y="28"/>
                </a:cxn>
                <a:cxn ang="0">
                  <a:pos x="34" y="26"/>
                </a:cxn>
                <a:cxn ang="0">
                  <a:pos x="36" y="18"/>
                </a:cxn>
                <a:cxn ang="0">
                  <a:pos x="21" y="6"/>
                </a:cxn>
                <a:cxn ang="0">
                  <a:pos x="29" y="20"/>
                </a:cxn>
                <a:cxn ang="0">
                  <a:pos x="27" y="18"/>
                </a:cxn>
                <a:cxn ang="0">
                  <a:pos x="21" y="15"/>
                </a:cxn>
                <a:cxn ang="0">
                  <a:pos x="20" y="13"/>
                </a:cxn>
                <a:cxn ang="0">
                  <a:pos x="21" y="12"/>
                </a:cxn>
                <a:cxn ang="0">
                  <a:pos x="30" y="18"/>
                </a:cxn>
                <a:cxn ang="0">
                  <a:pos x="29" y="20"/>
                </a:cxn>
              </a:cxnLst>
              <a:rect l="0" t="0" r="r" b="b"/>
              <a:pathLst>
                <a:path w="42" h="62">
                  <a:moveTo>
                    <a:pt x="37" y="29"/>
                  </a:moveTo>
                  <a:cubicBezTo>
                    <a:pt x="35" y="32"/>
                    <a:pt x="31" y="37"/>
                    <a:pt x="31" y="41"/>
                  </a:cubicBezTo>
                  <a:cubicBezTo>
                    <a:pt x="32" y="42"/>
                    <a:pt x="33" y="43"/>
                    <a:pt x="33" y="44"/>
                  </a:cubicBezTo>
                  <a:cubicBezTo>
                    <a:pt x="33" y="45"/>
                    <a:pt x="32" y="46"/>
                    <a:pt x="32" y="47"/>
                  </a:cubicBezTo>
                  <a:cubicBezTo>
                    <a:pt x="32" y="47"/>
                    <a:pt x="33" y="48"/>
                    <a:pt x="33" y="49"/>
                  </a:cubicBezTo>
                  <a:cubicBezTo>
                    <a:pt x="33" y="51"/>
                    <a:pt x="32" y="52"/>
                    <a:pt x="31" y="53"/>
                  </a:cubicBezTo>
                  <a:cubicBezTo>
                    <a:pt x="31" y="53"/>
                    <a:pt x="31" y="54"/>
                    <a:pt x="31" y="54"/>
                  </a:cubicBezTo>
                  <a:cubicBezTo>
                    <a:pt x="31" y="57"/>
                    <a:pt x="29" y="58"/>
                    <a:pt x="27" y="58"/>
                  </a:cubicBezTo>
                  <a:cubicBezTo>
                    <a:pt x="26" y="61"/>
                    <a:pt x="24" y="62"/>
                    <a:pt x="21" y="62"/>
                  </a:cubicBezTo>
                  <a:cubicBezTo>
                    <a:pt x="19" y="62"/>
                    <a:pt x="16" y="61"/>
                    <a:pt x="15" y="58"/>
                  </a:cubicBezTo>
                  <a:cubicBezTo>
                    <a:pt x="13" y="58"/>
                    <a:pt x="11" y="57"/>
                    <a:pt x="11" y="54"/>
                  </a:cubicBezTo>
                  <a:cubicBezTo>
                    <a:pt x="11" y="54"/>
                    <a:pt x="11" y="53"/>
                    <a:pt x="11" y="53"/>
                  </a:cubicBezTo>
                  <a:cubicBezTo>
                    <a:pt x="10" y="52"/>
                    <a:pt x="9" y="51"/>
                    <a:pt x="9" y="49"/>
                  </a:cubicBezTo>
                  <a:cubicBezTo>
                    <a:pt x="9" y="48"/>
                    <a:pt x="10" y="47"/>
                    <a:pt x="10" y="47"/>
                  </a:cubicBezTo>
                  <a:cubicBezTo>
                    <a:pt x="10" y="46"/>
                    <a:pt x="9" y="45"/>
                    <a:pt x="9" y="44"/>
                  </a:cubicBezTo>
                  <a:cubicBezTo>
                    <a:pt x="9" y="43"/>
                    <a:pt x="10" y="42"/>
                    <a:pt x="11" y="41"/>
                  </a:cubicBezTo>
                  <a:cubicBezTo>
                    <a:pt x="11" y="37"/>
                    <a:pt x="7" y="32"/>
                    <a:pt x="5" y="29"/>
                  </a:cubicBezTo>
                  <a:cubicBezTo>
                    <a:pt x="2" y="26"/>
                    <a:pt x="0" y="23"/>
                    <a:pt x="0" y="18"/>
                  </a:cubicBezTo>
                  <a:cubicBezTo>
                    <a:pt x="0" y="8"/>
                    <a:pt x="11" y="0"/>
                    <a:pt x="21" y="0"/>
                  </a:cubicBezTo>
                  <a:cubicBezTo>
                    <a:pt x="31" y="0"/>
                    <a:pt x="42" y="8"/>
                    <a:pt x="42" y="18"/>
                  </a:cubicBezTo>
                  <a:cubicBezTo>
                    <a:pt x="42" y="23"/>
                    <a:pt x="40" y="26"/>
                    <a:pt x="37" y="29"/>
                  </a:cubicBezTo>
                  <a:close/>
                  <a:moveTo>
                    <a:pt x="21" y="6"/>
                  </a:moveTo>
                  <a:cubicBezTo>
                    <a:pt x="14" y="6"/>
                    <a:pt x="6" y="10"/>
                    <a:pt x="6" y="18"/>
                  </a:cubicBezTo>
                  <a:cubicBezTo>
                    <a:pt x="6" y="21"/>
                    <a:pt x="7" y="24"/>
                    <a:pt x="8" y="26"/>
                  </a:cubicBezTo>
                  <a:cubicBezTo>
                    <a:pt x="9" y="27"/>
                    <a:pt x="10" y="27"/>
                    <a:pt x="11" y="28"/>
                  </a:cubicBezTo>
                  <a:cubicBezTo>
                    <a:pt x="14" y="32"/>
                    <a:pt x="16" y="36"/>
                    <a:pt x="16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6" y="36"/>
                    <a:pt x="28" y="32"/>
                    <a:pt x="31" y="28"/>
                  </a:cubicBezTo>
                  <a:cubicBezTo>
                    <a:pt x="32" y="27"/>
                    <a:pt x="33" y="27"/>
                    <a:pt x="34" y="26"/>
                  </a:cubicBezTo>
                  <a:cubicBezTo>
                    <a:pt x="35" y="24"/>
                    <a:pt x="36" y="21"/>
                    <a:pt x="36" y="18"/>
                  </a:cubicBezTo>
                  <a:cubicBezTo>
                    <a:pt x="36" y="10"/>
                    <a:pt x="28" y="6"/>
                    <a:pt x="21" y="6"/>
                  </a:cubicBezTo>
                  <a:close/>
                  <a:moveTo>
                    <a:pt x="29" y="20"/>
                  </a:moveTo>
                  <a:cubicBezTo>
                    <a:pt x="28" y="20"/>
                    <a:pt x="27" y="19"/>
                    <a:pt x="27" y="18"/>
                  </a:cubicBezTo>
                  <a:cubicBezTo>
                    <a:pt x="27" y="16"/>
                    <a:pt x="23" y="15"/>
                    <a:pt x="21" y="15"/>
                  </a:cubicBezTo>
                  <a:cubicBezTo>
                    <a:pt x="20" y="15"/>
                    <a:pt x="20" y="14"/>
                    <a:pt x="20" y="13"/>
                  </a:cubicBezTo>
                  <a:cubicBezTo>
                    <a:pt x="20" y="13"/>
                    <a:pt x="20" y="12"/>
                    <a:pt x="21" y="12"/>
                  </a:cubicBezTo>
                  <a:cubicBezTo>
                    <a:pt x="25" y="12"/>
                    <a:pt x="30" y="14"/>
                    <a:pt x="30" y="18"/>
                  </a:cubicBezTo>
                  <a:cubicBezTo>
                    <a:pt x="30" y="19"/>
                    <a:pt x="29" y="20"/>
                    <a:pt x="29" y="20"/>
                  </a:cubicBezTo>
                  <a:close/>
                </a:path>
              </a:pathLst>
            </a:custGeom>
            <a:solidFill>
              <a:srgbClr val="303136"/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Group 42"/>
          <p:cNvGrpSpPr/>
          <p:nvPr/>
        </p:nvGrpSpPr>
        <p:grpSpPr>
          <a:xfrm>
            <a:off x="998945" y="2566648"/>
            <a:ext cx="625361" cy="607457"/>
            <a:chOff x="3425803" y="3384456"/>
            <a:chExt cx="469021" cy="455593"/>
          </a:xfrm>
        </p:grpSpPr>
        <p:sp>
          <p:nvSpPr>
            <p:cNvPr id="37" name="Oval 43"/>
            <p:cNvSpPr>
              <a:spLocks noChangeAspect="1"/>
            </p:cNvSpPr>
            <p:nvPr/>
          </p:nvSpPr>
          <p:spPr>
            <a:xfrm>
              <a:off x="3425803" y="3384456"/>
              <a:ext cx="469021" cy="455593"/>
            </a:xfrm>
            <a:prstGeom prst="ellipse">
              <a:avLst/>
            </a:prstGeom>
            <a:solidFill>
              <a:srgbClr val="B28F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  <p:sp>
          <p:nvSpPr>
            <p:cNvPr id="38" name="Freeform 5"/>
            <p:cNvSpPr>
              <a:spLocks noEditPoints="1"/>
            </p:cNvSpPr>
            <p:nvPr/>
          </p:nvSpPr>
          <p:spPr bwMode="auto">
            <a:xfrm>
              <a:off x="3520613" y="3471340"/>
              <a:ext cx="279400" cy="279400"/>
            </a:xfrm>
            <a:custGeom>
              <a:cxnLst>
                <a:cxn ang="0">
                  <a:pos x="0" y="192"/>
                </a:cxn>
                <a:cxn ang="0">
                  <a:pos x="255" y="135"/>
                </a:cxn>
                <a:cxn ang="0">
                  <a:pos x="277" y="122"/>
                </a:cxn>
                <a:cxn ang="0">
                  <a:pos x="303" y="116"/>
                </a:cxn>
                <a:cxn ang="0">
                  <a:pos x="296" y="105"/>
                </a:cxn>
                <a:cxn ang="0">
                  <a:pos x="278" y="89"/>
                </a:cxn>
                <a:cxn ang="0">
                  <a:pos x="265" y="90"/>
                </a:cxn>
                <a:cxn ang="0">
                  <a:pos x="256" y="82"/>
                </a:cxn>
                <a:cxn ang="0">
                  <a:pos x="231" y="73"/>
                </a:cxn>
                <a:cxn ang="0">
                  <a:pos x="234" y="98"/>
                </a:cxn>
                <a:cxn ang="0">
                  <a:pos x="224" y="118"/>
                </a:cxn>
                <a:cxn ang="0">
                  <a:pos x="205" y="103"/>
                </a:cxn>
                <a:cxn ang="0">
                  <a:pos x="175" y="89"/>
                </a:cxn>
                <a:cxn ang="0">
                  <a:pos x="183" y="68"/>
                </a:cxn>
                <a:cxn ang="0">
                  <a:pos x="212" y="58"/>
                </a:cxn>
                <a:cxn ang="0">
                  <a:pos x="207" y="47"/>
                </a:cxn>
                <a:cxn ang="0">
                  <a:pos x="188" y="50"/>
                </a:cxn>
                <a:cxn ang="0">
                  <a:pos x="168" y="37"/>
                </a:cxn>
                <a:cxn ang="0">
                  <a:pos x="171" y="52"/>
                </a:cxn>
                <a:cxn ang="0">
                  <a:pos x="157" y="52"/>
                </a:cxn>
                <a:cxn ang="0">
                  <a:pos x="141" y="40"/>
                </a:cxn>
                <a:cxn ang="0">
                  <a:pos x="126" y="47"/>
                </a:cxn>
                <a:cxn ang="0">
                  <a:pos x="143" y="51"/>
                </a:cxn>
                <a:cxn ang="0">
                  <a:pos x="131" y="58"/>
                </a:cxn>
                <a:cxn ang="0">
                  <a:pos x="56" y="107"/>
                </a:cxn>
                <a:cxn ang="0">
                  <a:pos x="65" y="118"/>
                </a:cxn>
                <a:cxn ang="0">
                  <a:pos x="79" y="135"/>
                </a:cxn>
                <a:cxn ang="0">
                  <a:pos x="74" y="158"/>
                </a:cxn>
                <a:cxn ang="0">
                  <a:pos x="88" y="185"/>
                </a:cxn>
                <a:cxn ang="0">
                  <a:pos x="108" y="214"/>
                </a:cxn>
                <a:cxn ang="0">
                  <a:pos x="118" y="227"/>
                </a:cxn>
                <a:cxn ang="0">
                  <a:pos x="105" y="197"/>
                </a:cxn>
                <a:cxn ang="0">
                  <a:pos x="125" y="225"/>
                </a:cxn>
                <a:cxn ang="0">
                  <a:pos x="150" y="255"/>
                </a:cxn>
                <a:cxn ang="0">
                  <a:pos x="184" y="269"/>
                </a:cxn>
                <a:cxn ang="0">
                  <a:pos x="213" y="290"/>
                </a:cxn>
                <a:cxn ang="0">
                  <a:pos x="224" y="288"/>
                </a:cxn>
                <a:cxn ang="0">
                  <a:pos x="212" y="268"/>
                </a:cxn>
                <a:cxn ang="0">
                  <a:pos x="197" y="262"/>
                </a:cxn>
                <a:cxn ang="0">
                  <a:pos x="194" y="239"/>
                </a:cxn>
                <a:cxn ang="0">
                  <a:pos x="171" y="250"/>
                </a:cxn>
                <a:cxn ang="0">
                  <a:pos x="168" y="210"/>
                </a:cxn>
                <a:cxn ang="0">
                  <a:pos x="184" y="206"/>
                </a:cxn>
                <a:cxn ang="0">
                  <a:pos x="196" y="202"/>
                </a:cxn>
                <a:cxn ang="0">
                  <a:pos x="214" y="211"/>
                </a:cxn>
                <a:cxn ang="0">
                  <a:pos x="221" y="205"/>
                </a:cxn>
                <a:cxn ang="0">
                  <a:pos x="234" y="179"/>
                </a:cxn>
                <a:cxn ang="0">
                  <a:pos x="233" y="171"/>
                </a:cxn>
                <a:cxn ang="0">
                  <a:pos x="252" y="157"/>
                </a:cxn>
                <a:cxn ang="0">
                  <a:pos x="266" y="143"/>
                </a:cxn>
                <a:cxn ang="0">
                  <a:pos x="273" y="131"/>
                </a:cxn>
                <a:cxn ang="0">
                  <a:pos x="255" y="135"/>
                </a:cxn>
                <a:cxn ang="0">
                  <a:pos x="295" y="298"/>
                </a:cxn>
                <a:cxn ang="0">
                  <a:pos x="272" y="288"/>
                </a:cxn>
                <a:cxn ang="0">
                  <a:pos x="251" y="288"/>
                </a:cxn>
                <a:cxn ang="0">
                  <a:pos x="236" y="286"/>
                </a:cxn>
                <a:cxn ang="0">
                  <a:pos x="230" y="307"/>
                </a:cxn>
                <a:cxn ang="0">
                  <a:pos x="223" y="335"/>
                </a:cxn>
                <a:cxn ang="0">
                  <a:pos x="308" y="302"/>
                </a:cxn>
              </a:cxnLst>
              <a:rect l="0" t="0" r="r" b="b"/>
              <a:pathLst>
                <a:path w="384" h="384">
                  <a:moveTo>
                    <a:pt x="384" y="192"/>
                  </a:moveTo>
                  <a:cubicBezTo>
                    <a:pt x="384" y="298"/>
                    <a:pt x="298" y="384"/>
                    <a:pt x="192" y="384"/>
                  </a:cubicBezTo>
                  <a:cubicBezTo>
                    <a:pt x="86" y="384"/>
                    <a:pt x="0" y="298"/>
                    <a:pt x="0" y="192"/>
                  </a:cubicBezTo>
                  <a:cubicBezTo>
                    <a:pt x="0" y="86"/>
                    <a:pt x="86" y="0"/>
                    <a:pt x="192" y="0"/>
                  </a:cubicBezTo>
                  <a:cubicBezTo>
                    <a:pt x="298" y="0"/>
                    <a:pt x="384" y="86"/>
                    <a:pt x="384" y="192"/>
                  </a:cubicBezTo>
                  <a:close/>
                  <a:moveTo>
                    <a:pt x="255" y="135"/>
                  </a:moveTo>
                  <a:cubicBezTo>
                    <a:pt x="256" y="135"/>
                    <a:pt x="257" y="130"/>
                    <a:pt x="258" y="129"/>
                  </a:cubicBezTo>
                  <a:cubicBezTo>
                    <a:pt x="260" y="127"/>
                    <a:pt x="262" y="126"/>
                    <a:pt x="264" y="125"/>
                  </a:cubicBezTo>
                  <a:cubicBezTo>
                    <a:pt x="268" y="124"/>
                    <a:pt x="272" y="123"/>
                    <a:pt x="277" y="122"/>
                  </a:cubicBezTo>
                  <a:cubicBezTo>
                    <a:pt x="281" y="121"/>
                    <a:pt x="286" y="121"/>
                    <a:pt x="289" y="125"/>
                  </a:cubicBezTo>
                  <a:cubicBezTo>
                    <a:pt x="289" y="124"/>
                    <a:pt x="295" y="119"/>
                    <a:pt x="295" y="119"/>
                  </a:cubicBezTo>
                  <a:cubicBezTo>
                    <a:pt x="298" y="118"/>
                    <a:pt x="301" y="118"/>
                    <a:pt x="303" y="116"/>
                  </a:cubicBezTo>
                  <a:cubicBezTo>
                    <a:pt x="303" y="115"/>
                    <a:pt x="303" y="110"/>
                    <a:pt x="303" y="110"/>
                  </a:cubicBezTo>
                  <a:cubicBezTo>
                    <a:pt x="299" y="111"/>
                    <a:pt x="298" y="107"/>
                    <a:pt x="297" y="103"/>
                  </a:cubicBezTo>
                  <a:cubicBezTo>
                    <a:pt x="297" y="104"/>
                    <a:pt x="297" y="104"/>
                    <a:pt x="296" y="105"/>
                  </a:cubicBezTo>
                  <a:cubicBezTo>
                    <a:pt x="296" y="102"/>
                    <a:pt x="291" y="104"/>
                    <a:pt x="290" y="104"/>
                  </a:cubicBezTo>
                  <a:cubicBezTo>
                    <a:pt x="284" y="102"/>
                    <a:pt x="285" y="98"/>
                    <a:pt x="283" y="94"/>
                  </a:cubicBezTo>
                  <a:cubicBezTo>
                    <a:pt x="282" y="92"/>
                    <a:pt x="279" y="91"/>
                    <a:pt x="278" y="89"/>
                  </a:cubicBezTo>
                  <a:cubicBezTo>
                    <a:pt x="277" y="87"/>
                    <a:pt x="277" y="84"/>
                    <a:pt x="274" y="84"/>
                  </a:cubicBezTo>
                  <a:cubicBezTo>
                    <a:pt x="273" y="84"/>
                    <a:pt x="270" y="89"/>
                    <a:pt x="270" y="89"/>
                  </a:cubicBezTo>
                  <a:cubicBezTo>
                    <a:pt x="267" y="88"/>
                    <a:pt x="266" y="89"/>
                    <a:pt x="265" y="90"/>
                  </a:cubicBezTo>
                  <a:cubicBezTo>
                    <a:pt x="263" y="91"/>
                    <a:pt x="262" y="91"/>
                    <a:pt x="260" y="92"/>
                  </a:cubicBezTo>
                  <a:cubicBezTo>
                    <a:pt x="265" y="90"/>
                    <a:pt x="258" y="88"/>
                    <a:pt x="256" y="88"/>
                  </a:cubicBezTo>
                  <a:cubicBezTo>
                    <a:pt x="260" y="87"/>
                    <a:pt x="258" y="83"/>
                    <a:pt x="256" y="82"/>
                  </a:cubicBezTo>
                  <a:cubicBezTo>
                    <a:pt x="256" y="82"/>
                    <a:pt x="257" y="82"/>
                    <a:pt x="257" y="82"/>
                  </a:cubicBezTo>
                  <a:cubicBezTo>
                    <a:pt x="257" y="79"/>
                    <a:pt x="250" y="77"/>
                    <a:pt x="247" y="76"/>
                  </a:cubicBezTo>
                  <a:cubicBezTo>
                    <a:pt x="245" y="74"/>
                    <a:pt x="233" y="72"/>
                    <a:pt x="231" y="73"/>
                  </a:cubicBezTo>
                  <a:cubicBezTo>
                    <a:pt x="228" y="75"/>
                    <a:pt x="231" y="80"/>
                    <a:pt x="231" y="83"/>
                  </a:cubicBezTo>
                  <a:cubicBezTo>
                    <a:pt x="232" y="86"/>
                    <a:pt x="228" y="86"/>
                    <a:pt x="228" y="89"/>
                  </a:cubicBezTo>
                  <a:cubicBezTo>
                    <a:pt x="228" y="93"/>
                    <a:pt x="236" y="92"/>
                    <a:pt x="234" y="98"/>
                  </a:cubicBezTo>
                  <a:cubicBezTo>
                    <a:pt x="233" y="102"/>
                    <a:pt x="228" y="102"/>
                    <a:pt x="226" y="105"/>
                  </a:cubicBezTo>
                  <a:cubicBezTo>
                    <a:pt x="224" y="108"/>
                    <a:pt x="227" y="112"/>
                    <a:pt x="229" y="114"/>
                  </a:cubicBezTo>
                  <a:cubicBezTo>
                    <a:pt x="231" y="115"/>
                    <a:pt x="225" y="118"/>
                    <a:pt x="224" y="118"/>
                  </a:cubicBezTo>
                  <a:cubicBezTo>
                    <a:pt x="220" y="120"/>
                    <a:pt x="217" y="114"/>
                    <a:pt x="216" y="110"/>
                  </a:cubicBezTo>
                  <a:cubicBezTo>
                    <a:pt x="215" y="108"/>
                    <a:pt x="215" y="104"/>
                    <a:pt x="212" y="103"/>
                  </a:cubicBezTo>
                  <a:cubicBezTo>
                    <a:pt x="210" y="102"/>
                    <a:pt x="206" y="102"/>
                    <a:pt x="205" y="103"/>
                  </a:cubicBezTo>
                  <a:cubicBezTo>
                    <a:pt x="203" y="99"/>
                    <a:pt x="198" y="98"/>
                    <a:pt x="194" y="97"/>
                  </a:cubicBezTo>
                  <a:cubicBezTo>
                    <a:pt x="189" y="95"/>
                    <a:pt x="185" y="95"/>
                    <a:pt x="180" y="96"/>
                  </a:cubicBezTo>
                  <a:cubicBezTo>
                    <a:pt x="181" y="95"/>
                    <a:pt x="179" y="88"/>
                    <a:pt x="175" y="89"/>
                  </a:cubicBezTo>
                  <a:cubicBezTo>
                    <a:pt x="176" y="86"/>
                    <a:pt x="176" y="84"/>
                    <a:pt x="176" y="81"/>
                  </a:cubicBezTo>
                  <a:cubicBezTo>
                    <a:pt x="177" y="79"/>
                    <a:pt x="178" y="77"/>
                    <a:pt x="179" y="75"/>
                  </a:cubicBezTo>
                  <a:cubicBezTo>
                    <a:pt x="180" y="74"/>
                    <a:pt x="185" y="69"/>
                    <a:pt x="183" y="68"/>
                  </a:cubicBezTo>
                  <a:cubicBezTo>
                    <a:pt x="188" y="69"/>
                    <a:pt x="193" y="69"/>
                    <a:pt x="196" y="66"/>
                  </a:cubicBezTo>
                  <a:cubicBezTo>
                    <a:pt x="198" y="63"/>
                    <a:pt x="199" y="60"/>
                    <a:pt x="202" y="57"/>
                  </a:cubicBezTo>
                  <a:cubicBezTo>
                    <a:pt x="205" y="53"/>
                    <a:pt x="209" y="58"/>
                    <a:pt x="212" y="58"/>
                  </a:cubicBezTo>
                  <a:cubicBezTo>
                    <a:pt x="217" y="59"/>
                    <a:pt x="217" y="53"/>
                    <a:pt x="214" y="51"/>
                  </a:cubicBezTo>
                  <a:cubicBezTo>
                    <a:pt x="218" y="51"/>
                    <a:pt x="215" y="45"/>
                    <a:pt x="213" y="44"/>
                  </a:cubicBezTo>
                  <a:cubicBezTo>
                    <a:pt x="211" y="43"/>
                    <a:pt x="202" y="46"/>
                    <a:pt x="207" y="47"/>
                  </a:cubicBezTo>
                  <a:cubicBezTo>
                    <a:pt x="206" y="47"/>
                    <a:pt x="200" y="59"/>
                    <a:pt x="196" y="53"/>
                  </a:cubicBezTo>
                  <a:cubicBezTo>
                    <a:pt x="195" y="52"/>
                    <a:pt x="195" y="47"/>
                    <a:pt x="193" y="46"/>
                  </a:cubicBezTo>
                  <a:cubicBezTo>
                    <a:pt x="190" y="46"/>
                    <a:pt x="189" y="49"/>
                    <a:pt x="188" y="50"/>
                  </a:cubicBezTo>
                  <a:cubicBezTo>
                    <a:pt x="190" y="47"/>
                    <a:pt x="181" y="45"/>
                    <a:pt x="180" y="44"/>
                  </a:cubicBezTo>
                  <a:cubicBezTo>
                    <a:pt x="183" y="42"/>
                    <a:pt x="180" y="39"/>
                    <a:pt x="178" y="38"/>
                  </a:cubicBezTo>
                  <a:cubicBezTo>
                    <a:pt x="176" y="36"/>
                    <a:pt x="169" y="35"/>
                    <a:pt x="168" y="37"/>
                  </a:cubicBezTo>
                  <a:cubicBezTo>
                    <a:pt x="163" y="43"/>
                    <a:pt x="173" y="44"/>
                    <a:pt x="175" y="45"/>
                  </a:cubicBezTo>
                  <a:cubicBezTo>
                    <a:pt x="176" y="46"/>
                    <a:pt x="179" y="48"/>
                    <a:pt x="177" y="49"/>
                  </a:cubicBezTo>
                  <a:cubicBezTo>
                    <a:pt x="176" y="50"/>
                    <a:pt x="171" y="51"/>
                    <a:pt x="171" y="52"/>
                  </a:cubicBezTo>
                  <a:cubicBezTo>
                    <a:pt x="169" y="54"/>
                    <a:pt x="172" y="57"/>
                    <a:pt x="170" y="59"/>
                  </a:cubicBezTo>
                  <a:cubicBezTo>
                    <a:pt x="168" y="57"/>
                    <a:pt x="168" y="53"/>
                    <a:pt x="166" y="50"/>
                  </a:cubicBezTo>
                  <a:cubicBezTo>
                    <a:pt x="168" y="53"/>
                    <a:pt x="157" y="52"/>
                    <a:pt x="157" y="52"/>
                  </a:cubicBezTo>
                  <a:cubicBezTo>
                    <a:pt x="154" y="52"/>
                    <a:pt x="148" y="54"/>
                    <a:pt x="145" y="50"/>
                  </a:cubicBezTo>
                  <a:cubicBezTo>
                    <a:pt x="144" y="49"/>
                    <a:pt x="144" y="44"/>
                    <a:pt x="146" y="45"/>
                  </a:cubicBezTo>
                  <a:cubicBezTo>
                    <a:pt x="144" y="43"/>
                    <a:pt x="142" y="41"/>
                    <a:pt x="141" y="40"/>
                  </a:cubicBezTo>
                  <a:cubicBezTo>
                    <a:pt x="132" y="43"/>
                    <a:pt x="125" y="47"/>
                    <a:pt x="117" y="51"/>
                  </a:cubicBezTo>
                  <a:cubicBezTo>
                    <a:pt x="118" y="51"/>
                    <a:pt x="119" y="51"/>
                    <a:pt x="120" y="50"/>
                  </a:cubicBezTo>
                  <a:cubicBezTo>
                    <a:pt x="122" y="50"/>
                    <a:pt x="124" y="48"/>
                    <a:pt x="126" y="47"/>
                  </a:cubicBezTo>
                  <a:cubicBezTo>
                    <a:pt x="128" y="46"/>
                    <a:pt x="134" y="43"/>
                    <a:pt x="136" y="46"/>
                  </a:cubicBezTo>
                  <a:cubicBezTo>
                    <a:pt x="137" y="45"/>
                    <a:pt x="137" y="45"/>
                    <a:pt x="138" y="44"/>
                  </a:cubicBezTo>
                  <a:cubicBezTo>
                    <a:pt x="139" y="46"/>
                    <a:pt x="141" y="48"/>
                    <a:pt x="143" y="51"/>
                  </a:cubicBezTo>
                  <a:cubicBezTo>
                    <a:pt x="141" y="50"/>
                    <a:pt x="137" y="50"/>
                    <a:pt x="135" y="50"/>
                  </a:cubicBezTo>
                  <a:cubicBezTo>
                    <a:pt x="133" y="51"/>
                    <a:pt x="130" y="51"/>
                    <a:pt x="130" y="53"/>
                  </a:cubicBezTo>
                  <a:cubicBezTo>
                    <a:pt x="130" y="55"/>
                    <a:pt x="131" y="57"/>
                    <a:pt x="131" y="58"/>
                  </a:cubicBezTo>
                  <a:cubicBezTo>
                    <a:pt x="128" y="56"/>
                    <a:pt x="125" y="52"/>
                    <a:pt x="121" y="51"/>
                  </a:cubicBezTo>
                  <a:cubicBezTo>
                    <a:pt x="119" y="51"/>
                    <a:pt x="117" y="51"/>
                    <a:pt x="115" y="52"/>
                  </a:cubicBezTo>
                  <a:cubicBezTo>
                    <a:pt x="91" y="65"/>
                    <a:pt x="71" y="84"/>
                    <a:pt x="56" y="107"/>
                  </a:cubicBezTo>
                  <a:cubicBezTo>
                    <a:pt x="57" y="108"/>
                    <a:pt x="58" y="109"/>
                    <a:pt x="59" y="109"/>
                  </a:cubicBezTo>
                  <a:cubicBezTo>
                    <a:pt x="62" y="110"/>
                    <a:pt x="59" y="117"/>
                    <a:pt x="64" y="113"/>
                  </a:cubicBezTo>
                  <a:cubicBezTo>
                    <a:pt x="66" y="115"/>
                    <a:pt x="66" y="116"/>
                    <a:pt x="65" y="118"/>
                  </a:cubicBezTo>
                  <a:cubicBezTo>
                    <a:pt x="65" y="118"/>
                    <a:pt x="75" y="124"/>
                    <a:pt x="76" y="125"/>
                  </a:cubicBezTo>
                  <a:cubicBezTo>
                    <a:pt x="78" y="126"/>
                    <a:pt x="80" y="128"/>
                    <a:pt x="81" y="130"/>
                  </a:cubicBezTo>
                  <a:cubicBezTo>
                    <a:pt x="82" y="132"/>
                    <a:pt x="80" y="134"/>
                    <a:pt x="79" y="135"/>
                  </a:cubicBezTo>
                  <a:cubicBezTo>
                    <a:pt x="78" y="134"/>
                    <a:pt x="75" y="130"/>
                    <a:pt x="74" y="131"/>
                  </a:cubicBezTo>
                  <a:cubicBezTo>
                    <a:pt x="73" y="133"/>
                    <a:pt x="74" y="139"/>
                    <a:pt x="77" y="139"/>
                  </a:cubicBezTo>
                  <a:cubicBezTo>
                    <a:pt x="73" y="139"/>
                    <a:pt x="75" y="155"/>
                    <a:pt x="74" y="158"/>
                  </a:cubicBezTo>
                  <a:cubicBezTo>
                    <a:pt x="74" y="158"/>
                    <a:pt x="74" y="158"/>
                    <a:pt x="74" y="158"/>
                  </a:cubicBezTo>
                  <a:cubicBezTo>
                    <a:pt x="73" y="161"/>
                    <a:pt x="76" y="173"/>
                    <a:pt x="81" y="172"/>
                  </a:cubicBezTo>
                  <a:cubicBezTo>
                    <a:pt x="78" y="172"/>
                    <a:pt x="87" y="184"/>
                    <a:pt x="88" y="185"/>
                  </a:cubicBezTo>
                  <a:cubicBezTo>
                    <a:pt x="91" y="187"/>
                    <a:pt x="95" y="188"/>
                    <a:pt x="97" y="192"/>
                  </a:cubicBezTo>
                  <a:cubicBezTo>
                    <a:pt x="100" y="195"/>
                    <a:pt x="100" y="201"/>
                    <a:pt x="103" y="203"/>
                  </a:cubicBezTo>
                  <a:cubicBezTo>
                    <a:pt x="102" y="206"/>
                    <a:pt x="108" y="210"/>
                    <a:pt x="108" y="214"/>
                  </a:cubicBezTo>
                  <a:cubicBezTo>
                    <a:pt x="108" y="214"/>
                    <a:pt x="107" y="214"/>
                    <a:pt x="107" y="215"/>
                  </a:cubicBezTo>
                  <a:cubicBezTo>
                    <a:pt x="108" y="218"/>
                    <a:pt x="113" y="218"/>
                    <a:pt x="115" y="221"/>
                  </a:cubicBezTo>
                  <a:cubicBezTo>
                    <a:pt x="116" y="223"/>
                    <a:pt x="115" y="228"/>
                    <a:pt x="118" y="227"/>
                  </a:cubicBezTo>
                  <a:cubicBezTo>
                    <a:pt x="118" y="222"/>
                    <a:pt x="115" y="216"/>
                    <a:pt x="112" y="212"/>
                  </a:cubicBezTo>
                  <a:cubicBezTo>
                    <a:pt x="110" y="209"/>
                    <a:pt x="109" y="207"/>
                    <a:pt x="108" y="204"/>
                  </a:cubicBezTo>
                  <a:cubicBezTo>
                    <a:pt x="106" y="202"/>
                    <a:pt x="106" y="199"/>
                    <a:pt x="105" y="197"/>
                  </a:cubicBezTo>
                  <a:cubicBezTo>
                    <a:pt x="106" y="197"/>
                    <a:pt x="112" y="199"/>
                    <a:pt x="111" y="200"/>
                  </a:cubicBezTo>
                  <a:cubicBezTo>
                    <a:pt x="109" y="205"/>
                    <a:pt x="119" y="214"/>
                    <a:pt x="122" y="217"/>
                  </a:cubicBezTo>
                  <a:cubicBezTo>
                    <a:pt x="123" y="218"/>
                    <a:pt x="128" y="225"/>
                    <a:pt x="125" y="225"/>
                  </a:cubicBezTo>
                  <a:cubicBezTo>
                    <a:pt x="129" y="225"/>
                    <a:pt x="133" y="230"/>
                    <a:pt x="135" y="233"/>
                  </a:cubicBezTo>
                  <a:cubicBezTo>
                    <a:pt x="137" y="236"/>
                    <a:pt x="136" y="241"/>
                    <a:pt x="138" y="245"/>
                  </a:cubicBezTo>
                  <a:cubicBezTo>
                    <a:pt x="139" y="250"/>
                    <a:pt x="146" y="252"/>
                    <a:pt x="150" y="255"/>
                  </a:cubicBezTo>
                  <a:cubicBezTo>
                    <a:pt x="154" y="256"/>
                    <a:pt x="157" y="259"/>
                    <a:pt x="160" y="260"/>
                  </a:cubicBezTo>
                  <a:cubicBezTo>
                    <a:pt x="166" y="262"/>
                    <a:pt x="167" y="260"/>
                    <a:pt x="171" y="260"/>
                  </a:cubicBezTo>
                  <a:cubicBezTo>
                    <a:pt x="178" y="259"/>
                    <a:pt x="179" y="266"/>
                    <a:pt x="184" y="269"/>
                  </a:cubicBezTo>
                  <a:cubicBezTo>
                    <a:pt x="187" y="270"/>
                    <a:pt x="194" y="273"/>
                    <a:pt x="198" y="271"/>
                  </a:cubicBezTo>
                  <a:cubicBezTo>
                    <a:pt x="196" y="272"/>
                    <a:pt x="203" y="282"/>
                    <a:pt x="204" y="283"/>
                  </a:cubicBezTo>
                  <a:cubicBezTo>
                    <a:pt x="206" y="286"/>
                    <a:pt x="210" y="287"/>
                    <a:pt x="213" y="290"/>
                  </a:cubicBezTo>
                  <a:cubicBezTo>
                    <a:pt x="213" y="290"/>
                    <a:pt x="214" y="289"/>
                    <a:pt x="214" y="288"/>
                  </a:cubicBezTo>
                  <a:cubicBezTo>
                    <a:pt x="213" y="291"/>
                    <a:pt x="218" y="296"/>
                    <a:pt x="221" y="296"/>
                  </a:cubicBezTo>
                  <a:cubicBezTo>
                    <a:pt x="223" y="295"/>
                    <a:pt x="224" y="290"/>
                    <a:pt x="224" y="288"/>
                  </a:cubicBezTo>
                  <a:cubicBezTo>
                    <a:pt x="219" y="290"/>
                    <a:pt x="215" y="288"/>
                    <a:pt x="212" y="283"/>
                  </a:cubicBezTo>
                  <a:cubicBezTo>
                    <a:pt x="211" y="282"/>
                    <a:pt x="207" y="275"/>
                    <a:pt x="211" y="275"/>
                  </a:cubicBezTo>
                  <a:cubicBezTo>
                    <a:pt x="216" y="275"/>
                    <a:pt x="212" y="271"/>
                    <a:pt x="212" y="268"/>
                  </a:cubicBezTo>
                  <a:cubicBezTo>
                    <a:pt x="211" y="264"/>
                    <a:pt x="208" y="262"/>
                    <a:pt x="206" y="259"/>
                  </a:cubicBezTo>
                  <a:cubicBezTo>
                    <a:pt x="205" y="262"/>
                    <a:pt x="200" y="261"/>
                    <a:pt x="198" y="259"/>
                  </a:cubicBezTo>
                  <a:cubicBezTo>
                    <a:pt x="198" y="259"/>
                    <a:pt x="197" y="261"/>
                    <a:pt x="197" y="262"/>
                  </a:cubicBezTo>
                  <a:cubicBezTo>
                    <a:pt x="196" y="262"/>
                    <a:pt x="195" y="262"/>
                    <a:pt x="194" y="261"/>
                  </a:cubicBezTo>
                  <a:cubicBezTo>
                    <a:pt x="194" y="258"/>
                    <a:pt x="194" y="255"/>
                    <a:pt x="195" y="251"/>
                  </a:cubicBezTo>
                  <a:cubicBezTo>
                    <a:pt x="196" y="247"/>
                    <a:pt x="205" y="238"/>
                    <a:pt x="194" y="239"/>
                  </a:cubicBezTo>
                  <a:cubicBezTo>
                    <a:pt x="190" y="239"/>
                    <a:pt x="188" y="240"/>
                    <a:pt x="187" y="244"/>
                  </a:cubicBezTo>
                  <a:cubicBezTo>
                    <a:pt x="186" y="247"/>
                    <a:pt x="186" y="249"/>
                    <a:pt x="183" y="251"/>
                  </a:cubicBezTo>
                  <a:cubicBezTo>
                    <a:pt x="181" y="252"/>
                    <a:pt x="173" y="251"/>
                    <a:pt x="171" y="250"/>
                  </a:cubicBezTo>
                  <a:cubicBezTo>
                    <a:pt x="166" y="247"/>
                    <a:pt x="163" y="239"/>
                    <a:pt x="163" y="234"/>
                  </a:cubicBezTo>
                  <a:cubicBezTo>
                    <a:pt x="163" y="227"/>
                    <a:pt x="166" y="221"/>
                    <a:pt x="163" y="215"/>
                  </a:cubicBezTo>
                  <a:cubicBezTo>
                    <a:pt x="164" y="213"/>
                    <a:pt x="166" y="211"/>
                    <a:pt x="168" y="210"/>
                  </a:cubicBezTo>
                  <a:cubicBezTo>
                    <a:pt x="169" y="209"/>
                    <a:pt x="171" y="210"/>
                    <a:pt x="172" y="207"/>
                  </a:cubicBezTo>
                  <a:cubicBezTo>
                    <a:pt x="171" y="207"/>
                    <a:pt x="170" y="206"/>
                    <a:pt x="170" y="206"/>
                  </a:cubicBezTo>
                  <a:cubicBezTo>
                    <a:pt x="173" y="208"/>
                    <a:pt x="180" y="203"/>
                    <a:pt x="184" y="206"/>
                  </a:cubicBezTo>
                  <a:cubicBezTo>
                    <a:pt x="186" y="207"/>
                    <a:pt x="188" y="208"/>
                    <a:pt x="189" y="205"/>
                  </a:cubicBezTo>
                  <a:cubicBezTo>
                    <a:pt x="189" y="205"/>
                    <a:pt x="187" y="202"/>
                    <a:pt x="188" y="200"/>
                  </a:cubicBezTo>
                  <a:cubicBezTo>
                    <a:pt x="189" y="204"/>
                    <a:pt x="192" y="205"/>
                    <a:pt x="196" y="202"/>
                  </a:cubicBezTo>
                  <a:cubicBezTo>
                    <a:pt x="197" y="203"/>
                    <a:pt x="201" y="203"/>
                    <a:pt x="204" y="204"/>
                  </a:cubicBezTo>
                  <a:cubicBezTo>
                    <a:pt x="207" y="206"/>
                    <a:pt x="207" y="209"/>
                    <a:pt x="211" y="205"/>
                  </a:cubicBezTo>
                  <a:cubicBezTo>
                    <a:pt x="213" y="208"/>
                    <a:pt x="213" y="208"/>
                    <a:pt x="214" y="211"/>
                  </a:cubicBezTo>
                  <a:cubicBezTo>
                    <a:pt x="214" y="214"/>
                    <a:pt x="216" y="221"/>
                    <a:pt x="218" y="222"/>
                  </a:cubicBezTo>
                  <a:cubicBezTo>
                    <a:pt x="224" y="225"/>
                    <a:pt x="222" y="217"/>
                    <a:pt x="222" y="214"/>
                  </a:cubicBezTo>
                  <a:cubicBezTo>
                    <a:pt x="222" y="213"/>
                    <a:pt x="222" y="205"/>
                    <a:pt x="221" y="205"/>
                  </a:cubicBezTo>
                  <a:cubicBezTo>
                    <a:pt x="213" y="203"/>
                    <a:pt x="216" y="197"/>
                    <a:pt x="221" y="193"/>
                  </a:cubicBezTo>
                  <a:cubicBezTo>
                    <a:pt x="222" y="192"/>
                    <a:pt x="227" y="190"/>
                    <a:pt x="230" y="188"/>
                  </a:cubicBezTo>
                  <a:cubicBezTo>
                    <a:pt x="232" y="186"/>
                    <a:pt x="235" y="183"/>
                    <a:pt x="234" y="179"/>
                  </a:cubicBezTo>
                  <a:cubicBezTo>
                    <a:pt x="235" y="179"/>
                    <a:pt x="236" y="178"/>
                    <a:pt x="236" y="177"/>
                  </a:cubicBezTo>
                  <a:cubicBezTo>
                    <a:pt x="236" y="177"/>
                    <a:pt x="233" y="174"/>
                    <a:pt x="232" y="175"/>
                  </a:cubicBezTo>
                  <a:cubicBezTo>
                    <a:pt x="234" y="174"/>
                    <a:pt x="234" y="172"/>
                    <a:pt x="233" y="171"/>
                  </a:cubicBezTo>
                  <a:cubicBezTo>
                    <a:pt x="235" y="169"/>
                    <a:pt x="234" y="166"/>
                    <a:pt x="236" y="165"/>
                  </a:cubicBezTo>
                  <a:cubicBezTo>
                    <a:pt x="239" y="169"/>
                    <a:pt x="245" y="165"/>
                    <a:pt x="242" y="162"/>
                  </a:cubicBezTo>
                  <a:cubicBezTo>
                    <a:pt x="244" y="158"/>
                    <a:pt x="250" y="160"/>
                    <a:pt x="252" y="157"/>
                  </a:cubicBezTo>
                  <a:cubicBezTo>
                    <a:pt x="255" y="158"/>
                    <a:pt x="253" y="153"/>
                    <a:pt x="255" y="150"/>
                  </a:cubicBezTo>
                  <a:cubicBezTo>
                    <a:pt x="256" y="148"/>
                    <a:pt x="259" y="148"/>
                    <a:pt x="262" y="147"/>
                  </a:cubicBezTo>
                  <a:cubicBezTo>
                    <a:pt x="262" y="147"/>
                    <a:pt x="268" y="143"/>
                    <a:pt x="266" y="143"/>
                  </a:cubicBezTo>
                  <a:cubicBezTo>
                    <a:pt x="270" y="144"/>
                    <a:pt x="279" y="139"/>
                    <a:pt x="272" y="135"/>
                  </a:cubicBezTo>
                  <a:cubicBezTo>
                    <a:pt x="273" y="133"/>
                    <a:pt x="270" y="132"/>
                    <a:pt x="268" y="132"/>
                  </a:cubicBezTo>
                  <a:cubicBezTo>
                    <a:pt x="269" y="131"/>
                    <a:pt x="272" y="132"/>
                    <a:pt x="273" y="131"/>
                  </a:cubicBezTo>
                  <a:cubicBezTo>
                    <a:pt x="276" y="129"/>
                    <a:pt x="274" y="128"/>
                    <a:pt x="271" y="127"/>
                  </a:cubicBezTo>
                  <a:cubicBezTo>
                    <a:pt x="268" y="126"/>
                    <a:pt x="263" y="128"/>
                    <a:pt x="261" y="130"/>
                  </a:cubicBezTo>
                  <a:cubicBezTo>
                    <a:pt x="259" y="132"/>
                    <a:pt x="257" y="134"/>
                    <a:pt x="255" y="135"/>
                  </a:cubicBezTo>
                  <a:close/>
                  <a:moveTo>
                    <a:pt x="308" y="302"/>
                  </a:moveTo>
                  <a:cubicBezTo>
                    <a:pt x="306" y="301"/>
                    <a:pt x="303" y="301"/>
                    <a:pt x="301" y="300"/>
                  </a:cubicBezTo>
                  <a:cubicBezTo>
                    <a:pt x="299" y="300"/>
                    <a:pt x="298" y="299"/>
                    <a:pt x="295" y="298"/>
                  </a:cubicBezTo>
                  <a:cubicBezTo>
                    <a:pt x="296" y="293"/>
                    <a:pt x="290" y="292"/>
                    <a:pt x="287" y="289"/>
                  </a:cubicBezTo>
                  <a:cubicBezTo>
                    <a:pt x="284" y="287"/>
                    <a:pt x="282" y="284"/>
                    <a:pt x="277" y="285"/>
                  </a:cubicBezTo>
                  <a:cubicBezTo>
                    <a:pt x="276" y="285"/>
                    <a:pt x="271" y="287"/>
                    <a:pt x="272" y="288"/>
                  </a:cubicBezTo>
                  <a:cubicBezTo>
                    <a:pt x="269" y="285"/>
                    <a:pt x="268" y="284"/>
                    <a:pt x="263" y="282"/>
                  </a:cubicBezTo>
                  <a:cubicBezTo>
                    <a:pt x="259" y="281"/>
                    <a:pt x="257" y="276"/>
                    <a:pt x="253" y="281"/>
                  </a:cubicBezTo>
                  <a:cubicBezTo>
                    <a:pt x="251" y="283"/>
                    <a:pt x="252" y="286"/>
                    <a:pt x="251" y="288"/>
                  </a:cubicBezTo>
                  <a:cubicBezTo>
                    <a:pt x="247" y="285"/>
                    <a:pt x="254" y="282"/>
                    <a:pt x="251" y="279"/>
                  </a:cubicBezTo>
                  <a:cubicBezTo>
                    <a:pt x="248" y="275"/>
                    <a:pt x="243" y="281"/>
                    <a:pt x="240" y="282"/>
                  </a:cubicBezTo>
                  <a:cubicBezTo>
                    <a:pt x="239" y="284"/>
                    <a:pt x="237" y="284"/>
                    <a:pt x="236" y="286"/>
                  </a:cubicBezTo>
                  <a:cubicBezTo>
                    <a:pt x="235" y="287"/>
                    <a:pt x="234" y="290"/>
                    <a:pt x="233" y="291"/>
                  </a:cubicBezTo>
                  <a:cubicBezTo>
                    <a:pt x="233" y="289"/>
                    <a:pt x="228" y="290"/>
                    <a:pt x="228" y="288"/>
                  </a:cubicBezTo>
                  <a:cubicBezTo>
                    <a:pt x="229" y="294"/>
                    <a:pt x="229" y="301"/>
                    <a:pt x="230" y="307"/>
                  </a:cubicBezTo>
                  <a:cubicBezTo>
                    <a:pt x="231" y="310"/>
                    <a:pt x="230" y="316"/>
                    <a:pt x="227" y="319"/>
                  </a:cubicBezTo>
                  <a:cubicBezTo>
                    <a:pt x="224" y="321"/>
                    <a:pt x="221" y="324"/>
                    <a:pt x="220" y="329"/>
                  </a:cubicBezTo>
                  <a:cubicBezTo>
                    <a:pt x="220" y="332"/>
                    <a:pt x="220" y="334"/>
                    <a:pt x="223" y="335"/>
                  </a:cubicBezTo>
                  <a:cubicBezTo>
                    <a:pt x="223" y="339"/>
                    <a:pt x="219" y="342"/>
                    <a:pt x="219" y="346"/>
                  </a:cubicBezTo>
                  <a:cubicBezTo>
                    <a:pt x="219" y="346"/>
                    <a:pt x="220" y="348"/>
                    <a:pt x="220" y="350"/>
                  </a:cubicBezTo>
                  <a:cubicBezTo>
                    <a:pt x="254" y="344"/>
                    <a:pt x="285" y="327"/>
                    <a:pt x="308" y="302"/>
                  </a:cubicBezTo>
                  <a:close/>
                </a:path>
              </a:pathLst>
            </a:custGeom>
            <a:solidFill>
              <a:srgbClr val="303136"/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9" name="TextBox 45"/>
          <p:cNvSpPr txBox="1"/>
          <p:nvPr/>
        </p:nvSpPr>
        <p:spPr>
          <a:xfrm>
            <a:off x="7949613" y="1495004"/>
            <a:ext cx="3676660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>
                <a:solidFill>
                  <a:srgbClr val="B28F50"/>
                </a:solidFill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rPr>
              <a:t>添加小标题</a:t>
            </a:r>
            <a:endParaRPr lang="en-US" sz="2000">
              <a:solidFill>
                <a:srgbClr val="B28F50"/>
              </a:solidFill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14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双击输入替换内容 </a:t>
            </a:r>
            <a:r>
              <a:rPr lang="zh-CN" altLang="en-US" sz="140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</a:t>
            </a:r>
            <a:r>
              <a:rPr lang="zh-CN" altLang="en-US" sz="14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双击输入替换内容双击双击输入替换内容 </a:t>
            </a:r>
            <a:r>
              <a:rPr lang="zh-CN" altLang="en-US" sz="140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</a:t>
            </a:r>
            <a:r>
              <a:rPr lang="zh-CN" altLang="en-US" sz="14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双击输入替换内容双击双击输入替换内容 </a:t>
            </a:r>
            <a:r>
              <a:rPr lang="zh-CN" altLang="en-US" sz="140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</a:t>
            </a:r>
            <a:r>
              <a:rPr lang="zh-CN" altLang="en-US" sz="14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输入替换内容 </a:t>
            </a:r>
            <a:r>
              <a:rPr lang="zh-CN" altLang="en-US" sz="140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</a:t>
            </a:r>
            <a:r>
              <a:rPr lang="zh-CN" altLang="en-US" sz="14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双击输入替换内容</a:t>
            </a:r>
            <a:endParaRPr lang="en-US" sz="1335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sp>
        <p:nvSpPr>
          <p:cNvPr id="40" name="TextBox 46"/>
          <p:cNvSpPr txBox="1"/>
          <p:nvPr/>
        </p:nvSpPr>
        <p:spPr>
          <a:xfrm>
            <a:off x="4590144" y="4271986"/>
            <a:ext cx="65228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2400" b="1">
                <a:solidFill>
                  <a:srgbClr val="303136"/>
                </a:solidFill>
                <a:latin typeface="Algerian" panose="04020705040a02060702" pitchFamily="82" charset="0"/>
                <a:ea typeface="造字工房尚雅体演示版常规体" pitchFamily="50" charset="-122"/>
                <a:sym typeface="Arial" panose="020b0604020202020204" pitchFamily="34" charset="0"/>
              </a:rPr>
              <a:t>75%</a:t>
            </a:r>
            <a:endParaRPr lang="en-US" sz="2400" b="1">
              <a:solidFill>
                <a:srgbClr val="303136"/>
              </a:solidFill>
              <a:latin typeface="Algerian" panose="04020705040a02060702" pitchFamily="82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sp>
        <p:nvSpPr>
          <p:cNvPr id="41" name="TextBox 47"/>
          <p:cNvSpPr txBox="1"/>
          <p:nvPr/>
        </p:nvSpPr>
        <p:spPr>
          <a:xfrm>
            <a:off x="4971083" y="2601261"/>
            <a:ext cx="652288" cy="3282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2135" b="1">
                <a:solidFill>
                  <a:srgbClr val="303136"/>
                </a:solidFill>
                <a:latin typeface="Algerian" panose="04020705040a02060702" pitchFamily="82" charset="0"/>
                <a:ea typeface="造字工房尚雅体演示版常规体" pitchFamily="50" charset="-122"/>
                <a:sym typeface="Arial" panose="020b0604020202020204" pitchFamily="34" charset="0"/>
              </a:rPr>
              <a:t>35%</a:t>
            </a:r>
            <a:endParaRPr lang="en-US" sz="2135" b="1">
              <a:solidFill>
                <a:srgbClr val="303136"/>
              </a:solidFill>
              <a:latin typeface="Algerian" panose="04020705040a02060702" pitchFamily="82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sp>
        <p:nvSpPr>
          <p:cNvPr id="42" name="TextBox 48"/>
          <p:cNvSpPr txBox="1"/>
          <p:nvPr/>
        </p:nvSpPr>
        <p:spPr>
          <a:xfrm>
            <a:off x="5822027" y="3023892"/>
            <a:ext cx="652288" cy="3282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2135" b="1">
                <a:solidFill>
                  <a:srgbClr val="303136"/>
                </a:solidFill>
                <a:latin typeface="Algerian" panose="04020705040a02060702" pitchFamily="82" charset="0"/>
                <a:ea typeface="造字工房尚雅体演示版常规体" pitchFamily="50" charset="-122"/>
                <a:sym typeface="Arial" panose="020b0604020202020204" pitchFamily="34" charset="0"/>
              </a:rPr>
              <a:t>45%</a:t>
            </a:r>
            <a:endParaRPr lang="en-US" sz="2135" b="1">
              <a:solidFill>
                <a:srgbClr val="303136"/>
              </a:solidFill>
              <a:latin typeface="Algerian" panose="04020705040a02060702" pitchFamily="82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sp>
        <p:nvSpPr>
          <p:cNvPr id="43" name="TextBox 49"/>
          <p:cNvSpPr txBox="1"/>
          <p:nvPr/>
        </p:nvSpPr>
        <p:spPr>
          <a:xfrm>
            <a:off x="6460616" y="3644832"/>
            <a:ext cx="652288" cy="3282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2135" b="1">
                <a:solidFill>
                  <a:srgbClr val="303136"/>
                </a:solidFill>
                <a:latin typeface="Algerian" panose="04020705040a02060702" pitchFamily="82" charset="0"/>
                <a:ea typeface="造字工房尚雅体演示版常规体" pitchFamily="50" charset="-122"/>
                <a:sym typeface="Arial" panose="020b0604020202020204" pitchFamily="34" charset="0"/>
              </a:rPr>
              <a:t>65%</a:t>
            </a:r>
            <a:endParaRPr lang="en-US" sz="2135" b="1">
              <a:solidFill>
                <a:srgbClr val="303136"/>
              </a:solidFill>
              <a:latin typeface="Algerian" panose="04020705040a02060702" pitchFamily="82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sp>
        <p:nvSpPr>
          <p:cNvPr id="44" name="TextBox 50"/>
          <p:cNvSpPr txBox="1"/>
          <p:nvPr/>
        </p:nvSpPr>
        <p:spPr>
          <a:xfrm>
            <a:off x="6189267" y="4792003"/>
            <a:ext cx="652288" cy="3282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2135" b="1">
                <a:solidFill>
                  <a:srgbClr val="303136"/>
                </a:solidFill>
                <a:latin typeface="Algerian" panose="04020705040a02060702" pitchFamily="82" charset="0"/>
                <a:ea typeface="造字工房尚雅体演示版常规体" pitchFamily="50" charset="-122"/>
                <a:sym typeface="Arial" panose="020b0604020202020204" pitchFamily="34" charset="0"/>
              </a:rPr>
              <a:t>65%</a:t>
            </a:r>
            <a:endParaRPr lang="en-US" sz="2135" b="1">
              <a:solidFill>
                <a:srgbClr val="303136"/>
              </a:solidFill>
              <a:latin typeface="Algerian" panose="04020705040a02060702" pitchFamily="82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sp>
        <p:nvSpPr>
          <p:cNvPr id="45" name="Rounded Rectangle 51"/>
          <p:cNvSpPr/>
          <p:nvPr/>
        </p:nvSpPr>
        <p:spPr>
          <a:xfrm>
            <a:off x="8106863" y="5125024"/>
            <a:ext cx="3121664" cy="940459"/>
          </a:xfrm>
          <a:prstGeom prst="roundRect">
            <a:avLst>
              <a:gd name="adj" fmla="val 6876"/>
            </a:avLst>
          </a:prstGeom>
          <a:solidFill>
            <a:srgbClr val="B28F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sp>
        <p:nvSpPr>
          <p:cNvPr id="46" name="Rounded Rectangle 52"/>
          <p:cNvSpPr/>
          <p:nvPr/>
        </p:nvSpPr>
        <p:spPr>
          <a:xfrm>
            <a:off x="8106863" y="3966665"/>
            <a:ext cx="3121664" cy="940459"/>
          </a:xfrm>
          <a:prstGeom prst="roundRect">
            <a:avLst>
              <a:gd name="adj" fmla="val 6876"/>
            </a:avLst>
          </a:prstGeom>
          <a:solidFill>
            <a:srgbClr val="B28F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sp>
        <p:nvSpPr>
          <p:cNvPr id="47" name="TextBox 53"/>
          <p:cNvSpPr txBox="1"/>
          <p:nvPr/>
        </p:nvSpPr>
        <p:spPr>
          <a:xfrm>
            <a:off x="8339465" y="4162207"/>
            <a:ext cx="1057412" cy="5744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3735" b="1">
                <a:solidFill>
                  <a:srgbClr val="303136"/>
                </a:solidFill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rPr>
              <a:t>35%</a:t>
            </a:r>
            <a:endParaRPr lang="en-US" sz="3735" b="1">
              <a:solidFill>
                <a:srgbClr val="303136"/>
              </a:solidFill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sp>
        <p:nvSpPr>
          <p:cNvPr id="48" name="TextBox 54"/>
          <p:cNvSpPr txBox="1"/>
          <p:nvPr/>
        </p:nvSpPr>
        <p:spPr>
          <a:xfrm>
            <a:off x="8317625" y="5307337"/>
            <a:ext cx="1057412" cy="5744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3735" b="1">
                <a:solidFill>
                  <a:srgbClr val="303136"/>
                </a:solidFill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rPr>
              <a:t>65%</a:t>
            </a:r>
            <a:endParaRPr lang="en-US" sz="3735" b="1">
              <a:solidFill>
                <a:srgbClr val="303136"/>
              </a:solidFill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grpSp>
        <p:nvGrpSpPr>
          <p:cNvPr id="49" name="Group 55"/>
          <p:cNvGrpSpPr/>
          <p:nvPr/>
        </p:nvGrpSpPr>
        <p:grpSpPr>
          <a:xfrm>
            <a:off x="9573971" y="4112353"/>
            <a:ext cx="1389783" cy="629107"/>
            <a:chOff x="6901680" y="1348999"/>
            <a:chExt cx="1395645" cy="631760"/>
          </a:xfrm>
          <a:solidFill>
            <a:srgbClr val="303136"/>
          </a:solidFill>
        </p:grpSpPr>
        <p:grpSp>
          <p:nvGrpSpPr>
            <p:cNvPr id="50" name="Group 179"/>
            <p:cNvGrpSpPr/>
            <p:nvPr/>
          </p:nvGrpSpPr>
          <p:grpSpPr>
            <a:xfrm>
              <a:off x="8050477" y="1348999"/>
              <a:ext cx="246848" cy="631760"/>
              <a:chOff x="5054600" y="1652588"/>
              <a:chExt cx="187325" cy="479424"/>
            </a:xfrm>
            <a:grpFill/>
          </p:grpSpPr>
          <p:sp>
            <p:nvSpPr>
              <p:cNvPr id="60" name="Freeform 96"/>
              <p:cNvSpPr/>
              <p:nvPr/>
            </p:nvSpPr>
            <p:spPr bwMode="auto">
              <a:xfrm>
                <a:off x="5054600" y="1733550"/>
                <a:ext cx="187325" cy="398462"/>
              </a:xfrm>
              <a:custGeom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solidFill>
                    <a:schemeClr val="bg1"/>
                  </a:solidFill>
                  <a:latin typeface="Arial" panose="020b0604020202020204" pitchFamily="34" charset="0"/>
                  <a:ea typeface="造字工房尚雅体演示版常规体" pitchFamily="50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1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solidFill>
                    <a:schemeClr val="bg1"/>
                  </a:solidFill>
                  <a:latin typeface="Arial" panose="020b0604020202020204" pitchFamily="34" charset="0"/>
                  <a:ea typeface="造字工房尚雅体演示版常规体" pitchFamily="50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51" name="Group 179"/>
            <p:cNvGrpSpPr/>
            <p:nvPr/>
          </p:nvGrpSpPr>
          <p:grpSpPr>
            <a:xfrm>
              <a:off x="7708178" y="1348999"/>
              <a:ext cx="246848" cy="631760"/>
              <a:chOff x="5054600" y="1652588"/>
              <a:chExt cx="187325" cy="479424"/>
            </a:xfrm>
            <a:grpFill/>
          </p:grpSpPr>
          <p:sp>
            <p:nvSpPr>
              <p:cNvPr id="58" name="Freeform 96"/>
              <p:cNvSpPr/>
              <p:nvPr/>
            </p:nvSpPr>
            <p:spPr bwMode="auto">
              <a:xfrm>
                <a:off x="5054600" y="1733550"/>
                <a:ext cx="187325" cy="398462"/>
              </a:xfrm>
              <a:custGeom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solidFill>
                    <a:schemeClr val="bg1"/>
                  </a:solidFill>
                  <a:latin typeface="Arial" panose="020b0604020202020204" pitchFamily="34" charset="0"/>
                  <a:ea typeface="造字工房尚雅体演示版常规体" pitchFamily="50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9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solidFill>
                    <a:schemeClr val="bg1"/>
                  </a:solidFill>
                  <a:latin typeface="Arial" panose="020b0604020202020204" pitchFamily="34" charset="0"/>
                  <a:ea typeface="造字工房尚雅体演示版常规体" pitchFamily="50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52" name="Group 179"/>
            <p:cNvGrpSpPr/>
            <p:nvPr/>
          </p:nvGrpSpPr>
          <p:grpSpPr>
            <a:xfrm>
              <a:off x="7288477" y="1348999"/>
              <a:ext cx="246848" cy="631760"/>
              <a:chOff x="5054600" y="1652588"/>
              <a:chExt cx="187325" cy="479424"/>
            </a:xfrm>
            <a:grpFill/>
          </p:grpSpPr>
          <p:sp>
            <p:nvSpPr>
              <p:cNvPr id="56" name="Freeform 96"/>
              <p:cNvSpPr/>
              <p:nvPr/>
            </p:nvSpPr>
            <p:spPr bwMode="auto">
              <a:xfrm>
                <a:off x="5054600" y="1733550"/>
                <a:ext cx="187325" cy="398462"/>
              </a:xfrm>
              <a:custGeom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solidFill>
                    <a:schemeClr val="bg1"/>
                  </a:solidFill>
                  <a:latin typeface="Arial" panose="020b0604020202020204" pitchFamily="34" charset="0"/>
                  <a:ea typeface="造字工房尚雅体演示版常规体" pitchFamily="50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7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solidFill>
                    <a:schemeClr val="bg1"/>
                  </a:solidFill>
                  <a:latin typeface="Arial" panose="020b0604020202020204" pitchFamily="34" charset="0"/>
                  <a:ea typeface="造字工房尚雅体演示版常规体" pitchFamily="50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53" name="Group 179"/>
            <p:cNvGrpSpPr/>
            <p:nvPr/>
          </p:nvGrpSpPr>
          <p:grpSpPr>
            <a:xfrm>
              <a:off x="6901680" y="1348999"/>
              <a:ext cx="246848" cy="631760"/>
              <a:chOff x="5054600" y="1652588"/>
              <a:chExt cx="187325" cy="479424"/>
            </a:xfrm>
            <a:grpFill/>
          </p:grpSpPr>
          <p:sp>
            <p:nvSpPr>
              <p:cNvPr id="54" name="Freeform 96"/>
              <p:cNvSpPr/>
              <p:nvPr/>
            </p:nvSpPr>
            <p:spPr bwMode="auto">
              <a:xfrm>
                <a:off x="5054600" y="1733550"/>
                <a:ext cx="187325" cy="398462"/>
              </a:xfrm>
              <a:custGeom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solidFill>
                    <a:schemeClr val="bg1"/>
                  </a:solidFill>
                  <a:latin typeface="Arial" panose="020b0604020202020204" pitchFamily="34" charset="0"/>
                  <a:ea typeface="造字工房尚雅体演示版常规体" pitchFamily="50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5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solidFill>
                    <a:schemeClr val="bg1"/>
                  </a:solidFill>
                  <a:latin typeface="Arial" panose="020b0604020202020204" pitchFamily="34" charset="0"/>
                  <a:ea typeface="造字工房尚雅体演示版常规体" pitchFamily="50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62" name="Group 68"/>
          <p:cNvGrpSpPr/>
          <p:nvPr/>
        </p:nvGrpSpPr>
        <p:grpSpPr>
          <a:xfrm>
            <a:off x="9582532" y="5285910"/>
            <a:ext cx="1450816" cy="615769"/>
            <a:chOff x="6881576" y="2111447"/>
            <a:chExt cx="1456936" cy="618367"/>
          </a:xfrm>
          <a:solidFill>
            <a:srgbClr val="303136"/>
          </a:solidFill>
        </p:grpSpPr>
        <p:grpSp>
          <p:nvGrpSpPr>
            <p:cNvPr id="63" name="Group 184"/>
            <p:cNvGrpSpPr/>
            <p:nvPr/>
          </p:nvGrpSpPr>
          <p:grpSpPr>
            <a:xfrm>
              <a:off x="6881576" y="2111447"/>
              <a:ext cx="288035" cy="618367"/>
              <a:chOff x="6213475" y="1668463"/>
              <a:chExt cx="227013" cy="487362"/>
            </a:xfrm>
            <a:grpFill/>
          </p:grpSpPr>
          <p:sp>
            <p:nvSpPr>
              <p:cNvPr id="73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latin typeface="Arial" panose="020b0604020202020204" pitchFamily="34" charset="0"/>
                  <a:ea typeface="造字工房尚雅体演示版常规体" pitchFamily="50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4" name="Freeform 99"/>
              <p:cNvSpPr/>
              <p:nvPr/>
            </p:nvSpPr>
            <p:spPr bwMode="auto">
              <a:xfrm>
                <a:off x="6213475" y="1757363"/>
                <a:ext cx="227013" cy="398462"/>
              </a:xfrm>
              <a:custGeom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latin typeface="Arial" panose="020b0604020202020204" pitchFamily="34" charset="0"/>
                  <a:ea typeface="造字工房尚雅体演示版常规体" pitchFamily="50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64" name="Group 184"/>
            <p:cNvGrpSpPr/>
            <p:nvPr/>
          </p:nvGrpSpPr>
          <p:grpSpPr>
            <a:xfrm>
              <a:off x="7278112" y="2111447"/>
              <a:ext cx="288035" cy="618367"/>
              <a:chOff x="6213475" y="1668463"/>
              <a:chExt cx="227013" cy="487362"/>
            </a:xfrm>
            <a:grpFill/>
          </p:grpSpPr>
          <p:sp>
            <p:nvSpPr>
              <p:cNvPr id="71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latin typeface="Arial" panose="020b0604020202020204" pitchFamily="34" charset="0"/>
                  <a:ea typeface="造字工房尚雅体演示版常规体" pitchFamily="50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2" name="Freeform 99"/>
              <p:cNvSpPr/>
              <p:nvPr/>
            </p:nvSpPr>
            <p:spPr bwMode="auto">
              <a:xfrm>
                <a:off x="6213475" y="1757363"/>
                <a:ext cx="227013" cy="398462"/>
              </a:xfrm>
              <a:custGeom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latin typeface="Arial" panose="020b0604020202020204" pitchFamily="34" charset="0"/>
                  <a:ea typeface="造字工房尚雅体演示版常规体" pitchFamily="50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65" name="Group 184"/>
            <p:cNvGrpSpPr/>
            <p:nvPr/>
          </p:nvGrpSpPr>
          <p:grpSpPr>
            <a:xfrm>
              <a:off x="7708178" y="2111447"/>
              <a:ext cx="288035" cy="618367"/>
              <a:chOff x="6213475" y="1668463"/>
              <a:chExt cx="227013" cy="487362"/>
            </a:xfrm>
            <a:grpFill/>
          </p:grpSpPr>
          <p:sp>
            <p:nvSpPr>
              <p:cNvPr id="69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latin typeface="Arial" panose="020b0604020202020204" pitchFamily="34" charset="0"/>
                  <a:ea typeface="造字工房尚雅体演示版常规体" pitchFamily="50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0" name="Freeform 99"/>
              <p:cNvSpPr/>
              <p:nvPr/>
            </p:nvSpPr>
            <p:spPr bwMode="auto">
              <a:xfrm>
                <a:off x="6213475" y="1757363"/>
                <a:ext cx="227013" cy="398462"/>
              </a:xfrm>
              <a:custGeom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latin typeface="Arial" panose="020b0604020202020204" pitchFamily="34" charset="0"/>
                  <a:ea typeface="造字工房尚雅体演示版常规体" pitchFamily="50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66" name="Group 184"/>
            <p:cNvGrpSpPr/>
            <p:nvPr/>
          </p:nvGrpSpPr>
          <p:grpSpPr>
            <a:xfrm>
              <a:off x="8050477" y="2111447"/>
              <a:ext cx="288035" cy="618367"/>
              <a:chOff x="6213475" y="1668463"/>
              <a:chExt cx="227013" cy="487362"/>
            </a:xfrm>
            <a:grpFill/>
          </p:grpSpPr>
          <p:sp>
            <p:nvSpPr>
              <p:cNvPr id="67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latin typeface="Arial" panose="020b0604020202020204" pitchFamily="34" charset="0"/>
                  <a:ea typeface="造字工房尚雅体演示版常规体" pitchFamily="50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8" name="Freeform 99"/>
              <p:cNvSpPr/>
              <p:nvPr/>
            </p:nvSpPr>
            <p:spPr bwMode="auto">
              <a:xfrm>
                <a:off x="6213475" y="1757363"/>
                <a:ext cx="227013" cy="398462"/>
              </a:xfrm>
              <a:custGeom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latin typeface="Arial" panose="020b0604020202020204" pitchFamily="34" charset="0"/>
                  <a:ea typeface="造字工房尚雅体演示版常规体" pitchFamily="50" charset="-122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75" name="矩形 7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slow" advClick="0" advTm="2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55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66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77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8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88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9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 nodeType="afterGroup">
                            <p:stCondLst>
                              <p:cond delay="8500"/>
                            </p:stCondLst>
                            <p:childTnLst>
                              <p:par>
                                <p:cTn id="99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10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1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 nodeType="afterGroup">
                            <p:stCondLst>
                              <p:cond delay="11000"/>
                            </p:stCondLst>
                            <p:childTnLst>
                              <p:par>
                                <p:cTn id="1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 nodeType="afterGroup">
                            <p:stCondLst>
                              <p:cond delay="11500"/>
                            </p:stCondLst>
                            <p:childTnLst>
                              <p:par>
                                <p:cTn id="1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 nodeType="afterGroup">
                            <p:stCondLst>
                              <p:cond delay="12000"/>
                            </p:stCondLst>
                            <p:childTnLst>
                              <p:par>
                                <p:cTn id="1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 nodeType="afterGroup">
                            <p:stCondLst>
                              <p:cond delay="12500"/>
                            </p:stCondLst>
                            <p:childTnLst>
                              <p:par>
                                <p:cTn id="13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 nodeType="afterGroup">
                            <p:stCondLst>
                              <p:cond delay="13000"/>
                            </p:stCondLst>
                            <p:childTnLst>
                              <p:par>
                                <p:cTn id="13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 nodeType="afterGroup">
                            <p:stCondLst>
                              <p:cond delay="13500"/>
                            </p:stCondLst>
                            <p:childTnLst>
                              <p:par>
                                <p:cTn id="14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40" grpId="0"/>
      <p:bldP spid="41" grpId="0"/>
      <p:bldP spid="42" grpId="0"/>
      <p:bldP spid="43" grpId="0"/>
      <p:bldP spid="44" grpId="0"/>
      <p:bldP spid="45" grpId="0" animBg="1"/>
      <p:bldP spid="46" grpId="0" animBg="1"/>
      <p:bldP spid="47" grpId="0"/>
      <p:bldP spid="4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solidFill>
          <a:srgbClr val="30313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72"/>
          </a:xfrm>
          <a:prstGeom prst="rect">
            <a:avLst/>
          </a:prstGeom>
          <a:solidFill>
            <a:srgbClr val="B28F50"/>
          </a:solidFill>
          <a:ln>
            <a:solidFill>
              <a:srgbClr val="B28F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04952" y="70319"/>
            <a:ext cx="3174373" cy="58625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705" b="1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sz="2800">
                <a:solidFill>
                  <a:srgbClr val="303136"/>
                </a:solidFill>
                <a:ea typeface="造字工房尚雅体演示版常规体" pitchFamily="50" charset="-122"/>
                <a:sym typeface="Arial" panose="020b0604020202020204" pitchFamily="34" charset="0"/>
              </a:rPr>
              <a:t>点击添加小标题</a:t>
            </a:r>
            <a:endParaRPr lang="zh-CN" altLang="en-US" sz="2800">
              <a:solidFill>
                <a:srgbClr val="303136"/>
              </a:solidFill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sp>
        <p:nvSpPr>
          <p:cNvPr id="4" name="Up Arrow 61"/>
          <p:cNvSpPr/>
          <p:nvPr/>
        </p:nvSpPr>
        <p:spPr>
          <a:xfrm rot="5400000">
            <a:off x="5836073" y="-503134"/>
            <a:ext cx="592539" cy="8683579"/>
          </a:xfrm>
          <a:prstGeom prst="upArrow">
            <a:avLst>
              <a:gd name="adj1" fmla="val 50000"/>
              <a:gd name="adj2" fmla="val 67147"/>
            </a:avLst>
          </a:prstGeom>
          <a:solidFill>
            <a:srgbClr val="B28F50"/>
          </a:solidFill>
          <a:ln>
            <a:solidFill>
              <a:srgbClr val="B28F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sp>
        <p:nvSpPr>
          <p:cNvPr id="5" name="Bent Arrow 59"/>
          <p:cNvSpPr/>
          <p:nvPr/>
        </p:nvSpPr>
        <p:spPr>
          <a:xfrm rot="5400000" flipH="1">
            <a:off x="2336106" y="1770618"/>
            <a:ext cx="1239249" cy="2330353"/>
          </a:xfrm>
          <a:prstGeom prst="bentArrow">
            <a:avLst>
              <a:gd name="adj1" fmla="val 12379"/>
              <a:gd name="adj2" fmla="val 14760"/>
              <a:gd name="adj3" fmla="val 20722"/>
              <a:gd name="adj4" fmla="val 29493"/>
            </a:avLst>
          </a:prstGeom>
          <a:solidFill>
            <a:srgbClr val="B28F50"/>
          </a:solidFill>
          <a:ln>
            <a:solidFill>
              <a:srgbClr val="B28F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solidFill>
                <a:schemeClr val="tx1"/>
              </a:solidFill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sp>
        <p:nvSpPr>
          <p:cNvPr id="6" name="Bent Arrow 34"/>
          <p:cNvSpPr/>
          <p:nvPr/>
        </p:nvSpPr>
        <p:spPr>
          <a:xfrm rot="5400000" flipH="1">
            <a:off x="5011397" y="1770618"/>
            <a:ext cx="1239249" cy="2330353"/>
          </a:xfrm>
          <a:prstGeom prst="bentArrow">
            <a:avLst>
              <a:gd name="adj1" fmla="val 12379"/>
              <a:gd name="adj2" fmla="val 14760"/>
              <a:gd name="adj3" fmla="val 20722"/>
              <a:gd name="adj4" fmla="val 29493"/>
            </a:avLst>
          </a:prstGeom>
          <a:solidFill>
            <a:srgbClr val="B28F50"/>
          </a:solidFill>
          <a:ln>
            <a:solidFill>
              <a:srgbClr val="B28F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solidFill>
                <a:schemeClr val="tx1"/>
              </a:solidFill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sp>
        <p:nvSpPr>
          <p:cNvPr id="7" name="Bent Arrow 35"/>
          <p:cNvSpPr/>
          <p:nvPr/>
        </p:nvSpPr>
        <p:spPr>
          <a:xfrm rot="5400000" flipH="1">
            <a:off x="7686686" y="1770618"/>
            <a:ext cx="1239249" cy="2330353"/>
          </a:xfrm>
          <a:prstGeom prst="bentArrow">
            <a:avLst>
              <a:gd name="adj1" fmla="val 12379"/>
              <a:gd name="adj2" fmla="val 14760"/>
              <a:gd name="adj3" fmla="val 20722"/>
              <a:gd name="adj4" fmla="val 29493"/>
            </a:avLst>
          </a:prstGeom>
          <a:solidFill>
            <a:srgbClr val="B28F50"/>
          </a:solidFill>
          <a:ln>
            <a:solidFill>
              <a:srgbClr val="B28F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solidFill>
                <a:schemeClr val="tx1"/>
              </a:solidFill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sp>
        <p:nvSpPr>
          <p:cNvPr id="8" name="Bent Arrow 38"/>
          <p:cNvSpPr/>
          <p:nvPr/>
        </p:nvSpPr>
        <p:spPr>
          <a:xfrm rot="16200000" flipH="1" flipV="1">
            <a:off x="2336106" y="3589374"/>
            <a:ext cx="1239249" cy="2330353"/>
          </a:xfrm>
          <a:prstGeom prst="bentArrow">
            <a:avLst>
              <a:gd name="adj1" fmla="val 12379"/>
              <a:gd name="adj2" fmla="val 14760"/>
              <a:gd name="adj3" fmla="val 20722"/>
              <a:gd name="adj4" fmla="val 29493"/>
            </a:avLst>
          </a:prstGeom>
          <a:solidFill>
            <a:srgbClr val="B28F50"/>
          </a:solidFill>
          <a:ln>
            <a:solidFill>
              <a:srgbClr val="B28F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solidFill>
                <a:schemeClr val="tx1"/>
              </a:solidFill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sp>
        <p:nvSpPr>
          <p:cNvPr id="9" name="Bent Arrow 39"/>
          <p:cNvSpPr/>
          <p:nvPr/>
        </p:nvSpPr>
        <p:spPr>
          <a:xfrm rot="16200000" flipH="1" flipV="1">
            <a:off x="5011397" y="3589374"/>
            <a:ext cx="1239249" cy="2330353"/>
          </a:xfrm>
          <a:prstGeom prst="bentArrow">
            <a:avLst>
              <a:gd name="adj1" fmla="val 12379"/>
              <a:gd name="adj2" fmla="val 14760"/>
              <a:gd name="adj3" fmla="val 20722"/>
              <a:gd name="adj4" fmla="val 29493"/>
            </a:avLst>
          </a:prstGeom>
          <a:solidFill>
            <a:srgbClr val="B28F50"/>
          </a:solidFill>
          <a:ln>
            <a:solidFill>
              <a:srgbClr val="B28F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solidFill>
                <a:schemeClr val="tx1"/>
              </a:solidFill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sp>
        <p:nvSpPr>
          <p:cNvPr id="10" name="Bent Arrow 40"/>
          <p:cNvSpPr/>
          <p:nvPr/>
        </p:nvSpPr>
        <p:spPr>
          <a:xfrm rot="16200000" flipH="1" flipV="1">
            <a:off x="7686686" y="3589374"/>
            <a:ext cx="1239249" cy="2330353"/>
          </a:xfrm>
          <a:prstGeom prst="bentArrow">
            <a:avLst>
              <a:gd name="adj1" fmla="val 12379"/>
              <a:gd name="adj2" fmla="val 14760"/>
              <a:gd name="adj3" fmla="val 20722"/>
              <a:gd name="adj4" fmla="val 29493"/>
            </a:avLst>
          </a:prstGeom>
          <a:solidFill>
            <a:srgbClr val="B28F50"/>
          </a:solidFill>
          <a:ln>
            <a:solidFill>
              <a:srgbClr val="B28F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solidFill>
                <a:schemeClr val="tx1"/>
              </a:solidFill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sp>
        <p:nvSpPr>
          <p:cNvPr id="11" name="TextBox 41"/>
          <p:cNvSpPr txBox="1"/>
          <p:nvPr/>
        </p:nvSpPr>
        <p:spPr>
          <a:xfrm>
            <a:off x="1790553" y="2069949"/>
            <a:ext cx="1371819" cy="276999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zh-CN" altLang="en-US" b="1">
                <a:solidFill>
                  <a:srgbClr val="B28F50"/>
                </a:solidFill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rPr>
              <a:t>添加小标题</a:t>
            </a:r>
            <a:endParaRPr lang="en-US" b="1">
              <a:solidFill>
                <a:srgbClr val="B28F50"/>
              </a:solidFill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sp>
        <p:nvSpPr>
          <p:cNvPr id="12" name="TextBox 42"/>
          <p:cNvSpPr txBox="1"/>
          <p:nvPr/>
        </p:nvSpPr>
        <p:spPr>
          <a:xfrm>
            <a:off x="1790554" y="5325166"/>
            <a:ext cx="1459377" cy="276999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zh-CN" altLang="en-US" b="1">
                <a:solidFill>
                  <a:srgbClr val="B28F50"/>
                </a:solidFill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rPr>
              <a:t>添加小标题</a:t>
            </a:r>
            <a:endParaRPr lang="en-US" b="1">
              <a:solidFill>
                <a:srgbClr val="B28F50"/>
              </a:solidFill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sp>
        <p:nvSpPr>
          <p:cNvPr id="13" name="TextBox 43"/>
          <p:cNvSpPr txBox="1"/>
          <p:nvPr/>
        </p:nvSpPr>
        <p:spPr>
          <a:xfrm>
            <a:off x="4465844" y="2069949"/>
            <a:ext cx="1371819" cy="276999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zh-CN" altLang="en-US" b="1">
                <a:solidFill>
                  <a:srgbClr val="B28F50"/>
                </a:solidFill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rPr>
              <a:t>添加小标题</a:t>
            </a:r>
            <a:endParaRPr lang="en-US" b="1">
              <a:solidFill>
                <a:srgbClr val="B28F50"/>
              </a:solidFill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sp>
        <p:nvSpPr>
          <p:cNvPr id="14" name="TextBox 44"/>
          <p:cNvSpPr txBox="1"/>
          <p:nvPr/>
        </p:nvSpPr>
        <p:spPr>
          <a:xfrm>
            <a:off x="4476277" y="5336075"/>
            <a:ext cx="1382568" cy="276999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zh-CN" altLang="en-US" b="1">
                <a:solidFill>
                  <a:srgbClr val="B28F50"/>
                </a:solidFill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rPr>
              <a:t>添加小标题</a:t>
            </a:r>
            <a:endParaRPr lang="en-US" b="1">
              <a:solidFill>
                <a:srgbClr val="B28F50"/>
              </a:solidFill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sp>
        <p:nvSpPr>
          <p:cNvPr id="15" name="TextBox 45"/>
          <p:cNvSpPr txBox="1"/>
          <p:nvPr/>
        </p:nvSpPr>
        <p:spPr>
          <a:xfrm>
            <a:off x="7141133" y="2069949"/>
            <a:ext cx="1188523" cy="276999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zh-CN" altLang="en-US" b="1">
                <a:solidFill>
                  <a:srgbClr val="B28F50"/>
                </a:solidFill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rPr>
              <a:t>添加小标题</a:t>
            </a:r>
            <a:endParaRPr lang="en-US" b="1">
              <a:solidFill>
                <a:srgbClr val="B28F50"/>
              </a:solidFill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grpSp>
        <p:nvGrpSpPr>
          <p:cNvPr id="16" name="Group 46"/>
          <p:cNvGrpSpPr/>
          <p:nvPr/>
        </p:nvGrpSpPr>
        <p:grpSpPr>
          <a:xfrm>
            <a:off x="8990173" y="1607236"/>
            <a:ext cx="625361" cy="607457"/>
            <a:chOff x="7924284" y="2223917"/>
            <a:chExt cx="469021" cy="455593"/>
          </a:xfrm>
        </p:grpSpPr>
        <p:sp>
          <p:nvSpPr>
            <p:cNvPr id="17" name="Teardrop 47"/>
            <p:cNvSpPr>
              <a:spLocks noChangeAspect="1"/>
            </p:cNvSpPr>
            <p:nvPr/>
          </p:nvSpPr>
          <p:spPr>
            <a:xfrm>
              <a:off x="7924284" y="2223917"/>
              <a:ext cx="469021" cy="455593"/>
            </a:xfrm>
            <a:prstGeom prst="teardrop">
              <a:avLst/>
            </a:prstGeom>
            <a:noFill/>
            <a:ln>
              <a:solidFill>
                <a:srgbClr val="B28F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accent5"/>
                </a:solidFill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  <p:sp>
          <p:nvSpPr>
            <p:cNvPr id="18" name="Freeform 13"/>
            <p:cNvSpPr>
              <a:spLocks noEditPoints="1"/>
            </p:cNvSpPr>
            <p:nvPr/>
          </p:nvSpPr>
          <p:spPr bwMode="auto">
            <a:xfrm>
              <a:off x="8034808" y="2338100"/>
              <a:ext cx="250825" cy="188913"/>
            </a:xfrm>
            <a:custGeom>
              <a:cxnLst>
                <a:cxn ang="0">
                  <a:pos x="158" y="119"/>
                </a:cxn>
                <a:cxn ang="0">
                  <a:pos x="0" y="119"/>
                </a:cxn>
                <a:cxn ang="0">
                  <a:pos x="0" y="0"/>
                </a:cxn>
                <a:cxn ang="0">
                  <a:pos x="8" y="0"/>
                </a:cxn>
                <a:cxn ang="0">
                  <a:pos x="8" y="108"/>
                </a:cxn>
                <a:cxn ang="0">
                  <a:pos x="158" y="108"/>
                </a:cxn>
                <a:cxn ang="0">
                  <a:pos x="158" y="119"/>
                </a:cxn>
                <a:cxn ang="0">
                  <a:pos x="147" y="98"/>
                </a:cxn>
                <a:cxn ang="0">
                  <a:pos x="19" y="98"/>
                </a:cxn>
                <a:cxn ang="0">
                  <a:pos x="19" y="54"/>
                </a:cxn>
                <a:cxn ang="0">
                  <a:pos x="54" y="9"/>
                </a:cxn>
                <a:cxn ang="0">
                  <a:pos x="97" y="54"/>
                </a:cxn>
                <a:cxn ang="0">
                  <a:pos x="127" y="28"/>
                </a:cxn>
                <a:cxn ang="0">
                  <a:pos x="147" y="98"/>
                </a:cxn>
              </a:cxnLst>
              <a:rect l="0" t="0" r="r" b="b"/>
              <a:pathLst>
                <a:path w="158" h="119">
                  <a:moveTo>
                    <a:pt x="158" y="119"/>
                  </a:moveTo>
                  <a:lnTo>
                    <a:pt x="0" y="119"/>
                  </a:lnTo>
                  <a:lnTo>
                    <a:pt x="0" y="0"/>
                  </a:lnTo>
                  <a:lnTo>
                    <a:pt x="8" y="0"/>
                  </a:lnTo>
                  <a:lnTo>
                    <a:pt x="8" y="108"/>
                  </a:lnTo>
                  <a:lnTo>
                    <a:pt x="158" y="108"/>
                  </a:lnTo>
                  <a:lnTo>
                    <a:pt x="158" y="119"/>
                  </a:lnTo>
                  <a:close/>
                  <a:moveTo>
                    <a:pt x="147" y="98"/>
                  </a:moveTo>
                  <a:lnTo>
                    <a:pt x="19" y="98"/>
                  </a:lnTo>
                  <a:lnTo>
                    <a:pt x="19" y="54"/>
                  </a:lnTo>
                  <a:lnTo>
                    <a:pt x="54" y="9"/>
                  </a:lnTo>
                  <a:lnTo>
                    <a:pt x="97" y="54"/>
                  </a:lnTo>
                  <a:lnTo>
                    <a:pt x="127" y="28"/>
                  </a:lnTo>
                  <a:lnTo>
                    <a:pt x="147" y="98"/>
                  </a:lnTo>
                  <a:close/>
                </a:path>
              </a:pathLst>
            </a:custGeom>
            <a:solidFill>
              <a:srgbClr val="B28F50"/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9" name="Group 49"/>
          <p:cNvGrpSpPr/>
          <p:nvPr/>
        </p:nvGrpSpPr>
        <p:grpSpPr>
          <a:xfrm>
            <a:off x="6309824" y="5433061"/>
            <a:ext cx="625361" cy="607457"/>
            <a:chOff x="6890529" y="2162362"/>
            <a:chExt cx="469021" cy="455593"/>
          </a:xfrm>
        </p:grpSpPr>
        <p:sp>
          <p:nvSpPr>
            <p:cNvPr id="20" name="Teardrop 50"/>
            <p:cNvSpPr>
              <a:spLocks noChangeAspect="1"/>
            </p:cNvSpPr>
            <p:nvPr/>
          </p:nvSpPr>
          <p:spPr>
            <a:xfrm>
              <a:off x="6890529" y="2162362"/>
              <a:ext cx="469021" cy="455593"/>
            </a:xfrm>
            <a:prstGeom prst="teardrop">
              <a:avLst/>
            </a:prstGeom>
            <a:noFill/>
            <a:ln>
              <a:solidFill>
                <a:srgbClr val="B28F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accent4"/>
                </a:solidFill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  <p:sp>
          <p:nvSpPr>
            <p:cNvPr id="21" name="Freeform 103"/>
            <p:cNvSpPr>
              <a:spLocks noEditPoints="1"/>
            </p:cNvSpPr>
            <p:nvPr/>
          </p:nvSpPr>
          <p:spPr bwMode="auto">
            <a:xfrm>
              <a:off x="7030053" y="2231059"/>
              <a:ext cx="196634" cy="289547"/>
            </a:xfrm>
            <a:custGeom>
              <a:cxnLst>
                <a:cxn ang="0">
                  <a:pos x="37" y="29"/>
                </a:cxn>
                <a:cxn ang="0">
                  <a:pos x="31" y="41"/>
                </a:cxn>
                <a:cxn ang="0">
                  <a:pos x="33" y="44"/>
                </a:cxn>
                <a:cxn ang="0">
                  <a:pos x="32" y="47"/>
                </a:cxn>
                <a:cxn ang="0">
                  <a:pos x="33" y="49"/>
                </a:cxn>
                <a:cxn ang="0">
                  <a:pos x="31" y="53"/>
                </a:cxn>
                <a:cxn ang="0">
                  <a:pos x="31" y="54"/>
                </a:cxn>
                <a:cxn ang="0">
                  <a:pos x="27" y="58"/>
                </a:cxn>
                <a:cxn ang="0">
                  <a:pos x="21" y="62"/>
                </a:cxn>
                <a:cxn ang="0">
                  <a:pos x="15" y="58"/>
                </a:cxn>
                <a:cxn ang="0">
                  <a:pos x="11" y="54"/>
                </a:cxn>
                <a:cxn ang="0">
                  <a:pos x="11" y="53"/>
                </a:cxn>
                <a:cxn ang="0">
                  <a:pos x="9" y="49"/>
                </a:cxn>
                <a:cxn ang="0">
                  <a:pos x="10" y="47"/>
                </a:cxn>
                <a:cxn ang="0">
                  <a:pos x="9" y="44"/>
                </a:cxn>
                <a:cxn ang="0">
                  <a:pos x="11" y="41"/>
                </a:cxn>
                <a:cxn ang="0">
                  <a:pos x="5" y="29"/>
                </a:cxn>
                <a:cxn ang="0">
                  <a:pos x="0" y="18"/>
                </a:cxn>
                <a:cxn ang="0">
                  <a:pos x="21" y="0"/>
                </a:cxn>
                <a:cxn ang="0">
                  <a:pos x="42" y="18"/>
                </a:cxn>
                <a:cxn ang="0">
                  <a:pos x="37" y="29"/>
                </a:cxn>
                <a:cxn ang="0">
                  <a:pos x="21" y="6"/>
                </a:cxn>
                <a:cxn ang="0">
                  <a:pos x="6" y="18"/>
                </a:cxn>
                <a:cxn ang="0">
                  <a:pos x="8" y="26"/>
                </a:cxn>
                <a:cxn ang="0">
                  <a:pos x="11" y="28"/>
                </a:cxn>
                <a:cxn ang="0">
                  <a:pos x="16" y="40"/>
                </a:cxn>
                <a:cxn ang="0">
                  <a:pos x="26" y="40"/>
                </a:cxn>
                <a:cxn ang="0">
                  <a:pos x="31" y="28"/>
                </a:cxn>
                <a:cxn ang="0">
                  <a:pos x="34" y="26"/>
                </a:cxn>
                <a:cxn ang="0">
                  <a:pos x="36" y="18"/>
                </a:cxn>
                <a:cxn ang="0">
                  <a:pos x="21" y="6"/>
                </a:cxn>
                <a:cxn ang="0">
                  <a:pos x="29" y="20"/>
                </a:cxn>
                <a:cxn ang="0">
                  <a:pos x="27" y="18"/>
                </a:cxn>
                <a:cxn ang="0">
                  <a:pos x="21" y="15"/>
                </a:cxn>
                <a:cxn ang="0">
                  <a:pos x="20" y="13"/>
                </a:cxn>
                <a:cxn ang="0">
                  <a:pos x="21" y="12"/>
                </a:cxn>
                <a:cxn ang="0">
                  <a:pos x="30" y="18"/>
                </a:cxn>
                <a:cxn ang="0">
                  <a:pos x="29" y="20"/>
                </a:cxn>
              </a:cxnLst>
              <a:rect l="0" t="0" r="r" b="b"/>
              <a:pathLst>
                <a:path w="42" h="62">
                  <a:moveTo>
                    <a:pt x="37" y="29"/>
                  </a:moveTo>
                  <a:cubicBezTo>
                    <a:pt x="35" y="32"/>
                    <a:pt x="31" y="37"/>
                    <a:pt x="31" y="41"/>
                  </a:cubicBezTo>
                  <a:cubicBezTo>
                    <a:pt x="32" y="42"/>
                    <a:pt x="33" y="43"/>
                    <a:pt x="33" y="44"/>
                  </a:cubicBezTo>
                  <a:cubicBezTo>
                    <a:pt x="33" y="45"/>
                    <a:pt x="32" y="46"/>
                    <a:pt x="32" y="47"/>
                  </a:cubicBezTo>
                  <a:cubicBezTo>
                    <a:pt x="32" y="47"/>
                    <a:pt x="33" y="48"/>
                    <a:pt x="33" y="49"/>
                  </a:cubicBezTo>
                  <a:cubicBezTo>
                    <a:pt x="33" y="51"/>
                    <a:pt x="32" y="52"/>
                    <a:pt x="31" y="53"/>
                  </a:cubicBezTo>
                  <a:cubicBezTo>
                    <a:pt x="31" y="53"/>
                    <a:pt x="31" y="54"/>
                    <a:pt x="31" y="54"/>
                  </a:cubicBezTo>
                  <a:cubicBezTo>
                    <a:pt x="31" y="57"/>
                    <a:pt x="29" y="58"/>
                    <a:pt x="27" y="58"/>
                  </a:cubicBezTo>
                  <a:cubicBezTo>
                    <a:pt x="26" y="61"/>
                    <a:pt x="24" y="62"/>
                    <a:pt x="21" y="62"/>
                  </a:cubicBezTo>
                  <a:cubicBezTo>
                    <a:pt x="19" y="62"/>
                    <a:pt x="16" y="61"/>
                    <a:pt x="15" y="58"/>
                  </a:cubicBezTo>
                  <a:cubicBezTo>
                    <a:pt x="13" y="58"/>
                    <a:pt x="11" y="57"/>
                    <a:pt x="11" y="54"/>
                  </a:cubicBezTo>
                  <a:cubicBezTo>
                    <a:pt x="11" y="54"/>
                    <a:pt x="11" y="53"/>
                    <a:pt x="11" y="53"/>
                  </a:cubicBezTo>
                  <a:cubicBezTo>
                    <a:pt x="10" y="52"/>
                    <a:pt x="9" y="51"/>
                    <a:pt x="9" y="49"/>
                  </a:cubicBezTo>
                  <a:cubicBezTo>
                    <a:pt x="9" y="48"/>
                    <a:pt x="10" y="47"/>
                    <a:pt x="10" y="47"/>
                  </a:cubicBezTo>
                  <a:cubicBezTo>
                    <a:pt x="10" y="46"/>
                    <a:pt x="9" y="45"/>
                    <a:pt x="9" y="44"/>
                  </a:cubicBezTo>
                  <a:cubicBezTo>
                    <a:pt x="9" y="43"/>
                    <a:pt x="10" y="42"/>
                    <a:pt x="11" y="41"/>
                  </a:cubicBezTo>
                  <a:cubicBezTo>
                    <a:pt x="11" y="37"/>
                    <a:pt x="7" y="32"/>
                    <a:pt x="5" y="29"/>
                  </a:cubicBezTo>
                  <a:cubicBezTo>
                    <a:pt x="2" y="26"/>
                    <a:pt x="0" y="23"/>
                    <a:pt x="0" y="18"/>
                  </a:cubicBezTo>
                  <a:cubicBezTo>
                    <a:pt x="0" y="8"/>
                    <a:pt x="11" y="0"/>
                    <a:pt x="21" y="0"/>
                  </a:cubicBezTo>
                  <a:cubicBezTo>
                    <a:pt x="31" y="0"/>
                    <a:pt x="42" y="8"/>
                    <a:pt x="42" y="18"/>
                  </a:cubicBezTo>
                  <a:cubicBezTo>
                    <a:pt x="42" y="23"/>
                    <a:pt x="40" y="26"/>
                    <a:pt x="37" y="29"/>
                  </a:cubicBezTo>
                  <a:close/>
                  <a:moveTo>
                    <a:pt x="21" y="6"/>
                  </a:moveTo>
                  <a:cubicBezTo>
                    <a:pt x="14" y="6"/>
                    <a:pt x="6" y="10"/>
                    <a:pt x="6" y="18"/>
                  </a:cubicBezTo>
                  <a:cubicBezTo>
                    <a:pt x="6" y="21"/>
                    <a:pt x="7" y="24"/>
                    <a:pt x="8" y="26"/>
                  </a:cubicBezTo>
                  <a:cubicBezTo>
                    <a:pt x="9" y="27"/>
                    <a:pt x="10" y="27"/>
                    <a:pt x="11" y="28"/>
                  </a:cubicBezTo>
                  <a:cubicBezTo>
                    <a:pt x="14" y="32"/>
                    <a:pt x="16" y="36"/>
                    <a:pt x="16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6" y="36"/>
                    <a:pt x="28" y="32"/>
                    <a:pt x="31" y="28"/>
                  </a:cubicBezTo>
                  <a:cubicBezTo>
                    <a:pt x="32" y="27"/>
                    <a:pt x="33" y="27"/>
                    <a:pt x="34" y="26"/>
                  </a:cubicBezTo>
                  <a:cubicBezTo>
                    <a:pt x="35" y="24"/>
                    <a:pt x="36" y="21"/>
                    <a:pt x="36" y="18"/>
                  </a:cubicBezTo>
                  <a:cubicBezTo>
                    <a:pt x="36" y="10"/>
                    <a:pt x="28" y="6"/>
                    <a:pt x="21" y="6"/>
                  </a:cubicBezTo>
                  <a:close/>
                  <a:moveTo>
                    <a:pt x="29" y="20"/>
                  </a:moveTo>
                  <a:cubicBezTo>
                    <a:pt x="28" y="20"/>
                    <a:pt x="27" y="19"/>
                    <a:pt x="27" y="18"/>
                  </a:cubicBezTo>
                  <a:cubicBezTo>
                    <a:pt x="27" y="16"/>
                    <a:pt x="23" y="15"/>
                    <a:pt x="21" y="15"/>
                  </a:cubicBezTo>
                  <a:cubicBezTo>
                    <a:pt x="20" y="15"/>
                    <a:pt x="20" y="14"/>
                    <a:pt x="20" y="13"/>
                  </a:cubicBezTo>
                  <a:cubicBezTo>
                    <a:pt x="20" y="13"/>
                    <a:pt x="20" y="12"/>
                    <a:pt x="21" y="12"/>
                  </a:cubicBezTo>
                  <a:cubicBezTo>
                    <a:pt x="25" y="12"/>
                    <a:pt x="30" y="14"/>
                    <a:pt x="30" y="18"/>
                  </a:cubicBezTo>
                  <a:cubicBezTo>
                    <a:pt x="30" y="19"/>
                    <a:pt x="29" y="20"/>
                    <a:pt x="29" y="20"/>
                  </a:cubicBezTo>
                  <a:close/>
                </a:path>
              </a:pathLst>
            </a:custGeom>
            <a:solidFill>
              <a:srgbClr val="B28F50"/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2" name="Group 52"/>
          <p:cNvGrpSpPr/>
          <p:nvPr/>
        </p:nvGrpSpPr>
        <p:grpSpPr>
          <a:xfrm>
            <a:off x="3587894" y="5433061"/>
            <a:ext cx="625361" cy="607457"/>
            <a:chOff x="4823118" y="2223917"/>
            <a:chExt cx="469021" cy="455593"/>
          </a:xfrm>
        </p:grpSpPr>
        <p:sp>
          <p:nvSpPr>
            <p:cNvPr id="23" name="Teardrop 53"/>
            <p:cNvSpPr>
              <a:spLocks noChangeAspect="1"/>
            </p:cNvSpPr>
            <p:nvPr/>
          </p:nvSpPr>
          <p:spPr>
            <a:xfrm>
              <a:off x="4823118" y="2223917"/>
              <a:ext cx="469021" cy="455593"/>
            </a:xfrm>
            <a:prstGeom prst="teardrop">
              <a:avLst/>
            </a:prstGeom>
            <a:noFill/>
            <a:ln>
              <a:solidFill>
                <a:srgbClr val="B28F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accent2"/>
                </a:solidFill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  <p:sp>
          <p:nvSpPr>
            <p:cNvPr id="24" name="Freeform 5"/>
            <p:cNvSpPr>
              <a:spLocks noEditPoints="1"/>
            </p:cNvSpPr>
            <p:nvPr/>
          </p:nvSpPr>
          <p:spPr bwMode="auto">
            <a:xfrm>
              <a:off x="4949420" y="2334408"/>
              <a:ext cx="235936" cy="235936"/>
            </a:xfrm>
            <a:custGeom>
              <a:cxnLst>
                <a:cxn ang="0">
                  <a:pos x="0" y="192"/>
                </a:cxn>
                <a:cxn ang="0">
                  <a:pos x="255" y="135"/>
                </a:cxn>
                <a:cxn ang="0">
                  <a:pos x="277" y="122"/>
                </a:cxn>
                <a:cxn ang="0">
                  <a:pos x="303" y="116"/>
                </a:cxn>
                <a:cxn ang="0">
                  <a:pos x="296" y="105"/>
                </a:cxn>
                <a:cxn ang="0">
                  <a:pos x="278" y="89"/>
                </a:cxn>
                <a:cxn ang="0">
                  <a:pos x="265" y="90"/>
                </a:cxn>
                <a:cxn ang="0">
                  <a:pos x="256" y="82"/>
                </a:cxn>
                <a:cxn ang="0">
                  <a:pos x="231" y="73"/>
                </a:cxn>
                <a:cxn ang="0">
                  <a:pos x="234" y="98"/>
                </a:cxn>
                <a:cxn ang="0">
                  <a:pos x="224" y="118"/>
                </a:cxn>
                <a:cxn ang="0">
                  <a:pos x="205" y="103"/>
                </a:cxn>
                <a:cxn ang="0">
                  <a:pos x="175" y="89"/>
                </a:cxn>
                <a:cxn ang="0">
                  <a:pos x="183" y="68"/>
                </a:cxn>
                <a:cxn ang="0">
                  <a:pos x="212" y="58"/>
                </a:cxn>
                <a:cxn ang="0">
                  <a:pos x="207" y="47"/>
                </a:cxn>
                <a:cxn ang="0">
                  <a:pos x="188" y="50"/>
                </a:cxn>
                <a:cxn ang="0">
                  <a:pos x="168" y="37"/>
                </a:cxn>
                <a:cxn ang="0">
                  <a:pos x="171" y="52"/>
                </a:cxn>
                <a:cxn ang="0">
                  <a:pos x="157" y="52"/>
                </a:cxn>
                <a:cxn ang="0">
                  <a:pos x="141" y="40"/>
                </a:cxn>
                <a:cxn ang="0">
                  <a:pos x="126" y="47"/>
                </a:cxn>
                <a:cxn ang="0">
                  <a:pos x="143" y="51"/>
                </a:cxn>
                <a:cxn ang="0">
                  <a:pos x="131" y="58"/>
                </a:cxn>
                <a:cxn ang="0">
                  <a:pos x="56" y="107"/>
                </a:cxn>
                <a:cxn ang="0">
                  <a:pos x="65" y="118"/>
                </a:cxn>
                <a:cxn ang="0">
                  <a:pos x="79" y="135"/>
                </a:cxn>
                <a:cxn ang="0">
                  <a:pos x="74" y="158"/>
                </a:cxn>
                <a:cxn ang="0">
                  <a:pos x="88" y="185"/>
                </a:cxn>
                <a:cxn ang="0">
                  <a:pos x="108" y="214"/>
                </a:cxn>
                <a:cxn ang="0">
                  <a:pos x="118" y="227"/>
                </a:cxn>
                <a:cxn ang="0">
                  <a:pos x="105" y="197"/>
                </a:cxn>
                <a:cxn ang="0">
                  <a:pos x="125" y="225"/>
                </a:cxn>
                <a:cxn ang="0">
                  <a:pos x="150" y="255"/>
                </a:cxn>
                <a:cxn ang="0">
                  <a:pos x="184" y="269"/>
                </a:cxn>
                <a:cxn ang="0">
                  <a:pos x="213" y="290"/>
                </a:cxn>
                <a:cxn ang="0">
                  <a:pos x="224" y="288"/>
                </a:cxn>
                <a:cxn ang="0">
                  <a:pos x="212" y="268"/>
                </a:cxn>
                <a:cxn ang="0">
                  <a:pos x="197" y="262"/>
                </a:cxn>
                <a:cxn ang="0">
                  <a:pos x="194" y="239"/>
                </a:cxn>
                <a:cxn ang="0">
                  <a:pos x="171" y="250"/>
                </a:cxn>
                <a:cxn ang="0">
                  <a:pos x="168" y="210"/>
                </a:cxn>
                <a:cxn ang="0">
                  <a:pos x="184" y="206"/>
                </a:cxn>
                <a:cxn ang="0">
                  <a:pos x="196" y="202"/>
                </a:cxn>
                <a:cxn ang="0">
                  <a:pos x="214" y="211"/>
                </a:cxn>
                <a:cxn ang="0">
                  <a:pos x="221" y="205"/>
                </a:cxn>
                <a:cxn ang="0">
                  <a:pos x="234" y="179"/>
                </a:cxn>
                <a:cxn ang="0">
                  <a:pos x="233" y="171"/>
                </a:cxn>
                <a:cxn ang="0">
                  <a:pos x="252" y="157"/>
                </a:cxn>
                <a:cxn ang="0">
                  <a:pos x="266" y="143"/>
                </a:cxn>
                <a:cxn ang="0">
                  <a:pos x="273" y="131"/>
                </a:cxn>
                <a:cxn ang="0">
                  <a:pos x="255" y="135"/>
                </a:cxn>
                <a:cxn ang="0">
                  <a:pos x="295" y="298"/>
                </a:cxn>
                <a:cxn ang="0">
                  <a:pos x="272" y="288"/>
                </a:cxn>
                <a:cxn ang="0">
                  <a:pos x="251" y="288"/>
                </a:cxn>
                <a:cxn ang="0">
                  <a:pos x="236" y="286"/>
                </a:cxn>
                <a:cxn ang="0">
                  <a:pos x="230" y="307"/>
                </a:cxn>
                <a:cxn ang="0">
                  <a:pos x="223" y="335"/>
                </a:cxn>
                <a:cxn ang="0">
                  <a:pos x="308" y="302"/>
                </a:cxn>
              </a:cxnLst>
              <a:rect l="0" t="0" r="r" b="b"/>
              <a:pathLst>
                <a:path w="384" h="384">
                  <a:moveTo>
                    <a:pt x="384" y="192"/>
                  </a:moveTo>
                  <a:cubicBezTo>
                    <a:pt x="384" y="298"/>
                    <a:pt x="298" y="384"/>
                    <a:pt x="192" y="384"/>
                  </a:cubicBezTo>
                  <a:cubicBezTo>
                    <a:pt x="86" y="384"/>
                    <a:pt x="0" y="298"/>
                    <a:pt x="0" y="192"/>
                  </a:cubicBezTo>
                  <a:cubicBezTo>
                    <a:pt x="0" y="86"/>
                    <a:pt x="86" y="0"/>
                    <a:pt x="192" y="0"/>
                  </a:cubicBezTo>
                  <a:cubicBezTo>
                    <a:pt x="298" y="0"/>
                    <a:pt x="384" y="86"/>
                    <a:pt x="384" y="192"/>
                  </a:cubicBezTo>
                  <a:close/>
                  <a:moveTo>
                    <a:pt x="255" y="135"/>
                  </a:moveTo>
                  <a:cubicBezTo>
                    <a:pt x="256" y="135"/>
                    <a:pt x="257" y="130"/>
                    <a:pt x="258" y="129"/>
                  </a:cubicBezTo>
                  <a:cubicBezTo>
                    <a:pt x="260" y="127"/>
                    <a:pt x="262" y="126"/>
                    <a:pt x="264" y="125"/>
                  </a:cubicBezTo>
                  <a:cubicBezTo>
                    <a:pt x="268" y="124"/>
                    <a:pt x="272" y="123"/>
                    <a:pt x="277" y="122"/>
                  </a:cubicBezTo>
                  <a:cubicBezTo>
                    <a:pt x="281" y="121"/>
                    <a:pt x="286" y="121"/>
                    <a:pt x="289" y="125"/>
                  </a:cubicBezTo>
                  <a:cubicBezTo>
                    <a:pt x="289" y="124"/>
                    <a:pt x="295" y="119"/>
                    <a:pt x="295" y="119"/>
                  </a:cubicBezTo>
                  <a:cubicBezTo>
                    <a:pt x="298" y="118"/>
                    <a:pt x="301" y="118"/>
                    <a:pt x="303" y="116"/>
                  </a:cubicBezTo>
                  <a:cubicBezTo>
                    <a:pt x="303" y="115"/>
                    <a:pt x="303" y="110"/>
                    <a:pt x="303" y="110"/>
                  </a:cubicBezTo>
                  <a:cubicBezTo>
                    <a:pt x="299" y="111"/>
                    <a:pt x="298" y="107"/>
                    <a:pt x="297" y="103"/>
                  </a:cubicBezTo>
                  <a:cubicBezTo>
                    <a:pt x="297" y="104"/>
                    <a:pt x="297" y="104"/>
                    <a:pt x="296" y="105"/>
                  </a:cubicBezTo>
                  <a:cubicBezTo>
                    <a:pt x="296" y="102"/>
                    <a:pt x="291" y="104"/>
                    <a:pt x="290" y="104"/>
                  </a:cubicBezTo>
                  <a:cubicBezTo>
                    <a:pt x="284" y="102"/>
                    <a:pt x="285" y="98"/>
                    <a:pt x="283" y="94"/>
                  </a:cubicBezTo>
                  <a:cubicBezTo>
                    <a:pt x="282" y="92"/>
                    <a:pt x="279" y="91"/>
                    <a:pt x="278" y="89"/>
                  </a:cubicBezTo>
                  <a:cubicBezTo>
                    <a:pt x="277" y="87"/>
                    <a:pt x="277" y="84"/>
                    <a:pt x="274" y="84"/>
                  </a:cubicBezTo>
                  <a:cubicBezTo>
                    <a:pt x="273" y="84"/>
                    <a:pt x="270" y="89"/>
                    <a:pt x="270" y="89"/>
                  </a:cubicBezTo>
                  <a:cubicBezTo>
                    <a:pt x="267" y="88"/>
                    <a:pt x="266" y="89"/>
                    <a:pt x="265" y="90"/>
                  </a:cubicBezTo>
                  <a:cubicBezTo>
                    <a:pt x="263" y="91"/>
                    <a:pt x="262" y="91"/>
                    <a:pt x="260" y="92"/>
                  </a:cubicBezTo>
                  <a:cubicBezTo>
                    <a:pt x="265" y="90"/>
                    <a:pt x="258" y="88"/>
                    <a:pt x="256" y="88"/>
                  </a:cubicBezTo>
                  <a:cubicBezTo>
                    <a:pt x="260" y="87"/>
                    <a:pt x="258" y="83"/>
                    <a:pt x="256" y="82"/>
                  </a:cubicBezTo>
                  <a:cubicBezTo>
                    <a:pt x="256" y="82"/>
                    <a:pt x="257" y="82"/>
                    <a:pt x="257" y="82"/>
                  </a:cubicBezTo>
                  <a:cubicBezTo>
                    <a:pt x="257" y="79"/>
                    <a:pt x="250" y="77"/>
                    <a:pt x="247" y="76"/>
                  </a:cubicBezTo>
                  <a:cubicBezTo>
                    <a:pt x="245" y="74"/>
                    <a:pt x="233" y="72"/>
                    <a:pt x="231" y="73"/>
                  </a:cubicBezTo>
                  <a:cubicBezTo>
                    <a:pt x="228" y="75"/>
                    <a:pt x="231" y="80"/>
                    <a:pt x="231" y="83"/>
                  </a:cubicBezTo>
                  <a:cubicBezTo>
                    <a:pt x="232" y="86"/>
                    <a:pt x="228" y="86"/>
                    <a:pt x="228" y="89"/>
                  </a:cubicBezTo>
                  <a:cubicBezTo>
                    <a:pt x="228" y="93"/>
                    <a:pt x="236" y="92"/>
                    <a:pt x="234" y="98"/>
                  </a:cubicBezTo>
                  <a:cubicBezTo>
                    <a:pt x="233" y="102"/>
                    <a:pt x="228" y="102"/>
                    <a:pt x="226" y="105"/>
                  </a:cubicBezTo>
                  <a:cubicBezTo>
                    <a:pt x="224" y="108"/>
                    <a:pt x="227" y="112"/>
                    <a:pt x="229" y="114"/>
                  </a:cubicBezTo>
                  <a:cubicBezTo>
                    <a:pt x="231" y="115"/>
                    <a:pt x="225" y="118"/>
                    <a:pt x="224" y="118"/>
                  </a:cubicBezTo>
                  <a:cubicBezTo>
                    <a:pt x="220" y="120"/>
                    <a:pt x="217" y="114"/>
                    <a:pt x="216" y="110"/>
                  </a:cubicBezTo>
                  <a:cubicBezTo>
                    <a:pt x="215" y="108"/>
                    <a:pt x="215" y="104"/>
                    <a:pt x="212" y="103"/>
                  </a:cubicBezTo>
                  <a:cubicBezTo>
                    <a:pt x="210" y="102"/>
                    <a:pt x="206" y="102"/>
                    <a:pt x="205" y="103"/>
                  </a:cubicBezTo>
                  <a:cubicBezTo>
                    <a:pt x="203" y="99"/>
                    <a:pt x="198" y="98"/>
                    <a:pt x="194" y="97"/>
                  </a:cubicBezTo>
                  <a:cubicBezTo>
                    <a:pt x="189" y="95"/>
                    <a:pt x="185" y="95"/>
                    <a:pt x="180" y="96"/>
                  </a:cubicBezTo>
                  <a:cubicBezTo>
                    <a:pt x="181" y="95"/>
                    <a:pt x="179" y="88"/>
                    <a:pt x="175" y="89"/>
                  </a:cubicBezTo>
                  <a:cubicBezTo>
                    <a:pt x="176" y="86"/>
                    <a:pt x="176" y="84"/>
                    <a:pt x="176" y="81"/>
                  </a:cubicBezTo>
                  <a:cubicBezTo>
                    <a:pt x="177" y="79"/>
                    <a:pt x="178" y="77"/>
                    <a:pt x="179" y="75"/>
                  </a:cubicBezTo>
                  <a:cubicBezTo>
                    <a:pt x="180" y="74"/>
                    <a:pt x="185" y="69"/>
                    <a:pt x="183" y="68"/>
                  </a:cubicBezTo>
                  <a:cubicBezTo>
                    <a:pt x="188" y="69"/>
                    <a:pt x="193" y="69"/>
                    <a:pt x="196" y="66"/>
                  </a:cubicBezTo>
                  <a:cubicBezTo>
                    <a:pt x="198" y="63"/>
                    <a:pt x="199" y="60"/>
                    <a:pt x="202" y="57"/>
                  </a:cubicBezTo>
                  <a:cubicBezTo>
                    <a:pt x="205" y="53"/>
                    <a:pt x="209" y="58"/>
                    <a:pt x="212" y="58"/>
                  </a:cubicBezTo>
                  <a:cubicBezTo>
                    <a:pt x="217" y="59"/>
                    <a:pt x="217" y="53"/>
                    <a:pt x="214" y="51"/>
                  </a:cubicBezTo>
                  <a:cubicBezTo>
                    <a:pt x="218" y="51"/>
                    <a:pt x="215" y="45"/>
                    <a:pt x="213" y="44"/>
                  </a:cubicBezTo>
                  <a:cubicBezTo>
                    <a:pt x="211" y="43"/>
                    <a:pt x="202" y="46"/>
                    <a:pt x="207" y="47"/>
                  </a:cubicBezTo>
                  <a:cubicBezTo>
                    <a:pt x="206" y="47"/>
                    <a:pt x="200" y="59"/>
                    <a:pt x="196" y="53"/>
                  </a:cubicBezTo>
                  <a:cubicBezTo>
                    <a:pt x="195" y="52"/>
                    <a:pt x="195" y="47"/>
                    <a:pt x="193" y="46"/>
                  </a:cubicBezTo>
                  <a:cubicBezTo>
                    <a:pt x="190" y="46"/>
                    <a:pt x="189" y="49"/>
                    <a:pt x="188" y="50"/>
                  </a:cubicBezTo>
                  <a:cubicBezTo>
                    <a:pt x="190" y="47"/>
                    <a:pt x="181" y="45"/>
                    <a:pt x="180" y="44"/>
                  </a:cubicBezTo>
                  <a:cubicBezTo>
                    <a:pt x="183" y="42"/>
                    <a:pt x="180" y="39"/>
                    <a:pt x="178" y="38"/>
                  </a:cubicBezTo>
                  <a:cubicBezTo>
                    <a:pt x="176" y="36"/>
                    <a:pt x="169" y="35"/>
                    <a:pt x="168" y="37"/>
                  </a:cubicBezTo>
                  <a:cubicBezTo>
                    <a:pt x="163" y="43"/>
                    <a:pt x="173" y="44"/>
                    <a:pt x="175" y="45"/>
                  </a:cubicBezTo>
                  <a:cubicBezTo>
                    <a:pt x="176" y="46"/>
                    <a:pt x="179" y="48"/>
                    <a:pt x="177" y="49"/>
                  </a:cubicBezTo>
                  <a:cubicBezTo>
                    <a:pt x="176" y="50"/>
                    <a:pt x="171" y="51"/>
                    <a:pt x="171" y="52"/>
                  </a:cubicBezTo>
                  <a:cubicBezTo>
                    <a:pt x="169" y="54"/>
                    <a:pt x="172" y="57"/>
                    <a:pt x="170" y="59"/>
                  </a:cubicBezTo>
                  <a:cubicBezTo>
                    <a:pt x="168" y="57"/>
                    <a:pt x="168" y="53"/>
                    <a:pt x="166" y="50"/>
                  </a:cubicBezTo>
                  <a:cubicBezTo>
                    <a:pt x="168" y="53"/>
                    <a:pt x="157" y="52"/>
                    <a:pt x="157" y="52"/>
                  </a:cubicBezTo>
                  <a:cubicBezTo>
                    <a:pt x="154" y="52"/>
                    <a:pt x="148" y="54"/>
                    <a:pt x="145" y="50"/>
                  </a:cubicBezTo>
                  <a:cubicBezTo>
                    <a:pt x="144" y="49"/>
                    <a:pt x="144" y="44"/>
                    <a:pt x="146" y="45"/>
                  </a:cubicBezTo>
                  <a:cubicBezTo>
                    <a:pt x="144" y="43"/>
                    <a:pt x="142" y="41"/>
                    <a:pt x="141" y="40"/>
                  </a:cubicBezTo>
                  <a:cubicBezTo>
                    <a:pt x="132" y="43"/>
                    <a:pt x="125" y="47"/>
                    <a:pt x="117" y="51"/>
                  </a:cubicBezTo>
                  <a:cubicBezTo>
                    <a:pt x="118" y="51"/>
                    <a:pt x="119" y="51"/>
                    <a:pt x="120" y="50"/>
                  </a:cubicBezTo>
                  <a:cubicBezTo>
                    <a:pt x="122" y="50"/>
                    <a:pt x="124" y="48"/>
                    <a:pt x="126" y="47"/>
                  </a:cubicBezTo>
                  <a:cubicBezTo>
                    <a:pt x="128" y="46"/>
                    <a:pt x="134" y="43"/>
                    <a:pt x="136" y="46"/>
                  </a:cubicBezTo>
                  <a:cubicBezTo>
                    <a:pt x="137" y="45"/>
                    <a:pt x="137" y="45"/>
                    <a:pt x="138" y="44"/>
                  </a:cubicBezTo>
                  <a:cubicBezTo>
                    <a:pt x="139" y="46"/>
                    <a:pt x="141" y="48"/>
                    <a:pt x="143" y="51"/>
                  </a:cubicBezTo>
                  <a:cubicBezTo>
                    <a:pt x="141" y="50"/>
                    <a:pt x="137" y="50"/>
                    <a:pt x="135" y="50"/>
                  </a:cubicBezTo>
                  <a:cubicBezTo>
                    <a:pt x="133" y="51"/>
                    <a:pt x="130" y="51"/>
                    <a:pt x="130" y="53"/>
                  </a:cubicBezTo>
                  <a:cubicBezTo>
                    <a:pt x="130" y="55"/>
                    <a:pt x="131" y="57"/>
                    <a:pt x="131" y="58"/>
                  </a:cubicBezTo>
                  <a:cubicBezTo>
                    <a:pt x="128" y="56"/>
                    <a:pt x="125" y="52"/>
                    <a:pt x="121" y="51"/>
                  </a:cubicBezTo>
                  <a:cubicBezTo>
                    <a:pt x="119" y="51"/>
                    <a:pt x="117" y="51"/>
                    <a:pt x="115" y="52"/>
                  </a:cubicBezTo>
                  <a:cubicBezTo>
                    <a:pt x="91" y="65"/>
                    <a:pt x="71" y="84"/>
                    <a:pt x="56" y="107"/>
                  </a:cubicBezTo>
                  <a:cubicBezTo>
                    <a:pt x="57" y="108"/>
                    <a:pt x="58" y="109"/>
                    <a:pt x="59" y="109"/>
                  </a:cubicBezTo>
                  <a:cubicBezTo>
                    <a:pt x="62" y="110"/>
                    <a:pt x="59" y="117"/>
                    <a:pt x="64" y="113"/>
                  </a:cubicBezTo>
                  <a:cubicBezTo>
                    <a:pt x="66" y="115"/>
                    <a:pt x="66" y="116"/>
                    <a:pt x="65" y="118"/>
                  </a:cubicBezTo>
                  <a:cubicBezTo>
                    <a:pt x="65" y="118"/>
                    <a:pt x="75" y="124"/>
                    <a:pt x="76" y="125"/>
                  </a:cubicBezTo>
                  <a:cubicBezTo>
                    <a:pt x="78" y="126"/>
                    <a:pt x="80" y="128"/>
                    <a:pt x="81" y="130"/>
                  </a:cubicBezTo>
                  <a:cubicBezTo>
                    <a:pt x="82" y="132"/>
                    <a:pt x="80" y="134"/>
                    <a:pt x="79" y="135"/>
                  </a:cubicBezTo>
                  <a:cubicBezTo>
                    <a:pt x="78" y="134"/>
                    <a:pt x="75" y="130"/>
                    <a:pt x="74" y="131"/>
                  </a:cubicBezTo>
                  <a:cubicBezTo>
                    <a:pt x="73" y="133"/>
                    <a:pt x="74" y="139"/>
                    <a:pt x="77" y="139"/>
                  </a:cubicBezTo>
                  <a:cubicBezTo>
                    <a:pt x="73" y="139"/>
                    <a:pt x="75" y="155"/>
                    <a:pt x="74" y="158"/>
                  </a:cubicBezTo>
                  <a:cubicBezTo>
                    <a:pt x="74" y="158"/>
                    <a:pt x="74" y="158"/>
                    <a:pt x="74" y="158"/>
                  </a:cubicBezTo>
                  <a:cubicBezTo>
                    <a:pt x="73" y="161"/>
                    <a:pt x="76" y="173"/>
                    <a:pt x="81" y="172"/>
                  </a:cubicBezTo>
                  <a:cubicBezTo>
                    <a:pt x="78" y="172"/>
                    <a:pt x="87" y="184"/>
                    <a:pt x="88" y="185"/>
                  </a:cubicBezTo>
                  <a:cubicBezTo>
                    <a:pt x="91" y="187"/>
                    <a:pt x="95" y="188"/>
                    <a:pt x="97" y="192"/>
                  </a:cubicBezTo>
                  <a:cubicBezTo>
                    <a:pt x="100" y="195"/>
                    <a:pt x="100" y="201"/>
                    <a:pt x="103" y="203"/>
                  </a:cubicBezTo>
                  <a:cubicBezTo>
                    <a:pt x="102" y="206"/>
                    <a:pt x="108" y="210"/>
                    <a:pt x="108" y="214"/>
                  </a:cubicBezTo>
                  <a:cubicBezTo>
                    <a:pt x="108" y="214"/>
                    <a:pt x="107" y="214"/>
                    <a:pt x="107" y="215"/>
                  </a:cubicBezTo>
                  <a:cubicBezTo>
                    <a:pt x="108" y="218"/>
                    <a:pt x="113" y="218"/>
                    <a:pt x="115" y="221"/>
                  </a:cubicBezTo>
                  <a:cubicBezTo>
                    <a:pt x="116" y="223"/>
                    <a:pt x="115" y="228"/>
                    <a:pt x="118" y="227"/>
                  </a:cubicBezTo>
                  <a:cubicBezTo>
                    <a:pt x="118" y="222"/>
                    <a:pt x="115" y="216"/>
                    <a:pt x="112" y="212"/>
                  </a:cubicBezTo>
                  <a:cubicBezTo>
                    <a:pt x="110" y="209"/>
                    <a:pt x="109" y="207"/>
                    <a:pt x="108" y="204"/>
                  </a:cubicBezTo>
                  <a:cubicBezTo>
                    <a:pt x="106" y="202"/>
                    <a:pt x="106" y="199"/>
                    <a:pt x="105" y="197"/>
                  </a:cubicBezTo>
                  <a:cubicBezTo>
                    <a:pt x="106" y="197"/>
                    <a:pt x="112" y="199"/>
                    <a:pt x="111" y="200"/>
                  </a:cubicBezTo>
                  <a:cubicBezTo>
                    <a:pt x="109" y="205"/>
                    <a:pt x="119" y="214"/>
                    <a:pt x="122" y="217"/>
                  </a:cubicBezTo>
                  <a:cubicBezTo>
                    <a:pt x="123" y="218"/>
                    <a:pt x="128" y="225"/>
                    <a:pt x="125" y="225"/>
                  </a:cubicBezTo>
                  <a:cubicBezTo>
                    <a:pt x="129" y="225"/>
                    <a:pt x="133" y="230"/>
                    <a:pt x="135" y="233"/>
                  </a:cubicBezTo>
                  <a:cubicBezTo>
                    <a:pt x="137" y="236"/>
                    <a:pt x="136" y="241"/>
                    <a:pt x="138" y="245"/>
                  </a:cubicBezTo>
                  <a:cubicBezTo>
                    <a:pt x="139" y="250"/>
                    <a:pt x="146" y="252"/>
                    <a:pt x="150" y="255"/>
                  </a:cubicBezTo>
                  <a:cubicBezTo>
                    <a:pt x="154" y="256"/>
                    <a:pt x="157" y="259"/>
                    <a:pt x="160" y="260"/>
                  </a:cubicBezTo>
                  <a:cubicBezTo>
                    <a:pt x="166" y="262"/>
                    <a:pt x="167" y="260"/>
                    <a:pt x="171" y="260"/>
                  </a:cubicBezTo>
                  <a:cubicBezTo>
                    <a:pt x="178" y="259"/>
                    <a:pt x="179" y="266"/>
                    <a:pt x="184" y="269"/>
                  </a:cubicBezTo>
                  <a:cubicBezTo>
                    <a:pt x="187" y="270"/>
                    <a:pt x="194" y="273"/>
                    <a:pt x="198" y="271"/>
                  </a:cubicBezTo>
                  <a:cubicBezTo>
                    <a:pt x="196" y="272"/>
                    <a:pt x="203" y="282"/>
                    <a:pt x="204" y="283"/>
                  </a:cubicBezTo>
                  <a:cubicBezTo>
                    <a:pt x="206" y="286"/>
                    <a:pt x="210" y="287"/>
                    <a:pt x="213" y="290"/>
                  </a:cubicBezTo>
                  <a:cubicBezTo>
                    <a:pt x="213" y="290"/>
                    <a:pt x="214" y="289"/>
                    <a:pt x="214" y="288"/>
                  </a:cubicBezTo>
                  <a:cubicBezTo>
                    <a:pt x="213" y="291"/>
                    <a:pt x="218" y="296"/>
                    <a:pt x="221" y="296"/>
                  </a:cubicBezTo>
                  <a:cubicBezTo>
                    <a:pt x="223" y="295"/>
                    <a:pt x="224" y="290"/>
                    <a:pt x="224" y="288"/>
                  </a:cubicBezTo>
                  <a:cubicBezTo>
                    <a:pt x="219" y="290"/>
                    <a:pt x="215" y="288"/>
                    <a:pt x="212" y="283"/>
                  </a:cubicBezTo>
                  <a:cubicBezTo>
                    <a:pt x="211" y="282"/>
                    <a:pt x="207" y="275"/>
                    <a:pt x="211" y="275"/>
                  </a:cubicBezTo>
                  <a:cubicBezTo>
                    <a:pt x="216" y="275"/>
                    <a:pt x="212" y="271"/>
                    <a:pt x="212" y="268"/>
                  </a:cubicBezTo>
                  <a:cubicBezTo>
                    <a:pt x="211" y="264"/>
                    <a:pt x="208" y="262"/>
                    <a:pt x="206" y="259"/>
                  </a:cubicBezTo>
                  <a:cubicBezTo>
                    <a:pt x="205" y="262"/>
                    <a:pt x="200" y="261"/>
                    <a:pt x="198" y="259"/>
                  </a:cubicBezTo>
                  <a:cubicBezTo>
                    <a:pt x="198" y="259"/>
                    <a:pt x="197" y="261"/>
                    <a:pt x="197" y="262"/>
                  </a:cubicBezTo>
                  <a:cubicBezTo>
                    <a:pt x="196" y="262"/>
                    <a:pt x="195" y="262"/>
                    <a:pt x="194" y="261"/>
                  </a:cubicBezTo>
                  <a:cubicBezTo>
                    <a:pt x="194" y="258"/>
                    <a:pt x="194" y="255"/>
                    <a:pt x="195" y="251"/>
                  </a:cubicBezTo>
                  <a:cubicBezTo>
                    <a:pt x="196" y="247"/>
                    <a:pt x="205" y="238"/>
                    <a:pt x="194" y="239"/>
                  </a:cubicBezTo>
                  <a:cubicBezTo>
                    <a:pt x="190" y="239"/>
                    <a:pt x="188" y="240"/>
                    <a:pt x="187" y="244"/>
                  </a:cubicBezTo>
                  <a:cubicBezTo>
                    <a:pt x="186" y="247"/>
                    <a:pt x="186" y="249"/>
                    <a:pt x="183" y="251"/>
                  </a:cubicBezTo>
                  <a:cubicBezTo>
                    <a:pt x="181" y="252"/>
                    <a:pt x="173" y="251"/>
                    <a:pt x="171" y="250"/>
                  </a:cubicBezTo>
                  <a:cubicBezTo>
                    <a:pt x="166" y="247"/>
                    <a:pt x="163" y="239"/>
                    <a:pt x="163" y="234"/>
                  </a:cubicBezTo>
                  <a:cubicBezTo>
                    <a:pt x="163" y="227"/>
                    <a:pt x="166" y="221"/>
                    <a:pt x="163" y="215"/>
                  </a:cubicBezTo>
                  <a:cubicBezTo>
                    <a:pt x="164" y="213"/>
                    <a:pt x="166" y="211"/>
                    <a:pt x="168" y="210"/>
                  </a:cubicBezTo>
                  <a:cubicBezTo>
                    <a:pt x="169" y="209"/>
                    <a:pt x="171" y="210"/>
                    <a:pt x="172" y="207"/>
                  </a:cubicBezTo>
                  <a:cubicBezTo>
                    <a:pt x="171" y="207"/>
                    <a:pt x="170" y="206"/>
                    <a:pt x="170" y="206"/>
                  </a:cubicBezTo>
                  <a:cubicBezTo>
                    <a:pt x="173" y="208"/>
                    <a:pt x="180" y="203"/>
                    <a:pt x="184" y="206"/>
                  </a:cubicBezTo>
                  <a:cubicBezTo>
                    <a:pt x="186" y="207"/>
                    <a:pt x="188" y="208"/>
                    <a:pt x="189" y="205"/>
                  </a:cubicBezTo>
                  <a:cubicBezTo>
                    <a:pt x="189" y="205"/>
                    <a:pt x="187" y="202"/>
                    <a:pt x="188" y="200"/>
                  </a:cubicBezTo>
                  <a:cubicBezTo>
                    <a:pt x="189" y="204"/>
                    <a:pt x="192" y="205"/>
                    <a:pt x="196" y="202"/>
                  </a:cubicBezTo>
                  <a:cubicBezTo>
                    <a:pt x="197" y="203"/>
                    <a:pt x="201" y="203"/>
                    <a:pt x="204" y="204"/>
                  </a:cubicBezTo>
                  <a:cubicBezTo>
                    <a:pt x="207" y="206"/>
                    <a:pt x="207" y="209"/>
                    <a:pt x="211" y="205"/>
                  </a:cubicBezTo>
                  <a:cubicBezTo>
                    <a:pt x="213" y="208"/>
                    <a:pt x="213" y="208"/>
                    <a:pt x="214" y="211"/>
                  </a:cubicBezTo>
                  <a:cubicBezTo>
                    <a:pt x="214" y="214"/>
                    <a:pt x="216" y="221"/>
                    <a:pt x="218" y="222"/>
                  </a:cubicBezTo>
                  <a:cubicBezTo>
                    <a:pt x="224" y="225"/>
                    <a:pt x="222" y="217"/>
                    <a:pt x="222" y="214"/>
                  </a:cubicBezTo>
                  <a:cubicBezTo>
                    <a:pt x="222" y="213"/>
                    <a:pt x="222" y="205"/>
                    <a:pt x="221" y="205"/>
                  </a:cubicBezTo>
                  <a:cubicBezTo>
                    <a:pt x="213" y="203"/>
                    <a:pt x="216" y="197"/>
                    <a:pt x="221" y="193"/>
                  </a:cubicBezTo>
                  <a:cubicBezTo>
                    <a:pt x="222" y="192"/>
                    <a:pt x="227" y="190"/>
                    <a:pt x="230" y="188"/>
                  </a:cubicBezTo>
                  <a:cubicBezTo>
                    <a:pt x="232" y="186"/>
                    <a:pt x="235" y="183"/>
                    <a:pt x="234" y="179"/>
                  </a:cubicBezTo>
                  <a:cubicBezTo>
                    <a:pt x="235" y="179"/>
                    <a:pt x="236" y="178"/>
                    <a:pt x="236" y="177"/>
                  </a:cubicBezTo>
                  <a:cubicBezTo>
                    <a:pt x="236" y="177"/>
                    <a:pt x="233" y="174"/>
                    <a:pt x="232" y="175"/>
                  </a:cubicBezTo>
                  <a:cubicBezTo>
                    <a:pt x="234" y="174"/>
                    <a:pt x="234" y="172"/>
                    <a:pt x="233" y="171"/>
                  </a:cubicBezTo>
                  <a:cubicBezTo>
                    <a:pt x="235" y="169"/>
                    <a:pt x="234" y="166"/>
                    <a:pt x="236" y="165"/>
                  </a:cubicBezTo>
                  <a:cubicBezTo>
                    <a:pt x="239" y="169"/>
                    <a:pt x="245" y="165"/>
                    <a:pt x="242" y="162"/>
                  </a:cubicBezTo>
                  <a:cubicBezTo>
                    <a:pt x="244" y="158"/>
                    <a:pt x="250" y="160"/>
                    <a:pt x="252" y="157"/>
                  </a:cubicBezTo>
                  <a:cubicBezTo>
                    <a:pt x="255" y="158"/>
                    <a:pt x="253" y="153"/>
                    <a:pt x="255" y="150"/>
                  </a:cubicBezTo>
                  <a:cubicBezTo>
                    <a:pt x="256" y="148"/>
                    <a:pt x="259" y="148"/>
                    <a:pt x="262" y="147"/>
                  </a:cubicBezTo>
                  <a:cubicBezTo>
                    <a:pt x="262" y="147"/>
                    <a:pt x="268" y="143"/>
                    <a:pt x="266" y="143"/>
                  </a:cubicBezTo>
                  <a:cubicBezTo>
                    <a:pt x="270" y="144"/>
                    <a:pt x="279" y="139"/>
                    <a:pt x="272" y="135"/>
                  </a:cubicBezTo>
                  <a:cubicBezTo>
                    <a:pt x="273" y="133"/>
                    <a:pt x="270" y="132"/>
                    <a:pt x="268" y="132"/>
                  </a:cubicBezTo>
                  <a:cubicBezTo>
                    <a:pt x="269" y="131"/>
                    <a:pt x="272" y="132"/>
                    <a:pt x="273" y="131"/>
                  </a:cubicBezTo>
                  <a:cubicBezTo>
                    <a:pt x="276" y="129"/>
                    <a:pt x="274" y="128"/>
                    <a:pt x="271" y="127"/>
                  </a:cubicBezTo>
                  <a:cubicBezTo>
                    <a:pt x="268" y="126"/>
                    <a:pt x="263" y="128"/>
                    <a:pt x="261" y="130"/>
                  </a:cubicBezTo>
                  <a:cubicBezTo>
                    <a:pt x="259" y="132"/>
                    <a:pt x="257" y="134"/>
                    <a:pt x="255" y="135"/>
                  </a:cubicBezTo>
                  <a:close/>
                  <a:moveTo>
                    <a:pt x="308" y="302"/>
                  </a:moveTo>
                  <a:cubicBezTo>
                    <a:pt x="306" y="301"/>
                    <a:pt x="303" y="301"/>
                    <a:pt x="301" y="300"/>
                  </a:cubicBezTo>
                  <a:cubicBezTo>
                    <a:pt x="299" y="300"/>
                    <a:pt x="298" y="299"/>
                    <a:pt x="295" y="298"/>
                  </a:cubicBezTo>
                  <a:cubicBezTo>
                    <a:pt x="296" y="293"/>
                    <a:pt x="290" y="292"/>
                    <a:pt x="287" y="289"/>
                  </a:cubicBezTo>
                  <a:cubicBezTo>
                    <a:pt x="284" y="287"/>
                    <a:pt x="282" y="284"/>
                    <a:pt x="277" y="285"/>
                  </a:cubicBezTo>
                  <a:cubicBezTo>
                    <a:pt x="276" y="285"/>
                    <a:pt x="271" y="287"/>
                    <a:pt x="272" y="288"/>
                  </a:cubicBezTo>
                  <a:cubicBezTo>
                    <a:pt x="269" y="285"/>
                    <a:pt x="268" y="284"/>
                    <a:pt x="263" y="282"/>
                  </a:cubicBezTo>
                  <a:cubicBezTo>
                    <a:pt x="259" y="281"/>
                    <a:pt x="257" y="276"/>
                    <a:pt x="253" y="281"/>
                  </a:cubicBezTo>
                  <a:cubicBezTo>
                    <a:pt x="251" y="283"/>
                    <a:pt x="252" y="286"/>
                    <a:pt x="251" y="288"/>
                  </a:cubicBezTo>
                  <a:cubicBezTo>
                    <a:pt x="247" y="285"/>
                    <a:pt x="254" y="282"/>
                    <a:pt x="251" y="279"/>
                  </a:cubicBezTo>
                  <a:cubicBezTo>
                    <a:pt x="248" y="275"/>
                    <a:pt x="243" y="281"/>
                    <a:pt x="240" y="282"/>
                  </a:cubicBezTo>
                  <a:cubicBezTo>
                    <a:pt x="239" y="284"/>
                    <a:pt x="237" y="284"/>
                    <a:pt x="236" y="286"/>
                  </a:cubicBezTo>
                  <a:cubicBezTo>
                    <a:pt x="235" y="287"/>
                    <a:pt x="234" y="290"/>
                    <a:pt x="233" y="291"/>
                  </a:cubicBezTo>
                  <a:cubicBezTo>
                    <a:pt x="233" y="289"/>
                    <a:pt x="228" y="290"/>
                    <a:pt x="228" y="288"/>
                  </a:cubicBezTo>
                  <a:cubicBezTo>
                    <a:pt x="229" y="294"/>
                    <a:pt x="229" y="301"/>
                    <a:pt x="230" y="307"/>
                  </a:cubicBezTo>
                  <a:cubicBezTo>
                    <a:pt x="231" y="310"/>
                    <a:pt x="230" y="316"/>
                    <a:pt x="227" y="319"/>
                  </a:cubicBezTo>
                  <a:cubicBezTo>
                    <a:pt x="224" y="321"/>
                    <a:pt x="221" y="324"/>
                    <a:pt x="220" y="329"/>
                  </a:cubicBezTo>
                  <a:cubicBezTo>
                    <a:pt x="220" y="332"/>
                    <a:pt x="220" y="334"/>
                    <a:pt x="223" y="335"/>
                  </a:cubicBezTo>
                  <a:cubicBezTo>
                    <a:pt x="223" y="339"/>
                    <a:pt x="219" y="342"/>
                    <a:pt x="219" y="346"/>
                  </a:cubicBezTo>
                  <a:cubicBezTo>
                    <a:pt x="219" y="346"/>
                    <a:pt x="220" y="348"/>
                    <a:pt x="220" y="350"/>
                  </a:cubicBezTo>
                  <a:cubicBezTo>
                    <a:pt x="254" y="344"/>
                    <a:pt x="285" y="327"/>
                    <a:pt x="308" y="302"/>
                  </a:cubicBezTo>
                  <a:close/>
                </a:path>
              </a:pathLst>
            </a:custGeom>
            <a:solidFill>
              <a:srgbClr val="B28F50"/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5" name="Group 55"/>
          <p:cNvGrpSpPr/>
          <p:nvPr/>
        </p:nvGrpSpPr>
        <p:grpSpPr>
          <a:xfrm>
            <a:off x="6309824" y="1607236"/>
            <a:ext cx="625361" cy="607457"/>
            <a:chOff x="5924943" y="2223917"/>
            <a:chExt cx="469021" cy="455593"/>
          </a:xfrm>
        </p:grpSpPr>
        <p:sp>
          <p:nvSpPr>
            <p:cNvPr id="26" name="Teardrop 56"/>
            <p:cNvSpPr>
              <a:spLocks noChangeAspect="1"/>
            </p:cNvSpPr>
            <p:nvPr/>
          </p:nvSpPr>
          <p:spPr>
            <a:xfrm>
              <a:off x="5924943" y="2223917"/>
              <a:ext cx="469021" cy="455593"/>
            </a:xfrm>
            <a:prstGeom prst="teardrop">
              <a:avLst/>
            </a:prstGeom>
            <a:noFill/>
            <a:ln>
              <a:solidFill>
                <a:srgbClr val="B28F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accent3"/>
                </a:solidFill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  <p:sp>
          <p:nvSpPr>
            <p:cNvPr id="27" name="Freeform 36"/>
            <p:cNvSpPr>
              <a:spLocks noEditPoints="1"/>
            </p:cNvSpPr>
            <p:nvPr/>
          </p:nvSpPr>
          <p:spPr bwMode="auto">
            <a:xfrm>
              <a:off x="6069782" y="2334408"/>
              <a:ext cx="203200" cy="220663"/>
            </a:xfrm>
            <a:custGeom>
              <a:cxnLst>
                <a:cxn ang="0">
                  <a:pos x="55" y="64"/>
                </a:cxn>
                <a:cxn ang="0">
                  <a:pos x="0" y="59"/>
                </a:cxn>
                <a:cxn ang="0">
                  <a:pos x="4" y="9"/>
                </a:cxn>
                <a:cxn ang="0">
                  <a:pos x="9" y="5"/>
                </a:cxn>
                <a:cxn ang="0">
                  <a:pos x="17" y="0"/>
                </a:cxn>
                <a:cxn ang="0">
                  <a:pos x="23" y="9"/>
                </a:cxn>
                <a:cxn ang="0">
                  <a:pos x="36" y="5"/>
                </a:cxn>
                <a:cxn ang="0">
                  <a:pos x="44" y="0"/>
                </a:cxn>
                <a:cxn ang="0">
                  <a:pos x="50" y="9"/>
                </a:cxn>
                <a:cxn ang="0">
                  <a:pos x="59" y="13"/>
                </a:cxn>
                <a:cxn ang="0">
                  <a:pos x="15" y="33"/>
                </a:cxn>
                <a:cxn ang="0">
                  <a:pos x="4" y="23"/>
                </a:cxn>
                <a:cxn ang="0">
                  <a:pos x="15" y="33"/>
                </a:cxn>
                <a:cxn ang="0">
                  <a:pos x="15" y="35"/>
                </a:cxn>
                <a:cxn ang="0">
                  <a:pos x="4" y="47"/>
                </a:cxn>
                <a:cxn ang="0">
                  <a:pos x="15" y="59"/>
                </a:cxn>
                <a:cxn ang="0">
                  <a:pos x="4" y="49"/>
                </a:cxn>
                <a:cxn ang="0">
                  <a:pos x="15" y="59"/>
                </a:cxn>
                <a:cxn ang="0">
                  <a:pos x="17" y="4"/>
                </a:cxn>
                <a:cxn ang="0">
                  <a:pos x="13" y="5"/>
                </a:cxn>
                <a:cxn ang="0">
                  <a:pos x="15" y="17"/>
                </a:cxn>
                <a:cxn ang="0">
                  <a:pos x="18" y="16"/>
                </a:cxn>
                <a:cxn ang="0">
                  <a:pos x="28" y="33"/>
                </a:cxn>
                <a:cxn ang="0">
                  <a:pos x="17" y="23"/>
                </a:cxn>
                <a:cxn ang="0">
                  <a:pos x="28" y="33"/>
                </a:cxn>
                <a:cxn ang="0">
                  <a:pos x="28" y="35"/>
                </a:cxn>
                <a:cxn ang="0">
                  <a:pos x="17" y="47"/>
                </a:cxn>
                <a:cxn ang="0">
                  <a:pos x="28" y="59"/>
                </a:cxn>
                <a:cxn ang="0">
                  <a:pos x="17" y="49"/>
                </a:cxn>
                <a:cxn ang="0">
                  <a:pos x="28" y="59"/>
                </a:cxn>
                <a:cxn ang="0">
                  <a:pos x="42" y="23"/>
                </a:cxn>
                <a:cxn ang="0">
                  <a:pos x="31" y="33"/>
                </a:cxn>
                <a:cxn ang="0">
                  <a:pos x="42" y="47"/>
                </a:cxn>
                <a:cxn ang="0">
                  <a:pos x="31" y="35"/>
                </a:cxn>
                <a:cxn ang="0">
                  <a:pos x="42" y="47"/>
                </a:cxn>
                <a:cxn ang="0">
                  <a:pos x="42" y="49"/>
                </a:cxn>
                <a:cxn ang="0">
                  <a:pos x="31" y="59"/>
                </a:cxn>
                <a:cxn ang="0">
                  <a:pos x="45" y="5"/>
                </a:cxn>
                <a:cxn ang="0">
                  <a:pos x="42" y="4"/>
                </a:cxn>
                <a:cxn ang="0">
                  <a:pos x="41" y="16"/>
                </a:cxn>
                <a:cxn ang="0">
                  <a:pos x="44" y="17"/>
                </a:cxn>
                <a:cxn ang="0">
                  <a:pos x="45" y="5"/>
                </a:cxn>
                <a:cxn ang="0">
                  <a:pos x="55" y="23"/>
                </a:cxn>
                <a:cxn ang="0">
                  <a:pos x="44" y="33"/>
                </a:cxn>
                <a:cxn ang="0">
                  <a:pos x="55" y="47"/>
                </a:cxn>
                <a:cxn ang="0">
                  <a:pos x="44" y="35"/>
                </a:cxn>
                <a:cxn ang="0">
                  <a:pos x="55" y="47"/>
                </a:cxn>
                <a:cxn ang="0">
                  <a:pos x="55" y="49"/>
                </a:cxn>
                <a:cxn ang="0">
                  <a:pos x="44" y="59"/>
                </a:cxn>
              </a:cxnLst>
              <a:rect l="0" t="0" r="r" b="b"/>
              <a:pathLst>
                <a:path w="59" h="64">
                  <a:moveTo>
                    <a:pt x="59" y="59"/>
                  </a:moveTo>
                  <a:cubicBezTo>
                    <a:pt x="59" y="62"/>
                    <a:pt x="57" y="64"/>
                    <a:pt x="55" y="64"/>
                  </a:cubicBezTo>
                  <a:cubicBezTo>
                    <a:pt x="4" y="64"/>
                    <a:pt x="4" y="64"/>
                    <a:pt x="4" y="64"/>
                  </a:cubicBezTo>
                  <a:cubicBezTo>
                    <a:pt x="2" y="64"/>
                    <a:pt x="0" y="62"/>
                    <a:pt x="0" y="59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1"/>
                    <a:pt x="2" y="9"/>
                    <a:pt x="4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2"/>
                    <a:pt x="11" y="0"/>
                    <a:pt x="15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20" y="0"/>
                    <a:pt x="23" y="2"/>
                    <a:pt x="23" y="5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6" y="2"/>
                    <a:pt x="39" y="0"/>
                    <a:pt x="42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7" y="0"/>
                    <a:pt x="50" y="2"/>
                    <a:pt x="50" y="5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5" y="9"/>
                    <a:pt x="55" y="9"/>
                    <a:pt x="55" y="9"/>
                  </a:cubicBezTo>
                  <a:cubicBezTo>
                    <a:pt x="57" y="9"/>
                    <a:pt x="59" y="11"/>
                    <a:pt x="59" y="13"/>
                  </a:cubicBezTo>
                  <a:lnTo>
                    <a:pt x="59" y="59"/>
                  </a:lnTo>
                  <a:close/>
                  <a:moveTo>
                    <a:pt x="15" y="33"/>
                  </a:moveTo>
                  <a:cubicBezTo>
                    <a:pt x="15" y="23"/>
                    <a:pt x="15" y="23"/>
                    <a:pt x="15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33"/>
                    <a:pt x="4" y="33"/>
                    <a:pt x="4" y="33"/>
                  </a:cubicBezTo>
                  <a:lnTo>
                    <a:pt x="15" y="33"/>
                  </a:lnTo>
                  <a:close/>
                  <a:moveTo>
                    <a:pt x="15" y="47"/>
                  </a:moveTo>
                  <a:cubicBezTo>
                    <a:pt x="15" y="35"/>
                    <a:pt x="15" y="35"/>
                    <a:pt x="15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47"/>
                    <a:pt x="4" y="47"/>
                    <a:pt x="4" y="47"/>
                  </a:cubicBezTo>
                  <a:lnTo>
                    <a:pt x="15" y="47"/>
                  </a:lnTo>
                  <a:close/>
                  <a:moveTo>
                    <a:pt x="15" y="59"/>
                  </a:moveTo>
                  <a:cubicBezTo>
                    <a:pt x="15" y="49"/>
                    <a:pt x="15" y="49"/>
                    <a:pt x="15" y="49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4" y="59"/>
                    <a:pt x="4" y="59"/>
                    <a:pt x="4" y="59"/>
                  </a:cubicBezTo>
                  <a:lnTo>
                    <a:pt x="15" y="59"/>
                  </a:lnTo>
                  <a:close/>
                  <a:moveTo>
                    <a:pt x="18" y="5"/>
                  </a:moveTo>
                  <a:cubicBezTo>
                    <a:pt x="18" y="5"/>
                    <a:pt x="18" y="4"/>
                    <a:pt x="17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4" y="4"/>
                    <a:pt x="13" y="5"/>
                    <a:pt x="13" y="5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4" y="17"/>
                    <a:pt x="15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8" y="17"/>
                    <a:pt x="18" y="16"/>
                    <a:pt x="18" y="16"/>
                  </a:cubicBezTo>
                  <a:lnTo>
                    <a:pt x="18" y="5"/>
                  </a:lnTo>
                  <a:close/>
                  <a:moveTo>
                    <a:pt x="28" y="33"/>
                  </a:moveTo>
                  <a:cubicBezTo>
                    <a:pt x="28" y="23"/>
                    <a:pt x="28" y="23"/>
                    <a:pt x="28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7" y="33"/>
                    <a:pt x="17" y="33"/>
                    <a:pt x="17" y="33"/>
                  </a:cubicBezTo>
                  <a:lnTo>
                    <a:pt x="28" y="33"/>
                  </a:lnTo>
                  <a:close/>
                  <a:moveTo>
                    <a:pt x="28" y="47"/>
                  </a:moveTo>
                  <a:cubicBezTo>
                    <a:pt x="28" y="35"/>
                    <a:pt x="28" y="35"/>
                    <a:pt x="28" y="35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7" y="47"/>
                    <a:pt x="17" y="47"/>
                    <a:pt x="17" y="47"/>
                  </a:cubicBezTo>
                  <a:lnTo>
                    <a:pt x="28" y="47"/>
                  </a:lnTo>
                  <a:close/>
                  <a:moveTo>
                    <a:pt x="28" y="59"/>
                  </a:moveTo>
                  <a:cubicBezTo>
                    <a:pt x="28" y="49"/>
                    <a:pt x="28" y="49"/>
                    <a:pt x="28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59"/>
                    <a:pt x="17" y="59"/>
                    <a:pt x="17" y="59"/>
                  </a:cubicBezTo>
                  <a:lnTo>
                    <a:pt x="28" y="59"/>
                  </a:lnTo>
                  <a:close/>
                  <a:moveTo>
                    <a:pt x="42" y="33"/>
                  </a:moveTo>
                  <a:cubicBezTo>
                    <a:pt x="42" y="23"/>
                    <a:pt x="42" y="23"/>
                    <a:pt x="42" y="23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1" y="33"/>
                    <a:pt x="31" y="33"/>
                    <a:pt x="31" y="33"/>
                  </a:cubicBezTo>
                  <a:lnTo>
                    <a:pt x="42" y="33"/>
                  </a:lnTo>
                  <a:close/>
                  <a:moveTo>
                    <a:pt x="42" y="47"/>
                  </a:moveTo>
                  <a:cubicBezTo>
                    <a:pt x="42" y="35"/>
                    <a:pt x="42" y="35"/>
                    <a:pt x="42" y="35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1" y="47"/>
                    <a:pt x="31" y="47"/>
                    <a:pt x="31" y="47"/>
                  </a:cubicBezTo>
                  <a:lnTo>
                    <a:pt x="42" y="47"/>
                  </a:lnTo>
                  <a:close/>
                  <a:moveTo>
                    <a:pt x="42" y="59"/>
                  </a:moveTo>
                  <a:cubicBezTo>
                    <a:pt x="42" y="49"/>
                    <a:pt x="42" y="49"/>
                    <a:pt x="42" y="49"/>
                  </a:cubicBezTo>
                  <a:cubicBezTo>
                    <a:pt x="31" y="49"/>
                    <a:pt x="31" y="49"/>
                    <a:pt x="31" y="49"/>
                  </a:cubicBezTo>
                  <a:cubicBezTo>
                    <a:pt x="31" y="59"/>
                    <a:pt x="31" y="59"/>
                    <a:pt x="31" y="59"/>
                  </a:cubicBezTo>
                  <a:lnTo>
                    <a:pt x="42" y="59"/>
                  </a:lnTo>
                  <a:close/>
                  <a:moveTo>
                    <a:pt x="45" y="5"/>
                  </a:moveTo>
                  <a:cubicBezTo>
                    <a:pt x="45" y="5"/>
                    <a:pt x="45" y="4"/>
                    <a:pt x="44" y="4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1" y="4"/>
                    <a:pt x="41" y="5"/>
                    <a:pt x="41" y="5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41" y="16"/>
                    <a:pt x="41" y="17"/>
                    <a:pt x="42" y="17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5" y="17"/>
                    <a:pt x="45" y="16"/>
                    <a:pt x="45" y="16"/>
                  </a:cubicBezTo>
                  <a:lnTo>
                    <a:pt x="45" y="5"/>
                  </a:lnTo>
                  <a:close/>
                  <a:moveTo>
                    <a:pt x="55" y="33"/>
                  </a:moveTo>
                  <a:cubicBezTo>
                    <a:pt x="55" y="23"/>
                    <a:pt x="55" y="23"/>
                    <a:pt x="55" y="23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4" y="33"/>
                    <a:pt x="44" y="33"/>
                    <a:pt x="44" y="33"/>
                  </a:cubicBezTo>
                  <a:lnTo>
                    <a:pt x="55" y="33"/>
                  </a:lnTo>
                  <a:close/>
                  <a:moveTo>
                    <a:pt x="55" y="47"/>
                  </a:moveTo>
                  <a:cubicBezTo>
                    <a:pt x="55" y="35"/>
                    <a:pt x="55" y="35"/>
                    <a:pt x="55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47"/>
                    <a:pt x="44" y="47"/>
                    <a:pt x="44" y="47"/>
                  </a:cubicBezTo>
                  <a:lnTo>
                    <a:pt x="55" y="47"/>
                  </a:lnTo>
                  <a:close/>
                  <a:moveTo>
                    <a:pt x="55" y="59"/>
                  </a:moveTo>
                  <a:cubicBezTo>
                    <a:pt x="55" y="49"/>
                    <a:pt x="55" y="49"/>
                    <a:pt x="55" y="49"/>
                  </a:cubicBezTo>
                  <a:cubicBezTo>
                    <a:pt x="44" y="49"/>
                    <a:pt x="44" y="49"/>
                    <a:pt x="44" y="49"/>
                  </a:cubicBezTo>
                  <a:cubicBezTo>
                    <a:pt x="44" y="59"/>
                    <a:pt x="44" y="59"/>
                    <a:pt x="44" y="59"/>
                  </a:cubicBezTo>
                  <a:lnTo>
                    <a:pt x="55" y="59"/>
                  </a:lnTo>
                  <a:close/>
                </a:path>
              </a:pathLst>
            </a:custGeom>
            <a:solidFill>
              <a:srgbClr val="B28F50"/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8" name="Group 63"/>
          <p:cNvGrpSpPr/>
          <p:nvPr/>
        </p:nvGrpSpPr>
        <p:grpSpPr>
          <a:xfrm>
            <a:off x="3617778" y="1607236"/>
            <a:ext cx="625361" cy="607457"/>
            <a:chOff x="3699782" y="2223917"/>
            <a:chExt cx="469021" cy="455593"/>
          </a:xfrm>
        </p:grpSpPr>
        <p:sp>
          <p:nvSpPr>
            <p:cNvPr id="29" name="Teardrop 68"/>
            <p:cNvSpPr>
              <a:spLocks noChangeAspect="1"/>
            </p:cNvSpPr>
            <p:nvPr/>
          </p:nvSpPr>
          <p:spPr>
            <a:xfrm>
              <a:off x="3699782" y="2223917"/>
              <a:ext cx="469021" cy="455593"/>
            </a:xfrm>
            <a:prstGeom prst="teardrop">
              <a:avLst/>
            </a:prstGeom>
            <a:noFill/>
            <a:ln>
              <a:solidFill>
                <a:srgbClr val="B28F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accent1"/>
                </a:solidFill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  <p:sp>
          <p:nvSpPr>
            <p:cNvPr id="30" name="Freeform 117"/>
            <p:cNvSpPr/>
            <p:nvPr/>
          </p:nvSpPr>
          <p:spPr bwMode="auto">
            <a:xfrm>
              <a:off x="3850236" y="2359808"/>
              <a:ext cx="195263" cy="195263"/>
            </a:xfrm>
            <a:custGeom>
              <a:cxnLst>
                <a:cxn ang="0">
                  <a:pos x="56" y="51"/>
                </a:cxn>
                <a:cxn ang="0">
                  <a:pos x="51" y="55"/>
                </a:cxn>
                <a:cxn ang="0">
                  <a:pos x="43" y="57"/>
                </a:cxn>
                <a:cxn ang="0">
                  <a:pos x="33" y="54"/>
                </a:cxn>
                <a:cxn ang="0">
                  <a:pos x="26" y="51"/>
                </a:cxn>
                <a:cxn ang="0">
                  <a:pos x="7" y="32"/>
                </a:cxn>
                <a:cxn ang="0">
                  <a:pos x="3" y="25"/>
                </a:cxn>
                <a:cxn ang="0">
                  <a:pos x="0" y="14"/>
                </a:cxn>
                <a:cxn ang="0">
                  <a:pos x="3" y="7"/>
                </a:cxn>
                <a:cxn ang="0">
                  <a:pos x="7" y="2"/>
                </a:cxn>
                <a:cxn ang="0">
                  <a:pos x="12" y="0"/>
                </a:cxn>
                <a:cxn ang="0">
                  <a:pos x="13" y="1"/>
                </a:cxn>
                <a:cxn ang="0">
                  <a:pos x="15" y="4"/>
                </a:cxn>
                <a:cxn ang="0">
                  <a:pos x="19" y="10"/>
                </a:cxn>
                <a:cxn ang="0">
                  <a:pos x="21" y="14"/>
                </a:cxn>
                <a:cxn ang="0">
                  <a:pos x="14" y="22"/>
                </a:cxn>
                <a:cxn ang="0">
                  <a:pos x="15" y="26"/>
                </a:cxn>
                <a:cxn ang="0">
                  <a:pos x="32" y="42"/>
                </a:cxn>
                <a:cxn ang="0">
                  <a:pos x="35" y="44"/>
                </a:cxn>
                <a:cxn ang="0">
                  <a:pos x="43" y="36"/>
                </a:cxn>
                <a:cxn ang="0">
                  <a:pos x="47" y="38"/>
                </a:cxn>
                <a:cxn ang="0">
                  <a:pos x="54" y="42"/>
                </a:cxn>
                <a:cxn ang="0">
                  <a:pos x="57" y="44"/>
                </a:cxn>
                <a:cxn ang="0">
                  <a:pos x="57" y="45"/>
                </a:cxn>
                <a:cxn ang="0">
                  <a:pos x="56" y="51"/>
                </a:cxn>
              </a:cxnLst>
              <a:rect l="0" t="0" r="r" b="b"/>
              <a:pathLst>
                <a:path w="57" h="57">
                  <a:moveTo>
                    <a:pt x="56" y="51"/>
                  </a:moveTo>
                  <a:cubicBezTo>
                    <a:pt x="55" y="53"/>
                    <a:pt x="53" y="54"/>
                    <a:pt x="51" y="55"/>
                  </a:cubicBezTo>
                  <a:cubicBezTo>
                    <a:pt x="49" y="56"/>
                    <a:pt x="46" y="57"/>
                    <a:pt x="43" y="57"/>
                  </a:cubicBezTo>
                  <a:cubicBezTo>
                    <a:pt x="40" y="57"/>
                    <a:pt x="36" y="55"/>
                    <a:pt x="33" y="54"/>
                  </a:cubicBezTo>
                  <a:cubicBezTo>
                    <a:pt x="30" y="53"/>
                    <a:pt x="28" y="52"/>
                    <a:pt x="26" y="51"/>
                  </a:cubicBezTo>
                  <a:cubicBezTo>
                    <a:pt x="19" y="47"/>
                    <a:pt x="11" y="38"/>
                    <a:pt x="7" y="32"/>
                  </a:cubicBezTo>
                  <a:cubicBezTo>
                    <a:pt x="5" y="29"/>
                    <a:pt x="4" y="27"/>
                    <a:pt x="3" y="25"/>
                  </a:cubicBezTo>
                  <a:cubicBezTo>
                    <a:pt x="2" y="21"/>
                    <a:pt x="0" y="18"/>
                    <a:pt x="0" y="14"/>
                  </a:cubicBezTo>
                  <a:cubicBezTo>
                    <a:pt x="0" y="11"/>
                    <a:pt x="1" y="9"/>
                    <a:pt x="3" y="7"/>
                  </a:cubicBezTo>
                  <a:cubicBezTo>
                    <a:pt x="4" y="5"/>
                    <a:pt x="5" y="3"/>
                    <a:pt x="7" y="2"/>
                  </a:cubicBezTo>
                  <a:cubicBezTo>
                    <a:pt x="8" y="1"/>
                    <a:pt x="11" y="0"/>
                    <a:pt x="12" y="0"/>
                  </a:cubicBezTo>
                  <a:cubicBezTo>
                    <a:pt x="13" y="0"/>
                    <a:pt x="13" y="0"/>
                    <a:pt x="13" y="1"/>
                  </a:cubicBezTo>
                  <a:cubicBezTo>
                    <a:pt x="14" y="1"/>
                    <a:pt x="15" y="3"/>
                    <a:pt x="15" y="4"/>
                  </a:cubicBezTo>
                  <a:cubicBezTo>
                    <a:pt x="17" y="6"/>
                    <a:pt x="18" y="8"/>
                    <a:pt x="19" y="10"/>
                  </a:cubicBezTo>
                  <a:cubicBezTo>
                    <a:pt x="20" y="12"/>
                    <a:pt x="21" y="13"/>
                    <a:pt x="21" y="14"/>
                  </a:cubicBezTo>
                  <a:cubicBezTo>
                    <a:pt x="21" y="17"/>
                    <a:pt x="14" y="20"/>
                    <a:pt x="14" y="22"/>
                  </a:cubicBezTo>
                  <a:cubicBezTo>
                    <a:pt x="14" y="23"/>
                    <a:pt x="15" y="25"/>
                    <a:pt x="15" y="26"/>
                  </a:cubicBezTo>
                  <a:cubicBezTo>
                    <a:pt x="19" y="33"/>
                    <a:pt x="24" y="38"/>
                    <a:pt x="32" y="42"/>
                  </a:cubicBezTo>
                  <a:cubicBezTo>
                    <a:pt x="33" y="43"/>
                    <a:pt x="34" y="44"/>
                    <a:pt x="35" y="44"/>
                  </a:cubicBezTo>
                  <a:cubicBezTo>
                    <a:pt x="37" y="44"/>
                    <a:pt x="41" y="36"/>
                    <a:pt x="43" y="36"/>
                  </a:cubicBezTo>
                  <a:cubicBezTo>
                    <a:pt x="45" y="36"/>
                    <a:pt x="46" y="38"/>
                    <a:pt x="47" y="38"/>
                  </a:cubicBezTo>
                  <a:cubicBezTo>
                    <a:pt x="49" y="40"/>
                    <a:pt x="52" y="41"/>
                    <a:pt x="54" y="42"/>
                  </a:cubicBezTo>
                  <a:cubicBezTo>
                    <a:pt x="55" y="43"/>
                    <a:pt x="57" y="43"/>
                    <a:pt x="57" y="44"/>
                  </a:cubicBezTo>
                  <a:cubicBezTo>
                    <a:pt x="57" y="45"/>
                    <a:pt x="57" y="45"/>
                    <a:pt x="57" y="45"/>
                  </a:cubicBezTo>
                  <a:cubicBezTo>
                    <a:pt x="57" y="47"/>
                    <a:pt x="56" y="49"/>
                    <a:pt x="56" y="51"/>
                  </a:cubicBezTo>
                  <a:close/>
                </a:path>
              </a:pathLst>
            </a:custGeom>
            <a:solidFill>
              <a:srgbClr val="B28F50"/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1" name="TextBox 70"/>
          <p:cNvSpPr txBox="1"/>
          <p:nvPr/>
        </p:nvSpPr>
        <p:spPr>
          <a:xfrm>
            <a:off x="7128434" y="5314083"/>
            <a:ext cx="1459377" cy="276999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zh-CN" altLang="en-US" b="1">
                <a:solidFill>
                  <a:srgbClr val="B28F50"/>
                </a:solidFill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rPr>
              <a:t>添加小标题</a:t>
            </a:r>
            <a:endParaRPr lang="en-US" b="1">
              <a:solidFill>
                <a:srgbClr val="B28F50"/>
              </a:solidFill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grpSp>
        <p:nvGrpSpPr>
          <p:cNvPr id="32" name="Group 87"/>
          <p:cNvGrpSpPr/>
          <p:nvPr/>
        </p:nvGrpSpPr>
        <p:grpSpPr>
          <a:xfrm>
            <a:off x="8990173" y="5433061"/>
            <a:ext cx="625361" cy="607457"/>
            <a:chOff x="6227259" y="4121421"/>
            <a:chExt cx="469021" cy="455593"/>
          </a:xfrm>
        </p:grpSpPr>
        <p:sp>
          <p:nvSpPr>
            <p:cNvPr id="33" name="Teardrop 73"/>
            <p:cNvSpPr>
              <a:spLocks noChangeAspect="1"/>
            </p:cNvSpPr>
            <p:nvPr/>
          </p:nvSpPr>
          <p:spPr>
            <a:xfrm>
              <a:off x="6227259" y="4121421"/>
              <a:ext cx="469021" cy="455593"/>
            </a:xfrm>
            <a:prstGeom prst="teardrop">
              <a:avLst/>
            </a:prstGeom>
            <a:noFill/>
            <a:ln>
              <a:solidFill>
                <a:srgbClr val="B28F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accent2"/>
                </a:solidFill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  <p:sp>
          <p:nvSpPr>
            <p:cNvPr id="34" name="Freeform 152"/>
            <p:cNvSpPr>
              <a:spLocks noEditPoints="1"/>
            </p:cNvSpPr>
            <p:nvPr/>
          </p:nvSpPr>
          <p:spPr bwMode="auto">
            <a:xfrm>
              <a:off x="6357880" y="4225562"/>
              <a:ext cx="243066" cy="236766"/>
            </a:xfrm>
            <a:custGeom>
              <a:cxnLst>
                <a:cxn ang="0">
                  <a:pos x="67" y="20"/>
                </a:cxn>
                <a:cxn ang="0">
                  <a:pos x="46" y="36"/>
                </a:cxn>
                <a:cxn ang="0">
                  <a:pos x="42" y="40"/>
                </a:cxn>
                <a:cxn ang="0">
                  <a:pos x="39" y="47"/>
                </a:cxn>
                <a:cxn ang="0">
                  <a:pos x="44" y="52"/>
                </a:cxn>
                <a:cxn ang="0">
                  <a:pos x="52" y="58"/>
                </a:cxn>
                <a:cxn ang="0">
                  <a:pos x="52" y="61"/>
                </a:cxn>
                <a:cxn ang="0">
                  <a:pos x="51" y="62"/>
                </a:cxn>
                <a:cxn ang="0">
                  <a:pos x="17" y="62"/>
                </a:cxn>
                <a:cxn ang="0">
                  <a:pos x="16" y="61"/>
                </a:cxn>
                <a:cxn ang="0">
                  <a:pos x="16" y="58"/>
                </a:cxn>
                <a:cxn ang="0">
                  <a:pos x="24" y="52"/>
                </a:cxn>
                <a:cxn ang="0">
                  <a:pos x="29" y="47"/>
                </a:cxn>
                <a:cxn ang="0">
                  <a:pos x="26" y="40"/>
                </a:cxn>
                <a:cxn ang="0">
                  <a:pos x="22" y="36"/>
                </a:cxn>
                <a:cxn ang="0">
                  <a:pos x="0" y="20"/>
                </a:cxn>
                <a:cxn ang="0">
                  <a:pos x="0" y="15"/>
                </a:cxn>
                <a:cxn ang="0">
                  <a:pos x="4" y="11"/>
                </a:cxn>
                <a:cxn ang="0">
                  <a:pos x="16" y="11"/>
                </a:cxn>
                <a:cxn ang="0">
                  <a:pos x="16" y="7"/>
                </a:cxn>
                <a:cxn ang="0">
                  <a:pos x="22" y="0"/>
                </a:cxn>
                <a:cxn ang="0">
                  <a:pos x="45" y="0"/>
                </a:cxn>
                <a:cxn ang="0">
                  <a:pos x="52" y="7"/>
                </a:cxn>
                <a:cxn ang="0">
                  <a:pos x="52" y="11"/>
                </a:cxn>
                <a:cxn ang="0">
                  <a:pos x="63" y="11"/>
                </a:cxn>
                <a:cxn ang="0">
                  <a:pos x="67" y="15"/>
                </a:cxn>
                <a:cxn ang="0">
                  <a:pos x="67" y="20"/>
                </a:cxn>
                <a:cxn ang="0">
                  <a:pos x="16" y="16"/>
                </a:cxn>
                <a:cxn ang="0">
                  <a:pos x="6" y="16"/>
                </a:cxn>
                <a:cxn ang="0">
                  <a:pos x="6" y="20"/>
                </a:cxn>
                <a:cxn ang="0">
                  <a:pos x="19" y="31"/>
                </a:cxn>
                <a:cxn ang="0">
                  <a:pos x="16" y="16"/>
                </a:cxn>
                <a:cxn ang="0">
                  <a:pos x="62" y="16"/>
                </a:cxn>
                <a:cxn ang="0">
                  <a:pos x="52" y="16"/>
                </a:cxn>
                <a:cxn ang="0">
                  <a:pos x="49" y="31"/>
                </a:cxn>
                <a:cxn ang="0">
                  <a:pos x="62" y="20"/>
                </a:cxn>
                <a:cxn ang="0">
                  <a:pos x="62" y="16"/>
                </a:cxn>
              </a:cxnLst>
              <a:rect l="0" t="0" r="r" b="b"/>
              <a:pathLst>
                <a:path w="67" h="62">
                  <a:moveTo>
                    <a:pt x="67" y="20"/>
                  </a:moveTo>
                  <a:cubicBezTo>
                    <a:pt x="67" y="27"/>
                    <a:pt x="58" y="36"/>
                    <a:pt x="46" y="36"/>
                  </a:cubicBezTo>
                  <a:cubicBezTo>
                    <a:pt x="44" y="38"/>
                    <a:pt x="42" y="40"/>
                    <a:pt x="42" y="40"/>
                  </a:cubicBezTo>
                  <a:cubicBezTo>
                    <a:pt x="40" y="42"/>
                    <a:pt x="39" y="44"/>
                    <a:pt x="39" y="47"/>
                  </a:cubicBezTo>
                  <a:cubicBezTo>
                    <a:pt x="39" y="49"/>
                    <a:pt x="40" y="52"/>
                    <a:pt x="44" y="52"/>
                  </a:cubicBezTo>
                  <a:cubicBezTo>
                    <a:pt x="48" y="52"/>
                    <a:pt x="52" y="54"/>
                    <a:pt x="52" y="58"/>
                  </a:cubicBezTo>
                  <a:cubicBezTo>
                    <a:pt x="52" y="61"/>
                    <a:pt x="52" y="61"/>
                    <a:pt x="52" y="61"/>
                  </a:cubicBezTo>
                  <a:cubicBezTo>
                    <a:pt x="52" y="62"/>
                    <a:pt x="51" y="62"/>
                    <a:pt x="51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6" y="62"/>
                    <a:pt x="16" y="62"/>
                    <a:pt x="16" y="61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16" y="54"/>
                    <a:pt x="20" y="52"/>
                    <a:pt x="24" y="52"/>
                  </a:cubicBezTo>
                  <a:cubicBezTo>
                    <a:pt x="27" y="52"/>
                    <a:pt x="29" y="49"/>
                    <a:pt x="29" y="47"/>
                  </a:cubicBezTo>
                  <a:cubicBezTo>
                    <a:pt x="29" y="44"/>
                    <a:pt x="28" y="42"/>
                    <a:pt x="26" y="40"/>
                  </a:cubicBezTo>
                  <a:cubicBezTo>
                    <a:pt x="25" y="40"/>
                    <a:pt x="24" y="38"/>
                    <a:pt x="22" y="36"/>
                  </a:cubicBezTo>
                  <a:cubicBezTo>
                    <a:pt x="10" y="36"/>
                    <a:pt x="0" y="27"/>
                    <a:pt x="0" y="2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2"/>
                    <a:pt x="2" y="11"/>
                    <a:pt x="4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3"/>
                    <a:pt x="19" y="0"/>
                    <a:pt x="22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9" y="0"/>
                    <a:pt x="52" y="3"/>
                    <a:pt x="52" y="7"/>
                  </a:cubicBezTo>
                  <a:cubicBezTo>
                    <a:pt x="52" y="11"/>
                    <a:pt x="52" y="11"/>
                    <a:pt x="52" y="11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7" y="12"/>
                    <a:pt x="67" y="15"/>
                  </a:cubicBezTo>
                  <a:lnTo>
                    <a:pt x="67" y="20"/>
                  </a:lnTo>
                  <a:close/>
                  <a:moveTo>
                    <a:pt x="16" y="16"/>
                  </a:moveTo>
                  <a:cubicBezTo>
                    <a:pt x="6" y="16"/>
                    <a:pt x="6" y="16"/>
                    <a:pt x="6" y="16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4"/>
                    <a:pt x="11" y="29"/>
                    <a:pt x="19" y="31"/>
                  </a:cubicBezTo>
                  <a:cubicBezTo>
                    <a:pt x="17" y="27"/>
                    <a:pt x="16" y="22"/>
                    <a:pt x="16" y="16"/>
                  </a:cubicBezTo>
                  <a:close/>
                  <a:moveTo>
                    <a:pt x="62" y="16"/>
                  </a:moveTo>
                  <a:cubicBezTo>
                    <a:pt x="52" y="16"/>
                    <a:pt x="52" y="16"/>
                    <a:pt x="52" y="16"/>
                  </a:cubicBezTo>
                  <a:cubicBezTo>
                    <a:pt x="52" y="22"/>
                    <a:pt x="51" y="27"/>
                    <a:pt x="49" y="31"/>
                  </a:cubicBezTo>
                  <a:cubicBezTo>
                    <a:pt x="57" y="29"/>
                    <a:pt x="62" y="24"/>
                    <a:pt x="62" y="20"/>
                  </a:cubicBezTo>
                  <a:lnTo>
                    <a:pt x="62" y="16"/>
                  </a:lnTo>
                  <a:close/>
                </a:path>
              </a:pathLst>
            </a:custGeom>
            <a:solidFill>
              <a:srgbClr val="B28F50"/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5" name="TextBox 88"/>
          <p:cNvSpPr txBox="1"/>
          <p:nvPr/>
        </p:nvSpPr>
        <p:spPr>
          <a:xfrm>
            <a:off x="1791719" y="2366157"/>
            <a:ext cx="2026664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218565">
              <a:spcBef>
                <a:spcPct val="20000"/>
              </a:spcBef>
              <a:defRPr/>
            </a:pPr>
            <a:r>
              <a:rPr lang="zh-CN" altLang="en-US" sz="14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双击输入替换内容 </a:t>
            </a:r>
            <a:r>
              <a:rPr lang="zh-CN" altLang="en-US" sz="140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</a:t>
            </a:r>
            <a:r>
              <a:rPr lang="zh-CN" altLang="en-US" sz="14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双击输入替换内容双击双击</a:t>
            </a:r>
            <a:endParaRPr lang="en-US" altLang="zh-CN" sz="140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sp>
        <p:nvSpPr>
          <p:cNvPr id="36" name="TextBox 89"/>
          <p:cNvSpPr txBox="1"/>
          <p:nvPr/>
        </p:nvSpPr>
        <p:spPr>
          <a:xfrm>
            <a:off x="4476277" y="2366157"/>
            <a:ext cx="2026664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218565">
              <a:spcBef>
                <a:spcPct val="20000"/>
              </a:spcBef>
              <a:defRPr/>
            </a:pPr>
            <a:r>
              <a:rPr lang="zh-CN" altLang="en-US" sz="14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双击输入替换内容 </a:t>
            </a:r>
            <a:r>
              <a:rPr lang="zh-CN" altLang="en-US" sz="140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</a:t>
            </a:r>
            <a:r>
              <a:rPr lang="zh-CN" altLang="en-US" sz="14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双击输入替换内容双击双击</a:t>
            </a:r>
            <a:endParaRPr lang="en-US" altLang="zh-CN" sz="140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sp>
        <p:nvSpPr>
          <p:cNvPr id="37" name="TextBox 90"/>
          <p:cNvSpPr txBox="1"/>
          <p:nvPr/>
        </p:nvSpPr>
        <p:spPr>
          <a:xfrm>
            <a:off x="7110873" y="2366157"/>
            <a:ext cx="2026664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218565">
              <a:spcBef>
                <a:spcPct val="20000"/>
              </a:spcBef>
              <a:defRPr/>
            </a:pPr>
            <a:r>
              <a:rPr lang="zh-CN" altLang="en-US" sz="14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双击输入替换内容 </a:t>
            </a:r>
            <a:r>
              <a:rPr lang="zh-CN" altLang="en-US" sz="140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</a:t>
            </a:r>
            <a:r>
              <a:rPr lang="zh-CN" altLang="en-US" sz="14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双击输入替换内容双击双击</a:t>
            </a:r>
            <a:endParaRPr lang="en-US" altLang="zh-CN" sz="140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sp>
        <p:nvSpPr>
          <p:cNvPr id="38" name="TextBox 91"/>
          <p:cNvSpPr txBox="1"/>
          <p:nvPr/>
        </p:nvSpPr>
        <p:spPr>
          <a:xfrm>
            <a:off x="1791719" y="4450418"/>
            <a:ext cx="2026664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218565">
              <a:spcBef>
                <a:spcPct val="20000"/>
              </a:spcBef>
              <a:defRPr/>
            </a:pPr>
            <a:r>
              <a:rPr lang="zh-CN" altLang="en-US" sz="14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双击输入替换内容 </a:t>
            </a:r>
            <a:r>
              <a:rPr lang="zh-CN" altLang="en-US" sz="140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</a:t>
            </a:r>
            <a:r>
              <a:rPr lang="zh-CN" altLang="en-US" sz="14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双击输入替换内容双击双击</a:t>
            </a:r>
            <a:endParaRPr lang="en-US" altLang="zh-CN" sz="140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sp>
        <p:nvSpPr>
          <p:cNvPr id="39" name="TextBox 92"/>
          <p:cNvSpPr txBox="1"/>
          <p:nvPr/>
        </p:nvSpPr>
        <p:spPr>
          <a:xfrm>
            <a:off x="4476277" y="4450418"/>
            <a:ext cx="2026664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218565">
              <a:spcBef>
                <a:spcPct val="20000"/>
              </a:spcBef>
              <a:defRPr/>
            </a:pPr>
            <a:r>
              <a:rPr lang="zh-CN" altLang="en-US" sz="14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双击输入替换内容 </a:t>
            </a:r>
            <a:r>
              <a:rPr lang="zh-CN" altLang="en-US" sz="140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</a:t>
            </a:r>
            <a:r>
              <a:rPr lang="zh-CN" altLang="en-US" sz="14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双击输入替换内容双击双击</a:t>
            </a:r>
            <a:endParaRPr lang="en-US" altLang="zh-CN" sz="140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sp>
        <p:nvSpPr>
          <p:cNvPr id="40" name="TextBox 97"/>
          <p:cNvSpPr txBox="1"/>
          <p:nvPr/>
        </p:nvSpPr>
        <p:spPr>
          <a:xfrm>
            <a:off x="7110873" y="4450418"/>
            <a:ext cx="2026664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218565">
              <a:spcBef>
                <a:spcPct val="20000"/>
              </a:spcBef>
              <a:defRPr/>
            </a:pPr>
            <a:r>
              <a:rPr lang="zh-CN" altLang="en-US" sz="14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双击输入替换内容 </a:t>
            </a:r>
            <a:r>
              <a:rPr lang="zh-CN" altLang="en-US" sz="140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</a:t>
            </a:r>
            <a:r>
              <a:rPr lang="zh-CN" altLang="en-US" sz="14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双击输入替换内容双击双击</a:t>
            </a:r>
            <a:endParaRPr lang="en-US" altLang="zh-CN" sz="140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sp>
        <p:nvSpPr>
          <p:cNvPr id="41" name="Freeform 152"/>
          <p:cNvSpPr>
            <a:spLocks noEditPoints="1"/>
          </p:cNvSpPr>
          <p:nvPr/>
        </p:nvSpPr>
        <p:spPr bwMode="auto">
          <a:xfrm>
            <a:off x="10596484" y="3356283"/>
            <a:ext cx="799361" cy="778643"/>
          </a:xfrm>
          <a:custGeom>
            <a:cxnLst>
              <a:cxn ang="0">
                <a:pos x="67" y="20"/>
              </a:cxn>
              <a:cxn ang="0">
                <a:pos x="46" y="36"/>
              </a:cxn>
              <a:cxn ang="0">
                <a:pos x="42" y="40"/>
              </a:cxn>
              <a:cxn ang="0">
                <a:pos x="39" y="47"/>
              </a:cxn>
              <a:cxn ang="0">
                <a:pos x="44" y="52"/>
              </a:cxn>
              <a:cxn ang="0">
                <a:pos x="52" y="58"/>
              </a:cxn>
              <a:cxn ang="0">
                <a:pos x="52" y="61"/>
              </a:cxn>
              <a:cxn ang="0">
                <a:pos x="51" y="62"/>
              </a:cxn>
              <a:cxn ang="0">
                <a:pos x="17" y="62"/>
              </a:cxn>
              <a:cxn ang="0">
                <a:pos x="16" y="61"/>
              </a:cxn>
              <a:cxn ang="0">
                <a:pos x="16" y="58"/>
              </a:cxn>
              <a:cxn ang="0">
                <a:pos x="24" y="52"/>
              </a:cxn>
              <a:cxn ang="0">
                <a:pos x="29" y="47"/>
              </a:cxn>
              <a:cxn ang="0">
                <a:pos x="26" y="40"/>
              </a:cxn>
              <a:cxn ang="0">
                <a:pos x="22" y="36"/>
              </a:cxn>
              <a:cxn ang="0">
                <a:pos x="0" y="20"/>
              </a:cxn>
              <a:cxn ang="0">
                <a:pos x="0" y="15"/>
              </a:cxn>
              <a:cxn ang="0">
                <a:pos x="4" y="11"/>
              </a:cxn>
              <a:cxn ang="0">
                <a:pos x="16" y="11"/>
              </a:cxn>
              <a:cxn ang="0">
                <a:pos x="16" y="7"/>
              </a:cxn>
              <a:cxn ang="0">
                <a:pos x="22" y="0"/>
              </a:cxn>
              <a:cxn ang="0">
                <a:pos x="45" y="0"/>
              </a:cxn>
              <a:cxn ang="0">
                <a:pos x="52" y="7"/>
              </a:cxn>
              <a:cxn ang="0">
                <a:pos x="52" y="11"/>
              </a:cxn>
              <a:cxn ang="0">
                <a:pos x="63" y="11"/>
              </a:cxn>
              <a:cxn ang="0">
                <a:pos x="67" y="15"/>
              </a:cxn>
              <a:cxn ang="0">
                <a:pos x="67" y="20"/>
              </a:cxn>
              <a:cxn ang="0">
                <a:pos x="16" y="16"/>
              </a:cxn>
              <a:cxn ang="0">
                <a:pos x="6" y="16"/>
              </a:cxn>
              <a:cxn ang="0">
                <a:pos x="6" y="20"/>
              </a:cxn>
              <a:cxn ang="0">
                <a:pos x="19" y="31"/>
              </a:cxn>
              <a:cxn ang="0">
                <a:pos x="16" y="16"/>
              </a:cxn>
              <a:cxn ang="0">
                <a:pos x="62" y="16"/>
              </a:cxn>
              <a:cxn ang="0">
                <a:pos x="52" y="16"/>
              </a:cxn>
              <a:cxn ang="0">
                <a:pos x="49" y="31"/>
              </a:cxn>
              <a:cxn ang="0">
                <a:pos x="62" y="20"/>
              </a:cxn>
              <a:cxn ang="0">
                <a:pos x="62" y="16"/>
              </a:cxn>
            </a:cxnLst>
            <a:rect l="0" t="0" r="r" b="b"/>
            <a:pathLst>
              <a:path w="67" h="62">
                <a:moveTo>
                  <a:pt x="67" y="20"/>
                </a:moveTo>
                <a:cubicBezTo>
                  <a:pt x="67" y="27"/>
                  <a:pt x="58" y="36"/>
                  <a:pt x="46" y="36"/>
                </a:cubicBezTo>
                <a:cubicBezTo>
                  <a:pt x="44" y="38"/>
                  <a:pt x="42" y="40"/>
                  <a:pt x="42" y="40"/>
                </a:cubicBezTo>
                <a:cubicBezTo>
                  <a:pt x="40" y="42"/>
                  <a:pt x="39" y="44"/>
                  <a:pt x="39" y="47"/>
                </a:cubicBezTo>
                <a:cubicBezTo>
                  <a:pt x="39" y="49"/>
                  <a:pt x="40" y="52"/>
                  <a:pt x="44" y="52"/>
                </a:cubicBezTo>
                <a:cubicBezTo>
                  <a:pt x="48" y="52"/>
                  <a:pt x="52" y="54"/>
                  <a:pt x="52" y="58"/>
                </a:cubicBezTo>
                <a:cubicBezTo>
                  <a:pt x="52" y="61"/>
                  <a:pt x="52" y="61"/>
                  <a:pt x="52" y="61"/>
                </a:cubicBezTo>
                <a:cubicBezTo>
                  <a:pt x="52" y="62"/>
                  <a:pt x="51" y="62"/>
                  <a:pt x="51" y="62"/>
                </a:cubicBezTo>
                <a:cubicBezTo>
                  <a:pt x="17" y="62"/>
                  <a:pt x="17" y="62"/>
                  <a:pt x="17" y="62"/>
                </a:cubicBezTo>
                <a:cubicBezTo>
                  <a:pt x="16" y="62"/>
                  <a:pt x="16" y="62"/>
                  <a:pt x="16" y="61"/>
                </a:cubicBezTo>
                <a:cubicBezTo>
                  <a:pt x="16" y="58"/>
                  <a:pt x="16" y="58"/>
                  <a:pt x="16" y="58"/>
                </a:cubicBezTo>
                <a:cubicBezTo>
                  <a:pt x="16" y="54"/>
                  <a:pt x="20" y="52"/>
                  <a:pt x="24" y="52"/>
                </a:cubicBezTo>
                <a:cubicBezTo>
                  <a:pt x="27" y="52"/>
                  <a:pt x="29" y="49"/>
                  <a:pt x="29" y="47"/>
                </a:cubicBezTo>
                <a:cubicBezTo>
                  <a:pt x="29" y="44"/>
                  <a:pt x="28" y="42"/>
                  <a:pt x="26" y="40"/>
                </a:cubicBezTo>
                <a:cubicBezTo>
                  <a:pt x="25" y="40"/>
                  <a:pt x="24" y="38"/>
                  <a:pt x="22" y="36"/>
                </a:cubicBezTo>
                <a:cubicBezTo>
                  <a:pt x="10" y="36"/>
                  <a:pt x="0" y="27"/>
                  <a:pt x="0" y="20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2"/>
                  <a:pt x="2" y="11"/>
                  <a:pt x="4" y="11"/>
                </a:cubicBezTo>
                <a:cubicBezTo>
                  <a:pt x="16" y="11"/>
                  <a:pt x="16" y="11"/>
                  <a:pt x="16" y="11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3"/>
                  <a:pt x="19" y="0"/>
                  <a:pt x="22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9" y="0"/>
                  <a:pt x="52" y="3"/>
                  <a:pt x="52" y="7"/>
                </a:cubicBezTo>
                <a:cubicBezTo>
                  <a:pt x="52" y="11"/>
                  <a:pt x="52" y="11"/>
                  <a:pt x="52" y="11"/>
                </a:cubicBezTo>
                <a:cubicBezTo>
                  <a:pt x="63" y="11"/>
                  <a:pt x="63" y="11"/>
                  <a:pt x="63" y="11"/>
                </a:cubicBezTo>
                <a:cubicBezTo>
                  <a:pt x="66" y="11"/>
                  <a:pt x="67" y="12"/>
                  <a:pt x="67" y="15"/>
                </a:cubicBezTo>
                <a:lnTo>
                  <a:pt x="67" y="20"/>
                </a:lnTo>
                <a:close/>
                <a:moveTo>
                  <a:pt x="16" y="16"/>
                </a:moveTo>
                <a:cubicBezTo>
                  <a:pt x="6" y="16"/>
                  <a:pt x="6" y="16"/>
                  <a:pt x="6" y="16"/>
                </a:cubicBezTo>
                <a:cubicBezTo>
                  <a:pt x="6" y="20"/>
                  <a:pt x="6" y="20"/>
                  <a:pt x="6" y="20"/>
                </a:cubicBezTo>
                <a:cubicBezTo>
                  <a:pt x="6" y="24"/>
                  <a:pt x="11" y="29"/>
                  <a:pt x="19" y="31"/>
                </a:cubicBezTo>
                <a:cubicBezTo>
                  <a:pt x="17" y="27"/>
                  <a:pt x="16" y="22"/>
                  <a:pt x="16" y="16"/>
                </a:cubicBezTo>
                <a:close/>
                <a:moveTo>
                  <a:pt x="62" y="16"/>
                </a:moveTo>
                <a:cubicBezTo>
                  <a:pt x="52" y="16"/>
                  <a:pt x="52" y="16"/>
                  <a:pt x="52" y="16"/>
                </a:cubicBezTo>
                <a:cubicBezTo>
                  <a:pt x="52" y="22"/>
                  <a:pt x="51" y="27"/>
                  <a:pt x="49" y="31"/>
                </a:cubicBezTo>
                <a:cubicBezTo>
                  <a:pt x="57" y="29"/>
                  <a:pt x="62" y="24"/>
                  <a:pt x="62" y="20"/>
                </a:cubicBezTo>
                <a:lnTo>
                  <a:pt x="62" y="16"/>
                </a:lnTo>
                <a:close/>
              </a:path>
            </a:pathLst>
          </a:custGeom>
          <a:solidFill>
            <a:srgbClr val="B28F50"/>
          </a:solidFill>
          <a:ln w="9525">
            <a:solidFill>
              <a:srgbClr val="B28F50"/>
            </a:solidFill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sp>
        <p:nvSpPr>
          <p:cNvPr id="42" name="Freeform 245"/>
          <p:cNvSpPr/>
          <p:nvPr/>
        </p:nvSpPr>
        <p:spPr bwMode="auto">
          <a:xfrm>
            <a:off x="796156" y="3520451"/>
            <a:ext cx="744571" cy="744571"/>
          </a:xfrm>
          <a:custGeom>
            <a:cxnLst>
              <a:cxn ang="0">
                <a:pos x="68" y="3"/>
              </a:cxn>
              <a:cxn ang="0">
                <a:pos x="58" y="61"/>
              </a:cxn>
              <a:cxn ang="0">
                <a:pos x="57" y="63"/>
              </a:cxn>
              <a:cxn ang="0">
                <a:pos x="56" y="63"/>
              </a:cxn>
              <a:cxn ang="0">
                <a:pos x="55" y="63"/>
              </a:cxn>
              <a:cxn ang="0">
                <a:pos x="38" y="56"/>
              </a:cxn>
              <a:cxn ang="0">
                <a:pos x="28" y="67"/>
              </a:cxn>
              <a:cxn ang="0">
                <a:pos x="26" y="68"/>
              </a:cxn>
              <a:cxn ang="0">
                <a:pos x="26" y="68"/>
              </a:cxn>
              <a:cxn ang="0">
                <a:pos x="24" y="65"/>
              </a:cxn>
              <a:cxn ang="0">
                <a:pos x="24" y="52"/>
              </a:cxn>
              <a:cxn ang="0">
                <a:pos x="57" y="12"/>
              </a:cxn>
              <a:cxn ang="0">
                <a:pos x="16" y="47"/>
              </a:cxn>
              <a:cxn ang="0">
                <a:pos x="1" y="41"/>
              </a:cxn>
              <a:cxn ang="0">
                <a:pos x="0" y="39"/>
              </a:cxn>
              <a:cxn ang="0">
                <a:pos x="1" y="36"/>
              </a:cxn>
              <a:cxn ang="0">
                <a:pos x="64" y="0"/>
              </a:cxn>
              <a:cxn ang="0">
                <a:pos x="65" y="0"/>
              </a:cxn>
              <a:cxn ang="0">
                <a:pos x="67" y="0"/>
              </a:cxn>
              <a:cxn ang="0">
                <a:pos x="68" y="3"/>
              </a:cxn>
            </a:cxnLst>
            <a:rect l="0" t="0" r="r" b="b"/>
            <a:pathLst>
              <a:path w="68" h="68">
                <a:moveTo>
                  <a:pt x="68" y="3"/>
                </a:moveTo>
                <a:cubicBezTo>
                  <a:pt x="58" y="61"/>
                  <a:pt x="58" y="61"/>
                  <a:pt x="58" y="61"/>
                </a:cubicBezTo>
                <a:cubicBezTo>
                  <a:pt x="58" y="62"/>
                  <a:pt x="57" y="62"/>
                  <a:pt x="57" y="63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3"/>
                  <a:pt x="55" y="63"/>
                  <a:pt x="55" y="63"/>
                </a:cubicBezTo>
                <a:cubicBezTo>
                  <a:pt x="38" y="56"/>
                  <a:pt x="38" y="56"/>
                  <a:pt x="38" y="56"/>
                </a:cubicBezTo>
                <a:cubicBezTo>
                  <a:pt x="28" y="67"/>
                  <a:pt x="28" y="67"/>
                  <a:pt x="28" y="67"/>
                </a:cubicBezTo>
                <a:cubicBezTo>
                  <a:pt x="28" y="67"/>
                  <a:pt x="27" y="68"/>
                  <a:pt x="2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5" y="67"/>
                  <a:pt x="24" y="66"/>
                  <a:pt x="24" y="65"/>
                </a:cubicBezTo>
                <a:cubicBezTo>
                  <a:pt x="24" y="52"/>
                  <a:pt x="24" y="52"/>
                  <a:pt x="24" y="52"/>
                </a:cubicBezTo>
                <a:cubicBezTo>
                  <a:pt x="57" y="12"/>
                  <a:pt x="57" y="12"/>
                  <a:pt x="57" y="12"/>
                </a:cubicBezTo>
                <a:cubicBezTo>
                  <a:pt x="16" y="47"/>
                  <a:pt x="16" y="47"/>
                  <a:pt x="16" y="47"/>
                </a:cubicBezTo>
                <a:cubicBezTo>
                  <a:pt x="1" y="41"/>
                  <a:pt x="1" y="41"/>
                  <a:pt x="1" y="41"/>
                </a:cubicBezTo>
                <a:cubicBezTo>
                  <a:pt x="0" y="40"/>
                  <a:pt x="0" y="40"/>
                  <a:pt x="0" y="39"/>
                </a:cubicBezTo>
                <a:cubicBezTo>
                  <a:pt x="0" y="38"/>
                  <a:pt x="0" y="37"/>
                  <a:pt x="1" y="36"/>
                </a:cubicBezTo>
                <a:cubicBezTo>
                  <a:pt x="64" y="0"/>
                  <a:pt x="64" y="0"/>
                  <a:pt x="64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66" y="0"/>
                  <a:pt x="66" y="0"/>
                  <a:pt x="67" y="0"/>
                </a:cubicBezTo>
                <a:cubicBezTo>
                  <a:pt x="68" y="1"/>
                  <a:pt x="68" y="2"/>
                  <a:pt x="68" y="3"/>
                </a:cubicBezTo>
                <a:close/>
              </a:path>
            </a:pathLst>
          </a:custGeom>
          <a:solidFill>
            <a:srgbClr val="B28F50"/>
          </a:solidFill>
          <a:ln w="9525">
            <a:solidFill>
              <a:srgbClr val="B28F50"/>
            </a:solidFill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slow" advClick="0" advTm="2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4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4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53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5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6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72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7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8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91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9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 nodeType="afterGroup">
                            <p:stCondLst>
                              <p:cond delay="9500"/>
                            </p:stCondLst>
                            <p:childTnLst>
                              <p:par>
                                <p:cTn id="9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10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 nodeType="afterGroup">
                            <p:stCondLst>
                              <p:cond delay="11000"/>
                            </p:stCondLst>
                            <p:childTnLst>
                              <p:par>
                                <p:cTn id="110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 nodeType="afterGroup">
                            <p:stCondLst>
                              <p:cond delay="11500"/>
                            </p:stCondLst>
                            <p:childTnLst>
                              <p:par>
                                <p:cTn id="1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 nodeType="afterGroup">
                            <p:stCondLst>
                              <p:cond delay="12000"/>
                            </p:stCondLst>
                            <p:childTnLst>
                              <p:par>
                                <p:cTn id="12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 nodeType="afterGroup">
                            <p:stCondLst>
                              <p:cond delay="13000"/>
                            </p:stCondLst>
                            <p:childTnLst>
                              <p:par>
                                <p:cTn id="1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/>
      <p:bldP spid="12" grpId="0"/>
      <p:bldP spid="13" grpId="0"/>
      <p:bldP spid="14" grpId="0"/>
      <p:bldP spid="15" grpId="0"/>
      <p:bldP spid="31" grpId="0"/>
      <p:bldP spid="35" grpId="0"/>
      <p:bldP spid="36" grpId="0"/>
      <p:bldP spid="37" grpId="0"/>
      <p:bldP spid="38" grpId="0"/>
      <p:bldP spid="39" grpId="0"/>
      <p:bldP spid="40" grpId="0"/>
      <p:bldP spid="41" grpId="0" animBg="1"/>
      <p:bldP spid="4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solidFill>
          <a:srgbClr val="30313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72"/>
          </a:xfrm>
          <a:prstGeom prst="rect">
            <a:avLst/>
          </a:prstGeom>
          <a:solidFill>
            <a:srgbClr val="B28F50"/>
          </a:solidFill>
          <a:ln>
            <a:solidFill>
              <a:srgbClr val="B28F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04952" y="70319"/>
            <a:ext cx="3174373" cy="60939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705" b="1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sz="2800">
                <a:solidFill>
                  <a:srgbClr val="303136"/>
                </a:solidFill>
                <a:ea typeface="造字工房尚雅体演示版常规体" pitchFamily="50" charset="-122"/>
                <a:sym typeface="Arial" panose="020b0604020202020204" pitchFamily="34" charset="0"/>
              </a:rPr>
              <a:t>点击添加小标题</a:t>
            </a:r>
            <a:endParaRPr lang="zh-CN" altLang="en-US" sz="2800">
              <a:solidFill>
                <a:srgbClr val="303136"/>
              </a:solidFill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sp>
        <p:nvSpPr>
          <p:cNvPr id="4" name="任意多边形 36"/>
          <p:cNvSpPr/>
          <p:nvPr/>
        </p:nvSpPr>
        <p:spPr>
          <a:xfrm rot="2700000">
            <a:off x="5439069" y="1651925"/>
            <a:ext cx="304899" cy="304899"/>
          </a:xfrm>
          <a:custGeom>
            <a:gdLst>
              <a:gd name="connsiteX0" fmla="*/ 0 w 304899"/>
              <a:gd name="connsiteY0" fmla="*/ 0 h 304899"/>
              <a:gd name="connsiteX1" fmla="*/ 3059 w 304899"/>
              <a:gd name="connsiteY1" fmla="*/ 10322 h 304899"/>
              <a:gd name="connsiteX2" fmla="*/ 119391 w 304899"/>
              <a:gd name="connsiteY2" fmla="*/ 185508 h 304899"/>
              <a:gd name="connsiteX3" fmla="*/ 294577 w 304899"/>
              <a:gd name="connsiteY3" fmla="*/ 301840 h 304899"/>
              <a:gd name="connsiteX4" fmla="*/ 304899 w 304899"/>
              <a:gd name="connsiteY4" fmla="*/ 304899 h 304899"/>
              <a:gd name="connsiteX5" fmla="*/ 0 w 304899"/>
              <a:gd name="connsiteY5" fmla="*/ 304899 h 304899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04899" h="304899">
                <a:moveTo>
                  <a:pt x="0" y="0"/>
                </a:moveTo>
                <a:lnTo>
                  <a:pt x="3059" y="10322"/>
                </a:lnTo>
                <a:cubicBezTo>
                  <a:pt x="28910" y="74072"/>
                  <a:pt x="67688" y="133805"/>
                  <a:pt x="119391" y="185508"/>
                </a:cubicBezTo>
                <a:cubicBezTo>
                  <a:pt x="171094" y="237211"/>
                  <a:pt x="230827" y="275989"/>
                  <a:pt x="294577" y="301840"/>
                </a:cubicBezTo>
                <a:lnTo>
                  <a:pt x="304899" y="304899"/>
                </a:lnTo>
                <a:lnTo>
                  <a:pt x="0" y="304899"/>
                </a:lnTo>
                <a:close/>
              </a:path>
            </a:pathLst>
          </a:custGeom>
          <a:solidFill>
            <a:srgbClr val="B28F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00">
              <a:solidFill>
                <a:schemeClr val="bg1"/>
              </a:solidFill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sp>
        <p:nvSpPr>
          <p:cNvPr id="5" name="任意多边形 37"/>
          <p:cNvSpPr/>
          <p:nvPr/>
        </p:nvSpPr>
        <p:spPr>
          <a:xfrm rot="18900000" flipH="1">
            <a:off x="6404712" y="2659391"/>
            <a:ext cx="304899" cy="304899"/>
          </a:xfrm>
          <a:custGeom>
            <a:gdLst>
              <a:gd name="connsiteX0" fmla="*/ 0 w 304899"/>
              <a:gd name="connsiteY0" fmla="*/ 0 h 304899"/>
              <a:gd name="connsiteX1" fmla="*/ 3059 w 304899"/>
              <a:gd name="connsiteY1" fmla="*/ 10322 h 304899"/>
              <a:gd name="connsiteX2" fmla="*/ 119391 w 304899"/>
              <a:gd name="connsiteY2" fmla="*/ 185508 h 304899"/>
              <a:gd name="connsiteX3" fmla="*/ 294577 w 304899"/>
              <a:gd name="connsiteY3" fmla="*/ 301840 h 304899"/>
              <a:gd name="connsiteX4" fmla="*/ 304899 w 304899"/>
              <a:gd name="connsiteY4" fmla="*/ 304899 h 304899"/>
              <a:gd name="connsiteX5" fmla="*/ 0 w 304899"/>
              <a:gd name="connsiteY5" fmla="*/ 304899 h 304899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04899" h="304899">
                <a:moveTo>
                  <a:pt x="0" y="0"/>
                </a:moveTo>
                <a:lnTo>
                  <a:pt x="3059" y="10322"/>
                </a:lnTo>
                <a:cubicBezTo>
                  <a:pt x="28910" y="74072"/>
                  <a:pt x="67688" y="133805"/>
                  <a:pt x="119391" y="185508"/>
                </a:cubicBezTo>
                <a:cubicBezTo>
                  <a:pt x="171094" y="237211"/>
                  <a:pt x="230827" y="275989"/>
                  <a:pt x="294577" y="301840"/>
                </a:cubicBezTo>
                <a:lnTo>
                  <a:pt x="304899" y="304899"/>
                </a:lnTo>
                <a:lnTo>
                  <a:pt x="0" y="304899"/>
                </a:lnTo>
                <a:close/>
              </a:path>
            </a:pathLst>
          </a:custGeom>
          <a:solidFill>
            <a:srgbClr val="B28F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00">
              <a:solidFill>
                <a:schemeClr val="bg1"/>
              </a:solidFill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sp>
        <p:nvSpPr>
          <p:cNvPr id="6" name="任意多边形 38"/>
          <p:cNvSpPr/>
          <p:nvPr/>
        </p:nvSpPr>
        <p:spPr>
          <a:xfrm rot="2700000">
            <a:off x="5439069" y="3666855"/>
            <a:ext cx="304899" cy="304899"/>
          </a:xfrm>
          <a:custGeom>
            <a:gdLst>
              <a:gd name="connsiteX0" fmla="*/ 0 w 304899"/>
              <a:gd name="connsiteY0" fmla="*/ 0 h 304899"/>
              <a:gd name="connsiteX1" fmla="*/ 3059 w 304899"/>
              <a:gd name="connsiteY1" fmla="*/ 10322 h 304899"/>
              <a:gd name="connsiteX2" fmla="*/ 119391 w 304899"/>
              <a:gd name="connsiteY2" fmla="*/ 185508 h 304899"/>
              <a:gd name="connsiteX3" fmla="*/ 294577 w 304899"/>
              <a:gd name="connsiteY3" fmla="*/ 301840 h 304899"/>
              <a:gd name="connsiteX4" fmla="*/ 304899 w 304899"/>
              <a:gd name="connsiteY4" fmla="*/ 304899 h 304899"/>
              <a:gd name="connsiteX5" fmla="*/ 0 w 304899"/>
              <a:gd name="connsiteY5" fmla="*/ 304899 h 304899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04899" h="304899">
                <a:moveTo>
                  <a:pt x="0" y="0"/>
                </a:moveTo>
                <a:lnTo>
                  <a:pt x="3059" y="10322"/>
                </a:lnTo>
                <a:cubicBezTo>
                  <a:pt x="28910" y="74072"/>
                  <a:pt x="67688" y="133805"/>
                  <a:pt x="119391" y="185508"/>
                </a:cubicBezTo>
                <a:cubicBezTo>
                  <a:pt x="171094" y="237211"/>
                  <a:pt x="230827" y="275989"/>
                  <a:pt x="294577" y="301840"/>
                </a:cubicBezTo>
                <a:lnTo>
                  <a:pt x="304899" y="304899"/>
                </a:lnTo>
                <a:lnTo>
                  <a:pt x="0" y="304899"/>
                </a:lnTo>
                <a:close/>
              </a:path>
            </a:pathLst>
          </a:custGeom>
          <a:solidFill>
            <a:srgbClr val="B28F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00">
              <a:solidFill>
                <a:schemeClr val="bg1"/>
              </a:solidFill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sp>
        <p:nvSpPr>
          <p:cNvPr id="7" name="任意多边形 39"/>
          <p:cNvSpPr/>
          <p:nvPr/>
        </p:nvSpPr>
        <p:spPr>
          <a:xfrm rot="18900000" flipH="1">
            <a:off x="6404712" y="4674319"/>
            <a:ext cx="304899" cy="304899"/>
          </a:xfrm>
          <a:custGeom>
            <a:gdLst>
              <a:gd name="connsiteX0" fmla="*/ 0 w 304899"/>
              <a:gd name="connsiteY0" fmla="*/ 0 h 304899"/>
              <a:gd name="connsiteX1" fmla="*/ 3059 w 304899"/>
              <a:gd name="connsiteY1" fmla="*/ 10322 h 304899"/>
              <a:gd name="connsiteX2" fmla="*/ 119391 w 304899"/>
              <a:gd name="connsiteY2" fmla="*/ 185508 h 304899"/>
              <a:gd name="connsiteX3" fmla="*/ 294577 w 304899"/>
              <a:gd name="connsiteY3" fmla="*/ 301840 h 304899"/>
              <a:gd name="connsiteX4" fmla="*/ 304899 w 304899"/>
              <a:gd name="connsiteY4" fmla="*/ 304899 h 304899"/>
              <a:gd name="connsiteX5" fmla="*/ 0 w 304899"/>
              <a:gd name="connsiteY5" fmla="*/ 304899 h 304899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04899" h="304899">
                <a:moveTo>
                  <a:pt x="0" y="0"/>
                </a:moveTo>
                <a:lnTo>
                  <a:pt x="3059" y="10322"/>
                </a:lnTo>
                <a:cubicBezTo>
                  <a:pt x="28910" y="74072"/>
                  <a:pt x="67688" y="133805"/>
                  <a:pt x="119391" y="185508"/>
                </a:cubicBezTo>
                <a:cubicBezTo>
                  <a:pt x="171094" y="237211"/>
                  <a:pt x="230827" y="275989"/>
                  <a:pt x="294577" y="301840"/>
                </a:cubicBezTo>
                <a:lnTo>
                  <a:pt x="304899" y="304899"/>
                </a:lnTo>
                <a:lnTo>
                  <a:pt x="0" y="304899"/>
                </a:lnTo>
                <a:close/>
              </a:path>
            </a:pathLst>
          </a:custGeom>
          <a:solidFill>
            <a:srgbClr val="B28F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00">
              <a:solidFill>
                <a:schemeClr val="bg1"/>
              </a:solidFill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sp>
        <p:nvSpPr>
          <p:cNvPr id="8" name="任意多边形 40"/>
          <p:cNvSpPr/>
          <p:nvPr/>
        </p:nvSpPr>
        <p:spPr>
          <a:xfrm rot="2700000">
            <a:off x="5439069" y="5681783"/>
            <a:ext cx="304899" cy="304899"/>
          </a:xfrm>
          <a:custGeom>
            <a:gdLst>
              <a:gd name="connsiteX0" fmla="*/ 0 w 304899"/>
              <a:gd name="connsiteY0" fmla="*/ 0 h 304899"/>
              <a:gd name="connsiteX1" fmla="*/ 3059 w 304899"/>
              <a:gd name="connsiteY1" fmla="*/ 10322 h 304899"/>
              <a:gd name="connsiteX2" fmla="*/ 119391 w 304899"/>
              <a:gd name="connsiteY2" fmla="*/ 185508 h 304899"/>
              <a:gd name="connsiteX3" fmla="*/ 294577 w 304899"/>
              <a:gd name="connsiteY3" fmla="*/ 301840 h 304899"/>
              <a:gd name="connsiteX4" fmla="*/ 304899 w 304899"/>
              <a:gd name="connsiteY4" fmla="*/ 304899 h 304899"/>
              <a:gd name="connsiteX5" fmla="*/ 0 w 304899"/>
              <a:gd name="connsiteY5" fmla="*/ 304899 h 304899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04899" h="304899">
                <a:moveTo>
                  <a:pt x="0" y="0"/>
                </a:moveTo>
                <a:lnTo>
                  <a:pt x="3059" y="10322"/>
                </a:lnTo>
                <a:cubicBezTo>
                  <a:pt x="28910" y="74072"/>
                  <a:pt x="67688" y="133805"/>
                  <a:pt x="119391" y="185508"/>
                </a:cubicBezTo>
                <a:cubicBezTo>
                  <a:pt x="171094" y="237211"/>
                  <a:pt x="230827" y="275989"/>
                  <a:pt x="294577" y="301840"/>
                </a:cubicBezTo>
                <a:lnTo>
                  <a:pt x="304899" y="304899"/>
                </a:lnTo>
                <a:lnTo>
                  <a:pt x="0" y="304899"/>
                </a:lnTo>
                <a:close/>
              </a:path>
            </a:pathLst>
          </a:custGeom>
          <a:solidFill>
            <a:srgbClr val="B28F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00">
              <a:solidFill>
                <a:schemeClr val="bg1"/>
              </a:solidFill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5613946" y="1343981"/>
            <a:ext cx="920788" cy="920790"/>
            <a:chOff x="5613944" y="1340768"/>
            <a:chExt cx="920788" cy="920788"/>
          </a:xfrm>
          <a:solidFill>
            <a:schemeClr val="accent1"/>
          </a:solidFill>
        </p:grpSpPr>
        <p:sp>
          <p:nvSpPr>
            <p:cNvPr id="10" name="椭圆 9"/>
            <p:cNvSpPr/>
            <p:nvPr/>
          </p:nvSpPr>
          <p:spPr>
            <a:xfrm>
              <a:off x="5613944" y="1340768"/>
              <a:ext cx="920788" cy="920788"/>
            </a:xfrm>
            <a:prstGeom prst="ellipse">
              <a:avLst/>
            </a:prstGeom>
            <a:solidFill>
              <a:srgbClr val="B28F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 sz="2400">
                <a:solidFill>
                  <a:schemeClr val="bg1"/>
                </a:solidFill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5766563" y="1442091"/>
              <a:ext cx="615553" cy="718141"/>
              <a:chOff x="5766563" y="1432788"/>
              <a:chExt cx="615553" cy="718141"/>
            </a:xfrm>
            <a:grpFill/>
          </p:grpSpPr>
          <p:sp>
            <p:nvSpPr>
              <p:cNvPr id="12" name="TextBox 20"/>
              <p:cNvSpPr txBox="1"/>
              <p:nvPr/>
            </p:nvSpPr>
            <p:spPr>
              <a:xfrm>
                <a:off x="5766563" y="1596932"/>
                <a:ext cx="615553" cy="553997"/>
              </a:xfrm>
              <a:prstGeom prst="rect">
                <a:avLst/>
              </a:prstGeom>
              <a:solidFill>
                <a:srgbClr val="B28F50"/>
              </a:solidFill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en-US" altLang="zh-CN" sz="3600" spc="400">
                    <a:solidFill>
                      <a:srgbClr val="303136"/>
                    </a:solidFill>
                    <a:latin typeface="Arial" panose="020b0604020202020204" pitchFamily="34" charset="0"/>
                    <a:ea typeface="造字工房尚雅体演示版常规体" pitchFamily="50" charset="-122"/>
                    <a:sym typeface="Arial" panose="020b0604020202020204" pitchFamily="34" charset="0"/>
                  </a:rPr>
                  <a:t>01</a:t>
                </a:r>
                <a:endParaRPr lang="zh-CN" altLang="en-US" sz="3600" spc="400">
                  <a:solidFill>
                    <a:srgbClr val="303136"/>
                  </a:solidFill>
                  <a:latin typeface="Arial" panose="020b0604020202020204" pitchFamily="34" charset="0"/>
                  <a:ea typeface="造字工房尚雅体演示版常规体" pitchFamily="50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3" name="TextBox 20"/>
              <p:cNvSpPr txBox="1"/>
              <p:nvPr/>
            </p:nvSpPr>
            <p:spPr>
              <a:xfrm>
                <a:off x="5896406" y="1432788"/>
                <a:ext cx="355867" cy="225766"/>
              </a:xfrm>
              <a:prstGeom prst="rect">
                <a:avLst/>
              </a:prstGeom>
              <a:solidFill>
                <a:srgbClr val="B28F50"/>
              </a:solidFill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en-US" altLang="zh-CN" sz="1465">
                    <a:solidFill>
                      <a:srgbClr val="303136"/>
                    </a:solidFill>
                    <a:latin typeface="Arial" panose="020b0604020202020204" pitchFamily="34" charset="0"/>
                    <a:ea typeface="造字工房尚雅体演示版常规体" pitchFamily="50" charset="-122"/>
                    <a:sym typeface="Arial" panose="020b0604020202020204" pitchFamily="34" charset="0"/>
                  </a:rPr>
                  <a:t>step</a:t>
                </a:r>
                <a:endParaRPr lang="zh-CN" altLang="en-US" sz="1465">
                  <a:solidFill>
                    <a:srgbClr val="303136"/>
                  </a:solidFill>
                  <a:latin typeface="Arial" panose="020b0604020202020204" pitchFamily="34" charset="0"/>
                  <a:ea typeface="造字工房尚雅体演示版常规体" pitchFamily="50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4" name="组合 13"/>
          <p:cNvGrpSpPr/>
          <p:nvPr/>
        </p:nvGrpSpPr>
        <p:grpSpPr>
          <a:xfrm>
            <a:off x="5613946" y="2351447"/>
            <a:ext cx="920788" cy="920790"/>
            <a:chOff x="5613944" y="2348233"/>
            <a:chExt cx="920788" cy="920788"/>
          </a:xfrm>
          <a:solidFill>
            <a:srgbClr val="B28F50"/>
          </a:solidFill>
        </p:grpSpPr>
        <p:sp>
          <p:nvSpPr>
            <p:cNvPr id="15" name="椭圆 14"/>
            <p:cNvSpPr/>
            <p:nvPr/>
          </p:nvSpPr>
          <p:spPr>
            <a:xfrm flipH="1">
              <a:off x="5613944" y="2348233"/>
              <a:ext cx="920788" cy="92078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 sz="2400">
                <a:solidFill>
                  <a:srgbClr val="303136"/>
                </a:solidFill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5817858" y="2449556"/>
              <a:ext cx="512961" cy="718141"/>
              <a:chOff x="5817857" y="2469108"/>
              <a:chExt cx="512961" cy="718141"/>
            </a:xfrm>
            <a:grpFill/>
          </p:grpSpPr>
          <p:sp>
            <p:nvSpPr>
              <p:cNvPr id="17" name="TextBox 20"/>
              <p:cNvSpPr txBox="1"/>
              <p:nvPr/>
            </p:nvSpPr>
            <p:spPr>
              <a:xfrm>
                <a:off x="5817857" y="2633252"/>
                <a:ext cx="512961" cy="553997"/>
              </a:xfrm>
              <a:prstGeom prst="rect">
                <a:avLst/>
              </a:prstGeom>
              <a:grp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en-US" altLang="zh-CN" sz="3600">
                    <a:solidFill>
                      <a:srgbClr val="303136"/>
                    </a:solidFill>
                    <a:latin typeface="Arial" panose="020b0604020202020204" pitchFamily="34" charset="0"/>
                    <a:ea typeface="造字工房尚雅体演示版常规体" pitchFamily="50" charset="-122"/>
                    <a:sym typeface="Arial" panose="020b0604020202020204" pitchFamily="34" charset="0"/>
                  </a:rPr>
                  <a:t>02</a:t>
                </a:r>
                <a:endParaRPr lang="zh-CN" altLang="en-US" sz="3600">
                  <a:solidFill>
                    <a:srgbClr val="303136"/>
                  </a:solidFill>
                  <a:latin typeface="Arial" panose="020b0604020202020204" pitchFamily="34" charset="0"/>
                  <a:ea typeface="造字工房尚雅体演示版常规体" pitchFamily="50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8" name="TextBox 20"/>
              <p:cNvSpPr txBox="1"/>
              <p:nvPr/>
            </p:nvSpPr>
            <p:spPr>
              <a:xfrm>
                <a:off x="5896405" y="2469108"/>
                <a:ext cx="355867" cy="225766"/>
              </a:xfrm>
              <a:prstGeom prst="rect">
                <a:avLst/>
              </a:prstGeom>
              <a:grp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en-US" altLang="zh-CN" sz="1465">
                    <a:solidFill>
                      <a:srgbClr val="303136"/>
                    </a:solidFill>
                    <a:latin typeface="Arial" panose="020b0604020202020204" pitchFamily="34" charset="0"/>
                    <a:ea typeface="造字工房尚雅体演示版常规体" pitchFamily="50" charset="-122"/>
                    <a:sym typeface="Arial" panose="020b0604020202020204" pitchFamily="34" charset="0"/>
                  </a:rPr>
                  <a:t>step</a:t>
                </a:r>
                <a:endParaRPr lang="zh-CN" altLang="en-US" sz="1465">
                  <a:solidFill>
                    <a:srgbClr val="303136"/>
                  </a:solidFill>
                  <a:latin typeface="Arial" panose="020b0604020202020204" pitchFamily="34" charset="0"/>
                  <a:ea typeface="造字工房尚雅体演示版常规体" pitchFamily="50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9" name="组合 18"/>
          <p:cNvGrpSpPr/>
          <p:nvPr/>
        </p:nvGrpSpPr>
        <p:grpSpPr>
          <a:xfrm>
            <a:off x="5613946" y="3358914"/>
            <a:ext cx="920788" cy="920790"/>
            <a:chOff x="5613944" y="3355698"/>
            <a:chExt cx="920788" cy="920788"/>
          </a:xfrm>
          <a:solidFill>
            <a:srgbClr val="B28F50"/>
          </a:solidFill>
        </p:grpSpPr>
        <p:sp>
          <p:nvSpPr>
            <p:cNvPr id="20" name="椭圆 19"/>
            <p:cNvSpPr/>
            <p:nvPr/>
          </p:nvSpPr>
          <p:spPr>
            <a:xfrm>
              <a:off x="5613944" y="3355698"/>
              <a:ext cx="920788" cy="92078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 sz="2400">
                <a:solidFill>
                  <a:srgbClr val="303136"/>
                </a:solidFill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  <p:grpSp>
          <p:nvGrpSpPr>
            <p:cNvPr id="21" name="组合 20"/>
            <p:cNvGrpSpPr/>
            <p:nvPr/>
          </p:nvGrpSpPr>
          <p:grpSpPr>
            <a:xfrm>
              <a:off x="5817861" y="3457021"/>
              <a:ext cx="512961" cy="718141"/>
              <a:chOff x="5817860" y="2469108"/>
              <a:chExt cx="512961" cy="718141"/>
            </a:xfrm>
            <a:grpFill/>
          </p:grpSpPr>
          <p:sp>
            <p:nvSpPr>
              <p:cNvPr id="22" name="TextBox 20"/>
              <p:cNvSpPr txBox="1"/>
              <p:nvPr/>
            </p:nvSpPr>
            <p:spPr>
              <a:xfrm>
                <a:off x="5817860" y="2633252"/>
                <a:ext cx="512961" cy="553997"/>
              </a:xfrm>
              <a:prstGeom prst="rect">
                <a:avLst/>
              </a:prstGeom>
              <a:grp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en-US" altLang="zh-CN" sz="3600">
                    <a:solidFill>
                      <a:srgbClr val="303136"/>
                    </a:solidFill>
                    <a:latin typeface="Arial" panose="020b0604020202020204" pitchFamily="34" charset="0"/>
                    <a:ea typeface="造字工房尚雅体演示版常规体" pitchFamily="50" charset="-122"/>
                    <a:sym typeface="Arial" panose="020b0604020202020204" pitchFamily="34" charset="0"/>
                  </a:rPr>
                  <a:t>03</a:t>
                </a:r>
                <a:endParaRPr lang="zh-CN" altLang="en-US" sz="3600">
                  <a:solidFill>
                    <a:srgbClr val="303136"/>
                  </a:solidFill>
                  <a:latin typeface="Arial" panose="020b0604020202020204" pitchFamily="34" charset="0"/>
                  <a:ea typeface="造字工房尚雅体演示版常规体" pitchFamily="50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3" name="TextBox 20"/>
              <p:cNvSpPr txBox="1"/>
              <p:nvPr/>
            </p:nvSpPr>
            <p:spPr>
              <a:xfrm>
                <a:off x="5896408" y="2469108"/>
                <a:ext cx="355867" cy="225766"/>
              </a:xfrm>
              <a:prstGeom prst="rect">
                <a:avLst/>
              </a:prstGeom>
              <a:grp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en-US" altLang="zh-CN" sz="1465">
                    <a:solidFill>
                      <a:srgbClr val="303136"/>
                    </a:solidFill>
                    <a:latin typeface="Arial" panose="020b0604020202020204" pitchFamily="34" charset="0"/>
                    <a:ea typeface="造字工房尚雅体演示版常规体" pitchFamily="50" charset="-122"/>
                    <a:sym typeface="Arial" panose="020b0604020202020204" pitchFamily="34" charset="0"/>
                  </a:rPr>
                  <a:t>step</a:t>
                </a:r>
                <a:endParaRPr lang="zh-CN" altLang="en-US" sz="1465">
                  <a:solidFill>
                    <a:srgbClr val="303136"/>
                  </a:solidFill>
                  <a:latin typeface="Arial" panose="020b0604020202020204" pitchFamily="34" charset="0"/>
                  <a:ea typeface="造字工房尚雅体演示版常规体" pitchFamily="50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24" name="组合 23"/>
          <p:cNvGrpSpPr/>
          <p:nvPr/>
        </p:nvGrpSpPr>
        <p:grpSpPr>
          <a:xfrm>
            <a:off x="5613946" y="4366378"/>
            <a:ext cx="920788" cy="920790"/>
            <a:chOff x="5613944" y="4363162"/>
            <a:chExt cx="920788" cy="920788"/>
          </a:xfrm>
          <a:solidFill>
            <a:srgbClr val="B28F50"/>
          </a:solidFill>
        </p:grpSpPr>
        <p:sp>
          <p:nvSpPr>
            <p:cNvPr id="25" name="椭圆 24"/>
            <p:cNvSpPr/>
            <p:nvPr/>
          </p:nvSpPr>
          <p:spPr>
            <a:xfrm flipH="1">
              <a:off x="5613944" y="4363162"/>
              <a:ext cx="920788" cy="92078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 sz="2400">
                <a:solidFill>
                  <a:srgbClr val="303136"/>
                </a:solidFill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  <p:grpSp>
          <p:nvGrpSpPr>
            <p:cNvPr id="26" name="组合 25"/>
            <p:cNvGrpSpPr/>
            <p:nvPr/>
          </p:nvGrpSpPr>
          <p:grpSpPr>
            <a:xfrm>
              <a:off x="5817858" y="4464485"/>
              <a:ext cx="512961" cy="718141"/>
              <a:chOff x="5817857" y="2469108"/>
              <a:chExt cx="512961" cy="718141"/>
            </a:xfrm>
            <a:grpFill/>
          </p:grpSpPr>
          <p:sp>
            <p:nvSpPr>
              <p:cNvPr id="27" name="TextBox 20"/>
              <p:cNvSpPr txBox="1"/>
              <p:nvPr/>
            </p:nvSpPr>
            <p:spPr>
              <a:xfrm>
                <a:off x="5817857" y="2633252"/>
                <a:ext cx="512961" cy="553997"/>
              </a:xfrm>
              <a:prstGeom prst="rect">
                <a:avLst/>
              </a:prstGeom>
              <a:grp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en-US" altLang="zh-CN" sz="3600">
                    <a:solidFill>
                      <a:srgbClr val="303136"/>
                    </a:solidFill>
                    <a:latin typeface="Arial" panose="020b0604020202020204" pitchFamily="34" charset="0"/>
                    <a:ea typeface="造字工房尚雅体演示版常规体" pitchFamily="50" charset="-122"/>
                    <a:sym typeface="Arial" panose="020b0604020202020204" pitchFamily="34" charset="0"/>
                  </a:rPr>
                  <a:t>04</a:t>
                </a:r>
                <a:endParaRPr lang="zh-CN" altLang="en-US" sz="3600">
                  <a:solidFill>
                    <a:srgbClr val="303136"/>
                  </a:solidFill>
                  <a:latin typeface="Arial" panose="020b0604020202020204" pitchFamily="34" charset="0"/>
                  <a:ea typeface="造字工房尚雅体演示版常规体" pitchFamily="50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8" name="TextBox 20"/>
              <p:cNvSpPr txBox="1"/>
              <p:nvPr/>
            </p:nvSpPr>
            <p:spPr>
              <a:xfrm>
                <a:off x="5896405" y="2469108"/>
                <a:ext cx="355867" cy="225766"/>
              </a:xfrm>
              <a:prstGeom prst="rect">
                <a:avLst/>
              </a:prstGeom>
              <a:grp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en-US" altLang="zh-CN" sz="1465">
                    <a:solidFill>
                      <a:srgbClr val="303136"/>
                    </a:solidFill>
                    <a:latin typeface="Arial" panose="020b0604020202020204" pitchFamily="34" charset="0"/>
                    <a:ea typeface="造字工房尚雅体演示版常规体" pitchFamily="50" charset="-122"/>
                    <a:sym typeface="Arial" panose="020b0604020202020204" pitchFamily="34" charset="0"/>
                  </a:rPr>
                  <a:t>step</a:t>
                </a:r>
                <a:endParaRPr lang="zh-CN" altLang="en-US" sz="1465">
                  <a:solidFill>
                    <a:srgbClr val="303136"/>
                  </a:solidFill>
                  <a:latin typeface="Arial" panose="020b0604020202020204" pitchFamily="34" charset="0"/>
                  <a:ea typeface="造字工房尚雅体演示版常规体" pitchFamily="50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29" name="组合 28"/>
          <p:cNvGrpSpPr/>
          <p:nvPr/>
        </p:nvGrpSpPr>
        <p:grpSpPr>
          <a:xfrm>
            <a:off x="5613946" y="5373846"/>
            <a:ext cx="920788" cy="920790"/>
            <a:chOff x="5613944" y="5370626"/>
            <a:chExt cx="920788" cy="920788"/>
          </a:xfrm>
          <a:solidFill>
            <a:srgbClr val="B28F50"/>
          </a:solidFill>
        </p:grpSpPr>
        <p:sp>
          <p:nvSpPr>
            <p:cNvPr id="30" name="椭圆 29"/>
            <p:cNvSpPr/>
            <p:nvPr/>
          </p:nvSpPr>
          <p:spPr>
            <a:xfrm>
              <a:off x="5613944" y="5370626"/>
              <a:ext cx="920788" cy="92078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 sz="2400">
                <a:solidFill>
                  <a:srgbClr val="303136"/>
                </a:solidFill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  <p:grpSp>
          <p:nvGrpSpPr>
            <p:cNvPr id="31" name="组合 30"/>
            <p:cNvGrpSpPr/>
            <p:nvPr/>
          </p:nvGrpSpPr>
          <p:grpSpPr>
            <a:xfrm>
              <a:off x="5817860" y="5471949"/>
              <a:ext cx="512961" cy="718141"/>
              <a:chOff x="5817859" y="2469108"/>
              <a:chExt cx="512961" cy="718141"/>
            </a:xfrm>
            <a:grpFill/>
          </p:grpSpPr>
          <p:sp>
            <p:nvSpPr>
              <p:cNvPr id="32" name="TextBox 20"/>
              <p:cNvSpPr txBox="1"/>
              <p:nvPr/>
            </p:nvSpPr>
            <p:spPr>
              <a:xfrm>
                <a:off x="5817859" y="2633252"/>
                <a:ext cx="512961" cy="553997"/>
              </a:xfrm>
              <a:prstGeom prst="rect">
                <a:avLst/>
              </a:prstGeom>
              <a:grp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en-US" altLang="zh-CN" sz="3600">
                    <a:solidFill>
                      <a:srgbClr val="303136"/>
                    </a:solidFill>
                    <a:latin typeface="Arial" panose="020b0604020202020204" pitchFamily="34" charset="0"/>
                    <a:ea typeface="造字工房尚雅体演示版常规体" pitchFamily="50" charset="-122"/>
                    <a:sym typeface="Arial" panose="020b0604020202020204" pitchFamily="34" charset="0"/>
                  </a:rPr>
                  <a:t>05</a:t>
                </a:r>
                <a:endParaRPr lang="zh-CN" altLang="en-US" sz="3600">
                  <a:solidFill>
                    <a:srgbClr val="303136"/>
                  </a:solidFill>
                  <a:latin typeface="Arial" panose="020b0604020202020204" pitchFamily="34" charset="0"/>
                  <a:ea typeface="造字工房尚雅体演示版常规体" pitchFamily="50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3" name="TextBox 20"/>
              <p:cNvSpPr txBox="1"/>
              <p:nvPr/>
            </p:nvSpPr>
            <p:spPr>
              <a:xfrm>
                <a:off x="5896405" y="2469108"/>
                <a:ext cx="355867" cy="225766"/>
              </a:xfrm>
              <a:prstGeom prst="rect">
                <a:avLst/>
              </a:prstGeom>
              <a:grp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en-US" altLang="zh-CN" sz="1465">
                    <a:solidFill>
                      <a:srgbClr val="303136"/>
                    </a:solidFill>
                    <a:latin typeface="Arial" panose="020b0604020202020204" pitchFamily="34" charset="0"/>
                    <a:ea typeface="造字工房尚雅体演示版常规体" pitchFamily="50" charset="-122"/>
                    <a:sym typeface="Arial" panose="020b0604020202020204" pitchFamily="34" charset="0"/>
                  </a:rPr>
                  <a:t>step</a:t>
                </a:r>
                <a:endParaRPr lang="zh-CN" altLang="en-US" sz="1465">
                  <a:solidFill>
                    <a:srgbClr val="303136"/>
                  </a:solidFill>
                  <a:latin typeface="Arial" panose="020b0604020202020204" pitchFamily="34" charset="0"/>
                  <a:ea typeface="造字工房尚雅体演示版常规体" pitchFamily="50" charset="-122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34" name="TextBox 19"/>
          <p:cNvSpPr txBox="1"/>
          <p:nvPr/>
        </p:nvSpPr>
        <p:spPr>
          <a:xfrm>
            <a:off x="2090731" y="1439381"/>
            <a:ext cx="2880517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2400" b="1">
                <a:solidFill>
                  <a:srgbClr val="B28F50"/>
                </a:solidFill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rPr>
              <a:t>添加标题</a:t>
            </a:r>
            <a:endParaRPr lang="zh-CN" altLang="en-US" sz="2400" b="1">
              <a:solidFill>
                <a:srgbClr val="B28F50"/>
              </a:solidFill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sp>
        <p:nvSpPr>
          <p:cNvPr id="35" name="TextBox 106"/>
          <p:cNvSpPr txBox="1"/>
          <p:nvPr/>
        </p:nvSpPr>
        <p:spPr>
          <a:xfrm>
            <a:off x="1055443" y="1887147"/>
            <a:ext cx="3915807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 defTabSz="1218565">
              <a:spcBef>
                <a:spcPct val="20000"/>
              </a:spcBef>
              <a:defRPr/>
            </a:pPr>
            <a:r>
              <a:rPr lang="zh-CN" altLang="en-US" sz="14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双击输入替换内容 </a:t>
            </a:r>
            <a:r>
              <a:rPr lang="zh-CN" altLang="en-US" sz="140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</a:t>
            </a:r>
            <a:r>
              <a:rPr lang="zh-CN" altLang="en-US" sz="14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双击输入替换内容双击双击</a:t>
            </a:r>
            <a:endParaRPr lang="en-US" altLang="zh-CN" sz="140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sp>
        <p:nvSpPr>
          <p:cNvPr id="36" name="TextBox 19"/>
          <p:cNvSpPr txBox="1"/>
          <p:nvPr/>
        </p:nvSpPr>
        <p:spPr>
          <a:xfrm>
            <a:off x="7180312" y="2307949"/>
            <a:ext cx="2880517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400" b="1">
                <a:solidFill>
                  <a:srgbClr val="B28F50"/>
                </a:solidFill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rPr>
              <a:t>添加标题</a:t>
            </a:r>
            <a:endParaRPr lang="zh-CN" altLang="en-US" sz="2400" b="1">
              <a:solidFill>
                <a:srgbClr val="B28F50"/>
              </a:solidFill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sp>
        <p:nvSpPr>
          <p:cNvPr id="37" name="TextBox 106"/>
          <p:cNvSpPr txBox="1"/>
          <p:nvPr/>
        </p:nvSpPr>
        <p:spPr>
          <a:xfrm>
            <a:off x="7180312" y="2822564"/>
            <a:ext cx="3956248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218565">
              <a:spcBef>
                <a:spcPct val="20000"/>
              </a:spcBef>
              <a:defRPr/>
            </a:pPr>
            <a:r>
              <a:rPr lang="zh-CN" altLang="en-US" sz="14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双击输入替换内容 </a:t>
            </a:r>
            <a:r>
              <a:rPr lang="zh-CN" altLang="en-US" sz="140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</a:t>
            </a:r>
            <a:r>
              <a:rPr lang="zh-CN" altLang="en-US" sz="14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双击输入替换内容双击双击</a:t>
            </a:r>
            <a:endParaRPr lang="en-US" altLang="zh-CN" sz="140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sp>
        <p:nvSpPr>
          <p:cNvPr id="38" name="TextBox 19"/>
          <p:cNvSpPr txBox="1"/>
          <p:nvPr/>
        </p:nvSpPr>
        <p:spPr>
          <a:xfrm>
            <a:off x="2090731" y="3325331"/>
            <a:ext cx="2880517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2400" b="1">
                <a:solidFill>
                  <a:srgbClr val="B28F50"/>
                </a:solidFill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rPr>
              <a:t>添加标题</a:t>
            </a:r>
            <a:endParaRPr lang="zh-CN" altLang="en-US" sz="2400" b="1">
              <a:solidFill>
                <a:srgbClr val="B28F50"/>
              </a:solidFill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sp>
        <p:nvSpPr>
          <p:cNvPr id="39" name="TextBox 106"/>
          <p:cNvSpPr txBox="1"/>
          <p:nvPr/>
        </p:nvSpPr>
        <p:spPr>
          <a:xfrm>
            <a:off x="1055443" y="3839946"/>
            <a:ext cx="3915807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 defTabSz="1218565">
              <a:spcBef>
                <a:spcPct val="20000"/>
              </a:spcBef>
              <a:defRPr/>
            </a:pPr>
            <a:r>
              <a:rPr lang="zh-CN" altLang="en-US" sz="14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双击输入替换内容 </a:t>
            </a:r>
            <a:r>
              <a:rPr lang="zh-CN" altLang="en-US" sz="140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</a:t>
            </a:r>
            <a:r>
              <a:rPr lang="zh-CN" altLang="en-US" sz="14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双击输入替换内容双击双击</a:t>
            </a:r>
            <a:endParaRPr lang="en-US" altLang="zh-CN" sz="140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sp>
        <p:nvSpPr>
          <p:cNvPr id="40" name="TextBox 19"/>
          <p:cNvSpPr txBox="1"/>
          <p:nvPr/>
        </p:nvSpPr>
        <p:spPr>
          <a:xfrm>
            <a:off x="7180314" y="4341660"/>
            <a:ext cx="2880516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400" b="1">
                <a:solidFill>
                  <a:srgbClr val="B28F50"/>
                </a:solidFill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rPr>
              <a:t>添加标题</a:t>
            </a:r>
            <a:endParaRPr lang="zh-CN" altLang="en-US" sz="2400" b="1">
              <a:solidFill>
                <a:srgbClr val="B28F50"/>
              </a:solidFill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sp>
        <p:nvSpPr>
          <p:cNvPr id="41" name="TextBox 106"/>
          <p:cNvSpPr txBox="1"/>
          <p:nvPr/>
        </p:nvSpPr>
        <p:spPr>
          <a:xfrm>
            <a:off x="7180312" y="4856275"/>
            <a:ext cx="3956248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218565">
              <a:spcBef>
                <a:spcPct val="20000"/>
              </a:spcBef>
              <a:defRPr/>
            </a:pPr>
            <a:r>
              <a:rPr lang="zh-CN" altLang="en-US" sz="14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双击输入替换内容 </a:t>
            </a:r>
            <a:r>
              <a:rPr lang="zh-CN" altLang="en-US" sz="140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</a:t>
            </a:r>
            <a:r>
              <a:rPr lang="zh-CN" altLang="en-US" sz="14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双击输入替换内容双击双击</a:t>
            </a:r>
            <a:endParaRPr lang="en-US" altLang="zh-CN" sz="140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sp>
        <p:nvSpPr>
          <p:cNvPr id="42" name="TextBox 19"/>
          <p:cNvSpPr txBox="1"/>
          <p:nvPr/>
        </p:nvSpPr>
        <p:spPr>
          <a:xfrm>
            <a:off x="2090731" y="5344631"/>
            <a:ext cx="2880517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2400" b="1">
                <a:solidFill>
                  <a:srgbClr val="B28F50"/>
                </a:solidFill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rPr>
              <a:t>添加标题</a:t>
            </a:r>
            <a:endParaRPr lang="zh-CN" altLang="en-US" sz="2400" b="1">
              <a:solidFill>
                <a:srgbClr val="B28F50"/>
              </a:solidFill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sp>
        <p:nvSpPr>
          <p:cNvPr id="43" name="TextBox 106"/>
          <p:cNvSpPr txBox="1"/>
          <p:nvPr/>
        </p:nvSpPr>
        <p:spPr>
          <a:xfrm>
            <a:off x="1055443" y="5859246"/>
            <a:ext cx="3915807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 defTabSz="1218565">
              <a:spcBef>
                <a:spcPct val="20000"/>
              </a:spcBef>
              <a:defRPr/>
            </a:pPr>
            <a:r>
              <a:rPr lang="zh-CN" altLang="en-US" sz="14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双击输入替换内容 </a:t>
            </a:r>
            <a:r>
              <a:rPr lang="zh-CN" altLang="en-US" sz="140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</a:t>
            </a:r>
            <a:r>
              <a:rPr lang="zh-CN" altLang="en-US" sz="14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双击输入替换内容双击双击</a:t>
            </a:r>
            <a:endParaRPr lang="en-US" altLang="zh-CN" sz="140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slow" advClick="0" advTm="2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3" presetClass="entr" presetSubtype="52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53" presetClass="entr" presetSubtype="52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53" presetClass="entr" presetSubtype="52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53" presetClass="entr" presetSubtype="528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1300"/>
                            </p:stCondLst>
                            <p:childTnLst>
                              <p:par>
                                <p:cTn id="41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1800"/>
                            </p:stCondLst>
                            <p:childTnLst>
                              <p:par>
                                <p:cTn id="4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2300"/>
                            </p:stCondLst>
                            <p:childTnLst>
                              <p:par>
                                <p:cTn id="5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 nodeType="afterGroup">
                            <p:stCondLst>
                              <p:cond delay="2800"/>
                            </p:stCondLst>
                            <p:childTnLst>
                              <p:par>
                                <p:cTn id="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3300"/>
                            </p:stCondLst>
                            <p:childTnLst>
                              <p:par>
                                <p:cTn id="6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 nodeType="afterGroup">
                            <p:stCondLst>
                              <p:cond delay="3800"/>
                            </p:stCondLst>
                            <p:childTnLst>
                              <p:par>
                                <p:cTn id="7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 nodeType="afterGroup">
                            <p:stCondLst>
                              <p:cond delay="4300"/>
                            </p:stCondLst>
                            <p:childTnLst>
                              <p:par>
                                <p:cTn id="7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 nodeType="afterGroup">
                            <p:stCondLst>
                              <p:cond delay="4800"/>
                            </p:stCondLst>
                            <p:childTnLst>
                              <p:par>
                                <p:cTn id="8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 nodeType="afterGroup">
                            <p:stCondLst>
                              <p:cond delay="5300"/>
                            </p:stCondLst>
                            <p:childTnLst>
                              <p:par>
                                <p:cTn id="89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 nodeType="afterGroup">
                            <p:stCondLst>
                              <p:cond delay="5800"/>
                            </p:stCondLst>
                            <p:childTnLst>
                              <p:par>
                                <p:cTn id="9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2" name="组合 11"/>
          <p:cNvGrpSpPr/>
          <p:nvPr/>
        </p:nvGrpSpPr>
        <p:grpSpPr>
          <a:xfrm>
            <a:off x="-24714" y="0"/>
            <a:ext cx="12315570" cy="6858000"/>
            <a:chOff x="-24714" y="0"/>
            <a:chExt cx="12315570" cy="6858000"/>
          </a:xfrm>
        </p:grpSpPr>
        <p:grpSp>
          <p:nvGrpSpPr>
            <p:cNvPr id="7" name="组合 6"/>
            <p:cNvGrpSpPr/>
            <p:nvPr/>
          </p:nvGrpSpPr>
          <p:grpSpPr>
            <a:xfrm>
              <a:off x="-24714" y="1"/>
              <a:ext cx="12315570" cy="6857999"/>
              <a:chOff x="-24714" y="1"/>
              <a:chExt cx="12315570" cy="6857999"/>
            </a:xfrm>
          </p:grpSpPr>
          <p:pic>
            <p:nvPicPr>
              <p:cNvPr id="5" name="图形 4"/>
              <p:cNvPicPr>
                <a:picLocks noChangeAspect="1"/>
              </p:cNvPicPr>
              <p:nvPr/>
            </p:nvPicPr>
            <p:blipFill>
              <a:blip r:embed="rId2"/>
              <a:srcRect l="67460" r="-130"/>
              <a:stretch>
                <a:fillRect/>
              </a:stretch>
            </p:blipFill>
            <p:spPr>
              <a:xfrm>
                <a:off x="6120714" y="1"/>
                <a:ext cx="6170142" cy="6857999"/>
              </a:xfrm>
              <a:prstGeom prst="rect">
                <a:avLst/>
              </a:prstGeom>
            </p:spPr>
          </p:pic>
          <p:pic>
            <p:nvPicPr>
              <p:cNvPr id="6" name="图形 5"/>
              <p:cNvPicPr>
                <a:picLocks noChangeAspect="1"/>
              </p:cNvPicPr>
              <p:nvPr/>
            </p:nvPicPr>
            <p:blipFill>
              <a:blip r:embed="rId2"/>
              <a:srcRect l="67460" r="-130"/>
              <a:stretch>
                <a:fillRect/>
              </a:stretch>
            </p:blipFill>
            <p:spPr>
              <a:xfrm flipH="1">
                <a:off x="-24714" y="1"/>
                <a:ext cx="6145428" cy="6857999"/>
              </a:xfrm>
              <a:prstGeom prst="rect">
                <a:avLst/>
              </a:prstGeom>
            </p:spPr>
          </p:pic>
        </p:grpSp>
        <p:pic>
          <p:nvPicPr>
            <p:cNvPr id="8" name="图形 7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377091" y="4197948"/>
              <a:ext cx="1533659" cy="1488989"/>
            </a:xfrm>
            <a:prstGeom prst="rect">
              <a:avLst/>
            </a:prstGeom>
          </p:spPr>
        </p:pic>
        <p:pic>
          <p:nvPicPr>
            <p:cNvPr id="9" name="图形 8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449181" y="4060672"/>
              <a:ext cx="1533659" cy="1488989"/>
            </a:xfrm>
            <a:prstGeom prst="rect">
              <a:avLst/>
            </a:prstGeom>
          </p:spPr>
        </p:pic>
        <p:pic>
          <p:nvPicPr>
            <p:cNvPr id="10" name="图形 9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926539" y="0"/>
              <a:ext cx="1754659" cy="1754659"/>
            </a:xfrm>
            <a:prstGeom prst="rect">
              <a:avLst/>
            </a:prstGeom>
          </p:spPr>
        </p:pic>
        <p:pic>
          <p:nvPicPr>
            <p:cNvPr id="11" name="图形 10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344562" y="0"/>
              <a:ext cx="1334530" cy="1334530"/>
            </a:xfrm>
            <a:prstGeom prst="rect">
              <a:avLst/>
            </a:prstGeom>
          </p:spPr>
        </p:pic>
      </p:grpSp>
      <p:sp>
        <p:nvSpPr>
          <p:cNvPr id="14" name="文本框 13"/>
          <p:cNvSpPr txBox="1"/>
          <p:nvPr/>
        </p:nvSpPr>
        <p:spPr>
          <a:xfrm>
            <a:off x="2437929" y="2522708"/>
            <a:ext cx="733984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>
                <a:solidFill>
                  <a:srgbClr val="B28F50"/>
                </a:solidFill>
                <a:latin typeface="造字工房尚雅体演示版常规体" pitchFamily="50" charset="-122"/>
                <a:ea typeface="造字工房尚雅体演示版常规体" pitchFamily="50" charset="-122"/>
              </a:rPr>
              <a:t>谢谢观看</a:t>
            </a:r>
            <a:endParaRPr lang="zh-CN" altLang="en-US" sz="8000">
              <a:solidFill>
                <a:srgbClr val="B28F50"/>
              </a:solidFill>
              <a:latin typeface="造字工房尚雅体演示版常规体" pitchFamily="50" charset="-122"/>
              <a:ea typeface="造字工房尚雅体演示版常规体" pitchFamily="50" charset="-122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4690233" y="3736357"/>
            <a:ext cx="2934764" cy="0"/>
          </a:xfrm>
          <a:prstGeom prst="line">
            <a:avLst/>
          </a:prstGeom>
          <a:ln w="28575">
            <a:solidFill>
              <a:srgbClr val="B28F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/>
          <p:cNvSpPr txBox="1"/>
          <p:nvPr/>
        </p:nvSpPr>
        <p:spPr>
          <a:xfrm>
            <a:off x="2444681" y="3812494"/>
            <a:ext cx="73398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>
                <a:solidFill>
                  <a:srgbClr val="B28F50"/>
                </a:solidFill>
                <a:latin typeface="Algerian" panose="04020705040a02060702" pitchFamily="82" charset="0"/>
              </a:rPr>
              <a:t>Thank YOU</a:t>
            </a:r>
            <a:endParaRPr lang="zh-CN" altLang="en-US" sz="3600">
              <a:solidFill>
                <a:srgbClr val="B28F50"/>
              </a:solidFill>
              <a:latin typeface="Algerian" panose="04020705040a02060702" pitchFamily="82" charset="0"/>
            </a:endParaRPr>
          </a:p>
        </p:txBody>
      </p:sp>
    </p:spTree>
  </p:cSld>
  <p:clrMapOvr>
    <a:masterClrMapping/>
  </p:clrMapOvr>
  <p:transition spd="slow" advClick="0" advTm="2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3597637" y="2413414"/>
            <a:ext cx="502170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0">
                <a:solidFill>
                  <a:srgbClr val="B28F50"/>
                </a:solidFill>
                <a:latin typeface="Algerian" panose="04020705040a02060702" pitchFamily="82" charset="0"/>
              </a:rPr>
              <a:t>PART ONE</a:t>
            </a:r>
            <a:endParaRPr lang="zh-CN" altLang="en-US" sz="8000">
              <a:solidFill>
                <a:srgbClr val="B28F50"/>
              </a:solidFill>
              <a:latin typeface="Algerian" panose="04020705040a02060702" pitchFamily="82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911180" y="3703125"/>
            <a:ext cx="43946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>
                <a:solidFill>
                  <a:srgbClr val="B28F50"/>
                </a:solidFill>
                <a:latin typeface="造字工房尚雅体演示版常规体" pitchFamily="50" charset="-122"/>
                <a:ea typeface="造字工房尚雅体演示版常规体" pitchFamily="50" charset="-122"/>
              </a:rPr>
              <a:t>点击此处添加标题</a:t>
            </a:r>
            <a:endParaRPr lang="zh-CN" altLang="en-US" sz="3600">
              <a:solidFill>
                <a:srgbClr val="B28F50"/>
              </a:solidFill>
              <a:latin typeface="造字工房尚雅体演示版常规体" pitchFamily="50" charset="-122"/>
              <a:ea typeface="造字工房尚雅体演示版常规体" pitchFamily="50" charset="-122"/>
            </a:endParaRPr>
          </a:p>
        </p:txBody>
      </p:sp>
    </p:spTree>
  </p:cSld>
  <p:clrMapOvr>
    <a:masterClrMapping/>
  </p:clrMapOvr>
  <p:transition spd="slow" advClick="0" advTm="2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solidFill>
          <a:srgbClr val="30313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72"/>
          </a:xfrm>
          <a:prstGeom prst="rect">
            <a:avLst/>
          </a:prstGeom>
          <a:solidFill>
            <a:srgbClr val="B28F50"/>
          </a:solidFill>
          <a:ln>
            <a:solidFill>
              <a:srgbClr val="B28F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rgbClr val="B28F50"/>
              </a:solidFill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00022" y="55329"/>
            <a:ext cx="3174373" cy="60939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705" b="1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sz="2800">
                <a:solidFill>
                  <a:srgbClr val="303136"/>
                </a:solidFill>
                <a:latin typeface="造字工房尚雅体演示版常规体" pitchFamily="50" charset="-122"/>
                <a:ea typeface="造字工房尚雅体演示版常规体" pitchFamily="50" charset="-122"/>
                <a:sym typeface="Arial" panose="020b0604020202020204" pitchFamily="34" charset="0"/>
              </a:rPr>
              <a:t>点击添加小标题</a:t>
            </a:r>
            <a:endParaRPr lang="zh-CN" altLang="en-US" sz="2800">
              <a:solidFill>
                <a:srgbClr val="303136"/>
              </a:solidFill>
              <a:latin typeface="造字工房尚雅体演示版常规体" pitchFamily="50" charset="-122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6744073" y="1672375"/>
            <a:ext cx="491183" cy="491183"/>
          </a:xfrm>
          <a:prstGeom prst="ellipse">
            <a:avLst/>
          </a:prstGeom>
          <a:solidFill>
            <a:srgbClr val="B28F50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6744073" y="2757927"/>
            <a:ext cx="491183" cy="491183"/>
          </a:xfrm>
          <a:prstGeom prst="ellipse">
            <a:avLst/>
          </a:prstGeom>
          <a:solidFill>
            <a:srgbClr val="B28F50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6744073" y="3850595"/>
            <a:ext cx="491183" cy="491183"/>
          </a:xfrm>
          <a:prstGeom prst="ellipse">
            <a:avLst/>
          </a:prstGeom>
          <a:solidFill>
            <a:srgbClr val="B28F50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6744073" y="4863114"/>
            <a:ext cx="491183" cy="491183"/>
          </a:xfrm>
          <a:prstGeom prst="ellipse">
            <a:avLst/>
          </a:prstGeom>
          <a:solidFill>
            <a:srgbClr val="B28F50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7338295" y="1731597"/>
            <a:ext cx="3349692" cy="955289"/>
            <a:chOff x="9029821" y="3139323"/>
            <a:chExt cx="2975772" cy="643827"/>
          </a:xfrm>
        </p:grpSpPr>
        <p:sp>
          <p:nvSpPr>
            <p:cNvPr id="9" name="文本框 14"/>
            <p:cNvSpPr txBox="1"/>
            <p:nvPr/>
          </p:nvSpPr>
          <p:spPr>
            <a:xfrm>
              <a:off x="9029821" y="3193594"/>
              <a:ext cx="2975772" cy="589556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/>
            </a:bodyPr>
            <a:lstStyle/>
            <a:p>
              <a:pPr defTabSz="913765">
                <a:defRPr/>
              </a:pPr>
              <a:r>
                <a:rPr lang="zh-CN" altLang="en-US" sz="120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双击输入替换内容 </a:t>
              </a:r>
              <a:r>
                <a:rPr lang="zh-CN" altLang="en-US" sz="1200" smtClean="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双击</a:t>
              </a:r>
              <a:r>
                <a:rPr lang="zh-CN" altLang="en-US" sz="120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双击输入替换内容 </a:t>
              </a:r>
              <a:r>
                <a:rPr lang="zh-CN" altLang="en-US" sz="1200" smtClean="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双击</a:t>
              </a:r>
              <a:r>
                <a:rPr lang="zh-CN" altLang="en-US" sz="120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输入替换内容 </a:t>
              </a:r>
              <a:r>
                <a:rPr lang="zh-CN" altLang="en-US" sz="1200" smtClean="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双击</a:t>
              </a:r>
              <a:r>
                <a:rPr lang="zh-CN" altLang="en-US" sz="120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双击输入替换内容 </a:t>
              </a:r>
              <a:endParaRPr lang="zh-CN" altLang="en-US" sz="12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9029821" y="3139323"/>
              <a:ext cx="2457329" cy="393225"/>
            </a:xfrm>
            <a:prstGeom prst="rect">
              <a:avLst/>
            </a:prstGeom>
          </p:spPr>
          <p:txBody>
            <a:bodyPr wrap="none" lIns="72000" tIns="0" rIns="72000" bIns="0">
              <a:normAutofit/>
            </a:bodyPr>
            <a:lstStyle/>
            <a:p>
              <a:pPr defTabSz="913765">
                <a:defRPr/>
              </a:pPr>
              <a:r>
                <a:rPr lang="zh-CN" altLang="en-US" sz="1600" b="1">
                  <a:solidFill>
                    <a:srgbClr val="B28F50"/>
                  </a:solidFill>
                  <a:latin typeface="Arial" panose="020b0604020202020204" pitchFamily="34" charset="0"/>
                  <a:ea typeface="造字工房尚雅体演示版常规体" pitchFamily="50" charset="-122"/>
                  <a:sym typeface="Arial" panose="020b0604020202020204" pitchFamily="34" charset="0"/>
                </a:rPr>
                <a:t>添加标题</a:t>
              </a:r>
              <a:endParaRPr lang="zh-CN" altLang="en-US" sz="1600" b="1">
                <a:solidFill>
                  <a:srgbClr val="B28F50"/>
                </a:solidFill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7338295" y="2838021"/>
            <a:ext cx="3349692" cy="970278"/>
            <a:chOff x="9029821" y="3139323"/>
            <a:chExt cx="2975772" cy="653929"/>
          </a:xfrm>
        </p:grpSpPr>
        <p:sp>
          <p:nvSpPr>
            <p:cNvPr id="12" name="文本框 17"/>
            <p:cNvSpPr txBox="1"/>
            <p:nvPr/>
          </p:nvSpPr>
          <p:spPr>
            <a:xfrm>
              <a:off x="9029821" y="3203696"/>
              <a:ext cx="2975772" cy="589556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/>
            </a:bodyPr>
            <a:lstStyle/>
            <a:p>
              <a:pPr defTabSz="913765">
                <a:defRPr/>
              </a:pPr>
              <a:r>
                <a:rPr lang="zh-CN" altLang="en-US" sz="120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双击输入替换内容 </a:t>
              </a:r>
              <a:r>
                <a:rPr lang="zh-CN" altLang="en-US" sz="1200" smtClean="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双击</a:t>
              </a:r>
              <a:r>
                <a:rPr lang="zh-CN" altLang="en-US" sz="120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双击输入替换内容 </a:t>
              </a:r>
              <a:r>
                <a:rPr lang="zh-CN" altLang="en-US" sz="1200" smtClean="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双击</a:t>
              </a:r>
              <a:r>
                <a:rPr lang="zh-CN" altLang="en-US" sz="120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输入替换内容 </a:t>
              </a:r>
              <a:r>
                <a:rPr lang="zh-CN" altLang="en-US" sz="1200" smtClean="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双击</a:t>
              </a:r>
              <a:r>
                <a:rPr lang="zh-CN" altLang="en-US" sz="120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双击输入替换内容 </a:t>
              </a:r>
              <a:endParaRPr lang="zh-CN" altLang="en-US" sz="12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9029821" y="3139323"/>
              <a:ext cx="2457329" cy="246221"/>
            </a:xfrm>
            <a:prstGeom prst="rect">
              <a:avLst/>
            </a:prstGeom>
          </p:spPr>
          <p:txBody>
            <a:bodyPr wrap="none" lIns="72000" tIns="0" rIns="72000" bIns="0">
              <a:normAutofit/>
            </a:bodyPr>
            <a:lstStyle/>
            <a:p>
              <a:pPr defTabSz="913765">
                <a:defRPr/>
              </a:pPr>
              <a:r>
                <a:rPr lang="zh-CN" altLang="en-US" sz="1600" b="1">
                  <a:solidFill>
                    <a:srgbClr val="B28F50"/>
                  </a:solidFill>
                  <a:latin typeface="Arial" panose="020b0604020202020204" pitchFamily="34" charset="0"/>
                  <a:ea typeface="造字工房尚雅体演示版常规体" pitchFamily="50" charset="-122"/>
                  <a:sym typeface="Arial" panose="020b0604020202020204" pitchFamily="34" charset="0"/>
                </a:rPr>
                <a:t>添加标题</a:t>
              </a:r>
              <a:endParaRPr lang="zh-CN" altLang="en-US" sz="1600" b="1">
                <a:solidFill>
                  <a:srgbClr val="B28F50"/>
                </a:solidFill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7338295" y="3891400"/>
            <a:ext cx="3349692" cy="955289"/>
            <a:chOff x="9029821" y="3139323"/>
            <a:chExt cx="2975772" cy="643827"/>
          </a:xfrm>
        </p:grpSpPr>
        <p:sp>
          <p:nvSpPr>
            <p:cNvPr id="15" name="文本框 20"/>
            <p:cNvSpPr txBox="1"/>
            <p:nvPr/>
          </p:nvSpPr>
          <p:spPr>
            <a:xfrm>
              <a:off x="9029821" y="3193594"/>
              <a:ext cx="2975772" cy="589556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/>
            </a:bodyPr>
            <a:lstStyle/>
            <a:p>
              <a:pPr defTabSz="913765">
                <a:defRPr/>
              </a:pPr>
              <a:r>
                <a:rPr lang="zh-CN" altLang="en-US" sz="120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双击输入替换内容 </a:t>
              </a:r>
              <a:r>
                <a:rPr lang="zh-CN" altLang="en-US" sz="1200" smtClean="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双击</a:t>
              </a:r>
              <a:r>
                <a:rPr lang="zh-CN" altLang="en-US" sz="120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双击输入替换内容 </a:t>
              </a:r>
              <a:r>
                <a:rPr lang="zh-CN" altLang="en-US" sz="1200" smtClean="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双击</a:t>
              </a:r>
              <a:r>
                <a:rPr lang="zh-CN" altLang="en-US" sz="120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输入替换内容 </a:t>
              </a:r>
              <a:r>
                <a:rPr lang="zh-CN" altLang="en-US" sz="1200" smtClean="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双击</a:t>
              </a:r>
              <a:r>
                <a:rPr lang="zh-CN" altLang="en-US" sz="120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双击输入替换内容 </a:t>
              </a:r>
              <a:endParaRPr lang="zh-CN" altLang="en-US" sz="12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9029821" y="3139323"/>
              <a:ext cx="2457329" cy="246221"/>
            </a:xfrm>
            <a:prstGeom prst="rect">
              <a:avLst/>
            </a:prstGeom>
          </p:spPr>
          <p:txBody>
            <a:bodyPr wrap="none" lIns="72000" tIns="0" rIns="72000" bIns="0">
              <a:normAutofit/>
            </a:bodyPr>
            <a:lstStyle/>
            <a:p>
              <a:pPr defTabSz="913765">
                <a:defRPr/>
              </a:pPr>
              <a:r>
                <a:rPr lang="zh-CN" altLang="en-US" sz="1600" b="1">
                  <a:solidFill>
                    <a:srgbClr val="B28F50"/>
                  </a:solidFill>
                  <a:latin typeface="Arial" panose="020b0604020202020204" pitchFamily="34" charset="0"/>
                  <a:ea typeface="造字工房尚雅体演示版常规体" pitchFamily="50" charset="-122"/>
                  <a:sym typeface="Arial" panose="020b0604020202020204" pitchFamily="34" charset="0"/>
                </a:rPr>
                <a:t>添加标题</a:t>
              </a:r>
              <a:endParaRPr lang="zh-CN" altLang="en-US" sz="1600" b="1">
                <a:solidFill>
                  <a:srgbClr val="B28F50"/>
                </a:solidFill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7338295" y="4950844"/>
            <a:ext cx="3349692" cy="955289"/>
            <a:chOff x="9029821" y="3139323"/>
            <a:chExt cx="2975772" cy="643827"/>
          </a:xfrm>
        </p:grpSpPr>
        <p:sp>
          <p:nvSpPr>
            <p:cNvPr id="18" name="文本框 23"/>
            <p:cNvSpPr txBox="1"/>
            <p:nvPr/>
          </p:nvSpPr>
          <p:spPr>
            <a:xfrm>
              <a:off x="9029821" y="3193594"/>
              <a:ext cx="2975772" cy="589556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/>
            </a:bodyPr>
            <a:lstStyle/>
            <a:p>
              <a:pPr defTabSz="913765">
                <a:defRPr/>
              </a:pPr>
              <a:r>
                <a:rPr lang="zh-CN" altLang="en-US" sz="120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双击输入替换内容 </a:t>
              </a:r>
              <a:r>
                <a:rPr lang="zh-CN" altLang="en-US" sz="1200" smtClean="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双击</a:t>
              </a:r>
              <a:r>
                <a:rPr lang="zh-CN" altLang="en-US" sz="120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双击输入替换内容 </a:t>
              </a:r>
              <a:r>
                <a:rPr lang="zh-CN" altLang="en-US" sz="1200" smtClean="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双击</a:t>
              </a:r>
              <a:r>
                <a:rPr lang="zh-CN" altLang="en-US" sz="120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输入替换内容 </a:t>
              </a:r>
              <a:r>
                <a:rPr lang="zh-CN" altLang="en-US" sz="1200" smtClean="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双击</a:t>
              </a:r>
              <a:r>
                <a:rPr lang="zh-CN" altLang="en-US" sz="120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双击输入替换内容 </a:t>
              </a:r>
              <a:endParaRPr lang="zh-CN" altLang="en-US" sz="12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9029821" y="3139323"/>
              <a:ext cx="2457329" cy="246221"/>
            </a:xfrm>
            <a:prstGeom prst="rect">
              <a:avLst/>
            </a:prstGeom>
          </p:spPr>
          <p:txBody>
            <a:bodyPr wrap="none" lIns="72000" tIns="0" rIns="72000" bIns="0">
              <a:normAutofit/>
            </a:bodyPr>
            <a:lstStyle/>
            <a:p>
              <a:pPr defTabSz="913765">
                <a:defRPr/>
              </a:pPr>
              <a:r>
                <a:rPr lang="zh-CN" altLang="en-US" sz="1600" b="1">
                  <a:solidFill>
                    <a:srgbClr val="B28F50"/>
                  </a:solidFill>
                  <a:latin typeface="Arial" panose="020b0604020202020204" pitchFamily="34" charset="0"/>
                  <a:ea typeface="造字工房尚雅体演示版常规体" pitchFamily="50" charset="-122"/>
                  <a:sym typeface="Arial" panose="020b0604020202020204" pitchFamily="34" charset="0"/>
                </a:rPr>
                <a:t>添加标题</a:t>
              </a:r>
              <a:endParaRPr lang="zh-CN" altLang="en-US" sz="1600" b="1">
                <a:solidFill>
                  <a:srgbClr val="B28F50"/>
                </a:solidFill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0" name="箭头: 五边形 29"/>
          <p:cNvSpPr/>
          <p:nvPr/>
        </p:nvSpPr>
        <p:spPr>
          <a:xfrm rot="16200000">
            <a:off x="3596429" y="3621814"/>
            <a:ext cx="2426095" cy="720391"/>
          </a:xfrm>
          <a:prstGeom prst="homePlate">
            <a:avLst>
              <a:gd name="adj" fmla="val 56061"/>
            </a:avLst>
          </a:prstGeom>
          <a:solidFill>
            <a:srgbClr val="B28F50"/>
          </a:solidFill>
          <a:ln w="762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4533110" y="2991203"/>
            <a:ext cx="552732" cy="554109"/>
            <a:chOff x="7851592" y="3089385"/>
            <a:chExt cx="740886" cy="742732"/>
          </a:xfrm>
          <a:solidFill>
            <a:srgbClr val="303136"/>
          </a:solidFill>
        </p:grpSpPr>
        <p:sp>
          <p:nvSpPr>
            <p:cNvPr id="22" name="任意多边形: 形状 47"/>
            <p:cNvSpPr/>
            <p:nvPr/>
          </p:nvSpPr>
          <p:spPr bwMode="auto">
            <a:xfrm>
              <a:off x="7851592" y="3089385"/>
              <a:ext cx="740886" cy="742732"/>
            </a:xfrm>
            <a:custGeom>
              <a:gdLst>
                <a:gd name="T0" fmla="*/ 1545 w 3090"/>
                <a:gd name="T1" fmla="*/ 0 h 3090"/>
                <a:gd name="T2" fmla="*/ 1545 w 3090"/>
                <a:gd name="T3" fmla="*/ 0 h 3090"/>
                <a:gd name="T4" fmla="*/ 0 w 3090"/>
                <a:gd name="T5" fmla="*/ 1544 h 3090"/>
                <a:gd name="T6" fmla="*/ 1545 w 3090"/>
                <a:gd name="T7" fmla="*/ 3090 h 3090"/>
                <a:gd name="T8" fmla="*/ 3090 w 3090"/>
                <a:gd name="T9" fmla="*/ 1544 h 3090"/>
                <a:gd name="T10" fmla="*/ 1545 w 3090"/>
                <a:gd name="T11" fmla="*/ 0 h 309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90" h="3090">
                  <a:moveTo>
                    <a:pt x="1545" y="0"/>
                  </a:moveTo>
                  <a:lnTo>
                    <a:pt x="1545" y="0"/>
                  </a:lnTo>
                  <a:cubicBezTo>
                    <a:pt x="691" y="0"/>
                    <a:pt x="0" y="691"/>
                    <a:pt x="0" y="1544"/>
                  </a:cubicBezTo>
                  <a:cubicBezTo>
                    <a:pt x="0" y="2398"/>
                    <a:pt x="691" y="3090"/>
                    <a:pt x="1545" y="3090"/>
                  </a:cubicBezTo>
                  <a:cubicBezTo>
                    <a:pt x="2398" y="3090"/>
                    <a:pt x="3090" y="2398"/>
                    <a:pt x="3090" y="1544"/>
                  </a:cubicBezTo>
                  <a:cubicBezTo>
                    <a:pt x="3090" y="691"/>
                    <a:pt x="2398" y="0"/>
                    <a:pt x="1545" y="0"/>
                  </a:cubicBezTo>
                  <a:close/>
                </a:path>
              </a:pathLst>
            </a:custGeom>
            <a:grpFill/>
            <a:ln w="19050">
              <a:noFill/>
              <a:prstDash val="solid"/>
              <a:round/>
            </a:ln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  <p:sp>
          <p:nvSpPr>
            <p:cNvPr id="23" name="任意多边形: 形状 48"/>
            <p:cNvSpPr/>
            <p:nvPr/>
          </p:nvSpPr>
          <p:spPr bwMode="auto">
            <a:xfrm>
              <a:off x="8019874" y="3274411"/>
              <a:ext cx="388375" cy="374251"/>
            </a:xfrm>
            <a:custGeom>
              <a:gdLst>
                <a:gd name="T0" fmla="*/ 0 w 208"/>
                <a:gd name="T1" fmla="*/ 68 h 201"/>
                <a:gd name="T2" fmla="*/ 8 w 208"/>
                <a:gd name="T3" fmla="*/ 78 h 201"/>
                <a:gd name="T4" fmla="*/ 31 w 208"/>
                <a:gd name="T5" fmla="*/ 72 h 201"/>
                <a:gd name="T6" fmla="*/ 64 w 208"/>
                <a:gd name="T7" fmla="*/ 172 h 201"/>
                <a:gd name="T8" fmla="*/ 106 w 208"/>
                <a:gd name="T9" fmla="*/ 189 h 201"/>
                <a:gd name="T10" fmla="*/ 197 w 208"/>
                <a:gd name="T11" fmla="*/ 62 h 201"/>
                <a:gd name="T12" fmla="*/ 114 w 208"/>
                <a:gd name="T13" fmla="*/ 67 h 201"/>
                <a:gd name="T14" fmla="*/ 137 w 208"/>
                <a:gd name="T15" fmla="*/ 94 h 201"/>
                <a:gd name="T16" fmla="*/ 109 w 208"/>
                <a:gd name="T17" fmla="*/ 130 h 201"/>
                <a:gd name="T18" fmla="*/ 93 w 208"/>
                <a:gd name="T19" fmla="*/ 90 h 201"/>
                <a:gd name="T20" fmla="*/ 60 w 208"/>
                <a:gd name="T21" fmla="*/ 22 h 201"/>
                <a:gd name="T22" fmla="*/ 0 w 208"/>
                <a:gd name="T23" fmla="*/ 68 h 20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8" h="201">
                  <a:moveTo>
                    <a:pt x="0" y="68"/>
                  </a:moveTo>
                  <a:cubicBezTo>
                    <a:pt x="8" y="78"/>
                    <a:pt x="8" y="78"/>
                    <a:pt x="8" y="78"/>
                  </a:cubicBezTo>
                  <a:cubicBezTo>
                    <a:pt x="8" y="78"/>
                    <a:pt x="25" y="65"/>
                    <a:pt x="31" y="72"/>
                  </a:cubicBezTo>
                  <a:cubicBezTo>
                    <a:pt x="36" y="78"/>
                    <a:pt x="57" y="157"/>
                    <a:pt x="64" y="172"/>
                  </a:cubicBezTo>
                  <a:cubicBezTo>
                    <a:pt x="70" y="184"/>
                    <a:pt x="87" y="201"/>
                    <a:pt x="106" y="189"/>
                  </a:cubicBezTo>
                  <a:cubicBezTo>
                    <a:pt x="125" y="177"/>
                    <a:pt x="186" y="124"/>
                    <a:pt x="197" y="62"/>
                  </a:cubicBezTo>
                  <a:cubicBezTo>
                    <a:pt x="208" y="0"/>
                    <a:pt x="123" y="13"/>
                    <a:pt x="114" y="67"/>
                  </a:cubicBezTo>
                  <a:cubicBezTo>
                    <a:pt x="137" y="54"/>
                    <a:pt x="149" y="73"/>
                    <a:pt x="137" y="94"/>
                  </a:cubicBezTo>
                  <a:cubicBezTo>
                    <a:pt x="126" y="116"/>
                    <a:pt x="115" y="130"/>
                    <a:pt x="109" y="130"/>
                  </a:cubicBezTo>
                  <a:cubicBezTo>
                    <a:pt x="104" y="130"/>
                    <a:pt x="100" y="116"/>
                    <a:pt x="93" y="90"/>
                  </a:cubicBezTo>
                  <a:cubicBezTo>
                    <a:pt x="87" y="64"/>
                    <a:pt x="87" y="17"/>
                    <a:pt x="60" y="22"/>
                  </a:cubicBezTo>
                  <a:cubicBezTo>
                    <a:pt x="34" y="27"/>
                    <a:pt x="0" y="68"/>
                    <a:pt x="0" y="68"/>
                  </a:cubicBezTo>
                  <a:close/>
                </a:path>
              </a:pathLst>
            </a:custGeom>
            <a:solidFill>
              <a:srgbClr val="B28F50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4" name="箭头: 五边形 31"/>
          <p:cNvSpPr/>
          <p:nvPr/>
        </p:nvSpPr>
        <p:spPr>
          <a:xfrm rot="16200000">
            <a:off x="950034" y="3136595"/>
            <a:ext cx="3396535" cy="720391"/>
          </a:xfrm>
          <a:prstGeom prst="homePlate">
            <a:avLst>
              <a:gd name="adj" fmla="val 56061"/>
            </a:avLst>
          </a:prstGeom>
          <a:solidFill>
            <a:srgbClr val="B28F50"/>
          </a:solidFill>
          <a:ln w="762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sp>
        <p:nvSpPr>
          <p:cNvPr id="25" name="箭头: 五边形 32"/>
          <p:cNvSpPr/>
          <p:nvPr/>
        </p:nvSpPr>
        <p:spPr>
          <a:xfrm rot="16200000">
            <a:off x="1842948" y="3309118"/>
            <a:ext cx="3051489" cy="720391"/>
          </a:xfrm>
          <a:prstGeom prst="homePlate">
            <a:avLst>
              <a:gd name="adj" fmla="val 56061"/>
            </a:avLst>
          </a:prstGeom>
          <a:solidFill>
            <a:srgbClr val="B28F50"/>
          </a:solidFill>
          <a:ln w="762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sp>
        <p:nvSpPr>
          <p:cNvPr id="26" name="箭头: 五边形 33"/>
          <p:cNvSpPr/>
          <p:nvPr/>
        </p:nvSpPr>
        <p:spPr>
          <a:xfrm rot="16200000">
            <a:off x="2741253" y="3487030"/>
            <a:ext cx="2695663" cy="720391"/>
          </a:xfrm>
          <a:prstGeom prst="homePlate">
            <a:avLst>
              <a:gd name="adj" fmla="val 56061"/>
            </a:avLst>
          </a:prstGeom>
          <a:solidFill>
            <a:srgbClr val="B28F50"/>
          </a:solidFill>
          <a:ln w="762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sp>
        <p:nvSpPr>
          <p:cNvPr id="27" name="矩形: 圆角 34"/>
          <p:cNvSpPr/>
          <p:nvPr/>
        </p:nvSpPr>
        <p:spPr>
          <a:xfrm>
            <a:off x="2288106" y="3574884"/>
            <a:ext cx="2881567" cy="1649744"/>
          </a:xfrm>
          <a:prstGeom prst="roundRect">
            <a:avLst>
              <a:gd name="adj" fmla="val 10131"/>
            </a:avLst>
          </a:prstGeom>
          <a:solidFill>
            <a:schemeClr val="bg2">
              <a:lumMod val="90000"/>
              <a:alpha val="22000"/>
            </a:schemeClr>
          </a:solidFill>
          <a:ln w="1047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sp>
        <p:nvSpPr>
          <p:cNvPr id="28" name="矩形: 圆角 35"/>
          <p:cNvSpPr/>
          <p:nvPr/>
        </p:nvSpPr>
        <p:spPr>
          <a:xfrm>
            <a:off x="2099557" y="5151928"/>
            <a:ext cx="3258663" cy="145401"/>
          </a:xfrm>
          <a:prstGeom prst="roundRect">
            <a:avLst/>
          </a:prstGeom>
          <a:solidFill>
            <a:schemeClr val="bg2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3053091" y="2442627"/>
            <a:ext cx="629032" cy="630600"/>
            <a:chOff x="5746699" y="2884815"/>
            <a:chExt cx="712151" cy="713925"/>
          </a:xfrm>
          <a:solidFill>
            <a:srgbClr val="303136"/>
          </a:solidFill>
          <a:effectLst/>
        </p:grpSpPr>
        <p:sp>
          <p:nvSpPr>
            <p:cNvPr id="30" name="任意多边形: 形状 45"/>
            <p:cNvSpPr/>
            <p:nvPr/>
          </p:nvSpPr>
          <p:spPr bwMode="auto">
            <a:xfrm>
              <a:off x="5746699" y="2884815"/>
              <a:ext cx="712151" cy="713925"/>
            </a:xfrm>
            <a:custGeom>
              <a:gdLst>
                <a:gd name="T0" fmla="*/ 2594 w 5188"/>
                <a:gd name="T1" fmla="*/ 0 h 5188"/>
                <a:gd name="T2" fmla="*/ 2594 w 5188"/>
                <a:gd name="T3" fmla="*/ 0 h 5188"/>
                <a:gd name="T4" fmla="*/ 0 w 5188"/>
                <a:gd name="T5" fmla="*/ 2593 h 5188"/>
                <a:gd name="T6" fmla="*/ 2594 w 5188"/>
                <a:gd name="T7" fmla="*/ 5188 h 5188"/>
                <a:gd name="T8" fmla="*/ 5188 w 5188"/>
                <a:gd name="T9" fmla="*/ 2593 h 5188"/>
                <a:gd name="T10" fmla="*/ 2594 w 5188"/>
                <a:gd name="T11" fmla="*/ 0 h 518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188" h="5188">
                  <a:moveTo>
                    <a:pt x="2594" y="0"/>
                  </a:moveTo>
                  <a:lnTo>
                    <a:pt x="2594" y="0"/>
                  </a:lnTo>
                  <a:cubicBezTo>
                    <a:pt x="1161" y="0"/>
                    <a:pt x="0" y="1160"/>
                    <a:pt x="0" y="2593"/>
                  </a:cubicBezTo>
                  <a:cubicBezTo>
                    <a:pt x="0" y="4026"/>
                    <a:pt x="1161" y="5188"/>
                    <a:pt x="2594" y="5188"/>
                  </a:cubicBezTo>
                  <a:cubicBezTo>
                    <a:pt x="4027" y="5188"/>
                    <a:pt x="5188" y="4026"/>
                    <a:pt x="5188" y="2593"/>
                  </a:cubicBezTo>
                  <a:cubicBezTo>
                    <a:pt x="5188" y="1160"/>
                    <a:pt x="4027" y="0"/>
                    <a:pt x="2594" y="0"/>
                  </a:cubicBezTo>
                  <a:close/>
                </a:path>
              </a:pathLst>
            </a:custGeom>
            <a:grpFill/>
            <a:ln w="19050">
              <a:noFill/>
              <a:prstDash val="solid"/>
              <a:round/>
            </a:ln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  <p:sp>
          <p:nvSpPr>
            <p:cNvPr id="31" name="任意多边形: 形状 46"/>
            <p:cNvSpPr/>
            <p:nvPr/>
          </p:nvSpPr>
          <p:spPr bwMode="auto">
            <a:xfrm>
              <a:off x="5997161" y="3069587"/>
              <a:ext cx="191871" cy="345367"/>
            </a:xfrm>
            <a:custGeom>
              <a:gdLst>
                <a:gd name="T0" fmla="*/ 159 w 159"/>
                <a:gd name="T1" fmla="*/ 50 h 286"/>
                <a:gd name="T2" fmla="*/ 114 w 159"/>
                <a:gd name="T3" fmla="*/ 50 h 286"/>
                <a:gd name="T4" fmla="*/ 114 w 159"/>
                <a:gd name="T5" fmla="*/ 50 h 286"/>
                <a:gd name="T6" fmla="*/ 111 w 159"/>
                <a:gd name="T7" fmla="*/ 51 h 286"/>
                <a:gd name="T8" fmla="*/ 107 w 159"/>
                <a:gd name="T9" fmla="*/ 54 h 286"/>
                <a:gd name="T10" fmla="*/ 103 w 159"/>
                <a:gd name="T11" fmla="*/ 60 h 286"/>
                <a:gd name="T12" fmla="*/ 102 w 159"/>
                <a:gd name="T13" fmla="*/ 66 h 286"/>
                <a:gd name="T14" fmla="*/ 102 w 159"/>
                <a:gd name="T15" fmla="*/ 99 h 286"/>
                <a:gd name="T16" fmla="*/ 159 w 159"/>
                <a:gd name="T17" fmla="*/ 99 h 286"/>
                <a:gd name="T18" fmla="*/ 159 w 159"/>
                <a:gd name="T19" fmla="*/ 146 h 286"/>
                <a:gd name="T20" fmla="*/ 102 w 159"/>
                <a:gd name="T21" fmla="*/ 146 h 286"/>
                <a:gd name="T22" fmla="*/ 102 w 159"/>
                <a:gd name="T23" fmla="*/ 286 h 286"/>
                <a:gd name="T24" fmla="*/ 50 w 159"/>
                <a:gd name="T25" fmla="*/ 286 h 286"/>
                <a:gd name="T26" fmla="*/ 50 w 159"/>
                <a:gd name="T27" fmla="*/ 146 h 286"/>
                <a:gd name="T28" fmla="*/ 0 w 159"/>
                <a:gd name="T29" fmla="*/ 146 h 286"/>
                <a:gd name="T30" fmla="*/ 0 w 159"/>
                <a:gd name="T31" fmla="*/ 99 h 286"/>
                <a:gd name="T32" fmla="*/ 50 w 159"/>
                <a:gd name="T33" fmla="*/ 99 h 286"/>
                <a:gd name="T34" fmla="*/ 50 w 159"/>
                <a:gd name="T35" fmla="*/ 71 h 286"/>
                <a:gd name="T36" fmla="*/ 50 w 159"/>
                <a:gd name="T37" fmla="*/ 71 h 286"/>
                <a:gd name="T38" fmla="*/ 50 w 159"/>
                <a:gd name="T39" fmla="*/ 64 h 286"/>
                <a:gd name="T40" fmla="*/ 51 w 159"/>
                <a:gd name="T41" fmla="*/ 57 h 286"/>
                <a:gd name="T42" fmla="*/ 52 w 159"/>
                <a:gd name="T43" fmla="*/ 50 h 286"/>
                <a:gd name="T44" fmla="*/ 54 w 159"/>
                <a:gd name="T45" fmla="*/ 43 h 286"/>
                <a:gd name="T46" fmla="*/ 57 w 159"/>
                <a:gd name="T47" fmla="*/ 37 h 286"/>
                <a:gd name="T48" fmla="*/ 60 w 159"/>
                <a:gd name="T49" fmla="*/ 31 h 286"/>
                <a:gd name="T50" fmla="*/ 63 w 159"/>
                <a:gd name="T51" fmla="*/ 26 h 286"/>
                <a:gd name="T52" fmla="*/ 67 w 159"/>
                <a:gd name="T53" fmla="*/ 21 h 286"/>
                <a:gd name="T54" fmla="*/ 72 w 159"/>
                <a:gd name="T55" fmla="*/ 16 h 286"/>
                <a:gd name="T56" fmla="*/ 78 w 159"/>
                <a:gd name="T57" fmla="*/ 12 h 286"/>
                <a:gd name="T58" fmla="*/ 83 w 159"/>
                <a:gd name="T59" fmla="*/ 8 h 286"/>
                <a:gd name="T60" fmla="*/ 88 w 159"/>
                <a:gd name="T61" fmla="*/ 5 h 286"/>
                <a:gd name="T62" fmla="*/ 94 w 159"/>
                <a:gd name="T63" fmla="*/ 3 h 286"/>
                <a:gd name="T64" fmla="*/ 100 w 159"/>
                <a:gd name="T65" fmla="*/ 1 h 286"/>
                <a:gd name="T66" fmla="*/ 108 w 159"/>
                <a:gd name="T67" fmla="*/ 0 h 286"/>
                <a:gd name="T68" fmla="*/ 114 w 159"/>
                <a:gd name="T69" fmla="*/ 0 h 286"/>
                <a:gd name="T70" fmla="*/ 159 w 159"/>
                <a:gd name="T71" fmla="*/ 0 h 286"/>
                <a:gd name="T72" fmla="*/ 159 w 159"/>
                <a:gd name="T73" fmla="*/ 50 h 28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59" h="286">
                  <a:moveTo>
                    <a:pt x="159" y="50"/>
                  </a:moveTo>
                  <a:lnTo>
                    <a:pt x="114" y="50"/>
                  </a:lnTo>
                  <a:lnTo>
                    <a:pt x="114" y="50"/>
                  </a:lnTo>
                  <a:lnTo>
                    <a:pt x="111" y="51"/>
                  </a:lnTo>
                  <a:lnTo>
                    <a:pt x="107" y="54"/>
                  </a:lnTo>
                  <a:lnTo>
                    <a:pt x="103" y="60"/>
                  </a:lnTo>
                  <a:lnTo>
                    <a:pt x="102" y="66"/>
                  </a:lnTo>
                  <a:lnTo>
                    <a:pt x="102" y="99"/>
                  </a:lnTo>
                  <a:lnTo>
                    <a:pt x="159" y="99"/>
                  </a:lnTo>
                  <a:lnTo>
                    <a:pt x="159" y="146"/>
                  </a:lnTo>
                  <a:lnTo>
                    <a:pt x="102" y="146"/>
                  </a:lnTo>
                  <a:lnTo>
                    <a:pt x="102" y="286"/>
                  </a:lnTo>
                  <a:lnTo>
                    <a:pt x="50" y="286"/>
                  </a:lnTo>
                  <a:lnTo>
                    <a:pt x="50" y="146"/>
                  </a:lnTo>
                  <a:lnTo>
                    <a:pt x="0" y="146"/>
                  </a:lnTo>
                  <a:lnTo>
                    <a:pt x="0" y="99"/>
                  </a:lnTo>
                  <a:lnTo>
                    <a:pt x="50" y="99"/>
                  </a:lnTo>
                  <a:lnTo>
                    <a:pt x="50" y="71"/>
                  </a:lnTo>
                  <a:lnTo>
                    <a:pt x="50" y="71"/>
                  </a:lnTo>
                  <a:lnTo>
                    <a:pt x="50" y="64"/>
                  </a:lnTo>
                  <a:lnTo>
                    <a:pt x="51" y="57"/>
                  </a:lnTo>
                  <a:lnTo>
                    <a:pt x="52" y="50"/>
                  </a:lnTo>
                  <a:lnTo>
                    <a:pt x="54" y="43"/>
                  </a:lnTo>
                  <a:lnTo>
                    <a:pt x="57" y="37"/>
                  </a:lnTo>
                  <a:lnTo>
                    <a:pt x="60" y="31"/>
                  </a:lnTo>
                  <a:lnTo>
                    <a:pt x="63" y="26"/>
                  </a:lnTo>
                  <a:lnTo>
                    <a:pt x="67" y="21"/>
                  </a:lnTo>
                  <a:lnTo>
                    <a:pt x="72" y="16"/>
                  </a:lnTo>
                  <a:lnTo>
                    <a:pt x="78" y="12"/>
                  </a:lnTo>
                  <a:lnTo>
                    <a:pt x="83" y="8"/>
                  </a:lnTo>
                  <a:lnTo>
                    <a:pt x="88" y="5"/>
                  </a:lnTo>
                  <a:lnTo>
                    <a:pt x="94" y="3"/>
                  </a:lnTo>
                  <a:lnTo>
                    <a:pt x="100" y="1"/>
                  </a:lnTo>
                  <a:lnTo>
                    <a:pt x="108" y="0"/>
                  </a:lnTo>
                  <a:lnTo>
                    <a:pt x="114" y="0"/>
                  </a:lnTo>
                  <a:lnTo>
                    <a:pt x="159" y="0"/>
                  </a:lnTo>
                  <a:lnTo>
                    <a:pt x="159" y="50"/>
                  </a:lnTo>
                  <a:close/>
                </a:path>
              </a:pathLst>
            </a:custGeom>
            <a:solidFill>
              <a:srgbClr val="B28F50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2315912" y="2118613"/>
            <a:ext cx="629032" cy="632171"/>
            <a:chOff x="5746699" y="2048352"/>
            <a:chExt cx="712151" cy="715702"/>
          </a:xfrm>
          <a:solidFill>
            <a:srgbClr val="303136"/>
          </a:solidFill>
          <a:effectLst/>
        </p:grpSpPr>
        <p:sp>
          <p:nvSpPr>
            <p:cNvPr id="33" name="任意多边形: 形状 41"/>
            <p:cNvSpPr/>
            <p:nvPr/>
          </p:nvSpPr>
          <p:spPr bwMode="auto">
            <a:xfrm>
              <a:off x="5746699" y="2048352"/>
              <a:ext cx="712151" cy="715702"/>
            </a:xfrm>
            <a:custGeom>
              <a:gdLst>
                <a:gd name="T0" fmla="*/ 1285 w 2570"/>
                <a:gd name="T1" fmla="*/ 0 h 2569"/>
                <a:gd name="T2" fmla="*/ 1285 w 2570"/>
                <a:gd name="T3" fmla="*/ 0 h 2569"/>
                <a:gd name="T4" fmla="*/ 0 w 2570"/>
                <a:gd name="T5" fmla="*/ 1284 h 2569"/>
                <a:gd name="T6" fmla="*/ 1285 w 2570"/>
                <a:gd name="T7" fmla="*/ 2569 h 2569"/>
                <a:gd name="T8" fmla="*/ 2570 w 2570"/>
                <a:gd name="T9" fmla="*/ 1284 h 2569"/>
                <a:gd name="T10" fmla="*/ 1285 w 2570"/>
                <a:gd name="T11" fmla="*/ 0 h 256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70" h="2569">
                  <a:moveTo>
                    <a:pt x="1285" y="0"/>
                  </a:moveTo>
                  <a:lnTo>
                    <a:pt x="1285" y="0"/>
                  </a:lnTo>
                  <a:cubicBezTo>
                    <a:pt x="575" y="0"/>
                    <a:pt x="0" y="574"/>
                    <a:pt x="0" y="1284"/>
                  </a:cubicBezTo>
                  <a:cubicBezTo>
                    <a:pt x="0" y="1994"/>
                    <a:pt x="575" y="2569"/>
                    <a:pt x="1285" y="2569"/>
                  </a:cubicBezTo>
                  <a:cubicBezTo>
                    <a:pt x="1995" y="2569"/>
                    <a:pt x="2570" y="1994"/>
                    <a:pt x="2570" y="1284"/>
                  </a:cubicBezTo>
                  <a:cubicBezTo>
                    <a:pt x="2570" y="574"/>
                    <a:pt x="1995" y="0"/>
                    <a:pt x="1285" y="0"/>
                  </a:cubicBezTo>
                  <a:close/>
                </a:path>
              </a:pathLst>
            </a:custGeom>
            <a:grpFill/>
            <a:ln w="19050">
              <a:noFill/>
              <a:prstDash val="solid"/>
              <a:round/>
            </a:ln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  <p:sp>
          <p:nvSpPr>
            <p:cNvPr id="34" name="任意多边形: 形状 44"/>
            <p:cNvSpPr/>
            <p:nvPr/>
          </p:nvSpPr>
          <p:spPr bwMode="auto">
            <a:xfrm>
              <a:off x="5941326" y="2262120"/>
              <a:ext cx="350166" cy="287806"/>
            </a:xfrm>
            <a:custGeom>
              <a:gdLst>
                <a:gd name="T0" fmla="*/ 285 w 293"/>
                <a:gd name="T1" fmla="*/ 32 h 238"/>
                <a:gd name="T2" fmla="*/ 259 w 293"/>
                <a:gd name="T3" fmla="*/ 38 h 238"/>
                <a:gd name="T4" fmla="*/ 275 w 293"/>
                <a:gd name="T5" fmla="*/ 24 h 238"/>
                <a:gd name="T6" fmla="*/ 285 w 293"/>
                <a:gd name="T7" fmla="*/ 4 h 238"/>
                <a:gd name="T8" fmla="*/ 257 w 293"/>
                <a:gd name="T9" fmla="*/ 16 h 238"/>
                <a:gd name="T10" fmla="*/ 237 w 293"/>
                <a:gd name="T11" fmla="*/ 11 h 238"/>
                <a:gd name="T12" fmla="*/ 216 w 293"/>
                <a:gd name="T13" fmla="*/ 1 h 238"/>
                <a:gd name="T14" fmla="*/ 203 w 293"/>
                <a:gd name="T15" fmla="*/ 0 h 238"/>
                <a:gd name="T16" fmla="*/ 179 w 293"/>
                <a:gd name="T17" fmla="*/ 5 h 238"/>
                <a:gd name="T18" fmla="*/ 154 w 293"/>
                <a:gd name="T19" fmla="*/ 27 h 238"/>
                <a:gd name="T20" fmla="*/ 143 w 293"/>
                <a:gd name="T21" fmla="*/ 54 h 238"/>
                <a:gd name="T22" fmla="*/ 143 w 293"/>
                <a:gd name="T23" fmla="*/ 67 h 238"/>
                <a:gd name="T24" fmla="*/ 126 w 293"/>
                <a:gd name="T25" fmla="*/ 72 h 238"/>
                <a:gd name="T26" fmla="*/ 75 w 293"/>
                <a:gd name="T27" fmla="*/ 55 h 238"/>
                <a:gd name="T28" fmla="*/ 33 w 293"/>
                <a:gd name="T29" fmla="*/ 24 h 238"/>
                <a:gd name="T30" fmla="*/ 17 w 293"/>
                <a:gd name="T31" fmla="*/ 17 h 238"/>
                <a:gd name="T32" fmla="*/ 12 w 293"/>
                <a:gd name="T33" fmla="*/ 41 h 238"/>
                <a:gd name="T34" fmla="*/ 14 w 293"/>
                <a:gd name="T35" fmla="*/ 57 h 238"/>
                <a:gd name="T36" fmla="*/ 23 w 293"/>
                <a:gd name="T37" fmla="*/ 76 h 238"/>
                <a:gd name="T38" fmla="*/ 39 w 293"/>
                <a:gd name="T39" fmla="*/ 91 h 238"/>
                <a:gd name="T40" fmla="*/ 25 w 293"/>
                <a:gd name="T41" fmla="*/ 89 h 238"/>
                <a:gd name="T42" fmla="*/ 12 w 293"/>
                <a:gd name="T43" fmla="*/ 84 h 238"/>
                <a:gd name="T44" fmla="*/ 13 w 293"/>
                <a:gd name="T45" fmla="*/ 95 h 238"/>
                <a:gd name="T46" fmla="*/ 25 w 293"/>
                <a:gd name="T47" fmla="*/ 123 h 238"/>
                <a:gd name="T48" fmla="*/ 50 w 293"/>
                <a:gd name="T49" fmla="*/ 140 h 238"/>
                <a:gd name="T50" fmla="*/ 52 w 293"/>
                <a:gd name="T51" fmla="*/ 145 h 238"/>
                <a:gd name="T52" fmla="*/ 33 w 293"/>
                <a:gd name="T53" fmla="*/ 145 h 238"/>
                <a:gd name="T54" fmla="*/ 41 w 293"/>
                <a:gd name="T55" fmla="*/ 161 h 238"/>
                <a:gd name="T56" fmla="*/ 62 w 293"/>
                <a:gd name="T57" fmla="*/ 179 h 238"/>
                <a:gd name="T58" fmla="*/ 89 w 293"/>
                <a:gd name="T59" fmla="*/ 186 h 238"/>
                <a:gd name="T60" fmla="*/ 73 w 293"/>
                <a:gd name="T61" fmla="*/ 197 h 238"/>
                <a:gd name="T62" fmla="*/ 45 w 293"/>
                <a:gd name="T63" fmla="*/ 208 h 238"/>
                <a:gd name="T64" fmla="*/ 14 w 293"/>
                <a:gd name="T65" fmla="*/ 212 h 238"/>
                <a:gd name="T66" fmla="*/ 0 w 293"/>
                <a:gd name="T67" fmla="*/ 211 h 238"/>
                <a:gd name="T68" fmla="*/ 32 w 293"/>
                <a:gd name="T69" fmla="*/ 227 h 238"/>
                <a:gd name="T70" fmla="*/ 68 w 293"/>
                <a:gd name="T71" fmla="*/ 237 h 238"/>
                <a:gd name="T72" fmla="*/ 93 w 293"/>
                <a:gd name="T73" fmla="*/ 238 h 238"/>
                <a:gd name="T74" fmla="*/ 149 w 293"/>
                <a:gd name="T75" fmla="*/ 229 h 238"/>
                <a:gd name="T76" fmla="*/ 195 w 293"/>
                <a:gd name="T77" fmla="*/ 205 h 238"/>
                <a:gd name="T78" fmla="*/ 229 w 293"/>
                <a:gd name="T79" fmla="*/ 169 h 238"/>
                <a:gd name="T80" fmla="*/ 252 w 293"/>
                <a:gd name="T81" fmla="*/ 127 h 238"/>
                <a:gd name="T82" fmla="*/ 262 w 293"/>
                <a:gd name="T83" fmla="*/ 82 h 238"/>
                <a:gd name="T84" fmla="*/ 263 w 293"/>
                <a:gd name="T85" fmla="*/ 59 h 238"/>
                <a:gd name="T86" fmla="*/ 280 w 293"/>
                <a:gd name="T87" fmla="*/ 45 h 238"/>
                <a:gd name="T88" fmla="*/ 293 w 293"/>
                <a:gd name="T89" fmla="*/ 28 h 23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93" h="238">
                  <a:moveTo>
                    <a:pt x="293" y="28"/>
                  </a:moveTo>
                  <a:lnTo>
                    <a:pt x="293" y="28"/>
                  </a:lnTo>
                  <a:lnTo>
                    <a:pt x="285" y="32"/>
                  </a:lnTo>
                  <a:lnTo>
                    <a:pt x="277" y="34"/>
                  </a:lnTo>
                  <a:lnTo>
                    <a:pt x="267" y="36"/>
                  </a:lnTo>
                  <a:lnTo>
                    <a:pt x="259" y="38"/>
                  </a:lnTo>
                  <a:lnTo>
                    <a:pt x="259" y="38"/>
                  </a:lnTo>
                  <a:lnTo>
                    <a:pt x="267" y="31"/>
                  </a:lnTo>
                  <a:lnTo>
                    <a:pt x="275" y="24"/>
                  </a:lnTo>
                  <a:lnTo>
                    <a:pt x="281" y="14"/>
                  </a:lnTo>
                  <a:lnTo>
                    <a:pt x="285" y="4"/>
                  </a:lnTo>
                  <a:lnTo>
                    <a:pt x="285" y="4"/>
                  </a:lnTo>
                  <a:lnTo>
                    <a:pt x="277" y="9"/>
                  </a:lnTo>
                  <a:lnTo>
                    <a:pt x="266" y="13"/>
                  </a:lnTo>
                  <a:lnTo>
                    <a:pt x="257" y="16"/>
                  </a:lnTo>
                  <a:lnTo>
                    <a:pt x="247" y="18"/>
                  </a:lnTo>
                  <a:lnTo>
                    <a:pt x="247" y="18"/>
                  </a:lnTo>
                  <a:lnTo>
                    <a:pt x="237" y="11"/>
                  </a:lnTo>
                  <a:lnTo>
                    <a:pt x="227" y="5"/>
                  </a:lnTo>
                  <a:lnTo>
                    <a:pt x="222" y="3"/>
                  </a:lnTo>
                  <a:lnTo>
                    <a:pt x="216" y="1"/>
                  </a:lnTo>
                  <a:lnTo>
                    <a:pt x="209" y="0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197" y="0"/>
                  </a:lnTo>
                  <a:lnTo>
                    <a:pt x="191" y="1"/>
                  </a:lnTo>
                  <a:lnTo>
                    <a:pt x="179" y="5"/>
                  </a:lnTo>
                  <a:lnTo>
                    <a:pt x="169" y="10"/>
                  </a:lnTo>
                  <a:lnTo>
                    <a:pt x="161" y="17"/>
                  </a:lnTo>
                  <a:lnTo>
                    <a:pt x="154" y="27"/>
                  </a:lnTo>
                  <a:lnTo>
                    <a:pt x="147" y="37"/>
                  </a:lnTo>
                  <a:lnTo>
                    <a:pt x="144" y="48"/>
                  </a:lnTo>
                  <a:lnTo>
                    <a:pt x="143" y="54"/>
                  </a:lnTo>
                  <a:lnTo>
                    <a:pt x="143" y="60"/>
                  </a:lnTo>
                  <a:lnTo>
                    <a:pt x="143" y="60"/>
                  </a:lnTo>
                  <a:lnTo>
                    <a:pt x="143" y="67"/>
                  </a:lnTo>
                  <a:lnTo>
                    <a:pt x="144" y="74"/>
                  </a:lnTo>
                  <a:lnTo>
                    <a:pt x="144" y="74"/>
                  </a:lnTo>
                  <a:lnTo>
                    <a:pt x="126" y="72"/>
                  </a:lnTo>
                  <a:lnTo>
                    <a:pt x="108" y="68"/>
                  </a:lnTo>
                  <a:lnTo>
                    <a:pt x="92" y="63"/>
                  </a:lnTo>
                  <a:lnTo>
                    <a:pt x="75" y="55"/>
                  </a:lnTo>
                  <a:lnTo>
                    <a:pt x="59" y="46"/>
                  </a:lnTo>
                  <a:lnTo>
                    <a:pt x="45" y="36"/>
                  </a:lnTo>
                  <a:lnTo>
                    <a:pt x="33" y="24"/>
                  </a:lnTo>
                  <a:lnTo>
                    <a:pt x="20" y="11"/>
                  </a:lnTo>
                  <a:lnTo>
                    <a:pt x="20" y="11"/>
                  </a:lnTo>
                  <a:lnTo>
                    <a:pt x="17" y="17"/>
                  </a:lnTo>
                  <a:lnTo>
                    <a:pt x="15" y="26"/>
                  </a:lnTo>
                  <a:lnTo>
                    <a:pt x="13" y="33"/>
                  </a:lnTo>
                  <a:lnTo>
                    <a:pt x="12" y="41"/>
                  </a:lnTo>
                  <a:lnTo>
                    <a:pt x="12" y="41"/>
                  </a:lnTo>
                  <a:lnTo>
                    <a:pt x="13" y="48"/>
                  </a:lnTo>
                  <a:lnTo>
                    <a:pt x="14" y="57"/>
                  </a:lnTo>
                  <a:lnTo>
                    <a:pt x="17" y="63"/>
                  </a:lnTo>
                  <a:lnTo>
                    <a:pt x="20" y="70"/>
                  </a:lnTo>
                  <a:lnTo>
                    <a:pt x="23" y="76"/>
                  </a:lnTo>
                  <a:lnTo>
                    <a:pt x="28" y="81"/>
                  </a:lnTo>
                  <a:lnTo>
                    <a:pt x="34" y="87"/>
                  </a:lnTo>
                  <a:lnTo>
                    <a:pt x="39" y="91"/>
                  </a:lnTo>
                  <a:lnTo>
                    <a:pt x="39" y="91"/>
                  </a:lnTo>
                  <a:lnTo>
                    <a:pt x="32" y="91"/>
                  </a:lnTo>
                  <a:lnTo>
                    <a:pt x="25" y="89"/>
                  </a:lnTo>
                  <a:lnTo>
                    <a:pt x="18" y="87"/>
                  </a:lnTo>
                  <a:lnTo>
                    <a:pt x="12" y="84"/>
                  </a:lnTo>
                  <a:lnTo>
                    <a:pt x="12" y="84"/>
                  </a:lnTo>
                  <a:lnTo>
                    <a:pt x="12" y="85"/>
                  </a:lnTo>
                  <a:lnTo>
                    <a:pt x="12" y="85"/>
                  </a:lnTo>
                  <a:lnTo>
                    <a:pt x="13" y="95"/>
                  </a:lnTo>
                  <a:lnTo>
                    <a:pt x="16" y="105"/>
                  </a:lnTo>
                  <a:lnTo>
                    <a:pt x="20" y="115"/>
                  </a:lnTo>
                  <a:lnTo>
                    <a:pt x="25" y="123"/>
                  </a:lnTo>
                  <a:lnTo>
                    <a:pt x="33" y="130"/>
                  </a:lnTo>
                  <a:lnTo>
                    <a:pt x="41" y="136"/>
                  </a:lnTo>
                  <a:lnTo>
                    <a:pt x="50" y="140"/>
                  </a:lnTo>
                  <a:lnTo>
                    <a:pt x="60" y="143"/>
                  </a:lnTo>
                  <a:lnTo>
                    <a:pt x="60" y="143"/>
                  </a:lnTo>
                  <a:lnTo>
                    <a:pt x="52" y="145"/>
                  </a:lnTo>
                  <a:lnTo>
                    <a:pt x="44" y="146"/>
                  </a:lnTo>
                  <a:lnTo>
                    <a:pt x="44" y="146"/>
                  </a:lnTo>
                  <a:lnTo>
                    <a:pt x="33" y="145"/>
                  </a:lnTo>
                  <a:lnTo>
                    <a:pt x="33" y="145"/>
                  </a:lnTo>
                  <a:lnTo>
                    <a:pt x="37" y="153"/>
                  </a:lnTo>
                  <a:lnTo>
                    <a:pt x="41" y="161"/>
                  </a:lnTo>
                  <a:lnTo>
                    <a:pt x="47" y="168"/>
                  </a:lnTo>
                  <a:lnTo>
                    <a:pt x="54" y="175"/>
                  </a:lnTo>
                  <a:lnTo>
                    <a:pt x="62" y="179"/>
                  </a:lnTo>
                  <a:lnTo>
                    <a:pt x="71" y="183"/>
                  </a:lnTo>
                  <a:lnTo>
                    <a:pt x="79" y="185"/>
                  </a:lnTo>
                  <a:lnTo>
                    <a:pt x="89" y="186"/>
                  </a:lnTo>
                  <a:lnTo>
                    <a:pt x="89" y="186"/>
                  </a:lnTo>
                  <a:lnTo>
                    <a:pt x="81" y="192"/>
                  </a:lnTo>
                  <a:lnTo>
                    <a:pt x="73" y="197"/>
                  </a:lnTo>
                  <a:lnTo>
                    <a:pt x="64" y="201"/>
                  </a:lnTo>
                  <a:lnTo>
                    <a:pt x="54" y="206"/>
                  </a:lnTo>
                  <a:lnTo>
                    <a:pt x="45" y="208"/>
                  </a:lnTo>
                  <a:lnTo>
                    <a:pt x="35" y="210"/>
                  </a:lnTo>
                  <a:lnTo>
                    <a:pt x="25" y="212"/>
                  </a:lnTo>
                  <a:lnTo>
                    <a:pt x="14" y="212"/>
                  </a:lnTo>
                  <a:lnTo>
                    <a:pt x="14" y="212"/>
                  </a:lnTo>
                  <a:lnTo>
                    <a:pt x="0" y="211"/>
                  </a:lnTo>
                  <a:lnTo>
                    <a:pt x="0" y="211"/>
                  </a:lnTo>
                  <a:lnTo>
                    <a:pt x="10" y="217"/>
                  </a:lnTo>
                  <a:lnTo>
                    <a:pt x="21" y="222"/>
                  </a:lnTo>
                  <a:lnTo>
                    <a:pt x="32" y="227"/>
                  </a:lnTo>
                  <a:lnTo>
                    <a:pt x="44" y="231"/>
                  </a:lnTo>
                  <a:lnTo>
                    <a:pt x="55" y="235"/>
                  </a:lnTo>
                  <a:lnTo>
                    <a:pt x="68" y="237"/>
                  </a:lnTo>
                  <a:lnTo>
                    <a:pt x="80" y="238"/>
                  </a:lnTo>
                  <a:lnTo>
                    <a:pt x="93" y="238"/>
                  </a:lnTo>
                  <a:lnTo>
                    <a:pt x="93" y="238"/>
                  </a:lnTo>
                  <a:lnTo>
                    <a:pt x="112" y="237"/>
                  </a:lnTo>
                  <a:lnTo>
                    <a:pt x="132" y="233"/>
                  </a:lnTo>
                  <a:lnTo>
                    <a:pt x="149" y="229"/>
                  </a:lnTo>
                  <a:lnTo>
                    <a:pt x="166" y="222"/>
                  </a:lnTo>
                  <a:lnTo>
                    <a:pt x="180" y="215"/>
                  </a:lnTo>
                  <a:lnTo>
                    <a:pt x="195" y="205"/>
                  </a:lnTo>
                  <a:lnTo>
                    <a:pt x="207" y="194"/>
                  </a:lnTo>
                  <a:lnTo>
                    <a:pt x="220" y="183"/>
                  </a:lnTo>
                  <a:lnTo>
                    <a:pt x="229" y="169"/>
                  </a:lnTo>
                  <a:lnTo>
                    <a:pt x="238" y="156"/>
                  </a:lnTo>
                  <a:lnTo>
                    <a:pt x="246" y="141"/>
                  </a:lnTo>
                  <a:lnTo>
                    <a:pt x="252" y="127"/>
                  </a:lnTo>
                  <a:lnTo>
                    <a:pt x="257" y="112"/>
                  </a:lnTo>
                  <a:lnTo>
                    <a:pt x="260" y="97"/>
                  </a:lnTo>
                  <a:lnTo>
                    <a:pt x="262" y="82"/>
                  </a:lnTo>
                  <a:lnTo>
                    <a:pt x="263" y="67"/>
                  </a:lnTo>
                  <a:lnTo>
                    <a:pt x="263" y="67"/>
                  </a:lnTo>
                  <a:lnTo>
                    <a:pt x="263" y="59"/>
                  </a:lnTo>
                  <a:lnTo>
                    <a:pt x="263" y="59"/>
                  </a:lnTo>
                  <a:lnTo>
                    <a:pt x="271" y="52"/>
                  </a:lnTo>
                  <a:lnTo>
                    <a:pt x="280" y="45"/>
                  </a:lnTo>
                  <a:lnTo>
                    <a:pt x="287" y="37"/>
                  </a:lnTo>
                  <a:lnTo>
                    <a:pt x="293" y="28"/>
                  </a:lnTo>
                  <a:lnTo>
                    <a:pt x="293" y="28"/>
                  </a:lnTo>
                  <a:close/>
                </a:path>
              </a:pathLst>
            </a:custGeom>
            <a:solidFill>
              <a:srgbClr val="B28F50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3775805" y="2773788"/>
            <a:ext cx="630601" cy="632171"/>
            <a:chOff x="5746696" y="4552422"/>
            <a:chExt cx="713926" cy="715702"/>
          </a:xfrm>
          <a:solidFill>
            <a:srgbClr val="303136"/>
          </a:solidFill>
          <a:effectLst/>
        </p:grpSpPr>
        <p:sp>
          <p:nvSpPr>
            <p:cNvPr id="36" name="任意多边形: 形状 39"/>
            <p:cNvSpPr/>
            <p:nvPr/>
          </p:nvSpPr>
          <p:spPr bwMode="auto">
            <a:xfrm>
              <a:off x="5746696" y="4552422"/>
              <a:ext cx="713926" cy="715702"/>
            </a:xfrm>
            <a:custGeom>
              <a:gdLst>
                <a:gd name="T0" fmla="*/ 1726 w 3453"/>
                <a:gd name="T1" fmla="*/ 0 h 3453"/>
                <a:gd name="T2" fmla="*/ 1726 w 3453"/>
                <a:gd name="T3" fmla="*/ 0 h 3453"/>
                <a:gd name="T4" fmla="*/ 0 w 3453"/>
                <a:gd name="T5" fmla="*/ 1726 h 3453"/>
                <a:gd name="T6" fmla="*/ 1726 w 3453"/>
                <a:gd name="T7" fmla="*/ 3453 h 3453"/>
                <a:gd name="T8" fmla="*/ 3453 w 3453"/>
                <a:gd name="T9" fmla="*/ 1726 h 3453"/>
                <a:gd name="T10" fmla="*/ 1726 w 3453"/>
                <a:gd name="T11" fmla="*/ 0 h 345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53" h="3453">
                  <a:moveTo>
                    <a:pt x="1726" y="0"/>
                  </a:moveTo>
                  <a:lnTo>
                    <a:pt x="1726" y="0"/>
                  </a:lnTo>
                  <a:cubicBezTo>
                    <a:pt x="773" y="0"/>
                    <a:pt x="0" y="772"/>
                    <a:pt x="0" y="1726"/>
                  </a:cubicBezTo>
                  <a:cubicBezTo>
                    <a:pt x="0" y="2679"/>
                    <a:pt x="773" y="3453"/>
                    <a:pt x="1726" y="3453"/>
                  </a:cubicBezTo>
                  <a:cubicBezTo>
                    <a:pt x="2680" y="3453"/>
                    <a:pt x="3453" y="2679"/>
                    <a:pt x="3453" y="1726"/>
                  </a:cubicBezTo>
                  <a:cubicBezTo>
                    <a:pt x="3453" y="772"/>
                    <a:pt x="2680" y="0"/>
                    <a:pt x="1726" y="0"/>
                  </a:cubicBezTo>
                  <a:close/>
                </a:path>
              </a:pathLst>
            </a:custGeom>
            <a:grpFill/>
            <a:ln w="19050">
              <a:noFill/>
              <a:prstDash val="solid"/>
              <a:round/>
            </a:ln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  <p:sp>
          <p:nvSpPr>
            <p:cNvPr id="37" name="任意多边形: 形状 40"/>
            <p:cNvSpPr/>
            <p:nvPr/>
          </p:nvSpPr>
          <p:spPr bwMode="auto">
            <a:xfrm>
              <a:off x="5945318" y="4753898"/>
              <a:ext cx="314912" cy="314327"/>
            </a:xfrm>
            <a:custGeom>
              <a:gdLst>
                <a:gd name="T0" fmla="*/ 164 w 204"/>
                <a:gd name="T1" fmla="*/ 0 h 204"/>
                <a:gd name="T2" fmla="*/ 39 w 204"/>
                <a:gd name="T3" fmla="*/ 0 h 204"/>
                <a:gd name="T4" fmla="*/ 0 w 204"/>
                <a:gd name="T5" fmla="*/ 39 h 204"/>
                <a:gd name="T6" fmla="*/ 0 w 204"/>
                <a:gd name="T7" fmla="*/ 81 h 204"/>
                <a:gd name="T8" fmla="*/ 0 w 204"/>
                <a:gd name="T9" fmla="*/ 164 h 204"/>
                <a:gd name="T10" fmla="*/ 39 w 204"/>
                <a:gd name="T11" fmla="*/ 204 h 204"/>
                <a:gd name="T12" fmla="*/ 164 w 204"/>
                <a:gd name="T13" fmla="*/ 204 h 204"/>
                <a:gd name="T14" fmla="*/ 204 w 204"/>
                <a:gd name="T15" fmla="*/ 164 h 204"/>
                <a:gd name="T16" fmla="*/ 204 w 204"/>
                <a:gd name="T17" fmla="*/ 81 h 204"/>
                <a:gd name="T18" fmla="*/ 204 w 204"/>
                <a:gd name="T19" fmla="*/ 39 h 204"/>
                <a:gd name="T20" fmla="*/ 164 w 204"/>
                <a:gd name="T21" fmla="*/ 0 h 204"/>
                <a:gd name="T22" fmla="*/ 176 w 204"/>
                <a:gd name="T23" fmla="*/ 23 h 204"/>
                <a:gd name="T24" fmla="*/ 180 w 204"/>
                <a:gd name="T25" fmla="*/ 23 h 204"/>
                <a:gd name="T26" fmla="*/ 180 w 204"/>
                <a:gd name="T27" fmla="*/ 28 h 204"/>
                <a:gd name="T28" fmla="*/ 180 w 204"/>
                <a:gd name="T29" fmla="*/ 58 h 204"/>
                <a:gd name="T30" fmla="*/ 146 w 204"/>
                <a:gd name="T31" fmla="*/ 58 h 204"/>
                <a:gd name="T32" fmla="*/ 146 w 204"/>
                <a:gd name="T33" fmla="*/ 24 h 204"/>
                <a:gd name="T34" fmla="*/ 176 w 204"/>
                <a:gd name="T35" fmla="*/ 23 h 204"/>
                <a:gd name="T36" fmla="*/ 73 w 204"/>
                <a:gd name="T37" fmla="*/ 81 h 204"/>
                <a:gd name="T38" fmla="*/ 102 w 204"/>
                <a:gd name="T39" fmla="*/ 66 h 204"/>
                <a:gd name="T40" fmla="*/ 131 w 204"/>
                <a:gd name="T41" fmla="*/ 81 h 204"/>
                <a:gd name="T42" fmla="*/ 138 w 204"/>
                <a:gd name="T43" fmla="*/ 102 h 204"/>
                <a:gd name="T44" fmla="*/ 102 w 204"/>
                <a:gd name="T45" fmla="*/ 138 h 204"/>
                <a:gd name="T46" fmla="*/ 66 w 204"/>
                <a:gd name="T47" fmla="*/ 102 h 204"/>
                <a:gd name="T48" fmla="*/ 73 w 204"/>
                <a:gd name="T49" fmla="*/ 81 h 204"/>
                <a:gd name="T50" fmla="*/ 184 w 204"/>
                <a:gd name="T51" fmla="*/ 164 h 204"/>
                <a:gd name="T52" fmla="*/ 164 w 204"/>
                <a:gd name="T53" fmla="*/ 184 h 204"/>
                <a:gd name="T54" fmla="*/ 39 w 204"/>
                <a:gd name="T55" fmla="*/ 184 h 204"/>
                <a:gd name="T56" fmla="*/ 20 w 204"/>
                <a:gd name="T57" fmla="*/ 164 h 204"/>
                <a:gd name="T58" fmla="*/ 20 w 204"/>
                <a:gd name="T59" fmla="*/ 81 h 204"/>
                <a:gd name="T60" fmla="*/ 50 w 204"/>
                <a:gd name="T61" fmla="*/ 81 h 204"/>
                <a:gd name="T62" fmla="*/ 46 w 204"/>
                <a:gd name="T63" fmla="*/ 102 h 204"/>
                <a:gd name="T64" fmla="*/ 102 w 204"/>
                <a:gd name="T65" fmla="*/ 158 h 204"/>
                <a:gd name="T66" fmla="*/ 157 w 204"/>
                <a:gd name="T67" fmla="*/ 102 h 204"/>
                <a:gd name="T68" fmla="*/ 153 w 204"/>
                <a:gd name="T69" fmla="*/ 81 h 204"/>
                <a:gd name="T70" fmla="*/ 184 w 204"/>
                <a:gd name="T71" fmla="*/ 81 h 204"/>
                <a:gd name="T72" fmla="*/ 184 w 204"/>
                <a:gd name="T73" fmla="*/ 164 h 20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04" h="204">
                  <a:moveTo>
                    <a:pt x="164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17" y="0"/>
                    <a:pt x="0" y="18"/>
                    <a:pt x="0" y="39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0" y="186"/>
                    <a:pt x="17" y="204"/>
                    <a:pt x="39" y="204"/>
                  </a:cubicBezTo>
                  <a:cubicBezTo>
                    <a:pt x="164" y="204"/>
                    <a:pt x="164" y="204"/>
                    <a:pt x="164" y="204"/>
                  </a:cubicBezTo>
                  <a:cubicBezTo>
                    <a:pt x="186" y="204"/>
                    <a:pt x="204" y="186"/>
                    <a:pt x="204" y="164"/>
                  </a:cubicBezTo>
                  <a:cubicBezTo>
                    <a:pt x="204" y="81"/>
                    <a:pt x="204" y="81"/>
                    <a:pt x="204" y="81"/>
                  </a:cubicBezTo>
                  <a:cubicBezTo>
                    <a:pt x="204" y="39"/>
                    <a:pt x="204" y="39"/>
                    <a:pt x="204" y="39"/>
                  </a:cubicBezTo>
                  <a:cubicBezTo>
                    <a:pt x="204" y="18"/>
                    <a:pt x="186" y="0"/>
                    <a:pt x="164" y="0"/>
                  </a:cubicBezTo>
                  <a:close/>
                  <a:moveTo>
                    <a:pt x="176" y="23"/>
                  </a:moveTo>
                  <a:cubicBezTo>
                    <a:pt x="180" y="23"/>
                    <a:pt x="180" y="23"/>
                    <a:pt x="180" y="23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80" y="58"/>
                    <a:pt x="180" y="58"/>
                    <a:pt x="180" y="58"/>
                  </a:cubicBezTo>
                  <a:cubicBezTo>
                    <a:pt x="146" y="58"/>
                    <a:pt x="146" y="58"/>
                    <a:pt x="146" y="58"/>
                  </a:cubicBezTo>
                  <a:cubicBezTo>
                    <a:pt x="146" y="24"/>
                    <a:pt x="146" y="24"/>
                    <a:pt x="146" y="24"/>
                  </a:cubicBezTo>
                  <a:lnTo>
                    <a:pt x="176" y="23"/>
                  </a:lnTo>
                  <a:close/>
                  <a:moveTo>
                    <a:pt x="73" y="81"/>
                  </a:moveTo>
                  <a:cubicBezTo>
                    <a:pt x="79" y="72"/>
                    <a:pt x="90" y="66"/>
                    <a:pt x="102" y="66"/>
                  </a:cubicBezTo>
                  <a:cubicBezTo>
                    <a:pt x="114" y="66"/>
                    <a:pt x="124" y="72"/>
                    <a:pt x="131" y="81"/>
                  </a:cubicBezTo>
                  <a:cubicBezTo>
                    <a:pt x="135" y="87"/>
                    <a:pt x="138" y="94"/>
                    <a:pt x="138" y="102"/>
                  </a:cubicBezTo>
                  <a:cubicBezTo>
                    <a:pt x="138" y="122"/>
                    <a:pt x="121" y="138"/>
                    <a:pt x="102" y="138"/>
                  </a:cubicBezTo>
                  <a:cubicBezTo>
                    <a:pt x="82" y="138"/>
                    <a:pt x="66" y="122"/>
                    <a:pt x="66" y="102"/>
                  </a:cubicBezTo>
                  <a:cubicBezTo>
                    <a:pt x="66" y="94"/>
                    <a:pt x="68" y="87"/>
                    <a:pt x="73" y="81"/>
                  </a:cubicBezTo>
                  <a:close/>
                  <a:moveTo>
                    <a:pt x="184" y="164"/>
                  </a:moveTo>
                  <a:cubicBezTo>
                    <a:pt x="184" y="175"/>
                    <a:pt x="175" y="184"/>
                    <a:pt x="164" y="184"/>
                  </a:cubicBezTo>
                  <a:cubicBezTo>
                    <a:pt x="39" y="184"/>
                    <a:pt x="39" y="184"/>
                    <a:pt x="39" y="184"/>
                  </a:cubicBezTo>
                  <a:cubicBezTo>
                    <a:pt x="28" y="184"/>
                    <a:pt x="20" y="175"/>
                    <a:pt x="20" y="164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47" y="87"/>
                    <a:pt x="46" y="95"/>
                    <a:pt x="46" y="102"/>
                  </a:cubicBezTo>
                  <a:cubicBezTo>
                    <a:pt x="46" y="133"/>
                    <a:pt x="71" y="158"/>
                    <a:pt x="102" y="158"/>
                  </a:cubicBezTo>
                  <a:cubicBezTo>
                    <a:pt x="132" y="158"/>
                    <a:pt x="157" y="133"/>
                    <a:pt x="157" y="102"/>
                  </a:cubicBezTo>
                  <a:cubicBezTo>
                    <a:pt x="157" y="95"/>
                    <a:pt x="156" y="87"/>
                    <a:pt x="153" y="81"/>
                  </a:cubicBezTo>
                  <a:cubicBezTo>
                    <a:pt x="184" y="81"/>
                    <a:pt x="184" y="81"/>
                    <a:pt x="184" y="81"/>
                  </a:cubicBezTo>
                  <a:lnTo>
                    <a:pt x="184" y="164"/>
                  </a:lnTo>
                  <a:close/>
                </a:path>
              </a:pathLst>
            </a:custGeom>
            <a:solidFill>
              <a:srgbClr val="B28F50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8" name="矩形 3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slow" advClick="0" advTm="2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5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6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7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7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8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8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9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10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 nodeType="afterGroup">
                            <p:stCondLst>
                              <p:cond delay="8500"/>
                            </p:stCondLst>
                            <p:childTnLst>
                              <p:par>
                                <p:cTn id="10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20" grpId="0" animBg="1"/>
      <p:bldP spid="24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solidFill>
          <a:srgbClr val="30313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72"/>
          </a:xfrm>
          <a:prstGeom prst="rect">
            <a:avLst/>
          </a:prstGeom>
          <a:solidFill>
            <a:srgbClr val="B28F50"/>
          </a:solidFill>
          <a:ln>
            <a:solidFill>
              <a:srgbClr val="B28F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04952" y="70319"/>
            <a:ext cx="3174373" cy="60939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705" b="1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sz="2800">
                <a:solidFill>
                  <a:srgbClr val="303136"/>
                </a:solidFill>
                <a:ea typeface="造字工房尚雅体演示版常规体" pitchFamily="50" charset="-122"/>
                <a:sym typeface="Arial" panose="020b0604020202020204" pitchFamily="34" charset="0"/>
              </a:rPr>
              <a:t>点击添加小标题</a:t>
            </a:r>
            <a:endParaRPr lang="zh-CN" altLang="en-US" sz="2800">
              <a:solidFill>
                <a:srgbClr val="303136"/>
              </a:solidFill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sp>
        <p:nvSpPr>
          <p:cNvPr id="4" name="Freeform 13"/>
          <p:cNvSpPr/>
          <p:nvPr/>
        </p:nvSpPr>
        <p:spPr bwMode="auto">
          <a:xfrm>
            <a:off x="6336704" y="4728200"/>
            <a:ext cx="681840" cy="765391"/>
          </a:xfrm>
          <a:custGeom>
            <a:gdLst>
              <a:gd name="T0" fmla="*/ 1036 w 1102"/>
              <a:gd name="T1" fmla="*/ 975 h 1238"/>
              <a:gd name="T2" fmla="*/ 1102 w 1102"/>
              <a:gd name="T3" fmla="*/ 861 h 1238"/>
              <a:gd name="T4" fmla="*/ 1102 w 1102"/>
              <a:gd name="T5" fmla="*/ 377 h 1238"/>
              <a:gd name="T6" fmla="*/ 1036 w 1102"/>
              <a:gd name="T7" fmla="*/ 262 h 1238"/>
              <a:gd name="T8" fmla="*/ 617 w 1102"/>
              <a:gd name="T9" fmla="*/ 21 h 1238"/>
              <a:gd name="T10" fmla="*/ 485 w 1102"/>
              <a:gd name="T11" fmla="*/ 21 h 1238"/>
              <a:gd name="T12" fmla="*/ 66 w 1102"/>
              <a:gd name="T13" fmla="*/ 262 h 1238"/>
              <a:gd name="T14" fmla="*/ 0 w 1102"/>
              <a:gd name="T15" fmla="*/ 377 h 1238"/>
              <a:gd name="T16" fmla="*/ 0 w 1102"/>
              <a:gd name="T17" fmla="*/ 861 h 1238"/>
              <a:gd name="T18" fmla="*/ 66 w 1102"/>
              <a:gd name="T19" fmla="*/ 975 h 1238"/>
              <a:gd name="T20" fmla="*/ 485 w 1102"/>
              <a:gd name="T21" fmla="*/ 1217 h 1238"/>
              <a:gd name="T22" fmla="*/ 617 w 1102"/>
              <a:gd name="T23" fmla="*/ 1217 h 1238"/>
              <a:gd name="T24" fmla="*/ 1036 w 1102"/>
              <a:gd name="T25" fmla="*/ 975 h 1238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102" h="1238">
                <a:moveTo>
                  <a:pt x="1036" y="975"/>
                </a:moveTo>
                <a:cubicBezTo>
                  <a:pt x="1073" y="954"/>
                  <a:pt x="1102" y="903"/>
                  <a:pt x="1102" y="861"/>
                </a:cubicBezTo>
                <a:cubicBezTo>
                  <a:pt x="1102" y="377"/>
                  <a:pt x="1102" y="377"/>
                  <a:pt x="1102" y="377"/>
                </a:cubicBezTo>
                <a:cubicBezTo>
                  <a:pt x="1102" y="335"/>
                  <a:pt x="1073" y="283"/>
                  <a:pt x="1036" y="262"/>
                </a:cubicBezTo>
                <a:cubicBezTo>
                  <a:pt x="617" y="21"/>
                  <a:pt x="617" y="21"/>
                  <a:pt x="617" y="21"/>
                </a:cubicBezTo>
                <a:cubicBezTo>
                  <a:pt x="581" y="0"/>
                  <a:pt x="521" y="0"/>
                  <a:pt x="485" y="21"/>
                </a:cubicBezTo>
                <a:cubicBezTo>
                  <a:pt x="66" y="262"/>
                  <a:pt x="66" y="262"/>
                  <a:pt x="66" y="262"/>
                </a:cubicBezTo>
                <a:cubicBezTo>
                  <a:pt x="30" y="283"/>
                  <a:pt x="0" y="335"/>
                  <a:pt x="0" y="377"/>
                </a:cubicBezTo>
                <a:cubicBezTo>
                  <a:pt x="0" y="861"/>
                  <a:pt x="0" y="861"/>
                  <a:pt x="0" y="861"/>
                </a:cubicBezTo>
                <a:cubicBezTo>
                  <a:pt x="0" y="903"/>
                  <a:pt x="30" y="954"/>
                  <a:pt x="66" y="975"/>
                </a:cubicBezTo>
                <a:cubicBezTo>
                  <a:pt x="485" y="1217"/>
                  <a:pt x="485" y="1217"/>
                  <a:pt x="485" y="1217"/>
                </a:cubicBezTo>
                <a:cubicBezTo>
                  <a:pt x="521" y="1238"/>
                  <a:pt x="581" y="1238"/>
                  <a:pt x="617" y="1217"/>
                </a:cubicBezTo>
                <a:lnTo>
                  <a:pt x="1036" y="975"/>
                </a:lnTo>
                <a:close/>
              </a:path>
            </a:pathLst>
          </a:custGeom>
          <a:solidFill>
            <a:srgbClr val="B28F50"/>
          </a:solidFill>
          <a:ln w="28575">
            <a:solidFill>
              <a:srgbClr val="B28F50"/>
            </a:solidFill>
          </a:ln>
          <a:effectLst>
            <a:outerShdw blurRad="203200" dist="101600" dir="2700000" algn="tl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anchor="ctr"/>
          <a:lstStyle/>
          <a:p>
            <a:pPr algn="ctr">
              <a:defRPr/>
            </a:pPr>
            <a:r>
              <a:rPr lang="en-US" altLang="zh-CN" sz="3200">
                <a:solidFill>
                  <a:srgbClr val="303136"/>
                </a:solidFill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rPr>
              <a:t>03</a:t>
            </a:r>
            <a:endParaRPr lang="zh-CN" altLang="en-US" sz="3200">
              <a:solidFill>
                <a:srgbClr val="303136"/>
              </a:solidFill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grpSp>
        <p:nvGrpSpPr>
          <p:cNvPr id="5" name="组合 4"/>
          <p:cNvGrpSpPr>
            <a:grpSpLocks noChangeAspect="1"/>
          </p:cNvGrpSpPr>
          <p:nvPr/>
        </p:nvGrpSpPr>
        <p:grpSpPr>
          <a:xfrm>
            <a:off x="2242484" y="1641687"/>
            <a:ext cx="2134803" cy="2396396"/>
            <a:chOff x="1681862" y="1437658"/>
            <a:chExt cx="1601102" cy="1797297"/>
          </a:xfrm>
        </p:grpSpPr>
        <p:sp>
          <p:nvSpPr>
            <p:cNvPr id="6" name="Freeform 13"/>
            <p:cNvSpPr/>
            <p:nvPr/>
          </p:nvSpPr>
          <p:spPr bwMode="auto">
            <a:xfrm>
              <a:off x="1681862" y="1437658"/>
              <a:ext cx="1601102" cy="1797297"/>
            </a:xfrm>
            <a:custGeom>
              <a:gdLst>
                <a:gd name="T0" fmla="*/ 1036 w 1102"/>
                <a:gd name="T1" fmla="*/ 975 h 1238"/>
                <a:gd name="T2" fmla="*/ 1102 w 1102"/>
                <a:gd name="T3" fmla="*/ 861 h 1238"/>
                <a:gd name="T4" fmla="*/ 1102 w 1102"/>
                <a:gd name="T5" fmla="*/ 377 h 1238"/>
                <a:gd name="T6" fmla="*/ 1036 w 1102"/>
                <a:gd name="T7" fmla="*/ 262 h 1238"/>
                <a:gd name="T8" fmla="*/ 617 w 1102"/>
                <a:gd name="T9" fmla="*/ 21 h 1238"/>
                <a:gd name="T10" fmla="*/ 485 w 1102"/>
                <a:gd name="T11" fmla="*/ 21 h 1238"/>
                <a:gd name="T12" fmla="*/ 66 w 1102"/>
                <a:gd name="T13" fmla="*/ 262 h 1238"/>
                <a:gd name="T14" fmla="*/ 0 w 1102"/>
                <a:gd name="T15" fmla="*/ 377 h 1238"/>
                <a:gd name="T16" fmla="*/ 0 w 1102"/>
                <a:gd name="T17" fmla="*/ 861 h 1238"/>
                <a:gd name="T18" fmla="*/ 66 w 1102"/>
                <a:gd name="T19" fmla="*/ 975 h 1238"/>
                <a:gd name="T20" fmla="*/ 485 w 1102"/>
                <a:gd name="T21" fmla="*/ 1217 h 1238"/>
                <a:gd name="T22" fmla="*/ 617 w 1102"/>
                <a:gd name="T23" fmla="*/ 1217 h 1238"/>
                <a:gd name="T24" fmla="*/ 1036 w 1102"/>
                <a:gd name="T25" fmla="*/ 975 h 123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02" h="1238">
                  <a:moveTo>
                    <a:pt x="1036" y="975"/>
                  </a:moveTo>
                  <a:cubicBezTo>
                    <a:pt x="1073" y="954"/>
                    <a:pt x="1102" y="903"/>
                    <a:pt x="1102" y="861"/>
                  </a:cubicBezTo>
                  <a:cubicBezTo>
                    <a:pt x="1102" y="377"/>
                    <a:pt x="1102" y="377"/>
                    <a:pt x="1102" y="377"/>
                  </a:cubicBezTo>
                  <a:cubicBezTo>
                    <a:pt x="1102" y="335"/>
                    <a:pt x="1073" y="283"/>
                    <a:pt x="1036" y="262"/>
                  </a:cubicBezTo>
                  <a:cubicBezTo>
                    <a:pt x="617" y="21"/>
                    <a:pt x="617" y="21"/>
                    <a:pt x="617" y="21"/>
                  </a:cubicBezTo>
                  <a:cubicBezTo>
                    <a:pt x="581" y="0"/>
                    <a:pt x="521" y="0"/>
                    <a:pt x="485" y="21"/>
                  </a:cubicBezTo>
                  <a:cubicBezTo>
                    <a:pt x="66" y="262"/>
                    <a:pt x="66" y="262"/>
                    <a:pt x="66" y="262"/>
                  </a:cubicBezTo>
                  <a:cubicBezTo>
                    <a:pt x="30" y="283"/>
                    <a:pt x="0" y="335"/>
                    <a:pt x="0" y="377"/>
                  </a:cubicBezTo>
                  <a:cubicBezTo>
                    <a:pt x="0" y="861"/>
                    <a:pt x="0" y="861"/>
                    <a:pt x="0" y="861"/>
                  </a:cubicBezTo>
                  <a:cubicBezTo>
                    <a:pt x="0" y="903"/>
                    <a:pt x="30" y="954"/>
                    <a:pt x="66" y="975"/>
                  </a:cubicBezTo>
                  <a:cubicBezTo>
                    <a:pt x="485" y="1217"/>
                    <a:pt x="485" y="1217"/>
                    <a:pt x="485" y="1217"/>
                  </a:cubicBezTo>
                  <a:cubicBezTo>
                    <a:pt x="521" y="1238"/>
                    <a:pt x="581" y="1238"/>
                    <a:pt x="617" y="1217"/>
                  </a:cubicBezTo>
                  <a:lnTo>
                    <a:pt x="1036" y="975"/>
                  </a:lnTo>
                  <a:close/>
                </a:path>
              </a:pathLst>
            </a:custGeom>
            <a:solidFill>
              <a:srgbClr val="B28F50"/>
            </a:solidFill>
            <a:ln w="28575" cap="flat">
              <a:noFill/>
              <a:prstDash val="solid"/>
              <a:miter lim="800000"/>
            </a:ln>
            <a:effectLst>
              <a:outerShdw blurRad="203200" dist="101600" dir="2700000" algn="tl" rotWithShape="0">
                <a:prstClr val="black">
                  <a:alpha val="28000"/>
                </a:prstClr>
              </a:outerShdw>
            </a:effectLst>
          </p:spPr>
          <p:txBody>
            <a:bodyPr lIns="91440" tIns="45720" rIns="91440" bIns="45720"/>
            <a:lstStyle/>
            <a:p>
              <a:pPr>
                <a:defRPr/>
              </a:pPr>
              <a:endParaRPr lang="zh-CN" altLang="en-US" sz="2400"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  <p:grpSp>
          <p:nvGrpSpPr>
            <p:cNvPr id="7" name="组合 6"/>
            <p:cNvGrpSpPr>
              <a:grpSpLocks noChangeAspect="1"/>
            </p:cNvGrpSpPr>
            <p:nvPr/>
          </p:nvGrpSpPr>
          <p:grpSpPr>
            <a:xfrm>
              <a:off x="1896849" y="1871803"/>
              <a:ext cx="1206253" cy="927269"/>
              <a:chOff x="8204201" y="339725"/>
              <a:chExt cx="954087" cy="733425"/>
            </a:xfrm>
            <a:solidFill>
              <a:schemeClr val="bg1"/>
            </a:solidFill>
          </p:grpSpPr>
          <p:sp>
            <p:nvSpPr>
              <p:cNvPr id="8" name="Freeform 6"/>
              <p:cNvSpPr>
                <a:spLocks noEditPoints="1"/>
              </p:cNvSpPr>
              <p:nvPr/>
            </p:nvSpPr>
            <p:spPr bwMode="auto">
              <a:xfrm>
                <a:off x="8204201" y="438150"/>
                <a:ext cx="631825" cy="635000"/>
              </a:xfrm>
              <a:custGeom>
                <a:gdLst>
                  <a:gd name="T0" fmla="*/ 168 w 168"/>
                  <a:gd name="T1" fmla="*/ 95 h 167"/>
                  <a:gd name="T2" fmla="*/ 168 w 168"/>
                  <a:gd name="T3" fmla="*/ 73 h 167"/>
                  <a:gd name="T4" fmla="*/ 151 w 168"/>
                  <a:gd name="T5" fmla="*/ 69 h 167"/>
                  <a:gd name="T6" fmla="*/ 147 w 168"/>
                  <a:gd name="T7" fmla="*/ 56 h 167"/>
                  <a:gd name="T8" fmla="*/ 158 w 168"/>
                  <a:gd name="T9" fmla="*/ 43 h 167"/>
                  <a:gd name="T10" fmla="*/ 146 w 168"/>
                  <a:gd name="T11" fmla="*/ 25 h 167"/>
                  <a:gd name="T12" fmla="*/ 130 w 168"/>
                  <a:gd name="T13" fmla="*/ 32 h 167"/>
                  <a:gd name="T14" fmla="*/ 119 w 168"/>
                  <a:gd name="T15" fmla="*/ 24 h 167"/>
                  <a:gd name="T16" fmla="*/ 120 w 168"/>
                  <a:gd name="T17" fmla="*/ 7 h 167"/>
                  <a:gd name="T18" fmla="*/ 99 w 168"/>
                  <a:gd name="T19" fmla="*/ 0 h 167"/>
                  <a:gd name="T20" fmla="*/ 91 w 168"/>
                  <a:gd name="T21" fmla="*/ 15 h 167"/>
                  <a:gd name="T22" fmla="*/ 84 w 168"/>
                  <a:gd name="T23" fmla="*/ 15 h 167"/>
                  <a:gd name="T24" fmla="*/ 77 w 168"/>
                  <a:gd name="T25" fmla="*/ 15 h 167"/>
                  <a:gd name="T26" fmla="*/ 69 w 168"/>
                  <a:gd name="T27" fmla="*/ 0 h 167"/>
                  <a:gd name="T28" fmla="*/ 48 w 168"/>
                  <a:gd name="T29" fmla="*/ 7 h 167"/>
                  <a:gd name="T30" fmla="*/ 49 w 168"/>
                  <a:gd name="T31" fmla="*/ 24 h 167"/>
                  <a:gd name="T32" fmla="*/ 38 w 168"/>
                  <a:gd name="T33" fmla="*/ 32 h 167"/>
                  <a:gd name="T34" fmla="*/ 23 w 168"/>
                  <a:gd name="T35" fmla="*/ 25 h 167"/>
                  <a:gd name="T36" fmla="*/ 10 w 168"/>
                  <a:gd name="T37" fmla="*/ 43 h 167"/>
                  <a:gd name="T38" fmla="*/ 21 w 168"/>
                  <a:gd name="T39" fmla="*/ 56 h 167"/>
                  <a:gd name="T40" fmla="*/ 17 w 168"/>
                  <a:gd name="T41" fmla="*/ 69 h 167"/>
                  <a:gd name="T42" fmla="*/ 0 w 168"/>
                  <a:gd name="T43" fmla="*/ 73 h 167"/>
                  <a:gd name="T44" fmla="*/ 0 w 168"/>
                  <a:gd name="T45" fmla="*/ 95 h 167"/>
                  <a:gd name="T46" fmla="*/ 17 w 168"/>
                  <a:gd name="T47" fmla="*/ 98 h 167"/>
                  <a:gd name="T48" fmla="*/ 21 w 168"/>
                  <a:gd name="T49" fmla="*/ 111 h 167"/>
                  <a:gd name="T50" fmla="*/ 10 w 168"/>
                  <a:gd name="T51" fmla="*/ 124 h 167"/>
                  <a:gd name="T52" fmla="*/ 23 w 168"/>
                  <a:gd name="T53" fmla="*/ 142 h 167"/>
                  <a:gd name="T54" fmla="*/ 38 w 168"/>
                  <a:gd name="T55" fmla="*/ 135 h 167"/>
                  <a:gd name="T56" fmla="*/ 49 w 168"/>
                  <a:gd name="T57" fmla="*/ 143 h 167"/>
                  <a:gd name="T58" fmla="*/ 48 w 168"/>
                  <a:gd name="T59" fmla="*/ 160 h 167"/>
                  <a:gd name="T60" fmla="*/ 69 w 168"/>
                  <a:gd name="T61" fmla="*/ 167 h 167"/>
                  <a:gd name="T62" fmla="*/ 77 w 168"/>
                  <a:gd name="T63" fmla="*/ 152 h 167"/>
                  <a:gd name="T64" fmla="*/ 84 w 168"/>
                  <a:gd name="T65" fmla="*/ 152 h 167"/>
                  <a:gd name="T66" fmla="*/ 91 w 168"/>
                  <a:gd name="T67" fmla="*/ 152 h 167"/>
                  <a:gd name="T68" fmla="*/ 100 w 168"/>
                  <a:gd name="T69" fmla="*/ 167 h 167"/>
                  <a:gd name="T70" fmla="*/ 121 w 168"/>
                  <a:gd name="T71" fmla="*/ 160 h 167"/>
                  <a:gd name="T72" fmla="*/ 119 w 168"/>
                  <a:gd name="T73" fmla="*/ 143 h 167"/>
                  <a:gd name="T74" fmla="*/ 130 w 168"/>
                  <a:gd name="T75" fmla="*/ 135 h 167"/>
                  <a:gd name="T76" fmla="*/ 146 w 168"/>
                  <a:gd name="T77" fmla="*/ 142 h 167"/>
                  <a:gd name="T78" fmla="*/ 158 w 168"/>
                  <a:gd name="T79" fmla="*/ 124 h 167"/>
                  <a:gd name="T80" fmla="*/ 147 w 168"/>
                  <a:gd name="T81" fmla="*/ 111 h 167"/>
                  <a:gd name="T82" fmla="*/ 151 w 168"/>
                  <a:gd name="T83" fmla="*/ 98 h 167"/>
                  <a:gd name="T84" fmla="*/ 168 w 168"/>
                  <a:gd name="T85" fmla="*/ 95 h 167"/>
                  <a:gd name="T86" fmla="*/ 84 w 168"/>
                  <a:gd name="T87" fmla="*/ 133 h 167"/>
                  <a:gd name="T88" fmla="*/ 35 w 168"/>
                  <a:gd name="T89" fmla="*/ 84 h 167"/>
                  <a:gd name="T90" fmla="*/ 84 w 168"/>
                  <a:gd name="T91" fmla="*/ 34 h 167"/>
                  <a:gd name="T92" fmla="*/ 133 w 168"/>
                  <a:gd name="T93" fmla="*/ 84 h 167"/>
                  <a:gd name="T94" fmla="*/ 84 w 168"/>
                  <a:gd name="T95" fmla="*/ 133 h 16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68" h="167">
                    <a:moveTo>
                      <a:pt x="168" y="95"/>
                    </a:moveTo>
                    <a:cubicBezTo>
                      <a:pt x="168" y="73"/>
                      <a:pt x="168" y="73"/>
                      <a:pt x="168" y="73"/>
                    </a:cubicBezTo>
                    <a:cubicBezTo>
                      <a:pt x="151" y="69"/>
                      <a:pt x="151" y="69"/>
                      <a:pt x="151" y="69"/>
                    </a:cubicBezTo>
                    <a:cubicBezTo>
                      <a:pt x="150" y="64"/>
                      <a:pt x="149" y="60"/>
                      <a:pt x="147" y="56"/>
                    </a:cubicBezTo>
                    <a:cubicBezTo>
                      <a:pt x="158" y="43"/>
                      <a:pt x="158" y="43"/>
                      <a:pt x="158" y="43"/>
                    </a:cubicBezTo>
                    <a:cubicBezTo>
                      <a:pt x="146" y="25"/>
                      <a:pt x="146" y="25"/>
                      <a:pt x="146" y="25"/>
                    </a:cubicBezTo>
                    <a:cubicBezTo>
                      <a:pt x="130" y="32"/>
                      <a:pt x="130" y="32"/>
                      <a:pt x="130" y="32"/>
                    </a:cubicBezTo>
                    <a:cubicBezTo>
                      <a:pt x="126" y="29"/>
                      <a:pt x="123" y="27"/>
                      <a:pt x="119" y="24"/>
                    </a:cubicBezTo>
                    <a:cubicBezTo>
                      <a:pt x="120" y="7"/>
                      <a:pt x="120" y="7"/>
                      <a:pt x="120" y="7"/>
                    </a:cubicBezTo>
                    <a:cubicBezTo>
                      <a:pt x="99" y="0"/>
                      <a:pt x="99" y="0"/>
                      <a:pt x="99" y="0"/>
                    </a:cubicBezTo>
                    <a:cubicBezTo>
                      <a:pt x="91" y="15"/>
                      <a:pt x="91" y="15"/>
                      <a:pt x="91" y="15"/>
                    </a:cubicBezTo>
                    <a:cubicBezTo>
                      <a:pt x="89" y="15"/>
                      <a:pt x="86" y="15"/>
                      <a:pt x="84" y="15"/>
                    </a:cubicBezTo>
                    <a:cubicBezTo>
                      <a:pt x="82" y="15"/>
                      <a:pt x="79" y="15"/>
                      <a:pt x="77" y="15"/>
                    </a:cubicBezTo>
                    <a:cubicBezTo>
                      <a:pt x="69" y="0"/>
                      <a:pt x="69" y="0"/>
                      <a:pt x="69" y="0"/>
                    </a:cubicBezTo>
                    <a:cubicBezTo>
                      <a:pt x="48" y="7"/>
                      <a:pt x="48" y="7"/>
                      <a:pt x="48" y="7"/>
                    </a:cubicBezTo>
                    <a:cubicBezTo>
                      <a:pt x="49" y="24"/>
                      <a:pt x="49" y="24"/>
                      <a:pt x="49" y="24"/>
                    </a:cubicBezTo>
                    <a:cubicBezTo>
                      <a:pt x="45" y="27"/>
                      <a:pt x="42" y="29"/>
                      <a:pt x="38" y="32"/>
                    </a:cubicBezTo>
                    <a:cubicBezTo>
                      <a:pt x="23" y="25"/>
                      <a:pt x="23" y="25"/>
                      <a:pt x="23" y="25"/>
                    </a:cubicBezTo>
                    <a:cubicBezTo>
                      <a:pt x="10" y="43"/>
                      <a:pt x="10" y="43"/>
                      <a:pt x="10" y="43"/>
                    </a:cubicBezTo>
                    <a:cubicBezTo>
                      <a:pt x="21" y="56"/>
                      <a:pt x="21" y="56"/>
                      <a:pt x="21" y="56"/>
                    </a:cubicBezTo>
                    <a:cubicBezTo>
                      <a:pt x="19" y="60"/>
                      <a:pt x="18" y="65"/>
                      <a:pt x="17" y="69"/>
                    </a:cubicBezTo>
                    <a:cubicBezTo>
                      <a:pt x="0" y="73"/>
                      <a:pt x="0" y="73"/>
                      <a:pt x="0" y="73"/>
                    </a:cubicBezTo>
                    <a:cubicBezTo>
                      <a:pt x="0" y="95"/>
                      <a:pt x="0" y="95"/>
                      <a:pt x="0" y="95"/>
                    </a:cubicBezTo>
                    <a:cubicBezTo>
                      <a:pt x="17" y="98"/>
                      <a:pt x="17" y="98"/>
                      <a:pt x="17" y="98"/>
                    </a:cubicBezTo>
                    <a:cubicBezTo>
                      <a:pt x="18" y="103"/>
                      <a:pt x="19" y="107"/>
                      <a:pt x="21" y="111"/>
                    </a:cubicBezTo>
                    <a:cubicBezTo>
                      <a:pt x="10" y="124"/>
                      <a:pt x="10" y="124"/>
                      <a:pt x="10" y="124"/>
                    </a:cubicBezTo>
                    <a:cubicBezTo>
                      <a:pt x="23" y="142"/>
                      <a:pt x="23" y="142"/>
                      <a:pt x="23" y="142"/>
                    </a:cubicBezTo>
                    <a:cubicBezTo>
                      <a:pt x="38" y="135"/>
                      <a:pt x="38" y="135"/>
                      <a:pt x="38" y="135"/>
                    </a:cubicBezTo>
                    <a:cubicBezTo>
                      <a:pt x="42" y="138"/>
                      <a:pt x="46" y="141"/>
                      <a:pt x="49" y="143"/>
                    </a:cubicBezTo>
                    <a:cubicBezTo>
                      <a:pt x="48" y="160"/>
                      <a:pt x="48" y="160"/>
                      <a:pt x="48" y="160"/>
                    </a:cubicBezTo>
                    <a:cubicBezTo>
                      <a:pt x="69" y="167"/>
                      <a:pt x="69" y="167"/>
                      <a:pt x="69" y="167"/>
                    </a:cubicBezTo>
                    <a:cubicBezTo>
                      <a:pt x="77" y="152"/>
                      <a:pt x="77" y="152"/>
                      <a:pt x="77" y="152"/>
                    </a:cubicBezTo>
                    <a:cubicBezTo>
                      <a:pt x="80" y="152"/>
                      <a:pt x="82" y="152"/>
                      <a:pt x="84" y="152"/>
                    </a:cubicBezTo>
                    <a:cubicBezTo>
                      <a:pt x="86" y="152"/>
                      <a:pt x="89" y="152"/>
                      <a:pt x="91" y="152"/>
                    </a:cubicBezTo>
                    <a:cubicBezTo>
                      <a:pt x="100" y="167"/>
                      <a:pt x="100" y="167"/>
                      <a:pt x="100" y="167"/>
                    </a:cubicBezTo>
                    <a:cubicBezTo>
                      <a:pt x="121" y="160"/>
                      <a:pt x="121" y="160"/>
                      <a:pt x="121" y="160"/>
                    </a:cubicBezTo>
                    <a:cubicBezTo>
                      <a:pt x="119" y="143"/>
                      <a:pt x="119" y="143"/>
                      <a:pt x="119" y="143"/>
                    </a:cubicBezTo>
                    <a:cubicBezTo>
                      <a:pt x="123" y="141"/>
                      <a:pt x="126" y="138"/>
                      <a:pt x="130" y="135"/>
                    </a:cubicBezTo>
                    <a:cubicBezTo>
                      <a:pt x="146" y="142"/>
                      <a:pt x="146" y="142"/>
                      <a:pt x="146" y="142"/>
                    </a:cubicBezTo>
                    <a:cubicBezTo>
                      <a:pt x="158" y="124"/>
                      <a:pt x="158" y="124"/>
                      <a:pt x="158" y="124"/>
                    </a:cubicBezTo>
                    <a:cubicBezTo>
                      <a:pt x="147" y="111"/>
                      <a:pt x="147" y="111"/>
                      <a:pt x="147" y="111"/>
                    </a:cubicBezTo>
                    <a:cubicBezTo>
                      <a:pt x="149" y="107"/>
                      <a:pt x="150" y="103"/>
                      <a:pt x="151" y="98"/>
                    </a:cubicBezTo>
                    <a:lnTo>
                      <a:pt x="168" y="95"/>
                    </a:lnTo>
                    <a:close/>
                    <a:moveTo>
                      <a:pt x="84" y="133"/>
                    </a:moveTo>
                    <a:cubicBezTo>
                      <a:pt x="57" y="133"/>
                      <a:pt x="35" y="111"/>
                      <a:pt x="35" y="84"/>
                    </a:cubicBezTo>
                    <a:cubicBezTo>
                      <a:pt x="35" y="56"/>
                      <a:pt x="57" y="34"/>
                      <a:pt x="84" y="34"/>
                    </a:cubicBezTo>
                    <a:cubicBezTo>
                      <a:pt x="111" y="34"/>
                      <a:pt x="133" y="56"/>
                      <a:pt x="133" y="84"/>
                    </a:cubicBezTo>
                    <a:cubicBezTo>
                      <a:pt x="133" y="111"/>
                      <a:pt x="111" y="133"/>
                      <a:pt x="84" y="133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 sz="2400">
                  <a:latin typeface="Arial" panose="020b0604020202020204" pitchFamily="34" charset="0"/>
                  <a:ea typeface="造字工房尚雅体演示版常规体" pitchFamily="50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" name="Freeform 7"/>
              <p:cNvSpPr>
                <a:spLocks noEditPoints="1"/>
              </p:cNvSpPr>
              <p:nvPr/>
            </p:nvSpPr>
            <p:spPr bwMode="auto">
              <a:xfrm>
                <a:off x="8783638" y="339725"/>
                <a:ext cx="374650" cy="379413"/>
              </a:xfrm>
              <a:custGeom>
                <a:gdLst>
                  <a:gd name="T0" fmla="*/ 100 w 100"/>
                  <a:gd name="T1" fmla="*/ 57 h 100"/>
                  <a:gd name="T2" fmla="*/ 100 w 100"/>
                  <a:gd name="T3" fmla="*/ 43 h 100"/>
                  <a:gd name="T4" fmla="*/ 90 w 100"/>
                  <a:gd name="T5" fmla="*/ 41 h 100"/>
                  <a:gd name="T6" fmla="*/ 87 w 100"/>
                  <a:gd name="T7" fmla="*/ 34 h 100"/>
                  <a:gd name="T8" fmla="*/ 94 w 100"/>
                  <a:gd name="T9" fmla="*/ 26 h 100"/>
                  <a:gd name="T10" fmla="*/ 86 w 100"/>
                  <a:gd name="T11" fmla="*/ 15 h 100"/>
                  <a:gd name="T12" fmla="*/ 77 w 100"/>
                  <a:gd name="T13" fmla="*/ 20 h 100"/>
                  <a:gd name="T14" fmla="*/ 70 w 100"/>
                  <a:gd name="T15" fmla="*/ 15 h 100"/>
                  <a:gd name="T16" fmla="*/ 72 w 100"/>
                  <a:gd name="T17" fmla="*/ 5 h 100"/>
                  <a:gd name="T18" fmla="*/ 59 w 100"/>
                  <a:gd name="T19" fmla="*/ 0 h 100"/>
                  <a:gd name="T20" fmla="*/ 54 w 100"/>
                  <a:gd name="T21" fmla="*/ 9 h 100"/>
                  <a:gd name="T22" fmla="*/ 50 w 100"/>
                  <a:gd name="T23" fmla="*/ 9 h 100"/>
                  <a:gd name="T24" fmla="*/ 46 w 100"/>
                  <a:gd name="T25" fmla="*/ 9 h 100"/>
                  <a:gd name="T26" fmla="*/ 41 w 100"/>
                  <a:gd name="T27" fmla="*/ 1 h 100"/>
                  <a:gd name="T28" fmla="*/ 28 w 100"/>
                  <a:gd name="T29" fmla="*/ 5 h 100"/>
                  <a:gd name="T30" fmla="*/ 29 w 100"/>
                  <a:gd name="T31" fmla="*/ 15 h 100"/>
                  <a:gd name="T32" fmla="*/ 23 w 100"/>
                  <a:gd name="T33" fmla="*/ 20 h 100"/>
                  <a:gd name="T34" fmla="*/ 13 w 100"/>
                  <a:gd name="T35" fmla="*/ 15 h 100"/>
                  <a:gd name="T36" fmla="*/ 6 w 100"/>
                  <a:gd name="T37" fmla="*/ 26 h 100"/>
                  <a:gd name="T38" fmla="*/ 13 w 100"/>
                  <a:gd name="T39" fmla="*/ 34 h 100"/>
                  <a:gd name="T40" fmla="*/ 10 w 100"/>
                  <a:gd name="T41" fmla="*/ 41 h 100"/>
                  <a:gd name="T42" fmla="*/ 0 w 100"/>
                  <a:gd name="T43" fmla="*/ 43 h 100"/>
                  <a:gd name="T44" fmla="*/ 0 w 100"/>
                  <a:gd name="T45" fmla="*/ 57 h 100"/>
                  <a:gd name="T46" fmla="*/ 10 w 100"/>
                  <a:gd name="T47" fmla="*/ 59 h 100"/>
                  <a:gd name="T48" fmla="*/ 13 w 100"/>
                  <a:gd name="T49" fmla="*/ 66 h 100"/>
                  <a:gd name="T50" fmla="*/ 6 w 100"/>
                  <a:gd name="T51" fmla="*/ 74 h 100"/>
                  <a:gd name="T52" fmla="*/ 13 w 100"/>
                  <a:gd name="T53" fmla="*/ 85 h 100"/>
                  <a:gd name="T54" fmla="*/ 23 w 100"/>
                  <a:gd name="T55" fmla="*/ 80 h 100"/>
                  <a:gd name="T56" fmla="*/ 29 w 100"/>
                  <a:gd name="T57" fmla="*/ 85 h 100"/>
                  <a:gd name="T58" fmla="*/ 28 w 100"/>
                  <a:gd name="T59" fmla="*/ 95 h 100"/>
                  <a:gd name="T60" fmla="*/ 41 w 100"/>
                  <a:gd name="T61" fmla="*/ 100 h 100"/>
                  <a:gd name="T62" fmla="*/ 46 w 100"/>
                  <a:gd name="T63" fmla="*/ 91 h 100"/>
                  <a:gd name="T64" fmla="*/ 50 w 100"/>
                  <a:gd name="T65" fmla="*/ 91 h 100"/>
                  <a:gd name="T66" fmla="*/ 54 w 100"/>
                  <a:gd name="T67" fmla="*/ 91 h 100"/>
                  <a:gd name="T68" fmla="*/ 59 w 100"/>
                  <a:gd name="T69" fmla="*/ 99 h 100"/>
                  <a:gd name="T70" fmla="*/ 72 w 100"/>
                  <a:gd name="T71" fmla="*/ 95 h 100"/>
                  <a:gd name="T72" fmla="*/ 71 w 100"/>
                  <a:gd name="T73" fmla="*/ 85 h 100"/>
                  <a:gd name="T74" fmla="*/ 77 w 100"/>
                  <a:gd name="T75" fmla="*/ 80 h 100"/>
                  <a:gd name="T76" fmla="*/ 86 w 100"/>
                  <a:gd name="T77" fmla="*/ 85 h 100"/>
                  <a:gd name="T78" fmla="*/ 94 w 100"/>
                  <a:gd name="T79" fmla="*/ 74 h 100"/>
                  <a:gd name="T80" fmla="*/ 87 w 100"/>
                  <a:gd name="T81" fmla="*/ 66 h 100"/>
                  <a:gd name="T82" fmla="*/ 90 w 100"/>
                  <a:gd name="T83" fmla="*/ 59 h 100"/>
                  <a:gd name="T84" fmla="*/ 100 w 100"/>
                  <a:gd name="T85" fmla="*/ 57 h 100"/>
                  <a:gd name="T86" fmla="*/ 50 w 100"/>
                  <a:gd name="T87" fmla="*/ 79 h 100"/>
                  <a:gd name="T88" fmla="*/ 21 w 100"/>
                  <a:gd name="T89" fmla="*/ 50 h 100"/>
                  <a:gd name="T90" fmla="*/ 50 w 100"/>
                  <a:gd name="T91" fmla="*/ 21 h 100"/>
                  <a:gd name="T92" fmla="*/ 79 w 100"/>
                  <a:gd name="T93" fmla="*/ 50 h 100"/>
                  <a:gd name="T94" fmla="*/ 50 w 100"/>
                  <a:gd name="T95" fmla="*/ 79 h 10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00" h="100">
                    <a:moveTo>
                      <a:pt x="100" y="57"/>
                    </a:moveTo>
                    <a:cubicBezTo>
                      <a:pt x="100" y="43"/>
                      <a:pt x="100" y="43"/>
                      <a:pt x="100" y="43"/>
                    </a:cubicBezTo>
                    <a:cubicBezTo>
                      <a:pt x="90" y="41"/>
                      <a:pt x="90" y="41"/>
                      <a:pt x="90" y="41"/>
                    </a:cubicBezTo>
                    <a:cubicBezTo>
                      <a:pt x="89" y="39"/>
                      <a:pt x="88" y="36"/>
                      <a:pt x="87" y="34"/>
                    </a:cubicBezTo>
                    <a:cubicBezTo>
                      <a:pt x="94" y="26"/>
                      <a:pt x="94" y="26"/>
                      <a:pt x="94" y="26"/>
                    </a:cubicBezTo>
                    <a:cubicBezTo>
                      <a:pt x="86" y="15"/>
                      <a:pt x="86" y="15"/>
                      <a:pt x="86" y="15"/>
                    </a:cubicBezTo>
                    <a:cubicBezTo>
                      <a:pt x="77" y="20"/>
                      <a:pt x="77" y="20"/>
                      <a:pt x="77" y="20"/>
                    </a:cubicBezTo>
                    <a:cubicBezTo>
                      <a:pt x="75" y="18"/>
                      <a:pt x="73" y="16"/>
                      <a:pt x="70" y="15"/>
                    </a:cubicBezTo>
                    <a:cubicBezTo>
                      <a:pt x="72" y="5"/>
                      <a:pt x="72" y="5"/>
                      <a:pt x="72" y="5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54" y="9"/>
                      <a:pt x="54" y="9"/>
                      <a:pt x="54" y="9"/>
                    </a:cubicBezTo>
                    <a:cubicBezTo>
                      <a:pt x="53" y="9"/>
                      <a:pt x="51" y="9"/>
                      <a:pt x="50" y="9"/>
                    </a:cubicBezTo>
                    <a:cubicBezTo>
                      <a:pt x="49" y="9"/>
                      <a:pt x="47" y="9"/>
                      <a:pt x="46" y="9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28" y="5"/>
                      <a:pt x="28" y="5"/>
                      <a:pt x="28" y="5"/>
                    </a:cubicBezTo>
                    <a:cubicBezTo>
                      <a:pt x="29" y="15"/>
                      <a:pt x="29" y="15"/>
                      <a:pt x="29" y="15"/>
                    </a:cubicBezTo>
                    <a:cubicBezTo>
                      <a:pt x="27" y="16"/>
                      <a:pt x="25" y="18"/>
                      <a:pt x="23" y="20"/>
                    </a:cubicBezTo>
                    <a:cubicBezTo>
                      <a:pt x="13" y="15"/>
                      <a:pt x="13" y="15"/>
                      <a:pt x="13" y="15"/>
                    </a:cubicBezTo>
                    <a:cubicBezTo>
                      <a:pt x="6" y="26"/>
                      <a:pt x="6" y="26"/>
                      <a:pt x="6" y="26"/>
                    </a:cubicBezTo>
                    <a:cubicBezTo>
                      <a:pt x="13" y="34"/>
                      <a:pt x="13" y="34"/>
                      <a:pt x="13" y="34"/>
                    </a:cubicBezTo>
                    <a:cubicBezTo>
                      <a:pt x="11" y="36"/>
                      <a:pt x="11" y="39"/>
                      <a:pt x="10" y="41"/>
                    </a:cubicBezTo>
                    <a:cubicBezTo>
                      <a:pt x="0" y="43"/>
                      <a:pt x="0" y="43"/>
                      <a:pt x="0" y="43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10" y="59"/>
                      <a:pt x="10" y="59"/>
                      <a:pt x="10" y="59"/>
                    </a:cubicBezTo>
                    <a:cubicBezTo>
                      <a:pt x="11" y="61"/>
                      <a:pt x="11" y="64"/>
                      <a:pt x="13" y="66"/>
                    </a:cubicBezTo>
                    <a:cubicBezTo>
                      <a:pt x="6" y="74"/>
                      <a:pt x="6" y="74"/>
                      <a:pt x="6" y="74"/>
                    </a:cubicBezTo>
                    <a:cubicBezTo>
                      <a:pt x="13" y="85"/>
                      <a:pt x="13" y="85"/>
                      <a:pt x="13" y="85"/>
                    </a:cubicBezTo>
                    <a:cubicBezTo>
                      <a:pt x="23" y="80"/>
                      <a:pt x="23" y="80"/>
                      <a:pt x="23" y="80"/>
                    </a:cubicBezTo>
                    <a:cubicBezTo>
                      <a:pt x="25" y="82"/>
                      <a:pt x="27" y="84"/>
                      <a:pt x="29" y="85"/>
                    </a:cubicBezTo>
                    <a:cubicBezTo>
                      <a:pt x="28" y="95"/>
                      <a:pt x="28" y="95"/>
                      <a:pt x="28" y="95"/>
                    </a:cubicBezTo>
                    <a:cubicBezTo>
                      <a:pt x="41" y="100"/>
                      <a:pt x="41" y="100"/>
                      <a:pt x="41" y="100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7" y="91"/>
                      <a:pt x="49" y="91"/>
                      <a:pt x="50" y="91"/>
                    </a:cubicBezTo>
                    <a:cubicBezTo>
                      <a:pt x="51" y="91"/>
                      <a:pt x="53" y="91"/>
                      <a:pt x="54" y="91"/>
                    </a:cubicBezTo>
                    <a:cubicBezTo>
                      <a:pt x="59" y="99"/>
                      <a:pt x="59" y="99"/>
                      <a:pt x="59" y="99"/>
                    </a:cubicBezTo>
                    <a:cubicBezTo>
                      <a:pt x="72" y="95"/>
                      <a:pt x="72" y="95"/>
                      <a:pt x="72" y="95"/>
                    </a:cubicBezTo>
                    <a:cubicBezTo>
                      <a:pt x="71" y="85"/>
                      <a:pt x="71" y="85"/>
                      <a:pt x="71" y="85"/>
                    </a:cubicBezTo>
                    <a:cubicBezTo>
                      <a:pt x="73" y="84"/>
                      <a:pt x="75" y="82"/>
                      <a:pt x="77" y="80"/>
                    </a:cubicBezTo>
                    <a:cubicBezTo>
                      <a:pt x="86" y="85"/>
                      <a:pt x="86" y="85"/>
                      <a:pt x="86" y="85"/>
                    </a:cubicBezTo>
                    <a:cubicBezTo>
                      <a:pt x="94" y="74"/>
                      <a:pt x="94" y="74"/>
                      <a:pt x="94" y="74"/>
                    </a:cubicBezTo>
                    <a:cubicBezTo>
                      <a:pt x="87" y="66"/>
                      <a:pt x="87" y="66"/>
                      <a:pt x="87" y="66"/>
                    </a:cubicBezTo>
                    <a:cubicBezTo>
                      <a:pt x="88" y="64"/>
                      <a:pt x="89" y="61"/>
                      <a:pt x="90" y="59"/>
                    </a:cubicBezTo>
                    <a:lnTo>
                      <a:pt x="100" y="57"/>
                    </a:lnTo>
                    <a:close/>
                    <a:moveTo>
                      <a:pt x="50" y="79"/>
                    </a:moveTo>
                    <a:cubicBezTo>
                      <a:pt x="34" y="79"/>
                      <a:pt x="21" y="66"/>
                      <a:pt x="21" y="50"/>
                    </a:cubicBezTo>
                    <a:cubicBezTo>
                      <a:pt x="21" y="34"/>
                      <a:pt x="34" y="21"/>
                      <a:pt x="50" y="21"/>
                    </a:cubicBezTo>
                    <a:cubicBezTo>
                      <a:pt x="66" y="21"/>
                      <a:pt x="79" y="34"/>
                      <a:pt x="79" y="50"/>
                    </a:cubicBezTo>
                    <a:cubicBezTo>
                      <a:pt x="79" y="66"/>
                      <a:pt x="66" y="79"/>
                      <a:pt x="50" y="79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 sz="2400">
                  <a:latin typeface="Arial" panose="020b0604020202020204" pitchFamily="34" charset="0"/>
                  <a:ea typeface="造字工房尚雅体演示版常规体" pitchFamily="50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0" name="组合 9"/>
          <p:cNvGrpSpPr>
            <a:grpSpLocks noChangeAspect="1"/>
          </p:cNvGrpSpPr>
          <p:nvPr/>
        </p:nvGrpSpPr>
        <p:grpSpPr>
          <a:xfrm>
            <a:off x="3337945" y="3532093"/>
            <a:ext cx="2134803" cy="2396396"/>
            <a:chOff x="2503459" y="2855462"/>
            <a:chExt cx="1601102" cy="1797297"/>
          </a:xfrm>
        </p:grpSpPr>
        <p:sp>
          <p:nvSpPr>
            <p:cNvPr id="11" name="Freeform 13"/>
            <p:cNvSpPr/>
            <p:nvPr/>
          </p:nvSpPr>
          <p:spPr bwMode="auto">
            <a:xfrm>
              <a:off x="2503459" y="2855462"/>
              <a:ext cx="1601102" cy="1797297"/>
            </a:xfrm>
            <a:custGeom>
              <a:gdLst>
                <a:gd name="T0" fmla="*/ 1036 w 1102"/>
                <a:gd name="T1" fmla="*/ 975 h 1238"/>
                <a:gd name="T2" fmla="*/ 1102 w 1102"/>
                <a:gd name="T3" fmla="*/ 861 h 1238"/>
                <a:gd name="T4" fmla="*/ 1102 w 1102"/>
                <a:gd name="T5" fmla="*/ 377 h 1238"/>
                <a:gd name="T6" fmla="*/ 1036 w 1102"/>
                <a:gd name="T7" fmla="*/ 262 h 1238"/>
                <a:gd name="T8" fmla="*/ 617 w 1102"/>
                <a:gd name="T9" fmla="*/ 21 h 1238"/>
                <a:gd name="T10" fmla="*/ 485 w 1102"/>
                <a:gd name="T11" fmla="*/ 21 h 1238"/>
                <a:gd name="T12" fmla="*/ 66 w 1102"/>
                <a:gd name="T13" fmla="*/ 262 h 1238"/>
                <a:gd name="T14" fmla="*/ 0 w 1102"/>
                <a:gd name="T15" fmla="*/ 377 h 1238"/>
                <a:gd name="T16" fmla="*/ 0 w 1102"/>
                <a:gd name="T17" fmla="*/ 861 h 1238"/>
                <a:gd name="T18" fmla="*/ 66 w 1102"/>
                <a:gd name="T19" fmla="*/ 975 h 1238"/>
                <a:gd name="T20" fmla="*/ 485 w 1102"/>
                <a:gd name="T21" fmla="*/ 1217 h 1238"/>
                <a:gd name="T22" fmla="*/ 617 w 1102"/>
                <a:gd name="T23" fmla="*/ 1217 h 1238"/>
                <a:gd name="T24" fmla="*/ 1036 w 1102"/>
                <a:gd name="T25" fmla="*/ 975 h 123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02" h="1238">
                  <a:moveTo>
                    <a:pt x="1036" y="975"/>
                  </a:moveTo>
                  <a:cubicBezTo>
                    <a:pt x="1073" y="954"/>
                    <a:pt x="1102" y="903"/>
                    <a:pt x="1102" y="861"/>
                  </a:cubicBezTo>
                  <a:cubicBezTo>
                    <a:pt x="1102" y="377"/>
                    <a:pt x="1102" y="377"/>
                    <a:pt x="1102" y="377"/>
                  </a:cubicBezTo>
                  <a:cubicBezTo>
                    <a:pt x="1102" y="335"/>
                    <a:pt x="1073" y="283"/>
                    <a:pt x="1036" y="262"/>
                  </a:cubicBezTo>
                  <a:cubicBezTo>
                    <a:pt x="617" y="21"/>
                    <a:pt x="617" y="21"/>
                    <a:pt x="617" y="21"/>
                  </a:cubicBezTo>
                  <a:cubicBezTo>
                    <a:pt x="581" y="0"/>
                    <a:pt x="521" y="0"/>
                    <a:pt x="485" y="21"/>
                  </a:cubicBezTo>
                  <a:cubicBezTo>
                    <a:pt x="66" y="262"/>
                    <a:pt x="66" y="262"/>
                    <a:pt x="66" y="262"/>
                  </a:cubicBezTo>
                  <a:cubicBezTo>
                    <a:pt x="30" y="283"/>
                    <a:pt x="0" y="335"/>
                    <a:pt x="0" y="377"/>
                  </a:cubicBezTo>
                  <a:cubicBezTo>
                    <a:pt x="0" y="861"/>
                    <a:pt x="0" y="861"/>
                    <a:pt x="0" y="861"/>
                  </a:cubicBezTo>
                  <a:cubicBezTo>
                    <a:pt x="0" y="903"/>
                    <a:pt x="30" y="954"/>
                    <a:pt x="66" y="975"/>
                  </a:cubicBezTo>
                  <a:cubicBezTo>
                    <a:pt x="485" y="1217"/>
                    <a:pt x="485" y="1217"/>
                    <a:pt x="485" y="1217"/>
                  </a:cubicBezTo>
                  <a:cubicBezTo>
                    <a:pt x="521" y="1238"/>
                    <a:pt x="581" y="1238"/>
                    <a:pt x="617" y="1217"/>
                  </a:cubicBezTo>
                  <a:lnTo>
                    <a:pt x="1036" y="975"/>
                  </a:lnTo>
                  <a:close/>
                </a:path>
              </a:pathLst>
            </a:custGeom>
            <a:solidFill>
              <a:srgbClr val="B28F50"/>
            </a:solidFill>
            <a:ln w="28575" cap="flat">
              <a:noFill/>
              <a:prstDash val="solid"/>
              <a:miter lim="800000"/>
            </a:ln>
            <a:effectLst>
              <a:outerShdw blurRad="203200" dist="101600" dir="2700000" algn="tl" rotWithShape="0">
                <a:prstClr val="black">
                  <a:alpha val="28000"/>
                </a:prstClr>
              </a:outerShdw>
            </a:effectLst>
          </p:spPr>
          <p:txBody>
            <a:bodyPr lIns="91440" tIns="45720" rIns="91440" bIns="45720"/>
            <a:lstStyle/>
            <a:p>
              <a:pPr>
                <a:defRPr/>
              </a:pPr>
              <a:endParaRPr lang="zh-CN" altLang="en-US" sz="2400"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  <p:grpSp>
          <p:nvGrpSpPr>
            <p:cNvPr id="12" name="组合 11"/>
            <p:cNvGrpSpPr>
              <a:grpSpLocks noChangeAspect="1"/>
            </p:cNvGrpSpPr>
            <p:nvPr/>
          </p:nvGrpSpPr>
          <p:grpSpPr>
            <a:xfrm>
              <a:off x="2833095" y="3313800"/>
              <a:ext cx="949273" cy="812752"/>
              <a:chOff x="2162176" y="-104775"/>
              <a:chExt cx="1655763" cy="1417638"/>
            </a:xfrm>
            <a:solidFill>
              <a:schemeClr val="bg1"/>
            </a:solidFill>
          </p:grpSpPr>
          <p:sp>
            <p:nvSpPr>
              <p:cNvPr id="13" name="Freeform 3767"/>
              <p:cNvSpPr/>
              <p:nvPr/>
            </p:nvSpPr>
            <p:spPr bwMode="auto">
              <a:xfrm>
                <a:off x="2311401" y="104775"/>
                <a:ext cx="1370013" cy="1208088"/>
              </a:xfrm>
              <a:custGeom>
                <a:gdLst>
                  <a:gd name="T0" fmla="*/ 231 w 431"/>
                  <a:gd name="T1" fmla="*/ 6 h 380"/>
                  <a:gd name="T2" fmla="*/ 190 w 431"/>
                  <a:gd name="T3" fmla="*/ 7 h 380"/>
                  <a:gd name="T4" fmla="*/ 20 w 431"/>
                  <a:gd name="T5" fmla="*/ 106 h 380"/>
                  <a:gd name="T6" fmla="*/ 0 w 431"/>
                  <a:gd name="T7" fmla="*/ 142 h 380"/>
                  <a:gd name="T8" fmla="*/ 0 w 431"/>
                  <a:gd name="T9" fmla="*/ 357 h 380"/>
                  <a:gd name="T10" fmla="*/ 24 w 431"/>
                  <a:gd name="T11" fmla="*/ 380 h 380"/>
                  <a:gd name="T12" fmla="*/ 124 w 431"/>
                  <a:gd name="T13" fmla="*/ 380 h 380"/>
                  <a:gd name="T14" fmla="*/ 148 w 431"/>
                  <a:gd name="T15" fmla="*/ 357 h 380"/>
                  <a:gd name="T16" fmla="*/ 148 w 431"/>
                  <a:gd name="T17" fmla="*/ 258 h 380"/>
                  <a:gd name="T18" fmla="*/ 171 w 431"/>
                  <a:gd name="T19" fmla="*/ 235 h 380"/>
                  <a:gd name="T20" fmla="*/ 260 w 431"/>
                  <a:gd name="T21" fmla="*/ 235 h 380"/>
                  <a:gd name="T22" fmla="*/ 283 w 431"/>
                  <a:gd name="T23" fmla="*/ 258 h 380"/>
                  <a:gd name="T24" fmla="*/ 283 w 431"/>
                  <a:gd name="T25" fmla="*/ 357 h 380"/>
                  <a:gd name="T26" fmla="*/ 307 w 431"/>
                  <a:gd name="T27" fmla="*/ 380 h 380"/>
                  <a:gd name="T28" fmla="*/ 407 w 431"/>
                  <a:gd name="T29" fmla="*/ 380 h 380"/>
                  <a:gd name="T30" fmla="*/ 431 w 431"/>
                  <a:gd name="T31" fmla="*/ 357 h 380"/>
                  <a:gd name="T32" fmla="*/ 431 w 431"/>
                  <a:gd name="T33" fmla="*/ 142 h 380"/>
                  <a:gd name="T34" fmla="*/ 410 w 431"/>
                  <a:gd name="T35" fmla="*/ 107 h 380"/>
                  <a:gd name="T36" fmla="*/ 231 w 431"/>
                  <a:gd name="T37" fmla="*/ 6 h 38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31" h="380">
                    <a:moveTo>
                      <a:pt x="231" y="6"/>
                    </a:moveTo>
                    <a:cubicBezTo>
                      <a:pt x="220" y="0"/>
                      <a:pt x="201" y="0"/>
                      <a:pt x="190" y="7"/>
                    </a:cubicBezTo>
                    <a:cubicBezTo>
                      <a:pt x="20" y="106"/>
                      <a:pt x="20" y="106"/>
                      <a:pt x="20" y="106"/>
                    </a:cubicBezTo>
                    <a:cubicBezTo>
                      <a:pt x="9" y="113"/>
                      <a:pt x="0" y="129"/>
                      <a:pt x="0" y="142"/>
                    </a:cubicBezTo>
                    <a:cubicBezTo>
                      <a:pt x="0" y="357"/>
                      <a:pt x="0" y="357"/>
                      <a:pt x="0" y="357"/>
                    </a:cubicBezTo>
                    <a:cubicBezTo>
                      <a:pt x="0" y="370"/>
                      <a:pt x="10" y="380"/>
                      <a:pt x="24" y="380"/>
                    </a:cubicBezTo>
                    <a:cubicBezTo>
                      <a:pt x="124" y="380"/>
                      <a:pt x="124" y="380"/>
                      <a:pt x="124" y="380"/>
                    </a:cubicBezTo>
                    <a:cubicBezTo>
                      <a:pt x="137" y="380"/>
                      <a:pt x="148" y="370"/>
                      <a:pt x="148" y="357"/>
                    </a:cubicBezTo>
                    <a:cubicBezTo>
                      <a:pt x="148" y="258"/>
                      <a:pt x="148" y="258"/>
                      <a:pt x="148" y="258"/>
                    </a:cubicBezTo>
                    <a:cubicBezTo>
                      <a:pt x="148" y="245"/>
                      <a:pt x="158" y="235"/>
                      <a:pt x="171" y="235"/>
                    </a:cubicBezTo>
                    <a:cubicBezTo>
                      <a:pt x="260" y="235"/>
                      <a:pt x="260" y="235"/>
                      <a:pt x="260" y="235"/>
                    </a:cubicBezTo>
                    <a:cubicBezTo>
                      <a:pt x="273" y="235"/>
                      <a:pt x="283" y="245"/>
                      <a:pt x="283" y="258"/>
                    </a:cubicBezTo>
                    <a:cubicBezTo>
                      <a:pt x="283" y="357"/>
                      <a:pt x="283" y="357"/>
                      <a:pt x="283" y="357"/>
                    </a:cubicBezTo>
                    <a:cubicBezTo>
                      <a:pt x="283" y="370"/>
                      <a:pt x="294" y="380"/>
                      <a:pt x="307" y="380"/>
                    </a:cubicBezTo>
                    <a:cubicBezTo>
                      <a:pt x="407" y="380"/>
                      <a:pt x="407" y="380"/>
                      <a:pt x="407" y="380"/>
                    </a:cubicBezTo>
                    <a:cubicBezTo>
                      <a:pt x="420" y="380"/>
                      <a:pt x="431" y="370"/>
                      <a:pt x="431" y="357"/>
                    </a:cubicBezTo>
                    <a:cubicBezTo>
                      <a:pt x="431" y="142"/>
                      <a:pt x="431" y="142"/>
                      <a:pt x="431" y="142"/>
                    </a:cubicBezTo>
                    <a:cubicBezTo>
                      <a:pt x="431" y="129"/>
                      <a:pt x="422" y="113"/>
                      <a:pt x="410" y="107"/>
                    </a:cubicBezTo>
                    <a:lnTo>
                      <a:pt x="231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 sz="2400">
                  <a:solidFill>
                    <a:schemeClr val="bg1"/>
                  </a:solidFill>
                  <a:latin typeface="Arial" panose="020b0604020202020204" pitchFamily="34" charset="0"/>
                  <a:ea typeface="造字工房尚雅体演示版常规体" pitchFamily="50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4" name="Freeform 3768"/>
              <p:cNvSpPr/>
              <p:nvPr/>
            </p:nvSpPr>
            <p:spPr bwMode="auto">
              <a:xfrm>
                <a:off x="2162176" y="-104775"/>
                <a:ext cx="1655763" cy="552450"/>
              </a:xfrm>
              <a:custGeom>
                <a:gdLst>
                  <a:gd name="T0" fmla="*/ 516 w 521"/>
                  <a:gd name="T1" fmla="*/ 165 h 174"/>
                  <a:gd name="T2" fmla="*/ 487 w 521"/>
                  <a:gd name="T3" fmla="*/ 167 h 174"/>
                  <a:gd name="T4" fmla="*/ 276 w 521"/>
                  <a:gd name="T5" fmla="*/ 45 h 174"/>
                  <a:gd name="T6" fmla="*/ 235 w 521"/>
                  <a:gd name="T7" fmla="*/ 45 h 174"/>
                  <a:gd name="T8" fmla="*/ 34 w 521"/>
                  <a:gd name="T9" fmla="*/ 167 h 174"/>
                  <a:gd name="T10" fmla="*/ 5 w 521"/>
                  <a:gd name="T11" fmla="*/ 165 h 174"/>
                  <a:gd name="T12" fmla="*/ 16 w 521"/>
                  <a:gd name="T13" fmla="*/ 138 h 174"/>
                  <a:gd name="T14" fmla="*/ 235 w 521"/>
                  <a:gd name="T15" fmla="*/ 7 h 174"/>
                  <a:gd name="T16" fmla="*/ 276 w 521"/>
                  <a:gd name="T17" fmla="*/ 6 h 174"/>
                  <a:gd name="T18" fmla="*/ 504 w 521"/>
                  <a:gd name="T19" fmla="*/ 139 h 174"/>
                  <a:gd name="T20" fmla="*/ 516 w 521"/>
                  <a:gd name="T21" fmla="*/ 165 h 17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21" h="174">
                    <a:moveTo>
                      <a:pt x="516" y="165"/>
                    </a:moveTo>
                    <a:cubicBezTo>
                      <a:pt x="512" y="173"/>
                      <a:pt x="499" y="174"/>
                      <a:pt x="487" y="167"/>
                    </a:cubicBezTo>
                    <a:cubicBezTo>
                      <a:pt x="276" y="45"/>
                      <a:pt x="276" y="45"/>
                      <a:pt x="276" y="45"/>
                    </a:cubicBezTo>
                    <a:cubicBezTo>
                      <a:pt x="265" y="38"/>
                      <a:pt x="247" y="38"/>
                      <a:pt x="235" y="45"/>
                    </a:cubicBezTo>
                    <a:cubicBezTo>
                      <a:pt x="34" y="167"/>
                      <a:pt x="34" y="167"/>
                      <a:pt x="34" y="167"/>
                    </a:cubicBezTo>
                    <a:cubicBezTo>
                      <a:pt x="22" y="174"/>
                      <a:pt x="9" y="173"/>
                      <a:pt x="5" y="165"/>
                    </a:cubicBezTo>
                    <a:cubicBezTo>
                      <a:pt x="0" y="157"/>
                      <a:pt x="5" y="145"/>
                      <a:pt x="16" y="138"/>
                    </a:cubicBezTo>
                    <a:cubicBezTo>
                      <a:pt x="235" y="7"/>
                      <a:pt x="235" y="7"/>
                      <a:pt x="235" y="7"/>
                    </a:cubicBezTo>
                    <a:cubicBezTo>
                      <a:pt x="246" y="0"/>
                      <a:pt x="265" y="0"/>
                      <a:pt x="276" y="6"/>
                    </a:cubicBezTo>
                    <a:cubicBezTo>
                      <a:pt x="504" y="139"/>
                      <a:pt x="504" y="139"/>
                      <a:pt x="504" y="139"/>
                    </a:cubicBezTo>
                    <a:cubicBezTo>
                      <a:pt x="515" y="145"/>
                      <a:pt x="521" y="157"/>
                      <a:pt x="516" y="16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 sz="2400">
                  <a:solidFill>
                    <a:schemeClr val="bg1"/>
                  </a:solidFill>
                  <a:latin typeface="Arial" panose="020b0604020202020204" pitchFamily="34" charset="0"/>
                  <a:ea typeface="造字工房尚雅体演示版常规体" pitchFamily="50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5" name="组合 14"/>
          <p:cNvGrpSpPr>
            <a:grpSpLocks noChangeAspect="1"/>
          </p:cNvGrpSpPr>
          <p:nvPr/>
        </p:nvGrpSpPr>
        <p:grpSpPr>
          <a:xfrm>
            <a:off x="1147021" y="3532093"/>
            <a:ext cx="2134803" cy="2396396"/>
            <a:chOff x="860266" y="2855462"/>
            <a:chExt cx="1601102" cy="1797297"/>
          </a:xfrm>
        </p:grpSpPr>
        <p:sp>
          <p:nvSpPr>
            <p:cNvPr id="16" name="Freeform 13"/>
            <p:cNvSpPr/>
            <p:nvPr/>
          </p:nvSpPr>
          <p:spPr bwMode="auto">
            <a:xfrm>
              <a:off x="860266" y="2855462"/>
              <a:ext cx="1601102" cy="1797297"/>
            </a:xfrm>
            <a:custGeom>
              <a:gdLst>
                <a:gd name="T0" fmla="*/ 1036 w 1102"/>
                <a:gd name="T1" fmla="*/ 975 h 1238"/>
                <a:gd name="T2" fmla="*/ 1102 w 1102"/>
                <a:gd name="T3" fmla="*/ 861 h 1238"/>
                <a:gd name="T4" fmla="*/ 1102 w 1102"/>
                <a:gd name="T5" fmla="*/ 377 h 1238"/>
                <a:gd name="T6" fmla="*/ 1036 w 1102"/>
                <a:gd name="T7" fmla="*/ 262 h 1238"/>
                <a:gd name="T8" fmla="*/ 617 w 1102"/>
                <a:gd name="T9" fmla="*/ 21 h 1238"/>
                <a:gd name="T10" fmla="*/ 485 w 1102"/>
                <a:gd name="T11" fmla="*/ 21 h 1238"/>
                <a:gd name="T12" fmla="*/ 66 w 1102"/>
                <a:gd name="T13" fmla="*/ 262 h 1238"/>
                <a:gd name="T14" fmla="*/ 0 w 1102"/>
                <a:gd name="T15" fmla="*/ 377 h 1238"/>
                <a:gd name="T16" fmla="*/ 0 w 1102"/>
                <a:gd name="T17" fmla="*/ 861 h 1238"/>
                <a:gd name="T18" fmla="*/ 66 w 1102"/>
                <a:gd name="T19" fmla="*/ 975 h 1238"/>
                <a:gd name="T20" fmla="*/ 485 w 1102"/>
                <a:gd name="T21" fmla="*/ 1217 h 1238"/>
                <a:gd name="T22" fmla="*/ 617 w 1102"/>
                <a:gd name="T23" fmla="*/ 1217 h 1238"/>
                <a:gd name="T24" fmla="*/ 1036 w 1102"/>
                <a:gd name="T25" fmla="*/ 975 h 123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02" h="1238">
                  <a:moveTo>
                    <a:pt x="1036" y="975"/>
                  </a:moveTo>
                  <a:cubicBezTo>
                    <a:pt x="1073" y="954"/>
                    <a:pt x="1102" y="903"/>
                    <a:pt x="1102" y="861"/>
                  </a:cubicBezTo>
                  <a:cubicBezTo>
                    <a:pt x="1102" y="377"/>
                    <a:pt x="1102" y="377"/>
                    <a:pt x="1102" y="377"/>
                  </a:cubicBezTo>
                  <a:cubicBezTo>
                    <a:pt x="1102" y="335"/>
                    <a:pt x="1073" y="283"/>
                    <a:pt x="1036" y="262"/>
                  </a:cubicBezTo>
                  <a:cubicBezTo>
                    <a:pt x="617" y="21"/>
                    <a:pt x="617" y="21"/>
                    <a:pt x="617" y="21"/>
                  </a:cubicBezTo>
                  <a:cubicBezTo>
                    <a:pt x="581" y="0"/>
                    <a:pt x="521" y="0"/>
                    <a:pt x="485" y="21"/>
                  </a:cubicBezTo>
                  <a:cubicBezTo>
                    <a:pt x="66" y="262"/>
                    <a:pt x="66" y="262"/>
                    <a:pt x="66" y="262"/>
                  </a:cubicBezTo>
                  <a:cubicBezTo>
                    <a:pt x="30" y="283"/>
                    <a:pt x="0" y="335"/>
                    <a:pt x="0" y="377"/>
                  </a:cubicBezTo>
                  <a:cubicBezTo>
                    <a:pt x="0" y="861"/>
                    <a:pt x="0" y="861"/>
                    <a:pt x="0" y="861"/>
                  </a:cubicBezTo>
                  <a:cubicBezTo>
                    <a:pt x="0" y="903"/>
                    <a:pt x="30" y="954"/>
                    <a:pt x="66" y="975"/>
                  </a:cubicBezTo>
                  <a:cubicBezTo>
                    <a:pt x="485" y="1217"/>
                    <a:pt x="485" y="1217"/>
                    <a:pt x="485" y="1217"/>
                  </a:cubicBezTo>
                  <a:cubicBezTo>
                    <a:pt x="521" y="1238"/>
                    <a:pt x="581" y="1238"/>
                    <a:pt x="617" y="1217"/>
                  </a:cubicBezTo>
                  <a:lnTo>
                    <a:pt x="1036" y="975"/>
                  </a:lnTo>
                  <a:close/>
                </a:path>
              </a:pathLst>
            </a:custGeom>
            <a:solidFill>
              <a:srgbClr val="B28F50"/>
            </a:solidFill>
            <a:ln w="28575">
              <a:noFill/>
            </a:ln>
            <a:effectLst>
              <a:outerShdw blurRad="203200" dist="101600" dir="2700000" algn="t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anchor="ctr"/>
            <a:lstStyle/>
            <a:p>
              <a:pPr algn="ctr">
                <a:defRPr/>
              </a:pPr>
              <a:endParaRPr lang="zh-CN" altLang="en-US" sz="2400"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  <p:sp>
          <p:nvSpPr>
            <p:cNvPr id="17" name="Freeform 43"/>
            <p:cNvSpPr>
              <a:spLocks noEditPoints="1"/>
            </p:cNvSpPr>
            <p:nvPr/>
          </p:nvSpPr>
          <p:spPr bwMode="auto">
            <a:xfrm>
              <a:off x="1196579" y="3348038"/>
              <a:ext cx="906065" cy="812006"/>
            </a:xfrm>
            <a:custGeom>
              <a:gdLst>
                <a:gd name="T0" fmla="*/ 843406 w 116"/>
                <a:gd name="T1" fmla="*/ 729393 h 104"/>
                <a:gd name="T2" fmla="*/ 676807 w 116"/>
                <a:gd name="T3" fmla="*/ 864851 h 104"/>
                <a:gd name="T4" fmla="*/ 1155778 w 116"/>
                <a:gd name="T5" fmla="*/ 1083669 h 104"/>
                <a:gd name="T6" fmla="*/ 1207840 w 116"/>
                <a:gd name="T7" fmla="*/ 885691 h 104"/>
                <a:gd name="T8" fmla="*/ 843406 w 116"/>
                <a:gd name="T9" fmla="*/ 729393 h 104"/>
                <a:gd name="T10" fmla="*/ 1155778 w 116"/>
                <a:gd name="T11" fmla="*/ 20840 h 104"/>
                <a:gd name="T12" fmla="*/ 676807 w 116"/>
                <a:gd name="T13" fmla="*/ 250077 h 104"/>
                <a:gd name="T14" fmla="*/ 801756 w 116"/>
                <a:gd name="T15" fmla="*/ 333437 h 104"/>
                <a:gd name="T16" fmla="*/ 0 w 116"/>
                <a:gd name="T17" fmla="*/ 864851 h 104"/>
                <a:gd name="T18" fmla="*/ 31237 w 116"/>
                <a:gd name="T19" fmla="*/ 1062829 h 104"/>
                <a:gd name="T20" fmla="*/ 968354 w 116"/>
                <a:gd name="T21" fmla="*/ 458475 h 104"/>
                <a:gd name="T22" fmla="*/ 1103716 w 116"/>
                <a:gd name="T23" fmla="*/ 541835 h 104"/>
                <a:gd name="T24" fmla="*/ 1155778 w 116"/>
                <a:gd name="T25" fmla="*/ 20840 h 104"/>
                <a:gd name="T26" fmla="*/ 72887 w 116"/>
                <a:gd name="T27" fmla="*/ 0 h 104"/>
                <a:gd name="T28" fmla="*/ 114537 w 116"/>
                <a:gd name="T29" fmla="*/ 531415 h 104"/>
                <a:gd name="T30" fmla="*/ 249898 w 116"/>
                <a:gd name="T31" fmla="*/ 437636 h 104"/>
                <a:gd name="T32" fmla="*/ 374847 w 116"/>
                <a:gd name="T33" fmla="*/ 604354 h 104"/>
                <a:gd name="T34" fmla="*/ 541446 w 116"/>
                <a:gd name="T35" fmla="*/ 489735 h 104"/>
                <a:gd name="T36" fmla="*/ 416497 w 116"/>
                <a:gd name="T37" fmla="*/ 333437 h 104"/>
                <a:gd name="T38" fmla="*/ 551858 w 116"/>
                <a:gd name="T39" fmla="*/ 250077 h 104"/>
                <a:gd name="T40" fmla="*/ 72887 w 116"/>
                <a:gd name="T41" fmla="*/ 0 h 104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115" h="104">
                  <a:moveTo>
                    <a:pt x="81" y="70"/>
                  </a:moveTo>
                  <a:cubicBezTo>
                    <a:pt x="76" y="75"/>
                    <a:pt x="70" y="79"/>
                    <a:pt x="65" y="83"/>
                  </a:cubicBezTo>
                  <a:cubicBezTo>
                    <a:pt x="88" y="99"/>
                    <a:pt x="110" y="104"/>
                    <a:pt x="111" y="104"/>
                  </a:cubicBezTo>
                  <a:cubicBezTo>
                    <a:pt x="116" y="85"/>
                    <a:pt x="116" y="85"/>
                    <a:pt x="116" y="85"/>
                  </a:cubicBezTo>
                  <a:cubicBezTo>
                    <a:pt x="115" y="85"/>
                    <a:pt x="100" y="81"/>
                    <a:pt x="81" y="70"/>
                  </a:cubicBezTo>
                  <a:moveTo>
                    <a:pt x="111" y="2"/>
                  </a:moveTo>
                  <a:cubicBezTo>
                    <a:pt x="65" y="24"/>
                    <a:pt x="65" y="24"/>
                    <a:pt x="65" y="24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49" y="72"/>
                    <a:pt x="0" y="83"/>
                    <a:pt x="0" y="83"/>
                  </a:cubicBezTo>
                  <a:cubicBezTo>
                    <a:pt x="3" y="102"/>
                    <a:pt x="3" y="102"/>
                    <a:pt x="3" y="102"/>
                  </a:cubicBezTo>
                  <a:cubicBezTo>
                    <a:pt x="6" y="102"/>
                    <a:pt x="60" y="90"/>
                    <a:pt x="93" y="44"/>
                  </a:cubicBezTo>
                  <a:cubicBezTo>
                    <a:pt x="106" y="52"/>
                    <a:pt x="106" y="52"/>
                    <a:pt x="106" y="52"/>
                  </a:cubicBezTo>
                  <a:cubicBezTo>
                    <a:pt x="111" y="2"/>
                    <a:pt x="111" y="2"/>
                    <a:pt x="111" y="2"/>
                  </a:cubicBezTo>
                  <a:moveTo>
                    <a:pt x="7" y="0"/>
                  </a:moveTo>
                  <a:cubicBezTo>
                    <a:pt x="11" y="51"/>
                    <a:pt x="11" y="51"/>
                    <a:pt x="11" y="51"/>
                  </a:cubicBezTo>
                  <a:cubicBezTo>
                    <a:pt x="24" y="42"/>
                    <a:pt x="24" y="42"/>
                    <a:pt x="24" y="42"/>
                  </a:cubicBezTo>
                  <a:cubicBezTo>
                    <a:pt x="28" y="48"/>
                    <a:pt x="32" y="54"/>
                    <a:pt x="36" y="58"/>
                  </a:cubicBezTo>
                  <a:cubicBezTo>
                    <a:pt x="41" y="55"/>
                    <a:pt x="47" y="51"/>
                    <a:pt x="52" y="47"/>
                  </a:cubicBezTo>
                  <a:cubicBezTo>
                    <a:pt x="48" y="42"/>
                    <a:pt x="44" y="37"/>
                    <a:pt x="40" y="32"/>
                  </a:cubicBezTo>
                  <a:cubicBezTo>
                    <a:pt x="53" y="24"/>
                    <a:pt x="53" y="24"/>
                    <a:pt x="53" y="24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7414281" y="1778844"/>
            <a:ext cx="4448830" cy="1062695"/>
            <a:chOff x="5274190" y="2217256"/>
            <a:chExt cx="4151596" cy="797021"/>
          </a:xfrm>
        </p:grpSpPr>
        <p:sp>
          <p:nvSpPr>
            <p:cNvPr id="19" name="TextBox 55"/>
            <p:cNvSpPr txBox="1"/>
            <p:nvPr/>
          </p:nvSpPr>
          <p:spPr>
            <a:xfrm>
              <a:off x="5274190" y="2217256"/>
              <a:ext cx="1225444" cy="323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200">
                  <a:solidFill>
                    <a:srgbClr val="B28F50"/>
                  </a:solidFill>
                  <a:latin typeface="Arial" panose="020b0604020202020204" pitchFamily="34" charset="0"/>
                  <a:ea typeface="造字工房尚雅体演示版常规体" pitchFamily="50" charset="-122"/>
                  <a:sym typeface="Arial" panose="020b0604020202020204" pitchFamily="34" charset="0"/>
                </a:rPr>
                <a:t>添加标题</a:t>
              </a:r>
              <a:endParaRPr lang="en-GB" sz="2200">
                <a:solidFill>
                  <a:srgbClr val="B28F50"/>
                </a:solidFill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  <p:sp>
          <p:nvSpPr>
            <p:cNvPr id="20" name="TextBox 56"/>
            <p:cNvSpPr txBox="1"/>
            <p:nvPr/>
          </p:nvSpPr>
          <p:spPr>
            <a:xfrm>
              <a:off x="5384480" y="2494904"/>
              <a:ext cx="4041306" cy="519373"/>
            </a:xfrm>
            <a:prstGeom prst="rect">
              <a:avLst/>
            </a:prstGeom>
            <a:noFill/>
          </p:spPr>
          <p:txBody>
            <a:bodyPr wrap="square" lIns="0" tIns="0" rtlCol="0" anchor="t">
              <a:spAutoFit/>
            </a:bodyPr>
            <a:lstStyle/>
            <a:p>
              <a:pPr defTabSz="913765">
                <a:lnSpc>
                  <a:spcPct val="150000"/>
                </a:lnSpc>
                <a:defRPr/>
              </a:pPr>
              <a:r>
                <a:rPr lang="zh-CN" altLang="en-US" sz="140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双击输入替换内容 </a:t>
              </a:r>
              <a:r>
                <a:rPr lang="zh-CN" altLang="en-US" sz="1400" smtClean="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双击</a:t>
              </a:r>
              <a:r>
                <a:rPr lang="zh-CN" altLang="en-US" sz="140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双击输入替换内容 </a:t>
              </a:r>
              <a:r>
                <a:rPr lang="zh-CN" altLang="en-US" sz="1400" smtClean="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双击</a:t>
              </a:r>
              <a:r>
                <a:rPr lang="zh-CN" altLang="en-US" sz="140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输入替换内容 </a:t>
              </a:r>
              <a:endParaRPr lang="zh-CN" altLang="en-US" sz="14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7414280" y="3274689"/>
            <a:ext cx="4463819" cy="1032582"/>
            <a:chOff x="5274190" y="2228598"/>
            <a:chExt cx="4165584" cy="774435"/>
          </a:xfrm>
        </p:grpSpPr>
        <p:sp>
          <p:nvSpPr>
            <p:cNvPr id="22" name="TextBox 58"/>
            <p:cNvSpPr txBox="1"/>
            <p:nvPr/>
          </p:nvSpPr>
          <p:spPr>
            <a:xfrm>
              <a:off x="5274190" y="2228598"/>
              <a:ext cx="1225444" cy="323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200">
                  <a:solidFill>
                    <a:srgbClr val="B28F50"/>
                  </a:solidFill>
                  <a:latin typeface="Arial" panose="020b0604020202020204" pitchFamily="34" charset="0"/>
                  <a:ea typeface="造字工房尚雅体演示版常规体" pitchFamily="50" charset="-122"/>
                  <a:sym typeface="Arial" panose="020b0604020202020204" pitchFamily="34" charset="0"/>
                </a:rPr>
                <a:t>添加标题</a:t>
              </a:r>
              <a:endParaRPr lang="en-GB" sz="2200">
                <a:solidFill>
                  <a:srgbClr val="B28F50"/>
                </a:solidFill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  <p:sp>
          <p:nvSpPr>
            <p:cNvPr id="23" name="TextBox 59"/>
            <p:cNvSpPr txBox="1"/>
            <p:nvPr/>
          </p:nvSpPr>
          <p:spPr>
            <a:xfrm>
              <a:off x="5398468" y="2483661"/>
              <a:ext cx="4041306" cy="519372"/>
            </a:xfrm>
            <a:prstGeom prst="rect">
              <a:avLst/>
            </a:prstGeom>
            <a:noFill/>
          </p:spPr>
          <p:txBody>
            <a:bodyPr wrap="square" lIns="0" tIns="0" rtlCol="0" anchor="t">
              <a:spAutoFit/>
            </a:bodyPr>
            <a:lstStyle/>
            <a:p>
              <a:pPr defTabSz="913765">
                <a:lnSpc>
                  <a:spcPct val="150000"/>
                </a:lnSpc>
                <a:defRPr/>
              </a:pPr>
              <a:r>
                <a:rPr lang="zh-CN" altLang="en-US" sz="140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双击输入替换内容 </a:t>
              </a:r>
              <a:r>
                <a:rPr lang="zh-CN" altLang="en-US" sz="1400" smtClean="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双击</a:t>
              </a:r>
              <a:r>
                <a:rPr lang="zh-CN" altLang="en-US" sz="140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双击输入替换内容 </a:t>
              </a:r>
              <a:r>
                <a:rPr lang="zh-CN" altLang="en-US" sz="1400" smtClean="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双击</a:t>
              </a:r>
              <a:r>
                <a:rPr lang="zh-CN" altLang="en-US" sz="140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输入替换内容 </a:t>
              </a:r>
              <a:endParaRPr lang="zh-CN" altLang="en-US" sz="14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7414284" y="4728201"/>
            <a:ext cx="4777716" cy="1046108"/>
            <a:chOff x="5274190" y="2218453"/>
            <a:chExt cx="4458509" cy="784581"/>
          </a:xfrm>
        </p:grpSpPr>
        <p:sp>
          <p:nvSpPr>
            <p:cNvPr id="25" name="TextBox 61"/>
            <p:cNvSpPr txBox="1"/>
            <p:nvPr/>
          </p:nvSpPr>
          <p:spPr>
            <a:xfrm>
              <a:off x="5274190" y="2218453"/>
              <a:ext cx="1225444" cy="323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200">
                  <a:solidFill>
                    <a:srgbClr val="B28F50"/>
                  </a:solidFill>
                  <a:latin typeface="Arial" panose="020b0604020202020204" pitchFamily="34" charset="0"/>
                  <a:ea typeface="造字工房尚雅体演示版常规体" pitchFamily="50" charset="-122"/>
                  <a:sym typeface="Arial" panose="020b0604020202020204" pitchFamily="34" charset="0"/>
                </a:rPr>
                <a:t>添加标题</a:t>
              </a:r>
              <a:endParaRPr lang="en-GB" sz="2200">
                <a:solidFill>
                  <a:srgbClr val="B28F50"/>
                </a:solidFill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  <p:sp>
          <p:nvSpPr>
            <p:cNvPr id="26" name="TextBox 62"/>
            <p:cNvSpPr txBox="1"/>
            <p:nvPr/>
          </p:nvSpPr>
          <p:spPr>
            <a:xfrm>
              <a:off x="5398468" y="2483661"/>
              <a:ext cx="4334231" cy="519373"/>
            </a:xfrm>
            <a:prstGeom prst="rect">
              <a:avLst/>
            </a:prstGeom>
            <a:noFill/>
          </p:spPr>
          <p:txBody>
            <a:bodyPr wrap="square" lIns="0" tIns="0" rtlCol="0" anchor="t">
              <a:spAutoFit/>
            </a:bodyPr>
            <a:lstStyle/>
            <a:p>
              <a:pPr defTabSz="913765">
                <a:lnSpc>
                  <a:spcPct val="150000"/>
                </a:lnSpc>
                <a:defRPr/>
              </a:pPr>
              <a:r>
                <a:rPr lang="zh-CN" altLang="en-US" sz="140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双击输入替换内容 </a:t>
              </a:r>
              <a:r>
                <a:rPr lang="zh-CN" altLang="en-US" sz="1400" smtClean="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双击</a:t>
              </a:r>
              <a:r>
                <a:rPr lang="zh-CN" altLang="en-US" sz="140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双击输入替换内容 </a:t>
              </a:r>
              <a:r>
                <a:rPr lang="zh-CN" altLang="en-US" sz="1400" smtClean="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双击</a:t>
              </a:r>
              <a:r>
                <a:rPr lang="zh-CN" altLang="en-US" sz="140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输入替换内容 </a:t>
              </a:r>
              <a:endParaRPr lang="zh-CN" altLang="en-US" sz="14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7" name="Freeform 13"/>
          <p:cNvSpPr/>
          <p:nvPr/>
        </p:nvSpPr>
        <p:spPr bwMode="auto">
          <a:xfrm>
            <a:off x="6336704" y="3364398"/>
            <a:ext cx="681840" cy="765391"/>
          </a:xfrm>
          <a:custGeom>
            <a:gdLst>
              <a:gd name="T0" fmla="*/ 1036 w 1102"/>
              <a:gd name="T1" fmla="*/ 975 h 1238"/>
              <a:gd name="T2" fmla="*/ 1102 w 1102"/>
              <a:gd name="T3" fmla="*/ 861 h 1238"/>
              <a:gd name="T4" fmla="*/ 1102 w 1102"/>
              <a:gd name="T5" fmla="*/ 377 h 1238"/>
              <a:gd name="T6" fmla="*/ 1036 w 1102"/>
              <a:gd name="T7" fmla="*/ 262 h 1238"/>
              <a:gd name="T8" fmla="*/ 617 w 1102"/>
              <a:gd name="T9" fmla="*/ 21 h 1238"/>
              <a:gd name="T10" fmla="*/ 485 w 1102"/>
              <a:gd name="T11" fmla="*/ 21 h 1238"/>
              <a:gd name="T12" fmla="*/ 66 w 1102"/>
              <a:gd name="T13" fmla="*/ 262 h 1238"/>
              <a:gd name="T14" fmla="*/ 0 w 1102"/>
              <a:gd name="T15" fmla="*/ 377 h 1238"/>
              <a:gd name="T16" fmla="*/ 0 w 1102"/>
              <a:gd name="T17" fmla="*/ 861 h 1238"/>
              <a:gd name="T18" fmla="*/ 66 w 1102"/>
              <a:gd name="T19" fmla="*/ 975 h 1238"/>
              <a:gd name="T20" fmla="*/ 485 w 1102"/>
              <a:gd name="T21" fmla="*/ 1217 h 1238"/>
              <a:gd name="T22" fmla="*/ 617 w 1102"/>
              <a:gd name="T23" fmla="*/ 1217 h 1238"/>
              <a:gd name="T24" fmla="*/ 1036 w 1102"/>
              <a:gd name="T25" fmla="*/ 975 h 1238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102" h="1238">
                <a:moveTo>
                  <a:pt x="1036" y="975"/>
                </a:moveTo>
                <a:cubicBezTo>
                  <a:pt x="1073" y="954"/>
                  <a:pt x="1102" y="903"/>
                  <a:pt x="1102" y="861"/>
                </a:cubicBezTo>
                <a:cubicBezTo>
                  <a:pt x="1102" y="377"/>
                  <a:pt x="1102" y="377"/>
                  <a:pt x="1102" y="377"/>
                </a:cubicBezTo>
                <a:cubicBezTo>
                  <a:pt x="1102" y="335"/>
                  <a:pt x="1073" y="283"/>
                  <a:pt x="1036" y="262"/>
                </a:cubicBezTo>
                <a:cubicBezTo>
                  <a:pt x="617" y="21"/>
                  <a:pt x="617" y="21"/>
                  <a:pt x="617" y="21"/>
                </a:cubicBezTo>
                <a:cubicBezTo>
                  <a:pt x="581" y="0"/>
                  <a:pt x="521" y="0"/>
                  <a:pt x="485" y="21"/>
                </a:cubicBezTo>
                <a:cubicBezTo>
                  <a:pt x="66" y="262"/>
                  <a:pt x="66" y="262"/>
                  <a:pt x="66" y="262"/>
                </a:cubicBezTo>
                <a:cubicBezTo>
                  <a:pt x="30" y="283"/>
                  <a:pt x="0" y="335"/>
                  <a:pt x="0" y="377"/>
                </a:cubicBezTo>
                <a:cubicBezTo>
                  <a:pt x="0" y="861"/>
                  <a:pt x="0" y="861"/>
                  <a:pt x="0" y="861"/>
                </a:cubicBezTo>
                <a:cubicBezTo>
                  <a:pt x="0" y="903"/>
                  <a:pt x="30" y="954"/>
                  <a:pt x="66" y="975"/>
                </a:cubicBezTo>
                <a:cubicBezTo>
                  <a:pt x="485" y="1217"/>
                  <a:pt x="485" y="1217"/>
                  <a:pt x="485" y="1217"/>
                </a:cubicBezTo>
                <a:cubicBezTo>
                  <a:pt x="521" y="1238"/>
                  <a:pt x="581" y="1238"/>
                  <a:pt x="617" y="1217"/>
                </a:cubicBezTo>
                <a:lnTo>
                  <a:pt x="1036" y="975"/>
                </a:lnTo>
                <a:close/>
              </a:path>
            </a:pathLst>
          </a:custGeom>
          <a:solidFill>
            <a:srgbClr val="B28F50"/>
          </a:solidFill>
          <a:ln w="28575">
            <a:solidFill>
              <a:srgbClr val="B28F50"/>
            </a:solidFill>
          </a:ln>
          <a:effectLst>
            <a:outerShdw blurRad="203200" dist="101600" dir="2700000" algn="tl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anchor="ctr"/>
          <a:lstStyle/>
          <a:p>
            <a:pPr algn="ctr">
              <a:defRPr/>
            </a:pPr>
            <a:r>
              <a:rPr lang="en-US" altLang="zh-CN" sz="3200">
                <a:solidFill>
                  <a:srgbClr val="303136"/>
                </a:solidFill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rPr>
              <a:t>02</a:t>
            </a:r>
            <a:endParaRPr lang="zh-CN" altLang="en-US" sz="3200">
              <a:solidFill>
                <a:srgbClr val="303136"/>
              </a:solidFill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sp>
        <p:nvSpPr>
          <p:cNvPr id="28" name="Freeform 13"/>
          <p:cNvSpPr/>
          <p:nvPr/>
        </p:nvSpPr>
        <p:spPr bwMode="auto">
          <a:xfrm>
            <a:off x="6336704" y="1861116"/>
            <a:ext cx="681840" cy="765391"/>
          </a:xfrm>
          <a:custGeom>
            <a:gdLst>
              <a:gd name="T0" fmla="*/ 1036 w 1102"/>
              <a:gd name="T1" fmla="*/ 975 h 1238"/>
              <a:gd name="T2" fmla="*/ 1102 w 1102"/>
              <a:gd name="T3" fmla="*/ 861 h 1238"/>
              <a:gd name="T4" fmla="*/ 1102 w 1102"/>
              <a:gd name="T5" fmla="*/ 377 h 1238"/>
              <a:gd name="T6" fmla="*/ 1036 w 1102"/>
              <a:gd name="T7" fmla="*/ 262 h 1238"/>
              <a:gd name="T8" fmla="*/ 617 w 1102"/>
              <a:gd name="T9" fmla="*/ 21 h 1238"/>
              <a:gd name="T10" fmla="*/ 485 w 1102"/>
              <a:gd name="T11" fmla="*/ 21 h 1238"/>
              <a:gd name="T12" fmla="*/ 66 w 1102"/>
              <a:gd name="T13" fmla="*/ 262 h 1238"/>
              <a:gd name="T14" fmla="*/ 0 w 1102"/>
              <a:gd name="T15" fmla="*/ 377 h 1238"/>
              <a:gd name="T16" fmla="*/ 0 w 1102"/>
              <a:gd name="T17" fmla="*/ 861 h 1238"/>
              <a:gd name="T18" fmla="*/ 66 w 1102"/>
              <a:gd name="T19" fmla="*/ 975 h 1238"/>
              <a:gd name="T20" fmla="*/ 485 w 1102"/>
              <a:gd name="T21" fmla="*/ 1217 h 1238"/>
              <a:gd name="T22" fmla="*/ 617 w 1102"/>
              <a:gd name="T23" fmla="*/ 1217 h 1238"/>
              <a:gd name="T24" fmla="*/ 1036 w 1102"/>
              <a:gd name="T25" fmla="*/ 975 h 1238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102" h="1238">
                <a:moveTo>
                  <a:pt x="1036" y="975"/>
                </a:moveTo>
                <a:cubicBezTo>
                  <a:pt x="1073" y="954"/>
                  <a:pt x="1102" y="903"/>
                  <a:pt x="1102" y="861"/>
                </a:cubicBezTo>
                <a:cubicBezTo>
                  <a:pt x="1102" y="377"/>
                  <a:pt x="1102" y="377"/>
                  <a:pt x="1102" y="377"/>
                </a:cubicBezTo>
                <a:cubicBezTo>
                  <a:pt x="1102" y="335"/>
                  <a:pt x="1073" y="283"/>
                  <a:pt x="1036" y="262"/>
                </a:cubicBezTo>
                <a:cubicBezTo>
                  <a:pt x="617" y="21"/>
                  <a:pt x="617" y="21"/>
                  <a:pt x="617" y="21"/>
                </a:cubicBezTo>
                <a:cubicBezTo>
                  <a:pt x="581" y="0"/>
                  <a:pt x="521" y="0"/>
                  <a:pt x="485" y="21"/>
                </a:cubicBezTo>
                <a:cubicBezTo>
                  <a:pt x="66" y="262"/>
                  <a:pt x="66" y="262"/>
                  <a:pt x="66" y="262"/>
                </a:cubicBezTo>
                <a:cubicBezTo>
                  <a:pt x="30" y="283"/>
                  <a:pt x="0" y="335"/>
                  <a:pt x="0" y="377"/>
                </a:cubicBezTo>
                <a:cubicBezTo>
                  <a:pt x="0" y="861"/>
                  <a:pt x="0" y="861"/>
                  <a:pt x="0" y="861"/>
                </a:cubicBezTo>
                <a:cubicBezTo>
                  <a:pt x="0" y="903"/>
                  <a:pt x="30" y="954"/>
                  <a:pt x="66" y="975"/>
                </a:cubicBezTo>
                <a:cubicBezTo>
                  <a:pt x="485" y="1217"/>
                  <a:pt x="485" y="1217"/>
                  <a:pt x="485" y="1217"/>
                </a:cubicBezTo>
                <a:cubicBezTo>
                  <a:pt x="521" y="1238"/>
                  <a:pt x="581" y="1238"/>
                  <a:pt x="617" y="1217"/>
                </a:cubicBezTo>
                <a:lnTo>
                  <a:pt x="1036" y="975"/>
                </a:lnTo>
                <a:close/>
              </a:path>
            </a:pathLst>
          </a:custGeom>
          <a:solidFill>
            <a:srgbClr val="B28F50"/>
          </a:solidFill>
          <a:ln w="28575">
            <a:solidFill>
              <a:srgbClr val="B28F50"/>
            </a:solidFill>
          </a:ln>
          <a:effectLst>
            <a:outerShdw blurRad="203200" dist="101600" dir="2700000" algn="tl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anchor="ctr"/>
          <a:lstStyle/>
          <a:p>
            <a:pPr algn="ctr">
              <a:defRPr/>
            </a:pPr>
            <a:r>
              <a:rPr lang="en-US" altLang="zh-CN" sz="3200">
                <a:solidFill>
                  <a:srgbClr val="303136"/>
                </a:solidFill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rPr>
              <a:t>01</a:t>
            </a:r>
            <a:endParaRPr lang="zh-CN" altLang="en-US" sz="3200">
              <a:solidFill>
                <a:srgbClr val="303136"/>
              </a:solidFill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slow" advClick="0" advTm="2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35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3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7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3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05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3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4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3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75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3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21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3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245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3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28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3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7" grpId="0" animBg="1"/>
      <p:bldP spid="2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solidFill>
          <a:srgbClr val="30313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72"/>
          </a:xfrm>
          <a:prstGeom prst="rect">
            <a:avLst/>
          </a:prstGeom>
          <a:solidFill>
            <a:srgbClr val="B28F50"/>
          </a:solidFill>
          <a:ln>
            <a:solidFill>
              <a:srgbClr val="B28F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04952" y="70319"/>
            <a:ext cx="3174373" cy="60939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705" b="1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sz="2800">
                <a:solidFill>
                  <a:srgbClr val="303136"/>
                </a:solidFill>
                <a:ea typeface="造字工房尚雅体演示版常规体" pitchFamily="50" charset="-122"/>
                <a:sym typeface="Arial" panose="020b0604020202020204" pitchFamily="34" charset="0"/>
              </a:rPr>
              <a:t>点击添加小标题</a:t>
            </a:r>
            <a:endParaRPr lang="zh-CN" altLang="en-US" sz="2800">
              <a:solidFill>
                <a:srgbClr val="303136"/>
              </a:solidFill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cxnSp>
        <p:nvCxnSpPr>
          <p:cNvPr id="4" name="直接连接符 3"/>
          <p:cNvCxnSpPr/>
          <p:nvPr/>
        </p:nvCxnSpPr>
        <p:spPr>
          <a:xfrm flipH="1">
            <a:off x="6734228" y="1659753"/>
            <a:ext cx="0" cy="4226744"/>
          </a:xfrm>
          <a:prstGeom prst="line">
            <a:avLst/>
          </a:prstGeom>
          <a:ln w="12700">
            <a:solidFill>
              <a:srgbClr val="B28F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圆角矩形 4"/>
          <p:cNvSpPr/>
          <p:nvPr/>
        </p:nvSpPr>
        <p:spPr>
          <a:xfrm>
            <a:off x="3408401" y="1988523"/>
            <a:ext cx="2877483" cy="314203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>
              <a:defRPr/>
            </a:pPr>
            <a:endParaRPr lang="zh-CN" altLang="en-US" sz="2135">
              <a:solidFill>
                <a:prstClr val="black">
                  <a:lumMod val="75000"/>
                  <a:lumOff val="25000"/>
                </a:prstClr>
              </a:solidFill>
              <a:latin typeface="Arial" panose="020b0604020202020204" pitchFamily="34" charset="0"/>
              <a:ea typeface="造字工房尚雅体演示版常规体" pitchFamily="50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3408403" y="1988523"/>
            <a:ext cx="2026139" cy="314203"/>
          </a:xfrm>
          <a:prstGeom prst="roundRect">
            <a:avLst>
              <a:gd name="adj" fmla="val 50000"/>
            </a:avLst>
          </a:prstGeom>
          <a:solidFill>
            <a:srgbClr val="B28F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>
              <a:defRPr/>
            </a:pPr>
            <a:endParaRPr lang="zh-CN" altLang="en-US" sz="2135">
              <a:solidFill>
                <a:prstClr val="black">
                  <a:lumMod val="75000"/>
                  <a:lumOff val="25000"/>
                </a:prstClr>
              </a:solidFill>
              <a:latin typeface="Arial" panose="020b0604020202020204" pitchFamily="34" charset="0"/>
              <a:ea typeface="造字工房尚雅体演示版常规体" pitchFamily="50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文本框 4"/>
          <p:cNvSpPr txBox="1"/>
          <p:nvPr/>
        </p:nvSpPr>
        <p:spPr>
          <a:xfrm>
            <a:off x="5413200" y="1963763"/>
            <a:ext cx="647528" cy="3270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3765">
              <a:lnSpc>
                <a:spcPct val="120000"/>
              </a:lnSpc>
              <a:defRPr/>
            </a:pPr>
            <a:r>
              <a:rPr lang="en-US" altLang="zh-CN" sz="140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ea typeface="造字工房尚雅体演示版常规体" pitchFamily="50" charset="-122"/>
                <a:cs typeface="+mn-ea"/>
                <a:sym typeface="Arial" panose="020b0604020202020204" pitchFamily="34" charset="0"/>
              </a:rPr>
              <a:t>70%</a:t>
            </a:r>
            <a:endParaRPr lang="zh-CN" altLang="en-US" sz="1400" baseline="-3000">
              <a:solidFill>
                <a:prstClr val="black">
                  <a:lumMod val="65000"/>
                  <a:lumOff val="35000"/>
                </a:prstClr>
              </a:solidFill>
              <a:latin typeface="Arial" panose="020b0604020202020204" pitchFamily="34" charset="0"/>
              <a:ea typeface="造字工房尚雅体演示版常规体" pitchFamily="50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3408401" y="2391193"/>
            <a:ext cx="2877483" cy="314201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>
              <a:defRPr/>
            </a:pPr>
            <a:endParaRPr lang="zh-CN" altLang="en-US" sz="2135">
              <a:solidFill>
                <a:prstClr val="black">
                  <a:lumMod val="75000"/>
                  <a:lumOff val="25000"/>
                </a:prstClr>
              </a:solidFill>
              <a:latin typeface="Arial" panose="020b0604020202020204" pitchFamily="34" charset="0"/>
              <a:ea typeface="造字工房尚雅体演示版常规体" pitchFamily="50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3408405" y="2390777"/>
            <a:ext cx="854396" cy="314201"/>
          </a:xfrm>
          <a:prstGeom prst="roundRect">
            <a:avLst>
              <a:gd name="adj" fmla="val 50000"/>
            </a:avLst>
          </a:prstGeom>
          <a:solidFill>
            <a:srgbClr val="B28F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>
              <a:defRPr/>
            </a:pPr>
            <a:endParaRPr lang="zh-CN" altLang="en-US" sz="2135">
              <a:solidFill>
                <a:prstClr val="black">
                  <a:lumMod val="75000"/>
                  <a:lumOff val="25000"/>
                </a:prstClr>
              </a:solidFill>
              <a:latin typeface="Arial" panose="020b0604020202020204" pitchFamily="34" charset="0"/>
              <a:ea typeface="造字工房尚雅体演示版常规体" pitchFamily="50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244160" y="2374827"/>
            <a:ext cx="647528" cy="3270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3765">
              <a:lnSpc>
                <a:spcPct val="120000"/>
              </a:lnSpc>
              <a:defRPr/>
            </a:pPr>
            <a:r>
              <a:rPr lang="en-US" altLang="zh-CN" sz="140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ea typeface="造字工房尚雅体演示版常规体" pitchFamily="50" charset="-122"/>
                <a:cs typeface="+mn-ea"/>
                <a:sym typeface="Arial" panose="020b0604020202020204" pitchFamily="34" charset="0"/>
              </a:rPr>
              <a:t>30%</a:t>
            </a:r>
            <a:endParaRPr lang="zh-CN" altLang="en-US" sz="1400" baseline="-3000">
              <a:solidFill>
                <a:prstClr val="black">
                  <a:lumMod val="65000"/>
                  <a:lumOff val="35000"/>
                </a:prstClr>
              </a:solidFill>
              <a:latin typeface="Arial" panose="020b0604020202020204" pitchFamily="34" charset="0"/>
              <a:ea typeface="造字工房尚雅体演示版常规体" pitchFamily="50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3420259" y="4183411"/>
            <a:ext cx="2877483" cy="314203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>
              <a:defRPr/>
            </a:pPr>
            <a:endParaRPr lang="zh-CN" altLang="en-US" sz="2135">
              <a:solidFill>
                <a:prstClr val="white"/>
              </a:solidFill>
              <a:latin typeface="Arial" panose="020b0604020202020204" pitchFamily="34" charset="0"/>
              <a:ea typeface="造字工房尚雅体演示版常规体" pitchFamily="50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3403408" y="4183411"/>
            <a:ext cx="1155168" cy="314203"/>
          </a:xfrm>
          <a:prstGeom prst="roundRect">
            <a:avLst>
              <a:gd name="adj" fmla="val 50000"/>
            </a:avLst>
          </a:prstGeom>
          <a:solidFill>
            <a:srgbClr val="B28F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>
              <a:defRPr/>
            </a:pPr>
            <a:endParaRPr lang="zh-CN" altLang="en-US" sz="2135">
              <a:solidFill>
                <a:prstClr val="white"/>
              </a:solidFill>
              <a:latin typeface="Arial" panose="020b0604020202020204" pitchFamily="34" charset="0"/>
              <a:ea typeface="造字工房尚雅体演示版常规体" pitchFamily="50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文本框 15"/>
          <p:cNvSpPr txBox="1"/>
          <p:nvPr/>
        </p:nvSpPr>
        <p:spPr>
          <a:xfrm>
            <a:off x="4532336" y="4145019"/>
            <a:ext cx="872361" cy="3270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3765">
              <a:lnSpc>
                <a:spcPct val="120000"/>
              </a:lnSpc>
              <a:defRPr/>
            </a:pPr>
            <a:r>
              <a:rPr lang="en-US" altLang="zh-CN" sz="1400">
                <a:solidFill>
                  <a:srgbClr val="333333"/>
                </a:solidFill>
                <a:latin typeface="Arial" panose="020b0604020202020204" pitchFamily="34" charset="0"/>
                <a:ea typeface="造字工房尚雅体演示版常规体" pitchFamily="50" charset="-122"/>
                <a:cs typeface="+mn-ea"/>
                <a:sym typeface="Arial" panose="020b0604020202020204" pitchFamily="34" charset="0"/>
              </a:rPr>
              <a:t>40%</a:t>
            </a:r>
            <a:endParaRPr lang="zh-CN" altLang="en-US" sz="1400" baseline="-3000">
              <a:solidFill>
                <a:srgbClr val="333333"/>
              </a:solidFill>
              <a:latin typeface="Arial" panose="020b0604020202020204" pitchFamily="34" charset="0"/>
              <a:ea typeface="造字工房尚雅体演示版常规体" pitchFamily="50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3417364" y="4574705"/>
            <a:ext cx="2877483" cy="314204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>
              <a:defRPr/>
            </a:pPr>
            <a:endParaRPr lang="zh-CN" altLang="en-US" sz="2135">
              <a:solidFill>
                <a:prstClr val="white"/>
              </a:solidFill>
              <a:latin typeface="Arial" panose="020b0604020202020204" pitchFamily="34" charset="0"/>
              <a:ea typeface="造字工房尚雅体演示版常规体" pitchFamily="50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3403413" y="4574741"/>
            <a:ext cx="2026139" cy="314204"/>
          </a:xfrm>
          <a:prstGeom prst="roundRect">
            <a:avLst>
              <a:gd name="adj" fmla="val 50000"/>
            </a:avLst>
          </a:prstGeom>
          <a:solidFill>
            <a:srgbClr val="B28F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>
              <a:defRPr/>
            </a:pPr>
            <a:endParaRPr lang="zh-CN" altLang="en-US" sz="2135">
              <a:solidFill>
                <a:prstClr val="white"/>
              </a:solidFill>
              <a:latin typeface="Arial" panose="020b0604020202020204" pitchFamily="34" charset="0"/>
              <a:ea typeface="造字工房尚雅体演示版常规体" pitchFamily="50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文本框 19"/>
          <p:cNvSpPr txBox="1"/>
          <p:nvPr/>
        </p:nvSpPr>
        <p:spPr>
          <a:xfrm>
            <a:off x="5404699" y="4537056"/>
            <a:ext cx="647528" cy="3270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3765">
              <a:lnSpc>
                <a:spcPct val="120000"/>
              </a:lnSpc>
              <a:defRPr/>
            </a:pPr>
            <a:r>
              <a:rPr lang="en-US" altLang="zh-CN" sz="1400">
                <a:solidFill>
                  <a:srgbClr val="333333"/>
                </a:solidFill>
                <a:latin typeface="Arial" panose="020b0604020202020204" pitchFamily="34" charset="0"/>
                <a:ea typeface="造字工房尚雅体演示版常规体" pitchFamily="50" charset="-122"/>
                <a:cs typeface="+mn-ea"/>
                <a:sym typeface="Arial" panose="020b0604020202020204" pitchFamily="34" charset="0"/>
              </a:rPr>
              <a:t>60%</a:t>
            </a:r>
            <a:endParaRPr lang="zh-CN" altLang="en-US" sz="1400" baseline="-3000">
              <a:solidFill>
                <a:srgbClr val="333333"/>
              </a:solidFill>
              <a:latin typeface="Arial" panose="020b0604020202020204" pitchFamily="34" charset="0"/>
              <a:ea typeface="造字工房尚雅体演示版常规体" pitchFamily="50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Freeform 288"/>
          <p:cNvSpPr/>
          <p:nvPr/>
        </p:nvSpPr>
        <p:spPr bwMode="auto">
          <a:xfrm>
            <a:off x="2240919" y="2682678"/>
            <a:ext cx="422252" cy="403541"/>
          </a:xfrm>
          <a:custGeom>
            <a:gdLst>
              <a:gd name="T0" fmla="*/ 45 w 45"/>
              <a:gd name="T1" fmla="*/ 17 h 43"/>
              <a:gd name="T2" fmla="*/ 17 w 45"/>
              <a:gd name="T3" fmla="*/ 43 h 43"/>
              <a:gd name="T4" fmla="*/ 0 w 45"/>
              <a:gd name="T5" fmla="*/ 26 h 43"/>
              <a:gd name="T6" fmla="*/ 29 w 45"/>
              <a:gd name="T7" fmla="*/ 0 h 43"/>
              <a:gd name="T8" fmla="*/ 45 w 45"/>
              <a:gd name="T9" fmla="*/ 17 h 43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5" h="43">
                <a:moveTo>
                  <a:pt x="45" y="17"/>
                </a:moveTo>
                <a:lnTo>
                  <a:pt x="17" y="43"/>
                </a:lnTo>
                <a:lnTo>
                  <a:pt x="0" y="26"/>
                </a:lnTo>
                <a:lnTo>
                  <a:pt x="29" y="0"/>
                </a:lnTo>
                <a:lnTo>
                  <a:pt x="45" y="17"/>
                </a:lnTo>
                <a:close/>
              </a:path>
            </a:pathLst>
          </a:custGeom>
          <a:solidFill>
            <a:srgbClr val="B28F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>
              <a:defRPr/>
            </a:pPr>
            <a:endParaRPr lang="zh-CN" altLang="en-US" sz="2135">
              <a:solidFill>
                <a:prstClr val="white"/>
              </a:solidFill>
              <a:latin typeface="Arial" panose="020b0604020202020204" pitchFamily="34" charset="0"/>
              <a:ea typeface="造字工房尚雅体演示版常规体" pitchFamily="50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Freeform 289_21"/>
          <p:cNvSpPr>
            <a:spLocks noEditPoints="1"/>
          </p:cNvSpPr>
          <p:nvPr/>
        </p:nvSpPr>
        <p:spPr bwMode="auto">
          <a:xfrm>
            <a:off x="2269065" y="1659755"/>
            <a:ext cx="1332432" cy="1332612"/>
          </a:xfrm>
          <a:custGeom>
            <a:gdLst>
              <a:gd name="T0" fmla="*/ 30 w 60"/>
              <a:gd name="T1" fmla="*/ 0 h 60"/>
              <a:gd name="T2" fmla="*/ 0 w 60"/>
              <a:gd name="T3" fmla="*/ 30 h 60"/>
              <a:gd name="T4" fmla="*/ 30 w 60"/>
              <a:gd name="T5" fmla="*/ 60 h 60"/>
              <a:gd name="T6" fmla="*/ 60 w 60"/>
              <a:gd name="T7" fmla="*/ 30 h 60"/>
              <a:gd name="T8" fmla="*/ 30 w 60"/>
              <a:gd name="T9" fmla="*/ 0 h 60"/>
              <a:gd name="T10" fmla="*/ 30 w 60"/>
              <a:gd name="T11" fmla="*/ 51 h 60"/>
              <a:gd name="T12" fmla="*/ 8 w 60"/>
              <a:gd name="T13" fmla="*/ 30 h 60"/>
              <a:gd name="T14" fmla="*/ 30 w 60"/>
              <a:gd name="T15" fmla="*/ 8 h 60"/>
              <a:gd name="T16" fmla="*/ 52 w 60"/>
              <a:gd name="T17" fmla="*/ 30 h 60"/>
              <a:gd name="T18" fmla="*/ 30 w 60"/>
              <a:gd name="T19" fmla="*/ 51 h 60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0" h="60">
                <a:moveTo>
                  <a:pt x="30" y="0"/>
                </a:moveTo>
                <a:cubicBezTo>
                  <a:pt x="13" y="0"/>
                  <a:pt x="0" y="13"/>
                  <a:pt x="0" y="30"/>
                </a:cubicBezTo>
                <a:cubicBezTo>
                  <a:pt x="0" y="47"/>
                  <a:pt x="13" y="60"/>
                  <a:pt x="30" y="60"/>
                </a:cubicBezTo>
                <a:cubicBezTo>
                  <a:pt x="47" y="60"/>
                  <a:pt x="60" y="47"/>
                  <a:pt x="60" y="30"/>
                </a:cubicBezTo>
                <a:cubicBezTo>
                  <a:pt x="60" y="13"/>
                  <a:pt x="47" y="0"/>
                  <a:pt x="30" y="0"/>
                </a:cubicBezTo>
                <a:close/>
                <a:moveTo>
                  <a:pt x="30" y="51"/>
                </a:moveTo>
                <a:cubicBezTo>
                  <a:pt x="18" y="51"/>
                  <a:pt x="8" y="42"/>
                  <a:pt x="8" y="30"/>
                </a:cubicBezTo>
                <a:cubicBezTo>
                  <a:pt x="8" y="18"/>
                  <a:pt x="18" y="8"/>
                  <a:pt x="30" y="8"/>
                </a:cubicBezTo>
                <a:cubicBezTo>
                  <a:pt x="42" y="8"/>
                  <a:pt x="52" y="18"/>
                  <a:pt x="52" y="30"/>
                </a:cubicBezTo>
                <a:cubicBezTo>
                  <a:pt x="52" y="42"/>
                  <a:pt x="42" y="51"/>
                  <a:pt x="30" y="51"/>
                </a:cubicBezTo>
                <a:close/>
              </a:path>
            </a:pathLst>
          </a:custGeom>
          <a:solidFill>
            <a:srgbClr val="B28F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>
              <a:defRPr/>
            </a:pPr>
            <a:endParaRPr lang="zh-CN" altLang="en-US" sz="2135">
              <a:solidFill>
                <a:prstClr val="white"/>
              </a:solidFill>
              <a:latin typeface="Arial" panose="020b0604020202020204" pitchFamily="34" charset="0"/>
              <a:ea typeface="造字工房尚雅体演示版常规体" pitchFamily="50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Freeform 291_22"/>
          <p:cNvSpPr/>
          <p:nvPr/>
        </p:nvSpPr>
        <p:spPr bwMode="auto">
          <a:xfrm>
            <a:off x="1443334" y="2945446"/>
            <a:ext cx="938332" cy="910308"/>
          </a:xfrm>
          <a:custGeom>
            <a:gdLst>
              <a:gd name="T0" fmla="*/ 30 w 42"/>
              <a:gd name="T1" fmla="*/ 0 h 41"/>
              <a:gd name="T2" fmla="*/ 3 w 42"/>
              <a:gd name="T3" fmla="*/ 26 h 41"/>
              <a:gd name="T4" fmla="*/ 3 w 42"/>
              <a:gd name="T5" fmla="*/ 38 h 41"/>
              <a:gd name="T6" fmla="*/ 15 w 42"/>
              <a:gd name="T7" fmla="*/ 38 h 41"/>
              <a:gd name="T8" fmla="*/ 42 w 42"/>
              <a:gd name="T9" fmla="*/ 12 h 41"/>
              <a:gd name="T10" fmla="*/ 30 w 42"/>
              <a:gd name="T11" fmla="*/ 0 h 41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2" h="41">
                <a:moveTo>
                  <a:pt x="30" y="0"/>
                </a:moveTo>
                <a:cubicBezTo>
                  <a:pt x="3" y="26"/>
                  <a:pt x="3" y="26"/>
                  <a:pt x="3" y="26"/>
                </a:cubicBezTo>
                <a:cubicBezTo>
                  <a:pt x="0" y="29"/>
                  <a:pt x="0" y="34"/>
                  <a:pt x="3" y="38"/>
                </a:cubicBezTo>
                <a:cubicBezTo>
                  <a:pt x="6" y="41"/>
                  <a:pt x="12" y="41"/>
                  <a:pt x="15" y="38"/>
                </a:cubicBezTo>
                <a:cubicBezTo>
                  <a:pt x="42" y="12"/>
                  <a:pt x="42" y="12"/>
                  <a:pt x="42" y="12"/>
                </a:cubicBezTo>
                <a:lnTo>
                  <a:pt x="30" y="0"/>
                </a:lnTo>
                <a:close/>
              </a:path>
            </a:pathLst>
          </a:custGeom>
          <a:solidFill>
            <a:srgbClr val="B28F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>
              <a:defRPr/>
            </a:pPr>
            <a:endParaRPr lang="zh-CN" altLang="en-US" sz="2135">
              <a:solidFill>
                <a:prstClr val="white"/>
              </a:solidFill>
              <a:latin typeface="Arial" panose="020b0604020202020204" pitchFamily="34" charset="0"/>
              <a:ea typeface="造字工房尚雅体演示版常规体" pitchFamily="50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Freeform 932"/>
          <p:cNvSpPr>
            <a:spLocks noEditPoints="1"/>
          </p:cNvSpPr>
          <p:nvPr/>
        </p:nvSpPr>
        <p:spPr bwMode="auto">
          <a:xfrm>
            <a:off x="2707450" y="2092060"/>
            <a:ext cx="461940" cy="468000"/>
          </a:xfrm>
          <a:custGeom>
            <a:gdLst>
              <a:gd name="T0" fmla="*/ 70 w 98"/>
              <a:gd name="T1" fmla="*/ 42 h 99"/>
              <a:gd name="T2" fmla="*/ 66 w 98"/>
              <a:gd name="T3" fmla="*/ 42 h 99"/>
              <a:gd name="T4" fmla="*/ 41 w 98"/>
              <a:gd name="T5" fmla="*/ 67 h 99"/>
              <a:gd name="T6" fmla="*/ 41 w 98"/>
              <a:gd name="T7" fmla="*/ 70 h 99"/>
              <a:gd name="T8" fmla="*/ 70 w 98"/>
              <a:gd name="T9" fmla="*/ 99 h 99"/>
              <a:gd name="T10" fmla="*/ 98 w 98"/>
              <a:gd name="T11" fmla="*/ 70 h 99"/>
              <a:gd name="T12" fmla="*/ 70 w 98"/>
              <a:gd name="T13" fmla="*/ 42 h 99"/>
              <a:gd name="T14" fmla="*/ 70 w 98"/>
              <a:gd name="T15" fmla="*/ 90 h 99"/>
              <a:gd name="T16" fmla="*/ 50 w 98"/>
              <a:gd name="T17" fmla="*/ 70 h 99"/>
              <a:gd name="T18" fmla="*/ 70 w 98"/>
              <a:gd name="T19" fmla="*/ 51 h 99"/>
              <a:gd name="T20" fmla="*/ 89 w 98"/>
              <a:gd name="T21" fmla="*/ 70 h 99"/>
              <a:gd name="T22" fmla="*/ 70 w 98"/>
              <a:gd name="T23" fmla="*/ 90 h 99"/>
              <a:gd name="T24" fmla="*/ 57 w 98"/>
              <a:gd name="T25" fmla="*/ 29 h 99"/>
              <a:gd name="T26" fmla="*/ 28 w 98"/>
              <a:gd name="T27" fmla="*/ 0 h 99"/>
              <a:gd name="T28" fmla="*/ 0 w 98"/>
              <a:gd name="T29" fmla="*/ 29 h 99"/>
              <a:gd name="T30" fmla="*/ 28 w 98"/>
              <a:gd name="T31" fmla="*/ 57 h 99"/>
              <a:gd name="T32" fmla="*/ 32 w 98"/>
              <a:gd name="T33" fmla="*/ 57 h 99"/>
              <a:gd name="T34" fmla="*/ 56 w 98"/>
              <a:gd name="T35" fmla="*/ 32 h 99"/>
              <a:gd name="T36" fmla="*/ 57 w 98"/>
              <a:gd name="T37" fmla="*/ 29 h 99"/>
              <a:gd name="T38" fmla="*/ 28 w 98"/>
              <a:gd name="T39" fmla="*/ 48 h 99"/>
              <a:gd name="T40" fmla="*/ 8 w 98"/>
              <a:gd name="T41" fmla="*/ 29 h 99"/>
              <a:gd name="T42" fmla="*/ 28 w 98"/>
              <a:gd name="T43" fmla="*/ 9 h 99"/>
              <a:gd name="T44" fmla="*/ 48 w 98"/>
              <a:gd name="T45" fmla="*/ 29 h 99"/>
              <a:gd name="T46" fmla="*/ 28 w 98"/>
              <a:gd name="T47" fmla="*/ 48 h 99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98" h="99">
                <a:moveTo>
                  <a:pt x="70" y="42"/>
                </a:moveTo>
                <a:cubicBezTo>
                  <a:pt x="68" y="42"/>
                  <a:pt x="67" y="42"/>
                  <a:pt x="66" y="42"/>
                </a:cubicBezTo>
                <a:cubicBezTo>
                  <a:pt x="41" y="67"/>
                  <a:pt x="41" y="67"/>
                  <a:pt x="41" y="67"/>
                </a:cubicBezTo>
                <a:cubicBezTo>
                  <a:pt x="41" y="68"/>
                  <a:pt x="41" y="69"/>
                  <a:pt x="41" y="70"/>
                </a:cubicBezTo>
                <a:cubicBezTo>
                  <a:pt x="41" y="86"/>
                  <a:pt x="54" y="99"/>
                  <a:pt x="70" y="99"/>
                </a:cubicBezTo>
                <a:cubicBezTo>
                  <a:pt x="85" y="99"/>
                  <a:pt x="98" y="86"/>
                  <a:pt x="98" y="70"/>
                </a:cubicBezTo>
                <a:cubicBezTo>
                  <a:pt x="98" y="55"/>
                  <a:pt x="85" y="42"/>
                  <a:pt x="70" y="42"/>
                </a:cubicBezTo>
                <a:close/>
                <a:moveTo>
                  <a:pt x="70" y="90"/>
                </a:moveTo>
                <a:cubicBezTo>
                  <a:pt x="59" y="90"/>
                  <a:pt x="50" y="81"/>
                  <a:pt x="50" y="70"/>
                </a:cubicBezTo>
                <a:cubicBezTo>
                  <a:pt x="50" y="59"/>
                  <a:pt x="59" y="51"/>
                  <a:pt x="70" y="51"/>
                </a:cubicBezTo>
                <a:cubicBezTo>
                  <a:pt x="81" y="51"/>
                  <a:pt x="89" y="59"/>
                  <a:pt x="89" y="70"/>
                </a:cubicBezTo>
                <a:cubicBezTo>
                  <a:pt x="89" y="81"/>
                  <a:pt x="81" y="90"/>
                  <a:pt x="70" y="90"/>
                </a:cubicBezTo>
                <a:close/>
                <a:moveTo>
                  <a:pt x="57" y="29"/>
                </a:moveTo>
                <a:cubicBezTo>
                  <a:pt x="57" y="13"/>
                  <a:pt x="44" y="0"/>
                  <a:pt x="28" y="0"/>
                </a:cubicBezTo>
                <a:cubicBezTo>
                  <a:pt x="12" y="0"/>
                  <a:pt x="0" y="13"/>
                  <a:pt x="0" y="29"/>
                </a:cubicBezTo>
                <a:cubicBezTo>
                  <a:pt x="0" y="44"/>
                  <a:pt x="12" y="57"/>
                  <a:pt x="28" y="57"/>
                </a:cubicBezTo>
                <a:cubicBezTo>
                  <a:pt x="29" y="57"/>
                  <a:pt x="31" y="57"/>
                  <a:pt x="32" y="57"/>
                </a:cubicBezTo>
                <a:cubicBezTo>
                  <a:pt x="56" y="32"/>
                  <a:pt x="56" y="32"/>
                  <a:pt x="56" y="32"/>
                </a:cubicBezTo>
                <a:cubicBezTo>
                  <a:pt x="56" y="31"/>
                  <a:pt x="57" y="30"/>
                  <a:pt x="57" y="29"/>
                </a:cubicBezTo>
                <a:close/>
                <a:moveTo>
                  <a:pt x="28" y="48"/>
                </a:moveTo>
                <a:cubicBezTo>
                  <a:pt x="17" y="48"/>
                  <a:pt x="8" y="40"/>
                  <a:pt x="8" y="29"/>
                </a:cubicBezTo>
                <a:cubicBezTo>
                  <a:pt x="8" y="18"/>
                  <a:pt x="17" y="9"/>
                  <a:pt x="28" y="9"/>
                </a:cubicBezTo>
                <a:cubicBezTo>
                  <a:pt x="39" y="9"/>
                  <a:pt x="48" y="18"/>
                  <a:pt x="48" y="29"/>
                </a:cubicBezTo>
                <a:cubicBezTo>
                  <a:pt x="48" y="40"/>
                  <a:pt x="39" y="48"/>
                  <a:pt x="28" y="48"/>
                </a:cubicBezTo>
                <a:close/>
              </a:path>
            </a:pathLst>
          </a:custGeom>
          <a:solidFill>
            <a:srgbClr val="B28F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>
              <a:defRPr/>
            </a:pPr>
            <a:endParaRPr lang="zh-CN" altLang="en-US" sz="2135">
              <a:solidFill>
                <a:prstClr val="white"/>
              </a:solidFill>
              <a:latin typeface="Arial" panose="020b0604020202020204" pitchFamily="34" charset="0"/>
              <a:ea typeface="造字工房尚雅体演示版常规体" pitchFamily="50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Freeform 933"/>
          <p:cNvSpPr/>
          <p:nvPr/>
        </p:nvSpPr>
        <p:spPr bwMode="auto">
          <a:xfrm>
            <a:off x="2759442" y="2148060"/>
            <a:ext cx="357953" cy="356000"/>
          </a:xfrm>
          <a:custGeom>
            <a:gdLst>
              <a:gd name="T0" fmla="*/ 179 w 179"/>
              <a:gd name="T1" fmla="*/ 12 h 178"/>
              <a:gd name="T2" fmla="*/ 14 w 179"/>
              <a:gd name="T3" fmla="*/ 178 h 178"/>
              <a:gd name="T4" fmla="*/ 0 w 179"/>
              <a:gd name="T5" fmla="*/ 166 h 178"/>
              <a:gd name="T6" fmla="*/ 165 w 179"/>
              <a:gd name="T7" fmla="*/ 0 h 178"/>
              <a:gd name="T8" fmla="*/ 179 w 179"/>
              <a:gd name="T9" fmla="*/ 12 h 178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9" h="178">
                <a:moveTo>
                  <a:pt x="179" y="12"/>
                </a:moveTo>
                <a:lnTo>
                  <a:pt x="14" y="178"/>
                </a:lnTo>
                <a:lnTo>
                  <a:pt x="0" y="166"/>
                </a:lnTo>
                <a:lnTo>
                  <a:pt x="165" y="0"/>
                </a:lnTo>
                <a:lnTo>
                  <a:pt x="179" y="12"/>
                </a:lnTo>
                <a:close/>
              </a:path>
            </a:pathLst>
          </a:custGeom>
          <a:solidFill>
            <a:srgbClr val="B28F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>
              <a:defRPr/>
            </a:pPr>
            <a:endParaRPr lang="zh-CN" altLang="en-US" sz="2135">
              <a:solidFill>
                <a:prstClr val="white"/>
              </a:solidFill>
              <a:latin typeface="Arial" panose="020b0604020202020204" pitchFamily="34" charset="0"/>
              <a:ea typeface="造字工房尚雅体演示版常规体" pitchFamily="50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Freeform 69"/>
          <p:cNvSpPr/>
          <p:nvPr/>
        </p:nvSpPr>
        <p:spPr bwMode="auto">
          <a:xfrm>
            <a:off x="2769531" y="4251324"/>
            <a:ext cx="366283" cy="375965"/>
          </a:xfrm>
          <a:custGeom>
            <a:gdLst>
              <a:gd name="T0" fmla="*/ 57 w 64"/>
              <a:gd name="T1" fmla="*/ 37 h 66"/>
              <a:gd name="T2" fmla="*/ 43 w 64"/>
              <a:gd name="T3" fmla="*/ 12 h 66"/>
              <a:gd name="T4" fmla="*/ 39 w 64"/>
              <a:gd name="T5" fmla="*/ 6 h 66"/>
              <a:gd name="T6" fmla="*/ 25 w 64"/>
              <a:gd name="T7" fmla="*/ 6 h 66"/>
              <a:gd name="T8" fmla="*/ 22 w 64"/>
              <a:gd name="T9" fmla="*/ 12 h 66"/>
              <a:gd name="T10" fmla="*/ 8 w 64"/>
              <a:gd name="T11" fmla="*/ 37 h 66"/>
              <a:gd name="T12" fmla="*/ 4 w 64"/>
              <a:gd name="T13" fmla="*/ 43 h 66"/>
              <a:gd name="T14" fmla="*/ 11 w 64"/>
              <a:gd name="T15" fmla="*/ 55 h 66"/>
              <a:gd name="T16" fmla="*/ 18 w 64"/>
              <a:gd name="T17" fmla="*/ 55 h 66"/>
              <a:gd name="T18" fmla="*/ 19 w 64"/>
              <a:gd name="T19" fmla="*/ 55 h 66"/>
              <a:gd name="T20" fmla="*/ 19 w 64"/>
              <a:gd name="T21" fmla="*/ 66 h 66"/>
              <a:gd name="T22" fmla="*/ 32 w 64"/>
              <a:gd name="T23" fmla="*/ 62 h 66"/>
              <a:gd name="T24" fmla="*/ 32 w 64"/>
              <a:gd name="T25" fmla="*/ 62 h 66"/>
              <a:gd name="T26" fmla="*/ 46 w 64"/>
              <a:gd name="T27" fmla="*/ 66 h 66"/>
              <a:gd name="T28" fmla="*/ 46 w 64"/>
              <a:gd name="T29" fmla="*/ 55 h 66"/>
              <a:gd name="T30" fmla="*/ 46 w 64"/>
              <a:gd name="T31" fmla="*/ 55 h 66"/>
              <a:gd name="T32" fmla="*/ 53 w 64"/>
              <a:gd name="T33" fmla="*/ 55 h 66"/>
              <a:gd name="T34" fmla="*/ 60 w 64"/>
              <a:gd name="T35" fmla="*/ 43 h 66"/>
              <a:gd name="T36" fmla="*/ 57 w 64"/>
              <a:gd name="T37" fmla="*/ 37 h 66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64" h="66">
                <a:moveTo>
                  <a:pt x="57" y="37"/>
                </a:moveTo>
                <a:cubicBezTo>
                  <a:pt x="53" y="30"/>
                  <a:pt x="47" y="19"/>
                  <a:pt x="43" y="12"/>
                </a:cubicBezTo>
                <a:cubicBezTo>
                  <a:pt x="39" y="6"/>
                  <a:pt x="39" y="6"/>
                  <a:pt x="39" y="6"/>
                </a:cubicBezTo>
                <a:cubicBezTo>
                  <a:pt x="35" y="0"/>
                  <a:pt x="29" y="0"/>
                  <a:pt x="25" y="6"/>
                </a:cubicBezTo>
                <a:cubicBezTo>
                  <a:pt x="22" y="12"/>
                  <a:pt x="22" y="12"/>
                  <a:pt x="22" y="12"/>
                </a:cubicBezTo>
                <a:cubicBezTo>
                  <a:pt x="18" y="19"/>
                  <a:pt x="11" y="30"/>
                  <a:pt x="8" y="37"/>
                </a:cubicBezTo>
                <a:cubicBezTo>
                  <a:pt x="4" y="43"/>
                  <a:pt x="4" y="43"/>
                  <a:pt x="4" y="43"/>
                </a:cubicBezTo>
                <a:cubicBezTo>
                  <a:pt x="0" y="50"/>
                  <a:pt x="3" y="55"/>
                  <a:pt x="11" y="55"/>
                </a:cubicBezTo>
                <a:cubicBezTo>
                  <a:pt x="18" y="55"/>
                  <a:pt x="18" y="55"/>
                  <a:pt x="18" y="55"/>
                </a:cubicBezTo>
                <a:cubicBezTo>
                  <a:pt x="19" y="55"/>
                  <a:pt x="19" y="55"/>
                  <a:pt x="19" y="55"/>
                </a:cubicBezTo>
                <a:cubicBezTo>
                  <a:pt x="19" y="66"/>
                  <a:pt x="19" y="66"/>
                  <a:pt x="19" y="66"/>
                </a:cubicBezTo>
                <a:cubicBezTo>
                  <a:pt x="23" y="63"/>
                  <a:pt x="27" y="62"/>
                  <a:pt x="32" y="62"/>
                </a:cubicBezTo>
                <a:cubicBezTo>
                  <a:pt x="32" y="62"/>
                  <a:pt x="32" y="62"/>
                  <a:pt x="32" y="62"/>
                </a:cubicBezTo>
                <a:cubicBezTo>
                  <a:pt x="37" y="62"/>
                  <a:pt x="42" y="63"/>
                  <a:pt x="46" y="66"/>
                </a:cubicBezTo>
                <a:cubicBezTo>
                  <a:pt x="46" y="55"/>
                  <a:pt x="46" y="55"/>
                  <a:pt x="46" y="55"/>
                </a:cubicBezTo>
                <a:cubicBezTo>
                  <a:pt x="46" y="55"/>
                  <a:pt x="46" y="55"/>
                  <a:pt x="46" y="55"/>
                </a:cubicBezTo>
                <a:cubicBezTo>
                  <a:pt x="53" y="55"/>
                  <a:pt x="53" y="55"/>
                  <a:pt x="53" y="55"/>
                </a:cubicBezTo>
                <a:cubicBezTo>
                  <a:pt x="61" y="55"/>
                  <a:pt x="64" y="49"/>
                  <a:pt x="60" y="43"/>
                </a:cubicBezTo>
                <a:lnTo>
                  <a:pt x="57" y="37"/>
                </a:lnTo>
                <a:close/>
              </a:path>
            </a:pathLst>
          </a:custGeom>
          <a:solidFill>
            <a:srgbClr val="B28F50"/>
          </a:solidFill>
          <a:ln>
            <a:noFill/>
          </a:ln>
        </p:spPr>
        <p:txBody>
          <a:bodyPr vert="horz" wrap="square" lIns="162509" tIns="81255" rIns="162509" bIns="81255" numCol="1" anchor="t" anchorCtr="0" compatLnSpc="1"/>
          <a:lstStyle/>
          <a:p>
            <a:pPr defTabSz="913765">
              <a:defRPr/>
            </a:pPr>
            <a:endParaRPr lang="zh-CN" altLang="en-US" sz="2135">
              <a:solidFill>
                <a:prstClr val="black"/>
              </a:solidFill>
              <a:latin typeface="Arial" panose="020b0604020202020204" pitchFamily="34" charset="0"/>
              <a:ea typeface="造字工房尚雅体演示版常规体" pitchFamily="50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Freeform 70"/>
          <p:cNvSpPr/>
          <p:nvPr/>
        </p:nvSpPr>
        <p:spPr bwMode="auto">
          <a:xfrm>
            <a:off x="2856281" y="4627288"/>
            <a:ext cx="200011" cy="200035"/>
          </a:xfrm>
          <a:custGeom>
            <a:gdLst>
              <a:gd name="T0" fmla="*/ 17 w 35"/>
              <a:gd name="T1" fmla="*/ 0 h 35"/>
              <a:gd name="T2" fmla="*/ 17 w 35"/>
              <a:gd name="T3" fmla="*/ 0 h 35"/>
              <a:gd name="T4" fmla="*/ 17 w 35"/>
              <a:gd name="T5" fmla="*/ 0 h 35"/>
              <a:gd name="T6" fmla="*/ 17 w 35"/>
              <a:gd name="T7" fmla="*/ 0 h 35"/>
              <a:gd name="T8" fmla="*/ 17 w 35"/>
              <a:gd name="T9" fmla="*/ 0 h 35"/>
              <a:gd name="T10" fmla="*/ 4 w 35"/>
              <a:gd name="T11" fmla="*/ 6 h 35"/>
              <a:gd name="T12" fmla="*/ 0 w 35"/>
              <a:gd name="T13" fmla="*/ 17 h 35"/>
              <a:gd name="T14" fmla="*/ 0 w 35"/>
              <a:gd name="T15" fmla="*/ 17 h 35"/>
              <a:gd name="T16" fmla="*/ 17 w 35"/>
              <a:gd name="T17" fmla="*/ 35 h 35"/>
              <a:gd name="T18" fmla="*/ 17 w 35"/>
              <a:gd name="T19" fmla="*/ 35 h 35"/>
              <a:gd name="T20" fmla="*/ 35 w 35"/>
              <a:gd name="T21" fmla="*/ 17 h 35"/>
              <a:gd name="T22" fmla="*/ 35 w 35"/>
              <a:gd name="T23" fmla="*/ 17 h 35"/>
              <a:gd name="T24" fmla="*/ 31 w 35"/>
              <a:gd name="T25" fmla="*/ 6 h 35"/>
              <a:gd name="T26" fmla="*/ 17 w 35"/>
              <a:gd name="T27" fmla="*/ 0 h 35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35" h="35">
                <a:moveTo>
                  <a:pt x="17" y="0"/>
                </a:move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2" y="0"/>
                  <a:pt x="7" y="2"/>
                  <a:pt x="4" y="6"/>
                </a:cubicBezTo>
                <a:cubicBezTo>
                  <a:pt x="1" y="9"/>
                  <a:pt x="0" y="13"/>
                  <a:pt x="0" y="17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27"/>
                  <a:pt x="8" y="35"/>
                  <a:pt x="17" y="35"/>
                </a:cubicBezTo>
                <a:cubicBezTo>
                  <a:pt x="17" y="35"/>
                  <a:pt x="17" y="35"/>
                  <a:pt x="17" y="35"/>
                </a:cubicBezTo>
                <a:cubicBezTo>
                  <a:pt x="27" y="35"/>
                  <a:pt x="35" y="27"/>
                  <a:pt x="35" y="17"/>
                </a:cubicBezTo>
                <a:cubicBezTo>
                  <a:pt x="35" y="17"/>
                  <a:pt x="35" y="17"/>
                  <a:pt x="35" y="17"/>
                </a:cubicBezTo>
                <a:cubicBezTo>
                  <a:pt x="35" y="13"/>
                  <a:pt x="33" y="9"/>
                  <a:pt x="31" y="6"/>
                </a:cubicBezTo>
                <a:cubicBezTo>
                  <a:pt x="27" y="2"/>
                  <a:pt x="23" y="0"/>
                  <a:pt x="17" y="0"/>
                </a:cubicBezTo>
                <a:close/>
              </a:path>
            </a:pathLst>
          </a:custGeom>
          <a:solidFill>
            <a:srgbClr val="B28F50"/>
          </a:solidFill>
          <a:ln>
            <a:noFill/>
          </a:ln>
        </p:spPr>
        <p:txBody>
          <a:bodyPr vert="horz" wrap="square" lIns="162509" tIns="81255" rIns="162509" bIns="81255" numCol="1" anchor="t" anchorCtr="0" compatLnSpc="1"/>
          <a:lstStyle/>
          <a:p>
            <a:pPr defTabSz="913765">
              <a:defRPr/>
            </a:pPr>
            <a:endParaRPr lang="zh-CN" altLang="en-US" sz="2135">
              <a:solidFill>
                <a:prstClr val="black"/>
              </a:solidFill>
              <a:latin typeface="Arial" panose="020b0604020202020204" pitchFamily="34" charset="0"/>
              <a:ea typeface="造字工房尚雅体演示版常规体" pitchFamily="50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Freeform 288"/>
          <p:cNvSpPr/>
          <p:nvPr/>
        </p:nvSpPr>
        <p:spPr bwMode="auto">
          <a:xfrm>
            <a:off x="2250994" y="4896710"/>
            <a:ext cx="422252" cy="403541"/>
          </a:xfrm>
          <a:custGeom>
            <a:gdLst>
              <a:gd name="T0" fmla="*/ 45 w 45"/>
              <a:gd name="T1" fmla="*/ 17 h 43"/>
              <a:gd name="T2" fmla="*/ 17 w 45"/>
              <a:gd name="T3" fmla="*/ 43 h 43"/>
              <a:gd name="T4" fmla="*/ 0 w 45"/>
              <a:gd name="T5" fmla="*/ 26 h 43"/>
              <a:gd name="T6" fmla="*/ 29 w 45"/>
              <a:gd name="T7" fmla="*/ 0 h 43"/>
              <a:gd name="T8" fmla="*/ 45 w 45"/>
              <a:gd name="T9" fmla="*/ 17 h 43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5" h="43">
                <a:moveTo>
                  <a:pt x="45" y="17"/>
                </a:moveTo>
                <a:lnTo>
                  <a:pt x="17" y="43"/>
                </a:lnTo>
                <a:lnTo>
                  <a:pt x="0" y="26"/>
                </a:lnTo>
                <a:lnTo>
                  <a:pt x="29" y="0"/>
                </a:lnTo>
                <a:lnTo>
                  <a:pt x="45" y="17"/>
                </a:lnTo>
                <a:close/>
              </a:path>
            </a:pathLst>
          </a:custGeom>
          <a:solidFill>
            <a:srgbClr val="B28F50"/>
          </a:solidFill>
          <a:ln>
            <a:noFill/>
          </a:ln>
        </p:spPr>
        <p:txBody>
          <a:bodyPr vert="horz" wrap="square" lIns="162509" tIns="81255" rIns="162509" bIns="81255" numCol="1" anchor="t" anchorCtr="0" compatLnSpc="1"/>
          <a:lstStyle/>
          <a:p>
            <a:pPr defTabSz="913765">
              <a:defRPr/>
            </a:pPr>
            <a:endParaRPr lang="zh-CN" altLang="en-US" sz="2135">
              <a:solidFill>
                <a:prstClr val="black"/>
              </a:solidFill>
              <a:latin typeface="Arial" panose="020b0604020202020204" pitchFamily="34" charset="0"/>
              <a:ea typeface="造字工房尚雅体演示版常规体" pitchFamily="50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Freeform 289"/>
          <p:cNvSpPr>
            <a:spLocks noEditPoints="1"/>
          </p:cNvSpPr>
          <p:nvPr/>
        </p:nvSpPr>
        <p:spPr bwMode="auto">
          <a:xfrm>
            <a:off x="2279139" y="3873786"/>
            <a:ext cx="1332432" cy="1332612"/>
          </a:xfrm>
          <a:custGeom>
            <a:gdLst>
              <a:gd name="T0" fmla="*/ 30 w 60"/>
              <a:gd name="T1" fmla="*/ 0 h 60"/>
              <a:gd name="T2" fmla="*/ 0 w 60"/>
              <a:gd name="T3" fmla="*/ 30 h 60"/>
              <a:gd name="T4" fmla="*/ 30 w 60"/>
              <a:gd name="T5" fmla="*/ 60 h 60"/>
              <a:gd name="T6" fmla="*/ 60 w 60"/>
              <a:gd name="T7" fmla="*/ 30 h 60"/>
              <a:gd name="T8" fmla="*/ 30 w 60"/>
              <a:gd name="T9" fmla="*/ 0 h 60"/>
              <a:gd name="T10" fmla="*/ 30 w 60"/>
              <a:gd name="T11" fmla="*/ 51 h 60"/>
              <a:gd name="T12" fmla="*/ 8 w 60"/>
              <a:gd name="T13" fmla="*/ 30 h 60"/>
              <a:gd name="T14" fmla="*/ 30 w 60"/>
              <a:gd name="T15" fmla="*/ 8 h 60"/>
              <a:gd name="T16" fmla="*/ 52 w 60"/>
              <a:gd name="T17" fmla="*/ 30 h 60"/>
              <a:gd name="T18" fmla="*/ 30 w 60"/>
              <a:gd name="T19" fmla="*/ 51 h 60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0" h="60">
                <a:moveTo>
                  <a:pt x="30" y="0"/>
                </a:moveTo>
                <a:cubicBezTo>
                  <a:pt x="13" y="0"/>
                  <a:pt x="0" y="13"/>
                  <a:pt x="0" y="30"/>
                </a:cubicBezTo>
                <a:cubicBezTo>
                  <a:pt x="0" y="47"/>
                  <a:pt x="13" y="60"/>
                  <a:pt x="30" y="60"/>
                </a:cubicBezTo>
                <a:cubicBezTo>
                  <a:pt x="47" y="60"/>
                  <a:pt x="60" y="47"/>
                  <a:pt x="60" y="30"/>
                </a:cubicBezTo>
                <a:cubicBezTo>
                  <a:pt x="60" y="13"/>
                  <a:pt x="47" y="0"/>
                  <a:pt x="30" y="0"/>
                </a:cubicBezTo>
                <a:close/>
                <a:moveTo>
                  <a:pt x="30" y="51"/>
                </a:moveTo>
                <a:cubicBezTo>
                  <a:pt x="18" y="51"/>
                  <a:pt x="8" y="42"/>
                  <a:pt x="8" y="30"/>
                </a:cubicBezTo>
                <a:cubicBezTo>
                  <a:pt x="8" y="18"/>
                  <a:pt x="18" y="8"/>
                  <a:pt x="30" y="8"/>
                </a:cubicBezTo>
                <a:cubicBezTo>
                  <a:pt x="42" y="8"/>
                  <a:pt x="52" y="18"/>
                  <a:pt x="52" y="30"/>
                </a:cubicBezTo>
                <a:cubicBezTo>
                  <a:pt x="52" y="42"/>
                  <a:pt x="42" y="51"/>
                  <a:pt x="30" y="51"/>
                </a:cubicBezTo>
                <a:close/>
              </a:path>
            </a:pathLst>
          </a:custGeom>
          <a:solidFill>
            <a:srgbClr val="B28F50"/>
          </a:solidFill>
          <a:ln>
            <a:noFill/>
          </a:ln>
        </p:spPr>
        <p:txBody>
          <a:bodyPr vert="horz" wrap="square" lIns="162509" tIns="81255" rIns="162509" bIns="81255" numCol="1" anchor="t" anchorCtr="0" compatLnSpc="1"/>
          <a:lstStyle/>
          <a:p>
            <a:pPr defTabSz="913765">
              <a:defRPr/>
            </a:pPr>
            <a:endParaRPr lang="zh-CN" altLang="en-US" sz="2135">
              <a:solidFill>
                <a:prstClr val="black"/>
              </a:solidFill>
              <a:latin typeface="Arial" panose="020b0604020202020204" pitchFamily="34" charset="0"/>
              <a:ea typeface="造字工房尚雅体演示版常规体" pitchFamily="50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Freeform 291"/>
          <p:cNvSpPr/>
          <p:nvPr/>
        </p:nvSpPr>
        <p:spPr bwMode="auto">
          <a:xfrm>
            <a:off x="1453409" y="5159478"/>
            <a:ext cx="938332" cy="910308"/>
          </a:xfrm>
          <a:custGeom>
            <a:gdLst>
              <a:gd name="T0" fmla="*/ 30 w 42"/>
              <a:gd name="T1" fmla="*/ 0 h 41"/>
              <a:gd name="T2" fmla="*/ 3 w 42"/>
              <a:gd name="T3" fmla="*/ 26 h 41"/>
              <a:gd name="T4" fmla="*/ 3 w 42"/>
              <a:gd name="T5" fmla="*/ 38 h 41"/>
              <a:gd name="T6" fmla="*/ 15 w 42"/>
              <a:gd name="T7" fmla="*/ 38 h 41"/>
              <a:gd name="T8" fmla="*/ 42 w 42"/>
              <a:gd name="T9" fmla="*/ 12 h 41"/>
              <a:gd name="T10" fmla="*/ 30 w 42"/>
              <a:gd name="T11" fmla="*/ 0 h 41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2" h="41">
                <a:moveTo>
                  <a:pt x="30" y="0"/>
                </a:moveTo>
                <a:cubicBezTo>
                  <a:pt x="3" y="26"/>
                  <a:pt x="3" y="26"/>
                  <a:pt x="3" y="26"/>
                </a:cubicBezTo>
                <a:cubicBezTo>
                  <a:pt x="0" y="29"/>
                  <a:pt x="0" y="34"/>
                  <a:pt x="3" y="38"/>
                </a:cubicBezTo>
                <a:cubicBezTo>
                  <a:pt x="6" y="41"/>
                  <a:pt x="12" y="41"/>
                  <a:pt x="15" y="38"/>
                </a:cubicBezTo>
                <a:cubicBezTo>
                  <a:pt x="42" y="12"/>
                  <a:pt x="42" y="12"/>
                  <a:pt x="42" y="12"/>
                </a:cubicBezTo>
                <a:lnTo>
                  <a:pt x="30" y="0"/>
                </a:lnTo>
                <a:close/>
              </a:path>
            </a:pathLst>
          </a:custGeom>
          <a:solidFill>
            <a:srgbClr val="B28F50"/>
          </a:solidFill>
          <a:ln>
            <a:noFill/>
          </a:ln>
        </p:spPr>
        <p:txBody>
          <a:bodyPr vert="horz" wrap="square" lIns="162509" tIns="81255" rIns="162509" bIns="81255" numCol="1" anchor="t" anchorCtr="0" compatLnSpc="1"/>
          <a:lstStyle/>
          <a:p>
            <a:pPr defTabSz="913765">
              <a:defRPr/>
            </a:pPr>
            <a:endParaRPr lang="zh-CN" altLang="en-US" sz="2135">
              <a:solidFill>
                <a:prstClr val="black"/>
              </a:solidFill>
              <a:latin typeface="Arial" panose="020b0604020202020204" pitchFamily="34" charset="0"/>
              <a:ea typeface="造字工房尚雅体演示版常规体" pitchFamily="50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7213255" y="1692607"/>
            <a:ext cx="1345190" cy="430863"/>
          </a:xfrm>
          <a:prstGeom prst="rect">
            <a:avLst/>
          </a:prstGeom>
        </p:spPr>
        <p:txBody>
          <a:bodyPr wrap="none" lIns="91415" tIns="45708" rIns="91415" bIns="45708">
            <a:spAutoFit/>
          </a:bodyPr>
          <a:lstStyle/>
          <a:p>
            <a:pPr defTabSz="913765">
              <a:defRPr/>
            </a:pPr>
            <a:r>
              <a:rPr lang="zh-CN" altLang="en-US" sz="2200" b="1">
                <a:solidFill>
                  <a:srgbClr val="B28F50"/>
                </a:solidFill>
                <a:latin typeface="Arial" panose="020b0604020202020204" pitchFamily="34" charset="0"/>
                <a:ea typeface="造字工房尚雅体演示版常规体" pitchFamily="50" charset="-122"/>
                <a:cs typeface="+mn-ea"/>
                <a:sym typeface="Arial" panose="020b0604020202020204" pitchFamily="34" charset="0"/>
              </a:rPr>
              <a:t>添加标题</a:t>
            </a:r>
            <a:endParaRPr lang="en-US" altLang="zh-CN" sz="2200" b="1">
              <a:solidFill>
                <a:srgbClr val="B28F50"/>
              </a:solidFill>
              <a:latin typeface="Arial" panose="020b0604020202020204" pitchFamily="34" charset="0"/>
              <a:ea typeface="造字工房尚雅体演示版常规体" pitchFamily="50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矩形 47"/>
          <p:cNvSpPr>
            <a:spLocks noChangeArrowheads="1"/>
          </p:cNvSpPr>
          <p:nvPr/>
        </p:nvSpPr>
        <p:spPr bwMode="auto">
          <a:xfrm>
            <a:off x="7248666" y="2080906"/>
            <a:ext cx="3621063" cy="523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15" tIns="45708" rIns="91415" bIns="45708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defTabSz="913765">
              <a:buNone/>
              <a:defRPr/>
            </a:pPr>
            <a:r>
              <a:rPr lang="zh-CN" altLang="en-US" sz="1400">
                <a:solidFill>
                  <a:schemeClr val="bg2"/>
                </a:solidFill>
              </a:rPr>
              <a:t>双击输入替换内容 </a:t>
            </a:r>
            <a:r>
              <a:rPr lang="zh-CN" altLang="en-US" sz="1400" smtClean="0">
                <a:solidFill>
                  <a:schemeClr val="bg2"/>
                </a:solidFill>
              </a:rPr>
              <a:t>双击</a:t>
            </a:r>
            <a:r>
              <a:rPr lang="zh-CN" altLang="en-US" sz="1400">
                <a:solidFill>
                  <a:schemeClr val="bg2"/>
                </a:solidFill>
              </a:rPr>
              <a:t>双击输入替换内容 </a:t>
            </a:r>
            <a:r>
              <a:rPr lang="zh-CN" altLang="en-US" sz="1400" smtClean="0">
                <a:solidFill>
                  <a:schemeClr val="bg2"/>
                </a:solidFill>
              </a:rPr>
              <a:t>双击</a:t>
            </a:r>
            <a:r>
              <a:rPr lang="zh-CN" altLang="en-US" sz="1400">
                <a:solidFill>
                  <a:schemeClr val="bg2"/>
                </a:solidFill>
              </a:rPr>
              <a:t>输入替换内容 </a:t>
            </a:r>
            <a:r>
              <a:rPr lang="zh-CN" altLang="en-US" sz="1400" smtClean="0">
                <a:solidFill>
                  <a:schemeClr val="bg2"/>
                </a:solidFill>
              </a:rPr>
              <a:t>双击</a:t>
            </a:r>
            <a:r>
              <a:rPr lang="zh-CN" altLang="en-US" sz="1400">
                <a:solidFill>
                  <a:schemeClr val="bg2"/>
                </a:solidFill>
              </a:rPr>
              <a:t>双击输入替换内容 </a:t>
            </a:r>
            <a:endParaRPr lang="zh-CN" altLang="en-US" sz="1400">
              <a:solidFill>
                <a:schemeClr val="bg2"/>
              </a:solidFill>
              <a:sym typeface="Arial" panose="020b0604020202020204" pitchFamily="34" charset="0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7248665" y="3216532"/>
            <a:ext cx="1345190" cy="430863"/>
          </a:xfrm>
          <a:prstGeom prst="rect">
            <a:avLst/>
          </a:prstGeom>
        </p:spPr>
        <p:txBody>
          <a:bodyPr wrap="none" lIns="91415" tIns="45708" rIns="91415" bIns="45708">
            <a:spAutoFit/>
          </a:bodyPr>
          <a:lstStyle/>
          <a:p>
            <a:pPr defTabSz="913765">
              <a:defRPr/>
            </a:pPr>
            <a:r>
              <a:rPr lang="zh-CN" altLang="en-US" sz="2200" b="1">
                <a:solidFill>
                  <a:srgbClr val="B28F50"/>
                </a:solidFill>
                <a:latin typeface="Arial" panose="020b0604020202020204" pitchFamily="34" charset="0"/>
                <a:ea typeface="造字工房尚雅体演示版常规体" pitchFamily="50" charset="-122"/>
                <a:cs typeface="+mn-ea"/>
                <a:sym typeface="Arial" panose="020b0604020202020204" pitchFamily="34" charset="0"/>
              </a:rPr>
              <a:t>添加标题</a:t>
            </a:r>
            <a:endParaRPr lang="en-US" altLang="zh-CN" sz="2200" b="1">
              <a:solidFill>
                <a:srgbClr val="B28F50"/>
              </a:solidFill>
              <a:latin typeface="Arial" panose="020b0604020202020204" pitchFamily="34" charset="0"/>
              <a:ea typeface="造字工房尚雅体演示版常规体" pitchFamily="50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矩形 47"/>
          <p:cNvSpPr>
            <a:spLocks noChangeArrowheads="1"/>
          </p:cNvSpPr>
          <p:nvPr/>
        </p:nvSpPr>
        <p:spPr bwMode="auto">
          <a:xfrm>
            <a:off x="7248666" y="3604831"/>
            <a:ext cx="3621063" cy="523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15" tIns="45708" rIns="91415" bIns="45708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defTabSz="913765">
              <a:buNone/>
              <a:defRPr/>
            </a:pPr>
            <a:r>
              <a:rPr lang="zh-CN" altLang="en-US" sz="1400">
                <a:solidFill>
                  <a:schemeClr val="bg2"/>
                </a:solidFill>
              </a:rPr>
              <a:t>双击输入替换内容 </a:t>
            </a:r>
            <a:r>
              <a:rPr lang="zh-CN" altLang="en-US" sz="1400" smtClean="0">
                <a:solidFill>
                  <a:schemeClr val="bg2"/>
                </a:solidFill>
              </a:rPr>
              <a:t>双击</a:t>
            </a:r>
            <a:r>
              <a:rPr lang="zh-CN" altLang="en-US" sz="1400">
                <a:solidFill>
                  <a:schemeClr val="bg2"/>
                </a:solidFill>
              </a:rPr>
              <a:t>双击输入替换内容 </a:t>
            </a:r>
            <a:r>
              <a:rPr lang="zh-CN" altLang="en-US" sz="1400" smtClean="0">
                <a:solidFill>
                  <a:schemeClr val="bg2"/>
                </a:solidFill>
              </a:rPr>
              <a:t>双击</a:t>
            </a:r>
            <a:r>
              <a:rPr lang="zh-CN" altLang="en-US" sz="1400">
                <a:solidFill>
                  <a:schemeClr val="bg2"/>
                </a:solidFill>
              </a:rPr>
              <a:t>输入替换内容 </a:t>
            </a:r>
            <a:r>
              <a:rPr lang="zh-CN" altLang="en-US" sz="1400" smtClean="0">
                <a:solidFill>
                  <a:schemeClr val="bg2"/>
                </a:solidFill>
              </a:rPr>
              <a:t>双击</a:t>
            </a:r>
            <a:r>
              <a:rPr lang="zh-CN" altLang="en-US" sz="1400">
                <a:solidFill>
                  <a:schemeClr val="bg2"/>
                </a:solidFill>
              </a:rPr>
              <a:t>双击输入替换内容 </a:t>
            </a:r>
            <a:endParaRPr lang="zh-CN" altLang="en-US" sz="1400">
              <a:solidFill>
                <a:schemeClr val="bg2"/>
              </a:solidFill>
              <a:sym typeface="Arial" panose="020b0604020202020204" pitchFamily="34" charset="0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7248665" y="4740456"/>
            <a:ext cx="1345190" cy="430863"/>
          </a:xfrm>
          <a:prstGeom prst="rect">
            <a:avLst/>
          </a:prstGeom>
        </p:spPr>
        <p:txBody>
          <a:bodyPr wrap="none" lIns="91415" tIns="45708" rIns="91415" bIns="45708">
            <a:spAutoFit/>
          </a:bodyPr>
          <a:lstStyle/>
          <a:p>
            <a:pPr defTabSz="913765">
              <a:defRPr/>
            </a:pPr>
            <a:r>
              <a:rPr lang="zh-CN" altLang="en-US" sz="2200" b="1">
                <a:solidFill>
                  <a:srgbClr val="B28F50"/>
                </a:solidFill>
                <a:latin typeface="Arial" panose="020b0604020202020204" pitchFamily="34" charset="0"/>
                <a:ea typeface="造字工房尚雅体演示版常规体" pitchFamily="50" charset="-122"/>
                <a:cs typeface="+mn-ea"/>
                <a:sym typeface="Arial" panose="020b0604020202020204" pitchFamily="34" charset="0"/>
              </a:rPr>
              <a:t>添加标题</a:t>
            </a:r>
            <a:endParaRPr lang="en-US" altLang="zh-CN" sz="2200" b="1">
              <a:solidFill>
                <a:srgbClr val="B28F50"/>
              </a:solidFill>
              <a:latin typeface="Arial" panose="020b0604020202020204" pitchFamily="34" charset="0"/>
              <a:ea typeface="造字工房尚雅体演示版常规体" pitchFamily="50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矩形 47"/>
          <p:cNvSpPr>
            <a:spLocks noChangeArrowheads="1"/>
          </p:cNvSpPr>
          <p:nvPr/>
        </p:nvSpPr>
        <p:spPr bwMode="auto">
          <a:xfrm>
            <a:off x="7248666" y="5128754"/>
            <a:ext cx="3621063" cy="523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15" tIns="45708" rIns="91415" bIns="45708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defTabSz="913765">
              <a:buNone/>
              <a:defRPr/>
            </a:pPr>
            <a:r>
              <a:rPr lang="zh-CN" altLang="en-US" sz="1400">
                <a:solidFill>
                  <a:schemeClr val="bg2"/>
                </a:solidFill>
              </a:rPr>
              <a:t>双击输入替换内容 </a:t>
            </a:r>
            <a:r>
              <a:rPr lang="zh-CN" altLang="en-US" sz="1400" smtClean="0">
                <a:solidFill>
                  <a:schemeClr val="bg2"/>
                </a:solidFill>
              </a:rPr>
              <a:t>双击</a:t>
            </a:r>
            <a:r>
              <a:rPr lang="zh-CN" altLang="en-US" sz="1400">
                <a:solidFill>
                  <a:schemeClr val="bg2"/>
                </a:solidFill>
              </a:rPr>
              <a:t>双击输入替换内容 </a:t>
            </a:r>
            <a:r>
              <a:rPr lang="zh-CN" altLang="en-US" sz="1400" smtClean="0">
                <a:solidFill>
                  <a:schemeClr val="bg2"/>
                </a:solidFill>
              </a:rPr>
              <a:t>双击</a:t>
            </a:r>
            <a:r>
              <a:rPr lang="zh-CN" altLang="en-US" sz="1400">
                <a:solidFill>
                  <a:schemeClr val="bg2"/>
                </a:solidFill>
              </a:rPr>
              <a:t>输入替换内容 </a:t>
            </a:r>
            <a:r>
              <a:rPr lang="zh-CN" altLang="en-US" sz="1400" smtClean="0">
                <a:solidFill>
                  <a:schemeClr val="bg2"/>
                </a:solidFill>
              </a:rPr>
              <a:t>双击</a:t>
            </a:r>
            <a:r>
              <a:rPr lang="zh-CN" altLang="en-US" sz="1400">
                <a:solidFill>
                  <a:schemeClr val="bg2"/>
                </a:solidFill>
              </a:rPr>
              <a:t>双击输入替换内容 </a:t>
            </a:r>
            <a:endParaRPr lang="zh-CN" altLang="en-US" sz="1400">
              <a:solidFill>
                <a:schemeClr val="bg2"/>
              </a:solidFill>
              <a:sym typeface="Arial" panose="020b0604020202020204" pitchFamily="34" charset="0"/>
            </a:endParaRPr>
          </a:p>
        </p:txBody>
      </p:sp>
      <p:sp>
        <p:nvSpPr>
          <p:cNvPr id="34" name="矩形 47"/>
          <p:cNvSpPr>
            <a:spLocks noChangeArrowheads="1"/>
          </p:cNvSpPr>
          <p:nvPr/>
        </p:nvSpPr>
        <p:spPr bwMode="auto">
          <a:xfrm>
            <a:off x="3485461" y="2744164"/>
            <a:ext cx="2812284" cy="4616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15" tIns="45708" rIns="91415" bIns="45708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defTabSz="913765">
              <a:buNone/>
              <a:defRPr/>
            </a:pPr>
            <a:r>
              <a:rPr lang="zh-CN" altLang="en-US" sz="1200">
                <a:solidFill>
                  <a:schemeClr val="bg2"/>
                </a:solidFill>
              </a:rPr>
              <a:t>双击输入替换内容 </a:t>
            </a:r>
            <a:r>
              <a:rPr lang="zh-CN" altLang="en-US" sz="1200" smtClean="0">
                <a:solidFill>
                  <a:schemeClr val="bg2"/>
                </a:solidFill>
              </a:rPr>
              <a:t>双击</a:t>
            </a:r>
            <a:r>
              <a:rPr lang="zh-CN" altLang="en-US" sz="1200">
                <a:solidFill>
                  <a:schemeClr val="bg2"/>
                </a:solidFill>
              </a:rPr>
              <a:t>双击输入替换内容 </a:t>
            </a:r>
            <a:endParaRPr lang="zh-CN" altLang="en-US" sz="1200">
              <a:solidFill>
                <a:schemeClr val="bg2"/>
              </a:solidFill>
              <a:sym typeface="Arial" panose="020b0604020202020204" pitchFamily="34" charset="0"/>
            </a:endParaRPr>
          </a:p>
        </p:txBody>
      </p:sp>
      <p:sp>
        <p:nvSpPr>
          <p:cNvPr id="36" name="矩形 47"/>
          <p:cNvSpPr>
            <a:spLocks noChangeArrowheads="1"/>
          </p:cNvSpPr>
          <p:nvPr/>
        </p:nvSpPr>
        <p:spPr bwMode="auto">
          <a:xfrm>
            <a:off x="3485461" y="4933781"/>
            <a:ext cx="2812284" cy="4616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15" tIns="45708" rIns="91415" bIns="45708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defTabSz="913765">
              <a:buNone/>
              <a:defRPr/>
            </a:pPr>
            <a:r>
              <a:rPr lang="zh-CN" altLang="en-US" sz="1200">
                <a:solidFill>
                  <a:schemeClr val="bg2"/>
                </a:solidFill>
              </a:rPr>
              <a:t>双击输入替换内容 </a:t>
            </a:r>
            <a:r>
              <a:rPr lang="zh-CN" altLang="en-US" sz="1200" smtClean="0">
                <a:solidFill>
                  <a:schemeClr val="bg2"/>
                </a:solidFill>
              </a:rPr>
              <a:t>双击</a:t>
            </a:r>
            <a:r>
              <a:rPr lang="zh-CN" altLang="en-US" sz="1200">
                <a:solidFill>
                  <a:schemeClr val="bg2"/>
                </a:solidFill>
              </a:rPr>
              <a:t>双击输入替换内容 </a:t>
            </a:r>
            <a:endParaRPr lang="zh-CN" altLang="en-US" sz="1200">
              <a:solidFill>
                <a:schemeClr val="bg2"/>
              </a:solidFill>
              <a:sym typeface="Arial" panose="020b0604020202020204" pitchFamily="34" charset="0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slow" advClick="0" advTm="2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6" fill="hold" nodeType="withEffect">
                                  <p:stCondLst>
                                    <p:cond delay="67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3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695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745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845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29" grpId="0"/>
      <p:bldP spid="30" grpId="0"/>
      <p:bldP spid="31" grpId="0"/>
      <p:bldP spid="32" grpId="0"/>
      <p:bldP spid="34" grpId="0"/>
      <p:bldP spid="3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solidFill>
          <a:srgbClr val="30313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72"/>
          </a:xfrm>
          <a:prstGeom prst="rect">
            <a:avLst/>
          </a:prstGeom>
          <a:solidFill>
            <a:srgbClr val="B28F50"/>
          </a:solidFill>
          <a:ln>
            <a:solidFill>
              <a:srgbClr val="B28F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04952" y="55329"/>
            <a:ext cx="3174373" cy="60939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705" b="1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sz="2800">
                <a:solidFill>
                  <a:schemeClr val="bg1"/>
                </a:solidFill>
                <a:ea typeface="造字工房尚雅体演示版常规体" pitchFamily="50" charset="-122"/>
                <a:sym typeface="Arial" panose="020b0604020202020204" pitchFamily="34" charset="0"/>
              </a:rPr>
              <a:t>点击添加小标题</a:t>
            </a:r>
            <a:endParaRPr lang="zh-CN" altLang="en-US" sz="2800">
              <a:solidFill>
                <a:schemeClr val="bg1"/>
              </a:solidFill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16788" y="3289727"/>
            <a:ext cx="4660769" cy="328604"/>
          </a:xfrm>
          <a:prstGeom prst="rect">
            <a:avLst/>
          </a:prstGeom>
          <a:solidFill>
            <a:srgbClr val="B28F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>
              <a:defRPr/>
            </a:pPr>
            <a:endParaRPr lang="zh-CN" altLang="en-US" sz="1465">
              <a:solidFill>
                <a:prstClr val="white"/>
              </a:solidFill>
              <a:latin typeface="Arial" panose="020b0604020202020204" pitchFamily="34" charset="0"/>
              <a:ea typeface="造字工房尚雅体演示版常规体" pitchFamily="50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777557" y="3289726"/>
            <a:ext cx="1198097" cy="328604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>
              <a:defRPr/>
            </a:pPr>
            <a:endParaRPr lang="zh-CN" altLang="en-US" sz="1465">
              <a:solidFill>
                <a:prstClr val="white"/>
              </a:solidFill>
              <a:latin typeface="Arial" panose="020b0604020202020204" pitchFamily="34" charset="0"/>
              <a:ea typeface="造字工房尚雅体演示版常规体" pitchFamily="50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文本框 12"/>
          <p:cNvSpPr txBox="1"/>
          <p:nvPr/>
        </p:nvSpPr>
        <p:spPr>
          <a:xfrm>
            <a:off x="1049011" y="2782347"/>
            <a:ext cx="1936340" cy="318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3765">
              <a:defRPr/>
            </a:pPr>
            <a:r>
              <a:rPr lang="zh-CN" altLang="en-US" sz="1465">
                <a:solidFill>
                  <a:srgbClr val="B28F50"/>
                </a:solidFill>
                <a:latin typeface="Arial" panose="020b0604020202020204" pitchFamily="34" charset="0"/>
                <a:ea typeface="造字工房尚雅体演示版常规体" pitchFamily="50" charset="-122"/>
                <a:cs typeface="+mn-ea"/>
                <a:sym typeface="Arial" panose="020b0604020202020204" pitchFamily="34" charset="0"/>
              </a:rPr>
              <a:t>标题二</a:t>
            </a:r>
            <a:endParaRPr lang="zh-CN" altLang="en-US" sz="1465">
              <a:solidFill>
                <a:srgbClr val="B28F50"/>
              </a:solidFill>
              <a:latin typeface="Arial" panose="020b0604020202020204" pitchFamily="34" charset="0"/>
              <a:ea typeface="造字工房尚雅体演示版常规体" pitchFamily="50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316945" y="4292866"/>
            <a:ext cx="3658708" cy="32860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>
              <a:defRPr/>
            </a:pPr>
            <a:endParaRPr lang="zh-CN" altLang="en-US" sz="1465">
              <a:solidFill>
                <a:prstClr val="white"/>
              </a:solidFill>
              <a:latin typeface="Arial" panose="020b0604020202020204" pitchFamily="34" charset="0"/>
              <a:ea typeface="造字工房尚雅体演示版常规体" pitchFamily="50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文本框 13"/>
          <p:cNvSpPr txBox="1"/>
          <p:nvPr/>
        </p:nvSpPr>
        <p:spPr>
          <a:xfrm>
            <a:off x="1049011" y="3798034"/>
            <a:ext cx="1936340" cy="318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3765">
              <a:defRPr/>
            </a:pPr>
            <a:r>
              <a:rPr lang="zh-CN" altLang="en-US" sz="1465">
                <a:solidFill>
                  <a:srgbClr val="B28F50"/>
                </a:solidFill>
                <a:latin typeface="Arial" panose="020b0604020202020204" pitchFamily="34" charset="0"/>
                <a:ea typeface="造字工房尚雅体演示版常规体" pitchFamily="50" charset="-122"/>
                <a:cs typeface="+mn-ea"/>
                <a:sym typeface="Arial" panose="020b0604020202020204" pitchFamily="34" charset="0"/>
              </a:rPr>
              <a:t>标题三</a:t>
            </a:r>
            <a:endParaRPr lang="zh-CN" altLang="en-US" sz="1465">
              <a:solidFill>
                <a:srgbClr val="B28F50"/>
              </a:solidFill>
              <a:latin typeface="Arial" panose="020b0604020202020204" pitchFamily="34" charset="0"/>
              <a:ea typeface="造字工房尚雅体演示版常规体" pitchFamily="50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116787" y="4292866"/>
            <a:ext cx="3127719" cy="328605"/>
          </a:xfrm>
          <a:prstGeom prst="rect">
            <a:avLst/>
          </a:prstGeom>
          <a:solidFill>
            <a:srgbClr val="B28F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>
              <a:defRPr/>
            </a:pPr>
            <a:endParaRPr lang="zh-CN" altLang="en-US" sz="1465">
              <a:solidFill>
                <a:schemeClr val="accent1"/>
              </a:solidFill>
              <a:latin typeface="Arial" panose="020b0604020202020204" pitchFamily="34" charset="0"/>
              <a:ea typeface="造字工房尚雅体演示版常规体" pitchFamily="50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文本框 14"/>
          <p:cNvSpPr txBox="1"/>
          <p:nvPr/>
        </p:nvSpPr>
        <p:spPr>
          <a:xfrm>
            <a:off x="1049011" y="4904072"/>
            <a:ext cx="1936340" cy="318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3765">
              <a:defRPr/>
            </a:pPr>
            <a:r>
              <a:rPr lang="zh-CN" altLang="en-US" sz="1465">
                <a:solidFill>
                  <a:srgbClr val="B28F50"/>
                </a:solidFill>
                <a:latin typeface="Arial" panose="020b0604020202020204" pitchFamily="34" charset="0"/>
                <a:ea typeface="造字工房尚雅体演示版常规体" pitchFamily="50" charset="-122"/>
                <a:cs typeface="+mn-ea"/>
                <a:sym typeface="Arial" panose="020b0604020202020204" pitchFamily="34" charset="0"/>
              </a:rPr>
              <a:t>标题四</a:t>
            </a:r>
            <a:endParaRPr lang="zh-CN" altLang="en-US" sz="1465">
              <a:solidFill>
                <a:srgbClr val="B28F50"/>
              </a:solidFill>
              <a:latin typeface="Arial" panose="020b0604020202020204" pitchFamily="34" charset="0"/>
              <a:ea typeface="造字工房尚雅体演示版常规体" pitchFamily="50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116786" y="5392229"/>
            <a:ext cx="5249457" cy="328604"/>
          </a:xfrm>
          <a:prstGeom prst="rect">
            <a:avLst/>
          </a:prstGeom>
          <a:solidFill>
            <a:srgbClr val="B28F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>
              <a:defRPr/>
            </a:pPr>
            <a:endParaRPr lang="zh-CN" altLang="en-US" sz="1465">
              <a:solidFill>
                <a:prstClr val="white"/>
              </a:solidFill>
              <a:latin typeface="Arial" panose="020b0604020202020204" pitchFamily="34" charset="0"/>
              <a:ea typeface="造字工房尚雅体演示版常规体" pitchFamily="50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366243" y="5392229"/>
            <a:ext cx="609411" cy="328604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>
              <a:defRPr/>
            </a:pPr>
            <a:endParaRPr lang="zh-CN" altLang="en-US" sz="1465">
              <a:solidFill>
                <a:prstClr val="white"/>
              </a:solidFill>
              <a:latin typeface="Arial" panose="020b0604020202020204" pitchFamily="34" charset="0"/>
              <a:ea typeface="造字工房尚雅体演示版常规体" pitchFamily="50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6088839" y="4764306"/>
            <a:ext cx="541612" cy="551005"/>
          </a:xfrm>
          <a:prstGeom prst="ellipse">
            <a:avLst/>
          </a:prstGeom>
          <a:solidFill>
            <a:srgbClr val="B28F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>
              <a:defRPr/>
            </a:pPr>
            <a:endParaRPr lang="zh-CN" altLang="en-US" sz="1465">
              <a:solidFill>
                <a:prstClr val="white"/>
              </a:solidFill>
              <a:latin typeface="Arial" panose="020b0604020202020204" pitchFamily="34" charset="0"/>
              <a:ea typeface="造字工房尚雅体演示版常规体" pitchFamily="50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等腰三角形 13"/>
          <p:cNvSpPr/>
          <p:nvPr/>
        </p:nvSpPr>
        <p:spPr>
          <a:xfrm rot="10800000">
            <a:off x="6242187" y="5150832"/>
            <a:ext cx="234917" cy="225016"/>
          </a:xfrm>
          <a:prstGeom prst="triangle">
            <a:avLst/>
          </a:prstGeom>
          <a:solidFill>
            <a:srgbClr val="B28F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>
              <a:defRPr/>
            </a:pPr>
            <a:endParaRPr lang="zh-CN" altLang="en-US" sz="1465">
              <a:solidFill>
                <a:prstClr val="white"/>
              </a:solidFill>
              <a:latin typeface="Arial" panose="020b0604020202020204" pitchFamily="34" charset="0"/>
              <a:ea typeface="造字工房尚雅体演示版常规体" pitchFamily="50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文本框 17"/>
          <p:cNvSpPr txBox="1"/>
          <p:nvPr/>
        </p:nvSpPr>
        <p:spPr>
          <a:xfrm>
            <a:off x="6085379" y="4798161"/>
            <a:ext cx="594032" cy="379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3765">
              <a:defRPr/>
            </a:pPr>
            <a:r>
              <a:rPr lang="en-US" altLang="zh-CN" sz="1865">
                <a:solidFill>
                  <a:prstClr val="white"/>
                </a:solidFill>
                <a:latin typeface="Arial" panose="020b0604020202020204" pitchFamily="34" charset="0"/>
                <a:ea typeface="造字工房尚雅体演示版常规体" pitchFamily="50" charset="-122"/>
                <a:cs typeface="+mn-ea"/>
                <a:sym typeface="Arial" panose="020b0604020202020204" pitchFamily="34" charset="0"/>
              </a:rPr>
              <a:t>95</a:t>
            </a:r>
            <a:endParaRPr lang="zh-CN" altLang="en-US" sz="1865">
              <a:solidFill>
                <a:prstClr val="white"/>
              </a:solidFill>
              <a:latin typeface="Arial" panose="020b0604020202020204" pitchFamily="34" charset="0"/>
              <a:ea typeface="造字工房尚雅体演示版常规体" pitchFamily="50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5568298" y="2803011"/>
            <a:ext cx="414605" cy="427043"/>
          </a:xfrm>
          <a:prstGeom prst="ellipse">
            <a:avLst/>
          </a:prstGeom>
          <a:solidFill>
            <a:srgbClr val="B28F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>
              <a:defRPr/>
            </a:pPr>
            <a:endParaRPr lang="zh-CN" altLang="en-US" sz="1465">
              <a:solidFill>
                <a:prstClr val="white"/>
              </a:solidFill>
              <a:latin typeface="Arial" panose="020b0604020202020204" pitchFamily="34" charset="0"/>
              <a:ea typeface="造字工房尚雅体演示版常规体" pitchFamily="50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等腰三角形 16"/>
          <p:cNvSpPr/>
          <p:nvPr/>
        </p:nvSpPr>
        <p:spPr>
          <a:xfrm rot="10800000">
            <a:off x="5685687" y="3104148"/>
            <a:ext cx="179828" cy="172249"/>
          </a:xfrm>
          <a:prstGeom prst="triangle">
            <a:avLst/>
          </a:prstGeom>
          <a:solidFill>
            <a:srgbClr val="B28F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>
              <a:defRPr/>
            </a:pPr>
            <a:endParaRPr lang="zh-CN" altLang="en-US" sz="1465">
              <a:solidFill>
                <a:prstClr val="white"/>
              </a:solidFill>
              <a:latin typeface="Arial" panose="020b0604020202020204" pitchFamily="34" charset="0"/>
              <a:ea typeface="造字工房尚雅体演示版常规体" pitchFamily="50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文本框 50"/>
          <p:cNvSpPr txBox="1"/>
          <p:nvPr/>
        </p:nvSpPr>
        <p:spPr>
          <a:xfrm>
            <a:off x="5561952" y="2862259"/>
            <a:ext cx="50861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3765">
              <a:defRPr/>
            </a:pPr>
            <a:r>
              <a:rPr lang="en-US" altLang="zh-CN" sz="1200">
                <a:solidFill>
                  <a:prstClr val="white"/>
                </a:solidFill>
                <a:latin typeface="Arial" panose="020b0604020202020204" pitchFamily="34" charset="0"/>
                <a:ea typeface="造字工房尚雅体演示版常规体" pitchFamily="50" charset="-122"/>
                <a:cs typeface="+mn-ea"/>
                <a:sym typeface="Arial" panose="020b0604020202020204" pitchFamily="34" charset="0"/>
              </a:rPr>
              <a:t>85</a:t>
            </a:r>
            <a:endParaRPr lang="zh-CN" altLang="en-US" sz="1200">
              <a:solidFill>
                <a:prstClr val="white"/>
              </a:solidFill>
              <a:latin typeface="Arial" panose="020b0604020202020204" pitchFamily="34" charset="0"/>
              <a:ea typeface="造字工房尚雅体演示版常规体" pitchFamily="50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4037200" y="3798034"/>
            <a:ext cx="414605" cy="436333"/>
          </a:xfrm>
          <a:prstGeom prst="ellipse">
            <a:avLst/>
          </a:prstGeom>
          <a:solidFill>
            <a:srgbClr val="B28F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>
              <a:defRPr/>
            </a:pPr>
            <a:endParaRPr lang="zh-CN" altLang="en-US" sz="1465">
              <a:solidFill>
                <a:prstClr val="white"/>
              </a:solidFill>
              <a:latin typeface="Arial" panose="020b0604020202020204" pitchFamily="34" charset="0"/>
              <a:ea typeface="造字工房尚雅体演示版常规体" pitchFamily="50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等腰三角形 19"/>
          <p:cNvSpPr/>
          <p:nvPr/>
        </p:nvSpPr>
        <p:spPr>
          <a:xfrm rot="10800000">
            <a:off x="4154589" y="4108459"/>
            <a:ext cx="179828" cy="172251"/>
          </a:xfrm>
          <a:prstGeom prst="triangle">
            <a:avLst/>
          </a:prstGeom>
          <a:solidFill>
            <a:srgbClr val="B28F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>
              <a:defRPr/>
            </a:pPr>
            <a:endParaRPr lang="zh-CN" altLang="en-US" sz="1465">
              <a:solidFill>
                <a:prstClr val="white"/>
              </a:solidFill>
              <a:latin typeface="Arial" panose="020b0604020202020204" pitchFamily="34" charset="0"/>
              <a:ea typeface="造字工房尚雅体演示版常规体" pitchFamily="50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文本框 55"/>
          <p:cNvSpPr txBox="1"/>
          <p:nvPr/>
        </p:nvSpPr>
        <p:spPr>
          <a:xfrm>
            <a:off x="3915665" y="3855029"/>
            <a:ext cx="60030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3765">
              <a:defRPr/>
            </a:pPr>
            <a:r>
              <a:rPr lang="en-US" altLang="zh-CN" sz="1200">
                <a:solidFill>
                  <a:prstClr val="white"/>
                </a:solidFill>
                <a:latin typeface="Arial" panose="020b0604020202020204" pitchFamily="34" charset="0"/>
                <a:ea typeface="造字工房尚雅体演示版常规体" pitchFamily="50" charset="-122"/>
                <a:cs typeface="+mn-ea"/>
                <a:sym typeface="Arial" panose="020b0604020202020204" pitchFamily="34" charset="0"/>
              </a:rPr>
              <a:t>65</a:t>
            </a:r>
            <a:endParaRPr lang="zh-CN" altLang="en-US" sz="1200">
              <a:solidFill>
                <a:prstClr val="white"/>
              </a:solidFill>
              <a:latin typeface="Arial" panose="020b0604020202020204" pitchFamily="34" charset="0"/>
              <a:ea typeface="造字工房尚雅体演示版常规体" pitchFamily="50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4637714" y="1778031"/>
            <a:ext cx="414605" cy="424640"/>
          </a:xfrm>
          <a:prstGeom prst="ellipse">
            <a:avLst/>
          </a:prstGeom>
          <a:solidFill>
            <a:srgbClr val="B28F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>
              <a:defRPr/>
            </a:pPr>
            <a:endParaRPr lang="zh-CN" altLang="en-US" sz="1465">
              <a:solidFill>
                <a:prstClr val="white"/>
              </a:solidFill>
              <a:latin typeface="Arial" panose="020b0604020202020204" pitchFamily="34" charset="0"/>
              <a:ea typeface="造字工房尚雅体演示版常规体" pitchFamily="50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等腰三角形 22"/>
          <p:cNvSpPr/>
          <p:nvPr/>
        </p:nvSpPr>
        <p:spPr>
          <a:xfrm rot="10800000">
            <a:off x="4755102" y="2076765"/>
            <a:ext cx="179828" cy="172249"/>
          </a:xfrm>
          <a:prstGeom prst="triangle">
            <a:avLst/>
          </a:prstGeom>
          <a:solidFill>
            <a:srgbClr val="B28F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>
              <a:defRPr/>
            </a:pPr>
            <a:endParaRPr lang="zh-CN" altLang="en-US" sz="1465">
              <a:solidFill>
                <a:prstClr val="white"/>
              </a:solidFill>
              <a:latin typeface="Arial" panose="020b0604020202020204" pitchFamily="34" charset="0"/>
              <a:ea typeface="造字工房尚雅体演示版常规体" pitchFamily="50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文本框 10"/>
          <p:cNvSpPr txBox="1"/>
          <p:nvPr/>
        </p:nvSpPr>
        <p:spPr>
          <a:xfrm>
            <a:off x="4618510" y="1837283"/>
            <a:ext cx="51932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3765">
              <a:defRPr/>
            </a:pPr>
            <a:r>
              <a:rPr lang="en-US" altLang="zh-CN" sz="1200">
                <a:solidFill>
                  <a:prstClr val="white"/>
                </a:solidFill>
                <a:latin typeface="Arial" panose="020b0604020202020204" pitchFamily="34" charset="0"/>
                <a:ea typeface="造字工房尚雅体演示版常规体" pitchFamily="50" charset="-122"/>
                <a:cs typeface="+mn-ea"/>
                <a:sym typeface="Arial" panose="020b0604020202020204" pitchFamily="34" charset="0"/>
              </a:rPr>
              <a:t>70</a:t>
            </a:r>
            <a:endParaRPr lang="zh-CN" altLang="en-US" sz="1200">
              <a:solidFill>
                <a:prstClr val="white"/>
              </a:solidFill>
              <a:latin typeface="Arial" panose="020b0604020202020204" pitchFamily="34" charset="0"/>
              <a:ea typeface="造字工房尚雅体演示版常规体" pitchFamily="50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116788" y="2274091"/>
            <a:ext cx="3737129" cy="328604"/>
          </a:xfrm>
          <a:prstGeom prst="rect">
            <a:avLst/>
          </a:prstGeom>
          <a:solidFill>
            <a:srgbClr val="B28F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>
              <a:defRPr/>
            </a:pPr>
            <a:endParaRPr lang="zh-CN" altLang="en-US" sz="1465">
              <a:solidFill>
                <a:prstClr val="white"/>
              </a:solidFill>
              <a:latin typeface="Arial" panose="020b0604020202020204" pitchFamily="34" charset="0"/>
              <a:ea typeface="造字工房尚雅体演示版常规体" pitchFamily="50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文本框 11"/>
          <p:cNvSpPr txBox="1"/>
          <p:nvPr/>
        </p:nvSpPr>
        <p:spPr>
          <a:xfrm>
            <a:off x="1049011" y="1702334"/>
            <a:ext cx="1936340" cy="318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3765">
              <a:defRPr/>
            </a:pPr>
            <a:r>
              <a:rPr lang="zh-CN" altLang="en-US" sz="1465">
                <a:solidFill>
                  <a:srgbClr val="B28F50"/>
                </a:solidFill>
                <a:latin typeface="Arial" panose="020b0604020202020204" pitchFamily="34" charset="0"/>
                <a:ea typeface="造字工房尚雅体演示版常规体" pitchFamily="50" charset="-122"/>
                <a:cs typeface="+mn-ea"/>
                <a:sym typeface="Arial" panose="020b0604020202020204" pitchFamily="34" charset="0"/>
              </a:rPr>
              <a:t>标题一</a:t>
            </a:r>
            <a:endParaRPr lang="zh-CN" altLang="en-US" sz="1465">
              <a:solidFill>
                <a:srgbClr val="B28F50"/>
              </a:solidFill>
              <a:latin typeface="Arial" panose="020b0604020202020204" pitchFamily="34" charset="0"/>
              <a:ea typeface="造字工房尚雅体演示版常规体" pitchFamily="50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4844956" y="2274091"/>
            <a:ext cx="2130697" cy="328604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>
              <a:defRPr/>
            </a:pPr>
            <a:endParaRPr lang="zh-CN" altLang="en-US" sz="1465">
              <a:solidFill>
                <a:prstClr val="white"/>
              </a:solidFill>
              <a:latin typeface="Arial" panose="020b0604020202020204" pitchFamily="34" charset="0"/>
              <a:ea typeface="造字工房尚雅体演示版常规体" pitchFamily="50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TextBox 22"/>
          <p:cNvSpPr txBox="1"/>
          <p:nvPr/>
        </p:nvSpPr>
        <p:spPr>
          <a:xfrm>
            <a:off x="7584080" y="2377405"/>
            <a:ext cx="3999492" cy="734932"/>
          </a:xfrm>
          <a:prstGeom prst="rect">
            <a:avLst/>
          </a:prstGeom>
          <a:noFill/>
        </p:spPr>
        <p:txBody>
          <a:bodyPr wrap="square" lIns="87744" tIns="43872" rIns="87744" bIns="43872" rtlCol="0">
            <a:spAutoFit/>
          </a:bodyPr>
          <a:lstStyle>
            <a:defPPr>
              <a:defRPr lang="zh-CN"/>
            </a:defPPr>
            <a:lvl1pPr lvl="0">
              <a:lnSpc>
                <a:spcPct val="120000"/>
              </a:lnSpc>
              <a:spcAft>
                <a:spcPct val="40000"/>
              </a:spcAft>
              <a:buClr>
                <a:srgbClr val="292929"/>
              </a:buClr>
              <a:defRPr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defTabSz="913765">
              <a:lnSpc>
                <a:spcPct val="150000"/>
              </a:lnSpc>
              <a:defRPr/>
            </a:pPr>
            <a:r>
              <a:rPr lang="zh-CN" altLang="en-US">
                <a:solidFill>
                  <a:schemeClr val="bg2"/>
                </a:solidFill>
              </a:rPr>
              <a:t>双击输入替换内容 </a:t>
            </a:r>
            <a:r>
              <a:rPr lang="zh-CN" altLang="en-US" smtClean="0">
                <a:solidFill>
                  <a:schemeClr val="bg2"/>
                </a:solidFill>
              </a:rPr>
              <a:t>双击</a:t>
            </a:r>
            <a:r>
              <a:rPr lang="zh-CN" altLang="en-US">
                <a:solidFill>
                  <a:schemeClr val="bg2"/>
                </a:solidFill>
              </a:rPr>
              <a:t>双击输入替换内容 </a:t>
            </a:r>
            <a:r>
              <a:rPr lang="zh-CN" altLang="en-US" smtClean="0">
                <a:solidFill>
                  <a:schemeClr val="bg2"/>
                </a:solidFill>
              </a:rPr>
              <a:t>双击</a:t>
            </a:r>
            <a:r>
              <a:rPr lang="zh-CN" altLang="en-US">
                <a:solidFill>
                  <a:schemeClr val="bg2"/>
                </a:solidFill>
              </a:rPr>
              <a:t>输入替换内容 </a:t>
            </a:r>
            <a:r>
              <a:rPr lang="zh-CN" altLang="en-US" smtClean="0">
                <a:solidFill>
                  <a:schemeClr val="bg2"/>
                </a:solidFill>
              </a:rPr>
              <a:t>双击</a:t>
            </a:r>
            <a:r>
              <a:rPr lang="zh-CN" altLang="en-US">
                <a:solidFill>
                  <a:schemeClr val="bg2"/>
                </a:solidFill>
              </a:rPr>
              <a:t>双击输入替换内容 </a:t>
            </a:r>
            <a:endParaRPr lang="zh-CN" altLang="en-US">
              <a:solidFill>
                <a:schemeClr val="bg2"/>
              </a:solidFill>
              <a:sym typeface="Arial" panose="020b0604020202020204" pitchFamily="34" charset="0"/>
            </a:endParaRPr>
          </a:p>
        </p:txBody>
      </p:sp>
      <p:sp>
        <p:nvSpPr>
          <p:cNvPr id="29" name="TextBox 119"/>
          <p:cNvSpPr txBox="1"/>
          <p:nvPr/>
        </p:nvSpPr>
        <p:spPr>
          <a:xfrm>
            <a:off x="7572136" y="1868229"/>
            <a:ext cx="3961177" cy="502724"/>
          </a:xfrm>
          <a:prstGeom prst="rect">
            <a:avLst/>
          </a:prstGeom>
          <a:noFill/>
        </p:spPr>
        <p:txBody>
          <a:bodyPr wrap="square" lIns="91400" tIns="45699" rIns="91400" bIns="45699" rtlCol="0">
            <a:spAutoFit/>
          </a:bodyPr>
          <a:lstStyle/>
          <a:p>
            <a:pPr defTabSz="913765">
              <a:defRPr/>
            </a:pPr>
            <a:r>
              <a:rPr lang="zh-CN" altLang="en-US" sz="2665">
                <a:solidFill>
                  <a:srgbClr val="B28F50"/>
                </a:solidFill>
                <a:latin typeface="Arial" panose="020b0604020202020204" pitchFamily="34" charset="0"/>
                <a:ea typeface="造字工房尚雅体演示版常规体" pitchFamily="50" charset="-122"/>
                <a:cs typeface="+mn-ea"/>
                <a:sym typeface="Arial" panose="020b0604020202020204" pitchFamily="34" charset="0"/>
              </a:rPr>
              <a:t>点击添加标题文字</a:t>
            </a:r>
            <a:endParaRPr lang="zh-CN" altLang="en-US" sz="2665">
              <a:solidFill>
                <a:srgbClr val="B28F50"/>
              </a:solidFill>
              <a:latin typeface="Arial" panose="020b0604020202020204" pitchFamily="34" charset="0"/>
              <a:ea typeface="造字工房尚雅体演示版常规体" pitchFamily="50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TextBox 120"/>
          <p:cNvSpPr txBox="1"/>
          <p:nvPr/>
        </p:nvSpPr>
        <p:spPr>
          <a:xfrm>
            <a:off x="7622395" y="4693811"/>
            <a:ext cx="3961177" cy="492400"/>
          </a:xfrm>
          <a:prstGeom prst="rect">
            <a:avLst/>
          </a:prstGeom>
          <a:noFill/>
        </p:spPr>
        <p:txBody>
          <a:bodyPr wrap="square" lIns="91400" tIns="45699" rIns="91400" bIns="45699" rtlCol="0">
            <a:spAutoFit/>
          </a:bodyPr>
          <a:lstStyle/>
          <a:p>
            <a:pPr defTabSz="913765">
              <a:defRPr/>
            </a:pPr>
            <a:r>
              <a:rPr lang="zh-CN" altLang="en-US" sz="2600">
                <a:solidFill>
                  <a:srgbClr val="B28F50"/>
                </a:solidFill>
                <a:latin typeface="Arial" panose="020b0604020202020204" pitchFamily="34" charset="0"/>
                <a:ea typeface="造字工房尚雅体演示版常规体" pitchFamily="50" charset="-122"/>
                <a:cs typeface="+mn-ea"/>
                <a:sym typeface="Arial" panose="020b0604020202020204" pitchFamily="34" charset="0"/>
              </a:rPr>
              <a:t>全年总额：</a:t>
            </a:r>
            <a:endParaRPr lang="zh-CN" altLang="en-US" sz="2600">
              <a:solidFill>
                <a:srgbClr val="B28F50"/>
              </a:solidFill>
              <a:latin typeface="Arial" panose="020b0604020202020204" pitchFamily="34" charset="0"/>
              <a:ea typeface="造字工房尚雅体演示版常规体" pitchFamily="50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TextBox 121"/>
          <p:cNvSpPr txBox="1"/>
          <p:nvPr/>
        </p:nvSpPr>
        <p:spPr>
          <a:xfrm>
            <a:off x="7622395" y="5094134"/>
            <a:ext cx="3961177" cy="830954"/>
          </a:xfrm>
          <a:prstGeom prst="rect">
            <a:avLst/>
          </a:prstGeom>
          <a:noFill/>
        </p:spPr>
        <p:txBody>
          <a:bodyPr wrap="square" lIns="91400" tIns="45699" rIns="91400" bIns="45699" rtlCol="0">
            <a:spAutoFit/>
          </a:bodyPr>
          <a:lstStyle/>
          <a:p>
            <a:pPr defTabSz="913765">
              <a:defRPr/>
            </a:pPr>
            <a:r>
              <a:rPr lang="en-US" altLang="zh-CN" sz="4800">
                <a:solidFill>
                  <a:srgbClr val="B28F50"/>
                </a:solidFill>
                <a:latin typeface="Algerian" panose="04020705040a02060702" pitchFamily="82" charset="0"/>
                <a:ea typeface="造字工房尚雅体演示版常规体" pitchFamily="50" charset="-122"/>
                <a:cs typeface="+mn-ea"/>
                <a:sym typeface="Arial" panose="020b0604020202020204" pitchFamily="34" charset="0"/>
              </a:rPr>
              <a:t>23,812,969</a:t>
            </a:r>
            <a:endParaRPr lang="zh-CN" altLang="en-US" sz="4800">
              <a:solidFill>
                <a:srgbClr val="B28F50"/>
              </a:solidFill>
              <a:latin typeface="Algerian" panose="04020705040a02060702" pitchFamily="82" charset="0"/>
              <a:ea typeface="造字工房尚雅体演示版常规体" pitchFamily="50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slow" advClick="0" advTm="2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  <p:bldP spid="30" grpId="0"/>
      <p:bldP spid="3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solidFill>
          <a:srgbClr val="30313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72"/>
          </a:xfrm>
          <a:prstGeom prst="rect">
            <a:avLst/>
          </a:prstGeom>
          <a:solidFill>
            <a:srgbClr val="B28F50"/>
          </a:solidFill>
          <a:ln>
            <a:solidFill>
              <a:srgbClr val="B28F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04952" y="70319"/>
            <a:ext cx="3174373" cy="60939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705" b="1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sz="2800">
                <a:solidFill>
                  <a:srgbClr val="303136"/>
                </a:solidFill>
                <a:ea typeface="造字工房尚雅体演示版常规体" pitchFamily="50" charset="-122"/>
                <a:sym typeface="Arial" panose="020b0604020202020204" pitchFamily="34" charset="0"/>
              </a:rPr>
              <a:t>点击添加小标题</a:t>
            </a:r>
            <a:endParaRPr lang="zh-CN" altLang="en-US" sz="2800">
              <a:solidFill>
                <a:srgbClr val="303136"/>
              </a:solidFill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sp>
        <p:nvSpPr>
          <p:cNvPr id="4" name="Rectangle 45"/>
          <p:cNvSpPr/>
          <p:nvPr/>
        </p:nvSpPr>
        <p:spPr bwMode="auto">
          <a:xfrm>
            <a:off x="2308784" y="5026112"/>
            <a:ext cx="7586319" cy="593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>
                <a:solidFill>
                  <a:srgbClr val="B28F50"/>
                </a:solidFill>
                <a:latin typeface="Arial" panose="020b0604020202020204" pitchFamily="34" charset="0"/>
                <a:ea typeface="造字工房尚雅体演示版常规体" pitchFamily="50" charset="-122"/>
                <a:cs typeface="Bebas Neue" charset="0"/>
                <a:sym typeface="Arial" panose="020b0604020202020204" pitchFamily="34" charset="0"/>
              </a:rPr>
              <a:t>输入主题</a:t>
            </a:r>
            <a:endParaRPr lang="en-US" altLang="zh-CN" sz="3600" b="1">
              <a:solidFill>
                <a:srgbClr val="B28F50"/>
              </a:solidFill>
              <a:latin typeface="Arial" panose="020b0604020202020204" pitchFamily="34" charset="0"/>
              <a:ea typeface="造字工房尚雅体演示版常规体" pitchFamily="50" charset="-122"/>
              <a:cs typeface="Bebas Neue" charset="0"/>
              <a:sym typeface="Arial" panose="020b0604020202020204" pitchFamily="34" charset="0"/>
            </a:endParaRPr>
          </a:p>
        </p:txBody>
      </p:sp>
      <p:sp>
        <p:nvSpPr>
          <p:cNvPr id="5" name="Rectangle 14"/>
          <p:cNvSpPr/>
          <p:nvPr/>
        </p:nvSpPr>
        <p:spPr bwMode="auto">
          <a:xfrm>
            <a:off x="1599702" y="5652461"/>
            <a:ext cx="8966305" cy="9530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defTabSz="913765">
              <a:defRPr/>
            </a:pPr>
            <a:r>
              <a:rPr lang="zh-CN" altLang="en-US" sz="14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双击输入替换内容 </a:t>
            </a:r>
            <a:r>
              <a:rPr lang="zh-CN" altLang="en-US" sz="140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</a:t>
            </a:r>
            <a:r>
              <a:rPr lang="zh-CN" altLang="en-US" sz="14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双击输入替换内容双击输入替换内容 </a:t>
            </a:r>
            <a:r>
              <a:rPr lang="zh-CN" altLang="en-US" sz="140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</a:t>
            </a:r>
            <a:r>
              <a:rPr lang="zh-CN" altLang="en-US" sz="14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双击输入替换内容双击输入替换内容 </a:t>
            </a:r>
            <a:r>
              <a:rPr lang="zh-CN" altLang="en-US" sz="140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</a:t>
            </a:r>
            <a:r>
              <a:rPr lang="zh-CN" altLang="en-US" sz="14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双击输入替换内容双击输入替换内容 </a:t>
            </a:r>
            <a:r>
              <a:rPr lang="zh-CN" altLang="en-US" sz="140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</a:t>
            </a:r>
            <a:r>
              <a:rPr lang="zh-CN" altLang="en-US" sz="14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双击输入替换内容</a:t>
            </a:r>
            <a:endParaRPr lang="zh-CN" altLang="en-US" sz="1400">
              <a:solidFill>
                <a:schemeClr val="bg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ctr" defTabSz="913765">
              <a:defRPr/>
            </a:pPr>
            <a:endParaRPr lang="zh-CN" altLang="en-US" sz="1400">
              <a:solidFill>
                <a:schemeClr val="bg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Round Diagonal Corner Rectangle 3"/>
          <p:cNvSpPr/>
          <p:nvPr/>
        </p:nvSpPr>
        <p:spPr bwMode="auto">
          <a:xfrm rot="5400000">
            <a:off x="8959221" y="1030682"/>
            <a:ext cx="1344603" cy="2287555"/>
          </a:xfrm>
          <a:prstGeom prst="round2DiagRect">
            <a:avLst/>
          </a:prstGeom>
          <a:blipFill dpi="0" rotWithShape="0">
            <a:blip r:embed="rId2"/>
            <a:stretch>
              <a:fillRect/>
            </a:stretch>
          </a:blipFill>
          <a:ln w="19050" cap="flat" cmpd="sng" algn="ctr">
            <a:solidFill>
              <a:srgbClr val="B28F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3685" tIns="61843" rIns="123685" bIns="61843" numCol="1" rtlCol="0" anchor="t" anchorCtr="0" compatLnSpc="1"/>
          <a:lstStyle/>
          <a:p>
            <a:pPr algn="ctr" defTabSz="1236345"/>
            <a:endParaRPr lang="en-US" sz="7595">
              <a:solidFill>
                <a:srgbClr val="000000"/>
              </a:solidFill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sp>
        <p:nvSpPr>
          <p:cNvPr id="7" name="Rectangle 1"/>
          <p:cNvSpPr/>
          <p:nvPr/>
        </p:nvSpPr>
        <p:spPr bwMode="auto">
          <a:xfrm>
            <a:off x="1457634" y="1470772"/>
            <a:ext cx="3122433" cy="1370079"/>
          </a:xfrm>
          <a:prstGeom prst="rect">
            <a:avLst/>
          </a:prstGeom>
          <a:noFill/>
          <a:ln w="19050" cap="flat">
            <a:solidFill>
              <a:srgbClr val="B28F50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grpSp>
        <p:nvGrpSpPr>
          <p:cNvPr id="8" name="Group 41"/>
          <p:cNvGrpSpPr/>
          <p:nvPr/>
        </p:nvGrpSpPr>
        <p:grpSpPr>
          <a:xfrm>
            <a:off x="2518387" y="1655225"/>
            <a:ext cx="1836600" cy="1163728"/>
            <a:chOff x="0" y="-55"/>
            <a:chExt cx="2419" cy="1552"/>
          </a:xfrm>
        </p:grpSpPr>
        <p:sp>
          <p:nvSpPr>
            <p:cNvPr id="9" name="Rectangle 42"/>
            <p:cNvSpPr/>
            <p:nvPr/>
          </p:nvSpPr>
          <p:spPr bwMode="auto">
            <a:xfrm>
              <a:off x="0" y="-55"/>
              <a:ext cx="2419" cy="3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865" b="1">
                  <a:solidFill>
                    <a:srgbClr val="B28F50"/>
                  </a:solidFill>
                  <a:latin typeface="Arial" panose="020b0604020202020204" pitchFamily="34" charset="0"/>
                  <a:ea typeface="造字工房尚雅体演示版常规体" pitchFamily="50" charset="-122"/>
                  <a:cs typeface="Arial" panose="020b0604020202020204" pitchFamily="34" charset="0"/>
                  <a:sym typeface="Arial" panose="020b0604020202020204" pitchFamily="34" charset="0"/>
                </a:rPr>
                <a:t>点击输入标题</a:t>
              </a:r>
              <a:endParaRPr lang="zh-CN" altLang="en-US" sz="1865" b="1">
                <a:solidFill>
                  <a:srgbClr val="B28F50"/>
                </a:solidFill>
                <a:latin typeface="Arial" panose="020b0604020202020204" pitchFamily="34" charset="0"/>
                <a:ea typeface="造字工房尚雅体演示版常规体" pitchFamily="50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10" name="Rectangle 43"/>
            <p:cNvSpPr/>
            <p:nvPr/>
          </p:nvSpPr>
          <p:spPr bwMode="auto">
            <a:xfrm>
              <a:off x="0" y="458"/>
              <a:ext cx="2419" cy="10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defTabSz="913765">
                <a:defRPr/>
              </a:pPr>
              <a:r>
                <a:rPr lang="zh-CN" altLang="en-US" sz="140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双击输入替换内容 </a:t>
              </a:r>
              <a:r>
                <a:rPr lang="zh-CN" altLang="en-US" sz="1400" smtClean="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双击</a:t>
              </a:r>
              <a:r>
                <a:rPr lang="zh-CN" altLang="en-US" sz="140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双击输入替换内容</a:t>
              </a:r>
              <a:endParaRPr lang="zh-CN" altLang="en-US" sz="14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1" name="Round Diagonal Corner Rectangle 180"/>
          <p:cNvSpPr/>
          <p:nvPr/>
        </p:nvSpPr>
        <p:spPr bwMode="auto">
          <a:xfrm rot="5400000">
            <a:off x="8959224" y="2718746"/>
            <a:ext cx="1344603" cy="2287553"/>
          </a:xfrm>
          <a:prstGeom prst="round2DiagRect">
            <a:avLst/>
          </a:prstGeom>
          <a:blipFill dpi="0" rotWithShape="0">
            <a:blip r:embed="rId2"/>
            <a:stretch>
              <a:fillRect/>
            </a:stretch>
          </a:blipFill>
          <a:ln w="19050" cap="flat" cmpd="sng" algn="ctr">
            <a:solidFill>
              <a:srgbClr val="B28F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3685" tIns="61843" rIns="123685" bIns="61843" numCol="1" rtlCol="0" anchor="t" anchorCtr="0" compatLnSpc="1"/>
          <a:lstStyle/>
          <a:p>
            <a:pPr algn="ctr" defTabSz="1236345"/>
            <a:endParaRPr lang="en-US" sz="7595">
              <a:solidFill>
                <a:srgbClr val="000000"/>
              </a:solidFill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sp>
        <p:nvSpPr>
          <p:cNvPr id="12" name="Rectangle 1"/>
          <p:cNvSpPr/>
          <p:nvPr/>
        </p:nvSpPr>
        <p:spPr bwMode="auto">
          <a:xfrm>
            <a:off x="5000428" y="1470772"/>
            <a:ext cx="3122433" cy="1370079"/>
          </a:xfrm>
          <a:prstGeom prst="rect">
            <a:avLst/>
          </a:prstGeom>
          <a:noFill/>
          <a:ln w="19050" cap="flat">
            <a:solidFill>
              <a:srgbClr val="B28F50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grpSp>
        <p:nvGrpSpPr>
          <p:cNvPr id="13" name="Group 41"/>
          <p:cNvGrpSpPr/>
          <p:nvPr/>
        </p:nvGrpSpPr>
        <p:grpSpPr>
          <a:xfrm>
            <a:off x="6061179" y="1655225"/>
            <a:ext cx="1836600" cy="1147232"/>
            <a:chOff x="0" y="-55"/>
            <a:chExt cx="2419" cy="1530"/>
          </a:xfrm>
        </p:grpSpPr>
        <p:sp>
          <p:nvSpPr>
            <p:cNvPr id="14" name="Rectangle 42"/>
            <p:cNvSpPr/>
            <p:nvPr/>
          </p:nvSpPr>
          <p:spPr bwMode="auto">
            <a:xfrm>
              <a:off x="0" y="-55"/>
              <a:ext cx="2419" cy="3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865" b="1">
                  <a:solidFill>
                    <a:srgbClr val="B28F50"/>
                  </a:solidFill>
                  <a:latin typeface="Arial" panose="020b0604020202020204" pitchFamily="34" charset="0"/>
                  <a:ea typeface="造字工房尚雅体演示版常规体" pitchFamily="50" charset="-122"/>
                  <a:cs typeface="Arial" panose="020b0604020202020204" pitchFamily="34" charset="0"/>
                  <a:sym typeface="Arial" panose="020b0604020202020204" pitchFamily="34" charset="0"/>
                </a:rPr>
                <a:t>点击输入标题</a:t>
              </a:r>
              <a:endParaRPr lang="zh-CN" altLang="en-US" sz="1865" b="1">
                <a:solidFill>
                  <a:srgbClr val="B28F50"/>
                </a:solidFill>
                <a:latin typeface="Arial" panose="020b0604020202020204" pitchFamily="34" charset="0"/>
                <a:ea typeface="造字工房尚雅体演示版常规体" pitchFamily="50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15" name="Rectangle 43"/>
            <p:cNvSpPr/>
            <p:nvPr/>
          </p:nvSpPr>
          <p:spPr bwMode="auto">
            <a:xfrm>
              <a:off x="0" y="436"/>
              <a:ext cx="2419" cy="10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defTabSz="913765">
                <a:defRPr/>
              </a:pPr>
              <a:r>
                <a:rPr lang="zh-CN" altLang="en-US" sz="140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双击输入替换内容 </a:t>
              </a:r>
              <a:r>
                <a:rPr lang="zh-CN" altLang="en-US" sz="1400" smtClean="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双击</a:t>
              </a:r>
              <a:r>
                <a:rPr lang="zh-CN" altLang="en-US" sz="140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双击输入替换内容</a:t>
              </a:r>
              <a:endParaRPr lang="zh-CN" altLang="en-US" sz="14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6" name="Rectangle 1"/>
          <p:cNvSpPr/>
          <p:nvPr/>
        </p:nvSpPr>
        <p:spPr bwMode="auto">
          <a:xfrm>
            <a:off x="1457634" y="3161226"/>
            <a:ext cx="3122433" cy="1370079"/>
          </a:xfrm>
          <a:prstGeom prst="rect">
            <a:avLst/>
          </a:prstGeom>
          <a:noFill/>
          <a:ln w="19050" cap="flat">
            <a:solidFill>
              <a:srgbClr val="B28F50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grpSp>
        <p:nvGrpSpPr>
          <p:cNvPr id="17" name="Group 41"/>
          <p:cNvGrpSpPr/>
          <p:nvPr/>
        </p:nvGrpSpPr>
        <p:grpSpPr>
          <a:xfrm>
            <a:off x="2518387" y="3311188"/>
            <a:ext cx="1836600" cy="1181724"/>
            <a:chOff x="0" y="-101"/>
            <a:chExt cx="2419" cy="1576"/>
          </a:xfrm>
        </p:grpSpPr>
        <p:sp>
          <p:nvSpPr>
            <p:cNvPr id="18" name="Rectangle 42"/>
            <p:cNvSpPr/>
            <p:nvPr/>
          </p:nvSpPr>
          <p:spPr bwMode="auto">
            <a:xfrm>
              <a:off x="0" y="-101"/>
              <a:ext cx="2419" cy="3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865" b="1">
                  <a:solidFill>
                    <a:srgbClr val="B28F50"/>
                  </a:solidFill>
                  <a:latin typeface="Arial" panose="020b0604020202020204" pitchFamily="34" charset="0"/>
                  <a:ea typeface="造字工房尚雅体演示版常规体" pitchFamily="50" charset="-122"/>
                  <a:cs typeface="Arial" panose="020b0604020202020204" pitchFamily="34" charset="0"/>
                  <a:sym typeface="Arial" panose="020b0604020202020204" pitchFamily="34" charset="0"/>
                </a:rPr>
                <a:t>点击输入标题</a:t>
              </a:r>
              <a:endParaRPr lang="zh-CN" altLang="en-US" sz="1865" b="1">
                <a:solidFill>
                  <a:srgbClr val="B28F50"/>
                </a:solidFill>
                <a:latin typeface="Arial" panose="020b0604020202020204" pitchFamily="34" charset="0"/>
                <a:ea typeface="造字工房尚雅体演示版常规体" pitchFamily="50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19" name="Rectangle 43"/>
            <p:cNvSpPr/>
            <p:nvPr/>
          </p:nvSpPr>
          <p:spPr bwMode="auto">
            <a:xfrm>
              <a:off x="0" y="436"/>
              <a:ext cx="2419" cy="10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defTabSz="913765">
                <a:defRPr/>
              </a:pPr>
              <a:r>
                <a:rPr lang="zh-CN" altLang="en-US" sz="140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双击输入替换内容 </a:t>
              </a:r>
              <a:r>
                <a:rPr lang="zh-CN" altLang="en-US" sz="1400" smtClean="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双击</a:t>
              </a:r>
              <a:r>
                <a:rPr lang="zh-CN" altLang="en-US" sz="140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双击输入替换内容</a:t>
              </a:r>
              <a:endParaRPr lang="zh-CN" altLang="en-US" sz="14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0" name="Rectangle 1"/>
          <p:cNvSpPr/>
          <p:nvPr/>
        </p:nvSpPr>
        <p:spPr bwMode="auto">
          <a:xfrm>
            <a:off x="5000428" y="3161226"/>
            <a:ext cx="3122433" cy="1370079"/>
          </a:xfrm>
          <a:prstGeom prst="rect">
            <a:avLst/>
          </a:prstGeom>
          <a:noFill/>
          <a:ln w="19050" cap="flat">
            <a:solidFill>
              <a:srgbClr val="B28F50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  <p:grpSp>
        <p:nvGrpSpPr>
          <p:cNvPr id="21" name="Group 41"/>
          <p:cNvGrpSpPr/>
          <p:nvPr/>
        </p:nvGrpSpPr>
        <p:grpSpPr>
          <a:xfrm>
            <a:off x="6061179" y="3311188"/>
            <a:ext cx="1836600" cy="1198220"/>
            <a:chOff x="0" y="-101"/>
            <a:chExt cx="2419" cy="1598"/>
          </a:xfrm>
        </p:grpSpPr>
        <p:sp>
          <p:nvSpPr>
            <p:cNvPr id="22" name="Rectangle 42"/>
            <p:cNvSpPr/>
            <p:nvPr/>
          </p:nvSpPr>
          <p:spPr bwMode="auto">
            <a:xfrm>
              <a:off x="0" y="-101"/>
              <a:ext cx="2419" cy="3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865" b="1">
                  <a:solidFill>
                    <a:srgbClr val="B28F50"/>
                  </a:solidFill>
                  <a:latin typeface="Arial" panose="020b0604020202020204" pitchFamily="34" charset="0"/>
                  <a:ea typeface="造字工房尚雅体演示版常规体" pitchFamily="50" charset="-122"/>
                  <a:cs typeface="Arial" panose="020b0604020202020204" pitchFamily="34" charset="0"/>
                  <a:sym typeface="Arial" panose="020b0604020202020204" pitchFamily="34" charset="0"/>
                </a:rPr>
                <a:t>点击输入标题</a:t>
              </a:r>
              <a:endParaRPr lang="zh-CN" altLang="en-US" sz="1865" b="1">
                <a:solidFill>
                  <a:srgbClr val="B28F50"/>
                </a:solidFill>
                <a:latin typeface="Arial" panose="020b0604020202020204" pitchFamily="34" charset="0"/>
                <a:ea typeface="造字工房尚雅体演示版常规体" pitchFamily="50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23" name="Rectangle 43"/>
            <p:cNvSpPr/>
            <p:nvPr/>
          </p:nvSpPr>
          <p:spPr bwMode="auto">
            <a:xfrm>
              <a:off x="0" y="458"/>
              <a:ext cx="2419" cy="10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defTabSz="913765">
                <a:defRPr/>
              </a:pPr>
              <a:r>
                <a:rPr lang="zh-CN" altLang="en-US" sz="140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双击输入替换内容 </a:t>
              </a:r>
              <a:r>
                <a:rPr lang="zh-CN" altLang="en-US" sz="1400" smtClean="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双击</a:t>
              </a:r>
              <a:r>
                <a:rPr lang="zh-CN" altLang="en-US" sz="140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双击输入替换内容</a:t>
              </a:r>
              <a:endParaRPr lang="zh-CN" altLang="en-US" sz="14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4" name="Group 6"/>
          <p:cNvGrpSpPr/>
          <p:nvPr/>
        </p:nvGrpSpPr>
        <p:grpSpPr>
          <a:xfrm>
            <a:off x="5220524" y="3399870"/>
            <a:ext cx="662057" cy="653849"/>
            <a:chOff x="3882408" y="3628838"/>
            <a:chExt cx="519113" cy="519113"/>
          </a:xfrm>
        </p:grpSpPr>
        <p:sp>
          <p:nvSpPr>
            <p:cNvPr id="25" name="Oval 51"/>
            <p:cNvSpPr/>
            <p:nvPr/>
          </p:nvSpPr>
          <p:spPr bwMode="auto">
            <a:xfrm>
              <a:off x="3882408" y="3628838"/>
              <a:ext cx="519113" cy="519113"/>
            </a:xfrm>
            <a:prstGeom prst="ellipse">
              <a:avLst/>
            </a:prstGeom>
            <a:solidFill>
              <a:srgbClr val="B28F50"/>
            </a:solidFill>
            <a:ln>
              <a:noFill/>
            </a:ln>
          </p:spPr>
          <p:txBody>
            <a:bodyPr lIns="0" tIns="0" rIns="0" bIns="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  <p:sp>
          <p:nvSpPr>
            <p:cNvPr id="26" name="Freeform 6"/>
            <p:cNvSpPr>
              <a:spLocks noEditPoints="1"/>
            </p:cNvSpPr>
            <p:nvPr/>
          </p:nvSpPr>
          <p:spPr bwMode="auto">
            <a:xfrm>
              <a:off x="4014295" y="3748869"/>
              <a:ext cx="268831" cy="276236"/>
            </a:xfrm>
            <a:custGeom>
              <a:gdLst>
                <a:gd name="T0" fmla="*/ 13 w 154"/>
                <a:gd name="T1" fmla="*/ 28 h 158"/>
                <a:gd name="T2" fmla="*/ 34 w 154"/>
                <a:gd name="T3" fmla="*/ 28 h 158"/>
                <a:gd name="T4" fmla="*/ 43 w 154"/>
                <a:gd name="T5" fmla="*/ 73 h 158"/>
                <a:gd name="T6" fmla="*/ 13 w 154"/>
                <a:gd name="T7" fmla="*/ 28 h 158"/>
                <a:gd name="T8" fmla="*/ 77 w 154"/>
                <a:gd name="T9" fmla="*/ 11 h 158"/>
                <a:gd name="T10" fmla="*/ 110 w 154"/>
                <a:gd name="T11" fmla="*/ 24 h 158"/>
                <a:gd name="T12" fmla="*/ 77 w 154"/>
                <a:gd name="T13" fmla="*/ 37 h 158"/>
                <a:gd name="T14" fmla="*/ 45 w 154"/>
                <a:gd name="T15" fmla="*/ 24 h 158"/>
                <a:gd name="T16" fmla="*/ 77 w 154"/>
                <a:gd name="T17" fmla="*/ 11 h 158"/>
                <a:gd name="T18" fmla="*/ 111 w 154"/>
                <a:gd name="T19" fmla="*/ 73 h 158"/>
                <a:gd name="T20" fmla="*/ 121 w 154"/>
                <a:gd name="T21" fmla="*/ 28 h 158"/>
                <a:gd name="T22" fmla="*/ 142 w 154"/>
                <a:gd name="T23" fmla="*/ 28 h 158"/>
                <a:gd name="T24" fmla="*/ 111 w 154"/>
                <a:gd name="T25" fmla="*/ 73 h 158"/>
                <a:gd name="T26" fmla="*/ 87 w 154"/>
                <a:gd name="T27" fmla="*/ 116 h 158"/>
                <a:gd name="T28" fmla="*/ 112 w 154"/>
                <a:gd name="T29" fmla="*/ 87 h 158"/>
                <a:gd name="T30" fmla="*/ 154 w 154"/>
                <a:gd name="T31" fmla="*/ 22 h 158"/>
                <a:gd name="T32" fmla="*/ 148 w 154"/>
                <a:gd name="T33" fmla="*/ 16 h 158"/>
                <a:gd name="T34" fmla="*/ 119 w 154"/>
                <a:gd name="T35" fmla="*/ 16 h 158"/>
                <a:gd name="T36" fmla="*/ 77 w 154"/>
                <a:gd name="T37" fmla="*/ 0 h 158"/>
                <a:gd name="T38" fmla="*/ 36 w 154"/>
                <a:gd name="T39" fmla="*/ 16 h 158"/>
                <a:gd name="T40" fmla="*/ 6 w 154"/>
                <a:gd name="T41" fmla="*/ 16 h 158"/>
                <a:gd name="T42" fmla="*/ 0 w 154"/>
                <a:gd name="T43" fmla="*/ 22 h 158"/>
                <a:gd name="T44" fmla="*/ 42 w 154"/>
                <a:gd name="T45" fmla="*/ 87 h 158"/>
                <a:gd name="T46" fmla="*/ 67 w 154"/>
                <a:gd name="T47" fmla="*/ 116 h 158"/>
                <a:gd name="T48" fmla="*/ 67 w 154"/>
                <a:gd name="T49" fmla="*/ 128 h 158"/>
                <a:gd name="T50" fmla="*/ 39 w 154"/>
                <a:gd name="T51" fmla="*/ 143 h 158"/>
                <a:gd name="T52" fmla="*/ 77 w 154"/>
                <a:gd name="T53" fmla="*/ 158 h 158"/>
                <a:gd name="T54" fmla="*/ 115 w 154"/>
                <a:gd name="T55" fmla="*/ 143 h 158"/>
                <a:gd name="T56" fmla="*/ 87 w 154"/>
                <a:gd name="T57" fmla="*/ 128 h 158"/>
                <a:gd name="T58" fmla="*/ 87 w 154"/>
                <a:gd name="T59" fmla="*/ 116 h 15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54" h="158">
                  <a:moveTo>
                    <a:pt x="13" y="28"/>
                  </a:moveTo>
                  <a:cubicBezTo>
                    <a:pt x="34" y="28"/>
                    <a:pt x="34" y="28"/>
                    <a:pt x="34" y="28"/>
                  </a:cubicBezTo>
                  <a:cubicBezTo>
                    <a:pt x="35" y="49"/>
                    <a:pt x="39" y="63"/>
                    <a:pt x="43" y="73"/>
                  </a:cubicBezTo>
                  <a:cubicBezTo>
                    <a:pt x="28" y="63"/>
                    <a:pt x="15" y="51"/>
                    <a:pt x="13" y="28"/>
                  </a:cubicBezTo>
                  <a:close/>
                  <a:moveTo>
                    <a:pt x="77" y="11"/>
                  </a:moveTo>
                  <a:cubicBezTo>
                    <a:pt x="101" y="11"/>
                    <a:pt x="110" y="20"/>
                    <a:pt x="110" y="24"/>
                  </a:cubicBezTo>
                  <a:cubicBezTo>
                    <a:pt x="110" y="27"/>
                    <a:pt x="101" y="37"/>
                    <a:pt x="77" y="37"/>
                  </a:cubicBezTo>
                  <a:cubicBezTo>
                    <a:pt x="54" y="37"/>
                    <a:pt x="45" y="27"/>
                    <a:pt x="45" y="24"/>
                  </a:cubicBezTo>
                  <a:cubicBezTo>
                    <a:pt x="45" y="20"/>
                    <a:pt x="54" y="11"/>
                    <a:pt x="77" y="11"/>
                  </a:cubicBezTo>
                  <a:close/>
                  <a:moveTo>
                    <a:pt x="111" y="73"/>
                  </a:moveTo>
                  <a:cubicBezTo>
                    <a:pt x="116" y="63"/>
                    <a:pt x="120" y="49"/>
                    <a:pt x="121" y="28"/>
                  </a:cubicBezTo>
                  <a:cubicBezTo>
                    <a:pt x="142" y="28"/>
                    <a:pt x="142" y="28"/>
                    <a:pt x="142" y="28"/>
                  </a:cubicBezTo>
                  <a:cubicBezTo>
                    <a:pt x="140" y="51"/>
                    <a:pt x="126" y="63"/>
                    <a:pt x="111" y="73"/>
                  </a:cubicBezTo>
                  <a:close/>
                  <a:moveTo>
                    <a:pt x="87" y="116"/>
                  </a:moveTo>
                  <a:cubicBezTo>
                    <a:pt x="87" y="104"/>
                    <a:pt x="97" y="97"/>
                    <a:pt x="112" y="87"/>
                  </a:cubicBezTo>
                  <a:cubicBezTo>
                    <a:pt x="131" y="74"/>
                    <a:pt x="154" y="59"/>
                    <a:pt x="154" y="22"/>
                  </a:cubicBezTo>
                  <a:cubicBezTo>
                    <a:pt x="154" y="19"/>
                    <a:pt x="152" y="16"/>
                    <a:pt x="148" y="16"/>
                  </a:cubicBezTo>
                  <a:cubicBezTo>
                    <a:pt x="119" y="16"/>
                    <a:pt x="119" y="16"/>
                    <a:pt x="119" y="16"/>
                  </a:cubicBezTo>
                  <a:cubicBezTo>
                    <a:pt x="115" y="8"/>
                    <a:pt x="102" y="0"/>
                    <a:pt x="77" y="0"/>
                  </a:cubicBezTo>
                  <a:cubicBezTo>
                    <a:pt x="52" y="0"/>
                    <a:pt x="40" y="8"/>
                    <a:pt x="36" y="16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3" y="16"/>
                    <a:pt x="0" y="19"/>
                    <a:pt x="0" y="22"/>
                  </a:cubicBezTo>
                  <a:cubicBezTo>
                    <a:pt x="0" y="59"/>
                    <a:pt x="24" y="74"/>
                    <a:pt x="42" y="87"/>
                  </a:cubicBezTo>
                  <a:cubicBezTo>
                    <a:pt x="58" y="97"/>
                    <a:pt x="67" y="104"/>
                    <a:pt x="67" y="116"/>
                  </a:cubicBezTo>
                  <a:cubicBezTo>
                    <a:pt x="67" y="128"/>
                    <a:pt x="67" y="128"/>
                    <a:pt x="67" y="128"/>
                  </a:cubicBezTo>
                  <a:cubicBezTo>
                    <a:pt x="51" y="129"/>
                    <a:pt x="39" y="135"/>
                    <a:pt x="39" y="143"/>
                  </a:cubicBezTo>
                  <a:cubicBezTo>
                    <a:pt x="39" y="151"/>
                    <a:pt x="56" y="158"/>
                    <a:pt x="77" y="158"/>
                  </a:cubicBezTo>
                  <a:cubicBezTo>
                    <a:pt x="98" y="158"/>
                    <a:pt x="115" y="151"/>
                    <a:pt x="115" y="143"/>
                  </a:cubicBezTo>
                  <a:cubicBezTo>
                    <a:pt x="115" y="135"/>
                    <a:pt x="104" y="129"/>
                    <a:pt x="87" y="128"/>
                  </a:cubicBezTo>
                  <a:cubicBezTo>
                    <a:pt x="87" y="116"/>
                    <a:pt x="87" y="116"/>
                    <a:pt x="87" y="1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7" name="Group 2"/>
          <p:cNvGrpSpPr/>
          <p:nvPr/>
        </p:nvGrpSpPr>
        <p:grpSpPr>
          <a:xfrm>
            <a:off x="5220524" y="1709415"/>
            <a:ext cx="662057" cy="653849"/>
            <a:chOff x="3882408" y="2286727"/>
            <a:chExt cx="519113" cy="519113"/>
          </a:xfrm>
        </p:grpSpPr>
        <p:sp>
          <p:nvSpPr>
            <p:cNvPr id="28" name="Oval 51"/>
            <p:cNvSpPr/>
            <p:nvPr/>
          </p:nvSpPr>
          <p:spPr bwMode="auto">
            <a:xfrm>
              <a:off x="3882408" y="2286727"/>
              <a:ext cx="519113" cy="519113"/>
            </a:xfrm>
            <a:prstGeom prst="ellipse">
              <a:avLst/>
            </a:prstGeom>
            <a:solidFill>
              <a:srgbClr val="B28F50"/>
            </a:solidFill>
            <a:ln>
              <a:noFill/>
            </a:ln>
          </p:spPr>
          <p:txBody>
            <a:bodyPr lIns="0" tIns="0" rIns="0" bIns="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  <p:sp>
          <p:nvSpPr>
            <p:cNvPr id="29" name="Freeform 7"/>
            <p:cNvSpPr/>
            <p:nvPr/>
          </p:nvSpPr>
          <p:spPr bwMode="auto">
            <a:xfrm>
              <a:off x="3993143" y="2389474"/>
              <a:ext cx="292530" cy="297714"/>
            </a:xfrm>
            <a:custGeom>
              <a:gdLst>
                <a:gd name="T0" fmla="*/ 48 w 167"/>
                <a:gd name="T1" fmla="*/ 170 h 170"/>
                <a:gd name="T2" fmla="*/ 18 w 167"/>
                <a:gd name="T3" fmla="*/ 158 h 170"/>
                <a:gd name="T4" fmla="*/ 20 w 167"/>
                <a:gd name="T5" fmla="*/ 97 h 170"/>
                <a:gd name="T6" fmla="*/ 105 w 167"/>
                <a:gd name="T7" fmla="*/ 12 h 170"/>
                <a:gd name="T8" fmla="*/ 135 w 167"/>
                <a:gd name="T9" fmla="*/ 3 h 170"/>
                <a:gd name="T10" fmla="*/ 157 w 167"/>
                <a:gd name="T11" fmla="*/ 24 h 170"/>
                <a:gd name="T12" fmla="*/ 148 w 167"/>
                <a:gd name="T13" fmla="*/ 54 h 170"/>
                <a:gd name="T14" fmla="*/ 66 w 167"/>
                <a:gd name="T15" fmla="*/ 136 h 170"/>
                <a:gd name="T16" fmla="*/ 51 w 167"/>
                <a:gd name="T17" fmla="*/ 143 h 170"/>
                <a:gd name="T18" fmla="*/ 38 w 167"/>
                <a:gd name="T19" fmla="*/ 139 h 170"/>
                <a:gd name="T20" fmla="*/ 41 w 167"/>
                <a:gd name="T21" fmla="*/ 110 h 170"/>
                <a:gd name="T22" fmla="*/ 98 w 167"/>
                <a:gd name="T23" fmla="*/ 53 h 170"/>
                <a:gd name="T24" fmla="*/ 106 w 167"/>
                <a:gd name="T25" fmla="*/ 53 h 170"/>
                <a:gd name="T26" fmla="*/ 106 w 167"/>
                <a:gd name="T27" fmla="*/ 62 h 170"/>
                <a:gd name="T28" fmla="*/ 49 w 167"/>
                <a:gd name="T29" fmla="*/ 119 h 170"/>
                <a:gd name="T30" fmla="*/ 46 w 167"/>
                <a:gd name="T31" fmla="*/ 130 h 170"/>
                <a:gd name="T32" fmla="*/ 50 w 167"/>
                <a:gd name="T33" fmla="*/ 132 h 170"/>
                <a:gd name="T34" fmla="*/ 58 w 167"/>
                <a:gd name="T35" fmla="*/ 127 h 170"/>
                <a:gd name="T36" fmla="*/ 139 w 167"/>
                <a:gd name="T37" fmla="*/ 46 h 170"/>
                <a:gd name="T38" fmla="*/ 145 w 167"/>
                <a:gd name="T39" fmla="*/ 27 h 170"/>
                <a:gd name="T40" fmla="*/ 132 w 167"/>
                <a:gd name="T41" fmla="*/ 14 h 170"/>
                <a:gd name="T42" fmla="*/ 114 w 167"/>
                <a:gd name="T43" fmla="*/ 20 h 170"/>
                <a:gd name="T44" fmla="*/ 29 w 167"/>
                <a:gd name="T45" fmla="*/ 105 h 170"/>
                <a:gd name="T46" fmla="*/ 27 w 167"/>
                <a:gd name="T47" fmla="*/ 150 h 170"/>
                <a:gd name="T48" fmla="*/ 71 w 167"/>
                <a:gd name="T49" fmla="*/ 148 h 170"/>
                <a:gd name="T50" fmla="*/ 156 w 167"/>
                <a:gd name="T51" fmla="*/ 63 h 170"/>
                <a:gd name="T52" fmla="*/ 165 w 167"/>
                <a:gd name="T53" fmla="*/ 63 h 170"/>
                <a:gd name="T54" fmla="*/ 165 w 167"/>
                <a:gd name="T55" fmla="*/ 71 h 170"/>
                <a:gd name="T56" fmla="*/ 80 w 167"/>
                <a:gd name="T57" fmla="*/ 156 h 170"/>
                <a:gd name="T58" fmla="*/ 48 w 167"/>
                <a:gd name="T59" fmla="*/ 170 h 17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7" h="170">
                  <a:moveTo>
                    <a:pt x="48" y="170"/>
                  </a:moveTo>
                  <a:cubicBezTo>
                    <a:pt x="37" y="170"/>
                    <a:pt x="26" y="166"/>
                    <a:pt x="18" y="158"/>
                  </a:cubicBezTo>
                  <a:cubicBezTo>
                    <a:pt x="4" y="143"/>
                    <a:pt x="0" y="117"/>
                    <a:pt x="20" y="97"/>
                  </a:cubicBezTo>
                  <a:cubicBezTo>
                    <a:pt x="32" y="85"/>
                    <a:pt x="81" y="36"/>
                    <a:pt x="105" y="12"/>
                  </a:cubicBezTo>
                  <a:cubicBezTo>
                    <a:pt x="114" y="3"/>
                    <a:pt x="125" y="0"/>
                    <a:pt x="135" y="3"/>
                  </a:cubicBezTo>
                  <a:cubicBezTo>
                    <a:pt x="146" y="5"/>
                    <a:pt x="154" y="14"/>
                    <a:pt x="157" y="24"/>
                  </a:cubicBezTo>
                  <a:cubicBezTo>
                    <a:pt x="160" y="35"/>
                    <a:pt x="156" y="46"/>
                    <a:pt x="148" y="54"/>
                  </a:cubicBezTo>
                  <a:cubicBezTo>
                    <a:pt x="66" y="136"/>
                    <a:pt x="66" y="136"/>
                    <a:pt x="66" y="136"/>
                  </a:cubicBezTo>
                  <a:cubicBezTo>
                    <a:pt x="62" y="140"/>
                    <a:pt x="57" y="143"/>
                    <a:pt x="51" y="143"/>
                  </a:cubicBezTo>
                  <a:cubicBezTo>
                    <a:pt x="46" y="144"/>
                    <a:pt x="41" y="142"/>
                    <a:pt x="38" y="139"/>
                  </a:cubicBezTo>
                  <a:cubicBezTo>
                    <a:pt x="31" y="133"/>
                    <a:pt x="30" y="121"/>
                    <a:pt x="41" y="110"/>
                  </a:cubicBezTo>
                  <a:cubicBezTo>
                    <a:pt x="98" y="53"/>
                    <a:pt x="98" y="53"/>
                    <a:pt x="98" y="53"/>
                  </a:cubicBezTo>
                  <a:cubicBezTo>
                    <a:pt x="100" y="51"/>
                    <a:pt x="104" y="51"/>
                    <a:pt x="106" y="53"/>
                  </a:cubicBezTo>
                  <a:cubicBezTo>
                    <a:pt x="109" y="55"/>
                    <a:pt x="109" y="59"/>
                    <a:pt x="106" y="62"/>
                  </a:cubicBezTo>
                  <a:cubicBezTo>
                    <a:pt x="49" y="119"/>
                    <a:pt x="49" y="119"/>
                    <a:pt x="49" y="119"/>
                  </a:cubicBezTo>
                  <a:cubicBezTo>
                    <a:pt x="44" y="124"/>
                    <a:pt x="44" y="128"/>
                    <a:pt x="46" y="130"/>
                  </a:cubicBezTo>
                  <a:cubicBezTo>
                    <a:pt x="47" y="131"/>
                    <a:pt x="48" y="132"/>
                    <a:pt x="50" y="132"/>
                  </a:cubicBezTo>
                  <a:cubicBezTo>
                    <a:pt x="52" y="131"/>
                    <a:pt x="55" y="130"/>
                    <a:pt x="58" y="127"/>
                  </a:cubicBezTo>
                  <a:cubicBezTo>
                    <a:pt x="139" y="46"/>
                    <a:pt x="139" y="46"/>
                    <a:pt x="139" y="46"/>
                  </a:cubicBezTo>
                  <a:cubicBezTo>
                    <a:pt x="145" y="40"/>
                    <a:pt x="147" y="34"/>
                    <a:pt x="145" y="27"/>
                  </a:cubicBezTo>
                  <a:cubicBezTo>
                    <a:pt x="144" y="21"/>
                    <a:pt x="138" y="16"/>
                    <a:pt x="132" y="14"/>
                  </a:cubicBezTo>
                  <a:cubicBezTo>
                    <a:pt x="126" y="13"/>
                    <a:pt x="119" y="15"/>
                    <a:pt x="114" y="20"/>
                  </a:cubicBezTo>
                  <a:cubicBezTo>
                    <a:pt x="89" y="45"/>
                    <a:pt x="41" y="93"/>
                    <a:pt x="29" y="105"/>
                  </a:cubicBezTo>
                  <a:cubicBezTo>
                    <a:pt x="13" y="121"/>
                    <a:pt x="17" y="139"/>
                    <a:pt x="27" y="150"/>
                  </a:cubicBezTo>
                  <a:cubicBezTo>
                    <a:pt x="37" y="160"/>
                    <a:pt x="55" y="164"/>
                    <a:pt x="71" y="148"/>
                  </a:cubicBezTo>
                  <a:cubicBezTo>
                    <a:pt x="156" y="63"/>
                    <a:pt x="156" y="63"/>
                    <a:pt x="156" y="63"/>
                  </a:cubicBezTo>
                  <a:cubicBezTo>
                    <a:pt x="159" y="60"/>
                    <a:pt x="162" y="60"/>
                    <a:pt x="165" y="63"/>
                  </a:cubicBezTo>
                  <a:cubicBezTo>
                    <a:pt x="167" y="65"/>
                    <a:pt x="167" y="69"/>
                    <a:pt x="165" y="71"/>
                  </a:cubicBezTo>
                  <a:cubicBezTo>
                    <a:pt x="80" y="156"/>
                    <a:pt x="80" y="156"/>
                    <a:pt x="80" y="156"/>
                  </a:cubicBezTo>
                  <a:cubicBezTo>
                    <a:pt x="70" y="166"/>
                    <a:pt x="58" y="170"/>
                    <a:pt x="48" y="17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0" name="Group 5"/>
          <p:cNvGrpSpPr/>
          <p:nvPr/>
        </p:nvGrpSpPr>
        <p:grpSpPr>
          <a:xfrm>
            <a:off x="1677730" y="3399870"/>
            <a:ext cx="662057" cy="653849"/>
            <a:chOff x="1104536" y="3628838"/>
            <a:chExt cx="519113" cy="519113"/>
          </a:xfrm>
        </p:grpSpPr>
        <p:sp>
          <p:nvSpPr>
            <p:cNvPr id="31" name="Oval 51"/>
            <p:cNvSpPr/>
            <p:nvPr/>
          </p:nvSpPr>
          <p:spPr bwMode="auto">
            <a:xfrm>
              <a:off x="1104536" y="3628838"/>
              <a:ext cx="519113" cy="519113"/>
            </a:xfrm>
            <a:prstGeom prst="ellipse">
              <a:avLst/>
            </a:prstGeom>
            <a:solidFill>
              <a:srgbClr val="B28F50"/>
            </a:solidFill>
            <a:ln>
              <a:noFill/>
            </a:ln>
          </p:spPr>
          <p:txBody>
            <a:bodyPr lIns="0" tIns="0" rIns="0" bIns="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  <p:sp>
          <p:nvSpPr>
            <p:cNvPr id="32" name="Freeform 8"/>
            <p:cNvSpPr>
              <a:spLocks noEditPoints="1"/>
            </p:cNvSpPr>
            <p:nvPr/>
          </p:nvSpPr>
          <p:spPr bwMode="auto">
            <a:xfrm>
              <a:off x="1237821" y="3770666"/>
              <a:ext cx="241429" cy="242169"/>
            </a:xfrm>
            <a:custGeom>
              <a:gdLst>
                <a:gd name="T0" fmla="*/ 18 w 138"/>
                <a:gd name="T1" fmla="*/ 69 h 138"/>
                <a:gd name="T2" fmla="*/ 0 w 138"/>
                <a:gd name="T3" fmla="*/ 69 h 138"/>
                <a:gd name="T4" fmla="*/ 0 w 138"/>
                <a:gd name="T5" fmla="*/ 121 h 138"/>
                <a:gd name="T6" fmla="*/ 18 w 138"/>
                <a:gd name="T7" fmla="*/ 138 h 138"/>
                <a:gd name="T8" fmla="*/ 69 w 138"/>
                <a:gd name="T9" fmla="*/ 138 h 138"/>
                <a:gd name="T10" fmla="*/ 69 w 138"/>
                <a:gd name="T11" fmla="*/ 121 h 138"/>
                <a:gd name="T12" fmla="*/ 18 w 138"/>
                <a:gd name="T13" fmla="*/ 121 h 138"/>
                <a:gd name="T14" fmla="*/ 18 w 138"/>
                <a:gd name="T15" fmla="*/ 69 h 138"/>
                <a:gd name="T16" fmla="*/ 121 w 138"/>
                <a:gd name="T17" fmla="*/ 86 h 138"/>
                <a:gd name="T18" fmla="*/ 52 w 138"/>
                <a:gd name="T19" fmla="*/ 86 h 138"/>
                <a:gd name="T20" fmla="*/ 52 w 138"/>
                <a:gd name="T21" fmla="*/ 18 h 138"/>
                <a:gd name="T22" fmla="*/ 121 w 138"/>
                <a:gd name="T23" fmla="*/ 18 h 138"/>
                <a:gd name="T24" fmla="*/ 121 w 138"/>
                <a:gd name="T25" fmla="*/ 86 h 138"/>
                <a:gd name="T26" fmla="*/ 121 w 138"/>
                <a:gd name="T27" fmla="*/ 0 h 138"/>
                <a:gd name="T28" fmla="*/ 52 w 138"/>
                <a:gd name="T29" fmla="*/ 0 h 138"/>
                <a:gd name="T30" fmla="*/ 35 w 138"/>
                <a:gd name="T31" fmla="*/ 17 h 138"/>
                <a:gd name="T32" fmla="*/ 35 w 138"/>
                <a:gd name="T33" fmla="*/ 86 h 138"/>
                <a:gd name="T34" fmla="*/ 52 w 138"/>
                <a:gd name="T35" fmla="*/ 103 h 138"/>
                <a:gd name="T36" fmla="*/ 121 w 138"/>
                <a:gd name="T37" fmla="*/ 103 h 138"/>
                <a:gd name="T38" fmla="*/ 138 w 138"/>
                <a:gd name="T39" fmla="*/ 86 h 138"/>
                <a:gd name="T40" fmla="*/ 138 w 138"/>
                <a:gd name="T41" fmla="*/ 18 h 138"/>
                <a:gd name="T42" fmla="*/ 121 w 138"/>
                <a:gd name="T43" fmla="*/ 0 h 13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38" h="138">
                  <a:moveTo>
                    <a:pt x="18" y="69"/>
                  </a:moveTo>
                  <a:cubicBezTo>
                    <a:pt x="0" y="69"/>
                    <a:pt x="0" y="69"/>
                    <a:pt x="0" y="69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0" y="130"/>
                    <a:pt x="8" y="138"/>
                    <a:pt x="18" y="138"/>
                  </a:cubicBezTo>
                  <a:cubicBezTo>
                    <a:pt x="69" y="138"/>
                    <a:pt x="69" y="138"/>
                    <a:pt x="69" y="138"/>
                  </a:cubicBezTo>
                  <a:cubicBezTo>
                    <a:pt x="69" y="121"/>
                    <a:pt x="69" y="121"/>
                    <a:pt x="69" y="121"/>
                  </a:cubicBezTo>
                  <a:cubicBezTo>
                    <a:pt x="18" y="121"/>
                    <a:pt x="18" y="121"/>
                    <a:pt x="18" y="121"/>
                  </a:cubicBezTo>
                  <a:cubicBezTo>
                    <a:pt x="18" y="69"/>
                    <a:pt x="18" y="69"/>
                    <a:pt x="18" y="69"/>
                  </a:cubicBezTo>
                  <a:close/>
                  <a:moveTo>
                    <a:pt x="121" y="86"/>
                  </a:moveTo>
                  <a:cubicBezTo>
                    <a:pt x="52" y="86"/>
                    <a:pt x="52" y="86"/>
                    <a:pt x="52" y="86"/>
                  </a:cubicBezTo>
                  <a:cubicBezTo>
                    <a:pt x="52" y="18"/>
                    <a:pt x="52" y="18"/>
                    <a:pt x="52" y="18"/>
                  </a:cubicBezTo>
                  <a:cubicBezTo>
                    <a:pt x="121" y="18"/>
                    <a:pt x="121" y="18"/>
                    <a:pt x="121" y="18"/>
                  </a:cubicBezTo>
                  <a:cubicBezTo>
                    <a:pt x="121" y="86"/>
                    <a:pt x="121" y="86"/>
                    <a:pt x="121" y="86"/>
                  </a:cubicBezTo>
                  <a:close/>
                  <a:moveTo>
                    <a:pt x="121" y="0"/>
                  </a:moveTo>
                  <a:cubicBezTo>
                    <a:pt x="52" y="0"/>
                    <a:pt x="52" y="0"/>
                    <a:pt x="52" y="0"/>
                  </a:cubicBezTo>
                  <a:cubicBezTo>
                    <a:pt x="42" y="0"/>
                    <a:pt x="35" y="8"/>
                    <a:pt x="35" y="17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96"/>
                    <a:pt x="42" y="103"/>
                    <a:pt x="52" y="103"/>
                  </a:cubicBezTo>
                  <a:cubicBezTo>
                    <a:pt x="121" y="103"/>
                    <a:pt x="121" y="103"/>
                    <a:pt x="121" y="103"/>
                  </a:cubicBezTo>
                  <a:cubicBezTo>
                    <a:pt x="130" y="103"/>
                    <a:pt x="138" y="96"/>
                    <a:pt x="138" y="86"/>
                  </a:cubicBezTo>
                  <a:cubicBezTo>
                    <a:pt x="138" y="18"/>
                    <a:pt x="138" y="18"/>
                    <a:pt x="138" y="18"/>
                  </a:cubicBezTo>
                  <a:cubicBezTo>
                    <a:pt x="138" y="8"/>
                    <a:pt x="130" y="0"/>
                    <a:pt x="12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3" name="Group 1"/>
          <p:cNvGrpSpPr/>
          <p:nvPr/>
        </p:nvGrpSpPr>
        <p:grpSpPr>
          <a:xfrm>
            <a:off x="1677730" y="1709415"/>
            <a:ext cx="662057" cy="653849"/>
            <a:chOff x="1104536" y="2286727"/>
            <a:chExt cx="519113" cy="519113"/>
          </a:xfrm>
          <a:solidFill>
            <a:srgbClr val="FD3F03"/>
          </a:solidFill>
        </p:grpSpPr>
        <p:sp>
          <p:nvSpPr>
            <p:cNvPr id="34" name="Oval 51"/>
            <p:cNvSpPr/>
            <p:nvPr/>
          </p:nvSpPr>
          <p:spPr bwMode="auto">
            <a:xfrm>
              <a:off x="1104536" y="2286727"/>
              <a:ext cx="519113" cy="519113"/>
            </a:xfrm>
            <a:prstGeom prst="ellipse">
              <a:avLst/>
            </a:prstGeom>
            <a:solidFill>
              <a:srgbClr val="B28F50"/>
            </a:solidFill>
            <a:ln>
              <a:noFill/>
            </a:ln>
          </p:spPr>
          <p:txBody>
            <a:bodyPr lIns="0" tIns="0" rIns="0" bIns="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  <p:sp>
          <p:nvSpPr>
            <p:cNvPr id="35" name="Freeform 9"/>
            <p:cNvSpPr>
              <a:spLocks noEditPoints="1"/>
            </p:cNvSpPr>
            <p:nvPr/>
          </p:nvSpPr>
          <p:spPr bwMode="auto">
            <a:xfrm>
              <a:off x="1215337" y="2432230"/>
              <a:ext cx="278458" cy="224396"/>
            </a:xfrm>
            <a:custGeom>
              <a:gdLst>
                <a:gd name="T0" fmla="*/ 54 w 159"/>
                <a:gd name="T1" fmla="*/ 126 h 128"/>
                <a:gd name="T2" fmla="*/ 57 w 159"/>
                <a:gd name="T3" fmla="*/ 127 h 128"/>
                <a:gd name="T4" fmla="*/ 81 w 159"/>
                <a:gd name="T5" fmla="*/ 105 h 128"/>
                <a:gd name="T6" fmla="*/ 54 w 159"/>
                <a:gd name="T7" fmla="*/ 91 h 128"/>
                <a:gd name="T8" fmla="*/ 54 w 159"/>
                <a:gd name="T9" fmla="*/ 126 h 128"/>
                <a:gd name="T10" fmla="*/ 154 w 159"/>
                <a:gd name="T11" fmla="*/ 1 h 128"/>
                <a:gd name="T12" fmla="*/ 3 w 159"/>
                <a:gd name="T13" fmla="*/ 54 h 128"/>
                <a:gd name="T14" fmla="*/ 2 w 159"/>
                <a:gd name="T15" fmla="*/ 58 h 128"/>
                <a:gd name="T16" fmla="*/ 35 w 159"/>
                <a:gd name="T17" fmla="*/ 71 h 128"/>
                <a:gd name="T18" fmla="*/ 35 w 159"/>
                <a:gd name="T19" fmla="*/ 71 h 128"/>
                <a:gd name="T20" fmla="*/ 54 w 159"/>
                <a:gd name="T21" fmla="*/ 79 h 128"/>
                <a:gd name="T22" fmla="*/ 148 w 159"/>
                <a:gd name="T23" fmla="*/ 10 h 128"/>
                <a:gd name="T24" fmla="*/ 150 w 159"/>
                <a:gd name="T25" fmla="*/ 12 h 128"/>
                <a:gd name="T26" fmla="*/ 83 w 159"/>
                <a:gd name="T27" fmla="*/ 85 h 128"/>
                <a:gd name="T28" fmla="*/ 83 w 159"/>
                <a:gd name="T29" fmla="*/ 85 h 128"/>
                <a:gd name="T30" fmla="*/ 79 w 159"/>
                <a:gd name="T31" fmla="*/ 89 h 128"/>
                <a:gd name="T32" fmla="*/ 84 w 159"/>
                <a:gd name="T33" fmla="*/ 92 h 128"/>
                <a:gd name="T34" fmla="*/ 84 w 159"/>
                <a:gd name="T35" fmla="*/ 92 h 128"/>
                <a:gd name="T36" fmla="*/ 127 w 159"/>
                <a:gd name="T37" fmla="*/ 115 h 128"/>
                <a:gd name="T38" fmla="*/ 133 w 159"/>
                <a:gd name="T39" fmla="*/ 112 h 128"/>
                <a:gd name="T40" fmla="*/ 158 w 159"/>
                <a:gd name="T41" fmla="*/ 5 h 128"/>
                <a:gd name="T42" fmla="*/ 154 w 159"/>
                <a:gd name="T43" fmla="*/ 1 h 12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59" h="128">
                  <a:moveTo>
                    <a:pt x="54" y="126"/>
                  </a:moveTo>
                  <a:cubicBezTo>
                    <a:pt x="54" y="128"/>
                    <a:pt x="55" y="128"/>
                    <a:pt x="57" y="127"/>
                  </a:cubicBezTo>
                  <a:cubicBezTo>
                    <a:pt x="59" y="125"/>
                    <a:pt x="81" y="105"/>
                    <a:pt x="81" y="105"/>
                  </a:cubicBezTo>
                  <a:cubicBezTo>
                    <a:pt x="54" y="91"/>
                    <a:pt x="54" y="91"/>
                    <a:pt x="54" y="91"/>
                  </a:cubicBezTo>
                  <a:cubicBezTo>
                    <a:pt x="54" y="126"/>
                    <a:pt x="54" y="126"/>
                    <a:pt x="54" y="126"/>
                  </a:cubicBezTo>
                  <a:close/>
                  <a:moveTo>
                    <a:pt x="154" y="1"/>
                  </a:moveTo>
                  <a:cubicBezTo>
                    <a:pt x="151" y="2"/>
                    <a:pt x="5" y="53"/>
                    <a:pt x="3" y="54"/>
                  </a:cubicBezTo>
                  <a:cubicBezTo>
                    <a:pt x="0" y="55"/>
                    <a:pt x="0" y="57"/>
                    <a:pt x="2" y="58"/>
                  </a:cubicBezTo>
                  <a:cubicBezTo>
                    <a:pt x="6" y="60"/>
                    <a:pt x="35" y="71"/>
                    <a:pt x="35" y="71"/>
                  </a:cubicBezTo>
                  <a:cubicBezTo>
                    <a:pt x="35" y="71"/>
                    <a:pt x="35" y="71"/>
                    <a:pt x="35" y="71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147" y="11"/>
                    <a:pt x="148" y="10"/>
                  </a:cubicBezTo>
                  <a:cubicBezTo>
                    <a:pt x="150" y="9"/>
                    <a:pt x="151" y="11"/>
                    <a:pt x="150" y="12"/>
                  </a:cubicBezTo>
                  <a:cubicBezTo>
                    <a:pt x="149" y="13"/>
                    <a:pt x="83" y="85"/>
                    <a:pt x="83" y="85"/>
                  </a:cubicBezTo>
                  <a:cubicBezTo>
                    <a:pt x="83" y="85"/>
                    <a:pt x="83" y="85"/>
                    <a:pt x="83" y="85"/>
                  </a:cubicBezTo>
                  <a:cubicBezTo>
                    <a:pt x="79" y="89"/>
                    <a:pt x="79" y="89"/>
                    <a:pt x="79" y="89"/>
                  </a:cubicBezTo>
                  <a:cubicBezTo>
                    <a:pt x="84" y="92"/>
                    <a:pt x="84" y="92"/>
                    <a:pt x="84" y="92"/>
                  </a:cubicBezTo>
                  <a:cubicBezTo>
                    <a:pt x="84" y="92"/>
                    <a:pt x="84" y="92"/>
                    <a:pt x="84" y="92"/>
                  </a:cubicBezTo>
                  <a:cubicBezTo>
                    <a:pt x="84" y="92"/>
                    <a:pt x="124" y="113"/>
                    <a:pt x="127" y="115"/>
                  </a:cubicBezTo>
                  <a:cubicBezTo>
                    <a:pt x="129" y="116"/>
                    <a:pt x="132" y="115"/>
                    <a:pt x="133" y="112"/>
                  </a:cubicBezTo>
                  <a:cubicBezTo>
                    <a:pt x="134" y="108"/>
                    <a:pt x="158" y="7"/>
                    <a:pt x="158" y="5"/>
                  </a:cubicBezTo>
                  <a:cubicBezTo>
                    <a:pt x="159" y="2"/>
                    <a:pt x="157" y="0"/>
                    <a:pt x="154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造字工房尚雅体演示版常规体" pitchFamily="50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6" name="矩形 3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Arial" panose="020b0604020202020204" pitchFamily="34" charset="0"/>
              <a:ea typeface="造字工房尚雅体演示版常规体" pitchFamily="50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slow" advClick="0" advTm="2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4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5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6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6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 animBg="1"/>
      <p:bldP spid="7" grpId="0" animBg="1"/>
      <p:bldP spid="11" grpId="0" animBg="1"/>
      <p:bldP spid="12" grpId="0" animBg="1"/>
      <p:bldP spid="16" grpId="0" animBg="1"/>
      <p:bldP spid="2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3462727" y="2413414"/>
            <a:ext cx="527654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0">
                <a:solidFill>
                  <a:srgbClr val="B28F50"/>
                </a:solidFill>
                <a:latin typeface="Algerian" panose="04020705040a02060702" pitchFamily="82" charset="0"/>
              </a:rPr>
              <a:t>PART TWO</a:t>
            </a:r>
            <a:endParaRPr lang="zh-CN" altLang="en-US" sz="8000">
              <a:solidFill>
                <a:srgbClr val="B28F50"/>
              </a:solidFill>
              <a:latin typeface="Algerian" panose="04020705040a02060702" pitchFamily="82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911180" y="3703125"/>
            <a:ext cx="43946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>
                <a:solidFill>
                  <a:srgbClr val="B28F50"/>
                </a:solidFill>
                <a:latin typeface="造字工房尚雅体演示版常规体" pitchFamily="50" charset="-122"/>
                <a:ea typeface="造字工房尚雅体演示版常规体" pitchFamily="50" charset="-122"/>
              </a:rPr>
              <a:t>点击此处添加标题</a:t>
            </a:r>
            <a:endParaRPr lang="zh-CN" altLang="en-US" sz="3600">
              <a:solidFill>
                <a:srgbClr val="B28F50"/>
              </a:solidFill>
              <a:latin typeface="造字工房尚雅体演示版常规体" pitchFamily="50" charset="-122"/>
              <a:ea typeface="造字工房尚雅体演示版常规体" pitchFamily="50" charset="-122"/>
            </a:endParaRPr>
          </a:p>
        </p:txBody>
      </p:sp>
    </p:spTree>
  </p:cSld>
  <p:clrMapOvr>
    <a:masterClrMapping/>
  </p:clrMapOvr>
  <p:transition spd="slow" advClick="0" advTm="2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tags/tag1.xml><?xml version="1.0" encoding="utf-8"?>
<p:tagLst xmlns:p="http://schemas.openxmlformats.org/presentationml/2006/main">
  <p:tag name="AS_NET" val="4.0.30319.42000"/>
  <p:tag name="AS_OS" val="Microsoft Windows NT 6.2.9200.0"/>
  <p:tag name="AS_RELEASE_DATE" val="2023.09.14"/>
  <p:tag name="AS_TITLE" val="Aspose.Slides for .NET 4.0 Client Profile"/>
  <p:tag name="AS_VERSION" val="23.9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等线 Light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等线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等线 Light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等线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Calibri Light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/>
  <PresentationFormat>宽屏</PresentationFormat>
  <Paragraphs>264</Paragraphs>
  <Slides>24</Slides>
  <Notes>0</Notes>
  <TotalTime>0</TotalTime>
  <HiddenSlides>0</HiddenSlides>
  <MMClips>1</MMClips>
  <ScaleCrop>0</ScaleCrop>
  <HeadingPairs>
    <vt:vector baseType="variant" size="6">
      <vt:variant>
        <vt:lpstr>Fonts used</vt:lpstr>
      </vt:variant>
      <vt:variant>
        <vt:i4>14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baseType="lpstr" size="39">
      <vt:lpstr>Arial</vt:lpstr>
      <vt:lpstr>等线 Light</vt:lpstr>
      <vt:lpstr>等线</vt:lpstr>
      <vt:lpstr>Calibri Light</vt:lpstr>
      <vt:lpstr>Calibri</vt:lpstr>
      <vt:lpstr>造字工房尚雅体演示版常规体</vt:lpstr>
      <vt:lpstr>Algerian</vt:lpstr>
      <vt:lpstr>微软雅黑</vt:lpstr>
      <vt:lpstr>Bebas Neue</vt:lpstr>
      <vt:lpstr>华文黑体</vt:lpstr>
      <vt:lpstr>Agency FB</vt:lpstr>
      <vt:lpstr>宋体</vt:lpstr>
      <vt:lpstr>Open Sans Extrabold</vt:lpstr>
      <vt:lpstr>Neris Thin</vt:lpstr>
      <vt:lpstr>Office 主题​​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.NET</Application>
  <AppVersion>23.0900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cp:lastModifiedBy>Administrator</cp:lastModifiedBy>
  <cp:revision>2</cp:revision>
  <dcterms:created xsi:type="dcterms:W3CDTF">2018-10-08T13:53:37Z</dcterms:created>
  <dcterms:modified xsi:type="dcterms:W3CDTF">2023-10-15T16:59:25Z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KSOProductBuildVer">
    <vt:lpwstr>2052-10.1.0.7566</vt:lpwstr>
  </property>
</Properties>
</file>