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svg" ContentType="image/svg"/>
  <Default Extension="wdp" ContentType="image/vnd.ms-photo"/>
  <Default Extension="gif" ContentType="image/gif"/>
  <Override PartName="/customXml/item1.xml" ContentType="application/xml"/>
  <Override PartName="/customXml/item2.xml" ContentType="application/xml"/>
  <Override PartName="/customXml/item3.xml" ContentType="application/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4"/>
    <p:sldMasterId id="2147483654" r:id="rId5"/>
  </p:sldMasterIdLst>
  <p:notesMasterIdLst>
    <p:notesMasterId r:id="rId6"/>
  </p:notesMasterIdLst>
  <p:sldIdLst>
    <p:sldId id="288" r:id="rId7"/>
    <p:sldId id="289" r:id="rId8"/>
    <p:sldId id="290" r:id="rId9"/>
    <p:sldId id="302" r:id="rId10"/>
    <p:sldId id="303" r:id="rId11"/>
    <p:sldId id="268" r:id="rId12"/>
    <p:sldId id="291" r:id="rId13"/>
    <p:sldId id="305" r:id="rId14"/>
    <p:sldId id="306" r:id="rId15"/>
    <p:sldId id="286" r:id="rId16"/>
    <p:sldId id="274" r:id="rId17"/>
    <p:sldId id="282" r:id="rId18"/>
    <p:sldId id="301" r:id="rId19"/>
    <p:sldId id="30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300" r:id="rId28"/>
    <p:sldId id="283" r:id="rId29"/>
    <p:sldId id="287" r:id="rId30"/>
    <p:sldId id="292" r:id="rId31"/>
    <p:sldId id="299" r:id="rId32"/>
    <p:sldId id="294" r:id="rId33"/>
    <p:sldId id="295" r:id="rId34"/>
    <p:sldId id="298" r:id="rId35"/>
    <p:sldId id="307" r:id="rId36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模板设计" id="{8985ECD8-D9A3-44FC-9CD5-AE00237FFAFF}">
          <p14:sldIdLst>
            <p14:sldId id="288"/>
            <p14:sldId id="289"/>
            <p14:sldId id="290"/>
            <p14:sldId id="302"/>
            <p14:sldId id="303"/>
            <p14:sldId id="268"/>
            <p14:sldId id="291"/>
            <p14:sldId id="305"/>
            <p14:sldId id="306"/>
            <p14:sldId id="286"/>
            <p14:sldId id="274"/>
            <p14:sldId id="282"/>
            <p14:sldId id="301"/>
            <p14:sldId id="304"/>
            <p14:sldId id="275"/>
            <p14:sldId id="276"/>
            <p14:sldId id="277"/>
            <p14:sldId id="278"/>
            <p14:sldId id="279"/>
            <p14:sldId id="280"/>
            <p14:sldId id="281"/>
            <p14:sldId id="300"/>
            <p14:sldId id="283"/>
            <p14:sldId id="287"/>
            <p14:sldId id="292"/>
            <p14:sldId id="299"/>
          </p14:sldIdLst>
        </p14:section>
        <p14:section name="使用技巧" id="{09EE50E9-DD7E-41CE-AD7B-7E8DCAE7DC66}">
          <p14:sldIdLst>
            <p14:sldId id="294"/>
            <p14:sldId id="295"/>
            <p14:sldId id="298"/>
            <p14:sldId id="3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9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14" y="372"/>
      </p:cViewPr>
      <p:guideLst>
        <p:guide orient="horz" pos="2160"/>
        <p:guide pos="3840"/>
        <p:guide pos="293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ustomXml" Target="../customXml/item1.xml" /><Relationship Id="rId10" Type="http://schemas.openxmlformats.org/officeDocument/2006/relationships/slide" Target="slides/slide4.xml" /><Relationship Id="rId11" Type="http://schemas.openxmlformats.org/officeDocument/2006/relationships/slide" Target="slides/slide5.xml" /><Relationship Id="rId12" Type="http://schemas.openxmlformats.org/officeDocument/2006/relationships/slide" Target="slides/slide6.xml" /><Relationship Id="rId13" Type="http://schemas.openxmlformats.org/officeDocument/2006/relationships/slide" Target="slides/slide7.xml" /><Relationship Id="rId14" Type="http://schemas.openxmlformats.org/officeDocument/2006/relationships/slide" Target="slides/slide8.xml" /><Relationship Id="rId15" Type="http://schemas.openxmlformats.org/officeDocument/2006/relationships/slide" Target="slides/slide9.xml" /><Relationship Id="rId16" Type="http://schemas.openxmlformats.org/officeDocument/2006/relationships/slide" Target="slides/slide10.xml" /><Relationship Id="rId17" Type="http://schemas.openxmlformats.org/officeDocument/2006/relationships/slide" Target="slides/slide11.xml" /><Relationship Id="rId18" Type="http://schemas.openxmlformats.org/officeDocument/2006/relationships/slide" Target="slides/slide12.xml" /><Relationship Id="rId19" Type="http://schemas.openxmlformats.org/officeDocument/2006/relationships/slide" Target="slides/slide13.xml" /><Relationship Id="rId2" Type="http://schemas.openxmlformats.org/officeDocument/2006/relationships/customXml" Target="../customXml/item2.xml" /><Relationship Id="rId20" Type="http://schemas.openxmlformats.org/officeDocument/2006/relationships/slide" Target="slides/slide14.xml" /><Relationship Id="rId21" Type="http://schemas.openxmlformats.org/officeDocument/2006/relationships/slide" Target="slides/slide15.xml" /><Relationship Id="rId22" Type="http://schemas.openxmlformats.org/officeDocument/2006/relationships/slide" Target="slides/slide16.xml" /><Relationship Id="rId23" Type="http://schemas.openxmlformats.org/officeDocument/2006/relationships/slide" Target="slides/slide17.xml" /><Relationship Id="rId24" Type="http://schemas.openxmlformats.org/officeDocument/2006/relationships/slide" Target="slides/slide18.xml" /><Relationship Id="rId25" Type="http://schemas.openxmlformats.org/officeDocument/2006/relationships/slide" Target="slides/slide19.xml" /><Relationship Id="rId26" Type="http://schemas.openxmlformats.org/officeDocument/2006/relationships/slide" Target="slides/slide20.xml" /><Relationship Id="rId27" Type="http://schemas.openxmlformats.org/officeDocument/2006/relationships/slide" Target="slides/slide21.xml" /><Relationship Id="rId28" Type="http://schemas.openxmlformats.org/officeDocument/2006/relationships/slide" Target="slides/slide22.xml" /><Relationship Id="rId29" Type="http://schemas.openxmlformats.org/officeDocument/2006/relationships/slide" Target="slides/slide23.xml" /><Relationship Id="rId3" Type="http://schemas.openxmlformats.org/officeDocument/2006/relationships/customXml" Target="../customXml/item3.xml" /><Relationship Id="rId30" Type="http://schemas.openxmlformats.org/officeDocument/2006/relationships/slide" Target="slides/slide24.xml" /><Relationship Id="rId31" Type="http://schemas.openxmlformats.org/officeDocument/2006/relationships/slide" Target="slides/slide25.xml" /><Relationship Id="rId32" Type="http://schemas.openxmlformats.org/officeDocument/2006/relationships/slide" Target="slides/slide26.xml" /><Relationship Id="rId33" Type="http://schemas.openxmlformats.org/officeDocument/2006/relationships/slide" Target="slides/slide27.xml" /><Relationship Id="rId34" Type="http://schemas.openxmlformats.org/officeDocument/2006/relationships/slide" Target="slides/slide28.xml" /><Relationship Id="rId35" Type="http://schemas.openxmlformats.org/officeDocument/2006/relationships/slide" Target="slides/slide29.xml" /><Relationship Id="rId36" Type="http://schemas.openxmlformats.org/officeDocument/2006/relationships/slide" Target="slides/slide30.xml" /><Relationship Id="rId37" Type="http://schemas.openxmlformats.org/officeDocument/2006/relationships/tags" Target="tags/tag1.xml" /><Relationship Id="rId38" Type="http://schemas.openxmlformats.org/officeDocument/2006/relationships/presProps" Target="presProps.xml" /><Relationship Id="rId39" Type="http://schemas.openxmlformats.org/officeDocument/2006/relationships/viewProps" Target="viewProps.xml" /><Relationship Id="rId4" Type="http://schemas.openxmlformats.org/officeDocument/2006/relationships/slideMaster" Target="slideMasters/slideMaster1.xml" /><Relationship Id="rId40" Type="http://schemas.openxmlformats.org/officeDocument/2006/relationships/theme" Target="theme/theme1.xml" /><Relationship Id="rId41" Type="http://schemas.openxmlformats.org/officeDocument/2006/relationships/tableStyles" Target="tableStyles.xml" /><Relationship Id="rId5" Type="http://schemas.openxmlformats.org/officeDocument/2006/relationships/slideMaster" Target="slideMasters/slideMaster2.xml" /><Relationship Id="rId6" Type="http://schemas.openxmlformats.org/officeDocument/2006/relationships/notesMaster" Target="notesMasters/notesMaster1.xml" /><Relationship Id="rId7" Type="http://schemas.openxmlformats.org/officeDocument/2006/relationships/slide" Target="slides/slide1.xml" /><Relationship Id="rId8" Type="http://schemas.openxmlformats.org/officeDocument/2006/relationships/slide" Target="slides/slide2.xml" /><Relationship Id="rId9" Type="http://schemas.openxmlformats.org/officeDocument/2006/relationships/slide" Target="slides/slide3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microsoft.com/office/2011/relationships/chartColorStyle" Target="colors1.xml" /><Relationship Id="rId3" Type="http://schemas.microsoft.com/office/2011/relationships/chartStyle" Target="style1.xml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lang="zh-CN" sz="1860" b="0" i="0" u="none" strike="noStrike" kern="1200" spc="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 sz="1860" b="0" i="0" u="none" strike="noStrike" kern="1200" spc="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75"/>
        <c:overlap val="-25"/>
        <c:axId val="1217780424"/>
        <c:axId val="1217780752"/>
      </c:barChart>
      <c:catAx>
        <c:axId val="1217780424"/>
        <c:scaling>
          <c:orientation/>
        </c:scaling>
        <c:delete val="0"/>
        <c:axPos val="b"/>
        <c:numFmt formatCode="General" sourceLinked="1"/>
        <c:majorTickMark val="none"/>
        <c:minorTickMark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217780752"/>
        <c:crosses val="autoZero"/>
        <c:auto val="0"/>
        <c:lblAlgn val="ctr"/>
        <c:lblOffset/>
        <c:noMultiLvlLbl val="0"/>
      </c:catAx>
      <c:valAx>
        <c:axId val="1217780752"/>
        <c:scaling>
          <c:orientation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217780424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 sz="1195" b="0" i="0" u="none" strike="noStrike" kern="120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lang="zh-CN" sz="1860" b="0" i="0" u="none" strike="noStrike" kern="1200" spc="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 sz="1860" b="0" i="0" u="none" strike="noStrike" kern="1200" spc="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title>
    <c:autoTitleDeleted val="0"/>
    <c:plotArea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none"/>
          </c:marker>
          <c:dLbls>
            <c:dLbl>
              <c:idx val="0"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 sz="1195" b="0" i="0" u="none" strike="noStrike" kern="1200" baseline="0" smtId="4294967295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endParaRPr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1217780424"/>
        <c:axId val="1217780752"/>
      </c:lineChart>
      <c:catAx>
        <c:axId val="1217780424"/>
        <c:scaling>
          <c:orientation/>
        </c:scaling>
        <c:delete val="0"/>
        <c:axPos val="b"/>
        <c:numFmt formatCode="General" sourceLinked="1"/>
        <c:majorTickMark val="none"/>
        <c:minorTickMark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217780752"/>
        <c:crosses val="autoZero"/>
        <c:auto val="0"/>
        <c:lblAlgn val="ctr"/>
        <c:lblOffset/>
        <c:noMultiLvlLbl val="0"/>
      </c:catAx>
      <c:valAx>
        <c:axId val="1217780752"/>
        <c:scaling>
          <c:orientation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195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217780424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 sz="1195" b="0" i="0" u="none" strike="noStrike" kern="120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hart3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lang="zh-CN" sz="1860" b="0" i="0" u="none" strike="noStrike" kern="1200" spc="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 sz="1860" b="0" i="0" u="none" strike="noStrike" kern="1200" spc="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title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dPt>
            <c:idx val="0"/>
            <c:invertIfNegative val="1"/>
            <c:spPr>
              <a:solidFill>
                <a:schemeClr val="accent1"/>
              </a:solidFill>
              <a:ln>
                <a:noFill/>
              </a:ln>
            </c:spPr>
          </c:dPt>
          <c:dPt>
            <c:idx val="1"/>
            <c:invertIfNegative val="1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2"/>
            <c:invertIfNegative val="1"/>
            <c:spPr>
              <a:solidFill>
                <a:schemeClr val="accent3"/>
              </a:solidFill>
              <a:ln>
                <a:noFill/>
              </a:ln>
            </c:spPr>
          </c:dPt>
          <c:dLbls>
            <c:dLbl>
              <c:idx val="0"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dLblPos val="outEnd"/>
              <c:showLegendKey val="0"/>
              <c:showVal val="1"/>
              <c:showCatName val="0"/>
              <c:showSerName val="0"/>
              <c:showPercent val="1"/>
              <c:showBubbleSize val="0"/>
              <c:extLst/>
            </c:dLbl>
            <c:dLbl>
              <c:idx val="1"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dLblPos val="outEnd"/>
              <c:showLegendKey val="0"/>
              <c:showVal val="1"/>
              <c:showCatName val="0"/>
              <c:showSerName val="0"/>
              <c:showPercent val="1"/>
              <c:showBubbleSize val="0"/>
              <c:extLst/>
            </c:dLbl>
            <c:dLbl>
              <c:idx val="2"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lang="zh-CN" sz="1195" b="0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c:txPr>
              <c:dLblPos val="outEnd"/>
              <c:showLegendKey val="0"/>
              <c:showVal val="1"/>
              <c:showCatName val="0"/>
              <c:showSerName val="0"/>
              <c:showPercent val="1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lang="zh-CN" sz="1195" b="0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 sz="1195" b="0" i="0" u="none" strike="noStrike" kern="1200" baseline="0" smtId="4294967295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endParaRPr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prstDash val="solid"/>
                  <a:round/>
                </a:ln>
              </c:spPr>
            </c:leaderLines>
            <c:extLst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p>
          <a:pPr>
            <a:defRPr lang="zh-CN" sz="1195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 sz="1195" b="0" i="0" u="none" strike="noStrike" kern="1200" baseline="0" smtId="4294967295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  <a:cs typeface="+mn-cs"/>
          </a:endParaR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mtId="4294967295"/>
      </a:pPr>
      <a:endParaRPr lang="zh-CN" smtId="4294967295"/>
    </a:p>
  </c:txPr>
  <c:externalData r:id="rId1">
    <c:autoUpdate val="0"/>
  </c:externalData>
</c:chartSpace>
</file>

<file path=ppt/charts/colors1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a="http://schemas.openxmlformats.org/drawingml/2006/main" xmlns:r="http://schemas.openxmlformats.org/officeDocument/2006/relationships" xmlns:cs="http://schemas.microsoft.com/office/drawing/2012/chartStyle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8B8AF-B0E6-44E4-BA59-035E030CBB1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951FB-FC33-454D-96F9-3C4F9B466184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microsoft.com/office/2007/relationships/hdphoto" Target="../media/image3.wdp" /><Relationship Id="rId4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image" Target="../media/image5.png" /><Relationship Id="rId3" Type="http://schemas.openxmlformats.org/officeDocument/2006/relationships/image" Target="../media/image6.png" /><Relationship Id="rId4" Type="http://schemas.openxmlformats.org/officeDocument/2006/relationships/slideMaster" Target="../slideMasters/slideMaster2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7.png" /><Relationship Id="rId2" Type="http://schemas.openxmlformats.org/officeDocument/2006/relationships/image" Target="../media/image8.png" /><Relationship Id="rId3" Type="http://schemas.openxmlformats.org/officeDocument/2006/relationships/image" Target="../media/image6.png" /><Relationship Id="rId4" Type="http://schemas.openxmlformats.org/officeDocument/2006/relationships/slideMaster" Target="../slideMasters/slideMaster2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9.gif" /><Relationship Id="rId2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4" name="矩形 43"/>
          <p:cNvSpPr/>
          <p:nvPr userDrawn="1"/>
        </p:nvSpPr>
        <p:spPr>
          <a:xfrm>
            <a:off x="0" y="1447025"/>
            <a:ext cx="12192000" cy="35067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 userDrawn="1"/>
        </p:nvSpPr>
        <p:spPr>
          <a:xfrm>
            <a:off x="1102354" y="1184038"/>
            <a:ext cx="9987292" cy="4107884"/>
          </a:xfrm>
          <a:prstGeom prst="rect">
            <a:avLst/>
          </a:prstGeom>
          <a:pattFill prst="lgGrid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 userDrawn="1"/>
        </p:nvGrpSpPr>
        <p:grpSpPr>
          <a:xfrm>
            <a:off x="695326" y="939802"/>
            <a:ext cx="10671175" cy="4797041"/>
            <a:chOff x="2929531" y="3086100"/>
            <a:chExt cx="2205606" cy="1861778"/>
          </a:xfrm>
        </p:grpSpPr>
        <p:cxnSp>
          <p:nvCxnSpPr>
            <p:cNvPr id="48" name="直接箭头连接符 47"/>
            <p:cNvCxnSpPr/>
            <p:nvPr/>
          </p:nvCxnSpPr>
          <p:spPr>
            <a:xfrm flipV="1">
              <a:off x="2929531" y="4775200"/>
              <a:ext cx="2205606" cy="202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箭头连接符 48"/>
            <p:cNvCxnSpPr/>
            <p:nvPr/>
          </p:nvCxnSpPr>
          <p:spPr>
            <a:xfrm flipH="1" flipV="1">
              <a:off x="3013659" y="3086100"/>
              <a:ext cx="0" cy="1861778"/>
            </a:xfrm>
            <a:prstGeom prst="straightConnector1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椭圆 49"/>
          <p:cNvSpPr/>
          <p:nvPr userDrawn="1"/>
        </p:nvSpPr>
        <p:spPr>
          <a:xfrm>
            <a:off x="10110788" y="4300100"/>
            <a:ext cx="976312" cy="976312"/>
          </a:xfrm>
          <a:prstGeom prst="ellipse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: 形状 50"/>
          <p:cNvSpPr/>
          <p:nvPr userDrawn="1"/>
        </p:nvSpPr>
        <p:spPr>
          <a:xfrm>
            <a:off x="1590546" y="1213596"/>
            <a:ext cx="2124691" cy="4056465"/>
          </a:xfrm>
          <a:custGeom>
            <a:rect l="l" t="t" r="r" b="b"/>
            <a:pathLst>
              <a:path w="2154546" h="4107884">
                <a:moveTo>
                  <a:pt x="0" y="3429723"/>
                </a:moveTo>
                <a:lnTo>
                  <a:pt x="2154546" y="3429723"/>
                </a:lnTo>
                <a:lnTo>
                  <a:pt x="2154546" y="3846623"/>
                </a:lnTo>
                <a:lnTo>
                  <a:pt x="612740" y="3846623"/>
                </a:lnTo>
                <a:cubicBezTo>
                  <a:pt x="683954" y="3922783"/>
                  <a:pt x="745896" y="4005742"/>
                  <a:pt x="798564" y="4095502"/>
                </a:cubicBezTo>
                <a:lnTo>
                  <a:pt x="804948" y="4107884"/>
                </a:lnTo>
                <a:lnTo>
                  <a:pt x="400398" y="4107884"/>
                </a:lnTo>
                <a:lnTo>
                  <a:pt x="347912" y="4030593"/>
                </a:lnTo>
                <a:cubicBezTo>
                  <a:pt x="248508" y="3903001"/>
                  <a:pt x="132538" y="3815467"/>
                  <a:pt x="0" y="3767991"/>
                </a:cubicBezTo>
                <a:close/>
                <a:moveTo>
                  <a:pt x="915400" y="1292774"/>
                </a:moveTo>
                <a:lnTo>
                  <a:pt x="1305595" y="1292774"/>
                </a:lnTo>
                <a:lnTo>
                  <a:pt x="1305595" y="1863972"/>
                </a:lnTo>
                <a:lnTo>
                  <a:pt x="1870858" y="1863972"/>
                </a:lnTo>
                <a:lnTo>
                  <a:pt x="1870858" y="2243781"/>
                </a:lnTo>
                <a:lnTo>
                  <a:pt x="1305595" y="2243781"/>
                </a:lnTo>
                <a:lnTo>
                  <a:pt x="1305595" y="2813496"/>
                </a:lnTo>
                <a:lnTo>
                  <a:pt x="915400" y="2813496"/>
                </a:lnTo>
                <a:lnTo>
                  <a:pt x="915400" y="2243781"/>
                </a:lnTo>
                <a:lnTo>
                  <a:pt x="350137" y="2243781"/>
                </a:lnTo>
                <a:lnTo>
                  <a:pt x="350137" y="1863972"/>
                </a:lnTo>
                <a:lnTo>
                  <a:pt x="915400" y="1863972"/>
                </a:lnTo>
                <a:close/>
                <a:moveTo>
                  <a:pt x="0" y="0"/>
                </a:moveTo>
                <a:lnTo>
                  <a:pt x="2154546" y="0"/>
                </a:lnTo>
                <a:lnTo>
                  <a:pt x="2154546" y="389048"/>
                </a:lnTo>
                <a:lnTo>
                  <a:pt x="612740" y="389048"/>
                </a:lnTo>
                <a:cubicBezTo>
                  <a:pt x="755168" y="541367"/>
                  <a:pt x="860506" y="720887"/>
                  <a:pt x="928753" y="927606"/>
                </a:cubicBezTo>
                <a:lnTo>
                  <a:pt x="550427" y="927606"/>
                </a:lnTo>
                <a:cubicBezTo>
                  <a:pt x="514820" y="818806"/>
                  <a:pt x="447315" y="700610"/>
                  <a:pt x="347912" y="573018"/>
                </a:cubicBezTo>
                <a:cubicBezTo>
                  <a:pt x="248508" y="445426"/>
                  <a:pt x="132538" y="357892"/>
                  <a:pt x="0" y="31041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: 形状 52"/>
          <p:cNvSpPr/>
          <p:nvPr userDrawn="1"/>
        </p:nvSpPr>
        <p:spPr>
          <a:xfrm>
            <a:off x="1104899" y="1219947"/>
            <a:ext cx="9771643" cy="3960904"/>
          </a:xfrm>
          <a:custGeom>
            <a:gdLst>
              <a:gd name="connsiteX0" fmla="*/ 0 w 9791700"/>
              <a:gd name="connsiteY0" fmla="*/ 3949700 h 3960904"/>
              <a:gd name="connsiteX1" fmla="*/ 9791700 w 9791700"/>
              <a:gd name="connsiteY1" fmla="*/ 0 h 3960904"/>
              <a:gd name="connsiteX2" fmla="*/ 9855200 w 9935161"/>
              <a:gd name="connsiteY2" fmla="*/ 0 h 4011416"/>
            </a:gdLst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91700" h="3960904">
                <a:moveTo>
                  <a:pt x="0" y="3949700"/>
                </a:moveTo>
                <a:cubicBezTo>
                  <a:pt x="9588500" y="3953933"/>
                  <a:pt x="9753600" y="4351867"/>
                  <a:pt x="9791700" y="0"/>
                </a:cubicBez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: 圆角 53"/>
          <p:cNvSpPr/>
          <p:nvPr userDrawn="1"/>
        </p:nvSpPr>
        <p:spPr>
          <a:xfrm>
            <a:off x="3013658" y="3250098"/>
            <a:ext cx="6164684" cy="29934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占位符 56"/>
          <p:cNvSpPr>
            <a:spLocks noGrp="1"/>
          </p:cNvSpPr>
          <p:nvPr>
            <p:ph type="body" sz="quarter" idx="11" hasCustomPrompt="1"/>
          </p:nvPr>
        </p:nvSpPr>
        <p:spPr>
          <a:xfrm>
            <a:off x="1840669" y="2566443"/>
            <a:ext cx="8510663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7200" b="1" spc="600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lang="en-US" altLang="zh-CN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《</a:t>
            </a:r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数学课件模板</a:t>
            </a:r>
            <a:r>
              <a:rPr lang="en-US" altLang="zh-CN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》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59" name="文本占位符 56"/>
          <p:cNvSpPr>
            <a:spLocks noGrp="1"/>
          </p:cNvSpPr>
          <p:nvPr>
            <p:ph type="body" sz="quarter" idx="13" hasCustomPrompt="1"/>
          </p:nvPr>
        </p:nvSpPr>
        <p:spPr>
          <a:xfrm>
            <a:off x="5402474" y="4315691"/>
            <a:ext cx="138595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buNone/>
              <a:def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228600" lvl="0" indent="-228600" algn="ctr"/>
            <a:r>
              <a:rPr lang="en-US" altLang="zh-CN" err="1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OfficePLUS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14" name="文本占位符 56"/>
          <p:cNvSpPr>
            <a:spLocks noGrp="1"/>
          </p:cNvSpPr>
          <p:nvPr>
            <p:ph type="body" sz="quarter" idx="14" hasCustomPrompt="1"/>
          </p:nvPr>
        </p:nvSpPr>
        <p:spPr>
          <a:xfrm>
            <a:off x="5131633" y="1990751"/>
            <a:ext cx="1928733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Font typeface="Arial" panose="020b0604020202020204" pitchFamily="34" charset="0"/>
              <a:buNone/>
              <a:defRPr lang="zh-CN" altLang="en-US" sz="2800" b="1" spc="60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第一单元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" name="矩形 20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>
              <a:defRPr/>
            </a:pPr>
            <a:r>
              <a:rPr lang="zh-CN" altLang="en-US">
                <a:solidFill>
                  <a:prstClr val="black">
                    <a:lumMod val="75000"/>
                    <a:lumOff val="25000"/>
                  </a:prst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lang="en-US" altLang="zh-CN">
                <a:solidFill>
                  <a:prstClr val="black">
                    <a:lumMod val="75000"/>
                    <a:lumOff val="25000"/>
                  </a:prst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 3</a:t>
            </a: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22" name="矩形 21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>
              <a:defRPr/>
            </a:pPr>
            <a:r>
              <a:rPr kumimoji="1" lang="en-US" altLang="zh-CN" sz="1000">
                <a:solidFill>
                  <a:prstClr val="black">
                    <a:lumMod val="75000"/>
                    <a:lumOff val="25000"/>
                  </a:prst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lang="zh-CN" altLang="en-US" sz="1000">
              <a:solidFill>
                <a:prstClr val="black">
                  <a:lumMod val="75000"/>
                  <a:lumOff val="25000"/>
                </a:prst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431800" y="117423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b="1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charset="-122"/>
                <a:ea typeface="微软雅黑"/>
              </a:rPr>
              <a:t>设计规范</a:t>
            </a:r>
            <a:endParaRPr lang="en-US" sz="3200" b="1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24" name="文本框 23"/>
          <p:cNvSpPr txBox="1"/>
          <p:nvPr userDrawn="1"/>
        </p:nvSpPr>
        <p:spPr>
          <a:xfrm>
            <a:off x="432118" y="2593304"/>
            <a:ext cx="451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正文字体：   </a:t>
            </a:r>
            <a:r>
              <a:rPr lang="en-US" altLang="zh-CN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18</a:t>
            </a:r>
            <a:r>
              <a:rPr lang="zh-CN" altLang="en-US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号微软雅黑  黑色淡色</a:t>
            </a:r>
            <a:r>
              <a:rPr lang="en-US" altLang="zh-CN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25%</a:t>
            </a:r>
            <a:endParaRPr lang="zh-CN" altLang="en-US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5" name="文本框 24"/>
          <p:cNvSpPr txBox="1"/>
          <p:nvPr userDrawn="1"/>
        </p:nvSpPr>
        <p:spPr>
          <a:xfrm>
            <a:off x="432118" y="3440104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小标题字体：</a:t>
            </a:r>
            <a:r>
              <a:rPr lang="en-US" altLang="zh-CN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24</a:t>
            </a:r>
            <a:r>
              <a:rPr lang="zh-CN" altLang="en-US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号微软雅黑  黑色淡色</a:t>
            </a:r>
            <a:r>
              <a:rPr lang="en-US" altLang="zh-CN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25%</a:t>
            </a:r>
            <a:endParaRPr lang="zh-CN" altLang="en-US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6" name="文本框 25"/>
          <p:cNvSpPr txBox="1"/>
          <p:nvPr userDrawn="1"/>
        </p:nvSpPr>
        <p:spPr>
          <a:xfrm>
            <a:off x="432118" y="3016704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大标题字体：</a:t>
            </a:r>
            <a:r>
              <a:rPr lang="en-US" altLang="zh-CN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28</a:t>
            </a:r>
            <a:r>
              <a:rPr lang="zh-CN" altLang="en-US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号微软雅黑  黑色淡色</a:t>
            </a:r>
            <a:r>
              <a:rPr lang="en-US" altLang="zh-CN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25%</a:t>
            </a:r>
            <a:endParaRPr lang="zh-CN" altLang="en-US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7" name="文本框 26"/>
          <p:cNvSpPr txBox="1"/>
          <p:nvPr userDrawn="1"/>
        </p:nvSpPr>
        <p:spPr>
          <a:xfrm>
            <a:off x="432118" y="386350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间距：</a:t>
            </a:r>
            <a:r>
              <a:rPr lang="en-US" altLang="zh-CN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1.3</a:t>
            </a:r>
            <a:endParaRPr lang="zh-CN" altLang="en-US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</a:endParaRPr>
          </a:p>
        </p:txBody>
      </p:sp>
      <p:cxnSp>
        <p:nvCxnSpPr>
          <p:cNvPr id="29" name="直接连接符 28"/>
          <p:cNvCxnSpPr/>
          <p:nvPr userDrawn="1"/>
        </p:nvCxnSpPr>
        <p:spPr>
          <a:xfrm flipH="1">
            <a:off x="9310390" y="3615795"/>
            <a:ext cx="1929130" cy="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dash"/>
            <a:miter lim="800000"/>
          </a:ln>
          <a:effectLst/>
        </p:spPr>
      </p:cxnSp>
      <p:sp>
        <p:nvSpPr>
          <p:cNvPr id="30" name="文本框 29"/>
          <p:cNvSpPr txBox="1"/>
          <p:nvPr userDrawn="1"/>
        </p:nvSpPr>
        <p:spPr>
          <a:xfrm>
            <a:off x="6800853" y="1996509"/>
            <a:ext cx="1338828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统一规范：</a:t>
            </a:r>
            <a:endParaRPr lang="zh-CN" altLang="en-US" b="1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31" name="文本框 30"/>
          <p:cNvSpPr txBox="1"/>
          <p:nvPr userDrawn="1"/>
        </p:nvSpPr>
        <p:spPr>
          <a:xfrm>
            <a:off x="6800853" y="2506328"/>
            <a:ext cx="3544560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1</a:t>
            </a:r>
            <a:r>
              <a:rPr lang="zh-CN" altLang="en-US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、序号之后的点，配色为主色。</a:t>
            </a:r>
            <a:endParaRPr lang="zh-CN" altLang="en-US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32" name="文本框 31"/>
          <p:cNvSpPr txBox="1"/>
          <p:nvPr userDrawn="1"/>
        </p:nvSpPr>
        <p:spPr>
          <a:xfrm>
            <a:off x="6804660" y="2972992"/>
            <a:ext cx="3313728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2</a:t>
            </a:r>
            <a:r>
              <a:rPr lang="zh-CN" altLang="en-US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、强调色红色，透明度</a:t>
            </a:r>
            <a:r>
              <a:rPr lang="en-US" altLang="zh-CN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50%</a:t>
            </a:r>
            <a:r>
              <a:rPr lang="zh-CN" altLang="en-US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。</a:t>
            </a:r>
            <a:endParaRPr lang="zh-CN" altLang="en-US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33" name="文本框 32"/>
          <p:cNvSpPr txBox="1"/>
          <p:nvPr userDrawn="1"/>
        </p:nvSpPr>
        <p:spPr>
          <a:xfrm>
            <a:off x="6800853" y="3383883"/>
            <a:ext cx="2621230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3</a:t>
            </a:r>
            <a:r>
              <a:rPr lang="zh-CN" altLang="en-US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、使用虚线分割页面：</a:t>
            </a:r>
            <a:endParaRPr lang="zh-CN" altLang="en-US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34" name="文本框 33"/>
          <p:cNvSpPr txBox="1"/>
          <p:nvPr userDrawn="1"/>
        </p:nvSpPr>
        <p:spPr>
          <a:xfrm>
            <a:off x="432118" y="1996509"/>
            <a:ext cx="877163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字体：</a:t>
            </a:r>
            <a:endParaRPr lang="zh-CN" altLang="en-US" b="1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35" name="文本框 34"/>
          <p:cNvSpPr txBox="1"/>
          <p:nvPr userDrawn="1"/>
        </p:nvSpPr>
        <p:spPr>
          <a:xfrm>
            <a:off x="432118" y="4560339"/>
            <a:ext cx="877163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b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</a:rPr>
              <a:t>配色：</a:t>
            </a:r>
            <a:endParaRPr lang="zh-CN" altLang="en-US" b="1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</a:endParaRPr>
          </a:p>
        </p:txBody>
      </p:sp>
      <p:cxnSp>
        <p:nvCxnSpPr>
          <p:cNvPr id="36" name="直接连接符 35"/>
          <p:cNvCxnSpPr/>
          <p:nvPr userDrawn="1"/>
        </p:nvCxnSpPr>
        <p:spPr>
          <a:xfrm>
            <a:off x="9931677" y="3207868"/>
            <a:ext cx="373421" cy="0"/>
          </a:xfrm>
          <a:prstGeom prst="line">
            <a:avLst/>
          </a:prstGeom>
          <a:noFill/>
          <a:ln w="127000" cap="flat" cmpd="sng" algn="ctr">
            <a:solidFill>
              <a:srgbClr val="FF9999">
                <a:alpha val="50000"/>
              </a:srgbClr>
            </a:solidFill>
            <a:prstDash val="solid"/>
            <a:miter lim="800000"/>
          </a:ln>
          <a:effectLst/>
        </p:spPr>
      </p:cxnSp>
      <p:sp>
        <p:nvSpPr>
          <p:cNvPr id="37" name="矩形 36"/>
          <p:cNvSpPr/>
          <p:nvPr userDrawn="1"/>
        </p:nvSpPr>
        <p:spPr>
          <a:xfrm>
            <a:off x="533420" y="5155446"/>
            <a:ext cx="1316362" cy="528320"/>
          </a:xfrm>
          <a:prstGeom prst="rect">
            <a:avLst/>
          </a:prstGeom>
          <a:solidFill>
            <a:srgbClr val="3175F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8" name="矩形 37"/>
          <p:cNvSpPr/>
          <p:nvPr userDrawn="1"/>
        </p:nvSpPr>
        <p:spPr>
          <a:xfrm>
            <a:off x="1849782" y="5155446"/>
            <a:ext cx="644518" cy="528320"/>
          </a:xfrm>
          <a:prstGeom prst="rect">
            <a:avLst/>
          </a:prstGeom>
          <a:solidFill>
            <a:srgbClr val="F8CA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/>
          <p:cNvSpPr/>
          <p:nvPr userDrawn="1"/>
        </p:nvSpPr>
        <p:spPr>
          <a:xfrm>
            <a:off x="0" y="1439776"/>
            <a:ext cx="12192000" cy="397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5243006" y="1853711"/>
            <a:ext cx="18774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spc="600">
                <a:solidFill>
                  <a:schemeClr val="tx1">
                    <a:lumMod val="75000"/>
                    <a:lumOff val="25000"/>
                  </a:schemeClr>
                </a:solidFill>
              </a:rPr>
              <a:t>目录</a:t>
            </a:r>
            <a:endParaRPr lang="zh-CN" altLang="en-US" sz="6000" b="1" spc="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 useBgFill="1">
        <p:nvSpPr>
          <p:cNvPr id="17" name="矩形 16"/>
          <p:cNvSpPr/>
          <p:nvPr userDrawn="1"/>
        </p:nvSpPr>
        <p:spPr>
          <a:xfrm>
            <a:off x="1276250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>
            <a:off x="1446581" y="3700984"/>
            <a:ext cx="1497759" cy="637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: 圆角 23"/>
          <p:cNvSpPr/>
          <p:nvPr userDrawn="1"/>
        </p:nvSpPr>
        <p:spPr>
          <a:xfrm>
            <a:off x="2037120" y="3559513"/>
            <a:ext cx="316683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5" name="矩形 24"/>
          <p:cNvSpPr/>
          <p:nvPr userDrawn="1"/>
        </p:nvSpPr>
        <p:spPr>
          <a:xfrm>
            <a:off x="3889275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 userDrawn="1"/>
        </p:nvSpPr>
        <p:spPr>
          <a:xfrm>
            <a:off x="4059606" y="3700984"/>
            <a:ext cx="1497759" cy="637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: 圆角 27"/>
          <p:cNvSpPr/>
          <p:nvPr userDrawn="1"/>
        </p:nvSpPr>
        <p:spPr>
          <a:xfrm>
            <a:off x="4650145" y="3559513"/>
            <a:ext cx="316683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9" name="矩形 28"/>
          <p:cNvSpPr/>
          <p:nvPr userDrawn="1"/>
        </p:nvSpPr>
        <p:spPr>
          <a:xfrm>
            <a:off x="6502300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 userDrawn="1"/>
        </p:nvSpPr>
        <p:spPr>
          <a:xfrm>
            <a:off x="6672631" y="3700984"/>
            <a:ext cx="1497759" cy="637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: 圆角 31"/>
          <p:cNvSpPr/>
          <p:nvPr userDrawn="1"/>
        </p:nvSpPr>
        <p:spPr>
          <a:xfrm>
            <a:off x="7263170" y="3559513"/>
            <a:ext cx="316683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3" name="矩形 32"/>
          <p:cNvSpPr/>
          <p:nvPr userDrawn="1"/>
        </p:nvSpPr>
        <p:spPr>
          <a:xfrm>
            <a:off x="9115325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 userDrawn="1"/>
        </p:nvSpPr>
        <p:spPr>
          <a:xfrm>
            <a:off x="9285656" y="3700984"/>
            <a:ext cx="1497759" cy="637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: 圆角 35"/>
          <p:cNvSpPr/>
          <p:nvPr userDrawn="1"/>
        </p:nvSpPr>
        <p:spPr>
          <a:xfrm>
            <a:off x="9876195" y="3559513"/>
            <a:ext cx="316683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 userDrawn="1"/>
        </p:nvGrpSpPr>
        <p:grpSpPr>
          <a:xfrm rot="1312566">
            <a:off x="4701061" y="3564774"/>
            <a:ext cx="243146" cy="246954"/>
            <a:chOff x="844463" y="5624427"/>
            <a:chExt cx="566220" cy="575088"/>
          </a:xfrm>
        </p:grpSpPr>
        <p:sp>
          <p:nvSpPr>
            <p:cNvPr id="38" name="任意多边形: 形状 37"/>
            <p:cNvSpPr/>
            <p:nvPr/>
          </p:nvSpPr>
          <p:spPr>
            <a:xfrm>
              <a:off x="1053884" y="5656580"/>
              <a:ext cx="20050" cy="2005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851033" y="5631942"/>
              <a:ext cx="475593" cy="56060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0" name="任意多边形: 形状 39"/>
            <p:cNvSpPr/>
            <p:nvPr/>
          </p:nvSpPr>
          <p:spPr>
            <a:xfrm>
              <a:off x="905236" y="5643440"/>
              <a:ext cx="368925" cy="373737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" name="任意多边形: 形状 40"/>
            <p:cNvSpPr/>
            <p:nvPr/>
          </p:nvSpPr>
          <p:spPr>
            <a:xfrm>
              <a:off x="844463" y="6051605"/>
              <a:ext cx="566220" cy="147570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2" name="任意多边形: 形状 41"/>
            <p:cNvSpPr/>
            <p:nvPr/>
          </p:nvSpPr>
          <p:spPr>
            <a:xfrm>
              <a:off x="844463" y="5624474"/>
              <a:ext cx="493237" cy="575041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3" name="任意多边形: 形状 42"/>
            <p:cNvSpPr/>
            <p:nvPr userDrawn="1"/>
          </p:nvSpPr>
          <p:spPr>
            <a:xfrm>
              <a:off x="1224393" y="5624427"/>
              <a:ext cx="113561" cy="111895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4" name="任意多边形: 形状 43"/>
            <p:cNvSpPr/>
            <p:nvPr/>
          </p:nvSpPr>
          <p:spPr>
            <a:xfrm>
              <a:off x="1011179" y="6096775"/>
              <a:ext cx="274288" cy="56943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5" name="任意多边形: 形状 44"/>
            <p:cNvSpPr/>
            <p:nvPr/>
          </p:nvSpPr>
          <p:spPr>
            <a:xfrm>
              <a:off x="1273161" y="6051605"/>
              <a:ext cx="64161" cy="147570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6" name="图形 15" descr="绘图圆规"/>
            <p:cNvSpPr/>
            <p:nvPr/>
          </p:nvSpPr>
          <p:spPr>
            <a:xfrm rot="314127">
              <a:off x="1022461" y="5711281"/>
              <a:ext cx="156121" cy="254417"/>
            </a:xfrm>
            <a:custGeom>
              <a:gdLst>
                <a:gd name="connsiteX0" fmla="*/ 347048 w 362137"/>
                <a:gd name="connsiteY0" fmla="*/ 271603 h 590150"/>
                <a:gd name="connsiteX1" fmla="*/ 274017 w 362137"/>
                <a:gd name="connsiteY1" fmla="*/ 271603 h 590150"/>
                <a:gd name="connsiteX2" fmla="*/ 243102 w 362137"/>
                <a:gd name="connsiteY2" fmla="*/ 169936 h 590150"/>
                <a:gd name="connsiteX3" fmla="*/ 243102 w 362137"/>
                <a:gd name="connsiteY3" fmla="*/ 63709 h 590150"/>
                <a:gd name="connsiteX4" fmla="*/ 202864 w 362137"/>
                <a:gd name="connsiteY4" fmla="*/ 63709 h 590150"/>
                <a:gd name="connsiteX5" fmla="*/ 202864 w 362137"/>
                <a:gd name="connsiteY5" fmla="*/ 20119 h 590150"/>
                <a:gd name="connsiteX6" fmla="*/ 182745 w 362137"/>
                <a:gd name="connsiteY6" fmla="*/ 0 h 590150"/>
                <a:gd name="connsiteX7" fmla="*/ 162627 w 362137"/>
                <a:gd name="connsiteY7" fmla="*/ 20119 h 590150"/>
                <a:gd name="connsiteX8" fmla="*/ 162627 w 362137"/>
                <a:gd name="connsiteY8" fmla="*/ 63709 h 590150"/>
                <a:gd name="connsiteX9" fmla="*/ 122389 w 362137"/>
                <a:gd name="connsiteY9" fmla="*/ 63709 h 590150"/>
                <a:gd name="connsiteX10" fmla="*/ 122389 w 362137"/>
                <a:gd name="connsiteY10" fmla="*/ 169936 h 590150"/>
                <a:gd name="connsiteX11" fmla="*/ 91473 w 362137"/>
                <a:gd name="connsiteY11" fmla="*/ 271603 h 590150"/>
                <a:gd name="connsiteX12" fmla="*/ 20119 w 362137"/>
                <a:gd name="connsiteY12" fmla="*/ 271603 h 590150"/>
                <a:gd name="connsiteX13" fmla="*/ 0 w 362137"/>
                <a:gd name="connsiteY13" fmla="*/ 291722 h 590150"/>
                <a:gd name="connsiteX14" fmla="*/ 20119 w 362137"/>
                <a:gd name="connsiteY14" fmla="*/ 311841 h 590150"/>
                <a:gd name="connsiteX15" fmla="*/ 79201 w 362137"/>
                <a:gd name="connsiteY15" fmla="*/ 311841 h 590150"/>
                <a:gd name="connsiteX16" fmla="*/ 35208 w 362137"/>
                <a:gd name="connsiteY16" fmla="*/ 456360 h 590150"/>
                <a:gd name="connsiteX17" fmla="*/ 35208 w 362137"/>
                <a:gd name="connsiteY17" fmla="*/ 539853 h 590150"/>
                <a:gd name="connsiteX18" fmla="*/ 48620 w 362137"/>
                <a:gd name="connsiteY18" fmla="*/ 558765 h 590150"/>
                <a:gd name="connsiteX19" fmla="*/ 48620 w 362137"/>
                <a:gd name="connsiteY19" fmla="*/ 573384 h 590150"/>
                <a:gd name="connsiteX20" fmla="*/ 55327 w 362137"/>
                <a:gd name="connsiteY20" fmla="*/ 593503 h 590150"/>
                <a:gd name="connsiteX21" fmla="*/ 62033 w 362137"/>
                <a:gd name="connsiteY21" fmla="*/ 573384 h 590150"/>
                <a:gd name="connsiteX22" fmla="*/ 62033 w 362137"/>
                <a:gd name="connsiteY22" fmla="*/ 558765 h 590150"/>
                <a:gd name="connsiteX23" fmla="*/ 75445 w 362137"/>
                <a:gd name="connsiteY23" fmla="*/ 539853 h 590150"/>
                <a:gd name="connsiteX24" fmla="*/ 75445 w 362137"/>
                <a:gd name="connsiteY24" fmla="*/ 462396 h 590150"/>
                <a:gd name="connsiteX25" fmla="*/ 121249 w 362137"/>
                <a:gd name="connsiteY25" fmla="*/ 311841 h 590150"/>
                <a:gd name="connsiteX26" fmla="*/ 162627 w 362137"/>
                <a:gd name="connsiteY26" fmla="*/ 311841 h 590150"/>
                <a:gd name="connsiteX27" fmla="*/ 162627 w 362137"/>
                <a:gd name="connsiteY27" fmla="*/ 325253 h 590150"/>
                <a:gd name="connsiteX28" fmla="*/ 182745 w 362137"/>
                <a:gd name="connsiteY28" fmla="*/ 345372 h 590150"/>
                <a:gd name="connsiteX29" fmla="*/ 202864 w 362137"/>
                <a:gd name="connsiteY29" fmla="*/ 325253 h 590150"/>
                <a:gd name="connsiteX30" fmla="*/ 202864 w 362137"/>
                <a:gd name="connsiteY30" fmla="*/ 311841 h 590150"/>
                <a:gd name="connsiteX31" fmla="*/ 244242 w 362137"/>
                <a:gd name="connsiteY31" fmla="*/ 311841 h 590150"/>
                <a:gd name="connsiteX32" fmla="*/ 290045 w 362137"/>
                <a:gd name="connsiteY32" fmla="*/ 462396 h 590150"/>
                <a:gd name="connsiteX33" fmla="*/ 290045 w 362137"/>
                <a:gd name="connsiteY33" fmla="*/ 539853 h 590150"/>
                <a:gd name="connsiteX34" fmla="*/ 303458 w 362137"/>
                <a:gd name="connsiteY34" fmla="*/ 558765 h 590150"/>
                <a:gd name="connsiteX35" fmla="*/ 303458 w 362137"/>
                <a:gd name="connsiteY35" fmla="*/ 573384 h 590150"/>
                <a:gd name="connsiteX36" fmla="*/ 310164 w 362137"/>
                <a:gd name="connsiteY36" fmla="*/ 593503 h 590150"/>
                <a:gd name="connsiteX37" fmla="*/ 316870 w 362137"/>
                <a:gd name="connsiteY37" fmla="*/ 573384 h 590150"/>
                <a:gd name="connsiteX38" fmla="*/ 316870 w 362137"/>
                <a:gd name="connsiteY38" fmla="*/ 558765 h 590150"/>
                <a:gd name="connsiteX39" fmla="*/ 330283 w 362137"/>
                <a:gd name="connsiteY39" fmla="*/ 539853 h 590150"/>
                <a:gd name="connsiteX40" fmla="*/ 330283 w 362137"/>
                <a:gd name="connsiteY40" fmla="*/ 456360 h 590150"/>
                <a:gd name="connsiteX41" fmla="*/ 286290 w 362137"/>
                <a:gd name="connsiteY41" fmla="*/ 311841 h 590150"/>
                <a:gd name="connsiteX42" fmla="*/ 347048 w 362137"/>
                <a:gd name="connsiteY42" fmla="*/ 311841 h 590150"/>
                <a:gd name="connsiteX43" fmla="*/ 367167 w 362137"/>
                <a:gd name="connsiteY43" fmla="*/ 291722 h 590150"/>
                <a:gd name="connsiteX44" fmla="*/ 347048 w 362137"/>
                <a:gd name="connsiteY44" fmla="*/ 271603 h 590150"/>
                <a:gd name="connsiteX45" fmla="*/ 202864 w 362137"/>
                <a:gd name="connsiteY45" fmla="*/ 271603 h 590150"/>
                <a:gd name="connsiteX46" fmla="*/ 202864 w 362137"/>
                <a:gd name="connsiteY46" fmla="*/ 258191 h 590150"/>
                <a:gd name="connsiteX47" fmla="*/ 182745 w 362137"/>
                <a:gd name="connsiteY47" fmla="*/ 238072 h 590150"/>
                <a:gd name="connsiteX48" fmla="*/ 162627 w 362137"/>
                <a:gd name="connsiteY48" fmla="*/ 258191 h 590150"/>
                <a:gd name="connsiteX49" fmla="*/ 162627 w 362137"/>
                <a:gd name="connsiteY49" fmla="*/ 271603 h 590150"/>
                <a:gd name="connsiteX50" fmla="*/ 133521 w 362137"/>
                <a:gd name="connsiteY50" fmla="*/ 271603 h 590150"/>
                <a:gd name="connsiteX51" fmla="*/ 162090 w 362137"/>
                <a:gd name="connsiteY51" fmla="*/ 177716 h 590150"/>
                <a:gd name="connsiteX52" fmla="*/ 203401 w 362137"/>
                <a:gd name="connsiteY52" fmla="*/ 177716 h 590150"/>
                <a:gd name="connsiteX53" fmla="*/ 231969 w 362137"/>
                <a:gd name="connsiteY53" fmla="*/ 271603 h 5901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62137" h="590150">
                  <a:moveTo>
                    <a:pt x="347048" y="271603"/>
                  </a:moveTo>
                  <a:lnTo>
                    <a:pt x="274017" y="271603"/>
                  </a:lnTo>
                  <a:lnTo>
                    <a:pt x="243102" y="169936"/>
                  </a:lnTo>
                  <a:lnTo>
                    <a:pt x="243102" y="63709"/>
                  </a:lnTo>
                  <a:lnTo>
                    <a:pt x="202864" y="63709"/>
                  </a:lnTo>
                  <a:lnTo>
                    <a:pt x="202864" y="20119"/>
                  </a:lnTo>
                  <a:cubicBezTo>
                    <a:pt x="202864" y="9008"/>
                    <a:pt x="193857" y="0"/>
                    <a:pt x="182745" y="0"/>
                  </a:cubicBezTo>
                  <a:cubicBezTo>
                    <a:pt x="171634" y="0"/>
                    <a:pt x="162627" y="9008"/>
                    <a:pt x="162627" y="20119"/>
                  </a:cubicBezTo>
                  <a:lnTo>
                    <a:pt x="162627" y="63709"/>
                  </a:lnTo>
                  <a:lnTo>
                    <a:pt x="122389" y="63709"/>
                  </a:lnTo>
                  <a:lnTo>
                    <a:pt x="122389" y="169936"/>
                  </a:lnTo>
                  <a:lnTo>
                    <a:pt x="91473" y="271603"/>
                  </a:lnTo>
                  <a:lnTo>
                    <a:pt x="20119" y="271603"/>
                  </a:lnTo>
                  <a:cubicBezTo>
                    <a:pt x="9007" y="271603"/>
                    <a:pt x="0" y="280610"/>
                    <a:pt x="0" y="291722"/>
                  </a:cubicBezTo>
                  <a:cubicBezTo>
                    <a:pt x="0" y="302833"/>
                    <a:pt x="9007" y="311841"/>
                    <a:pt x="20119" y="311841"/>
                  </a:cubicBezTo>
                  <a:lnTo>
                    <a:pt x="79201" y="311841"/>
                  </a:lnTo>
                  <a:lnTo>
                    <a:pt x="35208" y="456360"/>
                  </a:lnTo>
                  <a:lnTo>
                    <a:pt x="35208" y="539853"/>
                  </a:lnTo>
                  <a:cubicBezTo>
                    <a:pt x="35232" y="548359"/>
                    <a:pt x="40602" y="555930"/>
                    <a:pt x="48620" y="558765"/>
                  </a:cubicBezTo>
                  <a:lnTo>
                    <a:pt x="48620" y="573384"/>
                  </a:lnTo>
                  <a:lnTo>
                    <a:pt x="55327" y="593503"/>
                  </a:lnTo>
                  <a:lnTo>
                    <a:pt x="62033" y="573384"/>
                  </a:lnTo>
                  <a:lnTo>
                    <a:pt x="62033" y="558765"/>
                  </a:lnTo>
                  <a:cubicBezTo>
                    <a:pt x="70051" y="555930"/>
                    <a:pt x="75421" y="548359"/>
                    <a:pt x="75445" y="539853"/>
                  </a:cubicBezTo>
                  <a:lnTo>
                    <a:pt x="75445" y="462396"/>
                  </a:lnTo>
                  <a:lnTo>
                    <a:pt x="121249" y="311841"/>
                  </a:lnTo>
                  <a:lnTo>
                    <a:pt x="162627" y="311841"/>
                  </a:lnTo>
                  <a:lnTo>
                    <a:pt x="162627" y="325253"/>
                  </a:lnTo>
                  <a:cubicBezTo>
                    <a:pt x="162627" y="336365"/>
                    <a:pt x="171634" y="345372"/>
                    <a:pt x="182745" y="345372"/>
                  </a:cubicBezTo>
                  <a:cubicBezTo>
                    <a:pt x="193857" y="345372"/>
                    <a:pt x="202864" y="336365"/>
                    <a:pt x="202864" y="325253"/>
                  </a:cubicBezTo>
                  <a:lnTo>
                    <a:pt x="202864" y="311841"/>
                  </a:lnTo>
                  <a:lnTo>
                    <a:pt x="244242" y="311841"/>
                  </a:lnTo>
                  <a:lnTo>
                    <a:pt x="290045" y="462396"/>
                  </a:lnTo>
                  <a:lnTo>
                    <a:pt x="290045" y="539853"/>
                  </a:lnTo>
                  <a:cubicBezTo>
                    <a:pt x="290069" y="548359"/>
                    <a:pt x="295439" y="555930"/>
                    <a:pt x="303458" y="558765"/>
                  </a:cubicBezTo>
                  <a:lnTo>
                    <a:pt x="303458" y="573384"/>
                  </a:lnTo>
                  <a:lnTo>
                    <a:pt x="310164" y="593503"/>
                  </a:lnTo>
                  <a:lnTo>
                    <a:pt x="316870" y="573384"/>
                  </a:lnTo>
                  <a:lnTo>
                    <a:pt x="316870" y="558765"/>
                  </a:lnTo>
                  <a:cubicBezTo>
                    <a:pt x="324889" y="555930"/>
                    <a:pt x="330259" y="548359"/>
                    <a:pt x="330283" y="539853"/>
                  </a:cubicBezTo>
                  <a:lnTo>
                    <a:pt x="330283" y="456360"/>
                  </a:lnTo>
                  <a:lnTo>
                    <a:pt x="286290" y="311841"/>
                  </a:lnTo>
                  <a:lnTo>
                    <a:pt x="347048" y="311841"/>
                  </a:lnTo>
                  <a:cubicBezTo>
                    <a:pt x="358160" y="311841"/>
                    <a:pt x="367167" y="302833"/>
                    <a:pt x="367167" y="291722"/>
                  </a:cubicBezTo>
                  <a:cubicBezTo>
                    <a:pt x="367167" y="280610"/>
                    <a:pt x="358160" y="271603"/>
                    <a:pt x="347048" y="271603"/>
                  </a:cubicBezTo>
                  <a:close/>
                  <a:moveTo>
                    <a:pt x="202864" y="271603"/>
                  </a:moveTo>
                  <a:lnTo>
                    <a:pt x="202864" y="258191"/>
                  </a:lnTo>
                  <a:cubicBezTo>
                    <a:pt x="202864" y="247079"/>
                    <a:pt x="193857" y="238072"/>
                    <a:pt x="182745" y="238072"/>
                  </a:cubicBezTo>
                  <a:cubicBezTo>
                    <a:pt x="171634" y="238072"/>
                    <a:pt x="162627" y="247079"/>
                    <a:pt x="162627" y="258191"/>
                  </a:cubicBezTo>
                  <a:lnTo>
                    <a:pt x="162627" y="271603"/>
                  </a:lnTo>
                  <a:lnTo>
                    <a:pt x="133521" y="271603"/>
                  </a:lnTo>
                  <a:lnTo>
                    <a:pt x="162090" y="177716"/>
                  </a:lnTo>
                  <a:lnTo>
                    <a:pt x="203401" y="177716"/>
                  </a:lnTo>
                  <a:lnTo>
                    <a:pt x="231969" y="27160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 userDrawn="1"/>
        </p:nvGrpSpPr>
        <p:grpSpPr>
          <a:xfrm rot="1312566">
            <a:off x="2096149" y="3564774"/>
            <a:ext cx="243146" cy="246954"/>
            <a:chOff x="844463" y="5624427"/>
            <a:chExt cx="566220" cy="575088"/>
          </a:xfrm>
        </p:grpSpPr>
        <p:sp>
          <p:nvSpPr>
            <p:cNvPr id="48" name="任意多边形: 形状 47"/>
            <p:cNvSpPr/>
            <p:nvPr/>
          </p:nvSpPr>
          <p:spPr>
            <a:xfrm>
              <a:off x="1053884" y="5656580"/>
              <a:ext cx="20050" cy="2005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9" name="任意多边形: 形状 48"/>
            <p:cNvSpPr/>
            <p:nvPr/>
          </p:nvSpPr>
          <p:spPr>
            <a:xfrm>
              <a:off x="851033" y="5631942"/>
              <a:ext cx="475593" cy="56060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905236" y="5643440"/>
              <a:ext cx="368925" cy="373737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844463" y="6051605"/>
              <a:ext cx="566220" cy="147570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844463" y="5624474"/>
              <a:ext cx="493237" cy="575041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/>
            <p:cNvSpPr/>
            <p:nvPr userDrawn="1"/>
          </p:nvSpPr>
          <p:spPr>
            <a:xfrm>
              <a:off x="1224393" y="5624427"/>
              <a:ext cx="113561" cy="111895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1011179" y="6096775"/>
              <a:ext cx="274288" cy="56943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1273161" y="6051605"/>
              <a:ext cx="64161" cy="147570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" name="图形 15" descr="绘图圆规"/>
            <p:cNvSpPr/>
            <p:nvPr/>
          </p:nvSpPr>
          <p:spPr>
            <a:xfrm rot="314127">
              <a:off x="1022461" y="5711281"/>
              <a:ext cx="156121" cy="254417"/>
            </a:xfrm>
            <a:custGeom>
              <a:gdLst>
                <a:gd name="connsiteX0" fmla="*/ 347048 w 362137"/>
                <a:gd name="connsiteY0" fmla="*/ 271603 h 590150"/>
                <a:gd name="connsiteX1" fmla="*/ 274017 w 362137"/>
                <a:gd name="connsiteY1" fmla="*/ 271603 h 590150"/>
                <a:gd name="connsiteX2" fmla="*/ 243102 w 362137"/>
                <a:gd name="connsiteY2" fmla="*/ 169936 h 590150"/>
                <a:gd name="connsiteX3" fmla="*/ 243102 w 362137"/>
                <a:gd name="connsiteY3" fmla="*/ 63709 h 590150"/>
                <a:gd name="connsiteX4" fmla="*/ 202864 w 362137"/>
                <a:gd name="connsiteY4" fmla="*/ 63709 h 590150"/>
                <a:gd name="connsiteX5" fmla="*/ 202864 w 362137"/>
                <a:gd name="connsiteY5" fmla="*/ 20119 h 590150"/>
                <a:gd name="connsiteX6" fmla="*/ 182745 w 362137"/>
                <a:gd name="connsiteY6" fmla="*/ 0 h 590150"/>
                <a:gd name="connsiteX7" fmla="*/ 162627 w 362137"/>
                <a:gd name="connsiteY7" fmla="*/ 20119 h 590150"/>
                <a:gd name="connsiteX8" fmla="*/ 162627 w 362137"/>
                <a:gd name="connsiteY8" fmla="*/ 63709 h 590150"/>
                <a:gd name="connsiteX9" fmla="*/ 122389 w 362137"/>
                <a:gd name="connsiteY9" fmla="*/ 63709 h 590150"/>
                <a:gd name="connsiteX10" fmla="*/ 122389 w 362137"/>
                <a:gd name="connsiteY10" fmla="*/ 169936 h 590150"/>
                <a:gd name="connsiteX11" fmla="*/ 91473 w 362137"/>
                <a:gd name="connsiteY11" fmla="*/ 271603 h 590150"/>
                <a:gd name="connsiteX12" fmla="*/ 20119 w 362137"/>
                <a:gd name="connsiteY12" fmla="*/ 271603 h 590150"/>
                <a:gd name="connsiteX13" fmla="*/ 0 w 362137"/>
                <a:gd name="connsiteY13" fmla="*/ 291722 h 590150"/>
                <a:gd name="connsiteX14" fmla="*/ 20119 w 362137"/>
                <a:gd name="connsiteY14" fmla="*/ 311841 h 590150"/>
                <a:gd name="connsiteX15" fmla="*/ 79201 w 362137"/>
                <a:gd name="connsiteY15" fmla="*/ 311841 h 590150"/>
                <a:gd name="connsiteX16" fmla="*/ 35208 w 362137"/>
                <a:gd name="connsiteY16" fmla="*/ 456360 h 590150"/>
                <a:gd name="connsiteX17" fmla="*/ 35208 w 362137"/>
                <a:gd name="connsiteY17" fmla="*/ 539853 h 590150"/>
                <a:gd name="connsiteX18" fmla="*/ 48620 w 362137"/>
                <a:gd name="connsiteY18" fmla="*/ 558765 h 590150"/>
                <a:gd name="connsiteX19" fmla="*/ 48620 w 362137"/>
                <a:gd name="connsiteY19" fmla="*/ 573384 h 590150"/>
                <a:gd name="connsiteX20" fmla="*/ 55327 w 362137"/>
                <a:gd name="connsiteY20" fmla="*/ 593503 h 590150"/>
                <a:gd name="connsiteX21" fmla="*/ 62033 w 362137"/>
                <a:gd name="connsiteY21" fmla="*/ 573384 h 590150"/>
                <a:gd name="connsiteX22" fmla="*/ 62033 w 362137"/>
                <a:gd name="connsiteY22" fmla="*/ 558765 h 590150"/>
                <a:gd name="connsiteX23" fmla="*/ 75445 w 362137"/>
                <a:gd name="connsiteY23" fmla="*/ 539853 h 590150"/>
                <a:gd name="connsiteX24" fmla="*/ 75445 w 362137"/>
                <a:gd name="connsiteY24" fmla="*/ 462396 h 590150"/>
                <a:gd name="connsiteX25" fmla="*/ 121249 w 362137"/>
                <a:gd name="connsiteY25" fmla="*/ 311841 h 590150"/>
                <a:gd name="connsiteX26" fmla="*/ 162627 w 362137"/>
                <a:gd name="connsiteY26" fmla="*/ 311841 h 590150"/>
                <a:gd name="connsiteX27" fmla="*/ 162627 w 362137"/>
                <a:gd name="connsiteY27" fmla="*/ 325253 h 590150"/>
                <a:gd name="connsiteX28" fmla="*/ 182745 w 362137"/>
                <a:gd name="connsiteY28" fmla="*/ 345372 h 590150"/>
                <a:gd name="connsiteX29" fmla="*/ 202864 w 362137"/>
                <a:gd name="connsiteY29" fmla="*/ 325253 h 590150"/>
                <a:gd name="connsiteX30" fmla="*/ 202864 w 362137"/>
                <a:gd name="connsiteY30" fmla="*/ 311841 h 590150"/>
                <a:gd name="connsiteX31" fmla="*/ 244242 w 362137"/>
                <a:gd name="connsiteY31" fmla="*/ 311841 h 590150"/>
                <a:gd name="connsiteX32" fmla="*/ 290045 w 362137"/>
                <a:gd name="connsiteY32" fmla="*/ 462396 h 590150"/>
                <a:gd name="connsiteX33" fmla="*/ 290045 w 362137"/>
                <a:gd name="connsiteY33" fmla="*/ 539853 h 590150"/>
                <a:gd name="connsiteX34" fmla="*/ 303458 w 362137"/>
                <a:gd name="connsiteY34" fmla="*/ 558765 h 590150"/>
                <a:gd name="connsiteX35" fmla="*/ 303458 w 362137"/>
                <a:gd name="connsiteY35" fmla="*/ 573384 h 590150"/>
                <a:gd name="connsiteX36" fmla="*/ 310164 w 362137"/>
                <a:gd name="connsiteY36" fmla="*/ 593503 h 590150"/>
                <a:gd name="connsiteX37" fmla="*/ 316870 w 362137"/>
                <a:gd name="connsiteY37" fmla="*/ 573384 h 590150"/>
                <a:gd name="connsiteX38" fmla="*/ 316870 w 362137"/>
                <a:gd name="connsiteY38" fmla="*/ 558765 h 590150"/>
                <a:gd name="connsiteX39" fmla="*/ 330283 w 362137"/>
                <a:gd name="connsiteY39" fmla="*/ 539853 h 590150"/>
                <a:gd name="connsiteX40" fmla="*/ 330283 w 362137"/>
                <a:gd name="connsiteY40" fmla="*/ 456360 h 590150"/>
                <a:gd name="connsiteX41" fmla="*/ 286290 w 362137"/>
                <a:gd name="connsiteY41" fmla="*/ 311841 h 590150"/>
                <a:gd name="connsiteX42" fmla="*/ 347048 w 362137"/>
                <a:gd name="connsiteY42" fmla="*/ 311841 h 590150"/>
                <a:gd name="connsiteX43" fmla="*/ 367167 w 362137"/>
                <a:gd name="connsiteY43" fmla="*/ 291722 h 590150"/>
                <a:gd name="connsiteX44" fmla="*/ 347048 w 362137"/>
                <a:gd name="connsiteY44" fmla="*/ 271603 h 590150"/>
                <a:gd name="connsiteX45" fmla="*/ 202864 w 362137"/>
                <a:gd name="connsiteY45" fmla="*/ 271603 h 590150"/>
                <a:gd name="connsiteX46" fmla="*/ 202864 w 362137"/>
                <a:gd name="connsiteY46" fmla="*/ 258191 h 590150"/>
                <a:gd name="connsiteX47" fmla="*/ 182745 w 362137"/>
                <a:gd name="connsiteY47" fmla="*/ 238072 h 590150"/>
                <a:gd name="connsiteX48" fmla="*/ 162627 w 362137"/>
                <a:gd name="connsiteY48" fmla="*/ 258191 h 590150"/>
                <a:gd name="connsiteX49" fmla="*/ 162627 w 362137"/>
                <a:gd name="connsiteY49" fmla="*/ 271603 h 590150"/>
                <a:gd name="connsiteX50" fmla="*/ 133521 w 362137"/>
                <a:gd name="connsiteY50" fmla="*/ 271603 h 590150"/>
                <a:gd name="connsiteX51" fmla="*/ 162090 w 362137"/>
                <a:gd name="connsiteY51" fmla="*/ 177716 h 590150"/>
                <a:gd name="connsiteX52" fmla="*/ 203401 w 362137"/>
                <a:gd name="connsiteY52" fmla="*/ 177716 h 590150"/>
                <a:gd name="connsiteX53" fmla="*/ 231969 w 362137"/>
                <a:gd name="connsiteY53" fmla="*/ 271603 h 5901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62137" h="590150">
                  <a:moveTo>
                    <a:pt x="347048" y="271603"/>
                  </a:moveTo>
                  <a:lnTo>
                    <a:pt x="274017" y="271603"/>
                  </a:lnTo>
                  <a:lnTo>
                    <a:pt x="243102" y="169936"/>
                  </a:lnTo>
                  <a:lnTo>
                    <a:pt x="243102" y="63709"/>
                  </a:lnTo>
                  <a:lnTo>
                    <a:pt x="202864" y="63709"/>
                  </a:lnTo>
                  <a:lnTo>
                    <a:pt x="202864" y="20119"/>
                  </a:lnTo>
                  <a:cubicBezTo>
                    <a:pt x="202864" y="9008"/>
                    <a:pt x="193857" y="0"/>
                    <a:pt x="182745" y="0"/>
                  </a:cubicBezTo>
                  <a:cubicBezTo>
                    <a:pt x="171634" y="0"/>
                    <a:pt x="162627" y="9008"/>
                    <a:pt x="162627" y="20119"/>
                  </a:cubicBezTo>
                  <a:lnTo>
                    <a:pt x="162627" y="63709"/>
                  </a:lnTo>
                  <a:lnTo>
                    <a:pt x="122389" y="63709"/>
                  </a:lnTo>
                  <a:lnTo>
                    <a:pt x="122389" y="169936"/>
                  </a:lnTo>
                  <a:lnTo>
                    <a:pt x="91473" y="271603"/>
                  </a:lnTo>
                  <a:lnTo>
                    <a:pt x="20119" y="271603"/>
                  </a:lnTo>
                  <a:cubicBezTo>
                    <a:pt x="9007" y="271603"/>
                    <a:pt x="0" y="280610"/>
                    <a:pt x="0" y="291722"/>
                  </a:cubicBezTo>
                  <a:cubicBezTo>
                    <a:pt x="0" y="302833"/>
                    <a:pt x="9007" y="311841"/>
                    <a:pt x="20119" y="311841"/>
                  </a:cubicBezTo>
                  <a:lnTo>
                    <a:pt x="79201" y="311841"/>
                  </a:lnTo>
                  <a:lnTo>
                    <a:pt x="35208" y="456360"/>
                  </a:lnTo>
                  <a:lnTo>
                    <a:pt x="35208" y="539853"/>
                  </a:lnTo>
                  <a:cubicBezTo>
                    <a:pt x="35232" y="548359"/>
                    <a:pt x="40602" y="555930"/>
                    <a:pt x="48620" y="558765"/>
                  </a:cubicBezTo>
                  <a:lnTo>
                    <a:pt x="48620" y="573384"/>
                  </a:lnTo>
                  <a:lnTo>
                    <a:pt x="55327" y="593503"/>
                  </a:lnTo>
                  <a:lnTo>
                    <a:pt x="62033" y="573384"/>
                  </a:lnTo>
                  <a:lnTo>
                    <a:pt x="62033" y="558765"/>
                  </a:lnTo>
                  <a:cubicBezTo>
                    <a:pt x="70051" y="555930"/>
                    <a:pt x="75421" y="548359"/>
                    <a:pt x="75445" y="539853"/>
                  </a:cubicBezTo>
                  <a:lnTo>
                    <a:pt x="75445" y="462396"/>
                  </a:lnTo>
                  <a:lnTo>
                    <a:pt x="121249" y="311841"/>
                  </a:lnTo>
                  <a:lnTo>
                    <a:pt x="162627" y="311841"/>
                  </a:lnTo>
                  <a:lnTo>
                    <a:pt x="162627" y="325253"/>
                  </a:lnTo>
                  <a:cubicBezTo>
                    <a:pt x="162627" y="336365"/>
                    <a:pt x="171634" y="345372"/>
                    <a:pt x="182745" y="345372"/>
                  </a:cubicBezTo>
                  <a:cubicBezTo>
                    <a:pt x="193857" y="345372"/>
                    <a:pt x="202864" y="336365"/>
                    <a:pt x="202864" y="325253"/>
                  </a:cubicBezTo>
                  <a:lnTo>
                    <a:pt x="202864" y="311841"/>
                  </a:lnTo>
                  <a:lnTo>
                    <a:pt x="244242" y="311841"/>
                  </a:lnTo>
                  <a:lnTo>
                    <a:pt x="290045" y="462396"/>
                  </a:lnTo>
                  <a:lnTo>
                    <a:pt x="290045" y="539853"/>
                  </a:lnTo>
                  <a:cubicBezTo>
                    <a:pt x="290069" y="548359"/>
                    <a:pt x="295439" y="555930"/>
                    <a:pt x="303458" y="558765"/>
                  </a:cubicBezTo>
                  <a:lnTo>
                    <a:pt x="303458" y="573384"/>
                  </a:lnTo>
                  <a:lnTo>
                    <a:pt x="310164" y="593503"/>
                  </a:lnTo>
                  <a:lnTo>
                    <a:pt x="316870" y="573384"/>
                  </a:lnTo>
                  <a:lnTo>
                    <a:pt x="316870" y="558765"/>
                  </a:lnTo>
                  <a:cubicBezTo>
                    <a:pt x="324889" y="555930"/>
                    <a:pt x="330259" y="548359"/>
                    <a:pt x="330283" y="539853"/>
                  </a:cubicBezTo>
                  <a:lnTo>
                    <a:pt x="330283" y="456360"/>
                  </a:lnTo>
                  <a:lnTo>
                    <a:pt x="286290" y="311841"/>
                  </a:lnTo>
                  <a:lnTo>
                    <a:pt x="347048" y="311841"/>
                  </a:lnTo>
                  <a:cubicBezTo>
                    <a:pt x="358160" y="311841"/>
                    <a:pt x="367167" y="302833"/>
                    <a:pt x="367167" y="291722"/>
                  </a:cubicBezTo>
                  <a:cubicBezTo>
                    <a:pt x="367167" y="280610"/>
                    <a:pt x="358160" y="271603"/>
                    <a:pt x="347048" y="271603"/>
                  </a:cubicBezTo>
                  <a:close/>
                  <a:moveTo>
                    <a:pt x="202864" y="271603"/>
                  </a:moveTo>
                  <a:lnTo>
                    <a:pt x="202864" y="258191"/>
                  </a:lnTo>
                  <a:cubicBezTo>
                    <a:pt x="202864" y="247079"/>
                    <a:pt x="193857" y="238072"/>
                    <a:pt x="182745" y="238072"/>
                  </a:cubicBezTo>
                  <a:cubicBezTo>
                    <a:pt x="171634" y="238072"/>
                    <a:pt x="162627" y="247079"/>
                    <a:pt x="162627" y="258191"/>
                  </a:cubicBezTo>
                  <a:lnTo>
                    <a:pt x="162627" y="271603"/>
                  </a:lnTo>
                  <a:lnTo>
                    <a:pt x="133521" y="271603"/>
                  </a:lnTo>
                  <a:lnTo>
                    <a:pt x="162090" y="177716"/>
                  </a:lnTo>
                  <a:lnTo>
                    <a:pt x="203401" y="177716"/>
                  </a:lnTo>
                  <a:lnTo>
                    <a:pt x="231969" y="27160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 userDrawn="1"/>
        </p:nvGrpSpPr>
        <p:grpSpPr>
          <a:xfrm rot="1312566">
            <a:off x="7326296" y="3564773"/>
            <a:ext cx="243146" cy="246954"/>
            <a:chOff x="844463" y="5624427"/>
            <a:chExt cx="566220" cy="575088"/>
          </a:xfrm>
        </p:grpSpPr>
        <p:sp>
          <p:nvSpPr>
            <p:cNvPr id="58" name="任意多边形: 形状 57"/>
            <p:cNvSpPr/>
            <p:nvPr/>
          </p:nvSpPr>
          <p:spPr>
            <a:xfrm>
              <a:off x="1053884" y="5656580"/>
              <a:ext cx="20050" cy="2005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" name="任意多边形: 形状 58"/>
            <p:cNvSpPr/>
            <p:nvPr/>
          </p:nvSpPr>
          <p:spPr>
            <a:xfrm>
              <a:off x="851033" y="5631942"/>
              <a:ext cx="475593" cy="56060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" name="任意多边形: 形状 59"/>
            <p:cNvSpPr/>
            <p:nvPr/>
          </p:nvSpPr>
          <p:spPr>
            <a:xfrm>
              <a:off x="905236" y="5643440"/>
              <a:ext cx="368925" cy="373737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>
              <a:off x="844463" y="6051605"/>
              <a:ext cx="566220" cy="147570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" name="任意多边形: 形状 61"/>
            <p:cNvSpPr/>
            <p:nvPr/>
          </p:nvSpPr>
          <p:spPr>
            <a:xfrm>
              <a:off x="844463" y="5624474"/>
              <a:ext cx="493237" cy="575041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" name="任意多边形: 形状 62"/>
            <p:cNvSpPr/>
            <p:nvPr userDrawn="1"/>
          </p:nvSpPr>
          <p:spPr>
            <a:xfrm>
              <a:off x="1224393" y="5624427"/>
              <a:ext cx="113561" cy="111895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" name="任意多边形: 形状 63"/>
            <p:cNvSpPr/>
            <p:nvPr/>
          </p:nvSpPr>
          <p:spPr>
            <a:xfrm>
              <a:off x="1011179" y="6096775"/>
              <a:ext cx="274288" cy="56943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" name="任意多边形: 形状 64"/>
            <p:cNvSpPr/>
            <p:nvPr/>
          </p:nvSpPr>
          <p:spPr>
            <a:xfrm>
              <a:off x="1273161" y="6051605"/>
              <a:ext cx="64161" cy="147570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" name="图形 15" descr="绘图圆规"/>
            <p:cNvSpPr/>
            <p:nvPr/>
          </p:nvSpPr>
          <p:spPr>
            <a:xfrm rot="314127">
              <a:off x="1022461" y="5711281"/>
              <a:ext cx="156121" cy="254417"/>
            </a:xfrm>
            <a:custGeom>
              <a:gdLst>
                <a:gd name="connsiteX0" fmla="*/ 347048 w 362137"/>
                <a:gd name="connsiteY0" fmla="*/ 271603 h 590150"/>
                <a:gd name="connsiteX1" fmla="*/ 274017 w 362137"/>
                <a:gd name="connsiteY1" fmla="*/ 271603 h 590150"/>
                <a:gd name="connsiteX2" fmla="*/ 243102 w 362137"/>
                <a:gd name="connsiteY2" fmla="*/ 169936 h 590150"/>
                <a:gd name="connsiteX3" fmla="*/ 243102 w 362137"/>
                <a:gd name="connsiteY3" fmla="*/ 63709 h 590150"/>
                <a:gd name="connsiteX4" fmla="*/ 202864 w 362137"/>
                <a:gd name="connsiteY4" fmla="*/ 63709 h 590150"/>
                <a:gd name="connsiteX5" fmla="*/ 202864 w 362137"/>
                <a:gd name="connsiteY5" fmla="*/ 20119 h 590150"/>
                <a:gd name="connsiteX6" fmla="*/ 182745 w 362137"/>
                <a:gd name="connsiteY6" fmla="*/ 0 h 590150"/>
                <a:gd name="connsiteX7" fmla="*/ 162627 w 362137"/>
                <a:gd name="connsiteY7" fmla="*/ 20119 h 590150"/>
                <a:gd name="connsiteX8" fmla="*/ 162627 w 362137"/>
                <a:gd name="connsiteY8" fmla="*/ 63709 h 590150"/>
                <a:gd name="connsiteX9" fmla="*/ 122389 w 362137"/>
                <a:gd name="connsiteY9" fmla="*/ 63709 h 590150"/>
                <a:gd name="connsiteX10" fmla="*/ 122389 w 362137"/>
                <a:gd name="connsiteY10" fmla="*/ 169936 h 590150"/>
                <a:gd name="connsiteX11" fmla="*/ 91473 w 362137"/>
                <a:gd name="connsiteY11" fmla="*/ 271603 h 590150"/>
                <a:gd name="connsiteX12" fmla="*/ 20119 w 362137"/>
                <a:gd name="connsiteY12" fmla="*/ 271603 h 590150"/>
                <a:gd name="connsiteX13" fmla="*/ 0 w 362137"/>
                <a:gd name="connsiteY13" fmla="*/ 291722 h 590150"/>
                <a:gd name="connsiteX14" fmla="*/ 20119 w 362137"/>
                <a:gd name="connsiteY14" fmla="*/ 311841 h 590150"/>
                <a:gd name="connsiteX15" fmla="*/ 79201 w 362137"/>
                <a:gd name="connsiteY15" fmla="*/ 311841 h 590150"/>
                <a:gd name="connsiteX16" fmla="*/ 35208 w 362137"/>
                <a:gd name="connsiteY16" fmla="*/ 456360 h 590150"/>
                <a:gd name="connsiteX17" fmla="*/ 35208 w 362137"/>
                <a:gd name="connsiteY17" fmla="*/ 539853 h 590150"/>
                <a:gd name="connsiteX18" fmla="*/ 48620 w 362137"/>
                <a:gd name="connsiteY18" fmla="*/ 558765 h 590150"/>
                <a:gd name="connsiteX19" fmla="*/ 48620 w 362137"/>
                <a:gd name="connsiteY19" fmla="*/ 573384 h 590150"/>
                <a:gd name="connsiteX20" fmla="*/ 55327 w 362137"/>
                <a:gd name="connsiteY20" fmla="*/ 593503 h 590150"/>
                <a:gd name="connsiteX21" fmla="*/ 62033 w 362137"/>
                <a:gd name="connsiteY21" fmla="*/ 573384 h 590150"/>
                <a:gd name="connsiteX22" fmla="*/ 62033 w 362137"/>
                <a:gd name="connsiteY22" fmla="*/ 558765 h 590150"/>
                <a:gd name="connsiteX23" fmla="*/ 75445 w 362137"/>
                <a:gd name="connsiteY23" fmla="*/ 539853 h 590150"/>
                <a:gd name="connsiteX24" fmla="*/ 75445 w 362137"/>
                <a:gd name="connsiteY24" fmla="*/ 462396 h 590150"/>
                <a:gd name="connsiteX25" fmla="*/ 121249 w 362137"/>
                <a:gd name="connsiteY25" fmla="*/ 311841 h 590150"/>
                <a:gd name="connsiteX26" fmla="*/ 162627 w 362137"/>
                <a:gd name="connsiteY26" fmla="*/ 311841 h 590150"/>
                <a:gd name="connsiteX27" fmla="*/ 162627 w 362137"/>
                <a:gd name="connsiteY27" fmla="*/ 325253 h 590150"/>
                <a:gd name="connsiteX28" fmla="*/ 182745 w 362137"/>
                <a:gd name="connsiteY28" fmla="*/ 345372 h 590150"/>
                <a:gd name="connsiteX29" fmla="*/ 202864 w 362137"/>
                <a:gd name="connsiteY29" fmla="*/ 325253 h 590150"/>
                <a:gd name="connsiteX30" fmla="*/ 202864 w 362137"/>
                <a:gd name="connsiteY30" fmla="*/ 311841 h 590150"/>
                <a:gd name="connsiteX31" fmla="*/ 244242 w 362137"/>
                <a:gd name="connsiteY31" fmla="*/ 311841 h 590150"/>
                <a:gd name="connsiteX32" fmla="*/ 290045 w 362137"/>
                <a:gd name="connsiteY32" fmla="*/ 462396 h 590150"/>
                <a:gd name="connsiteX33" fmla="*/ 290045 w 362137"/>
                <a:gd name="connsiteY33" fmla="*/ 539853 h 590150"/>
                <a:gd name="connsiteX34" fmla="*/ 303458 w 362137"/>
                <a:gd name="connsiteY34" fmla="*/ 558765 h 590150"/>
                <a:gd name="connsiteX35" fmla="*/ 303458 w 362137"/>
                <a:gd name="connsiteY35" fmla="*/ 573384 h 590150"/>
                <a:gd name="connsiteX36" fmla="*/ 310164 w 362137"/>
                <a:gd name="connsiteY36" fmla="*/ 593503 h 590150"/>
                <a:gd name="connsiteX37" fmla="*/ 316870 w 362137"/>
                <a:gd name="connsiteY37" fmla="*/ 573384 h 590150"/>
                <a:gd name="connsiteX38" fmla="*/ 316870 w 362137"/>
                <a:gd name="connsiteY38" fmla="*/ 558765 h 590150"/>
                <a:gd name="connsiteX39" fmla="*/ 330283 w 362137"/>
                <a:gd name="connsiteY39" fmla="*/ 539853 h 590150"/>
                <a:gd name="connsiteX40" fmla="*/ 330283 w 362137"/>
                <a:gd name="connsiteY40" fmla="*/ 456360 h 590150"/>
                <a:gd name="connsiteX41" fmla="*/ 286290 w 362137"/>
                <a:gd name="connsiteY41" fmla="*/ 311841 h 590150"/>
                <a:gd name="connsiteX42" fmla="*/ 347048 w 362137"/>
                <a:gd name="connsiteY42" fmla="*/ 311841 h 590150"/>
                <a:gd name="connsiteX43" fmla="*/ 367167 w 362137"/>
                <a:gd name="connsiteY43" fmla="*/ 291722 h 590150"/>
                <a:gd name="connsiteX44" fmla="*/ 347048 w 362137"/>
                <a:gd name="connsiteY44" fmla="*/ 271603 h 590150"/>
                <a:gd name="connsiteX45" fmla="*/ 202864 w 362137"/>
                <a:gd name="connsiteY45" fmla="*/ 271603 h 590150"/>
                <a:gd name="connsiteX46" fmla="*/ 202864 w 362137"/>
                <a:gd name="connsiteY46" fmla="*/ 258191 h 590150"/>
                <a:gd name="connsiteX47" fmla="*/ 182745 w 362137"/>
                <a:gd name="connsiteY47" fmla="*/ 238072 h 590150"/>
                <a:gd name="connsiteX48" fmla="*/ 162627 w 362137"/>
                <a:gd name="connsiteY48" fmla="*/ 258191 h 590150"/>
                <a:gd name="connsiteX49" fmla="*/ 162627 w 362137"/>
                <a:gd name="connsiteY49" fmla="*/ 271603 h 590150"/>
                <a:gd name="connsiteX50" fmla="*/ 133521 w 362137"/>
                <a:gd name="connsiteY50" fmla="*/ 271603 h 590150"/>
                <a:gd name="connsiteX51" fmla="*/ 162090 w 362137"/>
                <a:gd name="connsiteY51" fmla="*/ 177716 h 590150"/>
                <a:gd name="connsiteX52" fmla="*/ 203401 w 362137"/>
                <a:gd name="connsiteY52" fmla="*/ 177716 h 590150"/>
                <a:gd name="connsiteX53" fmla="*/ 231969 w 362137"/>
                <a:gd name="connsiteY53" fmla="*/ 271603 h 5901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62137" h="590150">
                  <a:moveTo>
                    <a:pt x="347048" y="271603"/>
                  </a:moveTo>
                  <a:lnTo>
                    <a:pt x="274017" y="271603"/>
                  </a:lnTo>
                  <a:lnTo>
                    <a:pt x="243102" y="169936"/>
                  </a:lnTo>
                  <a:lnTo>
                    <a:pt x="243102" y="63709"/>
                  </a:lnTo>
                  <a:lnTo>
                    <a:pt x="202864" y="63709"/>
                  </a:lnTo>
                  <a:lnTo>
                    <a:pt x="202864" y="20119"/>
                  </a:lnTo>
                  <a:cubicBezTo>
                    <a:pt x="202864" y="9008"/>
                    <a:pt x="193857" y="0"/>
                    <a:pt x="182745" y="0"/>
                  </a:cubicBezTo>
                  <a:cubicBezTo>
                    <a:pt x="171634" y="0"/>
                    <a:pt x="162627" y="9008"/>
                    <a:pt x="162627" y="20119"/>
                  </a:cubicBezTo>
                  <a:lnTo>
                    <a:pt x="162627" y="63709"/>
                  </a:lnTo>
                  <a:lnTo>
                    <a:pt x="122389" y="63709"/>
                  </a:lnTo>
                  <a:lnTo>
                    <a:pt x="122389" y="169936"/>
                  </a:lnTo>
                  <a:lnTo>
                    <a:pt x="91473" y="271603"/>
                  </a:lnTo>
                  <a:lnTo>
                    <a:pt x="20119" y="271603"/>
                  </a:lnTo>
                  <a:cubicBezTo>
                    <a:pt x="9007" y="271603"/>
                    <a:pt x="0" y="280610"/>
                    <a:pt x="0" y="291722"/>
                  </a:cubicBezTo>
                  <a:cubicBezTo>
                    <a:pt x="0" y="302833"/>
                    <a:pt x="9007" y="311841"/>
                    <a:pt x="20119" y="311841"/>
                  </a:cubicBezTo>
                  <a:lnTo>
                    <a:pt x="79201" y="311841"/>
                  </a:lnTo>
                  <a:lnTo>
                    <a:pt x="35208" y="456360"/>
                  </a:lnTo>
                  <a:lnTo>
                    <a:pt x="35208" y="539853"/>
                  </a:lnTo>
                  <a:cubicBezTo>
                    <a:pt x="35232" y="548359"/>
                    <a:pt x="40602" y="555930"/>
                    <a:pt x="48620" y="558765"/>
                  </a:cubicBezTo>
                  <a:lnTo>
                    <a:pt x="48620" y="573384"/>
                  </a:lnTo>
                  <a:lnTo>
                    <a:pt x="55327" y="593503"/>
                  </a:lnTo>
                  <a:lnTo>
                    <a:pt x="62033" y="573384"/>
                  </a:lnTo>
                  <a:lnTo>
                    <a:pt x="62033" y="558765"/>
                  </a:lnTo>
                  <a:cubicBezTo>
                    <a:pt x="70051" y="555930"/>
                    <a:pt x="75421" y="548359"/>
                    <a:pt x="75445" y="539853"/>
                  </a:cubicBezTo>
                  <a:lnTo>
                    <a:pt x="75445" y="462396"/>
                  </a:lnTo>
                  <a:lnTo>
                    <a:pt x="121249" y="311841"/>
                  </a:lnTo>
                  <a:lnTo>
                    <a:pt x="162627" y="311841"/>
                  </a:lnTo>
                  <a:lnTo>
                    <a:pt x="162627" y="325253"/>
                  </a:lnTo>
                  <a:cubicBezTo>
                    <a:pt x="162627" y="336365"/>
                    <a:pt x="171634" y="345372"/>
                    <a:pt x="182745" y="345372"/>
                  </a:cubicBezTo>
                  <a:cubicBezTo>
                    <a:pt x="193857" y="345372"/>
                    <a:pt x="202864" y="336365"/>
                    <a:pt x="202864" y="325253"/>
                  </a:cubicBezTo>
                  <a:lnTo>
                    <a:pt x="202864" y="311841"/>
                  </a:lnTo>
                  <a:lnTo>
                    <a:pt x="244242" y="311841"/>
                  </a:lnTo>
                  <a:lnTo>
                    <a:pt x="290045" y="462396"/>
                  </a:lnTo>
                  <a:lnTo>
                    <a:pt x="290045" y="539853"/>
                  </a:lnTo>
                  <a:cubicBezTo>
                    <a:pt x="290069" y="548359"/>
                    <a:pt x="295439" y="555930"/>
                    <a:pt x="303458" y="558765"/>
                  </a:cubicBezTo>
                  <a:lnTo>
                    <a:pt x="303458" y="573384"/>
                  </a:lnTo>
                  <a:lnTo>
                    <a:pt x="310164" y="593503"/>
                  </a:lnTo>
                  <a:lnTo>
                    <a:pt x="316870" y="573384"/>
                  </a:lnTo>
                  <a:lnTo>
                    <a:pt x="316870" y="558765"/>
                  </a:lnTo>
                  <a:cubicBezTo>
                    <a:pt x="324889" y="555930"/>
                    <a:pt x="330259" y="548359"/>
                    <a:pt x="330283" y="539853"/>
                  </a:cubicBezTo>
                  <a:lnTo>
                    <a:pt x="330283" y="456360"/>
                  </a:lnTo>
                  <a:lnTo>
                    <a:pt x="286290" y="311841"/>
                  </a:lnTo>
                  <a:lnTo>
                    <a:pt x="347048" y="311841"/>
                  </a:lnTo>
                  <a:cubicBezTo>
                    <a:pt x="358160" y="311841"/>
                    <a:pt x="367167" y="302833"/>
                    <a:pt x="367167" y="291722"/>
                  </a:cubicBezTo>
                  <a:cubicBezTo>
                    <a:pt x="367167" y="280610"/>
                    <a:pt x="358160" y="271603"/>
                    <a:pt x="347048" y="271603"/>
                  </a:cubicBezTo>
                  <a:close/>
                  <a:moveTo>
                    <a:pt x="202864" y="271603"/>
                  </a:moveTo>
                  <a:lnTo>
                    <a:pt x="202864" y="258191"/>
                  </a:lnTo>
                  <a:cubicBezTo>
                    <a:pt x="202864" y="247079"/>
                    <a:pt x="193857" y="238072"/>
                    <a:pt x="182745" y="238072"/>
                  </a:cubicBezTo>
                  <a:cubicBezTo>
                    <a:pt x="171634" y="238072"/>
                    <a:pt x="162627" y="247079"/>
                    <a:pt x="162627" y="258191"/>
                  </a:cubicBezTo>
                  <a:lnTo>
                    <a:pt x="162627" y="271603"/>
                  </a:lnTo>
                  <a:lnTo>
                    <a:pt x="133521" y="271603"/>
                  </a:lnTo>
                  <a:lnTo>
                    <a:pt x="162090" y="177716"/>
                  </a:lnTo>
                  <a:lnTo>
                    <a:pt x="203401" y="177716"/>
                  </a:lnTo>
                  <a:lnTo>
                    <a:pt x="231969" y="27160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67" name="组合 66"/>
          <p:cNvGrpSpPr/>
          <p:nvPr userDrawn="1"/>
        </p:nvGrpSpPr>
        <p:grpSpPr>
          <a:xfrm rot="1312566">
            <a:off x="9928242" y="3564773"/>
            <a:ext cx="243146" cy="246954"/>
            <a:chOff x="844463" y="5624427"/>
            <a:chExt cx="566220" cy="575088"/>
          </a:xfrm>
        </p:grpSpPr>
        <p:sp>
          <p:nvSpPr>
            <p:cNvPr id="68" name="任意多边形: 形状 67"/>
            <p:cNvSpPr/>
            <p:nvPr/>
          </p:nvSpPr>
          <p:spPr>
            <a:xfrm>
              <a:off x="1053884" y="5656580"/>
              <a:ext cx="20050" cy="2005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9" name="任意多边形: 形状 68"/>
            <p:cNvSpPr/>
            <p:nvPr/>
          </p:nvSpPr>
          <p:spPr>
            <a:xfrm>
              <a:off x="851033" y="5631942"/>
              <a:ext cx="475593" cy="56060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0" name="任意多边形: 形状 69"/>
            <p:cNvSpPr/>
            <p:nvPr/>
          </p:nvSpPr>
          <p:spPr>
            <a:xfrm>
              <a:off x="905236" y="5643440"/>
              <a:ext cx="368925" cy="373737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" name="任意多边形: 形状 70"/>
            <p:cNvSpPr/>
            <p:nvPr/>
          </p:nvSpPr>
          <p:spPr>
            <a:xfrm>
              <a:off x="844463" y="6051605"/>
              <a:ext cx="566220" cy="147570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" name="任意多边形: 形状 71"/>
            <p:cNvSpPr/>
            <p:nvPr/>
          </p:nvSpPr>
          <p:spPr>
            <a:xfrm>
              <a:off x="844463" y="5624474"/>
              <a:ext cx="493237" cy="575041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" name="任意多边形: 形状 72"/>
            <p:cNvSpPr/>
            <p:nvPr userDrawn="1"/>
          </p:nvSpPr>
          <p:spPr>
            <a:xfrm>
              <a:off x="1224393" y="5624427"/>
              <a:ext cx="113561" cy="111895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1011179" y="6096775"/>
              <a:ext cx="274288" cy="56943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1273161" y="6051605"/>
              <a:ext cx="64161" cy="147570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6" name="图形 15" descr="绘图圆规"/>
            <p:cNvSpPr/>
            <p:nvPr/>
          </p:nvSpPr>
          <p:spPr>
            <a:xfrm rot="314127">
              <a:off x="1022461" y="5711281"/>
              <a:ext cx="156121" cy="254417"/>
            </a:xfrm>
            <a:custGeom>
              <a:gdLst>
                <a:gd name="connsiteX0" fmla="*/ 347048 w 362137"/>
                <a:gd name="connsiteY0" fmla="*/ 271603 h 590150"/>
                <a:gd name="connsiteX1" fmla="*/ 274017 w 362137"/>
                <a:gd name="connsiteY1" fmla="*/ 271603 h 590150"/>
                <a:gd name="connsiteX2" fmla="*/ 243102 w 362137"/>
                <a:gd name="connsiteY2" fmla="*/ 169936 h 590150"/>
                <a:gd name="connsiteX3" fmla="*/ 243102 w 362137"/>
                <a:gd name="connsiteY3" fmla="*/ 63709 h 590150"/>
                <a:gd name="connsiteX4" fmla="*/ 202864 w 362137"/>
                <a:gd name="connsiteY4" fmla="*/ 63709 h 590150"/>
                <a:gd name="connsiteX5" fmla="*/ 202864 w 362137"/>
                <a:gd name="connsiteY5" fmla="*/ 20119 h 590150"/>
                <a:gd name="connsiteX6" fmla="*/ 182745 w 362137"/>
                <a:gd name="connsiteY6" fmla="*/ 0 h 590150"/>
                <a:gd name="connsiteX7" fmla="*/ 162627 w 362137"/>
                <a:gd name="connsiteY7" fmla="*/ 20119 h 590150"/>
                <a:gd name="connsiteX8" fmla="*/ 162627 w 362137"/>
                <a:gd name="connsiteY8" fmla="*/ 63709 h 590150"/>
                <a:gd name="connsiteX9" fmla="*/ 122389 w 362137"/>
                <a:gd name="connsiteY9" fmla="*/ 63709 h 590150"/>
                <a:gd name="connsiteX10" fmla="*/ 122389 w 362137"/>
                <a:gd name="connsiteY10" fmla="*/ 169936 h 590150"/>
                <a:gd name="connsiteX11" fmla="*/ 91473 w 362137"/>
                <a:gd name="connsiteY11" fmla="*/ 271603 h 590150"/>
                <a:gd name="connsiteX12" fmla="*/ 20119 w 362137"/>
                <a:gd name="connsiteY12" fmla="*/ 271603 h 590150"/>
                <a:gd name="connsiteX13" fmla="*/ 0 w 362137"/>
                <a:gd name="connsiteY13" fmla="*/ 291722 h 590150"/>
                <a:gd name="connsiteX14" fmla="*/ 20119 w 362137"/>
                <a:gd name="connsiteY14" fmla="*/ 311841 h 590150"/>
                <a:gd name="connsiteX15" fmla="*/ 79201 w 362137"/>
                <a:gd name="connsiteY15" fmla="*/ 311841 h 590150"/>
                <a:gd name="connsiteX16" fmla="*/ 35208 w 362137"/>
                <a:gd name="connsiteY16" fmla="*/ 456360 h 590150"/>
                <a:gd name="connsiteX17" fmla="*/ 35208 w 362137"/>
                <a:gd name="connsiteY17" fmla="*/ 539853 h 590150"/>
                <a:gd name="connsiteX18" fmla="*/ 48620 w 362137"/>
                <a:gd name="connsiteY18" fmla="*/ 558765 h 590150"/>
                <a:gd name="connsiteX19" fmla="*/ 48620 w 362137"/>
                <a:gd name="connsiteY19" fmla="*/ 573384 h 590150"/>
                <a:gd name="connsiteX20" fmla="*/ 55327 w 362137"/>
                <a:gd name="connsiteY20" fmla="*/ 593503 h 590150"/>
                <a:gd name="connsiteX21" fmla="*/ 62033 w 362137"/>
                <a:gd name="connsiteY21" fmla="*/ 573384 h 590150"/>
                <a:gd name="connsiteX22" fmla="*/ 62033 w 362137"/>
                <a:gd name="connsiteY22" fmla="*/ 558765 h 590150"/>
                <a:gd name="connsiteX23" fmla="*/ 75445 w 362137"/>
                <a:gd name="connsiteY23" fmla="*/ 539853 h 590150"/>
                <a:gd name="connsiteX24" fmla="*/ 75445 w 362137"/>
                <a:gd name="connsiteY24" fmla="*/ 462396 h 590150"/>
                <a:gd name="connsiteX25" fmla="*/ 121249 w 362137"/>
                <a:gd name="connsiteY25" fmla="*/ 311841 h 590150"/>
                <a:gd name="connsiteX26" fmla="*/ 162627 w 362137"/>
                <a:gd name="connsiteY26" fmla="*/ 311841 h 590150"/>
                <a:gd name="connsiteX27" fmla="*/ 162627 w 362137"/>
                <a:gd name="connsiteY27" fmla="*/ 325253 h 590150"/>
                <a:gd name="connsiteX28" fmla="*/ 182745 w 362137"/>
                <a:gd name="connsiteY28" fmla="*/ 345372 h 590150"/>
                <a:gd name="connsiteX29" fmla="*/ 202864 w 362137"/>
                <a:gd name="connsiteY29" fmla="*/ 325253 h 590150"/>
                <a:gd name="connsiteX30" fmla="*/ 202864 w 362137"/>
                <a:gd name="connsiteY30" fmla="*/ 311841 h 590150"/>
                <a:gd name="connsiteX31" fmla="*/ 244242 w 362137"/>
                <a:gd name="connsiteY31" fmla="*/ 311841 h 590150"/>
                <a:gd name="connsiteX32" fmla="*/ 290045 w 362137"/>
                <a:gd name="connsiteY32" fmla="*/ 462396 h 590150"/>
                <a:gd name="connsiteX33" fmla="*/ 290045 w 362137"/>
                <a:gd name="connsiteY33" fmla="*/ 539853 h 590150"/>
                <a:gd name="connsiteX34" fmla="*/ 303458 w 362137"/>
                <a:gd name="connsiteY34" fmla="*/ 558765 h 590150"/>
                <a:gd name="connsiteX35" fmla="*/ 303458 w 362137"/>
                <a:gd name="connsiteY35" fmla="*/ 573384 h 590150"/>
                <a:gd name="connsiteX36" fmla="*/ 310164 w 362137"/>
                <a:gd name="connsiteY36" fmla="*/ 593503 h 590150"/>
                <a:gd name="connsiteX37" fmla="*/ 316870 w 362137"/>
                <a:gd name="connsiteY37" fmla="*/ 573384 h 590150"/>
                <a:gd name="connsiteX38" fmla="*/ 316870 w 362137"/>
                <a:gd name="connsiteY38" fmla="*/ 558765 h 590150"/>
                <a:gd name="connsiteX39" fmla="*/ 330283 w 362137"/>
                <a:gd name="connsiteY39" fmla="*/ 539853 h 590150"/>
                <a:gd name="connsiteX40" fmla="*/ 330283 w 362137"/>
                <a:gd name="connsiteY40" fmla="*/ 456360 h 590150"/>
                <a:gd name="connsiteX41" fmla="*/ 286290 w 362137"/>
                <a:gd name="connsiteY41" fmla="*/ 311841 h 590150"/>
                <a:gd name="connsiteX42" fmla="*/ 347048 w 362137"/>
                <a:gd name="connsiteY42" fmla="*/ 311841 h 590150"/>
                <a:gd name="connsiteX43" fmla="*/ 367167 w 362137"/>
                <a:gd name="connsiteY43" fmla="*/ 291722 h 590150"/>
                <a:gd name="connsiteX44" fmla="*/ 347048 w 362137"/>
                <a:gd name="connsiteY44" fmla="*/ 271603 h 590150"/>
                <a:gd name="connsiteX45" fmla="*/ 202864 w 362137"/>
                <a:gd name="connsiteY45" fmla="*/ 271603 h 590150"/>
                <a:gd name="connsiteX46" fmla="*/ 202864 w 362137"/>
                <a:gd name="connsiteY46" fmla="*/ 258191 h 590150"/>
                <a:gd name="connsiteX47" fmla="*/ 182745 w 362137"/>
                <a:gd name="connsiteY47" fmla="*/ 238072 h 590150"/>
                <a:gd name="connsiteX48" fmla="*/ 162627 w 362137"/>
                <a:gd name="connsiteY48" fmla="*/ 258191 h 590150"/>
                <a:gd name="connsiteX49" fmla="*/ 162627 w 362137"/>
                <a:gd name="connsiteY49" fmla="*/ 271603 h 590150"/>
                <a:gd name="connsiteX50" fmla="*/ 133521 w 362137"/>
                <a:gd name="connsiteY50" fmla="*/ 271603 h 590150"/>
                <a:gd name="connsiteX51" fmla="*/ 162090 w 362137"/>
                <a:gd name="connsiteY51" fmla="*/ 177716 h 590150"/>
                <a:gd name="connsiteX52" fmla="*/ 203401 w 362137"/>
                <a:gd name="connsiteY52" fmla="*/ 177716 h 590150"/>
                <a:gd name="connsiteX53" fmla="*/ 231969 w 362137"/>
                <a:gd name="connsiteY53" fmla="*/ 271603 h 5901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62137" h="590150">
                  <a:moveTo>
                    <a:pt x="347048" y="271603"/>
                  </a:moveTo>
                  <a:lnTo>
                    <a:pt x="274017" y="271603"/>
                  </a:lnTo>
                  <a:lnTo>
                    <a:pt x="243102" y="169936"/>
                  </a:lnTo>
                  <a:lnTo>
                    <a:pt x="243102" y="63709"/>
                  </a:lnTo>
                  <a:lnTo>
                    <a:pt x="202864" y="63709"/>
                  </a:lnTo>
                  <a:lnTo>
                    <a:pt x="202864" y="20119"/>
                  </a:lnTo>
                  <a:cubicBezTo>
                    <a:pt x="202864" y="9008"/>
                    <a:pt x="193857" y="0"/>
                    <a:pt x="182745" y="0"/>
                  </a:cubicBezTo>
                  <a:cubicBezTo>
                    <a:pt x="171634" y="0"/>
                    <a:pt x="162627" y="9008"/>
                    <a:pt x="162627" y="20119"/>
                  </a:cubicBezTo>
                  <a:lnTo>
                    <a:pt x="162627" y="63709"/>
                  </a:lnTo>
                  <a:lnTo>
                    <a:pt x="122389" y="63709"/>
                  </a:lnTo>
                  <a:lnTo>
                    <a:pt x="122389" y="169936"/>
                  </a:lnTo>
                  <a:lnTo>
                    <a:pt x="91473" y="271603"/>
                  </a:lnTo>
                  <a:lnTo>
                    <a:pt x="20119" y="271603"/>
                  </a:lnTo>
                  <a:cubicBezTo>
                    <a:pt x="9007" y="271603"/>
                    <a:pt x="0" y="280610"/>
                    <a:pt x="0" y="291722"/>
                  </a:cubicBezTo>
                  <a:cubicBezTo>
                    <a:pt x="0" y="302833"/>
                    <a:pt x="9007" y="311841"/>
                    <a:pt x="20119" y="311841"/>
                  </a:cubicBezTo>
                  <a:lnTo>
                    <a:pt x="79201" y="311841"/>
                  </a:lnTo>
                  <a:lnTo>
                    <a:pt x="35208" y="456360"/>
                  </a:lnTo>
                  <a:lnTo>
                    <a:pt x="35208" y="539853"/>
                  </a:lnTo>
                  <a:cubicBezTo>
                    <a:pt x="35232" y="548359"/>
                    <a:pt x="40602" y="555930"/>
                    <a:pt x="48620" y="558765"/>
                  </a:cubicBezTo>
                  <a:lnTo>
                    <a:pt x="48620" y="573384"/>
                  </a:lnTo>
                  <a:lnTo>
                    <a:pt x="55327" y="593503"/>
                  </a:lnTo>
                  <a:lnTo>
                    <a:pt x="62033" y="573384"/>
                  </a:lnTo>
                  <a:lnTo>
                    <a:pt x="62033" y="558765"/>
                  </a:lnTo>
                  <a:cubicBezTo>
                    <a:pt x="70051" y="555930"/>
                    <a:pt x="75421" y="548359"/>
                    <a:pt x="75445" y="539853"/>
                  </a:cubicBezTo>
                  <a:lnTo>
                    <a:pt x="75445" y="462396"/>
                  </a:lnTo>
                  <a:lnTo>
                    <a:pt x="121249" y="311841"/>
                  </a:lnTo>
                  <a:lnTo>
                    <a:pt x="162627" y="311841"/>
                  </a:lnTo>
                  <a:lnTo>
                    <a:pt x="162627" y="325253"/>
                  </a:lnTo>
                  <a:cubicBezTo>
                    <a:pt x="162627" y="336365"/>
                    <a:pt x="171634" y="345372"/>
                    <a:pt x="182745" y="345372"/>
                  </a:cubicBezTo>
                  <a:cubicBezTo>
                    <a:pt x="193857" y="345372"/>
                    <a:pt x="202864" y="336365"/>
                    <a:pt x="202864" y="325253"/>
                  </a:cubicBezTo>
                  <a:lnTo>
                    <a:pt x="202864" y="311841"/>
                  </a:lnTo>
                  <a:lnTo>
                    <a:pt x="244242" y="311841"/>
                  </a:lnTo>
                  <a:lnTo>
                    <a:pt x="290045" y="462396"/>
                  </a:lnTo>
                  <a:lnTo>
                    <a:pt x="290045" y="539853"/>
                  </a:lnTo>
                  <a:cubicBezTo>
                    <a:pt x="290069" y="548359"/>
                    <a:pt x="295439" y="555930"/>
                    <a:pt x="303458" y="558765"/>
                  </a:cubicBezTo>
                  <a:lnTo>
                    <a:pt x="303458" y="573384"/>
                  </a:lnTo>
                  <a:lnTo>
                    <a:pt x="310164" y="593503"/>
                  </a:lnTo>
                  <a:lnTo>
                    <a:pt x="316870" y="573384"/>
                  </a:lnTo>
                  <a:lnTo>
                    <a:pt x="316870" y="558765"/>
                  </a:lnTo>
                  <a:cubicBezTo>
                    <a:pt x="324889" y="555930"/>
                    <a:pt x="330259" y="548359"/>
                    <a:pt x="330283" y="539853"/>
                  </a:cubicBezTo>
                  <a:lnTo>
                    <a:pt x="330283" y="456360"/>
                  </a:lnTo>
                  <a:lnTo>
                    <a:pt x="286290" y="311841"/>
                  </a:lnTo>
                  <a:lnTo>
                    <a:pt x="347048" y="311841"/>
                  </a:lnTo>
                  <a:cubicBezTo>
                    <a:pt x="358160" y="311841"/>
                    <a:pt x="367167" y="302833"/>
                    <a:pt x="367167" y="291722"/>
                  </a:cubicBezTo>
                  <a:cubicBezTo>
                    <a:pt x="367167" y="280610"/>
                    <a:pt x="358160" y="271603"/>
                    <a:pt x="347048" y="271603"/>
                  </a:cubicBezTo>
                  <a:close/>
                  <a:moveTo>
                    <a:pt x="202864" y="271603"/>
                  </a:moveTo>
                  <a:lnTo>
                    <a:pt x="202864" y="258191"/>
                  </a:lnTo>
                  <a:cubicBezTo>
                    <a:pt x="202864" y="247079"/>
                    <a:pt x="193857" y="238072"/>
                    <a:pt x="182745" y="238072"/>
                  </a:cubicBezTo>
                  <a:cubicBezTo>
                    <a:pt x="171634" y="238072"/>
                    <a:pt x="162627" y="247079"/>
                    <a:pt x="162627" y="258191"/>
                  </a:cubicBezTo>
                  <a:lnTo>
                    <a:pt x="162627" y="271603"/>
                  </a:lnTo>
                  <a:lnTo>
                    <a:pt x="133521" y="271603"/>
                  </a:lnTo>
                  <a:lnTo>
                    <a:pt x="162090" y="177716"/>
                  </a:lnTo>
                  <a:lnTo>
                    <a:pt x="203401" y="177716"/>
                  </a:lnTo>
                  <a:lnTo>
                    <a:pt x="231969" y="27160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6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77" name="文本占位符 56"/>
          <p:cNvSpPr>
            <a:spLocks noGrp="1"/>
          </p:cNvSpPr>
          <p:nvPr>
            <p:ph type="body" sz="quarter" idx="13" hasCustomPrompt="1"/>
          </p:nvPr>
        </p:nvSpPr>
        <p:spPr>
          <a:xfrm>
            <a:off x="1565333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78" name="文本占位符 56"/>
          <p:cNvSpPr>
            <a:spLocks noGrp="1"/>
          </p:cNvSpPr>
          <p:nvPr>
            <p:ph type="body" sz="quarter" idx="14" hasCustomPrompt="1"/>
          </p:nvPr>
        </p:nvSpPr>
        <p:spPr>
          <a:xfrm>
            <a:off x="4188909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79" name="文本占位符 56"/>
          <p:cNvSpPr>
            <a:spLocks noGrp="1"/>
          </p:cNvSpPr>
          <p:nvPr>
            <p:ph type="body" sz="quarter" idx="15" hasCustomPrompt="1"/>
          </p:nvPr>
        </p:nvSpPr>
        <p:spPr>
          <a:xfrm>
            <a:off x="6795480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80" name="文本占位符 56"/>
          <p:cNvSpPr>
            <a:spLocks noGrp="1"/>
          </p:cNvSpPr>
          <p:nvPr>
            <p:ph type="body" sz="quarter" idx="16" hasCustomPrompt="1"/>
          </p:nvPr>
        </p:nvSpPr>
        <p:spPr>
          <a:xfrm>
            <a:off x="9416090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 userDrawn="1"/>
        </p:nvSpPr>
        <p:spPr>
          <a:xfrm>
            <a:off x="4656138" y="549276"/>
            <a:ext cx="2878138" cy="57594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" name="矩形 2"/>
          <p:cNvSpPr/>
          <p:nvPr userDrawn="1"/>
        </p:nvSpPr>
        <p:spPr>
          <a:xfrm>
            <a:off x="4962654" y="2552621"/>
            <a:ext cx="4629022" cy="1289553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/>
          <p:cNvSpPr/>
          <p:nvPr userDrawn="1"/>
        </p:nvSpPr>
        <p:spPr>
          <a:xfrm>
            <a:off x="5712642" y="3162473"/>
            <a:ext cx="450034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椭圆 6"/>
          <p:cNvSpPr/>
          <p:nvPr userDrawn="1"/>
        </p:nvSpPr>
        <p:spPr>
          <a:xfrm>
            <a:off x="9216602" y="3467100"/>
            <a:ext cx="375074" cy="375074"/>
          </a:xfrm>
          <a:prstGeom prst="ellips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 userDrawn="1"/>
        </p:nvSpPr>
        <p:spPr>
          <a:xfrm>
            <a:off x="4962654" y="2552621"/>
            <a:ext cx="4562346" cy="1219279"/>
          </a:xfrm>
          <a:custGeom>
            <a:gdLst>
              <a:gd name="connsiteX0" fmla="*/ 0 w 9791700"/>
              <a:gd name="connsiteY0" fmla="*/ 3949700 h 3960904"/>
              <a:gd name="connsiteX1" fmla="*/ 9791700 w 9791700"/>
              <a:gd name="connsiteY1" fmla="*/ 0 h 3960904"/>
              <a:gd name="connsiteX2" fmla="*/ 9855200 w 9935161"/>
              <a:gd name="connsiteY2" fmla="*/ 0 h 4011416"/>
            </a:gdLst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91700" h="3960904">
                <a:moveTo>
                  <a:pt x="0" y="3949700"/>
                </a:moveTo>
                <a:cubicBezTo>
                  <a:pt x="9588500" y="3953933"/>
                  <a:pt x="9753600" y="4351867"/>
                  <a:pt x="9791700" y="0"/>
                </a:cubicBezTo>
              </a:path>
            </a:pathLst>
          </a:custGeom>
          <a:noFill/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占位符 56"/>
          <p:cNvSpPr>
            <a:spLocks noGrp="1"/>
          </p:cNvSpPr>
          <p:nvPr>
            <p:ph type="body" sz="quarter" idx="14" hasCustomPrompt="1"/>
          </p:nvPr>
        </p:nvSpPr>
        <p:spPr>
          <a:xfrm>
            <a:off x="6441262" y="2928965"/>
            <a:ext cx="2185214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l">
              <a:buNone/>
              <a:defRPr lang="zh-CN" altLang="en-US" sz="36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11" name="文本占位符 56"/>
          <p:cNvSpPr>
            <a:spLocks noGrp="1"/>
          </p:cNvSpPr>
          <p:nvPr>
            <p:ph type="body" sz="quarter" idx="15" hasCustomPrompt="1"/>
          </p:nvPr>
        </p:nvSpPr>
        <p:spPr>
          <a:xfrm>
            <a:off x="5596984" y="2673608"/>
            <a:ext cx="655949" cy="100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buNone/>
              <a:defRPr lang="zh-CN" altLang="en-US" sz="6600" b="1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zh-CN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1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6" name="矩形: 圆角 35"/>
          <p:cNvSpPr/>
          <p:nvPr userDrawn="1"/>
        </p:nvSpPr>
        <p:spPr>
          <a:xfrm rot="10800000" flipV="1">
            <a:off x="695324" y="502711"/>
            <a:ext cx="558099" cy="512266"/>
          </a:xfrm>
          <a:prstGeom prst="roundRect">
            <a:avLst>
              <a:gd name="adj" fmla="val 1072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占位符 56"/>
          <p:cNvSpPr>
            <a:spLocks noGrp="1"/>
          </p:cNvSpPr>
          <p:nvPr>
            <p:ph type="body" sz="quarter" idx="11" hasCustomPrompt="1"/>
          </p:nvPr>
        </p:nvSpPr>
        <p:spPr>
          <a:xfrm>
            <a:off x="923135" y="1119259"/>
            <a:ext cx="1035860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l">
              <a:buNone/>
              <a:defRPr lang="zh-CN" altLang="en-US" sz="1200" b="0" spc="30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marL="228600" lvl="0" indent="-228600" algn="ctr"/>
            <a:r>
              <a:rPr lang="en-US" altLang="zh-CN"/>
              <a:t> </a:t>
            </a:r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35" name="椭圆 34"/>
          <p:cNvSpPr/>
          <p:nvPr userDrawn="1"/>
        </p:nvSpPr>
        <p:spPr>
          <a:xfrm>
            <a:off x="764461" y="731298"/>
            <a:ext cx="222342" cy="2223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占位符 56"/>
          <p:cNvSpPr>
            <a:spLocks noGrp="1"/>
          </p:cNvSpPr>
          <p:nvPr>
            <p:ph type="body" sz="quarter" idx="10" hasCustomPrompt="1"/>
          </p:nvPr>
        </p:nvSpPr>
        <p:spPr>
          <a:xfrm>
            <a:off x="875632" y="556153"/>
            <a:ext cx="1792010" cy="553581"/>
          </a:xfrm>
          <a:prstGeom prst="roundRect">
            <a:avLst>
              <a:gd name="adj" fmla="val 9943"/>
            </a:avLst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800" b="1" spc="300" smtClean="0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pPr marL="228600" lvl="0" indent="-22860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29" name="文本框 28"/>
          <p:cNvSpPr txBox="1"/>
          <p:nvPr userDrawn="1"/>
        </p:nvSpPr>
        <p:spPr>
          <a:xfrm>
            <a:off x="11086704" y="858553"/>
            <a:ext cx="482824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800" b="0" i="0"/>
              <a:t>LOGO</a:t>
            </a:r>
            <a:endParaRPr lang="zh-CN" altLang="en-US" sz="800" b="0" i="0"/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11166698" y="613380"/>
            <a:ext cx="322836" cy="322836"/>
          </a:xfrm>
          <a:prstGeom prst="rect">
            <a:avLst/>
          </a:prstGeom>
        </p:spPr>
      </p:pic>
      <p:sp>
        <p:nvSpPr>
          <p:cNvPr id="43" name="矩形: 圆角 42"/>
          <p:cNvSpPr/>
          <p:nvPr userDrawn="1"/>
        </p:nvSpPr>
        <p:spPr>
          <a:xfrm>
            <a:off x="695325" y="1528133"/>
            <a:ext cx="10801350" cy="4780592"/>
          </a:xfrm>
          <a:prstGeom prst="roundRect">
            <a:avLst>
              <a:gd name="adj" fmla="val 2670"/>
            </a:avLst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 trans="50000" grainSize="1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72202" y="6026151"/>
            <a:ext cx="434664" cy="436938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5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标注</a:t>
            </a:r>
            <a:endParaRPr lang="zh-CN" altLang="en-US" sz="18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字体使用 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行距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背景图片出处</a:t>
            </a: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声明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13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英文 </a:t>
            </a:r>
            <a:r>
              <a:rPr lang="en-US" altLang="zh-CN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Arial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中文 微软雅黑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正文 </a:t>
            </a:r>
            <a:r>
              <a:rPr lang="en-US" altLang="zh-CN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1.3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en-US" altLang="zh-CN" sz="1400" err="1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cn.bing.com</a:t>
            </a: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PPT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Word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Excel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prstClr val="white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lang="zh-CN" altLang="en-US" sz="1000">
              <a:solidFill>
                <a:prstClr val="white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 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 1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/>
              </a:rPr>
              <a:t>一键调整模板颜色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0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/>
          <p:cNvSpPr txBox="1"/>
          <p:nvPr userDrawn="1"/>
        </p:nvSpPr>
        <p:spPr>
          <a:xfrm>
            <a:off x="333477" y="6061002"/>
            <a:ext cx="3183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1.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选择“设计”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“变体”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“颜色”；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6360651" y="6061002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2.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选择你喜欢的颜色搭配，模板一秒调整为你选颜色。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5928" y="2609333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7853" y="42571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wipe/>
  </p:transition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 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 2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1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/>
              </a:rPr>
              <a:t>随时添加模板样式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333477" y="6061002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1.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选择“开始”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“新建幻灯片”；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0651" y="6061002"/>
            <a:ext cx="525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2.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选择你需要的页面，如封面页，目录页，副标题页，内容页等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…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878" y="24283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wipe/>
  </p:transition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 3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5" name="文本框 4"/>
          <p:cNvSpPr txBox="1"/>
          <p:nvPr userDrawn="1"/>
        </p:nvSpPr>
        <p:spPr>
          <a:xfrm>
            <a:off x="431800" y="1174234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/>
              </a:rPr>
              <a:t>轻松输入公式</a:t>
            </a:r>
            <a:endParaRPr lang="zh-CN" alt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318473" y="6074495"/>
            <a:ext cx="4423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" spc="150">
                <a:latin typeface="微软雅黑" panose="020b0503020204020204" charset="-122"/>
                <a:ea typeface="微软雅黑"/>
              </a:defRPr>
            </a:lvl1pPr>
          </a:lstStyle>
          <a:p>
            <a:pPr lvl="0"/>
            <a:r>
              <a:rPr lang="en-US" altLang="zh-CN"/>
              <a:t>1</a:t>
            </a:r>
            <a:r>
              <a:rPr lang="zh-CN" altLang="en-US"/>
              <a:t>、插入</a:t>
            </a:r>
            <a:r>
              <a:rPr lang="en-US" altLang="zh-CN"/>
              <a:t>—</a:t>
            </a:r>
            <a:r>
              <a:rPr lang="zh-CN" altLang="en-US"/>
              <a:t>符号</a:t>
            </a:r>
            <a:r>
              <a:rPr lang="en-US" altLang="zh-CN"/>
              <a:t>/</a:t>
            </a:r>
            <a:r>
              <a:rPr lang="zh-CN" altLang="en-US"/>
              <a:t>公式</a:t>
            </a:r>
            <a:r>
              <a:rPr lang="en-US" altLang="zh-CN"/>
              <a:t>—</a:t>
            </a:r>
            <a:r>
              <a:rPr lang="zh-CN" altLang="en-US"/>
              <a:t>选择基本公式</a:t>
            </a:r>
            <a:r>
              <a:rPr lang="en-US" altLang="zh-CN"/>
              <a:t>or</a:t>
            </a:r>
            <a:r>
              <a:rPr lang="zh-CN" altLang="en-US"/>
              <a:t>墨迹公式</a:t>
            </a:r>
            <a:r>
              <a:rPr lang="en-US" altLang="zh-CN"/>
              <a:t>—</a:t>
            </a:r>
            <a:r>
              <a:rPr lang="zh-CN" altLang="en-US"/>
              <a:t>编辑</a:t>
            </a:r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7150100" y="5683766"/>
            <a:ext cx="1882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播放</a:t>
            </a:r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，可观看</a:t>
            </a:r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</a:rPr>
              <a:t>GIF</a:t>
            </a: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t>演示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图片 9" descr="图片包含 屏幕截图&#10;&#10;描述已自动生成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"/>
          <a:stretch>
            <a:fillRect/>
          </a:stretch>
        </p:blipFill>
        <p:spPr>
          <a:xfrm>
            <a:off x="424127" y="2044054"/>
            <a:ext cx="6668196" cy="3847021"/>
          </a:xfrm>
          <a:custGeom>
            <a:gdLst>
              <a:gd name="connsiteX0" fmla="*/ 0 w 6668196"/>
              <a:gd name="connsiteY0" fmla="*/ 0 h 3847021"/>
              <a:gd name="connsiteX1" fmla="*/ 6668196 w 6668196"/>
              <a:gd name="connsiteY1" fmla="*/ 0 h 3847021"/>
              <a:gd name="connsiteX2" fmla="*/ 6668196 w 6668196"/>
              <a:gd name="connsiteY2" fmla="*/ 3847021 h 3847021"/>
              <a:gd name="connsiteX3" fmla="*/ 0 w 6668196"/>
              <a:gd name="connsiteY3" fmla="*/ 3847021 h 384702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8196" h="3847020">
                <a:moveTo>
                  <a:pt x="0" y="0"/>
                </a:moveTo>
                <a:lnTo>
                  <a:pt x="6668196" y="0"/>
                </a:lnTo>
                <a:lnTo>
                  <a:pt x="6668196" y="3847021"/>
                </a:lnTo>
                <a:lnTo>
                  <a:pt x="0" y="3847021"/>
                </a:lnTo>
                <a:close/>
              </a:path>
            </a:pathLst>
          </a:custGeom>
        </p:spPr>
      </p:pic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slideLayout" Target="../slideLayouts/slideLayout7.xml" /><Relationship Id="rId3" Type="http://schemas.openxmlformats.org/officeDocument/2006/relationships/slideLayout" Target="../slideLayouts/slideLayout8.xml" /><Relationship Id="rId4" Type="http://schemas.openxmlformats.org/officeDocument/2006/relationships/slideLayout" Target="../slideLayouts/slideLayout9.xml" /><Relationship Id="rId5" Type="http://schemas.openxmlformats.org/officeDocument/2006/relationships/slideLayout" Target="../slideLayouts/slideLayout10.xml" /><Relationship Id="rId6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Relationship Id="rId4" Type="http://schemas.openxmlformats.org/officeDocument/2006/relationships/chart" Target="../charts/chart3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4.png" /><Relationship Id="rId3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5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6.png" /><Relationship Id="rId3" Type="http://schemas.openxmlformats.org/officeDocument/2006/relationships/image" Target="../media/image17.svg" /><Relationship Id="rId4" Type="http://schemas.openxmlformats.org/officeDocument/2006/relationships/image" Target="../media/image18.png" /><Relationship Id="rId5" Type="http://schemas.openxmlformats.org/officeDocument/2006/relationships/image" Target="../media/image19.sv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0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10" Type="http://schemas.openxmlformats.org/officeDocument/2006/relationships/image" Target="../media/image29.png" /><Relationship Id="rId11" Type="http://schemas.openxmlformats.org/officeDocument/2006/relationships/image" Target="../media/image30.png" /><Relationship Id="rId12" Type="http://schemas.openxmlformats.org/officeDocument/2006/relationships/image" Target="../media/image31.png" /><Relationship Id="rId2" Type="http://schemas.openxmlformats.org/officeDocument/2006/relationships/image" Target="../media/image21.png" /><Relationship Id="rId3" Type="http://schemas.openxmlformats.org/officeDocument/2006/relationships/image" Target="../media/image22.png" /><Relationship Id="rId4" Type="http://schemas.openxmlformats.org/officeDocument/2006/relationships/image" Target="../media/image23.png" /><Relationship Id="rId5" Type="http://schemas.openxmlformats.org/officeDocument/2006/relationships/image" Target="../media/image24.png" /><Relationship Id="rId6" Type="http://schemas.openxmlformats.org/officeDocument/2006/relationships/image" Target="../media/image25.png" /><Relationship Id="rId7" Type="http://schemas.openxmlformats.org/officeDocument/2006/relationships/image" Target="../media/image26.png" /><Relationship Id="rId8" Type="http://schemas.openxmlformats.org/officeDocument/2006/relationships/image" Target="../media/image27.png" /><Relationship Id="rId9" Type="http://schemas.openxmlformats.org/officeDocument/2006/relationships/image" Target="../media/image28.pn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1.png" /><Relationship Id="rId3" Type="http://schemas.openxmlformats.org/officeDocument/2006/relationships/image" Target="../media/image12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/>
              <a:t>《</a:t>
            </a:r>
            <a:r>
              <a:rPr lang="zh-CN" altLang="en-US"/>
              <a:t>数学课件模板</a:t>
            </a:r>
            <a:r>
              <a:rPr lang="en-US" altLang="zh-CN"/>
              <a:t>》</a:t>
            </a:r>
            <a:endParaRPr lang="zh-CN" altLang="en-US"/>
          </a:p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5402474" y="4315691"/>
            <a:ext cx="646481" cy="347205"/>
          </a:xfrm>
        </p:spPr>
        <p:txBody>
          <a:bodyPr/>
          <a:lstStyle/>
          <a:p>
            <a:r>
              <a:rPr lang="en-US" altLang="zh-CN" err="1"/>
              <a:t>文库</a:t>
            </a:r>
            <a:endParaRPr lang="en-US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/>
              <a:t>第一单元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403940" cy="553581"/>
          </a:xfrm>
        </p:spPr>
        <p:txBody>
          <a:bodyPr/>
          <a:lstStyle/>
          <a:p>
            <a:r>
              <a:rPr lang="zh-CN" altLang="en-US"/>
              <a:t>统计图</a:t>
            </a:r>
            <a:endParaRPr lang="zh-CN" altLang="en-US"/>
          </a:p>
        </p:txBody>
      </p:sp>
      <p:graphicFrame>
        <p:nvGraphicFramePr>
          <p:cNvPr id="6" name="图表 5"/>
          <p:cNvGraphicFramePr/>
          <p:nvPr/>
        </p:nvGraphicFramePr>
        <p:xfrm>
          <a:off x="1061056" y="2358932"/>
          <a:ext cx="2861789" cy="3483981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cxnSp>
        <p:nvCxnSpPr>
          <p:cNvPr id="8" name="直接连接符 7"/>
          <p:cNvCxnSpPr/>
          <p:nvPr/>
        </p:nvCxnSpPr>
        <p:spPr>
          <a:xfrm flipH="1">
            <a:off x="4288457" y="2901580"/>
            <a:ext cx="0" cy="152971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881472" y="2901580"/>
            <a:ext cx="0" cy="152971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图表 10"/>
          <p:cNvGraphicFramePr/>
          <p:nvPr/>
        </p:nvGraphicFramePr>
        <p:xfrm>
          <a:off x="4665105" y="2358932"/>
          <a:ext cx="2861789" cy="3483981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graphicFrame>
        <p:nvGraphicFramePr>
          <p:cNvPr id="12" name="图表 11"/>
          <p:cNvGraphicFramePr/>
          <p:nvPr/>
        </p:nvGraphicFramePr>
        <p:xfrm>
          <a:off x="8269154" y="2358932"/>
          <a:ext cx="2861789" cy="3483981"/>
        </p:xfrm>
        <a:graphic>
          <a:graphicData uri="http://schemas.openxmlformats.org/drawingml/2006/chart">
            <c:chart xmlns:c="http://schemas.openxmlformats.org/drawingml/2006/chart" r:id="rId4"/>
          </a:graphicData>
        </a:graphic>
      </p:graphicFrame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2193399" cy="553581"/>
          </a:xfrm>
        </p:spPr>
        <p:txBody>
          <a:bodyPr/>
          <a:lstStyle/>
          <a:p>
            <a:r>
              <a:rPr lang="zh-CN" altLang="en-US"/>
              <a:t>函数的定义</a:t>
            </a:r>
            <a:endParaRPr lang="zh-CN" altLang="en-US"/>
          </a:p>
        </p:txBody>
      </p:sp>
      <mc:AlternateContent>
        <mc:Choice Requires="a14">
          <p:sp>
            <p:nvSpPr>
              <p:cNvPr id="25" name="文本框 24"/>
              <p:cNvSpPr txBox="1"/>
              <p:nvPr/>
            </p:nvSpPr>
            <p:spPr>
              <a:xfrm>
                <a:off x="1253233" y="2188217"/>
                <a:ext cx="1996316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b"/>
                        </m:rPr>
                        <a:rPr lang="zh-CN" altLang="en-US" sz="4000" b="1" i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𝐲</m:t>
                      </m:r>
                      <m:r>
                        <m:rPr>
                          <m:sty m:val="b"/>
                        </m:rPr>
                        <a:rPr lang="zh-CN" altLang="en-US" sz="4000" b="1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b"/>
                        </m:rPr>
                        <a:rPr lang="zh-CN" altLang="en-US" sz="4000" b="1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𝐟</m:t>
                      </m:r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zh-CN" altLang="en-US" sz="40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b"/>
                            </m:rPr>
                            <a:rPr lang="zh-CN" altLang="en-US" sz="4000" b="1" i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d>
                    </m:oMath>
                  </m:oMathPara>
                </a14:m>
                <a:endParaRPr lang="zh-CN" altLang="en-US" sz="4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endParaRPr>
              </a:p>
            </p:txBody>
          </p:sp>
        </mc:Choice>
        <mc:Fallback>
          <p:sp>
            <p:nvSpPr>
              <p:cNvPr id="25" name="文本框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3233" y="2188217"/>
                <a:ext cx="1996316" cy="615553"/>
              </a:xfrm>
              <a:prstGeom prst="rect">
                <a:avLst/>
              </a:prstGeom>
              <a:blipFill rotWithShape="1">
                <a:blip r:embed="rId2"/>
                <a:stretch>
                  <a:fillRect l="-19" t="-1" r="-3073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矩形 25"/>
          <p:cNvSpPr/>
          <p:nvPr/>
        </p:nvSpPr>
        <p:spPr>
          <a:xfrm>
            <a:off x="3703741" y="2006992"/>
            <a:ext cx="1223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pc="300">
                <a:solidFill>
                  <a:schemeClr val="tx1">
                    <a:lumMod val="75000"/>
                    <a:lumOff val="25000"/>
                  </a:schemeClr>
                </a:solidFill>
              </a:rPr>
              <a:t>定义</a:t>
            </a:r>
            <a:r>
              <a:rPr lang="zh-CN" altLang="en-US" sz="2400" b="1" spc="300">
                <a:solidFill>
                  <a:schemeClr val="accent1"/>
                </a:solidFill>
              </a:rPr>
              <a:t>：</a:t>
            </a:r>
            <a:endParaRPr lang="zh-CN" altLang="en-US" sz="2400" b="1" spc="300">
              <a:solidFill>
                <a:schemeClr val="accent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036666" y="1975803"/>
            <a:ext cx="5997142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给定一个数集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，假设其中的元素为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，对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中的元素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x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施加对应法则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f,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记作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f(x),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得到另一数集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B,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假设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B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中的元素为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y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，则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y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与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x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之间的等量关系可以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f(x)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用表示。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70154" y="4997854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有界性</a:t>
            </a:r>
            <a:endParaRPr lang="zh-CN" altLang="en-US" sz="24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72082" y="4997854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单调性</a:t>
            </a:r>
            <a:endParaRPr lang="zh-CN" altLang="en-US" sz="24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571118" y="4997854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奇偶性</a:t>
            </a:r>
            <a:endParaRPr lang="zh-CN" altLang="en-US" sz="24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070636" y="4997854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周期性</a:t>
            </a:r>
            <a:endParaRPr lang="zh-CN" altLang="en-US" sz="24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071600" y="4997854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连续性</a:t>
            </a:r>
            <a:endParaRPr lang="zh-CN" altLang="en-US" sz="24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226182" y="4152884"/>
            <a:ext cx="2262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pc="300">
                <a:solidFill>
                  <a:schemeClr val="tx1">
                    <a:lumMod val="75000"/>
                    <a:lumOff val="25000"/>
                  </a:schemeClr>
                </a:solidFill>
              </a:rPr>
              <a:t>函数的特性</a:t>
            </a:r>
            <a:r>
              <a:rPr lang="zh-CN" altLang="en-US" sz="2400" b="1" spc="300">
                <a:solidFill>
                  <a:schemeClr val="accent1"/>
                </a:solidFill>
              </a:rPr>
              <a:t>：</a:t>
            </a:r>
            <a:endParaRPr lang="zh-CN" altLang="en-US" sz="2400" b="1" spc="300">
              <a:solidFill>
                <a:schemeClr val="accent1"/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158192" y="2042160"/>
            <a:ext cx="196596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1158192" y="2910840"/>
            <a:ext cx="196596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3426223" y="2042160"/>
            <a:ext cx="0" cy="152971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1047750" y="3790950"/>
            <a:ext cx="100965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7410666" y="2998441"/>
            <a:ext cx="912240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  <p:cxnSp>
        <p:nvCxnSpPr>
          <p:cNvPr id="40" name="直接连接符 39"/>
          <p:cNvCxnSpPr/>
          <p:nvPr/>
        </p:nvCxnSpPr>
        <p:spPr>
          <a:xfrm>
            <a:off x="2667228" y="5337020"/>
            <a:ext cx="934388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  <p:cxnSp>
        <p:nvCxnSpPr>
          <p:cNvPr id="41" name="直接连接符 40"/>
          <p:cNvCxnSpPr/>
          <p:nvPr/>
        </p:nvCxnSpPr>
        <p:spPr>
          <a:xfrm>
            <a:off x="4166084" y="5337020"/>
            <a:ext cx="934388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  <p:cxnSp>
        <p:nvCxnSpPr>
          <p:cNvPr id="42" name="直接连接符 41"/>
          <p:cNvCxnSpPr/>
          <p:nvPr/>
        </p:nvCxnSpPr>
        <p:spPr>
          <a:xfrm>
            <a:off x="5644046" y="5337020"/>
            <a:ext cx="934388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  <p:cxnSp>
        <p:nvCxnSpPr>
          <p:cNvPr id="43" name="直接连接符 42"/>
          <p:cNvCxnSpPr/>
          <p:nvPr/>
        </p:nvCxnSpPr>
        <p:spPr>
          <a:xfrm>
            <a:off x="7141592" y="5337020"/>
            <a:ext cx="934388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  <p:cxnSp>
        <p:nvCxnSpPr>
          <p:cNvPr id="44" name="直接连接符 43"/>
          <p:cNvCxnSpPr/>
          <p:nvPr/>
        </p:nvCxnSpPr>
        <p:spPr>
          <a:xfrm>
            <a:off x="8684730" y="5337020"/>
            <a:ext cx="934388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逻辑推导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2193399" cy="553581"/>
          </a:xfrm>
        </p:spPr>
        <p:txBody>
          <a:bodyPr/>
          <a:lstStyle/>
          <a:p>
            <a:r>
              <a:rPr lang="zh-CN" altLang="en-US"/>
              <a:t>逻辑推导页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541186" y="2162137"/>
            <a:ext cx="85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 </a:t>
            </a:r>
            <a:r>
              <a:rPr lang="zh-CN" altLang="en-US"/>
              <a:t>条件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541186" y="274486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 </a:t>
            </a:r>
            <a:r>
              <a:rPr lang="zh-CN" altLang="en-US"/>
              <a:t>条件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41186" y="332758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 </a:t>
            </a:r>
            <a:r>
              <a:rPr lang="zh-CN" altLang="en-US"/>
              <a:t>条件</a:t>
            </a:r>
            <a:endParaRPr lang="zh-CN" altLang="en-US"/>
          </a:p>
        </p:txBody>
      </p:sp>
      <p:sp>
        <p:nvSpPr>
          <p:cNvPr id="7" name="右大括号 6"/>
          <p:cNvSpPr/>
          <p:nvPr/>
        </p:nvSpPr>
        <p:spPr>
          <a:xfrm>
            <a:off x="2563457" y="2311868"/>
            <a:ext cx="197223" cy="1281953"/>
          </a:xfrm>
          <a:prstGeom prst="rightBrace">
            <a:avLst>
              <a:gd name="adj1" fmla="val 8333"/>
              <a:gd name="adj2" fmla="val 49071"/>
            </a:avLst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箭头: 右 7"/>
          <p:cNvSpPr/>
          <p:nvPr/>
        </p:nvSpPr>
        <p:spPr>
          <a:xfrm>
            <a:off x="2905788" y="2772990"/>
            <a:ext cx="1127880" cy="391068"/>
          </a:xfrm>
          <a:prstGeom prst="rightArrow">
            <a:avLst>
              <a:gd name="adj1" fmla="val 50000"/>
              <a:gd name="adj2" fmla="val 50000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78776" y="2776423"/>
            <a:ext cx="85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 </a:t>
            </a:r>
            <a:r>
              <a:rPr lang="zh-CN" altLang="en-US"/>
              <a:t>结论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165893" y="323032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 </a:t>
            </a:r>
            <a:r>
              <a:rPr lang="zh-CN" altLang="en-US"/>
              <a:t>条件</a:t>
            </a:r>
            <a:endParaRPr lang="zh-CN" altLang="en-US"/>
          </a:p>
        </p:txBody>
      </p:sp>
      <p:sp>
        <p:nvSpPr>
          <p:cNvPr id="11" name="右大括号 10"/>
          <p:cNvSpPr/>
          <p:nvPr/>
        </p:nvSpPr>
        <p:spPr>
          <a:xfrm>
            <a:off x="5089553" y="2928336"/>
            <a:ext cx="201136" cy="578080"/>
          </a:xfrm>
          <a:prstGeom prst="rightBrace">
            <a:avLst>
              <a:gd name="adj1" fmla="val 8333"/>
              <a:gd name="adj2" fmla="val 49071"/>
            </a:avLst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箭头: 右 11"/>
          <p:cNvSpPr/>
          <p:nvPr/>
        </p:nvSpPr>
        <p:spPr>
          <a:xfrm>
            <a:off x="5535001" y="3023921"/>
            <a:ext cx="1127880" cy="391068"/>
          </a:xfrm>
          <a:prstGeom prst="rightArrow">
            <a:avLst>
              <a:gd name="adj1" fmla="val 50000"/>
              <a:gd name="adj2" fmla="val 50000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706788" y="301439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 </a:t>
            </a:r>
            <a:r>
              <a:rPr lang="zh-CN" altLang="en-US"/>
              <a:t>结论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541186" y="4412588"/>
            <a:ext cx="85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 </a:t>
            </a:r>
            <a:r>
              <a:rPr lang="zh-CN" altLang="en-US"/>
              <a:t>条件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520411" y="511175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E </a:t>
            </a:r>
            <a:r>
              <a:rPr lang="zh-CN" altLang="en-US"/>
              <a:t>条件</a:t>
            </a:r>
            <a:endParaRPr lang="zh-CN" altLang="en-US"/>
          </a:p>
        </p:txBody>
      </p:sp>
      <p:sp>
        <p:nvSpPr>
          <p:cNvPr id="16" name="右大括号 15"/>
          <p:cNvSpPr/>
          <p:nvPr/>
        </p:nvSpPr>
        <p:spPr>
          <a:xfrm>
            <a:off x="2563457" y="4276652"/>
            <a:ext cx="197223" cy="1281953"/>
          </a:xfrm>
          <a:prstGeom prst="rightBrace">
            <a:avLst>
              <a:gd name="adj1" fmla="val 8333"/>
              <a:gd name="adj2" fmla="val 49071"/>
            </a:avLst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箭头: 右 16"/>
          <p:cNvSpPr/>
          <p:nvPr/>
        </p:nvSpPr>
        <p:spPr>
          <a:xfrm>
            <a:off x="2905788" y="4695389"/>
            <a:ext cx="1127880" cy="391068"/>
          </a:xfrm>
          <a:prstGeom prst="rightArrow">
            <a:avLst>
              <a:gd name="adj1" fmla="val 50000"/>
              <a:gd name="adj2" fmla="val 50000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178776" y="470625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 </a:t>
            </a:r>
            <a:r>
              <a:rPr lang="zh-CN" altLang="en-US"/>
              <a:t>结论</a:t>
            </a:r>
            <a:endParaRPr lang="zh-CN" altLang="en-US"/>
          </a:p>
        </p:txBody>
      </p:sp>
      <p:sp>
        <p:nvSpPr>
          <p:cNvPr id="19" name="箭头: 右 18"/>
          <p:cNvSpPr/>
          <p:nvPr/>
        </p:nvSpPr>
        <p:spPr>
          <a:xfrm>
            <a:off x="5465996" y="4695389"/>
            <a:ext cx="1127880" cy="391068"/>
          </a:xfrm>
          <a:prstGeom prst="rightArrow">
            <a:avLst>
              <a:gd name="adj1" fmla="val 50000"/>
              <a:gd name="adj2" fmla="val 50000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706788" y="473296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 </a:t>
            </a:r>
            <a:r>
              <a:rPr lang="zh-CN" altLang="en-US"/>
              <a:t>结论</a:t>
            </a:r>
            <a:endParaRPr lang="zh-CN" altLang="en-US"/>
          </a:p>
        </p:txBody>
      </p:sp>
      <p:sp>
        <p:nvSpPr>
          <p:cNvPr id="25" name="右大括号 24"/>
          <p:cNvSpPr/>
          <p:nvPr/>
        </p:nvSpPr>
        <p:spPr>
          <a:xfrm>
            <a:off x="7919902" y="3179241"/>
            <a:ext cx="349328" cy="1765300"/>
          </a:xfrm>
          <a:prstGeom prst="rightBrace">
            <a:avLst>
              <a:gd name="adj1" fmla="val 8333"/>
              <a:gd name="adj2" fmla="val 49071"/>
            </a:avLst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8771330" y="312496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结论：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9328473" y="4958219"/>
            <a:ext cx="205151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8750926" y="3726752"/>
            <a:ext cx="2159535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</a:t>
            </a:r>
            <a:endParaRPr lang="zh-CN" altLang="en-US"/>
          </a:p>
        </p:txBody>
      </p:sp>
      <p:sp>
        <p:nvSpPr>
          <p:cNvPr id="41" name="右大括号 40"/>
          <p:cNvSpPr/>
          <p:nvPr/>
        </p:nvSpPr>
        <p:spPr>
          <a:xfrm>
            <a:off x="5089553" y="4602903"/>
            <a:ext cx="201136" cy="578080"/>
          </a:xfrm>
          <a:prstGeom prst="rightBrace">
            <a:avLst>
              <a:gd name="adj1" fmla="val 8333"/>
              <a:gd name="adj2" fmla="val 49071"/>
            </a:avLst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>
          <a:xfrm>
            <a:off x="6441262" y="2928965"/>
            <a:ext cx="2185214" cy="590931"/>
          </a:xfrm>
        </p:spPr>
        <p:txBody>
          <a:bodyPr/>
          <a:lstStyle/>
          <a:p>
            <a:r>
              <a:rPr lang="zh-CN" altLang="en-US"/>
              <a:t>例题讲解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5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403940" cy="553581"/>
          </a:xfrm>
        </p:spPr>
        <p:txBody>
          <a:bodyPr/>
          <a:lstStyle/>
          <a:p>
            <a:r>
              <a:rPr lang="zh-CN" altLang="en-US"/>
              <a:t>选择题</a:t>
            </a:r>
            <a:endParaRPr lang="zh-CN" alt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213507" y="1928883"/>
            <a:ext cx="2390398" cy="3416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1800">
                <a:solidFill>
                  <a:schemeClr val="accent1"/>
                </a:solidFill>
                <a:cs typeface="Times New Roman" panose="02020603050405020304" pitchFamily="18" charset="0"/>
              </a:rPr>
              <a:t>．</a:t>
            </a:r>
            <a:r>
              <a:rPr lang="zh-CN" altLang="en-US" sz="1800">
                <a:solidFill>
                  <a:prstClr val="black"/>
                </a:solidFill>
                <a:cs typeface="Times New Roman" panose="02020603050405020304" pitchFamily="18" charset="0"/>
              </a:rPr>
              <a:t>有下列四</a:t>
            </a:r>
            <a:r>
              <a:rPr lang="zh-CN" altLang="en-US" sz="1800">
                <a:cs typeface="Times New Roman" panose="02020603050405020304" pitchFamily="18" charset="0"/>
              </a:rPr>
              <a:t>个命题：</a:t>
            </a:r>
            <a:endParaRPr lang="en-US" altLang="zh-CN" sz="1800">
              <a:ea typeface="仿宋_GB2312" pitchFamily="49" charset="-122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213507" y="2490981"/>
            <a:ext cx="4750018" cy="3416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>
                <a:solidFill>
                  <a:prstClr val="black"/>
                </a:solidFill>
                <a:cs typeface="Times New Roman" panose="02020603050405020304" pitchFamily="18" charset="0"/>
              </a:rPr>
              <a:t>①</a:t>
            </a:r>
            <a:r>
              <a:rPr lang="zh-CN" altLang="en-US" sz="180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1800">
                <a:solidFill>
                  <a:prstClr val="black"/>
                </a:solidFill>
                <a:cs typeface="Times New Roman" panose="02020603050405020304" pitchFamily="18" charset="0"/>
              </a:rPr>
              <a:t>若</a:t>
            </a:r>
            <a:r>
              <a:rPr lang="en-US" altLang="zh-CN" sz="1800" i="1" err="1">
                <a:solidFill>
                  <a:prstClr val="black"/>
                </a:solidFill>
                <a:cs typeface="Times New Roman" panose="02020603050405020304" pitchFamily="18" charset="0"/>
              </a:rPr>
              <a:t>xy</a:t>
            </a:r>
            <a:r>
              <a:rPr lang="zh-CN" altLang="en-US" sz="1800">
                <a:solidFill>
                  <a:prstClr val="black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180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1800">
                <a:solidFill>
                  <a:prstClr val="black"/>
                </a:solidFill>
                <a:cs typeface="Times New Roman" panose="02020603050405020304" pitchFamily="18" charset="0"/>
              </a:rPr>
              <a:t>，则</a:t>
            </a:r>
            <a:r>
              <a:rPr lang="en-US" altLang="zh-CN" sz="1800" i="1">
                <a:solidFill>
                  <a:prstClr val="black"/>
                </a:solidFill>
                <a:cs typeface="Times New Roman" panose="02020603050405020304" pitchFamily="18" charset="0"/>
              </a:rPr>
              <a:t>x</a:t>
            </a:r>
            <a:r>
              <a:rPr lang="zh-CN" altLang="en-US" sz="1800">
                <a:solidFill>
                  <a:prstClr val="black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1800" i="1">
                <a:solidFill>
                  <a:prstClr val="black"/>
                </a:solidFill>
                <a:cs typeface="Times New Roman" panose="02020603050405020304" pitchFamily="18" charset="0"/>
              </a:rPr>
              <a:t>y</a:t>
            </a:r>
            <a:r>
              <a:rPr lang="zh-CN" altLang="en-US" sz="1800">
                <a:solidFill>
                  <a:prstClr val="black"/>
                </a:solidFill>
                <a:cs typeface="Times New Roman" panose="02020603050405020304" pitchFamily="18" charset="0"/>
              </a:rPr>
              <a:t>互为倒数</a:t>
            </a:r>
            <a:r>
              <a:rPr lang="zh-CN" altLang="en-US" sz="180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1800">
                <a:cs typeface="Times New Roman" panose="02020603050405020304" pitchFamily="18" charset="0"/>
              </a:rPr>
              <a:t>的逆命题；</a:t>
            </a:r>
            <a:endParaRPr lang="en-US" altLang="zh-CN" sz="1800">
              <a:ea typeface="仿宋_GB2312" pitchFamily="49" charset="-122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911281" y="2490981"/>
            <a:ext cx="4339650" cy="3416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>
                <a:solidFill>
                  <a:prstClr val="black"/>
                </a:solidFill>
                <a:cs typeface="Times New Roman" panose="02020603050405020304" pitchFamily="18" charset="0"/>
              </a:rPr>
              <a:t>②</a:t>
            </a:r>
            <a:r>
              <a:rPr lang="zh-CN" altLang="en-US" sz="1800">
                <a:solidFill>
                  <a:prstClr val="black"/>
                </a:solidFill>
                <a:latin typeface="宋体" panose="02010600030101010101" pitchFamily="2" charset="-122"/>
                <a:cs typeface="Courier New" panose="02070309020205020404" pitchFamily="49" charset="0"/>
              </a:rPr>
              <a:t>“</a:t>
            </a:r>
            <a:r>
              <a:rPr lang="zh-CN" altLang="en-US" sz="1800">
                <a:solidFill>
                  <a:prstClr val="black"/>
                </a:solidFill>
                <a:cs typeface="Courier New" panose="02070309020205020404" pitchFamily="49" charset="0"/>
              </a:rPr>
              <a:t>面积相等的三角形全等</a:t>
            </a:r>
            <a:r>
              <a:rPr lang="zh-CN" altLang="en-US" sz="1800">
                <a:solidFill>
                  <a:prstClr val="black"/>
                </a:solidFill>
                <a:latin typeface="宋体" panose="02010600030101010101" pitchFamily="2" charset="-122"/>
                <a:cs typeface="Courier New" panose="02070309020205020404" pitchFamily="49" charset="0"/>
              </a:rPr>
              <a:t>”</a:t>
            </a:r>
            <a:r>
              <a:rPr lang="zh-CN" altLang="en-US" sz="1800">
                <a:solidFill>
                  <a:prstClr val="black"/>
                </a:solidFill>
                <a:cs typeface="Courier New" panose="02070309020205020404" pitchFamily="49" charset="0"/>
              </a:rPr>
              <a:t>的否命题；</a:t>
            </a:r>
            <a:endParaRPr lang="en-US" altLang="zh-CN" sz="1800">
              <a:ea typeface="仿宋_GB2312" pitchFamily="49" charset="-122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213507" y="2931914"/>
            <a:ext cx="5551520" cy="3416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>
                <a:solidFill>
                  <a:prstClr val="black"/>
                </a:solidFill>
              </a:rPr>
              <a:t>③</a:t>
            </a:r>
            <a:r>
              <a:rPr lang="zh-CN" altLang="en-US" sz="1800">
                <a:solidFill>
                  <a:prstClr val="black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1800">
                <a:solidFill>
                  <a:prstClr val="black"/>
                </a:solidFill>
              </a:rPr>
              <a:t>若</a:t>
            </a:r>
            <a:r>
              <a:rPr lang="en-US" altLang="zh-CN" sz="1800" i="1">
                <a:solidFill>
                  <a:prstClr val="black"/>
                </a:solidFill>
              </a:rPr>
              <a:t>m</a:t>
            </a:r>
            <a:r>
              <a:rPr lang="en-US" altLang="zh-CN" sz="1800">
                <a:solidFill>
                  <a:prstClr val="black"/>
                </a:solidFill>
              </a:rPr>
              <a:t>≤1</a:t>
            </a:r>
            <a:r>
              <a:rPr lang="zh-CN" altLang="en-US" sz="1800">
                <a:solidFill>
                  <a:prstClr val="black"/>
                </a:solidFill>
              </a:rPr>
              <a:t>，则</a:t>
            </a:r>
            <a:r>
              <a:rPr lang="en-US" altLang="zh-CN" sz="1800" i="1">
                <a:solidFill>
                  <a:prstClr val="black"/>
                </a:solidFill>
              </a:rPr>
              <a:t>x</a:t>
            </a:r>
            <a:r>
              <a:rPr lang="en-US" altLang="zh-CN" sz="1800" baseline="30000">
                <a:solidFill>
                  <a:prstClr val="black"/>
                </a:solidFill>
              </a:rPr>
              <a:t>2</a:t>
            </a:r>
            <a:r>
              <a:rPr lang="zh-CN" altLang="en-US" sz="1800">
                <a:solidFill>
                  <a:prstClr val="black"/>
                </a:solidFill>
              </a:rPr>
              <a:t>－</a:t>
            </a:r>
            <a:r>
              <a:rPr lang="en-US" altLang="zh-CN" sz="1800">
                <a:solidFill>
                  <a:prstClr val="black"/>
                </a:solidFill>
              </a:rPr>
              <a:t>2</a:t>
            </a:r>
            <a:r>
              <a:rPr lang="en-US" altLang="zh-CN" sz="1800" i="1">
                <a:solidFill>
                  <a:prstClr val="black"/>
                </a:solidFill>
              </a:rPr>
              <a:t>x</a:t>
            </a:r>
            <a:r>
              <a:rPr lang="zh-CN" altLang="en-US" sz="1800">
                <a:solidFill>
                  <a:prstClr val="black"/>
                </a:solidFill>
              </a:rPr>
              <a:t>＋</a:t>
            </a:r>
            <a:r>
              <a:rPr lang="en-US" altLang="zh-CN" sz="1800" i="1">
                <a:solidFill>
                  <a:prstClr val="black"/>
                </a:solidFill>
              </a:rPr>
              <a:t>m</a:t>
            </a:r>
            <a:r>
              <a:rPr lang="zh-CN" altLang="en-US" sz="1800">
                <a:solidFill>
                  <a:prstClr val="black"/>
                </a:solidFill>
              </a:rPr>
              <a:t>＝</a:t>
            </a:r>
            <a:r>
              <a:rPr lang="en-US" altLang="zh-CN" sz="1800">
                <a:solidFill>
                  <a:prstClr val="black"/>
                </a:solidFill>
              </a:rPr>
              <a:t>0</a:t>
            </a:r>
            <a:r>
              <a:rPr lang="zh-CN" altLang="en-US" sz="1800">
                <a:solidFill>
                  <a:prstClr val="black"/>
                </a:solidFill>
              </a:rPr>
              <a:t>有实根</a:t>
            </a:r>
            <a:r>
              <a:rPr lang="zh-CN" altLang="en-US" sz="1800">
                <a:solidFill>
                  <a:prstClr val="black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1800">
                <a:cs typeface="Times New Roman" panose="02020603050405020304" pitchFamily="18" charset="0"/>
              </a:rPr>
              <a:t>的逆否命题；</a:t>
            </a:r>
            <a:endParaRPr lang="en-US" altLang="zh-CN" sz="1800">
              <a:ea typeface="仿宋_GB2312" pitchFamily="49" charset="-12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911281" y="2931914"/>
            <a:ext cx="4357283" cy="3416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>
                <a:solidFill>
                  <a:prstClr val="black"/>
                </a:solidFill>
              </a:rPr>
              <a:t>④</a:t>
            </a:r>
            <a:r>
              <a:rPr lang="zh-CN" altLang="en-US" sz="1800">
                <a:solidFill>
                  <a:prstClr val="black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1800">
                <a:solidFill>
                  <a:prstClr val="black"/>
                </a:solidFill>
              </a:rPr>
              <a:t>若</a:t>
            </a:r>
            <a:r>
              <a:rPr lang="en-US" altLang="zh-CN" sz="1800" i="1">
                <a:solidFill>
                  <a:prstClr val="black"/>
                </a:solidFill>
              </a:rPr>
              <a:t>A</a:t>
            </a:r>
            <a:r>
              <a:rPr lang="en-US" altLang="zh-CN" sz="1800">
                <a:solidFill>
                  <a:prstClr val="black"/>
                </a:solidFill>
              </a:rPr>
              <a:t>∩</a:t>
            </a:r>
            <a:r>
              <a:rPr lang="en-US" altLang="zh-CN" sz="1800" i="1">
                <a:solidFill>
                  <a:prstClr val="black"/>
                </a:solidFill>
              </a:rPr>
              <a:t>B</a:t>
            </a:r>
            <a:r>
              <a:rPr lang="zh-CN" altLang="en-US" sz="1800">
                <a:solidFill>
                  <a:prstClr val="black"/>
                </a:solidFill>
              </a:rPr>
              <a:t>＝</a:t>
            </a:r>
            <a:r>
              <a:rPr lang="en-US" altLang="zh-CN" sz="1800" i="1">
                <a:solidFill>
                  <a:prstClr val="black"/>
                </a:solidFill>
              </a:rPr>
              <a:t>B</a:t>
            </a:r>
            <a:r>
              <a:rPr lang="zh-CN" altLang="en-US" sz="1800">
                <a:solidFill>
                  <a:prstClr val="black"/>
                </a:solidFill>
              </a:rPr>
              <a:t>，则</a:t>
            </a:r>
            <a:r>
              <a:rPr lang="en-US" altLang="zh-CN" sz="1800" i="1">
                <a:solidFill>
                  <a:prstClr val="black"/>
                </a:solidFill>
              </a:rPr>
              <a:t>A</a:t>
            </a:r>
            <a:r>
              <a:rPr lang="en-US" altLang="zh-CN" sz="1800">
                <a:solidFill>
                  <a:prstClr val="black"/>
                </a:solidFill>
              </a:rPr>
              <a:t>⊆</a:t>
            </a:r>
            <a:r>
              <a:rPr lang="en-US" altLang="zh-CN" sz="1800" i="1">
                <a:solidFill>
                  <a:prstClr val="black"/>
                </a:solidFill>
              </a:rPr>
              <a:t>B</a:t>
            </a:r>
            <a:r>
              <a:rPr lang="en-US" altLang="zh-CN" sz="1800">
                <a:solidFill>
                  <a:prstClr val="black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1800">
                <a:cs typeface="Times New Roman" panose="02020603050405020304" pitchFamily="18" charset="0"/>
              </a:rPr>
              <a:t>的逆否命题．</a:t>
            </a:r>
            <a:endParaRPr lang="en-US" altLang="zh-CN" sz="1800">
              <a:ea typeface="仿宋_GB2312" pitchFamily="49" charset="-122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213507" y="3634379"/>
            <a:ext cx="2646878" cy="3416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>
                <a:solidFill>
                  <a:prstClr val="black"/>
                </a:solidFill>
              </a:rPr>
              <a:t>其中是真命题的是</a:t>
            </a:r>
            <a:r>
              <a:rPr lang="en-US" altLang="zh-CN" sz="1800">
                <a:solidFill>
                  <a:prstClr val="black"/>
                </a:solidFill>
              </a:rPr>
              <a:t>(</a:t>
            </a:r>
            <a:r>
              <a:rPr lang="zh-CN" altLang="en-US" sz="1800">
                <a:solidFill>
                  <a:prstClr val="black"/>
                </a:solidFill>
              </a:rPr>
              <a:t>　　</a:t>
            </a:r>
            <a:r>
              <a:rPr lang="en-US" altLang="zh-CN" sz="1800">
                <a:cs typeface="Times New Roman" panose="02020603050405020304" pitchFamily="18" charset="0"/>
              </a:rPr>
              <a:t>)</a:t>
            </a:r>
            <a:endParaRPr lang="en-US" altLang="zh-CN" sz="1800">
              <a:ea typeface="仿宋_GB2312" pitchFamily="49" charset="-122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232857" y="5515372"/>
            <a:ext cx="100540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ea typeface="黑体" panose="02010609060101010101" pitchFamily="49" charset="-122"/>
              </a:rPr>
              <a:t>[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ea typeface="黑体" panose="02010609060101010101" pitchFamily="49" charset="-122"/>
              </a:rPr>
              <a:t>答案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ea typeface="黑体" panose="02010609060101010101" pitchFamily="49" charset="-122"/>
              </a:rPr>
              <a:t>]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ea typeface="黑体" panose="02010609060101010101" pitchFamily="49" charset="-122"/>
              </a:rPr>
              <a:t> </a:t>
            </a:r>
            <a:r>
              <a:rPr lang="en-US" altLang="zh-CN" sz="1800" b="1">
                <a:solidFill>
                  <a:schemeClr val="accent1"/>
                </a:solidFill>
              </a:rPr>
              <a:t>C</a:t>
            </a:r>
            <a:endParaRPr lang="en-US" altLang="zh-CN" sz="1800" b="1">
              <a:solidFill>
                <a:schemeClr val="accent1"/>
              </a:solidFill>
              <a:ea typeface="黑体" panose="02010609060101010101" pitchFamily="49" charset="-122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232857" y="4295505"/>
            <a:ext cx="928459" cy="3416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>
                <a:solidFill>
                  <a:prstClr val="black"/>
                </a:solidFill>
              </a:rPr>
              <a:t>A.</a:t>
            </a:r>
            <a:r>
              <a:rPr lang="zh-CN" altLang="en-US" sz="1800">
                <a:solidFill>
                  <a:prstClr val="black"/>
                </a:solidFill>
              </a:rPr>
              <a:t>①② </a:t>
            </a:r>
            <a:endParaRPr lang="en-US" altLang="zh-CN" sz="1800">
              <a:ea typeface="仿宋_GB2312" pitchFamily="49" charset="-122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1173696" y="4898652"/>
            <a:ext cx="928459" cy="3416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>
                <a:solidFill>
                  <a:prstClr val="black"/>
                </a:solidFill>
              </a:rPr>
              <a:t> </a:t>
            </a:r>
            <a:r>
              <a:rPr lang="en-US" altLang="zh-CN" sz="1800">
                <a:solidFill>
                  <a:prstClr val="black"/>
                </a:solidFill>
                <a:cs typeface="Times New Roman" panose="02020603050405020304" pitchFamily="18" charset="0"/>
              </a:rPr>
              <a:t>B.</a:t>
            </a:r>
            <a:r>
              <a:rPr lang="zh-CN" altLang="en-US" sz="1800">
                <a:solidFill>
                  <a:prstClr val="black"/>
                </a:solidFill>
              </a:rPr>
              <a:t>②③</a:t>
            </a:r>
            <a:endParaRPr lang="en-US" altLang="zh-CN" sz="1800">
              <a:ea typeface="仿宋_GB2312" pitchFamily="49" charset="-122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536946" y="4906750"/>
            <a:ext cx="1043876" cy="3416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>
                <a:solidFill>
                  <a:prstClr val="black"/>
                </a:solidFill>
              </a:rPr>
              <a:t>D</a:t>
            </a:r>
            <a:r>
              <a:rPr lang="zh-CN" altLang="en-US" sz="1800">
                <a:solidFill>
                  <a:prstClr val="black"/>
                </a:solidFill>
              </a:rPr>
              <a:t>．③④</a:t>
            </a:r>
            <a:endParaRPr lang="en-US" altLang="zh-CN" sz="1800">
              <a:ea typeface="仿宋_GB2312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21557" y="4267805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prstClr val="black"/>
                </a:solidFill>
              </a:rPr>
              <a:t>C</a:t>
            </a:r>
            <a:r>
              <a:rPr lang="zh-CN" altLang="en-US">
                <a:solidFill>
                  <a:prstClr val="black"/>
                </a:solidFill>
              </a:rPr>
              <a:t>．①②③ </a:t>
            </a:r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4656138" y="3584455"/>
            <a:ext cx="0" cy="249233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4728559" y="358445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解析：</a:t>
            </a: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728559" y="3976011"/>
            <a:ext cx="6230582" cy="1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022477" y="3862145"/>
            <a:ext cx="635540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146468" cy="258532"/>
          </a:xfrm>
        </p:spPr>
        <p:txBody>
          <a:bodyPr/>
          <a:lstStyle/>
          <a:p>
            <a:r>
              <a:rPr lang="zh-CN" altLang="en-US"/>
              <a:t>几何常见题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计算面积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342884" y="183618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例题 </a:t>
            </a:r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42104" y="2205516"/>
            <a:ext cx="9507791" cy="1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47336" y="429711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答</a:t>
            </a:r>
            <a:r>
              <a:rPr lang="zh-CN" altLang="en-US" b="1">
                <a:solidFill>
                  <a:schemeClr val="accent1"/>
                </a:solidFill>
              </a:rPr>
              <a:t>：</a:t>
            </a:r>
            <a:endParaRPr lang="zh-CN" altLang="en-US" b="1">
              <a:solidFill>
                <a:schemeClr val="accent1"/>
              </a:solidFill>
            </a:endParaRPr>
          </a:p>
        </p:txBody>
      </p:sp>
      <mc:AlternateContent>
        <mc:Choice Requires="a14">
          <p:sp>
            <p:nvSpPr>
              <p:cNvPr id="10" name="文本框 9"/>
              <p:cNvSpPr txBox="1"/>
              <p:nvPr/>
            </p:nvSpPr>
            <p:spPr>
              <a:xfrm>
                <a:off x="8662663" y="4284108"/>
                <a:ext cx="117654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altLang="zh-CN" sz="240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altLang="zh-CN" sz="2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altLang="zh-CN" sz="2400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CN" sz="2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sz="2400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2663" y="4284108"/>
                <a:ext cx="1176540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53" t="-108" r="-658" b="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/>
          <p:cNvSpPr txBox="1"/>
          <p:nvPr/>
        </p:nvSpPr>
        <p:spPr>
          <a:xfrm>
            <a:off x="7554667" y="429711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公式</a:t>
            </a:r>
            <a:r>
              <a:rPr lang="zh-CN" altLang="en-US" b="1">
                <a:solidFill>
                  <a:schemeClr val="accent1"/>
                </a:solidFill>
              </a:rPr>
              <a:t>：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54667" y="477582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知识点</a:t>
            </a:r>
            <a:r>
              <a:rPr lang="zh-CN" altLang="en-US" b="1">
                <a:solidFill>
                  <a:schemeClr val="accent1"/>
                </a:solidFill>
              </a:rPr>
              <a:t>：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563199" y="4778071"/>
            <a:ext cx="2281465" cy="106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</a:t>
            </a:r>
            <a:endParaRPr lang="zh-CN" altLang="en-US"/>
          </a:p>
        </p:txBody>
      </p:sp>
      <mc:AlternateContent>
        <mc:Choice Requires="a14">
          <p:sp>
            <p:nvSpPr>
              <p:cNvPr id="14" name="文本框 13"/>
              <p:cNvSpPr txBox="1"/>
              <p:nvPr/>
            </p:nvSpPr>
            <p:spPr>
              <a:xfrm>
                <a:off x="2109082" y="4284108"/>
                <a:ext cx="215802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altLang="zh-CN" sz="24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altLang="zh-CN" sz="24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altLang="zh-CN" sz="24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altLang="zh-CN" sz="24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  <m:sup>
                          <m:r>
                            <a:rPr lang="en-US" altLang="zh-CN" sz="24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24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altLang="zh-CN" sz="24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78</m:t>
                      </m:r>
                      <m:r>
                        <a:rPr lang="en-US" altLang="zh-CN" sz="24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altLang="zh-CN" sz="24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9082" y="4284108"/>
                <a:ext cx="2158027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1" t="-108" r="-504" b="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矩形 14"/>
          <p:cNvSpPr/>
          <p:nvPr/>
        </p:nvSpPr>
        <p:spPr>
          <a:xfrm>
            <a:off x="1993667" y="4767206"/>
            <a:ext cx="4876219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圆的面积是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78.5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平方厘米。标题数字等都可以通过点击和重新输入进行更改。</a:t>
            </a:r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1066800" y="3933825"/>
            <a:ext cx="1003481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239000" y="4284108"/>
            <a:ext cx="0" cy="155489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146468" cy="258532"/>
          </a:xfrm>
        </p:spPr>
        <p:txBody>
          <a:bodyPr/>
          <a:lstStyle/>
          <a:p>
            <a:r>
              <a:rPr lang="zh-CN" altLang="en-US"/>
              <a:t>几何常见题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计算面积</a:t>
            </a:r>
            <a:endParaRPr lang="zh-CN" altLang="en-US"/>
          </a:p>
        </p:txBody>
      </p:sp>
      <p:grpSp>
        <p:nvGrpSpPr>
          <p:cNvPr id="4" name="Group 21"/>
          <p:cNvGrpSpPr/>
          <p:nvPr/>
        </p:nvGrpSpPr>
        <p:grpSpPr>
          <a:xfrm>
            <a:off x="1283560" y="2390776"/>
            <a:ext cx="2404318" cy="2791734"/>
            <a:chOff x="3061" y="1162"/>
            <a:chExt cx="1446" cy="1679"/>
          </a:xfrm>
        </p:grpSpPr>
        <p:sp>
          <p:nvSpPr>
            <p:cNvPr id="5" name="Line 22"/>
            <p:cNvSpPr>
              <a:spLocks noChangeShapeType="1"/>
            </p:cNvSpPr>
            <p:nvPr/>
          </p:nvSpPr>
          <p:spPr bwMode="auto">
            <a:xfrm>
              <a:off x="4014" y="2024"/>
              <a:ext cx="179" cy="8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23"/>
            <p:cNvSpPr>
              <a:spLocks noChangeShapeType="1"/>
            </p:cNvSpPr>
            <p:nvPr/>
          </p:nvSpPr>
          <p:spPr bwMode="auto">
            <a:xfrm>
              <a:off x="3061" y="2840"/>
              <a:ext cx="1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24"/>
            <p:cNvSpPr>
              <a:spLocks noChangeShapeType="1"/>
            </p:cNvSpPr>
            <p:nvPr/>
          </p:nvSpPr>
          <p:spPr bwMode="auto">
            <a:xfrm>
              <a:off x="3416" y="2523"/>
              <a:ext cx="108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25"/>
            <p:cNvSpPr>
              <a:spLocks noChangeShapeType="1"/>
            </p:cNvSpPr>
            <p:nvPr/>
          </p:nvSpPr>
          <p:spPr bwMode="auto">
            <a:xfrm flipH="1">
              <a:off x="3065" y="2523"/>
              <a:ext cx="305" cy="3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Line 26"/>
            <p:cNvSpPr>
              <a:spLocks noChangeShapeType="1"/>
            </p:cNvSpPr>
            <p:nvPr/>
          </p:nvSpPr>
          <p:spPr bwMode="auto">
            <a:xfrm flipH="1">
              <a:off x="4199" y="2523"/>
              <a:ext cx="305" cy="3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Line 27"/>
            <p:cNvSpPr>
              <a:spLocks noChangeShapeType="1"/>
            </p:cNvSpPr>
            <p:nvPr/>
          </p:nvSpPr>
          <p:spPr bwMode="auto">
            <a:xfrm>
              <a:off x="4195" y="1888"/>
              <a:ext cx="312" cy="6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Line 28"/>
            <p:cNvSpPr>
              <a:spLocks noChangeShapeType="1"/>
            </p:cNvSpPr>
            <p:nvPr/>
          </p:nvSpPr>
          <p:spPr bwMode="auto">
            <a:xfrm flipH="1">
              <a:off x="3061" y="1933"/>
              <a:ext cx="409" cy="9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29"/>
            <p:cNvSpPr>
              <a:spLocks noChangeShapeType="1"/>
            </p:cNvSpPr>
            <p:nvPr/>
          </p:nvSpPr>
          <p:spPr bwMode="auto">
            <a:xfrm flipV="1">
              <a:off x="3379" y="1979"/>
              <a:ext cx="181" cy="5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lg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30"/>
            <p:cNvSpPr>
              <a:spLocks noChangeShapeType="1"/>
            </p:cNvSpPr>
            <p:nvPr/>
          </p:nvSpPr>
          <p:spPr bwMode="auto">
            <a:xfrm flipV="1">
              <a:off x="3515" y="1162"/>
              <a:ext cx="318" cy="9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31"/>
            <p:cNvSpPr>
              <a:spLocks noChangeShapeType="1"/>
            </p:cNvSpPr>
            <p:nvPr/>
          </p:nvSpPr>
          <p:spPr bwMode="auto">
            <a:xfrm flipH="1" flipV="1">
              <a:off x="3833" y="1207"/>
              <a:ext cx="362" cy="6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32"/>
            <p:cNvSpPr>
              <a:spLocks noChangeShapeType="1"/>
            </p:cNvSpPr>
            <p:nvPr/>
          </p:nvSpPr>
          <p:spPr bwMode="auto">
            <a:xfrm flipH="1" flipV="1">
              <a:off x="3833" y="1207"/>
              <a:ext cx="171" cy="7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33"/>
            <p:cNvSpPr>
              <a:spLocks noChangeShapeType="1"/>
            </p:cNvSpPr>
            <p:nvPr/>
          </p:nvSpPr>
          <p:spPr bwMode="auto">
            <a:xfrm flipV="1">
              <a:off x="3470" y="1207"/>
              <a:ext cx="345" cy="7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34"/>
            <p:cNvSpPr>
              <a:spLocks noChangeShapeType="1"/>
            </p:cNvSpPr>
            <p:nvPr/>
          </p:nvSpPr>
          <p:spPr bwMode="auto">
            <a:xfrm flipV="1">
              <a:off x="3379" y="1842"/>
              <a:ext cx="227" cy="27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35"/>
            <p:cNvSpPr>
              <a:spLocks noChangeShapeType="1"/>
            </p:cNvSpPr>
            <p:nvPr/>
          </p:nvSpPr>
          <p:spPr bwMode="auto">
            <a:xfrm flipV="1">
              <a:off x="3606" y="1842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36"/>
            <p:cNvSpPr>
              <a:spLocks noChangeShapeType="1"/>
            </p:cNvSpPr>
            <p:nvPr/>
          </p:nvSpPr>
          <p:spPr bwMode="auto">
            <a:xfrm flipH="1">
              <a:off x="4059" y="1842"/>
              <a:ext cx="91" cy="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37"/>
            <p:cNvSpPr>
              <a:spLocks noChangeShapeType="1"/>
            </p:cNvSpPr>
            <p:nvPr/>
          </p:nvSpPr>
          <p:spPr bwMode="auto">
            <a:xfrm>
              <a:off x="3379" y="2115"/>
              <a:ext cx="68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372933" y="1789583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例题 </a:t>
            </a:r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72933" y="2120815"/>
            <a:ext cx="6763379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89043" y="375383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答</a:t>
            </a:r>
            <a:r>
              <a:rPr lang="zh-CN" altLang="en-US" b="1">
                <a:solidFill>
                  <a:schemeClr val="accent1"/>
                </a:solidFill>
              </a:rPr>
              <a:t>：</a:t>
            </a:r>
            <a:endParaRPr lang="zh-CN" altLang="en-US" b="1">
              <a:solidFill>
                <a:schemeClr val="accent1"/>
              </a:solidFill>
            </a:endParaRPr>
          </a:p>
        </p:txBody>
      </p:sp>
      <mc:AlternateContent>
        <mc:Choice Requires="a14">
          <p:sp>
            <p:nvSpPr>
              <p:cNvPr id="24" name="文本框 23"/>
              <p:cNvSpPr txBox="1"/>
              <p:nvPr/>
            </p:nvSpPr>
            <p:spPr>
              <a:xfrm>
                <a:off x="5083278" y="3730014"/>
                <a:ext cx="215802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altLang="zh-CN" sz="24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altLang="zh-CN" sz="24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altLang="zh-CN" sz="24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altLang="zh-CN" sz="24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  <m:sup>
                          <m:r>
                            <a:rPr lang="en-US" altLang="zh-CN" sz="24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240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altLang="zh-CN" sz="24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78</m:t>
                      </m:r>
                      <m:r>
                        <a:rPr lang="en-US" altLang="zh-CN" sz="24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altLang="zh-CN" sz="24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4" name="文本框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3278" y="3730014"/>
                <a:ext cx="2158027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5" t="-6" r="-511" b="1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矩形 24"/>
          <p:cNvSpPr/>
          <p:nvPr/>
        </p:nvSpPr>
        <p:spPr>
          <a:xfrm>
            <a:off x="5015214" y="4190053"/>
            <a:ext cx="5955145" cy="1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圆的面积是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78.5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平方厘米。标题数字等都可以通过点击和重新输入进行更改。标题数字等都可以通过点击和重新输入进行更改。标题数字等都可以通过点击和重新输入进行更改。</a:t>
            </a:r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4105275" y="1861498"/>
            <a:ext cx="0" cy="413925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4372933" y="3521437"/>
            <a:ext cx="676337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5073947" y="2437606"/>
            <a:ext cx="4461938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146468" cy="258532"/>
          </a:xfrm>
        </p:spPr>
        <p:txBody>
          <a:bodyPr/>
          <a:lstStyle/>
          <a:p>
            <a:r>
              <a:rPr lang="zh-CN" altLang="en-US"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几何常见题</a:t>
            </a:r>
            <a:endParaRPr lang="zh-CN" altLang="en-US"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计算题目</a:t>
            </a:r>
            <a:endParaRPr lang="zh-CN" altLang="en-US"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724301" y="5447560"/>
            <a:ext cx="20605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因此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  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 baseline="30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－x&gt;x－2</a:t>
            </a:r>
            <a:endParaRPr lang="zh-CN" altLang="zh-CN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24301" y="3102240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b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解</a:t>
            </a:r>
            <a:r>
              <a:rPr lang="zh-CN" altLang="zh-CN" b="1">
                <a:solidFill>
                  <a:schemeClr val="accent1"/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：</a:t>
            </a:r>
            <a:endParaRPr lang="zh-CN" altLang="zh-CN" b="1">
              <a:solidFill>
                <a:schemeClr val="accent1"/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24301" y="3627778"/>
            <a:ext cx="29450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(x</a:t>
            </a:r>
            <a:r>
              <a:rPr lang="zh-CN" altLang="zh-CN" baseline="300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－x)－(x－2)</a:t>
            </a:r>
            <a:r>
              <a:rPr lang="en-US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=</a:t>
            </a:r>
            <a:r>
              <a:rPr lang="en-US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 baseline="300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2x+2</a:t>
            </a:r>
            <a:endParaRPr lang="zh-CN" altLang="zh-CN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351199" y="4082723"/>
            <a:ext cx="13388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=(x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1)2+1</a:t>
            </a:r>
            <a:endParaRPr lang="zh-CN" altLang="zh-CN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724301" y="4537668"/>
            <a:ext cx="17011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因为</a:t>
            </a:r>
            <a:r>
              <a:rPr lang="en-US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 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(</a:t>
            </a:r>
            <a:r>
              <a:rPr lang="zh-CN" altLang="zh-CN" i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－1)</a:t>
            </a:r>
            <a:r>
              <a:rPr lang="zh-CN" altLang="zh-CN" baseline="300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≥0</a:t>
            </a:r>
            <a:endParaRPr lang="zh-CN" altLang="zh-CN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724301" y="4992613"/>
            <a:ext cx="25971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所以</a:t>
            </a:r>
            <a:r>
              <a:rPr lang="en-US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 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(</a:t>
            </a:r>
            <a:r>
              <a:rPr lang="zh-CN" altLang="zh-CN" i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 baseline="300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</a:t>
            </a:r>
            <a:r>
              <a:rPr lang="zh-CN" altLang="zh-CN" i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)－(</a:t>
            </a:r>
            <a:r>
              <a:rPr lang="zh-CN" altLang="zh-CN" i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－2)&gt;0</a:t>
            </a:r>
            <a:endParaRPr lang="zh-CN" altLang="zh-CN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551244" y="5447560"/>
            <a:ext cx="20605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因此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  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 baseline="30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－x&gt;x－2</a:t>
            </a:r>
            <a:endParaRPr lang="zh-CN" altLang="zh-CN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7551244" y="3102240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b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解</a:t>
            </a:r>
            <a:r>
              <a:rPr lang="zh-CN" altLang="zh-CN" b="1">
                <a:solidFill>
                  <a:schemeClr val="accent1"/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：</a:t>
            </a:r>
            <a:endParaRPr lang="zh-CN" altLang="zh-CN" b="1">
              <a:solidFill>
                <a:schemeClr val="accent1"/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551244" y="3627778"/>
            <a:ext cx="29450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(x</a:t>
            </a:r>
            <a:r>
              <a:rPr lang="zh-CN" altLang="zh-CN" baseline="300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－x)－(x－2)</a:t>
            </a:r>
            <a:r>
              <a:rPr lang="en-US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=</a:t>
            </a:r>
            <a:r>
              <a:rPr lang="en-US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 baseline="300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2x+2</a:t>
            </a:r>
            <a:endParaRPr lang="zh-CN" altLang="zh-CN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9178142" y="4082723"/>
            <a:ext cx="13388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=(x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1)2+1</a:t>
            </a:r>
            <a:endParaRPr lang="zh-CN" altLang="zh-CN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7551244" y="4537668"/>
            <a:ext cx="170110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因为</a:t>
            </a:r>
            <a:r>
              <a:rPr lang="en-US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 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(</a:t>
            </a:r>
            <a:r>
              <a:rPr lang="zh-CN" altLang="zh-CN" i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－1)</a:t>
            </a:r>
            <a:r>
              <a:rPr lang="zh-CN" altLang="zh-CN" baseline="300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≥0</a:t>
            </a:r>
            <a:endParaRPr lang="zh-CN" altLang="zh-CN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7551244" y="4992613"/>
            <a:ext cx="25971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所以</a:t>
            </a:r>
            <a:r>
              <a:rPr lang="en-US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 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(</a:t>
            </a:r>
            <a:r>
              <a:rPr lang="zh-CN" altLang="zh-CN" i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 baseline="3000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</a:t>
            </a:r>
            <a:r>
              <a:rPr lang="zh-CN" altLang="zh-CN" i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)－(</a:t>
            </a:r>
            <a:r>
              <a:rPr lang="zh-CN" altLang="zh-CN" i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zh-CN" altLang="zh-CN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－2)&gt;0</a:t>
            </a:r>
            <a:endParaRPr lang="zh-CN" altLang="zh-CN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724301" y="2394434"/>
            <a:ext cx="30618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比较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 baseline="30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－x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与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x－2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的大小</a:t>
            </a:r>
            <a:endParaRPr lang="zh-CN" altLang="zh-CN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24301" y="1929437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例题 </a:t>
            </a:r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7551244" y="2394434"/>
            <a:ext cx="30618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比较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 baseline="30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2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－x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与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x－2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 </a:t>
            </a:r>
            <a:r>
              <a:rPr lang="zh-CN" altLang="zh-CN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/>
                <a:sym typeface="Arial" panose="020b0604020202020204" pitchFamily="34" charset="0"/>
              </a:rPr>
              <a:t>的大小</a:t>
            </a:r>
            <a:endParaRPr lang="zh-CN" altLang="zh-CN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51244" y="1929437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例题 </a:t>
            </a:r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5991225" y="1843822"/>
            <a:ext cx="0" cy="407751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838325" y="2953857"/>
            <a:ext cx="281781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668943" y="2953857"/>
            <a:ext cx="281781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选择填空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22451" y="1852081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45425" y="187125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74031" y="25872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[    ]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48583" y="193590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938469" y="193590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548583" y="256397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938469" y="256397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722451" y="3285468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45425" y="330464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74031" y="402064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[    ]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48583" y="336929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938469" y="336929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548583" y="399736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938469" y="399736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722451" y="4691981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345425" y="471115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74031" y="54271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[    ]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48583" y="477580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938469" y="477580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6548583" y="540387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8938469" y="540387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1428750" y="3144357"/>
            <a:ext cx="935355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428750" y="4554057"/>
            <a:ext cx="935355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5189447" y="259649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189447" y="403694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189447" y="544834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914935" y="2541241"/>
            <a:ext cx="1078770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  <p:cxnSp>
        <p:nvCxnSpPr>
          <p:cNvPr id="32" name="直接连接符 31"/>
          <p:cNvCxnSpPr/>
          <p:nvPr/>
        </p:nvCxnSpPr>
        <p:spPr>
          <a:xfrm>
            <a:off x="3314527" y="4286065"/>
            <a:ext cx="1078770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选择填空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660185" y="1999872"/>
            <a:ext cx="9290730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</a:t>
            </a:r>
            <a:r>
              <a:rPr lang="zh-CN" altLang="en-US" u="sng">
                <a:solidFill>
                  <a:schemeClr val="accent1"/>
                </a:solidFill>
              </a:rPr>
              <a:t>      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更改。标题数字等都可以通过点击和重新输入进行更改。标题数字等都可以通过点击和重新输入进行更改。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83158" y="202993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60185" y="3366171"/>
            <a:ext cx="9290730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</a:t>
            </a:r>
            <a:r>
              <a:rPr lang="zh-CN" altLang="en-US" u="sng">
                <a:solidFill>
                  <a:schemeClr val="accent1"/>
                </a:solidFill>
              </a:rPr>
              <a:t>      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更改。标题数字等都可以通过点击和重新输入进行更改。标题数字等都可以通过点击和重新输入进行更改。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83158" y="339622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60185" y="4826339"/>
            <a:ext cx="9290730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</a:t>
            </a:r>
            <a:r>
              <a:rPr lang="zh-CN" altLang="en-US" u="sng">
                <a:solidFill>
                  <a:schemeClr val="accent1"/>
                </a:solidFill>
              </a:rPr>
              <a:t>      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更改。标题数字等都可以通过点击和重新输入进行更改。标题数字等都可以通过点击和重新输入进行更改。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83158" y="4856397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428750" y="3144357"/>
            <a:ext cx="935355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428750" y="4554057"/>
            <a:ext cx="935355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659219" y="20299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答案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59219" y="338534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答案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59219" y="48455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答案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/>
              <a:t>情景导入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/>
              <a:t>例题讲解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403940" cy="553581"/>
          </a:xfrm>
        </p:spPr>
        <p:txBody>
          <a:bodyPr/>
          <a:lstStyle/>
          <a:p>
            <a:r>
              <a:rPr lang="zh-CN" altLang="en-US"/>
              <a:t>判断题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51351" y="221025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25766" y="2210251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图形 5" descr="复选标记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765" y="2963335"/>
            <a:ext cx="729956" cy="729956"/>
          </a:xfrm>
          <a:prstGeom prst="rect">
            <a:avLst/>
          </a:prstGeom>
          <a:effectLst/>
        </p:spPr>
      </p:pic>
      <p:sp>
        <p:nvSpPr>
          <p:cNvPr id="7" name="文本框 6"/>
          <p:cNvSpPr txBox="1"/>
          <p:nvPr/>
        </p:nvSpPr>
        <p:spPr>
          <a:xfrm>
            <a:off x="6408275" y="4149200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82690" y="4149200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图形 8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282" y="4902284"/>
            <a:ext cx="729956" cy="729956"/>
          </a:xfrm>
          <a:prstGeom prst="rect">
            <a:avLst/>
          </a:prstGeom>
          <a:effectLst/>
        </p:spPr>
      </p:pic>
      <p:sp>
        <p:nvSpPr>
          <p:cNvPr id="10" name="文本框 9"/>
          <p:cNvSpPr txBox="1"/>
          <p:nvPr/>
        </p:nvSpPr>
        <p:spPr>
          <a:xfrm>
            <a:off x="6408275" y="221025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82690" y="2210251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图形 51"/>
          <p:cNvSpPr/>
          <p:nvPr/>
        </p:nvSpPr>
        <p:spPr>
          <a:xfrm>
            <a:off x="10438089" y="3040086"/>
            <a:ext cx="532260" cy="532260"/>
          </a:xfrm>
          <a:custGeom>
            <a:gdLst>
              <a:gd name="connsiteX0" fmla="*/ 538343 w 532259"/>
              <a:gd name="connsiteY0" fmla="*/ 64632 h 532259"/>
              <a:gd name="connsiteX1" fmla="*/ 473711 w 532259"/>
              <a:gd name="connsiteY1" fmla="*/ 0 h 532259"/>
              <a:gd name="connsiteX2" fmla="*/ 269171 w 532259"/>
              <a:gd name="connsiteY2" fmla="*/ 204540 h 532259"/>
              <a:gd name="connsiteX3" fmla="*/ 64632 w 532259"/>
              <a:gd name="connsiteY3" fmla="*/ 0 h 532259"/>
              <a:gd name="connsiteX4" fmla="*/ 0 w 532259"/>
              <a:gd name="connsiteY4" fmla="*/ 64632 h 532259"/>
              <a:gd name="connsiteX5" fmla="*/ 204540 w 532259"/>
              <a:gd name="connsiteY5" fmla="*/ 269171 h 532259"/>
              <a:gd name="connsiteX6" fmla="*/ 0 w 532259"/>
              <a:gd name="connsiteY6" fmla="*/ 473711 h 532259"/>
              <a:gd name="connsiteX7" fmla="*/ 64632 w 532259"/>
              <a:gd name="connsiteY7" fmla="*/ 538343 h 532259"/>
              <a:gd name="connsiteX8" fmla="*/ 269171 w 532259"/>
              <a:gd name="connsiteY8" fmla="*/ 333803 h 532259"/>
              <a:gd name="connsiteX9" fmla="*/ 473711 w 532259"/>
              <a:gd name="connsiteY9" fmla="*/ 538343 h 532259"/>
              <a:gd name="connsiteX10" fmla="*/ 538343 w 532259"/>
              <a:gd name="connsiteY10" fmla="*/ 473711 h 532259"/>
              <a:gd name="connsiteX11" fmla="*/ 333803 w 532259"/>
              <a:gd name="connsiteY11" fmla="*/ 269171 h 53225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32259" h="532259">
                <a:moveTo>
                  <a:pt x="538343" y="64632"/>
                </a:moveTo>
                <a:lnTo>
                  <a:pt x="473711" y="0"/>
                </a:lnTo>
                <a:lnTo>
                  <a:pt x="269171" y="204540"/>
                </a:lnTo>
                <a:lnTo>
                  <a:pt x="64632" y="0"/>
                </a:lnTo>
                <a:lnTo>
                  <a:pt x="0" y="64632"/>
                </a:lnTo>
                <a:lnTo>
                  <a:pt x="204540" y="269171"/>
                </a:lnTo>
                <a:lnTo>
                  <a:pt x="0" y="473711"/>
                </a:lnTo>
                <a:lnTo>
                  <a:pt x="64632" y="538343"/>
                </a:lnTo>
                <a:lnTo>
                  <a:pt x="269171" y="333803"/>
                </a:lnTo>
                <a:lnTo>
                  <a:pt x="473711" y="538343"/>
                </a:lnTo>
                <a:lnTo>
                  <a:pt x="538343" y="473711"/>
                </a:lnTo>
                <a:lnTo>
                  <a:pt x="333803" y="269171"/>
                </a:lnTo>
                <a:close/>
              </a:path>
            </a:pathLst>
          </a:custGeom>
          <a:solidFill>
            <a:schemeClr val="accent2"/>
          </a:solidFill>
          <a:ln w="7541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120721" y="414920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95136" y="4149201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图形 57" descr="复选标记"/>
          <p:cNvSpPr/>
          <p:nvPr/>
        </p:nvSpPr>
        <p:spPr>
          <a:xfrm>
            <a:off x="5074452" y="5023943"/>
            <a:ext cx="699541" cy="486637"/>
          </a:xfrm>
          <a:custGeom>
            <a:gdLst>
              <a:gd name="connsiteX0" fmla="*/ 640993 w 699541"/>
              <a:gd name="connsiteY0" fmla="*/ 0 h 486637"/>
              <a:gd name="connsiteX1" fmla="*/ 251683 w 699541"/>
              <a:gd name="connsiteY1" fmla="*/ 368019 h 486637"/>
              <a:gd name="connsiteX2" fmla="*/ 64632 w 699541"/>
              <a:gd name="connsiteY2" fmla="*/ 176406 h 486637"/>
              <a:gd name="connsiteX3" fmla="*/ 0 w 699541"/>
              <a:gd name="connsiteY3" fmla="*/ 237996 h 486637"/>
              <a:gd name="connsiteX4" fmla="*/ 248641 w 699541"/>
              <a:gd name="connsiteY4" fmla="*/ 493481 h 486637"/>
              <a:gd name="connsiteX5" fmla="*/ 314033 w 699541"/>
              <a:gd name="connsiteY5" fmla="*/ 432651 h 486637"/>
              <a:gd name="connsiteX6" fmla="*/ 702583 w 699541"/>
              <a:gd name="connsiteY6" fmla="*/ 63871 h 48663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9541" h="486637">
                <a:moveTo>
                  <a:pt x="640993" y="0"/>
                </a:moveTo>
                <a:lnTo>
                  <a:pt x="251683" y="368019"/>
                </a:lnTo>
                <a:lnTo>
                  <a:pt x="64632" y="176406"/>
                </a:lnTo>
                <a:lnTo>
                  <a:pt x="0" y="237996"/>
                </a:lnTo>
                <a:lnTo>
                  <a:pt x="248641" y="493481"/>
                </a:lnTo>
                <a:lnTo>
                  <a:pt x="314033" y="432651"/>
                </a:lnTo>
                <a:lnTo>
                  <a:pt x="702583" y="63871"/>
                </a:lnTo>
                <a:close/>
              </a:path>
            </a:pathLst>
          </a:custGeom>
          <a:solidFill>
            <a:schemeClr val="accent1"/>
          </a:solidFill>
          <a:ln w="7541" cap="flat">
            <a:noFill/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本课重点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归纳要点</a:t>
            </a:r>
            <a:endParaRPr lang="zh-CN" altLang="en-US"/>
          </a:p>
        </p:txBody>
      </p:sp>
      <mc:AlternateContent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1610142" y="3546374"/>
                <a:ext cx="170194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m:rPr>
                          <m:sty m:val="bi"/>
                        </m:rPr>
                        <a:rPr lang="zh-CN" altLang="en-US" sz="32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𝒚</m:t>
                      </m:r>
                      <m:r>
                        <m:rPr>
                          <m:sty m:val="bi"/>
                        </m:rPr>
                        <a:rPr lang="zh-CN" altLang="en-US" sz="3200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bi"/>
                        </m:rPr>
                        <a:rPr lang="zh-CN" altLang="en-US" sz="3200" b="1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begChr m:val="("/>
                          <m:sepChr m:val="|"/>
                          <m:endChr m:val=")"/>
                          <m:grow m:val="on"/>
                          <m:shp m:val="centered"/>
                          <m:ctrlPr>
                            <a:rPr lang="zh-CN" altLang="en-US" sz="32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bi"/>
                            </m:rPr>
                            <a:rPr lang="zh-CN" altLang="en-US" sz="32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</m:oMath>
                  </m:oMathPara>
                </a14:m>
                <a:endParaRPr lang="zh-CN" altLang="en-US" sz="3200" b="1" i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0142" y="3546374"/>
                <a:ext cx="1701940" cy="492443"/>
              </a:xfrm>
              <a:prstGeom prst="rect">
                <a:avLst/>
              </a:prstGeom>
              <a:blipFill rotWithShape="1">
                <a:blip r:embed="rId2"/>
                <a:stretch>
                  <a:fillRect l="-25" t="-108" r="-2877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4924161" y="2646551"/>
            <a:ext cx="5782094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标题数字等都可以通过点击和重新输入进行更改。标题数字等都可以通过点击和重新输入进行更改。标题数字等都可以通过点击和重新输入进行更改。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24161" y="4043233"/>
            <a:ext cx="5782093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标题数字等都可以通过点击和重新输入进行更改。标题数字等都可以通过点击和重新输入进行更改。标题数字等都可以通过点击和重新输入进行更改。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628094" y="268873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25043" y="409664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610142" y="3190562"/>
            <a:ext cx="2115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610142" y="4465972"/>
            <a:ext cx="2115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 flipV="1">
            <a:off x="4303876" y="2533139"/>
            <a:ext cx="0" cy="264720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>
          <a:xfrm>
            <a:off x="6441262" y="2928965"/>
            <a:ext cx="2185214" cy="590931"/>
          </a:xfrm>
        </p:spPr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/>
              <a:t>4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552972"/>
          </a:xfrm>
        </p:spPr>
        <p:txBody>
          <a:bodyPr/>
          <a:lstStyle/>
          <a:p>
            <a:r>
              <a:rPr lang="zh-CN" altLang="en-US"/>
              <a:t>认真思考</a:t>
            </a:r>
            <a:endParaRPr lang="zh-CN" altLang="en-US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877239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作业一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69725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作业二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77239" y="3328484"/>
            <a:ext cx="3355981" cy="1857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标题数字等都可以通过点击和重新输入进行更改。标题数字等都可以通过点击和重新输入进行更改。标题数字等都可以通过点击和重新输入进行更改。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069725" y="3328484"/>
            <a:ext cx="3355981" cy="1857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标题数字等都可以通过点击和重新输入进行更改。标题数字等都可以通过点击和重新输入进行更改。标题数字等都可以通过点击和重新输入进行更改。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968715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2852979" y="2916496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8112215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7996479" y="2916496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6096000" y="2533139"/>
            <a:ext cx="0" cy="2825939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552972"/>
          </a:xfrm>
        </p:spPr>
        <p:txBody>
          <a:bodyPr/>
          <a:lstStyle/>
          <a:p>
            <a:r>
              <a:rPr lang="zh-CN" altLang="en-US"/>
              <a:t>认真思考</a:t>
            </a:r>
            <a:endParaRPr lang="zh-CN" altLang="en-US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97485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作业一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23981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作业二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97485" y="3790413"/>
            <a:ext cx="2702793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23981" y="3790413"/>
            <a:ext cx="2702793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488961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2373225" y="3378425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666471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5550735" y="3378425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91722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作业三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91722" y="3790413"/>
            <a:ext cx="2702793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9134212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9018476" y="3378425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/>
              <a:t>谢谢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err="1"/>
              <a:t>文库</a:t>
            </a:r>
            <a:endParaRPr lang="en-US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5131634" y="1990751"/>
            <a:ext cx="1928733" cy="48013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第一单元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90977" cy="258532"/>
          </a:xfrm>
        </p:spPr>
        <p:txBody>
          <a:bodyPr/>
          <a:lstStyle/>
          <a:p>
            <a:r>
              <a:rPr lang="zh-CN" altLang="en-US"/>
              <a:t>数学素材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403940" cy="553581"/>
          </a:xfrm>
        </p:spPr>
        <p:txBody>
          <a:bodyPr/>
          <a:lstStyle/>
          <a:p>
            <a:r>
              <a:rPr lang="zh-CN" altLang="en-US"/>
              <a:t>素材页</a:t>
            </a:r>
            <a:endParaRPr lang="zh-CN" altLang="en-US"/>
          </a:p>
        </p:txBody>
      </p:sp>
      <mc:AlternateContent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3030156" y="2125734"/>
                <a:ext cx="873887" cy="274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altLang="zh-CN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156" y="2125734"/>
                <a:ext cx="873887" cy="274320"/>
              </a:xfrm>
              <a:prstGeom prst="rect">
                <a:avLst/>
              </a:prstGeom>
              <a:blipFill rotWithShape="1">
                <a:blip r:embed="rId2"/>
                <a:stretch>
                  <a:fillRect l="-65" t="-142" r="-937" b="-40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5" name="文本框 4"/>
              <p:cNvSpPr txBox="1"/>
              <p:nvPr/>
            </p:nvSpPr>
            <p:spPr>
              <a:xfrm>
                <a:off x="1291620" y="2125734"/>
                <a:ext cx="1333500" cy="274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pt-BR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altLang="zh-CN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pt-BR" altLang="zh-CN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altLang="zh-CN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pt-BR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altLang="zh-CN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pt-BR" altLang="zh-CN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pt-BR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altLang="zh-CN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pt-BR" altLang="zh-CN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1620" y="2125734"/>
                <a:ext cx="1333500" cy="274320"/>
              </a:xfrm>
              <a:prstGeom prst="rect">
                <a:avLst/>
              </a:prstGeom>
              <a:blipFill rotWithShape="1">
                <a:blip r:embed="rId3"/>
                <a:stretch>
                  <a:fillRect l="-2" t="-142" r="-236" b="-40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4309079" y="1893165"/>
                <a:ext cx="2090992" cy="5870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bar"/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9079" y="1893165"/>
                <a:ext cx="2090992" cy="587058"/>
              </a:xfrm>
              <a:prstGeom prst="rect">
                <a:avLst/>
              </a:prstGeom>
              <a:blipFill rotWithShape="1">
                <a:blip r:embed="rId4"/>
                <a:stretch>
                  <a:fillRect l="-29" t="-39" r="-96" b="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6400071" y="2753455"/>
                <a:ext cx="4297680" cy="5135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func>
                        <m:func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l-GR" altLang="zh-CN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  <m:r>
                        <a:rPr lang="el-GR" altLang="zh-CN" i="1" smtClean="0">
                          <a:latin typeface="Cambria Math" panose="02040503050406030204" pitchFamily="18" charset="0"/>
                        </a:rPr>
                        <m:t>±</m:t>
                      </m:r>
                      <m:func>
                        <m:func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l-GR" altLang="zh-CN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</m:func>
                      <m:r>
                        <a:rPr lang="el-GR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altLang="zh-CN" i="1" smtClean="0">
                          <a:latin typeface="Cambria Math" panose="02040503050406030204" pitchFamily="18" charset="0"/>
                        </a:rPr>
                        <m:t>2</m:t>
                      </m:r>
                      <m:func>
                        <m:func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f>
                            <m:fPr>
                              <m:type m:val="bar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e>
                      </m:func>
                      <m:func>
                        <m:func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f>
                            <m:fPr>
                              <m:type m:val="bar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∓</m:t>
                              </m:r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071" y="2753455"/>
                <a:ext cx="4297680" cy="513588"/>
              </a:xfrm>
              <a:prstGeom prst="rect">
                <a:avLst/>
              </a:prstGeom>
              <a:blipFill rotWithShape="1">
                <a:blip r:embed="rId5"/>
                <a:stretch>
                  <a:fillRect l="-13" t="-18" r="13" b="1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8" name="文本框 7"/>
              <p:cNvSpPr txBox="1"/>
              <p:nvPr/>
            </p:nvSpPr>
            <p:spPr>
              <a:xfrm>
                <a:off x="1291620" y="2753455"/>
                <a:ext cx="4388167" cy="5135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func>
                        <m:func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l-GR" altLang="zh-CN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  <m:r>
                        <a:rPr lang="el-GR" altLang="zh-CN" i="1" smtClean="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l-GR" altLang="zh-CN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</m:func>
                      <m:r>
                        <a:rPr lang="el-GR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altLang="zh-CN" i="1" smtClean="0">
                          <a:latin typeface="Cambria Math" panose="02040503050406030204" pitchFamily="18" charset="0"/>
                        </a:rPr>
                        <m:t>2</m:t>
                      </m:r>
                      <m:func>
                        <m:func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f>
                            <m:fPr>
                              <m:type m:val="bar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e>
                      </m:func>
                      <m:func>
                        <m:func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f>
                            <m:fPr>
                              <m:type m:val="bar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en-US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altLang="zh-CN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1620" y="2753455"/>
                <a:ext cx="4388167" cy="513588"/>
              </a:xfrm>
              <a:prstGeom prst="rect">
                <a:avLst/>
              </a:prstGeom>
              <a:blipFill rotWithShape="1">
                <a:blip r:embed="rId6"/>
                <a:stretch>
                  <a:fillRect l="-1" t="-18" r="8" b="1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9" name="文本框 8"/>
              <p:cNvSpPr txBox="1"/>
              <p:nvPr/>
            </p:nvSpPr>
            <p:spPr>
              <a:xfrm>
                <a:off x="6995160" y="1812139"/>
                <a:ext cx="2697480" cy="749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sSup>
                        <m:sSupPr>
                          <m:ctrlPr>
                            <a:rPr lang="pt-BR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pt-BR" altLang="zh-CN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pt-BR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grow m:val="off"/>
                          <m:subHide m:val="off"/>
                          <m:supHide m:val="off"/>
                          <m:ctrlPr>
                            <a:rPr lang="pt-BR" altLang="zh-CN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t-BR" altLang="zh-CN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pt-BR" altLang="zh-CN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pt-BR" altLang="zh-CN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pt-BR" altLang="zh-CN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begChr m:val="("/>
                              <m:sepChr m:val="|"/>
                              <m:endChr m:val=")"/>
                              <m:grow m:val="on"/>
                              <m:shp m:val="centered"/>
                              <m:ctrlP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pt-BR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t-BR" altLang="zh-CN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pt-BR" altLang="zh-CN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  <m:sSup>
                            <m:sSupPr>
                              <m:ctrlP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pt-BR" altLang="zh-CN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160" y="1812139"/>
                <a:ext cx="2697480" cy="749110"/>
              </a:xfrm>
              <a:prstGeom prst="rect">
                <a:avLst/>
              </a:prstGeom>
              <a:blipFill rotWithShape="1">
                <a:blip r:embed="rId7"/>
                <a:stretch>
                  <a:fillRect t="-65" b="-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3D 模型 12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1240" y="3996008"/>
            <a:ext cx="1169290" cy="1939403"/>
          </a:xfrm>
          <a:prstGeom prst="rect">
            <a:avLst/>
          </a:prstGeom>
        </p:spPr>
      </p:pic>
      <p:pic>
        <p:nvPicPr>
          <p:cNvPr id="14" name="3D 模型 13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22721" y="4048874"/>
            <a:ext cx="1695744" cy="1855403"/>
          </a:xfrm>
          <a:prstGeom prst="rect">
            <a:avLst/>
          </a:prstGeom>
        </p:spPr>
      </p:pic>
      <p:pic>
        <p:nvPicPr>
          <p:cNvPr id="15" name="3D 模型 14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3031" y="4048874"/>
            <a:ext cx="1975270" cy="1833673"/>
          </a:xfrm>
          <a:prstGeom prst="rect">
            <a:avLst/>
          </a:prstGeom>
        </p:spPr>
      </p:pic>
      <p:pic>
        <p:nvPicPr>
          <p:cNvPr id="16" name="3D 模型 15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045065" y="3743061"/>
            <a:ext cx="1447548" cy="2086305"/>
          </a:xfrm>
          <a:prstGeom prst="rect">
            <a:avLst/>
          </a:prstGeom>
        </p:spPr>
      </p:pic>
      <p:pic>
        <p:nvPicPr>
          <p:cNvPr id="17" name="3D 模型 16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79936" y="3809892"/>
            <a:ext cx="1389521" cy="200965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 spd="slow">
    <p:wipe/>
  </p:transition>
  <p:timing/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 spd="slow">
    <p:wipe/>
  </p:transition>
  <p:timing/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>
          <a:xfrm>
            <a:off x="6441262" y="2928965"/>
            <a:ext cx="2185214" cy="590931"/>
          </a:xfrm>
        </p:spPr>
        <p:txBody>
          <a:bodyPr/>
          <a:lstStyle/>
          <a:p>
            <a:r>
              <a:rPr lang="zh-CN" altLang="en-US"/>
              <a:t>情景导入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>
          <a:xfrm>
            <a:off x="5596984" y="2673608"/>
            <a:ext cx="655949" cy="1006429"/>
          </a:xfrm>
        </p:spPr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3365024" cy="553581"/>
          </a:xfrm>
        </p:spPr>
        <p:txBody>
          <a:bodyPr/>
          <a:lstStyle/>
          <a:p>
            <a:r>
              <a:rPr lang="zh-CN" altLang="en-US"/>
              <a:t>掌握牛顿三大定理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学习目标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839373" y="2116687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048548" y="4185429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7237824" y="4185429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000189" y="1968928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64154" y="3994738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487973" y="3994738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459404" y="3752850"/>
            <a:ext cx="953426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6096000" y="3994739"/>
            <a:ext cx="0" cy="163411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068238" y="2932386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437782" y="5023944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561601" y="5023944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3365024" cy="553581"/>
          </a:xfrm>
        </p:spPr>
        <p:txBody>
          <a:bodyPr/>
          <a:lstStyle/>
          <a:p>
            <a:r>
              <a:rPr lang="zh-CN" altLang="en-US"/>
              <a:t>掌握牛顿三大定理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学习目标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060474" y="2375693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877239" y="4468597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7066515" y="4468597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221290" y="2227934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92845" y="4277906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316664" y="4277906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288095" y="4036018"/>
            <a:ext cx="953426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6096000" y="1944766"/>
            <a:ext cx="0" cy="36840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7066515" y="2375693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227331" y="2227934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288095" y="3205655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300959" y="3205655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288095" y="5286703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300959" y="5286703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/>
              <a:t>情景导入</a:t>
            </a:r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2696755" cy="553581"/>
          </a:xfrm>
        </p:spPr>
        <p:txBody>
          <a:bodyPr/>
          <a:lstStyle/>
          <a:p>
            <a:r>
              <a:rPr lang="zh-CN" altLang="en-US"/>
              <a:t>生活中的几何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778649" y="2223940"/>
            <a:ext cx="2262158" cy="5250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pc="300">
                <a:solidFill>
                  <a:schemeClr val="tx2">
                    <a:lumMod val="75000"/>
                    <a:lumOff val="25000"/>
                  </a:schemeClr>
                </a:solidFill>
              </a:rPr>
              <a:t>生活中的情景</a:t>
            </a:r>
            <a:endParaRPr lang="zh-CN" altLang="en-US" sz="2400" spc="3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77767" y="2942425"/>
            <a:ext cx="5782094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标题数字等都可以通过点击和重新输入进行更改。标题数字等都可以通过点击和重新输入进行更改。标题数字等都可以通过点击和重新输入进行更改。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77767" y="4339107"/>
            <a:ext cx="5782093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标题数字等都可以通过点击和重新输入进行更改。标题数字等都可以通过点击和重新输入进行更改。标题数字等都可以通过点击和重新输入进行更改。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781700" y="298460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78649" y="439251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937" y="2314680"/>
            <a:ext cx="2483025" cy="139670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937" y="4165394"/>
            <a:ext cx="2483025" cy="1396702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1493937" y="3972872"/>
            <a:ext cx="24830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4434998" y="2223940"/>
            <a:ext cx="0" cy="333815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>
          <a:xfrm>
            <a:off x="6441262" y="2928965"/>
            <a:ext cx="2185214" cy="590931"/>
          </a:xfrm>
        </p:spPr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>
          <a:xfrm>
            <a:off x="5596984" y="2673608"/>
            <a:ext cx="655949" cy="1006429"/>
          </a:xfrm>
        </p:spPr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3762568" cy="553581"/>
          </a:xfrm>
        </p:spPr>
        <p:txBody>
          <a:bodyPr/>
          <a:lstStyle/>
          <a:p>
            <a:r>
              <a:rPr lang="zh-CN" altLang="en-US"/>
              <a:t>四种命题的相互关系</a:t>
            </a:r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1950495" y="2154390"/>
            <a:ext cx="1533525" cy="958153"/>
            <a:chOff x="2190081" y="2007318"/>
            <a:chExt cx="1533525" cy="958153"/>
          </a:xfrm>
        </p:grpSpPr>
        <p:grpSp>
          <p:nvGrpSpPr>
            <p:cNvPr id="43" name="组合 42"/>
            <p:cNvGrpSpPr/>
            <p:nvPr/>
          </p:nvGrpSpPr>
          <p:grpSpPr>
            <a:xfrm>
              <a:off x="2190081" y="2007318"/>
              <a:ext cx="1533525" cy="958153"/>
              <a:chOff x="2190081" y="2007318"/>
              <a:chExt cx="1533525" cy="958153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2190081" y="2133600"/>
                <a:ext cx="1533523" cy="72527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>
                <a:off x="2190082" y="2007318"/>
                <a:ext cx="1533524" cy="958153"/>
              </a:xfrm>
              <a:prstGeom prst="roundRect">
                <a:avLst>
                  <a:gd name="adj" fmla="val 12442"/>
                </a:avLst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2356325" y="2122338"/>
              <a:ext cx="117532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原命题</a:t>
              </a:r>
              <a:endParaRPr lang="en-US" altLang="zh-C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若</a:t>
              </a:r>
              <a:r>
                <a:rPr lang="en-US" altLang="zh-CN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</a:t>
              </a:r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则</a:t>
              </a:r>
              <a:r>
                <a:rPr lang="en-US" altLang="zh-CN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</a:t>
              </a:r>
              <a:endPara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344476" y="3704476"/>
            <a:ext cx="64633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互否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161100" y="3748121"/>
            <a:ext cx="646331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</a:rPr>
              <a:t>互否</a:t>
            </a:r>
            <a:endParaRPr lang="zh-CN" altLang="en-US" b="1">
              <a:solidFill>
                <a:schemeClr val="bg1"/>
              </a:solidFill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 flipH="1" flipV="1">
            <a:off x="2658759" y="3429000"/>
            <a:ext cx="0" cy="937424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 flipV="1">
            <a:off x="9474741" y="3453771"/>
            <a:ext cx="0" cy="937424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4019550" y="5240255"/>
            <a:ext cx="4105275" cy="0"/>
          </a:xfrm>
          <a:prstGeom prst="straightConnector1">
            <a:avLst/>
          </a:prstGeom>
          <a:ln w="127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5770119" y="5320502"/>
            <a:ext cx="646331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互逆</a:t>
            </a:r>
            <a:endParaRPr lang="zh-CN" altLang="en-US"/>
          </a:p>
        </p:txBody>
      </p:sp>
      <p:cxnSp>
        <p:nvCxnSpPr>
          <p:cNvPr id="24" name="直接箭头连接符 23"/>
          <p:cNvCxnSpPr/>
          <p:nvPr/>
        </p:nvCxnSpPr>
        <p:spPr>
          <a:xfrm flipH="1">
            <a:off x="4019550" y="2605130"/>
            <a:ext cx="4105275" cy="0"/>
          </a:xfrm>
          <a:prstGeom prst="straightConnector1">
            <a:avLst/>
          </a:prstGeom>
          <a:ln w="127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4037255" y="3191743"/>
            <a:ext cx="4077397" cy="1666007"/>
          </a:xfrm>
          <a:prstGeom prst="straightConnector1">
            <a:avLst/>
          </a:prstGeom>
          <a:ln w="127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4019550" y="3191743"/>
            <a:ext cx="4095102" cy="1732682"/>
          </a:xfrm>
          <a:prstGeom prst="straightConnector1">
            <a:avLst/>
          </a:prstGeom>
          <a:ln w="127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772832" y="2127158"/>
            <a:ext cx="646331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</a:rPr>
              <a:t>互逆</a:t>
            </a:r>
            <a:endParaRPr lang="zh-CN" altLang="en-US" b="1">
              <a:solidFill>
                <a:schemeClr val="bg1"/>
              </a:solidFill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8707980" y="2154390"/>
            <a:ext cx="1533525" cy="958153"/>
            <a:chOff x="8707980" y="2007318"/>
            <a:chExt cx="1533525" cy="958153"/>
          </a:xfrm>
        </p:grpSpPr>
        <p:grpSp>
          <p:nvGrpSpPr>
            <p:cNvPr id="44" name="组合 43"/>
            <p:cNvGrpSpPr/>
            <p:nvPr/>
          </p:nvGrpSpPr>
          <p:grpSpPr>
            <a:xfrm>
              <a:off x="8707980" y="2007318"/>
              <a:ext cx="1533525" cy="958153"/>
              <a:chOff x="2190081" y="2007318"/>
              <a:chExt cx="1533525" cy="958153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2190081" y="2133600"/>
                <a:ext cx="1533523" cy="72527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: 圆角 45"/>
              <p:cNvSpPr/>
              <p:nvPr/>
            </p:nvSpPr>
            <p:spPr>
              <a:xfrm>
                <a:off x="2190082" y="2007318"/>
                <a:ext cx="1533524" cy="958153"/>
              </a:xfrm>
              <a:prstGeom prst="roundRect">
                <a:avLst>
                  <a:gd name="adj" fmla="val 12442"/>
                </a:avLst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8887080" y="2117062"/>
              <a:ext cx="117532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逆命题</a:t>
              </a:r>
              <a:endParaRPr lang="en-US" altLang="zh-C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>
                <a:lnSpc>
                  <a:spcPct val="100000"/>
                </a:lnSpc>
              </a:pPr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若</a:t>
              </a:r>
              <a:r>
                <a:rPr lang="en-US" altLang="zh-CN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</a:t>
              </a:r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则</a:t>
              </a:r>
              <a:r>
                <a:rPr lang="en-US" altLang="zh-CN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</a:t>
              </a:r>
              <a:endPara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960460" y="4634163"/>
            <a:ext cx="1538051" cy="958153"/>
            <a:chOff x="2190081" y="4357072"/>
            <a:chExt cx="1538051" cy="958153"/>
          </a:xfrm>
        </p:grpSpPr>
        <p:grpSp>
          <p:nvGrpSpPr>
            <p:cNvPr id="48" name="组合 47"/>
            <p:cNvGrpSpPr/>
            <p:nvPr/>
          </p:nvGrpSpPr>
          <p:grpSpPr>
            <a:xfrm>
              <a:off x="2190081" y="4357072"/>
              <a:ext cx="1533525" cy="958153"/>
              <a:chOff x="2190081" y="2007318"/>
              <a:chExt cx="1533525" cy="958153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2190081" y="2133600"/>
                <a:ext cx="1533523" cy="72527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: 圆角 49"/>
              <p:cNvSpPr/>
              <p:nvPr/>
            </p:nvSpPr>
            <p:spPr>
              <a:xfrm>
                <a:off x="2190082" y="2007318"/>
                <a:ext cx="1533524" cy="958153"/>
              </a:xfrm>
              <a:prstGeom prst="roundRect">
                <a:avLst>
                  <a:gd name="adj" fmla="val 12442"/>
                </a:avLst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2193738" y="4469968"/>
              <a:ext cx="153439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否命题</a:t>
              </a:r>
              <a:endParaRPr lang="en-US" altLang="zh-C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>
                <a:lnSpc>
                  <a:spcPct val="100000"/>
                </a:lnSpc>
              </a:pPr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若¬</a:t>
              </a:r>
              <a:r>
                <a:rPr lang="en-US" altLang="zh-CN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</a:t>
              </a:r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则¬</a:t>
              </a:r>
              <a:r>
                <a:rPr lang="en-US" altLang="zh-CN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</a:t>
              </a:r>
              <a:endPara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707544" y="4634162"/>
            <a:ext cx="1534394" cy="958153"/>
            <a:chOff x="8707544" y="4357072"/>
            <a:chExt cx="1534394" cy="958153"/>
          </a:xfrm>
        </p:grpSpPr>
        <p:grpSp>
          <p:nvGrpSpPr>
            <p:cNvPr id="52" name="组合 51"/>
            <p:cNvGrpSpPr/>
            <p:nvPr/>
          </p:nvGrpSpPr>
          <p:grpSpPr>
            <a:xfrm>
              <a:off x="8707980" y="4357072"/>
              <a:ext cx="1533525" cy="958153"/>
              <a:chOff x="2190081" y="2007318"/>
              <a:chExt cx="1533525" cy="958153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2190081" y="2133600"/>
                <a:ext cx="1533523" cy="72527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: 圆角 53"/>
              <p:cNvSpPr/>
              <p:nvPr/>
            </p:nvSpPr>
            <p:spPr>
              <a:xfrm>
                <a:off x="2190082" y="2007318"/>
                <a:ext cx="1533524" cy="958153"/>
              </a:xfrm>
              <a:prstGeom prst="roundRect">
                <a:avLst>
                  <a:gd name="adj" fmla="val 12442"/>
                </a:avLst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8707544" y="4466816"/>
              <a:ext cx="153439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逆否命题</a:t>
              </a:r>
              <a:endParaRPr lang="en-US" altLang="zh-CN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>
                <a:lnSpc>
                  <a:spcPct val="100000"/>
                </a:lnSpc>
              </a:pPr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若¬</a:t>
              </a:r>
              <a:r>
                <a:rPr lang="en-US" altLang="zh-CN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</a:t>
              </a:r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则¬</a:t>
              </a:r>
              <a:r>
                <a:rPr lang="en-US" altLang="zh-CN" sz="2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</a:t>
              </a:r>
              <a:endPara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548811" y="3870092"/>
            <a:ext cx="1107996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</a:rPr>
              <a:t>互为逆否</a:t>
            </a:r>
            <a:endParaRPr lang="zh-CN" alt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3" name="矩形 102"/>
          <p:cNvSpPr/>
          <p:nvPr/>
        </p:nvSpPr>
        <p:spPr>
          <a:xfrm>
            <a:off x="6705600" y="1986091"/>
            <a:ext cx="3402406" cy="9717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矩形 101"/>
          <p:cNvSpPr/>
          <p:nvPr/>
        </p:nvSpPr>
        <p:spPr>
          <a:xfrm>
            <a:off x="1447800" y="1986091"/>
            <a:ext cx="3411604" cy="9717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: 圆角 93"/>
          <p:cNvSpPr/>
          <p:nvPr/>
        </p:nvSpPr>
        <p:spPr>
          <a:xfrm>
            <a:off x="6544665" y="1970020"/>
            <a:ext cx="3743326" cy="987807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: 圆角 91"/>
          <p:cNvSpPr/>
          <p:nvPr/>
        </p:nvSpPr>
        <p:spPr>
          <a:xfrm>
            <a:off x="1314450" y="1970020"/>
            <a:ext cx="3743326" cy="987807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3502882" cy="553581"/>
          </a:xfrm>
        </p:spPr>
        <p:txBody>
          <a:bodyPr/>
          <a:lstStyle/>
          <a:p>
            <a:r>
              <a:rPr lang="zh-CN" altLang="en-US"/>
              <a:t>双曲线的标准方程 </a:t>
            </a:r>
            <a:endParaRPr lang="zh-CN" altLang="en-US"/>
          </a:p>
        </p:txBody>
      </p:sp>
      <p:grpSp>
        <p:nvGrpSpPr>
          <p:cNvPr id="93" name="组合 92"/>
          <p:cNvGrpSpPr/>
          <p:nvPr/>
        </p:nvGrpSpPr>
        <p:grpSpPr>
          <a:xfrm>
            <a:off x="1003955" y="3420928"/>
            <a:ext cx="3931508" cy="2545221"/>
            <a:chOff x="1126268" y="3641266"/>
            <a:chExt cx="3931508" cy="2545221"/>
          </a:xfrm>
        </p:grpSpPr>
        <p:grpSp>
          <p:nvGrpSpPr>
            <p:cNvPr id="11" name="Group 8"/>
            <p:cNvGrpSpPr/>
            <p:nvPr/>
          </p:nvGrpSpPr>
          <p:grpSpPr>
            <a:xfrm>
              <a:off x="1908133" y="3641266"/>
              <a:ext cx="2567402" cy="2545221"/>
              <a:chOff x="340" y="2213"/>
              <a:chExt cx="1852" cy="1836"/>
            </a:xfrm>
          </p:grpSpPr>
          <p:sp>
            <p:nvSpPr>
              <p:cNvPr id="24" name="Line 9"/>
              <p:cNvSpPr>
                <a:spLocks noChangeShapeType="1"/>
              </p:cNvSpPr>
              <p:nvPr/>
            </p:nvSpPr>
            <p:spPr bwMode="auto">
              <a:xfrm>
                <a:off x="340" y="3250"/>
                <a:ext cx="181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25" name="Group 10"/>
              <p:cNvGrpSpPr/>
              <p:nvPr/>
            </p:nvGrpSpPr>
            <p:grpSpPr>
              <a:xfrm>
                <a:off x="966" y="2213"/>
                <a:ext cx="1226" cy="1836"/>
                <a:chOff x="966" y="2213"/>
                <a:chExt cx="1226" cy="1836"/>
              </a:xfrm>
            </p:grpSpPr>
            <p:sp>
              <p:nvSpPr>
                <p:cNvPr id="26" name="Line 11"/>
                <p:cNvSpPr>
                  <a:spLocks noChangeShapeType="1"/>
                </p:cNvSpPr>
                <p:nvPr/>
              </p:nvSpPr>
              <p:spPr bwMode="auto">
                <a:xfrm flipH="1" flipV="1">
                  <a:off x="1176" y="2325"/>
                  <a:ext cx="0" cy="172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7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158" y="3217"/>
                  <a:ext cx="249" cy="24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16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O</a:t>
                  </a:r>
                  <a:endParaRPr lang="en-US" altLang="zh-CN" sz="1600" b="1" baseline="-250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966" y="2213"/>
                  <a:ext cx="215" cy="24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16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y</a:t>
                  </a:r>
                  <a:endParaRPr lang="en-US" altLang="zh-CN" sz="1600" b="1" baseline="-250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9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977" y="3217"/>
                  <a:ext cx="215" cy="24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16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x</a:t>
                  </a:r>
                  <a:endParaRPr lang="en-US" altLang="zh-CN" sz="1600" b="1" baseline="-250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 flipV="1">
              <a:off x="2322633" y="4224892"/>
              <a:ext cx="1572049" cy="8179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 flipH="1">
              <a:off x="3830913" y="4224892"/>
              <a:ext cx="63769" cy="7541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5" name="Group 18"/>
            <p:cNvGrpSpPr/>
            <p:nvPr/>
          </p:nvGrpSpPr>
          <p:grpSpPr>
            <a:xfrm>
              <a:off x="1126268" y="4014177"/>
              <a:ext cx="1509666" cy="2098837"/>
              <a:chOff x="2880" y="2478"/>
              <a:chExt cx="1089" cy="1514"/>
            </a:xfrm>
          </p:grpSpPr>
          <p:sp>
            <p:nvSpPr>
              <p:cNvPr id="22" name="Arc 19"/>
              <p:cNvSpPr/>
              <p:nvPr/>
            </p:nvSpPr>
            <p:spPr bwMode="auto">
              <a:xfrm>
                <a:off x="2880" y="2478"/>
                <a:ext cx="1089" cy="759"/>
              </a:xfrm>
              <a:custGeom>
                <a:gdLst>
                  <a:gd name="G0" fmla="+- 0 0 0"/>
                  <a:gd name="G1" fmla="+- 18063 0 0"/>
                  <a:gd name="G2" fmla="+- 21600 0 0"/>
                  <a:gd name="T0" fmla="*/ 11844 w 21600"/>
                  <a:gd name="T1" fmla="*/ 0 h 18063"/>
                  <a:gd name="T2" fmla="*/ 21600 w 21600"/>
                  <a:gd name="T3" fmla="*/ 18063 h 18063"/>
                  <a:gd name="T4" fmla="*/ 0 w 21600"/>
                  <a:gd name="T5" fmla="*/ 18063 h 1806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8063" fill="none" extrusionOk="0">
                    <a:moveTo>
                      <a:pt x="11844" y="-1"/>
                    </a:moveTo>
                    <a:cubicBezTo>
                      <a:pt x="17932" y="3991"/>
                      <a:pt x="21600" y="10782"/>
                      <a:pt x="21600" y="18063"/>
                    </a:cubicBezTo>
                  </a:path>
                  <a:path w="21600" h="18063" stroke="0" extrusionOk="0">
                    <a:moveTo>
                      <a:pt x="11844" y="-1"/>
                    </a:moveTo>
                    <a:cubicBezTo>
                      <a:pt x="17932" y="3991"/>
                      <a:pt x="21600" y="10782"/>
                      <a:pt x="21600" y="18063"/>
                    </a:cubicBezTo>
                    <a:lnTo>
                      <a:pt x="0" y="18063"/>
                    </a:lnTo>
                    <a:close/>
                  </a:path>
                </a:pathLst>
              </a:custGeom>
              <a:noFill/>
              <a:ln w="19050">
                <a:solidFill>
                  <a:schemeClr val="accent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Arc 20"/>
              <p:cNvSpPr/>
              <p:nvPr/>
            </p:nvSpPr>
            <p:spPr bwMode="auto">
              <a:xfrm flipV="1">
                <a:off x="2880" y="3237"/>
                <a:ext cx="1089" cy="755"/>
              </a:xfrm>
              <a:custGeom>
                <a:gdLst>
                  <a:gd name="G0" fmla="+- 0 0 0"/>
                  <a:gd name="G1" fmla="+- 17974 0 0"/>
                  <a:gd name="G2" fmla="+- 21600 0 0"/>
                  <a:gd name="T0" fmla="*/ 11979 w 21600"/>
                  <a:gd name="T1" fmla="*/ 0 h 17974"/>
                  <a:gd name="T2" fmla="*/ 21600 w 21600"/>
                  <a:gd name="T3" fmla="*/ 17974 h 17974"/>
                  <a:gd name="T4" fmla="*/ 0 w 21600"/>
                  <a:gd name="T5" fmla="*/ 17974 h 1797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7974" fill="none" extrusionOk="0">
                    <a:moveTo>
                      <a:pt x="11978" y="0"/>
                    </a:moveTo>
                    <a:cubicBezTo>
                      <a:pt x="17989" y="4005"/>
                      <a:pt x="21600" y="10750"/>
                      <a:pt x="21600" y="17974"/>
                    </a:cubicBezTo>
                  </a:path>
                  <a:path w="21600" h="17974" stroke="0" extrusionOk="0">
                    <a:moveTo>
                      <a:pt x="11978" y="0"/>
                    </a:moveTo>
                    <a:cubicBezTo>
                      <a:pt x="17989" y="4005"/>
                      <a:pt x="21600" y="10750"/>
                      <a:pt x="21600" y="17974"/>
                    </a:cubicBezTo>
                    <a:lnTo>
                      <a:pt x="0" y="17974"/>
                    </a:lnTo>
                    <a:close/>
                  </a:path>
                </a:pathLst>
              </a:custGeom>
              <a:noFill/>
              <a:ln w="19050">
                <a:solidFill>
                  <a:schemeClr val="accent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6" name="Oval 21"/>
            <p:cNvSpPr>
              <a:spLocks noChangeArrowheads="1"/>
            </p:cNvSpPr>
            <p:nvPr/>
          </p:nvSpPr>
          <p:spPr bwMode="auto">
            <a:xfrm>
              <a:off x="2258864" y="5015075"/>
              <a:ext cx="123379" cy="12337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7" name="Group 22"/>
            <p:cNvGrpSpPr/>
            <p:nvPr/>
          </p:nvGrpSpPr>
          <p:grpSpPr>
            <a:xfrm flipH="1">
              <a:off x="3548110" y="4014177"/>
              <a:ext cx="1509666" cy="2098837"/>
              <a:chOff x="2880" y="2478"/>
              <a:chExt cx="1089" cy="1514"/>
            </a:xfrm>
          </p:grpSpPr>
          <p:sp>
            <p:nvSpPr>
              <p:cNvPr id="20" name="Arc 23"/>
              <p:cNvSpPr/>
              <p:nvPr/>
            </p:nvSpPr>
            <p:spPr bwMode="auto">
              <a:xfrm>
                <a:off x="2880" y="2478"/>
                <a:ext cx="1089" cy="759"/>
              </a:xfrm>
              <a:custGeom>
                <a:gdLst>
                  <a:gd name="G0" fmla="+- 0 0 0"/>
                  <a:gd name="G1" fmla="+- 18063 0 0"/>
                  <a:gd name="G2" fmla="+- 21600 0 0"/>
                  <a:gd name="T0" fmla="*/ 11844 w 21600"/>
                  <a:gd name="T1" fmla="*/ 0 h 18063"/>
                  <a:gd name="T2" fmla="*/ 21600 w 21600"/>
                  <a:gd name="T3" fmla="*/ 18063 h 18063"/>
                  <a:gd name="T4" fmla="*/ 0 w 21600"/>
                  <a:gd name="T5" fmla="*/ 18063 h 1806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8063" fill="none" extrusionOk="0">
                    <a:moveTo>
                      <a:pt x="11844" y="-1"/>
                    </a:moveTo>
                    <a:cubicBezTo>
                      <a:pt x="17932" y="3991"/>
                      <a:pt x="21600" y="10782"/>
                      <a:pt x="21600" y="18063"/>
                    </a:cubicBezTo>
                  </a:path>
                  <a:path w="21600" h="18063" stroke="0" extrusionOk="0">
                    <a:moveTo>
                      <a:pt x="11844" y="-1"/>
                    </a:moveTo>
                    <a:cubicBezTo>
                      <a:pt x="17932" y="3991"/>
                      <a:pt x="21600" y="10782"/>
                      <a:pt x="21600" y="18063"/>
                    </a:cubicBezTo>
                    <a:lnTo>
                      <a:pt x="0" y="18063"/>
                    </a:lnTo>
                    <a:close/>
                  </a:path>
                </a:pathLst>
              </a:custGeom>
              <a:noFill/>
              <a:ln w="19050">
                <a:solidFill>
                  <a:schemeClr val="accent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" name="Arc 24"/>
              <p:cNvSpPr/>
              <p:nvPr/>
            </p:nvSpPr>
            <p:spPr bwMode="auto">
              <a:xfrm flipV="1">
                <a:off x="2880" y="3237"/>
                <a:ext cx="1089" cy="755"/>
              </a:xfrm>
              <a:custGeom>
                <a:gdLst>
                  <a:gd name="G0" fmla="+- 0 0 0"/>
                  <a:gd name="G1" fmla="+- 17974 0 0"/>
                  <a:gd name="G2" fmla="+- 21600 0 0"/>
                  <a:gd name="T0" fmla="*/ 11979 w 21600"/>
                  <a:gd name="T1" fmla="*/ 0 h 17974"/>
                  <a:gd name="T2" fmla="*/ 21600 w 21600"/>
                  <a:gd name="T3" fmla="*/ 17974 h 17974"/>
                  <a:gd name="T4" fmla="*/ 0 w 21600"/>
                  <a:gd name="T5" fmla="*/ 17974 h 1797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7974" fill="none" extrusionOk="0">
                    <a:moveTo>
                      <a:pt x="11978" y="0"/>
                    </a:moveTo>
                    <a:cubicBezTo>
                      <a:pt x="17989" y="4005"/>
                      <a:pt x="21600" y="10750"/>
                      <a:pt x="21600" y="17974"/>
                    </a:cubicBezTo>
                  </a:path>
                  <a:path w="21600" h="17974" stroke="0" extrusionOk="0">
                    <a:moveTo>
                      <a:pt x="11978" y="0"/>
                    </a:moveTo>
                    <a:cubicBezTo>
                      <a:pt x="17989" y="4005"/>
                      <a:pt x="21600" y="10750"/>
                      <a:pt x="21600" y="17974"/>
                    </a:cubicBezTo>
                    <a:lnTo>
                      <a:pt x="0" y="17974"/>
                    </a:lnTo>
                    <a:close/>
                  </a:path>
                </a:pathLst>
              </a:custGeom>
              <a:noFill/>
              <a:ln w="19050">
                <a:solidFill>
                  <a:schemeClr val="accent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3769916" y="5019234"/>
              <a:ext cx="123379" cy="12337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 Box 26"/>
            <p:cNvSpPr txBox="1">
              <a:spLocks noChangeArrowheads="1"/>
            </p:cNvSpPr>
            <p:nvPr/>
          </p:nvSpPr>
          <p:spPr bwMode="auto">
            <a:xfrm>
              <a:off x="2161824" y="5096866"/>
              <a:ext cx="385388" cy="338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</a:t>
              </a:r>
              <a:r>
                <a:rPr lang="en-US" altLang="zh-CN" sz="1600" b="1" baseline="-25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  <a:endParaRPr lang="en-US" altLang="zh-CN" sz="1600" b="1" baseline="-25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Text Box 27"/>
            <p:cNvSpPr txBox="1">
              <a:spLocks noChangeArrowheads="1"/>
            </p:cNvSpPr>
            <p:nvPr/>
          </p:nvSpPr>
          <p:spPr bwMode="auto">
            <a:xfrm>
              <a:off x="3713078" y="5091321"/>
              <a:ext cx="421431" cy="338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zh-CN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</a:t>
              </a:r>
              <a:r>
                <a:rPr lang="en-US" altLang="zh-CN" sz="1600" b="1" baseline="-25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</a:t>
              </a:r>
              <a:endParaRPr lang="en-US" altLang="zh-CN" sz="1600" b="1" baseline="-25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Text Box 28"/>
            <p:cNvSpPr txBox="1">
              <a:spLocks noChangeArrowheads="1"/>
            </p:cNvSpPr>
            <p:nvPr/>
          </p:nvSpPr>
          <p:spPr bwMode="auto">
            <a:xfrm>
              <a:off x="3640991" y="3878321"/>
              <a:ext cx="356276" cy="338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</a:t>
              </a:r>
              <a:endParaRPr lang="en-US" altLang="zh-CN" sz="1600" b="1" baseline="-25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Text Box 29"/>
          <p:cNvSpPr txBox="1">
            <a:spLocks noChangeArrowheads="1"/>
          </p:cNvSpPr>
          <p:nvPr/>
        </p:nvSpPr>
        <p:spPr bwMode="auto">
          <a:xfrm>
            <a:off x="1318264" y="3008036"/>
            <a:ext cx="3662475" cy="41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它所表示的双曲线的焦点在 </a:t>
            </a:r>
            <a:r>
              <a:rPr lang="en-US" altLang="zh-CN" b="1">
                <a:solidFill>
                  <a:schemeClr val="accent1"/>
                </a:solidFill>
                <a:latin typeface="Times New Roman" panose="02020603050405020304" pitchFamily="18" charset="0"/>
              </a:rPr>
              <a:t>x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轴上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519113" y="3028950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zh-CN" altLang="zh-CN" sz="1600"/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 rot="16200000" flipV="1">
            <a:off x="7966075" y="5245100"/>
            <a:ext cx="428625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>
            <a:spAutoFit/>
          </a:bodyPr>
          <a:lstStyle/>
          <a:p>
            <a:pPr algn="ctr"/>
            <a:endParaRPr lang="zh-CN" altLang="zh-CN" sz="2400" b="1" baseline="-25000"/>
          </a:p>
        </p:txBody>
      </p:sp>
      <p:sp>
        <p:nvSpPr>
          <p:cNvPr id="33" name="Text Box 33"/>
          <p:cNvSpPr txBox="1">
            <a:spLocks noChangeArrowheads="1"/>
          </p:cNvSpPr>
          <p:nvPr/>
        </p:nvSpPr>
        <p:spPr bwMode="auto">
          <a:xfrm>
            <a:off x="6580849" y="3006607"/>
            <a:ext cx="3635932" cy="41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它所表示的双曲线的焦点在 </a:t>
            </a:r>
            <a:r>
              <a:rPr lang="en-US" altLang="zh-CN" b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y</a:t>
            </a:r>
            <a:r>
              <a:rPr lang="en-US" altLang="zh-CN" b="1">
                <a:solidFill>
                  <a:schemeClr val="accent1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轴上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</a:endParaRPr>
          </a:p>
        </p:txBody>
      </p:sp>
      <p:grpSp>
        <p:nvGrpSpPr>
          <p:cNvPr id="34" name="Group 34"/>
          <p:cNvGrpSpPr/>
          <p:nvPr/>
        </p:nvGrpSpPr>
        <p:grpSpPr>
          <a:xfrm>
            <a:off x="7150551" y="3012590"/>
            <a:ext cx="2608822" cy="3687672"/>
            <a:chOff x="3424" y="1706"/>
            <a:chExt cx="1862" cy="2836"/>
          </a:xfrm>
        </p:grpSpPr>
        <p:grpSp>
          <p:nvGrpSpPr>
            <p:cNvPr id="35" name="Group 35"/>
            <p:cNvGrpSpPr/>
            <p:nvPr/>
          </p:nvGrpSpPr>
          <p:grpSpPr>
            <a:xfrm rot="16200000" flipV="1">
              <a:off x="3771" y="3241"/>
              <a:ext cx="1089" cy="1514"/>
              <a:chOff x="2880" y="2478"/>
              <a:chExt cx="1089" cy="1514"/>
            </a:xfrm>
          </p:grpSpPr>
          <p:sp>
            <p:nvSpPr>
              <p:cNvPr id="52" name="Arc 36"/>
              <p:cNvSpPr/>
              <p:nvPr/>
            </p:nvSpPr>
            <p:spPr bwMode="auto">
              <a:xfrm>
                <a:off x="2880" y="2478"/>
                <a:ext cx="1089" cy="759"/>
              </a:xfrm>
              <a:custGeom>
                <a:gdLst>
                  <a:gd name="G0" fmla="+- 0 0 0"/>
                  <a:gd name="G1" fmla="+- 18063 0 0"/>
                  <a:gd name="G2" fmla="+- 21600 0 0"/>
                  <a:gd name="T0" fmla="*/ 11844 w 21600"/>
                  <a:gd name="T1" fmla="*/ 0 h 18063"/>
                  <a:gd name="T2" fmla="*/ 21600 w 21600"/>
                  <a:gd name="T3" fmla="*/ 18063 h 18063"/>
                  <a:gd name="T4" fmla="*/ 0 w 21600"/>
                  <a:gd name="T5" fmla="*/ 18063 h 1806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8063" fill="none" extrusionOk="0">
                    <a:moveTo>
                      <a:pt x="11844" y="-1"/>
                    </a:moveTo>
                    <a:cubicBezTo>
                      <a:pt x="17932" y="3991"/>
                      <a:pt x="21600" y="10782"/>
                      <a:pt x="21600" y="18063"/>
                    </a:cubicBezTo>
                  </a:path>
                  <a:path w="21600" h="18063" stroke="0" extrusionOk="0">
                    <a:moveTo>
                      <a:pt x="11844" y="-1"/>
                    </a:moveTo>
                    <a:cubicBezTo>
                      <a:pt x="17932" y="3991"/>
                      <a:pt x="21600" y="10782"/>
                      <a:pt x="21600" y="18063"/>
                    </a:cubicBezTo>
                    <a:lnTo>
                      <a:pt x="0" y="18063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3" name="Arc 37"/>
              <p:cNvSpPr/>
              <p:nvPr/>
            </p:nvSpPr>
            <p:spPr bwMode="auto">
              <a:xfrm flipV="1">
                <a:off x="2880" y="3237"/>
                <a:ext cx="1089" cy="755"/>
              </a:xfrm>
              <a:custGeom>
                <a:gdLst>
                  <a:gd name="G0" fmla="+- 0 0 0"/>
                  <a:gd name="G1" fmla="+- 17974 0 0"/>
                  <a:gd name="G2" fmla="+- 21600 0 0"/>
                  <a:gd name="T0" fmla="*/ 11979 w 21600"/>
                  <a:gd name="T1" fmla="*/ 0 h 17974"/>
                  <a:gd name="T2" fmla="*/ 21600 w 21600"/>
                  <a:gd name="T3" fmla="*/ 17974 h 17974"/>
                  <a:gd name="T4" fmla="*/ 0 w 21600"/>
                  <a:gd name="T5" fmla="*/ 17974 h 1797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7974" fill="none" extrusionOk="0">
                    <a:moveTo>
                      <a:pt x="11978" y="0"/>
                    </a:moveTo>
                    <a:cubicBezTo>
                      <a:pt x="17989" y="4005"/>
                      <a:pt x="21600" y="10750"/>
                      <a:pt x="21600" y="17974"/>
                    </a:cubicBezTo>
                  </a:path>
                  <a:path w="21600" h="17974" stroke="0" extrusionOk="0">
                    <a:moveTo>
                      <a:pt x="11978" y="0"/>
                    </a:moveTo>
                    <a:cubicBezTo>
                      <a:pt x="17989" y="4005"/>
                      <a:pt x="21600" y="10750"/>
                      <a:pt x="21600" y="17974"/>
                    </a:cubicBezTo>
                    <a:lnTo>
                      <a:pt x="0" y="17974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36" name="Group 38"/>
            <p:cNvGrpSpPr/>
            <p:nvPr/>
          </p:nvGrpSpPr>
          <p:grpSpPr>
            <a:xfrm rot="-5400000" flipH="1" flipV="1">
              <a:off x="3772" y="1494"/>
              <a:ext cx="1089" cy="1514"/>
              <a:chOff x="2880" y="2478"/>
              <a:chExt cx="1089" cy="1514"/>
            </a:xfrm>
          </p:grpSpPr>
          <p:sp>
            <p:nvSpPr>
              <p:cNvPr id="50" name="Arc 39"/>
              <p:cNvSpPr/>
              <p:nvPr/>
            </p:nvSpPr>
            <p:spPr bwMode="auto">
              <a:xfrm>
                <a:off x="2880" y="2478"/>
                <a:ext cx="1089" cy="759"/>
              </a:xfrm>
              <a:custGeom>
                <a:gdLst>
                  <a:gd name="G0" fmla="+- 0 0 0"/>
                  <a:gd name="G1" fmla="+- 18063 0 0"/>
                  <a:gd name="G2" fmla="+- 21600 0 0"/>
                  <a:gd name="T0" fmla="*/ 11844 w 21600"/>
                  <a:gd name="T1" fmla="*/ 0 h 18063"/>
                  <a:gd name="T2" fmla="*/ 21600 w 21600"/>
                  <a:gd name="T3" fmla="*/ 18063 h 18063"/>
                  <a:gd name="T4" fmla="*/ 0 w 21600"/>
                  <a:gd name="T5" fmla="*/ 18063 h 1806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8063" fill="none" extrusionOk="0">
                    <a:moveTo>
                      <a:pt x="11844" y="-1"/>
                    </a:moveTo>
                    <a:cubicBezTo>
                      <a:pt x="17932" y="3991"/>
                      <a:pt x="21600" y="10782"/>
                      <a:pt x="21600" y="18063"/>
                    </a:cubicBezTo>
                  </a:path>
                  <a:path w="21600" h="18063" stroke="0" extrusionOk="0">
                    <a:moveTo>
                      <a:pt x="11844" y="-1"/>
                    </a:moveTo>
                    <a:cubicBezTo>
                      <a:pt x="17932" y="3991"/>
                      <a:pt x="21600" y="10782"/>
                      <a:pt x="21600" y="18063"/>
                    </a:cubicBezTo>
                    <a:lnTo>
                      <a:pt x="0" y="18063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1" name="Arc 40"/>
              <p:cNvSpPr/>
              <p:nvPr/>
            </p:nvSpPr>
            <p:spPr bwMode="auto">
              <a:xfrm flipV="1">
                <a:off x="2880" y="3237"/>
                <a:ext cx="1089" cy="755"/>
              </a:xfrm>
              <a:custGeom>
                <a:gdLst>
                  <a:gd name="G0" fmla="+- 0 0 0"/>
                  <a:gd name="G1" fmla="+- 17974 0 0"/>
                  <a:gd name="G2" fmla="+- 21600 0 0"/>
                  <a:gd name="T0" fmla="*/ 11979 w 21600"/>
                  <a:gd name="T1" fmla="*/ 0 h 17974"/>
                  <a:gd name="T2" fmla="*/ 21600 w 21600"/>
                  <a:gd name="T3" fmla="*/ 17974 h 17974"/>
                  <a:gd name="T4" fmla="*/ 0 w 21600"/>
                  <a:gd name="T5" fmla="*/ 17974 h 1797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17974" fill="none" extrusionOk="0">
                    <a:moveTo>
                      <a:pt x="11978" y="0"/>
                    </a:moveTo>
                    <a:cubicBezTo>
                      <a:pt x="17989" y="4005"/>
                      <a:pt x="21600" y="10750"/>
                      <a:pt x="21600" y="17974"/>
                    </a:cubicBezTo>
                  </a:path>
                  <a:path w="21600" h="17974" stroke="0" extrusionOk="0">
                    <a:moveTo>
                      <a:pt x="11978" y="0"/>
                    </a:moveTo>
                    <a:cubicBezTo>
                      <a:pt x="17989" y="4005"/>
                      <a:pt x="21600" y="10750"/>
                      <a:pt x="21600" y="17974"/>
                    </a:cubicBezTo>
                    <a:lnTo>
                      <a:pt x="0" y="17974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37" name="Group 41"/>
            <p:cNvGrpSpPr/>
            <p:nvPr/>
          </p:nvGrpSpPr>
          <p:grpSpPr>
            <a:xfrm>
              <a:off x="3424" y="2115"/>
              <a:ext cx="1862" cy="1905"/>
              <a:chOff x="3423" y="2115"/>
              <a:chExt cx="1862" cy="1905"/>
            </a:xfrm>
          </p:grpSpPr>
          <p:sp>
            <p:nvSpPr>
              <p:cNvPr id="38" name="Oval 42"/>
              <p:cNvSpPr>
                <a:spLocks noChangeArrowheads="1"/>
              </p:cNvSpPr>
              <p:nvPr/>
            </p:nvSpPr>
            <p:spPr bwMode="auto">
              <a:xfrm rot="16200000" flipV="1">
                <a:off x="4243" y="3639"/>
                <a:ext cx="89" cy="89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/>
              </a:p>
            </p:txBody>
          </p:sp>
          <p:sp>
            <p:nvSpPr>
              <p:cNvPr id="39" name="Line 43"/>
              <p:cNvSpPr>
                <a:spLocks noChangeShapeType="1"/>
              </p:cNvSpPr>
              <p:nvPr/>
            </p:nvSpPr>
            <p:spPr bwMode="auto">
              <a:xfrm rot="5400000" flipH="1">
                <a:off x="3411" y="2795"/>
                <a:ext cx="1134" cy="5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/>
              </a:p>
            </p:txBody>
          </p:sp>
          <p:sp>
            <p:nvSpPr>
              <p:cNvPr id="40" name="Line 44"/>
              <p:cNvSpPr>
                <a:spLocks noChangeShapeType="1"/>
              </p:cNvSpPr>
              <p:nvPr/>
            </p:nvSpPr>
            <p:spPr bwMode="auto">
              <a:xfrm rot="16200000" flipV="1">
                <a:off x="3378" y="3113"/>
                <a:ext cx="181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41" name="Text Box 45"/>
              <p:cNvSpPr txBox="1">
                <a:spLocks noChangeArrowheads="1"/>
              </p:cNvSpPr>
              <p:nvPr/>
            </p:nvSpPr>
            <p:spPr bwMode="auto">
              <a:xfrm flipV="1">
                <a:off x="4278" y="3095"/>
                <a:ext cx="268" cy="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600" b="1"/>
                  <a:t>O</a:t>
                </a:r>
                <a:endParaRPr lang="en-US" altLang="zh-CN" sz="1600" b="1" baseline="-25000"/>
              </a:p>
            </p:txBody>
          </p:sp>
          <p:sp>
            <p:nvSpPr>
              <p:cNvPr id="42" name="Oval 46"/>
              <p:cNvSpPr>
                <a:spLocks noChangeArrowheads="1"/>
              </p:cNvSpPr>
              <p:nvPr/>
            </p:nvSpPr>
            <p:spPr bwMode="auto">
              <a:xfrm rot="16200000" flipV="1">
                <a:off x="4232" y="2538"/>
                <a:ext cx="89" cy="89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/>
              </a:p>
            </p:txBody>
          </p:sp>
          <p:sp>
            <p:nvSpPr>
              <p:cNvPr id="43" name="Text Box 47"/>
              <p:cNvSpPr txBox="1">
                <a:spLocks noChangeArrowheads="1"/>
              </p:cNvSpPr>
              <p:nvPr/>
            </p:nvSpPr>
            <p:spPr bwMode="auto">
              <a:xfrm flipV="1">
                <a:off x="5053" y="3133"/>
                <a:ext cx="232" cy="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600" b="1"/>
                  <a:t>x</a:t>
                </a:r>
                <a:endParaRPr lang="en-US" altLang="zh-CN" sz="1600" b="1"/>
              </a:p>
            </p:txBody>
          </p:sp>
          <p:sp>
            <p:nvSpPr>
              <p:cNvPr id="44" name="Text Box 48"/>
              <p:cNvSpPr txBox="1">
                <a:spLocks noChangeArrowheads="1"/>
              </p:cNvSpPr>
              <p:nvPr/>
            </p:nvSpPr>
            <p:spPr bwMode="auto">
              <a:xfrm>
                <a:off x="4046" y="2115"/>
                <a:ext cx="232" cy="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600" b="1"/>
                  <a:t>y</a:t>
                </a:r>
                <a:endParaRPr lang="en-US" altLang="zh-CN" sz="1600" b="1"/>
              </a:p>
            </p:txBody>
          </p:sp>
          <p:sp>
            <p:nvSpPr>
              <p:cNvPr id="45" name="Line 49"/>
              <p:cNvSpPr>
                <a:spLocks noChangeShapeType="1"/>
              </p:cNvSpPr>
              <p:nvPr/>
            </p:nvSpPr>
            <p:spPr bwMode="auto">
              <a:xfrm rot="-5400000" flipH="1">
                <a:off x="4332" y="2239"/>
                <a:ext cx="0" cy="172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600"/>
              </a:p>
            </p:txBody>
          </p:sp>
          <p:sp>
            <p:nvSpPr>
              <p:cNvPr id="46" name="Text Box 50"/>
              <p:cNvSpPr txBox="1">
                <a:spLocks noChangeArrowheads="1"/>
              </p:cNvSpPr>
              <p:nvPr/>
            </p:nvSpPr>
            <p:spPr bwMode="auto">
              <a:xfrm>
                <a:off x="4328" y="2427"/>
                <a:ext cx="299" cy="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600" b="1"/>
                  <a:t>F</a:t>
                </a:r>
                <a:r>
                  <a:rPr lang="en-US" altLang="zh-CN" sz="1600" b="1" baseline="-25000"/>
                  <a:t>2</a:t>
                </a:r>
                <a:endParaRPr lang="en-US" altLang="zh-CN" sz="1600" b="1" baseline="-25000"/>
              </a:p>
            </p:txBody>
          </p:sp>
          <p:sp>
            <p:nvSpPr>
              <p:cNvPr id="47" name="Line 51"/>
              <p:cNvSpPr>
                <a:spLocks noChangeShapeType="1"/>
              </p:cNvSpPr>
              <p:nvPr/>
            </p:nvSpPr>
            <p:spPr bwMode="auto">
              <a:xfrm rot="5400000" flipV="1">
                <a:off x="4004" y="2262"/>
                <a:ext cx="46" cy="5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600"/>
              </a:p>
            </p:txBody>
          </p:sp>
          <p:sp>
            <p:nvSpPr>
              <p:cNvPr id="48" name="Text Box 52"/>
              <p:cNvSpPr txBox="1">
                <a:spLocks noChangeArrowheads="1"/>
              </p:cNvSpPr>
              <p:nvPr/>
            </p:nvSpPr>
            <p:spPr bwMode="auto">
              <a:xfrm flipH="1">
                <a:off x="3423" y="2375"/>
                <a:ext cx="276" cy="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600" b="1"/>
                  <a:t>M</a:t>
                </a:r>
                <a:endParaRPr lang="en-US" altLang="zh-CN" sz="1600" b="1" baseline="-25000"/>
              </a:p>
            </p:txBody>
          </p:sp>
          <p:sp>
            <p:nvSpPr>
              <p:cNvPr id="49" name="Text Box 53"/>
              <p:cNvSpPr txBox="1">
                <a:spLocks noChangeArrowheads="1"/>
              </p:cNvSpPr>
              <p:nvPr/>
            </p:nvSpPr>
            <p:spPr bwMode="auto">
              <a:xfrm>
                <a:off x="4325" y="3551"/>
                <a:ext cx="304" cy="2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 sz="1600" b="1"/>
                  <a:t>F</a:t>
                </a:r>
                <a:r>
                  <a:rPr lang="en-US" altLang="zh-CN" sz="1600" b="1" baseline="-25000"/>
                  <a:t>1</a:t>
                </a:r>
                <a:endParaRPr lang="en-US" altLang="zh-CN" sz="1600" b="1" baseline="-25000"/>
              </a:p>
            </p:txBody>
          </p:sp>
        </p:grpSp>
      </p:grpSp>
      <p:sp>
        <p:nvSpPr>
          <p:cNvPr id="56" name="Text Box 56"/>
          <p:cNvSpPr txBox="1">
            <a:spLocks noChangeArrowheads="1"/>
          </p:cNvSpPr>
          <p:nvPr/>
        </p:nvSpPr>
        <p:spPr bwMode="auto">
          <a:xfrm>
            <a:off x="3526596" y="2327501"/>
            <a:ext cx="1148251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(a&gt;0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ea typeface="隶书" panose="02010509060101010101" pitchFamily="49" charset="-122"/>
              </a:rPr>
              <a:t>,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b&gt;0)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Text Box 60"/>
          <p:cNvSpPr txBox="1">
            <a:spLocks noChangeArrowheads="1"/>
          </p:cNvSpPr>
          <p:nvPr/>
        </p:nvSpPr>
        <p:spPr bwMode="auto">
          <a:xfrm>
            <a:off x="8784406" y="2326921"/>
            <a:ext cx="1818261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(a&gt;0,b&gt;0)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mc:AlternateContent>
        <mc:Choice Requires="a14">
          <p:sp>
            <p:nvSpPr>
              <p:cNvPr id="90" name="文本框 89"/>
              <p:cNvSpPr txBox="1"/>
              <p:nvPr/>
            </p:nvSpPr>
            <p:spPr>
              <a:xfrm>
                <a:off x="1767362" y="2088041"/>
                <a:ext cx="1708673" cy="7505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zh-CN" alt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24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bi"/>
                                </m:rPr>
                                <a:rPr lang="zh-CN" altLang="en-US" sz="2400" b="1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m:rPr>
                                  <m:sty m:val="b"/>
                                </m:rPr>
                                <a:rPr lang="zh-CN" altLang="en-US" sz="2400" b="1" i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zh-CN" altLang="en-US" sz="2400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bi"/>
                                </m:rPr>
                                <a:rPr lang="zh-CN" altLang="en-US" sz="2400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m:rPr>
                                  <m:sty m:val="b"/>
                                </m:rPr>
                                <a:rPr lang="zh-CN" altLang="en-US" sz="2400" b="1" i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m:rPr>
                          <m:sty m:val="b"/>
                        </m:rPr>
                        <a:rPr lang="zh-CN" altLang="en-US" sz="2400" b="1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bar"/>
                          <m:ctrlPr>
                            <a:rPr lang="zh-CN" altLang="en-US" sz="24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24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bi"/>
                                </m:rPr>
                                <a:rPr lang="zh-CN" altLang="en-US" sz="2400" b="1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m:rPr>
                                  <m:sty m:val="b"/>
                                </m:rPr>
                                <a:rPr lang="zh-CN" altLang="en-US" sz="2400" b="1" i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zh-CN" altLang="en-US" sz="2400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bi"/>
                                </m:rPr>
                                <a:rPr lang="zh-CN" altLang="en-US" sz="2400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p>
                              <m:r>
                                <m:rPr>
                                  <m:sty m:val="b"/>
                                </m:rPr>
                                <a:rPr lang="zh-CN" altLang="en-US" sz="2400" b="1" i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m:rPr>
                          <m:sty m:val="b"/>
                        </m:rPr>
                        <a:rPr lang="zh-CN" altLang="en-US" sz="2400" b="1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b"/>
                        </m:rPr>
                        <a:rPr lang="zh-CN" altLang="en-US" sz="2400" b="1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90" name="文本框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362" y="2088041"/>
                <a:ext cx="1708673" cy="750590"/>
              </a:xfrm>
              <a:prstGeom prst="rect">
                <a:avLst/>
              </a:prstGeom>
              <a:blipFill rotWithShape="1">
                <a:blip r:embed="rId2"/>
                <a:stretch>
                  <a:fillRect l="-9" t="-21" r="-2004" b="-5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>
        <mc:Choice Requires="a14">
          <p:sp>
            <p:nvSpPr>
              <p:cNvPr id="91" name="文本框 90"/>
              <p:cNvSpPr txBox="1"/>
              <p:nvPr/>
            </p:nvSpPr>
            <p:spPr>
              <a:xfrm>
                <a:off x="6995265" y="2097463"/>
                <a:ext cx="1708673" cy="7505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zh-CN" altLang="en-US" sz="2400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24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bi"/>
                                </m:rPr>
                                <a:rPr lang="zh-CN" altLang="en-US" sz="2400" b="1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m:rPr>
                                  <m:sty m:val="b"/>
                                </m:rPr>
                                <a:rPr lang="zh-CN" altLang="en-US" sz="2400" b="1" i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zh-CN" altLang="en-US" sz="2400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bi"/>
                                </m:rPr>
                                <a:rPr lang="zh-CN" altLang="en-US" sz="2400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m:rPr>
                                  <m:sty m:val="b"/>
                                </m:rPr>
                                <a:rPr lang="zh-CN" altLang="en-US" sz="2400" b="1" i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m:rPr>
                          <m:sty m:val="b"/>
                        </m:rPr>
                        <a:rPr lang="zh-CN" altLang="en-US" sz="2400" b="1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bar"/>
                          <m:ctrlPr>
                            <a:rPr lang="zh-CN" altLang="en-US" sz="24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en-US" sz="2400" b="1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bi"/>
                                </m:rPr>
                                <a:rPr lang="zh-CN" altLang="en-US" sz="2400" b="1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m:rPr>
                                  <m:sty m:val="b"/>
                                </m:rPr>
                                <a:rPr lang="zh-CN" altLang="en-US" sz="2400" b="1" i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zh-CN" altLang="en-US" sz="2400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bi"/>
                                </m:rPr>
                                <a:rPr lang="zh-CN" altLang="en-US" sz="2400" b="1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e>
                            <m:sup>
                              <m:r>
                                <m:rPr>
                                  <m:sty m:val="b"/>
                                </m:rPr>
                                <a:rPr lang="zh-CN" altLang="en-US" sz="2400" b="1" i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m:rPr>
                          <m:sty m:val="b"/>
                        </m:rPr>
                        <a:rPr lang="zh-CN" altLang="en-US" sz="2400" b="1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b"/>
                        </m:rPr>
                        <a:rPr lang="zh-CN" altLang="en-US" sz="2400" b="1" i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91" name="文本框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265" y="2097463"/>
                <a:ext cx="1708673" cy="750590"/>
              </a:xfrm>
              <a:prstGeom prst="rect">
                <a:avLst/>
              </a:prstGeom>
              <a:blipFill rotWithShape="1">
                <a:blip r:embed="rId3"/>
                <a:stretch>
                  <a:fillRect l="-6" t="-8" r="-2007" b="-5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5" name="直接连接符 94"/>
          <p:cNvCxnSpPr/>
          <p:nvPr/>
        </p:nvCxnSpPr>
        <p:spPr>
          <a:xfrm flipH="1">
            <a:off x="5712223" y="1970020"/>
            <a:ext cx="0" cy="405213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1_Office 主题​​">
  <a:themeElements>
    <a:clrScheme name="自定义 2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3175FC"/>
      </a:accent1>
      <a:accent2>
        <a:srgbClr val="F8CA43"/>
      </a:accent2>
      <a:accent3>
        <a:srgbClr val="FF9999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��< ? x m l   v e r s i o n = " 1 . 0 " ? > < c t : c o n t e n t T y p e S c h e m a   c t : _ = " "   m a : _ = " "   m a : c o n t e n t T y p e N a m e = " D o c u m e n t "   m a : c o n t e n t T y p e I D = " 0 x 0 1 0 1 0 0 4 D 5 2 0 B 0 6 2 1 0 2 2 B 4 C A 3 7 1 9 3 C E B 4 B D 4 0 0 6 "   m a : c o n t e n t T y p e V e r s i o n = " 1 3 "   m a : c o n t e n t T y p e D e s c r i p t i o n = " C r e a t e   a   n e w   d o c u m e n t . "   m a : c o n t e n t T y p e S c o p e = " "   m a : v e r s i o n I D = " c f e 9 e f 7 3 7 f b 2 a e 6 5 5 4 5 6 f e 4 7 0 e 3 d e 8 8 6 "   x m l n s : c t = " h t t p : / / s c h e m a s . m i c r o s o f t . c o m / o f f i c e / 2 0 0 6 / m e t a d a t a / c o n t e n t T y p e "   x m l n s : m a = " h t t p : / / s c h e m a s . m i c r o s o f t . c o m / o f f i c e / 2 0 0 6 / m e t a d a t a / p r o p e r t i e s / m e t a A t t r i b u t e s " >  
 < x s d : s c h e m a   t a r g e t N a m e s p a c e = " h t t p : / / s c h e m a s . m i c r o s o f t . c o m / o f f i c e / 2 0 0 6 / m e t a d a t a / p r o p e r t i e s "   m a : r o o t = " t r u e "   m a : f i e l d s I D = " 1 f 8 9 1 8 9 2 8 c 2 7 5 8 7 1 3 8 5 1 1 5 b 2 1 9 6 c 7 a 3 9 "   n s 2 : _ = " "   n s 3 : _ = " "   x m l n s : x s d = " h t t p : / / w w w . w 3 . o r g / 2 0 0 1 / X M L S c h e m a "   x m l n s : x s = " h t t p : / / w w w . w 3 . o r g / 2 0 0 1 / X M L S c h e m a "   x m l n s : p = " h t t p : / / s c h e m a s . m i c r o s o f t . c o m / o f f i c e / 2 0 0 6 / m e t a d a t a / p r o p e r t i e s "   x m l n s : n s 2 = " 4 5 e 9 1 f 0 0 - 0 2 5 0 - 4 a 6 0 - 9 7 0 e - f 6 e e 5 3 4 b 4 8 5 a "   x m l n s : n s 3 = " 0 3 9 0 2 0 2 2 - 5 f 0 7 - 4 1 5 b - 9 9 d a - 0 2 f 7 a 8 4 3 c 2 d 0 " >  
 < x s d : i m p o r t   n a m e s p a c e = " 4 5 e 9 1 f 0 0 - 0 2 5 0 - 4 a 6 0 - 9 7 0 e - f 6 e e 5 3 4 b 4 8 5 a " / >  
 < x s d : i m p o r t   n a m e s p a c e = " 0 3 9 0 2 0 2 2 - 5 f 0 7 - 4 1 5 b - 9 9 d a - 0 2 f 7 a 8 4 3 c 2 d 0 " / >  
 < x s d : e l e m e n t   n a m e = " p r o p e r t i e s " >  
 < x s d : c o m p l e x T y p e >  
 < x s d : s e q u e n c e >  
 < x s d : e l e m e n t   n a m e = " d o c u m e n t M a n a g e m e n t " >  
 < x s d : c o m p l e x T y p e >  
 < x s d : a l l >  
 < x s d : e l e m e n t   r e f = " n s 2 : S h a r e d W i t h U s e r s "   m i n O c c u r s = " 0 " / >  
 < x s d : e l e m e n t   r e f = " n s 2 : S h a r e d W i t h D e t a i l s "   m i n O c c u r s = " 0 " / >  
 < x s d : e l e m e n t   r e f = " n s 2 : L a s t S h a r e d B y U s e r "   m i n O c c u r s = " 0 " / >  
 < x s d : e l e m e n t   r e f = " n s 2 : L a s t S h a r e d B y T i m e "   m i n O c c u r s = " 0 " / >  
 < x s d : e l e m e n t   r e f = " n s 3 : M e d i a S e r v i c e M e t a d a t a "   m i n O c c u r s = " 0 " / >  
 < x s d : e l e m e n t   r e f = " n s 3 : M e d i a S e r v i c e F a s t M e t a d a t a "   m i n O c c u r s = " 0 " / >  
 < x s d : e l e m e n t   r e f = " n s 3 : M e d i a S e r v i c e D a t e T a k e n "   m i n O c c u r s = " 0 " / >  
 < x s d : e l e m e n t   r e f = " n s 3 : M e d i a S e r v i c e A u t o T a g s "   m i n O c c u r s = " 0 " / >  
 < x s d : e l e m e n t   r e f = " n s 3 : M e d i a S e r v i c e O C R "   m i n O c c u r s = " 0 " / >  
 < x s d : e l e m e n t   r e f = " n s 3 : M e d i a S e r v i c e E v e n t H a s h C o d e "   m i n O c c u r s = " 0 " / >  
 < x s d : e l e m e n t   r e f = " n s 3 : M e d i a S e r v i c e G e n e r a t i o n T i m e "   m i n O c c u r s = " 0 " / >  
 < x s d : e l e m e n t   r e f = " n s 3 : M e d i a S e r v i c e A u t o K e y P o i n t s "   m i n O c c u r s = " 0 " / >  
 < x s d : e l e m e n t   r e f = " n s 3 : M e d i a S e r v i c e K e y P o i n t s "   m i n O c c u r s = " 0 " / >  
 < / x s d : a l l >  
 < / x s d : c o m p l e x T y p e >  
 < / x s d : e l e m e n t >  
 < / x s d : s e q u e n c e >  
 < / x s d : c o m p l e x T y p e >  
 < / x s d : e l e m e n t >  
 < / x s d : s c h e m a >  
 < x s d : s c h e m a   t a r g e t N a m e s p a c e = " 4 5 e 9 1 f 0 0 - 0 2 5 0 - 4 a 6 0 - 9 7 0 e - f 6 e e 5 3 4 b 4 8 5 a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S h a r e d W i t h U s e r s "   m a : i n d e x = " 8 "   n i l l a b l e = " t r u e "   m a : d i s p l a y N a m e = " S h a r e d   W i t h "   m a : d e s c r i p t i o n = " "   m a : i n t e r n a l N a m e = " S h a r e d W i t h U s e r s "   m a : r e a d O n l y = " t r u e " >  
 < x s d : c o m p l e x T y p e >  
 < x s d : c o m p l e x C o n t e n t >  
 < x s d : e x t e n s i o n   b a s e = " d m s : U s e r M u l t i " >  
 < x s d : s e q u e n c e >  
 < x s d : e l e m e n t   n a m e = " U s e r I n f o "   m i n O c c u r s = " 0 "   m a x O c c u r s = " u n b o u n d e d " >  
 < x s d : c o m p l e x T y p e >  
 < x s d : s e q u e n c e >  
 < x s d : e l e m e n t   n a m e = " D i s p l a y N a m e "   t y p e = " x s d : s t r i n g "   m i n O c c u r s = " 0 " / >  
 < x s d : e l e m e n t   n a m e = " A c c o u n t I d "   t y p e = " d m s : U s e r I d "   m i n O c c u r s = " 0 "   n i l l a b l e = " t r u e " / >  
 < x s d : e l e m e n t   n a m e = " A c c o u n t T y p e "   t y p e = " x s d : s t r i n g "   m i n O c c u r s = " 0 " / >  
 < / x s d : s e q u e n c e >  
 < / x s d : c o m p l e x T y p e >  
 < / x s d : e l e m e n t >  
 < / x s d : s e q u e n c e >  
 < / x s d : e x t e n s i o n >  
 < / x s d : c o m p l e x C o n t e n t >  
 < / x s d : c o m p l e x T y p e >  
 < / x s d : e l e m e n t >  
 < x s d : e l e m e n t   n a m e = " S h a r e d W i t h D e t a i l s "   m a : i n d e x = " 9 "   n i l l a b l e = " t r u e "   m a : d i s p l a y N a m e = " S h a r e d   W i t h   D e t a i l s "   m a : d e s c r i p t i o n = " "   m a : i n t e r n a l N a m e = " S h a r e d W i t h D e t a i l s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L a s t S h a r e d B y U s e r "   m a : i n d e x = " 1 0 "   n i l l a b l e = " t r u e "   m a : d i s p l a y N a m e = " L a s t   S h a r e d   B y   U s e r "   m a : d e s c r i p t i o n = " "   m a : i n t e r n a l N a m e = " L a s t S h a r e d B y U s e r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L a s t S h a r e d B y T i m e "   m a : i n d e x = " 1 1 "   n i l l a b l e = " t r u e "   m a : d i s p l a y N a m e = " L a s t   S h a r e d   B y   T i m e "   m a : d e s c r i p t i o n = " "   m a : i n t e r n a l N a m e = " L a s t S h a r e d B y T i m e "   m a : r e a d O n l y = " t r u e " >  
 < x s d : s i m p l e T y p e >  
 < x s d : r e s t r i c t i o n   b a s e = " d m s : D a t e T i m e " / >  
 < / x s d : s i m p l e T y p e >  
 < / x s d : e l e m e n t >  
 < / x s d : s c h e m a >  
 < x s d : s c h e m a   t a r g e t N a m e s p a c e = " 0 3 9 0 2 0 2 2 - 5 f 0 7 - 4 1 5 b - 9 9 d a - 0 2 f 7 a 8 4 3 c 2 d 0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M e d i a S e r v i c e M e t a d a t a "   m a : i n d e x = " 1 2 "   n i l l a b l e = " t r u e "   m a : d i s p l a y N a m e = " M e d i a S e r v i c e M e t a d a t a "   m a : d e s c r i p t i o n = " "   m a : h i d d e n = " t r u e "   m a : i n t e r n a l N a m e = " M e d i a S e r v i c e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F a s t M e t a d a t a "   m a : i n d e x = " 1 3 "   n i l l a b l e = " t r u e "   m a : d i s p l a y N a m e = " M e d i a S e r v i c e F a s t M e t a d a t a "   m a : d e s c r i p t i o n = " "   m a : h i d d e n = " t r u e "   m a : i n t e r n a l N a m e = " M e d i a S e r v i c e F a s t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D a t e T a k e n "   m a : i n d e x = " 1 4 "   n i l l a b l e = " t r u e "   m a : d i s p l a y N a m e = " M e d i a S e r v i c e D a t e T a k e n "   m a : d e s c r i p t i o n = " "   m a : h i d d e n = " t r u e "   m a : i n t e r n a l N a m e = " M e d i a S e r v i c e D a t e T a k e n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A u t o T a g s "   m a : i n d e x = " 1 5 "   n i l l a b l e = " t r u e "   m a : d i s p l a y N a m e = " M e d i a S e r v i c e A u t o T a g s "   m a : d e s c r i p t i o n = " "   m a : i n t e r n a l N a m e = " M e d i a S e r v i c e A u t o T a g s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O C R "   m a : i n d e x = " 1 6 "   n i l l a b l e = " t r u e "   m a : d i s p l a y N a m e = " M e d i a S e r v i c e O C R "   m a : d e s c r i p t i o n = " "   m a : i n t e r n a l N a m e = " M e d i a S e r v i c e O C R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M e d i a S e r v i c e E v e n t H a s h C o d e "   m a : i n d e x = " 1 7 "   n i l l a b l e = " t r u e "   m a : d i s p l a y N a m e = " M e d i a S e r v i c e E v e n t H a s h C o d e "   m a : h i d d e n = " t r u e "   m a : i n t e r n a l N a m e = " M e d i a S e r v i c e E v e n t H a s h C o d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G e n e r a t i o n T i m e "   m a : i n d e x = " 1 8 "   n i l l a b l e = " t r u e "   m a : d i s p l a y N a m e = " M e d i a S e r v i c e G e n e r a t i o n T i m e "   m a : h i d d e n = " t r u e "   m a : i n t e r n a l N a m e = " M e d i a S e r v i c e G e n e r a t i o n T i m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A u t o K e y P o i n t s "   m a : i n d e x = " 1 9 "   n i l l a b l e = " t r u e "   m a : d i s p l a y N a m e = " M e d i a S e r v i c e A u t o K e y P o i n t s "   m a : h i d d e n = " t r u e "   m a : i n t e r n a l N a m e = " M e d i a S e r v i c e A u t o K e y P o i n t s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K e y P o i n t s "   m a : i n d e x = " 2 0 "   n i l l a b l e = " t r u e "   m a : d i s p l a y N a m e = " K e y P o i n t s "   m a : i n t e r n a l N a m e = " M e d i a S e r v i c e K e y P o i n t s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/ x s d : s c h e m a >  
 < x s d : s c h e m a   t a r g e t N a m e s p a c e = " h t t p : / / s c h e m a s . o p e n x m l f o r m a t s . o r g / p a c k a g e / 2 0 0 6 / m e t a d a t a / c o r e - p r o p e r t i e s "   e l e m e n t F o r m D e f a u l t = " q u a l i f i e d "   a t t r i b u t e F o r m D e f a u l t = " u n q u a l i f i e d "   b l o c k D e f a u l t = " # a l l "   x m l n s = " h t t p : / / s c h e m a s . o p e n x m l f o r m a t s . o r g / p a c k a g e / 2 0 0 6 / m e t a d a t a / c o r e - p r o p e r t i e s "   x m l n s : x s d = " h t t p : / / w w w . w 3 . o r g / 2 0 0 1 / X M L S c h e m a "   x m l n s : x s i = " h t t p : / / w w w . w 3 . o r g / 2 0 0 1 / X M L S c h e m a - i n s t a n c e "   x m l n s : d c = " h t t p : / / p u r l . o r g / d c / e l e m e n t s / 1 . 1 / "   x m l n s : d c t e r m s = " h t t p : / / p u r l . o r g / d c / t e r m s / "   x m l n s : o d o c = " h t t p : / / s c h e m a s . m i c r o s o f t . c o m / i n t e r n a l / o b d " >  
 < x s d : i m p o r t   n a m e s p a c e = " h t t p : / / p u r l . o r g / d c / e l e m e n t s / 1 . 1 / "   s c h e m a L o c a t i o n = " h t t p : / / d u b l i n c o r e . o r g / s c h e m a s / x m l s / q d c / 2 0 0 3 / 0 4 / 0 2 / d c . x s d " / >  
 < x s d : i m p o r t   n a m e s p a c e = " h t t p : / / p u r l . o r g / d c / t e r m s / "   s c h e m a L o c a t i o n = " h t t p : / / d u b l i n c o r e . o r g / s c h e m a s / x m l s / q d c / 2 0 0 3 / 0 4 / 0 2 / d c t e r m s . x s d " / >  
 < x s d : e l e m e n t   n a m e = " c o r e P r o p e r t i e s "   t y p e = " C T _ c o r e P r o p e r t i e s " / >  
 < x s d : c o m p l e x T y p e   n a m e = " C T _ c o r e P r o p e r t i e s " >  
 < x s d : a l l >  
 < x s d : e l e m e n t   r e f = " d c : c r e a t o r "   m i n O c c u r s = " 0 "   m a x O c c u r s = " 1 " / >  
 < x s d : e l e m e n t   r e f = " d c t e r m s : c r e a t e d "   m i n O c c u r s = " 0 "   m a x O c c u r s = " 1 " / >  
 < x s d : e l e m e n t   r e f = " d c : i d e n t i f i e r "   m i n O c c u r s = " 0 "   m a x O c c u r s = " 1 " / >  
 < x s d : e l e m e n t   n a m e = " c o n t e n t T y p e "   m i n O c c u r s = " 0 "   m a x O c c u r s = " 1 "   t y p e = " x s d : s t r i n g "   m a : i n d e x = " 0 "   m a : d i s p l a y N a m e = " C o n t e n t   T y p e " / >  
 < x s d : e l e m e n t   r e f = " d c : t i t l e "   m i n O c c u r s = " 0 "   m a x O c c u r s = " 1 "   m a : i n d e x = " 4 "   m a : d i s p l a y N a m e = " T i t l e " / >  
 < x s d : e l e m e n t   r e f = " d c : s u b j e c t "   m i n O c c u r s = " 0 "   m a x O c c u r s = " 1 " / >  
 < x s d : e l e m e n t   r e f = " d c : d e s c r i p t i o n "   m i n O c c u r s = " 0 "   m a x O c c u r s = " 1 " / >  
 < x s d : e l e m e n t   n a m e = " k e y w o r d s "   m i n O c c u r s = " 0 "   m a x O c c u r s = " 1 "   t y p e = " x s d : s t r i n g " / >  
 < x s d : e l e m e n t   r e f = " d c : l a n g u a g e "   m i n O c c u r s = " 0 "   m a x O c c u r s = " 1 " / >  
 < x s d : e l e m e n t   n a m e = " c a t e g o r y "   m i n O c c u r s = " 0 "   m a x O c c u r s = " 1 "   t y p e = " x s d : s t r i n g " / >  
 < x s d : e l e m e n t   n a m e = " v e r s i o n "   m i n O c c u r s = " 0 "   m a x O c c u r s = " 1 "   t y p e = " x s d : s t r i n g " / >  
 < x s d : e l e m e n t   n a m e = " r e v i s i o n "   m i n O c c u r s = " 0 "   m a x O c c u r s = " 1 "   t y p e = " x s d : s t r i n g " >  
 < x s d : a n n o t a t i o n >  
 < x s d : d o c u m e n t a t i o n >  
                                                 T h i s   v a l u e   i n d i c a t e s   t h e   n u m b e r   o f   s a v e s   o r   r e v i s i o n s .   T h e   a p p l i c a t i o n   i s   r e s p o n s i b l e   f o r   u p d a t i n g   t h i s   v a l u e   a f t e r   e a c h   r e v i s i o n .  
                                         < / x s d : d o c u m e n t a t i o n >  
 < / x s d : a n n o t a t i o n >  
 < / x s d : e l e m e n t >  
 < x s d : e l e m e n t   n a m e = " l a s t M o d i f i e d B y "   m i n O c c u r s = " 0 "   m a x O c c u r s = " 1 "   t y p e = " x s d : s t r i n g " / >  
 < x s d : e l e m e n t   r e f = " d c t e r m s : m o d i f i e d "   m i n O c c u r s = " 0 "   m a x O c c u r s = " 1 " / >  
 < x s d : e l e m e n t   n a m e = " c o n t e n t S t a t u s "   m i n O c c u r s = " 0 "   m a x O c c u r s = " 1 "   t y p e = " x s d : s t r i n g " / >  
 < / x s d : a l l >  
 < / x s d : c o m p l e x T y p e >  
 < / x s d : s c h e m a >  
 < x s : s c h e m a   t a r g e t N a m e s p a c e = " h t t p : / / s c h e m a s . m i c r o s o f t . c o m / o f f i c e / i n f o p a t h / 2 0 0 7 / P a r t n e r C o n t r o l s "   e l e m e n t F o r m D e f a u l t = " q u a l i f i e d "   a t t r i b u t e F o r m D e f a u l t = " u n q u a l i f i e d "   x m l n s : p c = " h t t p : / / s c h e m a s . m i c r o s o f t . c o m / o f f i c e / i n f o p a t h / 2 0 0 7 / P a r t n e r C o n t r o l s "   x m l n s : x s = " h t t p : / / w w w . w 3 . o r g / 2 0 0 1 / X M L S c h e m a " >  
 < x s : e l e m e n t   n a m e = " P e r s o n " >  
 < x s : c o m p l e x T y p e >  
 < x s : s e q u e n c e >  
 < x s : e l e m e n t   r e f = " p c : D i s p l a y N a m e "   m i n O c c u r s = " 0 " > < / x s : e l e m e n t >  
 < x s : e l e m e n t   r e f = " p c : A c c o u n t I d "   m i n O c c u r s = " 0 " > < / x s : e l e m e n t >  
 < x s : e l e m e n t   r e f = " p c : A c c o u n t T y p e "   m i n O c c u r s = " 0 " > < / x s : e l e m e n t >  
 < / x s : s e q u e n c e >  
 < / x s : c o m p l e x T y p e >  
 < / x s : e l e m e n t >  
 < x s : e l e m e n t   n a m e = " D i s p l a y N a m e "   t y p e = " x s : s t r i n g " > < / x s : e l e m e n t >  
 < x s : e l e m e n t   n a m e = " A c c o u n t I d "   t y p e = " x s : s t r i n g " > < / x s : e l e m e n t >  
 < x s : e l e m e n t   n a m e = " A c c o u n t T y p e "   t y p e = " x s : s t r i n g " > < / x s : e l e m e n t >  
 < x s : e l e m e n t   n a m e = " B D C A s s o c i a t e d E n t i t y " >  
 < x s : c o m p l e x T y p e >  
 < x s : s e q u e n c e >  
 < x s : e l e m e n t   r e f = " p c : B D C E n t i t y "   m i n O c c u r s = " 0 "   m a x O c c u r s = " u n b o u n d e d " > < / x s : e l e m e n t >  
 < / x s : s e q u e n c e >  
 < x s : a t t r i b u t e   r e f = " p c : E n t i t y N a m e s p a c e " > < / x s : a t t r i b u t e >  
 < x s : a t t r i b u t e   r e f = " p c : E n t i t y N a m e " > < / x s : a t t r i b u t e >  
 < x s : a t t r i b u t e   r e f = " p c : S y s t e m I n s t a n c e N a m e " > < / x s : a t t r i b u t e >  
 < x s : a t t r i b u t e   r e f = " p c : A s s o c i a t i o n N a m e " > < / x s : a t t r i b u t e >  
 < / x s : c o m p l e x T y p e >  
 < / x s : e l e m e n t >  
 < x s : a t t r i b u t e   n a m e = " E n t i t y N a m e s p a c e "   t y p e = " x s : s t r i n g " > < / x s : a t t r i b u t e >  
 < x s : a t t r i b u t e   n a m e = " E n t i t y N a m e "   t y p e = " x s : s t r i n g " > < / x s : a t t r i b u t e >  
 < x s : a t t r i b u t e   n a m e = " S y s t e m I n s t a n c e N a m e "   t y p e = " x s : s t r i n g " > < / x s : a t t r i b u t e >  
 < x s : a t t r i b u t e   n a m e = " A s s o c i a t i o n N a m e "   t y p e = " x s : s t r i n g " > < / x s : a t t r i b u t e >  
 < x s : e l e m e n t   n a m e = " B D C E n t i t y " >  
 < x s : c o m p l e x T y p e >  
 < x s : s e q u e n c e >  
 < x s : e l e m e n t   r e f = " p c : E n t i t y D i s p l a y N a m e "   m i n O c c u r s = " 0 " > < / x s : e l e m e n t >  
 < x s : e l e m e n t   r e f = " p c : E n t i t y I n s t a n c e R e f e r e n c e "   m i n O c c u r s = " 0 " > < / x s : e l e m e n t >  
 < x s : e l e m e n t   r e f = " p c : E n t i t y I d 1 "   m i n O c c u r s = " 0 " > < / x s : e l e m e n t >  
 < x s : e l e m e n t   r e f = " p c : E n t i t y I d 2 "   m i n O c c u r s = " 0 " > < / x s : e l e m e n t >  
 < x s : e l e m e n t   r e f = " p c : E n t i t y I d 3 "   m i n O c c u r s = " 0 " > < / x s : e l e m e n t >  
 < x s : e l e m e n t   r e f = " p c : E n t i t y I d 4 "   m i n O c c u r s = " 0 " > < / x s : e l e m e n t >  
 < x s : e l e m e n t   r e f = " p c : E n t i t y I d 5 "   m i n O c c u r s = " 0 " > < / x s : e l e m e n t >  
 < / x s : s e q u e n c e >  
 < / x s : c o m p l e x T y p e >  
 < / x s : e l e m e n t >  
 < x s : e l e m e n t   n a m e = " E n t i t y D i s p l a y N a m e "   t y p e = " x s : s t r i n g " > < / x s : e l e m e n t >  
 < x s : e l e m e n t   n a m e = " E n t i t y I n s t a n c e R e f e r e n c e "   t y p e = " x s : s t r i n g " > < / x s : e l e m e n t >  
 < x s : e l e m e n t   n a m e = " E n t i t y I d 1 "   t y p e = " x s : s t r i n g " > < / x s : e l e m e n t >  
 < x s : e l e m e n t   n a m e = " E n t i t y I d 2 "   t y p e = " x s : s t r i n g " > < / x s : e l e m e n t >  
 < x s : e l e m e n t   n a m e = " E n t i t y I d 3 "   t y p e = " x s : s t r i n g " > < / x s : e l e m e n t >  
 < x s : e l e m e n t   n a m e = " E n t i t y I d 4 "   t y p e = " x s : s t r i n g " > < / x s : e l e m e n t >  
 < x s : e l e m e n t   n a m e = " E n t i t y I d 5 "   t y p e = " x s : s t r i n g " > < / x s : e l e m e n t >  
 < x s : e l e m e n t   n a m e = " T e r m s " >  
 < x s : c o m p l e x T y p e >  
 < x s : s e q u e n c e >  
 < x s : e l e m e n t   r e f = " p c : T e r m I n f o "   m i n O c c u r s = " 0 "   m a x O c c u r s = " u n b o u n d e d " > < / x s : e l e m e n t >  
 < / x s : s e q u e n c e >  
 < / x s : c o m p l e x T y p e >  
 < / x s : e l e m e n t >  
 < x s : e l e m e n t   n a m e = " T e r m I n f o " >  
 < x s : c o m p l e x T y p e >  
 < x s : s e q u e n c e >  
 < x s : e l e m e n t   r e f = " p c : T e r m N a m e "   m i n O c c u r s = " 0 " > < / x s : e l e m e n t >  
 < x s : e l e m e n t   r e f = " p c : T e r m I d "   m i n O c c u r s = " 0 " > < / x s : e l e m e n t >  
 < / x s : s e q u e n c e >  
 < / x s : c o m p l e x T y p e >  
 < / x s : e l e m e n t >  
 < x s : e l e m e n t   n a m e = " T e r m N a m e "   t y p e = " x s : s t r i n g " > < / x s : e l e m e n t >  
 < x s : e l e m e n t   n a m e = " T e r m I d "   t y p e = " x s : s t r i n g " > < / x s : e l e m e n t >  
 < / x s : s c h e m a >  
 < / c t : c o n t e n t T y p e S c h e m a > 
</file>

<file path=customXml/item2.xml>��< ? m s o - c o n t e n t T y p e ? > < F o r m T e m p l a t e s   x m l n s = " h t t p : / / s c h e m a s . m i c r o s o f t . c o m / s h a r e p o i n t / v 3 / c o n t e n t t y p e / f o r m s " > < D i s p l a y > D o c u m e n t L i b r a r y F o r m < / D i s p l a y > < E d i t > D o c u m e n t L i b r a r y F o r m < / E d i t > < N e w > D o c u m e n t L i b r a r y F o r m < / N e w > < / F o r m T e m p l a t e s > 
</file>

<file path=customXml/item3.xml>��< ? x m l   v e r s i o n = " 1 . 0 " ? > < p : p r o p e r t i e s   x m l n s : p = " h t t p : / / s c h e m a s . m i c r o s o f t . c o m / o f f i c e / 2 0 0 6 / m e t a d a t a / p r o p e r t i e s "   x m l n s : x s i = " h t t p : / / w w w . w 3 . o r g / 2 0 0 1 / X M L S c h e m a - i n s t a n c e "   x m l n s : p c = " h t t p : / / s c h e m a s . m i c r o s o f t . c o m / o f f i c e / i n f o p a t h / 2 0 0 7 / P a r t n e r C o n t r o l s " > < d o c u m e n t M a n a g e m e n t / > < / p : p r o p e r t i e s > 
</file>

<file path=customXml/itemProps1.xml><?xml version="1.0" encoding="utf-8"?>
<ds:datastoreItem xmlns:ds="http://schemas.openxmlformats.org/officeDocument/2006/customXml" ds:itemID="{E6308E3A-9E72-4E04-8C07-099F6C084737}">
  <ds:schemaRefs/>
</ds:datastoreItem>
</file>

<file path=customXml/itemProps2.xml><?xml version="1.0" encoding="utf-8"?>
<ds:datastoreItem xmlns:ds="http://schemas.openxmlformats.org/officeDocument/2006/customXml" ds:itemID="{97563139-CE62-4089-B6B6-A030EC1B246B}">
  <ds:schemaRefs/>
</ds:datastoreItem>
</file>

<file path=customXml/itemProps3.xml><?xml version="1.0" encoding="utf-8"?>
<ds:datastoreItem xmlns:ds="http://schemas.openxmlformats.org/officeDocument/2006/customXml" ds:itemID="{88EE33DF-39C7-4B81-96B3-52286B0F03A9}">
  <ds:schemaRefs/>
</ds:datastoreItem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224</Paragraphs>
  <Slides>30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baseType="lpstr" size="43">
      <vt:lpstr>Arial</vt:lpstr>
      <vt:lpstr>微软雅黑</vt:lpstr>
      <vt:lpstr>等线 Light</vt:lpstr>
      <vt:lpstr>等线</vt:lpstr>
      <vt:lpstr>Segoe UI Light</vt:lpstr>
      <vt:lpstr>Century Gothic</vt:lpstr>
      <vt:lpstr>Times New Roman</vt:lpstr>
      <vt:lpstr>宋体</vt:lpstr>
      <vt:lpstr>隶书</vt:lpstr>
      <vt:lpstr>仿宋_GB2312</vt:lpstr>
      <vt:lpstr>Courier New</vt:lpstr>
      <vt:lpstr>黑体</vt:lpstr>
      <vt:lpstr>1_Office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Weisheng Zhu</dc:creator>
  <cp:lastModifiedBy>明天 </cp:lastModifiedBy>
  <cp:revision>2</cp:revision>
  <dcterms:created xsi:type="dcterms:W3CDTF">2019-08-19T07:30:00Z</dcterms:created>
  <dcterms:modified xsi:type="dcterms:W3CDTF">2023-10-16T16:16:37Z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ontentTypeId">
    <vt:lpwstr>0x0101004D520B0621022B4CA37193CEB4BD4006</vt:lpwstr>
  </property>
  <property fmtid="{D5CDD505-2E9C-101B-9397-08002B2CF9AE}" pid="3" name="ICV">
    <vt:lpwstr>ED934EE699264F9AAD4DE1EBC74738B0_12</vt:lpwstr>
  </property>
  <property fmtid="{D5CDD505-2E9C-101B-9397-08002B2CF9AE}" pid="4" name="KSOProductBuildVer">
    <vt:lpwstr>2052-12.1.0.15712</vt:lpwstr>
  </property>
  <property fmtid="{D5CDD505-2E9C-101B-9397-08002B2CF9AE}" pid="5" name="MSIP_Label_f42aa342-8706-4288-bd11-ebb85995028c_ActionId">
    <vt:lpwstr>423e1048-e9f6-4858-a025-37493a4162f5</vt:lpwstr>
  </property>
  <property fmtid="{D5CDD505-2E9C-101B-9397-08002B2CF9AE}" pid="6" name="MSIP_Label_f42aa342-8706-4288-bd11-ebb85995028c_Application">
    <vt:lpwstr>Microsoft Azure Information Protection</vt:lpwstr>
  </property>
  <property fmtid="{D5CDD505-2E9C-101B-9397-08002B2CF9AE}" pid="7" name="MSIP_Label_f42aa342-8706-4288-bd11-ebb85995028c_Enabled">
    <vt:lpwstr>True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MSIP_Label_f42aa342-8706-4288-bd11-ebb85995028c_Name">
    <vt:lpwstr>General</vt:lpwstr>
  </property>
  <property fmtid="{D5CDD505-2E9C-101B-9397-08002B2CF9AE}" pid="10" name="MSIP_Label_f42aa342-8706-4288-bd11-ebb85995028c_Owner">
    <vt:lpwstr>t-weiszh@microsoft.com</vt:lpwstr>
  </property>
  <property fmtid="{D5CDD505-2E9C-101B-9397-08002B2CF9AE}" pid="11" name="MSIP_Label_f42aa342-8706-4288-bd11-ebb85995028c_SetDate">
    <vt:lpwstr>2019-08-19T08:41:05.1913746Z</vt:lpwstr>
  </property>
  <property fmtid="{D5CDD505-2E9C-101B-9397-08002B2CF9AE}" pid="12" name="MSIP_Label_f42aa342-8706-4288-bd11-ebb85995028c_SiteId">
    <vt:lpwstr>72f988bf-86f1-41af-91ab-2d7cd011db47</vt:lpwstr>
  </property>
  <property fmtid="{D5CDD505-2E9C-101B-9397-08002B2CF9AE}" pid="13" name="Sensitivity">
    <vt:lpwstr>General</vt:lpwstr>
  </property>
</Properties>
</file>