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359" r:id="rId2"/>
    <p:sldId id="360" r:id="rId3"/>
    <p:sldId id="361" r:id="rId4"/>
    <p:sldId id="368" r:id="rId5"/>
    <p:sldId id="367" r:id="rId6"/>
    <p:sldId id="369" r:id="rId7"/>
    <p:sldId id="362" r:id="rId8"/>
    <p:sldId id="366" r:id="rId9"/>
    <p:sldId id="370" r:id="rId10"/>
    <p:sldId id="371" r:id="rId11"/>
    <p:sldId id="372" r:id="rId12"/>
    <p:sldId id="365" r:id="rId13"/>
    <p:sldId id="373" r:id="rId14"/>
    <p:sldId id="375" r:id="rId15"/>
    <p:sldId id="374" r:id="rId16"/>
    <p:sldId id="364" r:id="rId17"/>
    <p:sldId id="376" r:id="rId18"/>
    <p:sldId id="377" r:id="rId19"/>
    <p:sldId id="378" r:id="rId20"/>
    <p:sldId id="363" r:id="rId21"/>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10"/>
    <p:restoredTop sz="94682"/>
  </p:normalViewPr>
  <p:slideViewPr>
    <p:cSldViewPr snapToGrid="0" snapToObjects="1">
      <p:cViewPr varScale="1">
        <p:scale>
          <a:sx n="37" d="100"/>
          <a:sy n="37" d="100"/>
        </p:scale>
        <p:origin x="994" y="4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2019/7/8 Monday</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397030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2019/7/8 Monday</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extLst>
      <p:ext uri="{BB962C8B-B14F-4D97-AF65-F5344CB8AC3E}">
        <p14:creationId xmlns:p14="http://schemas.microsoft.com/office/powerpoint/2010/main" val="4763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a:t>
            </a:fld>
            <a:endParaRPr lang="zh-CN" altLang="en-US"/>
          </a:p>
        </p:txBody>
      </p:sp>
    </p:spTree>
    <p:extLst>
      <p:ext uri="{BB962C8B-B14F-4D97-AF65-F5344CB8AC3E}">
        <p14:creationId xmlns:p14="http://schemas.microsoft.com/office/powerpoint/2010/main" val="1566711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extLst>
      <p:ext uri="{BB962C8B-B14F-4D97-AF65-F5344CB8AC3E}">
        <p14:creationId xmlns:p14="http://schemas.microsoft.com/office/powerpoint/2010/main" val="347973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extLst>
      <p:ext uri="{BB962C8B-B14F-4D97-AF65-F5344CB8AC3E}">
        <p14:creationId xmlns:p14="http://schemas.microsoft.com/office/powerpoint/2010/main" val="3204178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extLst>
      <p:ext uri="{BB962C8B-B14F-4D97-AF65-F5344CB8AC3E}">
        <p14:creationId xmlns:p14="http://schemas.microsoft.com/office/powerpoint/2010/main" val="2518698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13</a:t>
            </a:fld>
            <a:endParaRPr lang="zh-CN" altLang="en-US"/>
          </a:p>
        </p:txBody>
      </p:sp>
    </p:spTree>
    <p:extLst>
      <p:ext uri="{BB962C8B-B14F-4D97-AF65-F5344CB8AC3E}">
        <p14:creationId xmlns:p14="http://schemas.microsoft.com/office/powerpoint/2010/main" val="3336553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14</a:t>
            </a:fld>
            <a:endParaRPr lang="zh-CN" altLang="en-US"/>
          </a:p>
        </p:txBody>
      </p:sp>
    </p:spTree>
    <p:extLst>
      <p:ext uri="{BB962C8B-B14F-4D97-AF65-F5344CB8AC3E}">
        <p14:creationId xmlns:p14="http://schemas.microsoft.com/office/powerpoint/2010/main" val="35889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15</a:t>
            </a:fld>
            <a:endParaRPr lang="zh-CN" altLang="en-US"/>
          </a:p>
        </p:txBody>
      </p:sp>
    </p:spTree>
    <p:extLst>
      <p:ext uri="{BB962C8B-B14F-4D97-AF65-F5344CB8AC3E}">
        <p14:creationId xmlns:p14="http://schemas.microsoft.com/office/powerpoint/2010/main" val="2994083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16</a:t>
            </a:fld>
            <a:endParaRPr lang="zh-CN" altLang="en-US"/>
          </a:p>
        </p:txBody>
      </p:sp>
    </p:spTree>
    <p:extLst>
      <p:ext uri="{BB962C8B-B14F-4D97-AF65-F5344CB8AC3E}">
        <p14:creationId xmlns:p14="http://schemas.microsoft.com/office/powerpoint/2010/main" val="1403785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17</a:t>
            </a:fld>
            <a:endParaRPr lang="zh-CN" altLang="en-US"/>
          </a:p>
        </p:txBody>
      </p:sp>
    </p:spTree>
    <p:extLst>
      <p:ext uri="{BB962C8B-B14F-4D97-AF65-F5344CB8AC3E}">
        <p14:creationId xmlns:p14="http://schemas.microsoft.com/office/powerpoint/2010/main" val="1526978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18</a:t>
            </a:fld>
            <a:endParaRPr lang="zh-CN" altLang="en-US"/>
          </a:p>
        </p:txBody>
      </p:sp>
    </p:spTree>
    <p:extLst>
      <p:ext uri="{BB962C8B-B14F-4D97-AF65-F5344CB8AC3E}">
        <p14:creationId xmlns:p14="http://schemas.microsoft.com/office/powerpoint/2010/main" val="1379319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19</a:t>
            </a:fld>
            <a:endParaRPr lang="zh-CN" altLang="en-US"/>
          </a:p>
        </p:txBody>
      </p:sp>
    </p:spTree>
    <p:extLst>
      <p:ext uri="{BB962C8B-B14F-4D97-AF65-F5344CB8AC3E}">
        <p14:creationId xmlns:p14="http://schemas.microsoft.com/office/powerpoint/2010/main" val="1084963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extLst>
      <p:ext uri="{BB962C8B-B14F-4D97-AF65-F5344CB8AC3E}">
        <p14:creationId xmlns:p14="http://schemas.microsoft.com/office/powerpoint/2010/main" val="633263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20</a:t>
            </a:fld>
            <a:endParaRPr lang="zh-CN" altLang="en-US"/>
          </a:p>
        </p:txBody>
      </p:sp>
    </p:spTree>
    <p:extLst>
      <p:ext uri="{BB962C8B-B14F-4D97-AF65-F5344CB8AC3E}">
        <p14:creationId xmlns:p14="http://schemas.microsoft.com/office/powerpoint/2010/main" val="3476937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a:t>
            </a:fld>
            <a:endParaRPr lang="zh-CN" altLang="en-US"/>
          </a:p>
        </p:txBody>
      </p:sp>
    </p:spTree>
    <p:extLst>
      <p:ext uri="{BB962C8B-B14F-4D97-AF65-F5344CB8AC3E}">
        <p14:creationId xmlns:p14="http://schemas.microsoft.com/office/powerpoint/2010/main" val="1654308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4</a:t>
            </a:fld>
            <a:endParaRPr lang="zh-CN" altLang="en-US"/>
          </a:p>
        </p:txBody>
      </p:sp>
    </p:spTree>
    <p:extLst>
      <p:ext uri="{BB962C8B-B14F-4D97-AF65-F5344CB8AC3E}">
        <p14:creationId xmlns:p14="http://schemas.microsoft.com/office/powerpoint/2010/main" val="3840130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3869747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6</a:t>
            </a:fld>
            <a:endParaRPr lang="zh-CN" altLang="en-US"/>
          </a:p>
        </p:txBody>
      </p:sp>
    </p:spTree>
    <p:extLst>
      <p:ext uri="{BB962C8B-B14F-4D97-AF65-F5344CB8AC3E}">
        <p14:creationId xmlns:p14="http://schemas.microsoft.com/office/powerpoint/2010/main" val="1705208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7</a:t>
            </a:fld>
            <a:endParaRPr lang="zh-CN" altLang="en-US"/>
          </a:p>
        </p:txBody>
      </p:sp>
    </p:spTree>
    <p:extLst>
      <p:ext uri="{BB962C8B-B14F-4D97-AF65-F5344CB8AC3E}">
        <p14:creationId xmlns:p14="http://schemas.microsoft.com/office/powerpoint/2010/main" val="2918143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8</a:t>
            </a:fld>
            <a:endParaRPr lang="zh-CN" altLang="en-US"/>
          </a:p>
        </p:txBody>
      </p:sp>
    </p:spTree>
    <p:extLst>
      <p:ext uri="{BB962C8B-B14F-4D97-AF65-F5344CB8AC3E}">
        <p14:creationId xmlns:p14="http://schemas.microsoft.com/office/powerpoint/2010/main" val="4074819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9</a:t>
            </a:fld>
            <a:endParaRPr lang="zh-CN" altLang="en-US"/>
          </a:p>
        </p:txBody>
      </p:sp>
    </p:spTree>
    <p:extLst>
      <p:ext uri="{BB962C8B-B14F-4D97-AF65-F5344CB8AC3E}">
        <p14:creationId xmlns:p14="http://schemas.microsoft.com/office/powerpoint/2010/main" val="2002113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24363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4715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21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802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45715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5" r:id="rId4"/>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18.png"/><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1.png"/><Relationship Id="rId4" Type="http://schemas.microsoft.com/office/2007/relationships/hdphoto" Target="../media/hdphoto9.wdp"/></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0.wdp"/></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1.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094B44C1-C791-2D4E-9FA5-23888A424634}"/>
              </a:ext>
            </a:extLst>
          </p:cNvPr>
          <p:cNvSpPr txBox="1"/>
          <p:nvPr/>
        </p:nvSpPr>
        <p:spPr>
          <a:xfrm>
            <a:off x="1060174" y="1020418"/>
            <a:ext cx="2356735" cy="2646878"/>
          </a:xfrm>
          <a:prstGeom prst="rect">
            <a:avLst/>
          </a:prstGeom>
          <a:noFill/>
        </p:spPr>
        <p:txBody>
          <a:bodyPr wrap="none" rtlCol="0">
            <a:spAutoFit/>
          </a:bodyPr>
          <a:lstStyle/>
          <a:p>
            <a:r>
              <a:rPr kumimoji="1" lang="zh-CN" altLang="en-US" sz="16600">
                <a:gradFill>
                  <a:gsLst>
                    <a:gs pos="0">
                      <a:schemeClr val="bg1">
                        <a:lumMod val="65000"/>
                      </a:schemeClr>
                    </a:gs>
                    <a:gs pos="99000">
                      <a:schemeClr val="tx1">
                        <a:lumMod val="65000"/>
                        <a:lumOff val="35000"/>
                      </a:schemeClr>
                    </a:gs>
                  </a:gsLst>
                  <a:lin ang="0" scaled="1"/>
                </a:gradFill>
                <a:effectLst>
                  <a:outerShdw blurRad="88900" dist="88900" dir="2700000" algn="tl" rotWithShape="0">
                    <a:prstClr val="black">
                      <a:alpha val="13000"/>
                    </a:prstClr>
                  </a:outerShdw>
                </a:effectLst>
                <a:latin typeface="Source Han Sans CN ExtraLight" panose="020B0200000000000000" pitchFamily="34" charset="-128"/>
                <a:ea typeface="Source Han Sans CN ExtraLight" panose="020B0200000000000000" pitchFamily="34" charset="-128"/>
              </a:rPr>
              <a:t>极</a:t>
            </a:r>
          </a:p>
        </p:txBody>
      </p:sp>
      <p:sp>
        <p:nvSpPr>
          <p:cNvPr id="5" name="文本框 4">
            <a:extLst>
              <a:ext uri="{FF2B5EF4-FFF2-40B4-BE49-F238E27FC236}">
                <a16:creationId xmlns:a16="http://schemas.microsoft.com/office/drawing/2014/main" xmlns="" id="{205D1F5E-52BA-C241-A652-29C581567733}"/>
              </a:ext>
            </a:extLst>
          </p:cNvPr>
          <p:cNvSpPr txBox="1"/>
          <p:nvPr/>
        </p:nvSpPr>
        <p:spPr>
          <a:xfrm>
            <a:off x="2829339" y="2378766"/>
            <a:ext cx="2356735" cy="2646878"/>
          </a:xfrm>
          <a:prstGeom prst="rect">
            <a:avLst/>
          </a:prstGeom>
          <a:noFill/>
        </p:spPr>
        <p:txBody>
          <a:bodyPr wrap="none" rtlCol="0">
            <a:spAutoFit/>
          </a:bodyPr>
          <a:lstStyle/>
          <a:p>
            <a:r>
              <a:rPr kumimoji="1" lang="zh-CN" altLang="en-US" sz="16600">
                <a:gradFill>
                  <a:gsLst>
                    <a:gs pos="0">
                      <a:schemeClr val="bg1">
                        <a:lumMod val="65000"/>
                      </a:schemeClr>
                    </a:gs>
                    <a:gs pos="99000">
                      <a:schemeClr val="tx1">
                        <a:lumMod val="65000"/>
                        <a:lumOff val="35000"/>
                      </a:schemeClr>
                    </a:gs>
                  </a:gsLst>
                  <a:lin ang="0" scaled="1"/>
                </a:gradFill>
                <a:effectLst>
                  <a:outerShdw blurRad="88900" dist="88900" dir="2700000" algn="tl" rotWithShape="0">
                    <a:prstClr val="black">
                      <a:alpha val="13000"/>
                    </a:prstClr>
                  </a:outerShdw>
                </a:effectLst>
                <a:latin typeface="Source Han Sans CN ExtraLight" panose="020B0200000000000000" pitchFamily="34" charset="-128"/>
                <a:ea typeface="Source Han Sans CN ExtraLight" panose="020B0200000000000000" pitchFamily="34" charset="-128"/>
              </a:rPr>
              <a:t>简</a:t>
            </a:r>
          </a:p>
        </p:txBody>
      </p:sp>
      <p:sp>
        <p:nvSpPr>
          <p:cNvPr id="7" name="文本框 6">
            <a:extLst>
              <a:ext uri="{FF2B5EF4-FFF2-40B4-BE49-F238E27FC236}">
                <a16:creationId xmlns:a16="http://schemas.microsoft.com/office/drawing/2014/main" xmlns="" id="{356C8C5F-248C-2E44-AF3A-A98665072B7A}"/>
              </a:ext>
            </a:extLst>
          </p:cNvPr>
          <p:cNvSpPr txBox="1"/>
          <p:nvPr/>
        </p:nvSpPr>
        <p:spPr>
          <a:xfrm>
            <a:off x="1470842" y="4213737"/>
            <a:ext cx="1513709" cy="338554"/>
          </a:xfrm>
          <a:prstGeom prst="rect">
            <a:avLst/>
          </a:prstGeom>
          <a:noFill/>
        </p:spPr>
        <p:txBody>
          <a:bodyPr wrap="square" rtlCol="0">
            <a:spAutoFit/>
          </a:bodyPr>
          <a:lstStyle/>
          <a:p>
            <a:pPr algn="dist"/>
            <a:r>
              <a:rPr kumimoji="1" lang="en" altLang="zh-CN" sz="1600">
                <a:solidFill>
                  <a:schemeClr val="tx1">
                    <a:lumMod val="65000"/>
                    <a:lumOff val="35000"/>
                  </a:schemeClr>
                </a:solidFill>
              </a:rPr>
              <a:t>STYLE</a:t>
            </a:r>
            <a:endParaRPr kumimoji="1" lang="zh-CN" altLang="en-US" sz="1600">
              <a:solidFill>
                <a:schemeClr val="tx1">
                  <a:lumMod val="65000"/>
                  <a:lumOff val="35000"/>
                </a:schemeClr>
              </a:solidFill>
            </a:endParaRPr>
          </a:p>
        </p:txBody>
      </p:sp>
      <p:sp>
        <p:nvSpPr>
          <p:cNvPr id="8" name="文本框 7">
            <a:extLst>
              <a:ext uri="{FF2B5EF4-FFF2-40B4-BE49-F238E27FC236}">
                <a16:creationId xmlns:a16="http://schemas.microsoft.com/office/drawing/2014/main" xmlns="" id="{EEE6E752-2500-614E-8D62-30D446036447}"/>
              </a:ext>
            </a:extLst>
          </p:cNvPr>
          <p:cNvSpPr txBox="1"/>
          <p:nvPr/>
        </p:nvSpPr>
        <p:spPr>
          <a:xfrm>
            <a:off x="689112" y="3849252"/>
            <a:ext cx="2295439" cy="338554"/>
          </a:xfrm>
          <a:prstGeom prst="rect">
            <a:avLst/>
          </a:prstGeom>
          <a:noFill/>
        </p:spPr>
        <p:txBody>
          <a:bodyPr wrap="square" rtlCol="0">
            <a:spAutoFit/>
          </a:bodyPr>
          <a:lstStyle/>
          <a:p>
            <a:pPr algn="dist"/>
            <a:r>
              <a:rPr kumimoji="1" lang="en" altLang="zh-CN" sz="1600">
                <a:solidFill>
                  <a:schemeClr val="tx1">
                    <a:lumMod val="65000"/>
                    <a:lumOff val="35000"/>
                  </a:schemeClr>
                </a:solidFill>
              </a:rPr>
              <a:t>MINIMALIST</a:t>
            </a:r>
          </a:p>
        </p:txBody>
      </p:sp>
    </p:spTree>
    <p:extLst>
      <p:ext uri="{BB962C8B-B14F-4D97-AF65-F5344CB8AC3E}">
        <p14:creationId xmlns:p14="http://schemas.microsoft.com/office/powerpoint/2010/main" val="20780682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4000"/>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296113" y="279400"/>
            <a:ext cx="3300905"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取得进展与获得经验</a:t>
            </a:r>
          </a:p>
        </p:txBody>
      </p:sp>
      <p:sp>
        <p:nvSpPr>
          <p:cNvPr id="18" name="椭圆 17">
            <a:extLst>
              <a:ext uri="{FF2B5EF4-FFF2-40B4-BE49-F238E27FC236}">
                <a16:creationId xmlns:a16="http://schemas.microsoft.com/office/drawing/2014/main" xmlns="" id="{EF117F8B-03E3-F141-8DA3-24712E1491A9}"/>
              </a:ext>
            </a:extLst>
          </p:cNvPr>
          <p:cNvSpPr/>
          <p:nvPr/>
        </p:nvSpPr>
        <p:spPr>
          <a:xfrm>
            <a:off x="2222500" y="1854200"/>
            <a:ext cx="7797800" cy="7797800"/>
          </a:xfrm>
          <a:prstGeom prst="ellipse">
            <a:avLst/>
          </a:prstGeom>
          <a:solidFill>
            <a:schemeClr val="bg1"/>
          </a:solidFill>
          <a:ln>
            <a:noFill/>
          </a:ln>
          <a:effectLst>
            <a:outerShdw blurRad="698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xmlns="" id="{36B4C29F-E520-234A-ADF3-9F245EF1B78E}"/>
              </a:ext>
            </a:extLst>
          </p:cNvPr>
          <p:cNvSpPr/>
          <p:nvPr/>
        </p:nvSpPr>
        <p:spPr>
          <a:xfrm>
            <a:off x="5505450" y="2540000"/>
            <a:ext cx="1231900" cy="12319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TextBox 33">
            <a:extLst>
              <a:ext uri="{FF2B5EF4-FFF2-40B4-BE49-F238E27FC236}">
                <a16:creationId xmlns:a16="http://schemas.microsoft.com/office/drawing/2014/main" xmlns="" id="{033526F1-44F8-B344-81D5-ACC383D2E2EA}"/>
              </a:ext>
            </a:extLst>
          </p:cNvPr>
          <p:cNvSpPr txBox="1"/>
          <p:nvPr/>
        </p:nvSpPr>
        <p:spPr>
          <a:xfrm>
            <a:off x="3233584" y="4969167"/>
            <a:ext cx="5775632"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a:t>
            </a:r>
          </a:p>
        </p:txBody>
      </p:sp>
      <p:sp>
        <p:nvSpPr>
          <p:cNvPr id="24" name="文本框 23">
            <a:extLst>
              <a:ext uri="{FF2B5EF4-FFF2-40B4-BE49-F238E27FC236}">
                <a16:creationId xmlns:a16="http://schemas.microsoft.com/office/drawing/2014/main" xmlns="" id="{89E75651-44A8-6D49-9A93-089F869FA1F7}"/>
              </a:ext>
            </a:extLst>
          </p:cNvPr>
          <p:cNvSpPr txBox="1"/>
          <p:nvPr/>
        </p:nvSpPr>
        <p:spPr>
          <a:xfrm>
            <a:off x="4968680" y="4304134"/>
            <a:ext cx="2305439" cy="369332"/>
          </a:xfrm>
          <a:prstGeom prst="rect">
            <a:avLst/>
          </a:prstGeom>
          <a:noFill/>
        </p:spPr>
        <p:txBody>
          <a:bodyPr wrap="none" rtlCol="0">
            <a:spAutoFit/>
          </a:bodyPr>
          <a:lstStyle/>
          <a:p>
            <a:r>
              <a:rPr kumimoji="1" lang="zh-CN" altLang="en-US">
                <a:solidFill>
                  <a:schemeClr val="tx1">
                    <a:lumMod val="75000"/>
                    <a:lumOff val="25000"/>
                  </a:schemeClr>
                </a:solidFill>
                <a:latin typeface="+mj-ea"/>
                <a:ea typeface="+mj-ea"/>
              </a:rPr>
              <a:t>取得进展与获得经验</a:t>
            </a:r>
          </a:p>
        </p:txBody>
      </p:sp>
      <p:sp>
        <p:nvSpPr>
          <p:cNvPr id="26" name="矩形 25">
            <a:extLst>
              <a:ext uri="{FF2B5EF4-FFF2-40B4-BE49-F238E27FC236}">
                <a16:creationId xmlns:a16="http://schemas.microsoft.com/office/drawing/2014/main" xmlns="" id="{8E762A60-76D9-274E-8DD2-C675E6A71E75}"/>
              </a:ext>
            </a:extLst>
          </p:cNvPr>
          <p:cNvSpPr/>
          <p:nvPr/>
        </p:nvSpPr>
        <p:spPr>
          <a:xfrm>
            <a:off x="4789389" y="1011264"/>
            <a:ext cx="2664020" cy="607539"/>
          </a:xfrm>
          <a:prstGeom prst="rect">
            <a:avLst/>
          </a:prstGeom>
        </p:spPr>
        <p:txBody>
          <a:bodyPr wrap="square">
            <a:spAutoFit/>
          </a:bodyPr>
          <a:lstStyle/>
          <a:p>
            <a:pPr algn="ctr">
              <a:lnSpc>
                <a:spcPct val="120000"/>
              </a:lnSpc>
              <a:spcBef>
                <a:spcPct val="0"/>
              </a:spcBef>
              <a:buNone/>
            </a:pPr>
            <a:r>
              <a:rPr lang="zh-CN" altLang="en-US" sz="1600" dirty="0">
                <a:solidFill>
                  <a:schemeClr val="tx1">
                    <a:lumMod val="75000"/>
                    <a:lumOff val="25000"/>
                  </a:schemeClr>
                </a:solidFill>
                <a:latin typeface="+mj-ea"/>
                <a:ea typeface="+mj-ea"/>
                <a:sym typeface="微软雅黑" pitchFamily="34" charset="-122"/>
              </a:rPr>
              <a:t>感谢您使用我们的模板</a:t>
            </a:r>
            <a:endParaRPr lang="en-US" altLang="zh-CN" sz="1600" dirty="0">
              <a:solidFill>
                <a:schemeClr val="tx1">
                  <a:lumMod val="75000"/>
                  <a:lumOff val="25000"/>
                </a:schemeClr>
              </a:solidFill>
              <a:latin typeface="+mj-ea"/>
              <a:ea typeface="+mj-ea"/>
              <a:sym typeface="微软雅黑" pitchFamily="34" charset="-122"/>
            </a:endParaRPr>
          </a:p>
          <a:p>
            <a:pPr algn="ctr">
              <a:lnSpc>
                <a:spcPct val="120000"/>
              </a:lnSpc>
              <a:spcBef>
                <a:spcPct val="0"/>
              </a:spcBef>
              <a:buNone/>
            </a:pPr>
            <a:r>
              <a:rPr lang="zh-CN" altLang="en-US" sz="1400" dirty="0">
                <a:solidFill>
                  <a:schemeClr val="tx1">
                    <a:lumMod val="50000"/>
                    <a:lumOff val="50000"/>
                  </a:schemeClr>
                </a:solidFill>
                <a:latin typeface="+mn-ea"/>
                <a:sym typeface="微软雅黑" pitchFamily="34" charset="-122"/>
              </a:rPr>
              <a:t>请在此输入文字内容</a:t>
            </a:r>
          </a:p>
        </p:txBody>
      </p:sp>
      <p:sp>
        <p:nvSpPr>
          <p:cNvPr id="27" name="燕尾形 26">
            <a:extLst>
              <a:ext uri="{FF2B5EF4-FFF2-40B4-BE49-F238E27FC236}">
                <a16:creationId xmlns:a16="http://schemas.microsoft.com/office/drawing/2014/main" xmlns="" id="{F60A3242-337B-F140-B9EF-0F40A879CFC3}"/>
              </a:ext>
            </a:extLst>
          </p:cNvPr>
          <p:cNvSpPr/>
          <p:nvPr/>
        </p:nvSpPr>
        <p:spPr>
          <a:xfrm>
            <a:off x="10823575" y="3086100"/>
            <a:ext cx="558800" cy="5588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8" name="燕尾形 27">
            <a:extLst>
              <a:ext uri="{FF2B5EF4-FFF2-40B4-BE49-F238E27FC236}">
                <a16:creationId xmlns:a16="http://schemas.microsoft.com/office/drawing/2014/main" xmlns="" id="{E0C258FB-2A6E-F046-A031-1F11346404DB}"/>
              </a:ext>
            </a:extLst>
          </p:cNvPr>
          <p:cNvSpPr/>
          <p:nvPr/>
        </p:nvSpPr>
        <p:spPr>
          <a:xfrm flipH="1">
            <a:off x="982663" y="3086100"/>
            <a:ext cx="558800" cy="5588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Tree>
    <p:extLst>
      <p:ext uri="{BB962C8B-B14F-4D97-AF65-F5344CB8AC3E}">
        <p14:creationId xmlns:p14="http://schemas.microsoft.com/office/powerpoint/2010/main" val="18321464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500"/>
                                        <p:tgtEl>
                                          <p:spTgt spid="2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dissolve">
                                      <p:cBhvr>
                                        <p:cTn id="19" dur="500"/>
                                        <p:tgtEl>
                                          <p:spTgt spid="2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6"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20">
            <a:extLst>
              <a:ext uri="{FF2B5EF4-FFF2-40B4-BE49-F238E27FC236}">
                <a16:creationId xmlns:a16="http://schemas.microsoft.com/office/drawing/2014/main" xmlns="" id="{4714A5FC-5FDD-DE4E-91B5-CC17771C42C6}"/>
              </a:ext>
            </a:extLst>
          </p:cNvPr>
          <p:cNvSpPr/>
          <p:nvPr/>
        </p:nvSpPr>
        <p:spPr>
          <a:xfrm rot="5400000">
            <a:off x="93662" y="-274451"/>
            <a:ext cx="2857500" cy="3162300"/>
          </a:xfrm>
          <a:prstGeom prst="rtTriangle">
            <a:avLst/>
          </a:prstGeom>
          <a:solidFill>
            <a:schemeClr val="bg1"/>
          </a:solidFill>
          <a:ln>
            <a:noFill/>
          </a:ln>
          <a:effectLst>
            <a:outerShdw blurRad="393700" dist="38100" dir="10800000" algn="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a:extLst>
              <a:ext uri="{FF2B5EF4-FFF2-40B4-BE49-F238E27FC236}">
                <a16:creationId xmlns:a16="http://schemas.microsoft.com/office/drawing/2014/main" xmlns="" id="{026DB544-1E29-B047-8875-C0F5960C2A9A}"/>
              </a:ext>
            </a:extLst>
          </p:cNvPr>
          <p:cNvSpPr/>
          <p:nvPr/>
        </p:nvSpPr>
        <p:spPr>
          <a:xfrm rot="2700000">
            <a:off x="1255800" y="1913344"/>
            <a:ext cx="2842447" cy="2842447"/>
          </a:xfrm>
          <a:prstGeom prst="rect">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a:extLst>
              <a:ext uri="{FF2B5EF4-FFF2-40B4-BE49-F238E27FC236}">
                <a16:creationId xmlns:a16="http://schemas.microsoft.com/office/drawing/2014/main" xmlns="" id="{6D8B1A7F-9058-654D-9D36-45592726319E}"/>
              </a:ext>
            </a:extLst>
          </p:cNvPr>
          <p:cNvSpPr/>
          <p:nvPr/>
        </p:nvSpPr>
        <p:spPr>
          <a:xfrm rot="2700000">
            <a:off x="4480286" y="1875376"/>
            <a:ext cx="1019455" cy="1019455"/>
          </a:xfrm>
          <a:prstGeom prst="rect">
            <a:avLst/>
          </a:prstGeom>
          <a:solidFill>
            <a:schemeClr val="bg1"/>
          </a:solidFill>
          <a:ln>
            <a:noFill/>
          </a:ln>
          <a:effectLst>
            <a:outerShdw blurRad="495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a:extLst>
              <a:ext uri="{FF2B5EF4-FFF2-40B4-BE49-F238E27FC236}">
                <a16:creationId xmlns:a16="http://schemas.microsoft.com/office/drawing/2014/main" xmlns="" id="{40F47051-DB7D-C04C-AB7C-58053A35211F}"/>
              </a:ext>
            </a:extLst>
          </p:cNvPr>
          <p:cNvSpPr/>
          <p:nvPr/>
        </p:nvSpPr>
        <p:spPr>
          <a:xfrm rot="2700000">
            <a:off x="4480286" y="3828139"/>
            <a:ext cx="1019455" cy="1019455"/>
          </a:xfrm>
          <a:prstGeom prst="rect">
            <a:avLst/>
          </a:prstGeom>
          <a:solidFill>
            <a:schemeClr val="bg1"/>
          </a:solidFill>
          <a:ln>
            <a:noFill/>
          </a:ln>
          <a:effectLst>
            <a:outerShdw blurRad="495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24">
            <a:extLst>
              <a:ext uri="{FF2B5EF4-FFF2-40B4-BE49-F238E27FC236}">
                <a16:creationId xmlns:a16="http://schemas.microsoft.com/office/drawing/2014/main" xmlns="" id="{17B25833-A438-4140-B5B4-92DB8769FFAF}"/>
              </a:ext>
            </a:extLst>
          </p:cNvPr>
          <p:cNvSpPr>
            <a:spLocks noChangeArrowheads="1"/>
          </p:cNvSpPr>
          <p:nvPr/>
        </p:nvSpPr>
        <p:spPr bwMode="auto">
          <a:xfrm>
            <a:off x="6705602" y="1856432"/>
            <a:ext cx="4037354" cy="104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请在此输入</a:t>
            </a:r>
            <a:endParaRPr lang="en-US" altLang="zh-CN" sz="2800" dirty="0">
              <a:solidFill>
                <a:schemeClr val="tx1">
                  <a:lumMod val="75000"/>
                  <a:lumOff val="25000"/>
                </a:schemeClr>
              </a:solidFill>
              <a:latin typeface="+mj-ea"/>
              <a:ea typeface="+mj-ea"/>
              <a:sym typeface="微软雅黑" pitchFamily="34" charset="-122"/>
            </a:endParaRPr>
          </a:p>
          <a:p>
            <a:pP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您需要的文字内容</a:t>
            </a:r>
          </a:p>
        </p:txBody>
      </p:sp>
      <p:sp>
        <p:nvSpPr>
          <p:cNvPr id="26" name="TextBox 33">
            <a:extLst>
              <a:ext uri="{FF2B5EF4-FFF2-40B4-BE49-F238E27FC236}">
                <a16:creationId xmlns:a16="http://schemas.microsoft.com/office/drawing/2014/main" xmlns="" id="{09689D6D-A400-554E-B301-B39D15218AAF}"/>
              </a:ext>
            </a:extLst>
          </p:cNvPr>
          <p:cNvSpPr txBox="1"/>
          <p:nvPr/>
        </p:nvSpPr>
        <p:spPr>
          <a:xfrm>
            <a:off x="6822922" y="3347269"/>
            <a:ext cx="3073400" cy="1337930"/>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a:t>
            </a:r>
          </a:p>
        </p:txBody>
      </p:sp>
      <p:sp>
        <p:nvSpPr>
          <p:cNvPr id="28" name="矩形 27">
            <a:extLst>
              <a:ext uri="{FF2B5EF4-FFF2-40B4-BE49-F238E27FC236}">
                <a16:creationId xmlns:a16="http://schemas.microsoft.com/office/drawing/2014/main" xmlns="" id="{86CB72D8-F269-2345-8D27-A92CF49E6F8F}"/>
              </a:ext>
            </a:extLst>
          </p:cNvPr>
          <p:cNvSpPr/>
          <p:nvPr/>
        </p:nvSpPr>
        <p:spPr>
          <a:xfrm>
            <a:off x="11314080" y="0"/>
            <a:ext cx="883317" cy="6858000"/>
          </a:xfrm>
          <a:custGeom>
            <a:avLst/>
            <a:gdLst>
              <a:gd name="connsiteX0" fmla="*/ 0 w 703898"/>
              <a:gd name="connsiteY0" fmla="*/ 0 h 6858000"/>
              <a:gd name="connsiteX1" fmla="*/ 703898 w 703898"/>
              <a:gd name="connsiteY1" fmla="*/ 0 h 6858000"/>
              <a:gd name="connsiteX2" fmla="*/ 703898 w 703898"/>
              <a:gd name="connsiteY2" fmla="*/ 6858000 h 6858000"/>
              <a:gd name="connsiteX3" fmla="*/ 0 w 703898"/>
              <a:gd name="connsiteY3" fmla="*/ 6858000 h 6858000"/>
              <a:gd name="connsiteX4" fmla="*/ 0 w 703898"/>
              <a:gd name="connsiteY4" fmla="*/ 0 h 6858000"/>
              <a:gd name="connsiteX0" fmla="*/ 1 w 703899"/>
              <a:gd name="connsiteY0" fmla="*/ 0 h 6858000"/>
              <a:gd name="connsiteX1" fmla="*/ 703899 w 703899"/>
              <a:gd name="connsiteY1" fmla="*/ 0 h 6858000"/>
              <a:gd name="connsiteX2" fmla="*/ 703899 w 703899"/>
              <a:gd name="connsiteY2" fmla="*/ 6858000 h 6858000"/>
              <a:gd name="connsiteX3" fmla="*/ 1 w 703899"/>
              <a:gd name="connsiteY3" fmla="*/ 6858000 h 6858000"/>
              <a:gd name="connsiteX4" fmla="*/ 0 w 703899"/>
              <a:gd name="connsiteY4" fmla="*/ 1308100 h 6858000"/>
              <a:gd name="connsiteX5" fmla="*/ 1 w 703899"/>
              <a:gd name="connsiteY5" fmla="*/ 0 h 6858000"/>
              <a:gd name="connsiteX0" fmla="*/ 56586 w 760484"/>
              <a:gd name="connsiteY0" fmla="*/ 0 h 6858000"/>
              <a:gd name="connsiteX1" fmla="*/ 760484 w 760484"/>
              <a:gd name="connsiteY1" fmla="*/ 0 h 6858000"/>
              <a:gd name="connsiteX2" fmla="*/ 760484 w 760484"/>
              <a:gd name="connsiteY2" fmla="*/ 6858000 h 6858000"/>
              <a:gd name="connsiteX3" fmla="*/ 56586 w 760484"/>
              <a:gd name="connsiteY3" fmla="*/ 6858000 h 6858000"/>
              <a:gd name="connsiteX4" fmla="*/ 43886 w 760484"/>
              <a:gd name="connsiteY4" fmla="*/ 3594100 h 6858000"/>
              <a:gd name="connsiteX5" fmla="*/ 56585 w 760484"/>
              <a:gd name="connsiteY5" fmla="*/ 1308100 h 6858000"/>
              <a:gd name="connsiteX6" fmla="*/ 56586 w 760484"/>
              <a:gd name="connsiteY6" fmla="*/ 0 h 6858000"/>
              <a:gd name="connsiteX0" fmla="*/ 86380 w 790278"/>
              <a:gd name="connsiteY0" fmla="*/ 0 h 6858000"/>
              <a:gd name="connsiteX1" fmla="*/ 790278 w 790278"/>
              <a:gd name="connsiteY1" fmla="*/ 0 h 6858000"/>
              <a:gd name="connsiteX2" fmla="*/ 790278 w 790278"/>
              <a:gd name="connsiteY2" fmla="*/ 6858000 h 6858000"/>
              <a:gd name="connsiteX3" fmla="*/ 86380 w 790278"/>
              <a:gd name="connsiteY3" fmla="*/ 6858000 h 6858000"/>
              <a:gd name="connsiteX4" fmla="*/ 10180 w 790278"/>
              <a:gd name="connsiteY4" fmla="*/ 6019800 h 6858000"/>
              <a:gd name="connsiteX5" fmla="*/ 73680 w 790278"/>
              <a:gd name="connsiteY5" fmla="*/ 3594100 h 6858000"/>
              <a:gd name="connsiteX6" fmla="*/ 86379 w 790278"/>
              <a:gd name="connsiteY6" fmla="*/ 1308100 h 6858000"/>
              <a:gd name="connsiteX7" fmla="*/ 86380 w 790278"/>
              <a:gd name="connsiteY7" fmla="*/ 0 h 6858000"/>
              <a:gd name="connsiteX0" fmla="*/ 177821 w 881719"/>
              <a:gd name="connsiteY0" fmla="*/ 0 h 6858000"/>
              <a:gd name="connsiteX1" fmla="*/ 881719 w 881719"/>
              <a:gd name="connsiteY1" fmla="*/ 0 h 6858000"/>
              <a:gd name="connsiteX2" fmla="*/ 881719 w 881719"/>
              <a:gd name="connsiteY2" fmla="*/ 6858000 h 6858000"/>
              <a:gd name="connsiteX3" fmla="*/ 177821 w 881719"/>
              <a:gd name="connsiteY3" fmla="*/ 6858000 h 6858000"/>
              <a:gd name="connsiteX4" fmla="*/ 21 w 881719"/>
              <a:gd name="connsiteY4" fmla="*/ 5816600 h 6858000"/>
              <a:gd name="connsiteX5" fmla="*/ 165121 w 881719"/>
              <a:gd name="connsiteY5" fmla="*/ 3594100 h 6858000"/>
              <a:gd name="connsiteX6" fmla="*/ 177820 w 881719"/>
              <a:gd name="connsiteY6" fmla="*/ 1308100 h 6858000"/>
              <a:gd name="connsiteX7" fmla="*/ 177821 w 881719"/>
              <a:gd name="connsiteY7" fmla="*/ 0 h 6858000"/>
              <a:gd name="connsiteX0" fmla="*/ 177915 w 881813"/>
              <a:gd name="connsiteY0" fmla="*/ 0 h 6858000"/>
              <a:gd name="connsiteX1" fmla="*/ 881813 w 881813"/>
              <a:gd name="connsiteY1" fmla="*/ 0 h 6858000"/>
              <a:gd name="connsiteX2" fmla="*/ 881813 w 881813"/>
              <a:gd name="connsiteY2" fmla="*/ 6858000 h 6858000"/>
              <a:gd name="connsiteX3" fmla="*/ 177915 w 881813"/>
              <a:gd name="connsiteY3" fmla="*/ 6858000 h 6858000"/>
              <a:gd name="connsiteX4" fmla="*/ 115 w 881813"/>
              <a:gd name="connsiteY4" fmla="*/ 5816600 h 6858000"/>
              <a:gd name="connsiteX5" fmla="*/ 38215 w 881813"/>
              <a:gd name="connsiteY5" fmla="*/ 3606800 h 6858000"/>
              <a:gd name="connsiteX6" fmla="*/ 177914 w 881813"/>
              <a:gd name="connsiteY6" fmla="*/ 1308100 h 6858000"/>
              <a:gd name="connsiteX7" fmla="*/ 177915 w 881813"/>
              <a:gd name="connsiteY7" fmla="*/ 0 h 6858000"/>
              <a:gd name="connsiteX0" fmla="*/ 177915 w 881813"/>
              <a:gd name="connsiteY0" fmla="*/ 0 h 6858000"/>
              <a:gd name="connsiteX1" fmla="*/ 881813 w 881813"/>
              <a:gd name="connsiteY1" fmla="*/ 0 h 6858000"/>
              <a:gd name="connsiteX2" fmla="*/ 881813 w 881813"/>
              <a:gd name="connsiteY2" fmla="*/ 6858000 h 6858000"/>
              <a:gd name="connsiteX3" fmla="*/ 177915 w 881813"/>
              <a:gd name="connsiteY3" fmla="*/ 6858000 h 6858000"/>
              <a:gd name="connsiteX4" fmla="*/ 115 w 881813"/>
              <a:gd name="connsiteY4" fmla="*/ 5816600 h 6858000"/>
              <a:gd name="connsiteX5" fmla="*/ 38215 w 881813"/>
              <a:gd name="connsiteY5" fmla="*/ 3606800 h 6858000"/>
              <a:gd name="connsiteX6" fmla="*/ 292214 w 881813"/>
              <a:gd name="connsiteY6" fmla="*/ 1612900 h 6858000"/>
              <a:gd name="connsiteX7" fmla="*/ 177915 w 881813"/>
              <a:gd name="connsiteY7" fmla="*/ 0 h 6858000"/>
              <a:gd name="connsiteX0" fmla="*/ 177915 w 881813"/>
              <a:gd name="connsiteY0" fmla="*/ 0 h 6858000"/>
              <a:gd name="connsiteX1" fmla="*/ 881813 w 881813"/>
              <a:gd name="connsiteY1" fmla="*/ 0 h 6858000"/>
              <a:gd name="connsiteX2" fmla="*/ 881813 w 881813"/>
              <a:gd name="connsiteY2" fmla="*/ 6858000 h 6858000"/>
              <a:gd name="connsiteX3" fmla="*/ 177915 w 881813"/>
              <a:gd name="connsiteY3" fmla="*/ 6858000 h 6858000"/>
              <a:gd name="connsiteX4" fmla="*/ 115 w 881813"/>
              <a:gd name="connsiteY4" fmla="*/ 5816600 h 6858000"/>
              <a:gd name="connsiteX5" fmla="*/ 38215 w 881813"/>
              <a:gd name="connsiteY5" fmla="*/ 3606800 h 6858000"/>
              <a:gd name="connsiteX6" fmla="*/ 292214 w 881813"/>
              <a:gd name="connsiteY6" fmla="*/ 1612900 h 6858000"/>
              <a:gd name="connsiteX7" fmla="*/ 177916 w 881813"/>
              <a:gd name="connsiteY7" fmla="*/ 457200 h 6858000"/>
              <a:gd name="connsiteX8" fmla="*/ 177915 w 881813"/>
              <a:gd name="connsiteY8" fmla="*/ 0 h 6858000"/>
              <a:gd name="connsiteX0" fmla="*/ 177915 w 881813"/>
              <a:gd name="connsiteY0" fmla="*/ 0 h 6858000"/>
              <a:gd name="connsiteX1" fmla="*/ 881813 w 881813"/>
              <a:gd name="connsiteY1" fmla="*/ 0 h 6858000"/>
              <a:gd name="connsiteX2" fmla="*/ 881813 w 881813"/>
              <a:gd name="connsiteY2" fmla="*/ 6858000 h 6858000"/>
              <a:gd name="connsiteX3" fmla="*/ 177915 w 881813"/>
              <a:gd name="connsiteY3" fmla="*/ 6858000 h 6858000"/>
              <a:gd name="connsiteX4" fmla="*/ 115 w 881813"/>
              <a:gd name="connsiteY4" fmla="*/ 5816600 h 6858000"/>
              <a:gd name="connsiteX5" fmla="*/ 38215 w 881813"/>
              <a:gd name="connsiteY5" fmla="*/ 3606800 h 6858000"/>
              <a:gd name="connsiteX6" fmla="*/ 292214 w 881813"/>
              <a:gd name="connsiteY6" fmla="*/ 1612900 h 6858000"/>
              <a:gd name="connsiteX7" fmla="*/ 25516 w 881813"/>
              <a:gd name="connsiteY7" fmla="*/ 647700 h 6858000"/>
              <a:gd name="connsiteX8" fmla="*/ 177915 w 881813"/>
              <a:gd name="connsiteY8" fmla="*/ 0 h 6858000"/>
              <a:gd name="connsiteX0" fmla="*/ 177915 w 881813"/>
              <a:gd name="connsiteY0" fmla="*/ 0 h 6858000"/>
              <a:gd name="connsiteX1" fmla="*/ 881813 w 881813"/>
              <a:gd name="connsiteY1" fmla="*/ 0 h 6858000"/>
              <a:gd name="connsiteX2" fmla="*/ 881813 w 881813"/>
              <a:gd name="connsiteY2" fmla="*/ 6858000 h 6858000"/>
              <a:gd name="connsiteX3" fmla="*/ 177915 w 881813"/>
              <a:gd name="connsiteY3" fmla="*/ 6858000 h 6858000"/>
              <a:gd name="connsiteX4" fmla="*/ 115 w 881813"/>
              <a:gd name="connsiteY4" fmla="*/ 5816600 h 6858000"/>
              <a:gd name="connsiteX5" fmla="*/ 38215 w 881813"/>
              <a:gd name="connsiteY5" fmla="*/ 3606800 h 6858000"/>
              <a:gd name="connsiteX6" fmla="*/ 279514 w 881813"/>
              <a:gd name="connsiteY6" fmla="*/ 1752600 h 6858000"/>
              <a:gd name="connsiteX7" fmla="*/ 25516 w 881813"/>
              <a:gd name="connsiteY7" fmla="*/ 647700 h 6858000"/>
              <a:gd name="connsiteX8" fmla="*/ 177915 w 881813"/>
              <a:gd name="connsiteY8" fmla="*/ 0 h 6858000"/>
              <a:gd name="connsiteX0" fmla="*/ 183945 w 887843"/>
              <a:gd name="connsiteY0" fmla="*/ 0 h 6858000"/>
              <a:gd name="connsiteX1" fmla="*/ 887843 w 887843"/>
              <a:gd name="connsiteY1" fmla="*/ 0 h 6858000"/>
              <a:gd name="connsiteX2" fmla="*/ 887843 w 887843"/>
              <a:gd name="connsiteY2" fmla="*/ 6858000 h 6858000"/>
              <a:gd name="connsiteX3" fmla="*/ 183945 w 887843"/>
              <a:gd name="connsiteY3" fmla="*/ 6858000 h 6858000"/>
              <a:gd name="connsiteX4" fmla="*/ 6145 w 887843"/>
              <a:gd name="connsiteY4" fmla="*/ 5816600 h 6858000"/>
              <a:gd name="connsiteX5" fmla="*/ 6145 w 887843"/>
              <a:gd name="connsiteY5" fmla="*/ 3416300 h 6858000"/>
              <a:gd name="connsiteX6" fmla="*/ 285544 w 887843"/>
              <a:gd name="connsiteY6" fmla="*/ 1752600 h 6858000"/>
              <a:gd name="connsiteX7" fmla="*/ 31546 w 887843"/>
              <a:gd name="connsiteY7" fmla="*/ 647700 h 6858000"/>
              <a:gd name="connsiteX8" fmla="*/ 183945 w 887843"/>
              <a:gd name="connsiteY8" fmla="*/ 0 h 6858000"/>
              <a:gd name="connsiteX0" fmla="*/ 183945 w 887843"/>
              <a:gd name="connsiteY0" fmla="*/ 0 h 6858000"/>
              <a:gd name="connsiteX1" fmla="*/ 887843 w 887843"/>
              <a:gd name="connsiteY1" fmla="*/ 0 h 6858000"/>
              <a:gd name="connsiteX2" fmla="*/ 887843 w 887843"/>
              <a:gd name="connsiteY2" fmla="*/ 6858000 h 6858000"/>
              <a:gd name="connsiteX3" fmla="*/ 183945 w 887843"/>
              <a:gd name="connsiteY3" fmla="*/ 6858000 h 6858000"/>
              <a:gd name="connsiteX4" fmla="*/ 6145 w 887843"/>
              <a:gd name="connsiteY4" fmla="*/ 5816600 h 6858000"/>
              <a:gd name="connsiteX5" fmla="*/ 6145 w 887843"/>
              <a:gd name="connsiteY5" fmla="*/ 3416300 h 6858000"/>
              <a:gd name="connsiteX6" fmla="*/ 285544 w 887843"/>
              <a:gd name="connsiteY6" fmla="*/ 1752600 h 6858000"/>
              <a:gd name="connsiteX7" fmla="*/ 31546 w 887843"/>
              <a:gd name="connsiteY7" fmla="*/ 647700 h 6858000"/>
              <a:gd name="connsiteX8" fmla="*/ 183945 w 887843"/>
              <a:gd name="connsiteY8" fmla="*/ 0 h 6858000"/>
              <a:gd name="connsiteX0" fmla="*/ 177808 w 881706"/>
              <a:gd name="connsiteY0" fmla="*/ 0 h 6858000"/>
              <a:gd name="connsiteX1" fmla="*/ 881706 w 881706"/>
              <a:gd name="connsiteY1" fmla="*/ 0 h 6858000"/>
              <a:gd name="connsiteX2" fmla="*/ 881706 w 881706"/>
              <a:gd name="connsiteY2" fmla="*/ 6858000 h 6858000"/>
              <a:gd name="connsiteX3" fmla="*/ 177808 w 881706"/>
              <a:gd name="connsiteY3" fmla="*/ 6858000 h 6858000"/>
              <a:gd name="connsiteX4" fmla="*/ 8 w 881706"/>
              <a:gd name="connsiteY4" fmla="*/ 5816600 h 6858000"/>
              <a:gd name="connsiteX5" fmla="*/ 8 w 881706"/>
              <a:gd name="connsiteY5" fmla="*/ 3416300 h 6858000"/>
              <a:gd name="connsiteX6" fmla="*/ 279407 w 881706"/>
              <a:gd name="connsiteY6" fmla="*/ 1752600 h 6858000"/>
              <a:gd name="connsiteX7" fmla="*/ 25409 w 881706"/>
              <a:gd name="connsiteY7" fmla="*/ 647700 h 6858000"/>
              <a:gd name="connsiteX8" fmla="*/ 177808 w 881706"/>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7800 w 881698"/>
              <a:gd name="connsiteY0" fmla="*/ 0 h 6858000"/>
              <a:gd name="connsiteX1" fmla="*/ 881698 w 881698"/>
              <a:gd name="connsiteY1" fmla="*/ 0 h 6858000"/>
              <a:gd name="connsiteX2" fmla="*/ 881698 w 881698"/>
              <a:gd name="connsiteY2" fmla="*/ 6858000 h 6858000"/>
              <a:gd name="connsiteX3" fmla="*/ 177800 w 881698"/>
              <a:gd name="connsiteY3" fmla="*/ 6858000 h 6858000"/>
              <a:gd name="connsiteX4" fmla="*/ 139700 w 881698"/>
              <a:gd name="connsiteY4" fmla="*/ 5791200 h 6858000"/>
              <a:gd name="connsiteX5" fmla="*/ 0 w 881698"/>
              <a:gd name="connsiteY5" fmla="*/ 3416300 h 6858000"/>
              <a:gd name="connsiteX6" fmla="*/ 279399 w 881698"/>
              <a:gd name="connsiteY6" fmla="*/ 1752600 h 6858000"/>
              <a:gd name="connsiteX7" fmla="*/ 25401 w 881698"/>
              <a:gd name="connsiteY7" fmla="*/ 647700 h 6858000"/>
              <a:gd name="connsiteX8" fmla="*/ 177800 w 881698"/>
              <a:gd name="connsiteY8" fmla="*/ 0 h 6858000"/>
              <a:gd name="connsiteX0" fmla="*/ 179419 w 883317"/>
              <a:gd name="connsiteY0" fmla="*/ 0 h 6858000"/>
              <a:gd name="connsiteX1" fmla="*/ 883317 w 883317"/>
              <a:gd name="connsiteY1" fmla="*/ 0 h 6858000"/>
              <a:gd name="connsiteX2" fmla="*/ 883317 w 883317"/>
              <a:gd name="connsiteY2" fmla="*/ 6858000 h 6858000"/>
              <a:gd name="connsiteX3" fmla="*/ 179419 w 883317"/>
              <a:gd name="connsiteY3" fmla="*/ 6858000 h 6858000"/>
              <a:gd name="connsiteX4" fmla="*/ 141319 w 883317"/>
              <a:gd name="connsiteY4" fmla="*/ 5791200 h 6858000"/>
              <a:gd name="connsiteX5" fmla="*/ 1619 w 883317"/>
              <a:gd name="connsiteY5" fmla="*/ 3416300 h 6858000"/>
              <a:gd name="connsiteX6" fmla="*/ 281018 w 883317"/>
              <a:gd name="connsiteY6" fmla="*/ 1752600 h 6858000"/>
              <a:gd name="connsiteX7" fmla="*/ 27020 w 883317"/>
              <a:gd name="connsiteY7" fmla="*/ 647700 h 6858000"/>
              <a:gd name="connsiteX8" fmla="*/ 179419 w 883317"/>
              <a:gd name="connsiteY8" fmla="*/ 0 h 6858000"/>
              <a:gd name="connsiteX0" fmla="*/ 179419 w 883317"/>
              <a:gd name="connsiteY0" fmla="*/ 0 h 6858000"/>
              <a:gd name="connsiteX1" fmla="*/ 883317 w 883317"/>
              <a:gd name="connsiteY1" fmla="*/ 0 h 6858000"/>
              <a:gd name="connsiteX2" fmla="*/ 883317 w 883317"/>
              <a:gd name="connsiteY2" fmla="*/ 6858000 h 6858000"/>
              <a:gd name="connsiteX3" fmla="*/ 179419 w 883317"/>
              <a:gd name="connsiteY3" fmla="*/ 6858000 h 6858000"/>
              <a:gd name="connsiteX4" fmla="*/ 141319 w 883317"/>
              <a:gd name="connsiteY4" fmla="*/ 5791200 h 6858000"/>
              <a:gd name="connsiteX5" fmla="*/ 1619 w 883317"/>
              <a:gd name="connsiteY5" fmla="*/ 3416300 h 6858000"/>
              <a:gd name="connsiteX6" fmla="*/ 281018 w 883317"/>
              <a:gd name="connsiteY6" fmla="*/ 1752600 h 6858000"/>
              <a:gd name="connsiteX7" fmla="*/ 27020 w 883317"/>
              <a:gd name="connsiteY7" fmla="*/ 647700 h 6858000"/>
              <a:gd name="connsiteX8" fmla="*/ 179419 w 883317"/>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17" h="6858000">
                <a:moveTo>
                  <a:pt x="179419" y="0"/>
                </a:moveTo>
                <a:lnTo>
                  <a:pt x="883317" y="0"/>
                </a:lnTo>
                <a:lnTo>
                  <a:pt x="883317" y="6858000"/>
                </a:lnTo>
                <a:lnTo>
                  <a:pt x="179419" y="6858000"/>
                </a:lnTo>
                <a:cubicBezTo>
                  <a:pt x="49403" y="6718300"/>
                  <a:pt x="29136" y="6335183"/>
                  <a:pt x="141319" y="5791200"/>
                </a:cubicBezTo>
                <a:cubicBezTo>
                  <a:pt x="317002" y="5044017"/>
                  <a:pt x="103219" y="4163483"/>
                  <a:pt x="1619" y="3416300"/>
                </a:cubicBezTo>
                <a:cubicBezTo>
                  <a:pt x="-23781" y="2758017"/>
                  <a:pt x="257735" y="2277533"/>
                  <a:pt x="281018" y="1752600"/>
                </a:cubicBezTo>
                <a:cubicBezTo>
                  <a:pt x="304301" y="1227667"/>
                  <a:pt x="46070" y="916517"/>
                  <a:pt x="27020" y="647700"/>
                </a:cubicBezTo>
                <a:cubicBezTo>
                  <a:pt x="7970" y="378883"/>
                  <a:pt x="62103" y="76200"/>
                  <a:pt x="179419"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7571583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D2087E2E-3021-D644-AF57-A6578330FAAB}"/>
              </a:ext>
            </a:extLst>
          </p:cNvPr>
          <p:cNvSpPr txBox="1"/>
          <p:nvPr/>
        </p:nvSpPr>
        <p:spPr>
          <a:xfrm>
            <a:off x="4290076" y="3223253"/>
            <a:ext cx="3719287" cy="1754326"/>
          </a:xfrm>
          <a:prstGeom prst="rect">
            <a:avLst/>
          </a:prstGeom>
          <a:noFill/>
        </p:spPr>
        <p:txBody>
          <a:bodyPr wrap="none" rtlCol="0">
            <a:spAutoFit/>
          </a:bodyPr>
          <a:lstStyle/>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暴露问题</a:t>
            </a:r>
            <a:endParaRPr kumimoji="1" lang="en-US" altLang="zh-CN"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和解决方案</a:t>
            </a:r>
          </a:p>
        </p:txBody>
      </p:sp>
      <p:sp>
        <p:nvSpPr>
          <p:cNvPr id="5" name="文本框 4">
            <a:extLst>
              <a:ext uri="{FF2B5EF4-FFF2-40B4-BE49-F238E27FC236}">
                <a16:creationId xmlns:a16="http://schemas.microsoft.com/office/drawing/2014/main" xmlns="" id="{B0BC006C-A147-214A-9D6A-2DBD8D7B4366}"/>
              </a:ext>
            </a:extLst>
          </p:cNvPr>
          <p:cNvSpPr txBox="1"/>
          <p:nvPr/>
        </p:nvSpPr>
        <p:spPr>
          <a:xfrm>
            <a:off x="3800473" y="4990831"/>
            <a:ext cx="4595592" cy="756297"/>
          </a:xfrm>
          <a:prstGeom prst="rect">
            <a:avLst/>
          </a:prstGeom>
          <a:noFill/>
        </p:spPr>
        <p:txBody>
          <a:bodyPr wrap="square" rtlCol="0">
            <a:spAutoFit/>
          </a:bodyPr>
          <a:lstStyle/>
          <a:p>
            <a:pPr algn="ctr">
              <a:lnSpc>
                <a:spcPct val="150000"/>
              </a:lnSpc>
            </a:pPr>
            <a:r>
              <a:rPr lang="en" altLang="zh-CN" sz="100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p>
        </p:txBody>
      </p:sp>
      <p:sp>
        <p:nvSpPr>
          <p:cNvPr id="6" name="圆角矩形 5">
            <a:extLst>
              <a:ext uri="{FF2B5EF4-FFF2-40B4-BE49-F238E27FC236}">
                <a16:creationId xmlns:a16="http://schemas.microsoft.com/office/drawing/2014/main" xmlns="" id="{FAAD14FC-9997-9049-8D74-9B0710E8EEBB}"/>
              </a:ext>
            </a:extLst>
          </p:cNvPr>
          <p:cNvSpPr/>
          <p:nvPr/>
        </p:nvSpPr>
        <p:spPr>
          <a:xfrm>
            <a:off x="5353878" y="2690192"/>
            <a:ext cx="1462279" cy="307777"/>
          </a:xfrm>
          <a:prstGeom prst="roundRect">
            <a:avLst/>
          </a:prstGeom>
          <a:gradFill flip="none" rotWithShape="1">
            <a:gsLst>
              <a:gs pos="0">
                <a:schemeClr val="bg1">
                  <a:lumMod val="75000"/>
                </a:schemeClr>
              </a:gs>
              <a:gs pos="100000">
                <a:schemeClr val="tx1">
                  <a:lumMod val="75000"/>
                  <a:lumOff val="25000"/>
                </a:schemeClr>
              </a:gs>
            </a:gsLst>
            <a:lin ang="8100000" scaled="1"/>
            <a:tileRect/>
          </a:gradFill>
          <a:ln>
            <a:noFill/>
          </a:ln>
          <a:effectLst>
            <a:outerShdw blurRad="50800" dist="1016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xmlns="" id="{3D316B8A-6A08-144A-94E1-45CF81180482}"/>
              </a:ext>
            </a:extLst>
          </p:cNvPr>
          <p:cNvSpPr txBox="1"/>
          <p:nvPr/>
        </p:nvSpPr>
        <p:spPr>
          <a:xfrm>
            <a:off x="5446643" y="1243642"/>
            <a:ext cx="1406154" cy="1446550"/>
          </a:xfrm>
          <a:prstGeom prst="rect">
            <a:avLst/>
          </a:prstGeom>
          <a:noFill/>
        </p:spPr>
        <p:txBody>
          <a:bodyPr wrap="none" rtlCol="0">
            <a:spAutoFit/>
          </a:bodyPr>
          <a:lstStyle/>
          <a:p>
            <a:r>
              <a:rPr kumimoji="1" lang="en-US" altLang="zh-CN"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rPr>
              <a:t>03</a:t>
            </a:r>
            <a:endParaRPr kumimoji="1" lang="zh-CN" altLang="en-US"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endParaRPr>
          </a:p>
        </p:txBody>
      </p:sp>
      <p:sp>
        <p:nvSpPr>
          <p:cNvPr id="8" name="文本框 7">
            <a:extLst>
              <a:ext uri="{FF2B5EF4-FFF2-40B4-BE49-F238E27FC236}">
                <a16:creationId xmlns:a16="http://schemas.microsoft.com/office/drawing/2014/main" xmlns="" id="{298C3D2E-1BB3-1D4F-B9C2-F714A764D584}"/>
              </a:ext>
            </a:extLst>
          </p:cNvPr>
          <p:cNvSpPr txBox="1"/>
          <p:nvPr/>
        </p:nvSpPr>
        <p:spPr>
          <a:xfrm>
            <a:off x="5473147" y="2690192"/>
            <a:ext cx="1303254" cy="307777"/>
          </a:xfrm>
          <a:prstGeom prst="rect">
            <a:avLst/>
          </a:prstGeom>
          <a:noFill/>
        </p:spPr>
        <p:txBody>
          <a:bodyPr wrap="square" rtlCol="0">
            <a:spAutoFit/>
          </a:bodyPr>
          <a:lstStyle/>
          <a:p>
            <a:pPr algn="dist"/>
            <a:r>
              <a:rPr kumimoji="1" lang="en-US" altLang="zh-CN" sz="1400">
                <a:solidFill>
                  <a:schemeClr val="bg1"/>
                </a:solidFill>
                <a:latin typeface="Source Han Sans CN ExtraLight" panose="020B0200000000000000" pitchFamily="34" charset="-128"/>
                <a:ea typeface="Source Han Sans CN ExtraLight" panose="020B0200000000000000" pitchFamily="34" charset="-128"/>
              </a:rPr>
              <a:t>PART</a:t>
            </a:r>
            <a:endParaRPr kumimoji="1" lang="zh-CN" altLang="en-US" sz="1400">
              <a:solidFill>
                <a:schemeClr val="bg1"/>
              </a:solidFill>
              <a:latin typeface="Source Han Sans CN ExtraLight" panose="020B0200000000000000" pitchFamily="34" charset="-128"/>
              <a:ea typeface="Source Han Sans CN ExtraLight" panose="020B0200000000000000" pitchFamily="34" charset="-128"/>
            </a:endParaRPr>
          </a:p>
        </p:txBody>
      </p:sp>
    </p:spTree>
    <p:extLst>
      <p:ext uri="{BB962C8B-B14F-4D97-AF65-F5344CB8AC3E}">
        <p14:creationId xmlns:p14="http://schemas.microsoft.com/office/powerpoint/2010/main" val="4999976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938900" y="4272728"/>
            <a:ext cx="3050835" cy="830997"/>
          </a:xfrm>
          <a:prstGeom prst="rect">
            <a:avLst/>
          </a:prstGeom>
          <a:noFill/>
        </p:spPr>
        <p:txBody>
          <a:bodyPr wrap="none" rtlCol="0">
            <a:spAutoFit/>
          </a:bodyPr>
          <a:lstStyle/>
          <a:p>
            <a:pPr>
              <a:buSzPct val="90000"/>
            </a:pPr>
            <a:r>
              <a:rPr kumimoji="1" lang="zh-CN" altLang="en-US" sz="2400">
                <a:solidFill>
                  <a:schemeClr val="tx1">
                    <a:lumMod val="75000"/>
                    <a:lumOff val="25000"/>
                  </a:schemeClr>
                </a:solidFill>
                <a:latin typeface="+mj-ea"/>
                <a:ea typeface="+mj-ea"/>
              </a:rPr>
              <a:t>暴露问题和解决方案</a:t>
            </a:r>
            <a:endParaRPr kumimoji="1" lang="en-US" altLang="zh-CN" sz="2400">
              <a:solidFill>
                <a:schemeClr val="tx1">
                  <a:lumMod val="75000"/>
                  <a:lumOff val="25000"/>
                </a:schemeClr>
              </a:solidFill>
              <a:latin typeface="+mj-ea"/>
              <a:ea typeface="+mj-ea"/>
            </a:endParaRPr>
          </a:p>
          <a:p>
            <a:pPr>
              <a:buSzPct val="90000"/>
            </a:pPr>
            <a:r>
              <a:rPr kumimoji="1" lang="zh-CN" altLang="en-US" sz="2400">
                <a:solidFill>
                  <a:schemeClr val="tx1">
                    <a:lumMod val="75000"/>
                    <a:lumOff val="25000"/>
                  </a:schemeClr>
                </a:solidFill>
                <a:latin typeface="+mj-ea"/>
                <a:ea typeface="+mj-ea"/>
              </a:rPr>
              <a:t>请输入标题</a:t>
            </a:r>
          </a:p>
        </p:txBody>
      </p:sp>
      <p:sp>
        <p:nvSpPr>
          <p:cNvPr id="33" name="矩形 32">
            <a:extLst>
              <a:ext uri="{FF2B5EF4-FFF2-40B4-BE49-F238E27FC236}">
                <a16:creationId xmlns:a16="http://schemas.microsoft.com/office/drawing/2014/main" xmlns="" id="{52531D99-8053-DE49-B5BD-2E5443571A36}"/>
              </a:ext>
            </a:extLst>
          </p:cNvPr>
          <p:cNvSpPr/>
          <p:nvPr/>
        </p:nvSpPr>
        <p:spPr>
          <a:xfrm>
            <a:off x="0" y="0"/>
            <a:ext cx="12192000" cy="3860800"/>
          </a:xfrm>
          <a:prstGeom prst="rect">
            <a:avLst/>
          </a:prstGeom>
          <a:blipFill dpi="0" rotWithShape="1">
            <a:blip r:embed="rId3" cstate="screen">
              <a:extLst>
                <a:ext uri="{BEBA8EAE-BF5A-486C-A8C5-ECC9F3942E4B}">
                  <a14:imgProps xmlns:a14="http://schemas.microsoft.com/office/drawing/2010/main">
                    <a14:imgLayer r:embed="rId4">
                      <a14:imgEffect>
                        <a14:saturation sat="23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矩形 33">
            <a:extLst>
              <a:ext uri="{FF2B5EF4-FFF2-40B4-BE49-F238E27FC236}">
                <a16:creationId xmlns:a16="http://schemas.microsoft.com/office/drawing/2014/main" xmlns="" id="{6A4EE941-F963-334B-922E-330E8DB33B70}"/>
              </a:ext>
            </a:extLst>
          </p:cNvPr>
          <p:cNvSpPr/>
          <p:nvPr/>
        </p:nvSpPr>
        <p:spPr>
          <a:xfrm>
            <a:off x="7734300" y="-63500"/>
            <a:ext cx="3365500" cy="5415697"/>
          </a:xfrm>
          <a:prstGeom prst="rect">
            <a:avLst/>
          </a:prstGeom>
          <a:solidFill>
            <a:schemeClr val="bg1"/>
          </a:solidFill>
          <a:ln>
            <a:noFill/>
          </a:ln>
          <a:effectLst>
            <a:outerShdw blurRad="4826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矩形 34">
            <a:extLst>
              <a:ext uri="{FF2B5EF4-FFF2-40B4-BE49-F238E27FC236}">
                <a16:creationId xmlns:a16="http://schemas.microsoft.com/office/drawing/2014/main" xmlns="" id="{AA207CD6-AB58-A543-B877-8CE336F75953}"/>
              </a:ext>
            </a:extLst>
          </p:cNvPr>
          <p:cNvSpPr/>
          <p:nvPr/>
        </p:nvSpPr>
        <p:spPr>
          <a:xfrm>
            <a:off x="11099800" y="5352197"/>
            <a:ext cx="558800" cy="558800"/>
          </a:xfrm>
          <a:prstGeom prst="rect">
            <a:avLst/>
          </a:prstGeom>
          <a:solidFill>
            <a:schemeClr val="bg1"/>
          </a:solidFill>
          <a:ln>
            <a:noFill/>
          </a:ln>
          <a:effectLst>
            <a:outerShdw blurRad="2794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47">
            <a:extLst>
              <a:ext uri="{FF2B5EF4-FFF2-40B4-BE49-F238E27FC236}">
                <a16:creationId xmlns:a16="http://schemas.microsoft.com/office/drawing/2014/main" xmlns="" id="{D1F008AE-191C-F14F-B93A-8595E2C70B29}"/>
              </a:ext>
            </a:extLst>
          </p:cNvPr>
          <p:cNvSpPr>
            <a:spLocks noChangeArrowheads="1"/>
          </p:cNvSpPr>
          <p:nvPr/>
        </p:nvSpPr>
        <p:spPr bwMode="auto">
          <a:xfrm>
            <a:off x="8053750" y="704843"/>
            <a:ext cx="2394767"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37" name="TextBox 33">
            <a:extLst>
              <a:ext uri="{FF2B5EF4-FFF2-40B4-BE49-F238E27FC236}">
                <a16:creationId xmlns:a16="http://schemas.microsoft.com/office/drawing/2014/main" xmlns="" id="{D6EE200F-D2FB-0740-BB6B-4CCD9F1A908E}"/>
              </a:ext>
            </a:extLst>
          </p:cNvPr>
          <p:cNvSpPr txBox="1"/>
          <p:nvPr/>
        </p:nvSpPr>
        <p:spPr>
          <a:xfrm>
            <a:off x="8143500" y="1133198"/>
            <a:ext cx="2590132" cy="1060931"/>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sp>
        <p:nvSpPr>
          <p:cNvPr id="8" name="矩形 47">
            <a:extLst>
              <a:ext uri="{FF2B5EF4-FFF2-40B4-BE49-F238E27FC236}">
                <a16:creationId xmlns:a16="http://schemas.microsoft.com/office/drawing/2014/main" xmlns="" id="{2ED67FC6-1D7B-4B47-AFD0-A1F6B036499D}"/>
              </a:ext>
            </a:extLst>
          </p:cNvPr>
          <p:cNvSpPr>
            <a:spLocks noChangeArrowheads="1"/>
          </p:cNvSpPr>
          <p:nvPr/>
        </p:nvSpPr>
        <p:spPr bwMode="auto">
          <a:xfrm>
            <a:off x="8053750" y="2622584"/>
            <a:ext cx="2394767"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9" name="TextBox 33">
            <a:extLst>
              <a:ext uri="{FF2B5EF4-FFF2-40B4-BE49-F238E27FC236}">
                <a16:creationId xmlns:a16="http://schemas.microsoft.com/office/drawing/2014/main" xmlns="" id="{49BC98A6-FB15-9B4E-A1D7-CFDDBF84DEEA}"/>
              </a:ext>
            </a:extLst>
          </p:cNvPr>
          <p:cNvSpPr txBox="1"/>
          <p:nvPr/>
        </p:nvSpPr>
        <p:spPr>
          <a:xfrm>
            <a:off x="8143500" y="3050939"/>
            <a:ext cx="2590132" cy="1060931"/>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cxnSp>
        <p:nvCxnSpPr>
          <p:cNvPr id="4" name="直线连接符 3">
            <a:extLst>
              <a:ext uri="{FF2B5EF4-FFF2-40B4-BE49-F238E27FC236}">
                <a16:creationId xmlns:a16="http://schemas.microsoft.com/office/drawing/2014/main" xmlns="" id="{912D7F32-8047-2047-9555-5E61B0FE08DD}"/>
              </a:ext>
            </a:extLst>
          </p:cNvPr>
          <p:cNvCxnSpPr/>
          <p:nvPr/>
        </p:nvCxnSpPr>
        <p:spPr>
          <a:xfrm>
            <a:off x="1030240" y="5299189"/>
            <a:ext cx="1516828"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91333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dissolve">
                                      <p:cBhvr>
                                        <p:cTn id="10" dur="500"/>
                                        <p:tgtEl>
                                          <p:spTgt spid="3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dissolve">
                                      <p:cBhvr>
                                        <p:cTn id="13" dur="500"/>
                                        <p:tgtEl>
                                          <p:spTgt spid="3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dissolve">
                                      <p:cBhvr>
                                        <p:cTn id="16" dur="500"/>
                                        <p:tgtEl>
                                          <p:spTgt spid="3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296113" y="279400"/>
            <a:ext cx="3300905"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暴露问题和解决方案</a:t>
            </a:r>
          </a:p>
        </p:txBody>
      </p:sp>
      <p:sp>
        <p:nvSpPr>
          <p:cNvPr id="35" name="矩形 34">
            <a:extLst>
              <a:ext uri="{FF2B5EF4-FFF2-40B4-BE49-F238E27FC236}">
                <a16:creationId xmlns:a16="http://schemas.microsoft.com/office/drawing/2014/main" xmlns="" id="{D2D70ED4-0F7B-014E-9E93-1A204F6860BA}"/>
              </a:ext>
            </a:extLst>
          </p:cNvPr>
          <p:cNvSpPr/>
          <p:nvPr/>
        </p:nvSpPr>
        <p:spPr>
          <a:xfrm>
            <a:off x="8110330" y="993913"/>
            <a:ext cx="3260034" cy="5459919"/>
          </a:xfrm>
          <a:prstGeom prst="rect">
            <a:avLst/>
          </a:prstGeom>
          <a:solidFill>
            <a:schemeClr val="bg1"/>
          </a:solidFill>
          <a:ln>
            <a:noFill/>
          </a:ln>
          <a:effectLst>
            <a:outerShdw blurRad="736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35">
            <a:extLst>
              <a:ext uri="{FF2B5EF4-FFF2-40B4-BE49-F238E27FC236}">
                <a16:creationId xmlns:a16="http://schemas.microsoft.com/office/drawing/2014/main" xmlns="" id="{ACE5EF7A-8174-6D4D-B3C9-53A17E028423}"/>
              </a:ext>
            </a:extLst>
          </p:cNvPr>
          <p:cNvSpPr/>
          <p:nvPr/>
        </p:nvSpPr>
        <p:spPr>
          <a:xfrm>
            <a:off x="7447722" y="1351722"/>
            <a:ext cx="3551582" cy="5506278"/>
          </a:xfrm>
          <a:prstGeom prst="rect">
            <a:avLst/>
          </a:prstGeom>
          <a:blipFill>
            <a:blip r:embed="rId3" cstate="screen">
              <a:extLst>
                <a:ext uri="{BEBA8EAE-BF5A-486C-A8C5-ECC9F3942E4B}">
                  <a14:imgProps xmlns:a14="http://schemas.microsoft.com/office/drawing/2010/main">
                    <a14:imgLayer r:embed="rId4">
                      <a14:imgEffect>
                        <a14:saturation sat="10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a:extLst>
              <a:ext uri="{FF2B5EF4-FFF2-40B4-BE49-F238E27FC236}">
                <a16:creationId xmlns:a16="http://schemas.microsoft.com/office/drawing/2014/main" xmlns="" id="{502C67C2-73BB-BF4F-82A0-DADC03CB1F1F}"/>
              </a:ext>
            </a:extLst>
          </p:cNvPr>
          <p:cNvSpPr txBox="1"/>
          <p:nvPr/>
        </p:nvSpPr>
        <p:spPr>
          <a:xfrm>
            <a:off x="584012" y="2231894"/>
            <a:ext cx="3050835" cy="830997"/>
          </a:xfrm>
          <a:prstGeom prst="rect">
            <a:avLst/>
          </a:prstGeom>
          <a:noFill/>
        </p:spPr>
        <p:txBody>
          <a:bodyPr wrap="none" rtlCol="0">
            <a:spAutoFit/>
          </a:bodyPr>
          <a:lstStyle/>
          <a:p>
            <a:pPr>
              <a:buSzPct val="90000"/>
            </a:pPr>
            <a:r>
              <a:rPr kumimoji="1" lang="zh-CN" altLang="en-US" sz="2400">
                <a:solidFill>
                  <a:schemeClr val="tx1">
                    <a:lumMod val="75000"/>
                    <a:lumOff val="25000"/>
                  </a:schemeClr>
                </a:solidFill>
                <a:latin typeface="+mj-ea"/>
                <a:ea typeface="+mj-ea"/>
              </a:rPr>
              <a:t>暴露问题和解决方案</a:t>
            </a:r>
            <a:endParaRPr kumimoji="1" lang="en-US" altLang="zh-CN" sz="2400">
              <a:solidFill>
                <a:schemeClr val="tx1">
                  <a:lumMod val="75000"/>
                  <a:lumOff val="25000"/>
                </a:schemeClr>
              </a:solidFill>
              <a:latin typeface="+mj-ea"/>
              <a:ea typeface="+mj-ea"/>
            </a:endParaRPr>
          </a:p>
          <a:p>
            <a:pPr>
              <a:buSzPct val="90000"/>
            </a:pPr>
            <a:r>
              <a:rPr kumimoji="1" lang="zh-CN" altLang="en-US" sz="2400">
                <a:solidFill>
                  <a:schemeClr val="tx1">
                    <a:lumMod val="75000"/>
                    <a:lumOff val="25000"/>
                  </a:schemeClr>
                </a:solidFill>
                <a:latin typeface="+mj-ea"/>
                <a:ea typeface="+mj-ea"/>
              </a:rPr>
              <a:t>请输入标题</a:t>
            </a:r>
          </a:p>
        </p:txBody>
      </p:sp>
      <p:sp>
        <p:nvSpPr>
          <p:cNvPr id="38" name="矩形 47">
            <a:extLst>
              <a:ext uri="{FF2B5EF4-FFF2-40B4-BE49-F238E27FC236}">
                <a16:creationId xmlns:a16="http://schemas.microsoft.com/office/drawing/2014/main" xmlns="" id="{96B57D7E-43DE-F545-9A83-436A8B565110}"/>
              </a:ext>
            </a:extLst>
          </p:cNvPr>
          <p:cNvSpPr>
            <a:spLocks noChangeArrowheads="1"/>
          </p:cNvSpPr>
          <p:nvPr/>
        </p:nvSpPr>
        <p:spPr bwMode="auto">
          <a:xfrm>
            <a:off x="584012" y="3324950"/>
            <a:ext cx="2394767"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39" name="TextBox 33">
            <a:extLst>
              <a:ext uri="{FF2B5EF4-FFF2-40B4-BE49-F238E27FC236}">
                <a16:creationId xmlns:a16="http://schemas.microsoft.com/office/drawing/2014/main" xmlns="" id="{3CAB7CDF-F1B2-9042-AF29-8BB2923989DA}"/>
              </a:ext>
            </a:extLst>
          </p:cNvPr>
          <p:cNvSpPr txBox="1"/>
          <p:nvPr/>
        </p:nvSpPr>
        <p:spPr>
          <a:xfrm>
            <a:off x="673761" y="3753305"/>
            <a:ext cx="3580187"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spTree>
    <p:extLst>
      <p:ext uri="{BB962C8B-B14F-4D97-AF65-F5344CB8AC3E}">
        <p14:creationId xmlns:p14="http://schemas.microsoft.com/office/powerpoint/2010/main" val="893231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dissolv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3738624" y="398668"/>
            <a:ext cx="4714752" cy="646331"/>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36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暴露问题和解决方案</a:t>
            </a:r>
          </a:p>
        </p:txBody>
      </p:sp>
      <p:sp>
        <p:nvSpPr>
          <p:cNvPr id="31" name="矩形 30">
            <a:extLst>
              <a:ext uri="{FF2B5EF4-FFF2-40B4-BE49-F238E27FC236}">
                <a16:creationId xmlns:a16="http://schemas.microsoft.com/office/drawing/2014/main" xmlns="" id="{201CDDFE-F7E8-6642-B87E-55B618177A9A}"/>
              </a:ext>
            </a:extLst>
          </p:cNvPr>
          <p:cNvSpPr/>
          <p:nvPr/>
        </p:nvSpPr>
        <p:spPr>
          <a:xfrm>
            <a:off x="0" y="3843130"/>
            <a:ext cx="12192000" cy="3014870"/>
          </a:xfrm>
          <a:prstGeom prst="rect">
            <a:avLst/>
          </a:prstGeom>
          <a:solidFill>
            <a:schemeClr val="bg1"/>
          </a:solidFill>
          <a:ln>
            <a:noFill/>
          </a:ln>
          <a:effectLst>
            <a:outerShdw blurRad="571500" dist="38100" dir="16200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椭圆 31">
            <a:extLst>
              <a:ext uri="{FF2B5EF4-FFF2-40B4-BE49-F238E27FC236}">
                <a16:creationId xmlns:a16="http://schemas.microsoft.com/office/drawing/2014/main" xmlns="" id="{F912C206-173F-A349-94F0-F380F29B7332}"/>
              </a:ext>
            </a:extLst>
          </p:cNvPr>
          <p:cNvSpPr/>
          <p:nvPr/>
        </p:nvSpPr>
        <p:spPr>
          <a:xfrm>
            <a:off x="4717774" y="2332380"/>
            <a:ext cx="2756452" cy="2756452"/>
          </a:xfrm>
          <a:prstGeom prst="ellipse">
            <a:avLst/>
          </a:prstGeom>
          <a:blipFill>
            <a:blip r:embed="rId3" cstate="screen">
              <a:extLst>
                <a:ext uri="{BEBA8EAE-BF5A-486C-A8C5-ECC9F3942E4B}">
                  <a14:imgProps xmlns:a14="http://schemas.microsoft.com/office/drawing/2010/main">
                    <a14:imgLayer r:embed="rId4">
                      <a14:imgEffect>
                        <a14:saturation sat="28000"/>
                      </a14:imgEffect>
                    </a14:imgLayer>
                  </a14:imgProps>
                </a:ext>
                <a:ext uri="{28A0092B-C50C-407E-A947-70E740481C1C}">
                  <a14:useLocalDpi xmlns:a14="http://schemas.microsoft.com/office/drawing/2010/main"/>
                </a:ext>
              </a:extLst>
            </a:blip>
            <a:stretch>
              <a:fillRect/>
            </a:stretch>
          </a:blipFill>
          <a:ln>
            <a:noFill/>
          </a:ln>
          <a:effectLst>
            <a:outerShdw blurRad="495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椭圆 32">
            <a:extLst>
              <a:ext uri="{FF2B5EF4-FFF2-40B4-BE49-F238E27FC236}">
                <a16:creationId xmlns:a16="http://schemas.microsoft.com/office/drawing/2014/main" xmlns="" id="{30A297B0-3BD8-D349-BA06-B09DCFEF9A71}"/>
              </a:ext>
            </a:extLst>
          </p:cNvPr>
          <p:cNvSpPr/>
          <p:nvPr/>
        </p:nvSpPr>
        <p:spPr>
          <a:xfrm>
            <a:off x="1080052" y="2845903"/>
            <a:ext cx="2100470" cy="2100470"/>
          </a:xfrm>
          <a:prstGeom prst="ellipse">
            <a:avLst/>
          </a:prstGeom>
          <a:blipFill>
            <a:blip r:embed="rId5" cstate="screen">
              <a:extLst>
                <a:ext uri="{BEBA8EAE-BF5A-486C-A8C5-ECC9F3942E4B}">
                  <a14:imgProps xmlns:a14="http://schemas.microsoft.com/office/drawing/2010/main">
                    <a14:imgLayer r:embed="rId6">
                      <a14:imgEffect>
                        <a14:saturation sat="31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椭圆 33">
            <a:extLst>
              <a:ext uri="{FF2B5EF4-FFF2-40B4-BE49-F238E27FC236}">
                <a16:creationId xmlns:a16="http://schemas.microsoft.com/office/drawing/2014/main" xmlns="" id="{76F56EC0-8352-144B-B8B6-7D7E097CFA1A}"/>
              </a:ext>
            </a:extLst>
          </p:cNvPr>
          <p:cNvSpPr/>
          <p:nvPr/>
        </p:nvSpPr>
        <p:spPr>
          <a:xfrm>
            <a:off x="9011478" y="2845903"/>
            <a:ext cx="2100470" cy="2100470"/>
          </a:xfrm>
          <a:prstGeom prst="ellipse">
            <a:avLst/>
          </a:prstGeom>
          <a:blipFill dpi="0" rotWithShape="1">
            <a:blip r:embed="rId7" cstate="screen">
              <a:extLst>
                <a:ext uri="{BEBA8EAE-BF5A-486C-A8C5-ECC9F3942E4B}">
                  <a14:imgProps xmlns:a14="http://schemas.microsoft.com/office/drawing/2010/main">
                    <a14:imgLayer r:embed="rId8">
                      <a14:imgEffect>
                        <a14:saturation sat="28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文本框 34">
            <a:extLst>
              <a:ext uri="{FF2B5EF4-FFF2-40B4-BE49-F238E27FC236}">
                <a16:creationId xmlns:a16="http://schemas.microsoft.com/office/drawing/2014/main" xmlns="" id="{E5F6AA4C-44A0-A044-8F88-39129F13A193}"/>
              </a:ext>
            </a:extLst>
          </p:cNvPr>
          <p:cNvSpPr txBox="1"/>
          <p:nvPr/>
        </p:nvSpPr>
        <p:spPr>
          <a:xfrm>
            <a:off x="2789582" y="1153830"/>
            <a:ext cx="6612835" cy="599267"/>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sp>
        <p:nvSpPr>
          <p:cNvPr id="36" name="矩形 47">
            <a:extLst>
              <a:ext uri="{FF2B5EF4-FFF2-40B4-BE49-F238E27FC236}">
                <a16:creationId xmlns:a16="http://schemas.microsoft.com/office/drawing/2014/main" xmlns="" id="{57911D05-9678-C943-802A-0316896B52A1}"/>
              </a:ext>
            </a:extLst>
          </p:cNvPr>
          <p:cNvSpPr>
            <a:spLocks noChangeArrowheads="1"/>
          </p:cNvSpPr>
          <p:nvPr/>
        </p:nvSpPr>
        <p:spPr bwMode="auto">
          <a:xfrm>
            <a:off x="1045791" y="5023721"/>
            <a:ext cx="2251326"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37" name="TextBox 33">
            <a:extLst>
              <a:ext uri="{FF2B5EF4-FFF2-40B4-BE49-F238E27FC236}">
                <a16:creationId xmlns:a16="http://schemas.microsoft.com/office/drawing/2014/main" xmlns="" id="{D0454EBD-A49D-1F4B-A3B0-C7C0848AD85A}"/>
              </a:ext>
            </a:extLst>
          </p:cNvPr>
          <p:cNvSpPr txBox="1"/>
          <p:nvPr/>
        </p:nvSpPr>
        <p:spPr>
          <a:xfrm>
            <a:off x="1045791" y="5413134"/>
            <a:ext cx="2161576"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a:t>
            </a:r>
          </a:p>
        </p:txBody>
      </p:sp>
      <p:sp>
        <p:nvSpPr>
          <p:cNvPr id="38" name="矩形 47">
            <a:extLst>
              <a:ext uri="{FF2B5EF4-FFF2-40B4-BE49-F238E27FC236}">
                <a16:creationId xmlns:a16="http://schemas.microsoft.com/office/drawing/2014/main" xmlns="" id="{67104BDB-7B14-B947-BD73-BA3DBD030BEA}"/>
              </a:ext>
            </a:extLst>
          </p:cNvPr>
          <p:cNvSpPr>
            <a:spLocks noChangeArrowheads="1"/>
          </p:cNvSpPr>
          <p:nvPr/>
        </p:nvSpPr>
        <p:spPr bwMode="auto">
          <a:xfrm>
            <a:off x="5014817" y="5278702"/>
            <a:ext cx="2251326"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39" name="TextBox 33">
            <a:extLst>
              <a:ext uri="{FF2B5EF4-FFF2-40B4-BE49-F238E27FC236}">
                <a16:creationId xmlns:a16="http://schemas.microsoft.com/office/drawing/2014/main" xmlns="" id="{C991FB35-8AEC-7B43-A0D4-99A82BD91944}"/>
              </a:ext>
            </a:extLst>
          </p:cNvPr>
          <p:cNvSpPr txBox="1"/>
          <p:nvPr/>
        </p:nvSpPr>
        <p:spPr>
          <a:xfrm>
            <a:off x="5014817" y="5668115"/>
            <a:ext cx="2161576"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a:t>
            </a:r>
          </a:p>
        </p:txBody>
      </p:sp>
      <p:sp>
        <p:nvSpPr>
          <p:cNvPr id="42" name="矩形 47">
            <a:extLst>
              <a:ext uri="{FF2B5EF4-FFF2-40B4-BE49-F238E27FC236}">
                <a16:creationId xmlns:a16="http://schemas.microsoft.com/office/drawing/2014/main" xmlns="" id="{D63014D0-D0EB-904C-9817-10057B0F08C8}"/>
              </a:ext>
            </a:extLst>
          </p:cNvPr>
          <p:cNvSpPr>
            <a:spLocks noChangeArrowheads="1"/>
          </p:cNvSpPr>
          <p:nvPr/>
        </p:nvSpPr>
        <p:spPr bwMode="auto">
          <a:xfrm>
            <a:off x="8983843" y="5023721"/>
            <a:ext cx="2251326"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j-ea"/>
                <a:ea typeface="+mj-ea"/>
                <a:sym typeface="微软雅黑" pitchFamily="34" charset="-122"/>
              </a:rPr>
              <a:t>请在此输入您需要的文字</a:t>
            </a:r>
          </a:p>
        </p:txBody>
      </p:sp>
      <p:sp>
        <p:nvSpPr>
          <p:cNvPr id="43" name="TextBox 33">
            <a:extLst>
              <a:ext uri="{FF2B5EF4-FFF2-40B4-BE49-F238E27FC236}">
                <a16:creationId xmlns:a16="http://schemas.microsoft.com/office/drawing/2014/main" xmlns="" id="{105C22B6-C112-A64D-B5F9-C4F07A97D97C}"/>
              </a:ext>
            </a:extLst>
          </p:cNvPr>
          <p:cNvSpPr txBox="1"/>
          <p:nvPr/>
        </p:nvSpPr>
        <p:spPr>
          <a:xfrm>
            <a:off x="8983843" y="5413134"/>
            <a:ext cx="2161576"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a:t>
            </a:r>
          </a:p>
        </p:txBody>
      </p:sp>
    </p:spTree>
    <p:extLst>
      <p:ext uri="{BB962C8B-B14F-4D97-AF65-F5344CB8AC3E}">
        <p14:creationId xmlns:p14="http://schemas.microsoft.com/office/powerpoint/2010/main" val="36829569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dissolve">
                                      <p:cBhvr>
                                        <p:cTn id="10" dur="500"/>
                                        <p:tgtEl>
                                          <p:spTgt spid="3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dissolve">
                                      <p:cBhvr>
                                        <p:cTn id="13" dur="500"/>
                                        <p:tgtEl>
                                          <p:spTgt spid="3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dissolve">
                                      <p:cBhvr>
                                        <p:cTn id="16" dur="500"/>
                                        <p:tgtEl>
                                          <p:spTgt spid="3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dissolve">
                                      <p:cBhvr>
                                        <p:cTn id="19" dur="500"/>
                                        <p:tgtEl>
                                          <p:spTgt spid="3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dissolve">
                                      <p:cBhvr>
                                        <p:cTn id="22" dur="500"/>
                                        <p:tgtEl>
                                          <p:spTgt spid="3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dissolve">
                                      <p:cBhvr>
                                        <p:cTn id="25" dur="500"/>
                                        <p:tgtEl>
                                          <p:spTgt spid="3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dissolve">
                                      <p:cBhvr>
                                        <p:cTn id="28" dur="500"/>
                                        <p:tgtEl>
                                          <p:spTgt spid="3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dissolve">
                                      <p:cBhvr>
                                        <p:cTn id="31" dur="500"/>
                                        <p:tgtEl>
                                          <p:spTgt spid="42"/>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dissolv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6" grpId="0"/>
      <p:bldP spid="37" grpId="0"/>
      <p:bldP spid="38" grpId="0"/>
      <p:bldP spid="39"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D2087E2E-3021-D644-AF57-A6578330FAAB}"/>
              </a:ext>
            </a:extLst>
          </p:cNvPr>
          <p:cNvSpPr txBox="1"/>
          <p:nvPr/>
        </p:nvSpPr>
        <p:spPr>
          <a:xfrm>
            <a:off x="4592087" y="3223253"/>
            <a:ext cx="3012363" cy="1754326"/>
          </a:xfrm>
          <a:prstGeom prst="rect">
            <a:avLst/>
          </a:prstGeom>
          <a:noFill/>
        </p:spPr>
        <p:txBody>
          <a:bodyPr wrap="none" rtlCol="0">
            <a:spAutoFit/>
          </a:bodyPr>
          <a:lstStyle/>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下月工作</a:t>
            </a:r>
            <a:endParaRPr kumimoji="1" lang="en-US" altLang="zh-CN"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任务安排</a:t>
            </a:r>
          </a:p>
        </p:txBody>
      </p:sp>
      <p:sp>
        <p:nvSpPr>
          <p:cNvPr id="5" name="文本框 4">
            <a:extLst>
              <a:ext uri="{FF2B5EF4-FFF2-40B4-BE49-F238E27FC236}">
                <a16:creationId xmlns:a16="http://schemas.microsoft.com/office/drawing/2014/main" xmlns="" id="{B0BC006C-A147-214A-9D6A-2DBD8D7B4366}"/>
              </a:ext>
            </a:extLst>
          </p:cNvPr>
          <p:cNvSpPr txBox="1"/>
          <p:nvPr/>
        </p:nvSpPr>
        <p:spPr>
          <a:xfrm>
            <a:off x="3800473" y="4990831"/>
            <a:ext cx="4595592" cy="756297"/>
          </a:xfrm>
          <a:prstGeom prst="rect">
            <a:avLst/>
          </a:prstGeom>
          <a:noFill/>
        </p:spPr>
        <p:txBody>
          <a:bodyPr wrap="square" rtlCol="0">
            <a:spAutoFit/>
          </a:bodyPr>
          <a:lstStyle/>
          <a:p>
            <a:pPr algn="ctr">
              <a:lnSpc>
                <a:spcPct val="150000"/>
              </a:lnSpc>
            </a:pPr>
            <a:r>
              <a:rPr lang="en" altLang="zh-CN" sz="100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p>
        </p:txBody>
      </p:sp>
      <p:sp>
        <p:nvSpPr>
          <p:cNvPr id="6" name="圆角矩形 5">
            <a:extLst>
              <a:ext uri="{FF2B5EF4-FFF2-40B4-BE49-F238E27FC236}">
                <a16:creationId xmlns:a16="http://schemas.microsoft.com/office/drawing/2014/main" xmlns="" id="{2CAA3BC9-64B8-C84B-A98E-A5E1301FC44E}"/>
              </a:ext>
            </a:extLst>
          </p:cNvPr>
          <p:cNvSpPr/>
          <p:nvPr/>
        </p:nvSpPr>
        <p:spPr>
          <a:xfrm>
            <a:off x="5353878" y="2690192"/>
            <a:ext cx="1462279" cy="307777"/>
          </a:xfrm>
          <a:prstGeom prst="roundRect">
            <a:avLst/>
          </a:prstGeom>
          <a:gradFill flip="none" rotWithShape="1">
            <a:gsLst>
              <a:gs pos="0">
                <a:schemeClr val="bg1">
                  <a:lumMod val="75000"/>
                </a:schemeClr>
              </a:gs>
              <a:gs pos="100000">
                <a:schemeClr val="tx1">
                  <a:lumMod val="75000"/>
                  <a:lumOff val="25000"/>
                </a:schemeClr>
              </a:gs>
            </a:gsLst>
            <a:lin ang="8100000" scaled="1"/>
            <a:tileRect/>
          </a:gradFill>
          <a:ln>
            <a:noFill/>
          </a:ln>
          <a:effectLst>
            <a:outerShdw blurRad="50800" dist="1016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xmlns="" id="{4DCE55A5-B5F3-0D4A-849D-AB529C9D2CED}"/>
              </a:ext>
            </a:extLst>
          </p:cNvPr>
          <p:cNvSpPr txBox="1"/>
          <p:nvPr/>
        </p:nvSpPr>
        <p:spPr>
          <a:xfrm>
            <a:off x="5446643" y="1243642"/>
            <a:ext cx="1406154" cy="1446550"/>
          </a:xfrm>
          <a:prstGeom prst="rect">
            <a:avLst/>
          </a:prstGeom>
          <a:noFill/>
        </p:spPr>
        <p:txBody>
          <a:bodyPr wrap="none" rtlCol="0">
            <a:spAutoFit/>
          </a:bodyPr>
          <a:lstStyle/>
          <a:p>
            <a:r>
              <a:rPr kumimoji="1" lang="en-US" altLang="zh-CN"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rPr>
              <a:t>04</a:t>
            </a:r>
            <a:endParaRPr kumimoji="1" lang="zh-CN" altLang="en-US"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endParaRPr>
          </a:p>
        </p:txBody>
      </p:sp>
      <p:sp>
        <p:nvSpPr>
          <p:cNvPr id="8" name="文本框 7">
            <a:extLst>
              <a:ext uri="{FF2B5EF4-FFF2-40B4-BE49-F238E27FC236}">
                <a16:creationId xmlns:a16="http://schemas.microsoft.com/office/drawing/2014/main" xmlns="" id="{32FC4D80-882B-8849-8B2A-D01BCC30919A}"/>
              </a:ext>
            </a:extLst>
          </p:cNvPr>
          <p:cNvSpPr txBox="1"/>
          <p:nvPr/>
        </p:nvSpPr>
        <p:spPr>
          <a:xfrm>
            <a:off x="5473147" y="2690192"/>
            <a:ext cx="1303254" cy="307777"/>
          </a:xfrm>
          <a:prstGeom prst="rect">
            <a:avLst/>
          </a:prstGeom>
          <a:noFill/>
        </p:spPr>
        <p:txBody>
          <a:bodyPr wrap="square" rtlCol="0">
            <a:spAutoFit/>
          </a:bodyPr>
          <a:lstStyle/>
          <a:p>
            <a:pPr algn="dist"/>
            <a:r>
              <a:rPr kumimoji="1" lang="en-US" altLang="zh-CN" sz="1400">
                <a:solidFill>
                  <a:schemeClr val="bg1"/>
                </a:solidFill>
                <a:latin typeface="Source Han Sans CN ExtraLight" panose="020B0200000000000000" pitchFamily="34" charset="-128"/>
                <a:ea typeface="Source Han Sans CN ExtraLight" panose="020B0200000000000000" pitchFamily="34" charset="-128"/>
              </a:rPr>
              <a:t>PART</a:t>
            </a:r>
            <a:endParaRPr kumimoji="1" lang="zh-CN" altLang="en-US" sz="1400">
              <a:solidFill>
                <a:schemeClr val="bg1"/>
              </a:solidFill>
              <a:latin typeface="Source Han Sans CN ExtraLight" panose="020B0200000000000000" pitchFamily="34" charset="-128"/>
              <a:ea typeface="Source Han Sans CN ExtraLight" panose="020B0200000000000000" pitchFamily="34" charset="-128"/>
            </a:endParaRPr>
          </a:p>
        </p:txBody>
      </p:sp>
    </p:spTree>
    <p:extLst>
      <p:ext uri="{BB962C8B-B14F-4D97-AF65-F5344CB8AC3E}">
        <p14:creationId xmlns:p14="http://schemas.microsoft.com/office/powerpoint/2010/main" val="5278783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6D932A4E-135B-2E4F-9D77-0CAA19E9B03D}"/>
              </a:ext>
            </a:extLst>
          </p:cNvPr>
          <p:cNvSpPr/>
          <p:nvPr/>
        </p:nvSpPr>
        <p:spPr>
          <a:xfrm>
            <a:off x="8150087" y="2014330"/>
            <a:ext cx="4452731" cy="2835966"/>
          </a:xfrm>
          <a:prstGeom prst="rect">
            <a:avLst/>
          </a:prstGeom>
          <a:blipFill>
            <a:blip r:embed="rId3" cstate="screen">
              <a:extLst>
                <a:ext uri="{BEBA8EAE-BF5A-486C-A8C5-ECC9F3942E4B}">
                  <a14:imgProps xmlns:a14="http://schemas.microsoft.com/office/drawing/2010/main">
                    <a14:imgLayer r:embed="rId4">
                      <a14:imgEffect>
                        <a14:saturation sat="13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1" name="图片 20">
            <a:extLst>
              <a:ext uri="{FF2B5EF4-FFF2-40B4-BE49-F238E27FC236}">
                <a16:creationId xmlns:a16="http://schemas.microsoft.com/office/drawing/2014/main" xmlns="" id="{2FEF3A61-00B3-8745-A07C-03E24A1229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64705" y="936956"/>
            <a:ext cx="6652028" cy="5543357"/>
          </a:xfrm>
          <a:prstGeom prst="rect">
            <a:avLst/>
          </a:prstGeom>
        </p:spPr>
      </p:pic>
      <p:sp>
        <p:nvSpPr>
          <p:cNvPr id="23" name="矩形 22">
            <a:extLst>
              <a:ext uri="{FF2B5EF4-FFF2-40B4-BE49-F238E27FC236}">
                <a16:creationId xmlns:a16="http://schemas.microsoft.com/office/drawing/2014/main" xmlns="" id="{55D1483D-8C1A-A347-828B-5460B37CF54F}"/>
              </a:ext>
            </a:extLst>
          </p:cNvPr>
          <p:cNvSpPr/>
          <p:nvPr/>
        </p:nvSpPr>
        <p:spPr>
          <a:xfrm>
            <a:off x="0" y="0"/>
            <a:ext cx="702365" cy="1152939"/>
          </a:xfrm>
          <a:prstGeom prst="rect">
            <a:avLst/>
          </a:prstGeom>
          <a:solidFill>
            <a:schemeClr val="bg1"/>
          </a:solidFill>
          <a:ln>
            <a:noFill/>
          </a:ln>
          <a:effectLst>
            <a:outerShdw blurRad="3937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a16="http://schemas.microsoft.com/office/drawing/2014/main" xmlns="" id="{E229D75A-396A-FA4C-A898-5E65AE79EF47}"/>
              </a:ext>
            </a:extLst>
          </p:cNvPr>
          <p:cNvSpPr txBox="1"/>
          <p:nvPr/>
        </p:nvSpPr>
        <p:spPr>
          <a:xfrm rot="16200000">
            <a:off x="-1268616" y="3309201"/>
            <a:ext cx="3239595" cy="246221"/>
          </a:xfrm>
          <a:prstGeom prst="rect">
            <a:avLst/>
          </a:prstGeom>
          <a:noFill/>
        </p:spPr>
        <p:txBody>
          <a:bodyPr wrap="square" rtlCol="0">
            <a:spAutoFit/>
          </a:bodyPr>
          <a:lstStyle/>
          <a:p>
            <a:pPr algn="dist"/>
            <a:r>
              <a:rPr kumimoji="1" lang="en-US" altLang="zh-CN" sz="1000">
                <a:solidFill>
                  <a:schemeClr val="tx1">
                    <a:lumMod val="50000"/>
                    <a:lumOff val="50000"/>
                  </a:schemeClr>
                </a:solidFill>
              </a:rPr>
              <a:t>HTTP://WWW.588KU.COM/PPT</a:t>
            </a:r>
            <a:endParaRPr kumimoji="1" lang="zh-CN" altLang="en-US" sz="1000">
              <a:solidFill>
                <a:schemeClr val="tx1">
                  <a:lumMod val="50000"/>
                  <a:lumOff val="50000"/>
                </a:schemeClr>
              </a:solidFill>
            </a:endParaRPr>
          </a:p>
        </p:txBody>
      </p:sp>
      <p:sp>
        <p:nvSpPr>
          <p:cNvPr id="25" name="Freeform 173">
            <a:extLst>
              <a:ext uri="{FF2B5EF4-FFF2-40B4-BE49-F238E27FC236}">
                <a16:creationId xmlns:a16="http://schemas.microsoft.com/office/drawing/2014/main" xmlns="" id="{A7EF6A08-024A-E141-82FD-4221817DBB27}"/>
              </a:ext>
            </a:extLst>
          </p:cNvPr>
          <p:cNvSpPr>
            <a:spLocks noChangeAspect="1" noEditPoints="1"/>
          </p:cNvSpPr>
          <p:nvPr/>
        </p:nvSpPr>
        <p:spPr bwMode="auto">
          <a:xfrm>
            <a:off x="1413621" y="3260157"/>
            <a:ext cx="322886" cy="34431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tx1">
              <a:lumMod val="50000"/>
              <a:lumOff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sp>
        <p:nvSpPr>
          <p:cNvPr id="26" name="Freeform 357">
            <a:extLst>
              <a:ext uri="{FF2B5EF4-FFF2-40B4-BE49-F238E27FC236}">
                <a16:creationId xmlns:a16="http://schemas.microsoft.com/office/drawing/2014/main" xmlns="" id="{69A3C007-2C2F-9745-BAA4-2B457F02BCC2}"/>
              </a:ext>
            </a:extLst>
          </p:cNvPr>
          <p:cNvSpPr>
            <a:spLocks noChangeAspect="1" noEditPoints="1"/>
          </p:cNvSpPr>
          <p:nvPr/>
        </p:nvSpPr>
        <p:spPr bwMode="auto">
          <a:xfrm>
            <a:off x="1372331" y="1870689"/>
            <a:ext cx="405466" cy="28728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tx1">
              <a:lumMod val="50000"/>
              <a:lumOff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sp>
        <p:nvSpPr>
          <p:cNvPr id="27" name="Freeform 359">
            <a:extLst>
              <a:ext uri="{FF2B5EF4-FFF2-40B4-BE49-F238E27FC236}">
                <a16:creationId xmlns:a16="http://schemas.microsoft.com/office/drawing/2014/main" xmlns="" id="{5C359D87-2C8D-CB48-8210-3AF80368463E}"/>
              </a:ext>
            </a:extLst>
          </p:cNvPr>
          <p:cNvSpPr>
            <a:spLocks noChangeAspect="1" noEditPoints="1"/>
          </p:cNvSpPr>
          <p:nvPr/>
        </p:nvSpPr>
        <p:spPr bwMode="auto">
          <a:xfrm>
            <a:off x="1437805" y="4850296"/>
            <a:ext cx="274518" cy="344311"/>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tx1">
              <a:lumMod val="50000"/>
              <a:lumOff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sp>
        <p:nvSpPr>
          <p:cNvPr id="28" name="矩形 27">
            <a:extLst>
              <a:ext uri="{FF2B5EF4-FFF2-40B4-BE49-F238E27FC236}">
                <a16:creationId xmlns:a16="http://schemas.microsoft.com/office/drawing/2014/main" xmlns="" id="{F4047AB8-2BE6-5048-B47C-FE954CF1A791}"/>
              </a:ext>
            </a:extLst>
          </p:cNvPr>
          <p:cNvSpPr/>
          <p:nvPr/>
        </p:nvSpPr>
        <p:spPr>
          <a:xfrm>
            <a:off x="2098402" y="1584097"/>
            <a:ext cx="1620938" cy="338546"/>
          </a:xfrm>
          <a:prstGeom prst="rect">
            <a:avLst/>
          </a:prstGeom>
        </p:spPr>
        <p:txBody>
          <a:bodyPr wrap="none" lIns="91431" tIns="45716" rIns="91431" bIns="45716">
            <a:spAutoFit/>
          </a:bodyPr>
          <a:lstStyle/>
          <a:p>
            <a:r>
              <a:rPr lang="zh-CN" altLang="en-US" sz="16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16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29" name="矩形 47">
            <a:extLst>
              <a:ext uri="{FF2B5EF4-FFF2-40B4-BE49-F238E27FC236}">
                <a16:creationId xmlns:a16="http://schemas.microsoft.com/office/drawing/2014/main" xmlns="" id="{2A06D213-1C65-7348-9BA1-7769973B237D}"/>
              </a:ext>
            </a:extLst>
          </p:cNvPr>
          <p:cNvSpPr>
            <a:spLocks noChangeArrowheads="1"/>
          </p:cNvSpPr>
          <p:nvPr/>
        </p:nvSpPr>
        <p:spPr bwMode="auto">
          <a:xfrm>
            <a:off x="2085150" y="1912426"/>
            <a:ext cx="4077110" cy="57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请在此输入您需要的文字内容感谢使用我们的</a:t>
            </a:r>
            <a:r>
              <a:rPr lang="en" altLang="zh-CN"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模板，请在此输入您需要的文字内容。</a:t>
            </a:r>
          </a:p>
        </p:txBody>
      </p:sp>
      <p:sp>
        <p:nvSpPr>
          <p:cNvPr id="30" name="矩形 29">
            <a:extLst>
              <a:ext uri="{FF2B5EF4-FFF2-40B4-BE49-F238E27FC236}">
                <a16:creationId xmlns:a16="http://schemas.microsoft.com/office/drawing/2014/main" xmlns="" id="{44E37E57-777F-7846-99D3-68B84CF0F550}"/>
              </a:ext>
            </a:extLst>
          </p:cNvPr>
          <p:cNvSpPr/>
          <p:nvPr/>
        </p:nvSpPr>
        <p:spPr>
          <a:xfrm>
            <a:off x="2098402" y="3004092"/>
            <a:ext cx="1620938" cy="338546"/>
          </a:xfrm>
          <a:prstGeom prst="rect">
            <a:avLst/>
          </a:prstGeom>
        </p:spPr>
        <p:txBody>
          <a:bodyPr wrap="none" lIns="91431" tIns="45716" rIns="91431" bIns="45716">
            <a:spAutoFit/>
          </a:bodyPr>
          <a:lstStyle/>
          <a:p>
            <a:r>
              <a:rPr lang="zh-CN" altLang="en-US" sz="16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16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31" name="矩形 47">
            <a:extLst>
              <a:ext uri="{FF2B5EF4-FFF2-40B4-BE49-F238E27FC236}">
                <a16:creationId xmlns:a16="http://schemas.microsoft.com/office/drawing/2014/main" xmlns="" id="{815D2C61-E763-794B-84A3-697B23BD1620}"/>
              </a:ext>
            </a:extLst>
          </p:cNvPr>
          <p:cNvSpPr>
            <a:spLocks noChangeArrowheads="1"/>
          </p:cNvSpPr>
          <p:nvPr/>
        </p:nvSpPr>
        <p:spPr bwMode="auto">
          <a:xfrm>
            <a:off x="2085150" y="3332421"/>
            <a:ext cx="4077110" cy="57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请在此输入您需要的文字内容感谢使用我们的</a:t>
            </a:r>
            <a:r>
              <a:rPr lang="en" altLang="zh-CN"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模板，请在此输入您需要的文字内容。</a:t>
            </a:r>
          </a:p>
        </p:txBody>
      </p:sp>
      <p:sp>
        <p:nvSpPr>
          <p:cNvPr id="32" name="矩形 31">
            <a:extLst>
              <a:ext uri="{FF2B5EF4-FFF2-40B4-BE49-F238E27FC236}">
                <a16:creationId xmlns:a16="http://schemas.microsoft.com/office/drawing/2014/main" xmlns="" id="{0DB28A51-6DED-264A-B9B5-D9D8774A884C}"/>
              </a:ext>
            </a:extLst>
          </p:cNvPr>
          <p:cNvSpPr/>
          <p:nvPr/>
        </p:nvSpPr>
        <p:spPr>
          <a:xfrm>
            <a:off x="2098402" y="4594231"/>
            <a:ext cx="1620938" cy="338546"/>
          </a:xfrm>
          <a:prstGeom prst="rect">
            <a:avLst/>
          </a:prstGeom>
        </p:spPr>
        <p:txBody>
          <a:bodyPr wrap="none" lIns="91431" tIns="45716" rIns="91431" bIns="45716">
            <a:spAutoFit/>
          </a:bodyPr>
          <a:lstStyle/>
          <a:p>
            <a:r>
              <a:rPr lang="zh-CN" altLang="en-US" sz="16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16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33" name="矩形 47">
            <a:extLst>
              <a:ext uri="{FF2B5EF4-FFF2-40B4-BE49-F238E27FC236}">
                <a16:creationId xmlns:a16="http://schemas.microsoft.com/office/drawing/2014/main" xmlns="" id="{6CCCDC81-FDD5-BD45-8EB0-753DEAA5D2DC}"/>
              </a:ext>
            </a:extLst>
          </p:cNvPr>
          <p:cNvSpPr>
            <a:spLocks noChangeArrowheads="1"/>
          </p:cNvSpPr>
          <p:nvPr/>
        </p:nvSpPr>
        <p:spPr bwMode="auto">
          <a:xfrm>
            <a:off x="2085150" y="4922560"/>
            <a:ext cx="4077110" cy="57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请在此输入您需要的文字内容感谢使用我们的</a:t>
            </a:r>
            <a:r>
              <a:rPr lang="en" altLang="zh-CN"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模板，请在此输入您需要的文字内容。</a:t>
            </a:r>
          </a:p>
        </p:txBody>
      </p:sp>
    </p:spTree>
    <p:extLst>
      <p:ext uri="{BB962C8B-B14F-4D97-AF65-F5344CB8AC3E}">
        <p14:creationId xmlns:p14="http://schemas.microsoft.com/office/powerpoint/2010/main" val="316687952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ssolv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313508" y="279400"/>
            <a:ext cx="2986716"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下月工作任务安排</a:t>
            </a:r>
          </a:p>
        </p:txBody>
      </p:sp>
      <p:sp>
        <p:nvSpPr>
          <p:cNvPr id="22" name="矩形 21">
            <a:extLst>
              <a:ext uri="{FF2B5EF4-FFF2-40B4-BE49-F238E27FC236}">
                <a16:creationId xmlns:a16="http://schemas.microsoft.com/office/drawing/2014/main" xmlns="" id="{6492032A-1A30-CD45-9802-6DC2A3E721E6}"/>
              </a:ext>
            </a:extLst>
          </p:cNvPr>
          <p:cNvSpPr/>
          <p:nvPr/>
        </p:nvSpPr>
        <p:spPr>
          <a:xfrm>
            <a:off x="4916557" y="0"/>
            <a:ext cx="3061252" cy="6858000"/>
          </a:xfrm>
          <a:prstGeom prst="rect">
            <a:avLst/>
          </a:prstGeom>
          <a:solidFill>
            <a:schemeClr val="bg1"/>
          </a:solidFill>
          <a:ln>
            <a:noFill/>
          </a:ln>
          <a:effectLst>
            <a:outerShdw blurRad="457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Freeform 18">
            <a:extLst>
              <a:ext uri="{FF2B5EF4-FFF2-40B4-BE49-F238E27FC236}">
                <a16:creationId xmlns:a16="http://schemas.microsoft.com/office/drawing/2014/main" xmlns="" id="{7436E3AA-365B-EE4F-A194-DDB81F6DB3DF}"/>
              </a:ext>
            </a:extLst>
          </p:cNvPr>
          <p:cNvSpPr>
            <a:spLocks noEditPoints="1"/>
          </p:cNvSpPr>
          <p:nvPr/>
        </p:nvSpPr>
        <p:spPr bwMode="auto">
          <a:xfrm>
            <a:off x="6163372" y="1279266"/>
            <a:ext cx="443177" cy="469247"/>
          </a:xfrm>
          <a:custGeom>
            <a:avLst/>
            <a:gdLst>
              <a:gd name="T0" fmla="*/ 308844 w 568"/>
              <a:gd name="T1" fmla="*/ 627293 h 601"/>
              <a:gd name="T2" fmla="*/ 309935 w 568"/>
              <a:gd name="T3" fmla="*/ 363917 h 601"/>
              <a:gd name="T4" fmla="*/ 494368 w 568"/>
              <a:gd name="T5" fmla="*/ 328946 h 601"/>
              <a:gd name="T6" fmla="*/ 378688 w 568"/>
              <a:gd name="T7" fmla="*/ 374846 h 601"/>
              <a:gd name="T8" fmla="*/ 103675 w 568"/>
              <a:gd name="T9" fmla="*/ 233869 h 601"/>
              <a:gd name="T10" fmla="*/ 138598 w 568"/>
              <a:gd name="T11" fmla="*/ 238240 h 601"/>
              <a:gd name="T12" fmla="*/ 183342 w 568"/>
              <a:gd name="T13" fmla="*/ 242612 h 601"/>
              <a:gd name="T14" fmla="*/ 182250 w 568"/>
              <a:gd name="T15" fmla="*/ 213105 h 601"/>
              <a:gd name="T16" fmla="*/ 309935 w 568"/>
              <a:gd name="T17" fmla="*/ 331132 h 601"/>
              <a:gd name="T18" fmla="*/ 450715 w 568"/>
              <a:gd name="T19" fmla="*/ 228405 h 601"/>
              <a:gd name="T20" fmla="*/ 482364 w 568"/>
              <a:gd name="T21" fmla="*/ 222940 h 601"/>
              <a:gd name="T22" fmla="*/ 499825 w 568"/>
              <a:gd name="T23" fmla="*/ 229497 h 601"/>
              <a:gd name="T24" fmla="*/ 453989 w 568"/>
              <a:gd name="T25" fmla="*/ 279768 h 601"/>
              <a:gd name="T26" fmla="*/ 533656 w 568"/>
              <a:gd name="T27" fmla="*/ 372660 h 601"/>
              <a:gd name="T28" fmla="*/ 509647 w 568"/>
              <a:gd name="T29" fmla="*/ 287418 h 601"/>
              <a:gd name="T30" fmla="*/ 509647 w 568"/>
              <a:gd name="T31" fmla="*/ 546423 h 601"/>
              <a:gd name="T32" fmla="*/ 539112 w 568"/>
              <a:gd name="T33" fmla="*/ 539865 h 601"/>
              <a:gd name="T34" fmla="*/ 338309 w 568"/>
              <a:gd name="T35" fmla="*/ 650243 h 601"/>
              <a:gd name="T36" fmla="*/ 311026 w 568"/>
              <a:gd name="T37" fmla="*/ 656800 h 601"/>
              <a:gd name="T38" fmla="*/ 81849 w 568"/>
              <a:gd name="T39" fmla="*/ 539865 h 601"/>
              <a:gd name="T40" fmla="*/ 111315 w 568"/>
              <a:gd name="T41" fmla="*/ 546423 h 601"/>
              <a:gd name="T42" fmla="*/ 111315 w 568"/>
              <a:gd name="T43" fmla="*/ 287418 h 601"/>
              <a:gd name="T44" fmla="*/ 87306 w 568"/>
              <a:gd name="T45" fmla="*/ 372660 h 601"/>
              <a:gd name="T46" fmla="*/ 154968 w 568"/>
              <a:gd name="T47" fmla="*/ 275397 h 601"/>
              <a:gd name="T48" fmla="*/ 67662 w 568"/>
              <a:gd name="T49" fmla="*/ 437138 h 601"/>
              <a:gd name="T50" fmla="*/ 80758 w 568"/>
              <a:gd name="T51" fmla="*/ 463366 h 601"/>
              <a:gd name="T52" fmla="*/ 92762 w 568"/>
              <a:gd name="T53" fmla="*/ 487409 h 601"/>
              <a:gd name="T54" fmla="*/ 49109 w 568"/>
              <a:gd name="T55" fmla="*/ 519101 h 601"/>
              <a:gd name="T56" fmla="*/ 30557 w 568"/>
              <a:gd name="T57" fmla="*/ 412003 h 601"/>
              <a:gd name="T58" fmla="*/ 58931 w 568"/>
              <a:gd name="T59" fmla="*/ 363917 h 601"/>
              <a:gd name="T60" fmla="*/ 516194 w 568"/>
              <a:gd name="T61" fmla="*/ 416374 h 601"/>
              <a:gd name="T62" fmla="*/ 505281 w 568"/>
              <a:gd name="T63" fmla="*/ 443695 h 601"/>
              <a:gd name="T64" fmla="*/ 496551 w 568"/>
              <a:gd name="T65" fmla="*/ 471016 h 601"/>
              <a:gd name="T66" fmla="*/ 491094 w 568"/>
              <a:gd name="T67" fmla="*/ 491780 h 601"/>
              <a:gd name="T68" fmla="*/ 526016 w 568"/>
              <a:gd name="T69" fmla="*/ 396703 h 601"/>
              <a:gd name="T70" fmla="*/ 559847 w 568"/>
              <a:gd name="T71" fmla="*/ 393424 h 601"/>
              <a:gd name="T72" fmla="*/ 307752 w 568"/>
              <a:gd name="T73" fmla="*/ 0 h 601"/>
              <a:gd name="T74" fmla="*/ 456172 w 568"/>
              <a:gd name="T75" fmla="*/ 116934 h 601"/>
              <a:gd name="T76" fmla="*/ 429980 w 568"/>
              <a:gd name="T77" fmla="*/ 195619 h 601"/>
              <a:gd name="T78" fmla="*/ 398332 w 568"/>
              <a:gd name="T79" fmla="*/ 88520 h 601"/>
              <a:gd name="T80" fmla="*/ 211716 w 568"/>
              <a:gd name="T81" fmla="*/ 199991 h 601"/>
              <a:gd name="T82" fmla="*/ 165881 w 568"/>
              <a:gd name="T83" fmla="*/ 168298 h 601"/>
              <a:gd name="T84" fmla="*/ 216081 w 568"/>
              <a:gd name="T85" fmla="*/ 44807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8"/>
              <a:gd name="T130" fmla="*/ 0 h 601"/>
              <a:gd name="T131" fmla="*/ 568 w 568"/>
              <a:gd name="T132" fmla="*/ 601 h 6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lumMod val="50000"/>
              <a:lumOff val="50000"/>
            </a:schemeClr>
          </a:solidFill>
          <a:ln>
            <a:noFill/>
          </a:ln>
          <a:extLst/>
        </p:spPr>
        <p:txBody>
          <a:bodyPr lIns="91434" tIns="45717" rIns="91434" bIns="45717"/>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Arial"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4" name="Freeform 22">
            <a:extLst>
              <a:ext uri="{FF2B5EF4-FFF2-40B4-BE49-F238E27FC236}">
                <a16:creationId xmlns:a16="http://schemas.microsoft.com/office/drawing/2014/main" xmlns="" id="{41C3A5F9-4A3F-A549-BCAD-0301949796D4}"/>
              </a:ext>
            </a:extLst>
          </p:cNvPr>
          <p:cNvSpPr>
            <a:spLocks noEditPoints="1"/>
          </p:cNvSpPr>
          <p:nvPr/>
        </p:nvSpPr>
        <p:spPr bwMode="auto">
          <a:xfrm>
            <a:off x="6175718" y="3123363"/>
            <a:ext cx="418487" cy="415498"/>
          </a:xfrm>
          <a:custGeom>
            <a:avLst/>
            <a:gdLst>
              <a:gd name="T0" fmla="*/ 603014 w 612"/>
              <a:gd name="T1" fmla="*/ 570152 h 605"/>
              <a:gd name="T2" fmla="*/ 534316 w 612"/>
              <a:gd name="T3" fmla="*/ 570152 h 605"/>
              <a:gd name="T4" fmla="*/ 643360 w 612"/>
              <a:gd name="T5" fmla="*/ 64566 h 605"/>
              <a:gd name="T6" fmla="*/ 553944 w 612"/>
              <a:gd name="T7" fmla="*/ 0 h 605"/>
              <a:gd name="T8" fmla="*/ 314047 w 612"/>
              <a:gd name="T9" fmla="*/ 214491 h 605"/>
              <a:gd name="T10" fmla="*/ 279153 w 612"/>
              <a:gd name="T11" fmla="*/ 263736 h 605"/>
              <a:gd name="T12" fmla="*/ 249711 w 612"/>
              <a:gd name="T13" fmla="*/ 277963 h 605"/>
              <a:gd name="T14" fmla="*/ 252982 w 612"/>
              <a:gd name="T15" fmla="*/ 369888 h 605"/>
              <a:gd name="T16" fmla="*/ 59974 w 612"/>
              <a:gd name="T17" fmla="*/ 538416 h 605"/>
              <a:gd name="T18" fmla="*/ 38165 w 612"/>
              <a:gd name="T19" fmla="*/ 662077 h 605"/>
              <a:gd name="T20" fmla="*/ 138486 w 612"/>
              <a:gd name="T21" fmla="*/ 561398 h 605"/>
              <a:gd name="T22" fmla="*/ 295510 w 612"/>
              <a:gd name="T23" fmla="*/ 412567 h 605"/>
              <a:gd name="T24" fmla="*/ 383835 w 612"/>
              <a:gd name="T25" fmla="*/ 412567 h 605"/>
              <a:gd name="T26" fmla="*/ 408915 w 612"/>
              <a:gd name="T27" fmla="*/ 356756 h 605"/>
              <a:gd name="T28" fmla="*/ 447081 w 612"/>
              <a:gd name="T29" fmla="*/ 349095 h 605"/>
              <a:gd name="T30" fmla="*/ 643360 w 612"/>
              <a:gd name="T31" fmla="*/ 64566 h 605"/>
              <a:gd name="T32" fmla="*/ 260615 w 612"/>
              <a:gd name="T33" fmla="*/ 215585 h 605"/>
              <a:gd name="T34" fmla="*/ 268248 w 612"/>
              <a:gd name="T35" fmla="*/ 207925 h 605"/>
              <a:gd name="T36" fmla="*/ 290057 w 612"/>
              <a:gd name="T37" fmla="*/ 187132 h 605"/>
              <a:gd name="T38" fmla="*/ 142848 w 612"/>
              <a:gd name="T39" fmla="*/ 1094 h 605"/>
              <a:gd name="T40" fmla="*/ 186465 w 612"/>
              <a:gd name="T41" fmla="*/ 106151 h 605"/>
              <a:gd name="T42" fmla="*/ 14176 w 612"/>
              <a:gd name="T43" fmla="*/ 129132 h 605"/>
              <a:gd name="T44" fmla="*/ 153752 w 612"/>
              <a:gd name="T45" fmla="*/ 297661 h 605"/>
              <a:gd name="T46" fmla="*/ 201732 w 612"/>
              <a:gd name="T47" fmla="*/ 287812 h 605"/>
              <a:gd name="T48" fmla="*/ 240987 w 612"/>
              <a:gd name="T49" fmla="*/ 235284 h 605"/>
              <a:gd name="T50" fmla="*/ 445990 w 612"/>
              <a:gd name="T51" fmla="*/ 402718 h 605"/>
              <a:gd name="T52" fmla="*/ 410006 w 612"/>
              <a:gd name="T53" fmla="*/ 438831 h 605"/>
              <a:gd name="T54" fmla="*/ 491789 w 612"/>
              <a:gd name="T55" fmla="*/ 578907 h 605"/>
              <a:gd name="T56" fmla="*/ 576843 w 612"/>
              <a:gd name="T57" fmla="*/ 662077 h 605"/>
              <a:gd name="T58" fmla="*/ 650993 w 612"/>
              <a:gd name="T59" fmla="*/ 549360 h 605"/>
              <a:gd name="T60" fmla="*/ 465618 w 612"/>
              <a:gd name="T61" fmla="*/ 383020 h 605"/>
              <a:gd name="T62" fmla="*/ 437267 w 612"/>
              <a:gd name="T63" fmla="*/ 385208 h 6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12"/>
              <a:gd name="T97" fmla="*/ 0 h 605"/>
              <a:gd name="T98" fmla="*/ 612 w 612"/>
              <a:gd name="T99" fmla="*/ 605 h 6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lumMod val="50000"/>
              <a:lumOff val="50000"/>
            </a:schemeClr>
          </a:solidFill>
          <a:ln>
            <a:noFill/>
          </a:ln>
          <a:extLst/>
        </p:spPr>
        <p:txBody>
          <a:bodyPr lIns="91434" tIns="45717" rIns="91434" bIns="45717"/>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Arial"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nvGrpSpPr>
          <p:cNvPr id="25" name="组合 24">
            <a:extLst>
              <a:ext uri="{FF2B5EF4-FFF2-40B4-BE49-F238E27FC236}">
                <a16:creationId xmlns:a16="http://schemas.microsoft.com/office/drawing/2014/main" xmlns="" id="{2BE58D19-2C10-5B46-8F41-E4D15215F8ED}"/>
              </a:ext>
            </a:extLst>
          </p:cNvPr>
          <p:cNvGrpSpPr>
            <a:grpSpLocks/>
          </p:cNvGrpSpPr>
          <p:nvPr/>
        </p:nvGrpSpPr>
        <p:grpSpPr bwMode="auto">
          <a:xfrm>
            <a:off x="6187827" y="4889771"/>
            <a:ext cx="465703" cy="430321"/>
            <a:chOff x="2438399" y="4906963"/>
            <a:chExt cx="465137" cy="430213"/>
          </a:xfrm>
          <a:solidFill>
            <a:schemeClr val="tx1">
              <a:lumMod val="50000"/>
              <a:lumOff val="50000"/>
            </a:schemeClr>
          </a:solidFill>
        </p:grpSpPr>
        <p:sp>
          <p:nvSpPr>
            <p:cNvPr id="26" name="Freeform 43">
              <a:extLst>
                <a:ext uri="{FF2B5EF4-FFF2-40B4-BE49-F238E27FC236}">
                  <a16:creationId xmlns:a16="http://schemas.microsoft.com/office/drawing/2014/main" xmlns="" id="{2F3233FB-23E1-B647-8572-3470DB131646}"/>
                </a:ext>
              </a:extLst>
            </p:cNvPr>
            <p:cNvSpPr>
              <a:spLocks noEditPoints="1"/>
            </p:cNvSpPr>
            <p:nvPr/>
          </p:nvSpPr>
          <p:spPr bwMode="auto">
            <a:xfrm>
              <a:off x="2438399" y="5080001"/>
              <a:ext cx="230187" cy="231775"/>
            </a:xfrm>
            <a:custGeom>
              <a:avLst/>
              <a:gdLst>
                <a:gd name="T0" fmla="*/ 66236 w 351"/>
                <a:gd name="T1" fmla="*/ 156924 h 353"/>
                <a:gd name="T2" fmla="*/ 112798 w 351"/>
                <a:gd name="T3" fmla="*/ 78134 h 353"/>
                <a:gd name="T4" fmla="*/ 153458 w 351"/>
                <a:gd name="T5" fmla="*/ 99145 h 353"/>
                <a:gd name="T6" fmla="*/ 123291 w 351"/>
                <a:gd name="T7" fmla="*/ 0 h 353"/>
                <a:gd name="T8" fmla="*/ 656 w 351"/>
                <a:gd name="T9" fmla="*/ 20354 h 353"/>
                <a:gd name="T10" fmla="*/ 36725 w 351"/>
                <a:gd name="T11" fmla="*/ 39395 h 353"/>
                <a:gd name="T12" fmla="*/ 9181 w 351"/>
                <a:gd name="T13" fmla="*/ 80760 h 353"/>
                <a:gd name="T14" fmla="*/ 19018 w 351"/>
                <a:gd name="T15" fmla="*/ 131974 h 353"/>
                <a:gd name="T16" fmla="*/ 78696 w 351"/>
                <a:gd name="T17" fmla="*/ 217987 h 353"/>
                <a:gd name="T18" fmla="*/ 66236 w 351"/>
                <a:gd name="T19" fmla="*/ 156924 h 353"/>
                <a:gd name="T20" fmla="*/ 219038 w 351"/>
                <a:gd name="T21" fmla="*/ 140509 h 353"/>
                <a:gd name="T22" fmla="*/ 219038 w 351"/>
                <a:gd name="T23" fmla="*/ 140509 h 353"/>
                <a:gd name="T24" fmla="*/ 86566 w 351"/>
                <a:gd name="T25" fmla="*/ 145106 h 353"/>
                <a:gd name="T26" fmla="*/ 81975 w 351"/>
                <a:gd name="T27" fmla="*/ 185157 h 353"/>
                <a:gd name="T28" fmla="*/ 94436 w 351"/>
                <a:gd name="T29" fmla="*/ 223239 h 353"/>
                <a:gd name="T30" fmla="*/ 121324 w 351"/>
                <a:gd name="T31" fmla="*/ 231775 h 353"/>
                <a:gd name="T32" fmla="*/ 230187 w 351"/>
                <a:gd name="T33" fmla="*/ 226522 h 353"/>
                <a:gd name="T34" fmla="*/ 219038 w 351"/>
                <a:gd name="T35" fmla="*/ 140509 h 3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1"/>
                <a:gd name="T55" fmla="*/ 0 h 353"/>
                <a:gd name="T56" fmla="*/ 351 w 351"/>
                <a:gd name="T57" fmla="*/ 353 h 3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Arial"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7" name="Freeform 44">
              <a:extLst>
                <a:ext uri="{FF2B5EF4-FFF2-40B4-BE49-F238E27FC236}">
                  <a16:creationId xmlns:a16="http://schemas.microsoft.com/office/drawing/2014/main" xmlns="" id="{7035A576-132D-DE45-BBC1-201FC623C3DA}"/>
                </a:ext>
              </a:extLst>
            </p:cNvPr>
            <p:cNvSpPr>
              <a:spLocks noEditPoints="1"/>
            </p:cNvSpPr>
            <p:nvPr/>
          </p:nvSpPr>
          <p:spPr bwMode="auto">
            <a:xfrm>
              <a:off x="2522537" y="4906963"/>
              <a:ext cx="295275" cy="161925"/>
            </a:xfrm>
            <a:custGeom>
              <a:avLst/>
              <a:gdLst>
                <a:gd name="T0" fmla="*/ 145669 w 450"/>
                <a:gd name="T1" fmla="*/ 27534 h 247"/>
                <a:gd name="T2" fmla="*/ 187008 w 450"/>
                <a:gd name="T3" fmla="*/ 111446 h 247"/>
                <a:gd name="T4" fmla="*/ 148294 w 450"/>
                <a:gd name="T5" fmla="*/ 132425 h 247"/>
                <a:gd name="T6" fmla="*/ 263123 w 450"/>
                <a:gd name="T7" fmla="*/ 148158 h 247"/>
                <a:gd name="T8" fmla="*/ 295275 w 450"/>
                <a:gd name="T9" fmla="*/ 53101 h 247"/>
                <a:gd name="T10" fmla="*/ 260498 w 450"/>
                <a:gd name="T11" fmla="*/ 72112 h 247"/>
                <a:gd name="T12" fmla="*/ 240157 w 450"/>
                <a:gd name="T13" fmla="*/ 24912 h 247"/>
                <a:gd name="T14" fmla="*/ 192257 w 450"/>
                <a:gd name="T15" fmla="*/ 3278 h 247"/>
                <a:gd name="T16" fmla="*/ 87926 w 450"/>
                <a:gd name="T17" fmla="*/ 1967 h 247"/>
                <a:gd name="T18" fmla="*/ 145669 w 450"/>
                <a:gd name="T19" fmla="*/ 27534 h 247"/>
                <a:gd name="T20" fmla="*/ 78084 w 450"/>
                <a:gd name="T21" fmla="*/ 161925 h 247"/>
                <a:gd name="T22" fmla="*/ 78084 w 450"/>
                <a:gd name="T23" fmla="*/ 161925 h 247"/>
                <a:gd name="T24" fmla="*/ 145013 w 450"/>
                <a:gd name="T25" fmla="*/ 51134 h 247"/>
                <a:gd name="T26" fmla="*/ 113517 w 450"/>
                <a:gd name="T27" fmla="*/ 24256 h 247"/>
                <a:gd name="T28" fmla="*/ 75459 w 450"/>
                <a:gd name="T29" fmla="*/ 11800 h 247"/>
                <a:gd name="T30" fmla="*/ 53806 w 450"/>
                <a:gd name="T31" fmla="*/ 28845 h 247"/>
                <a:gd name="T32" fmla="*/ 0 w 450"/>
                <a:gd name="T33" fmla="*/ 121280 h 247"/>
                <a:gd name="T34" fmla="*/ 78084 w 450"/>
                <a:gd name="T35" fmla="*/ 161925 h 2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50"/>
                <a:gd name="T55" fmla="*/ 0 h 247"/>
                <a:gd name="T56" fmla="*/ 450 w 450"/>
                <a:gd name="T57" fmla="*/ 247 h 2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Arial"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8" name="Freeform 45">
              <a:extLst>
                <a:ext uri="{FF2B5EF4-FFF2-40B4-BE49-F238E27FC236}">
                  <a16:creationId xmlns:a16="http://schemas.microsoft.com/office/drawing/2014/main" xmlns="" id="{22050997-1749-A34E-A979-A2FB5CB07190}"/>
                </a:ext>
              </a:extLst>
            </p:cNvPr>
            <p:cNvSpPr>
              <a:spLocks noEditPoints="1"/>
            </p:cNvSpPr>
            <p:nvPr/>
          </p:nvSpPr>
          <p:spPr bwMode="auto">
            <a:xfrm>
              <a:off x="2692399" y="5038726"/>
              <a:ext cx="211137" cy="298450"/>
            </a:xfrm>
            <a:custGeom>
              <a:avLst/>
              <a:gdLst>
                <a:gd name="T0" fmla="*/ 166824 w 324"/>
                <a:gd name="T1" fmla="*/ 172613 h 453"/>
                <a:gd name="T2" fmla="*/ 74289 w 324"/>
                <a:gd name="T3" fmla="*/ 174590 h 453"/>
                <a:gd name="T4" fmla="*/ 68424 w 324"/>
                <a:gd name="T5" fmla="*/ 130448 h 453"/>
                <a:gd name="T6" fmla="*/ 0 w 324"/>
                <a:gd name="T7" fmla="*/ 218073 h 453"/>
                <a:gd name="T8" fmla="*/ 89277 w 324"/>
                <a:gd name="T9" fmla="*/ 298450 h 453"/>
                <a:gd name="T10" fmla="*/ 84715 w 324"/>
                <a:gd name="T11" fmla="*/ 258261 h 453"/>
                <a:gd name="T12" fmla="*/ 134893 w 324"/>
                <a:gd name="T13" fmla="*/ 259579 h 453"/>
                <a:gd name="T14" fmla="*/ 172689 w 324"/>
                <a:gd name="T15" fmla="*/ 224661 h 453"/>
                <a:gd name="T16" fmla="*/ 211137 w 324"/>
                <a:gd name="T17" fmla="*/ 130448 h 453"/>
                <a:gd name="T18" fmla="*/ 166824 w 324"/>
                <a:gd name="T19" fmla="*/ 172613 h 453"/>
                <a:gd name="T20" fmla="*/ 66469 w 324"/>
                <a:gd name="T21" fmla="*/ 54024 h 453"/>
                <a:gd name="T22" fmla="*/ 66469 w 324"/>
                <a:gd name="T23" fmla="*/ 54024 h 453"/>
                <a:gd name="T24" fmla="*/ 145320 w 324"/>
                <a:gd name="T25" fmla="*/ 162072 h 453"/>
                <a:gd name="T26" fmla="*/ 181812 w 324"/>
                <a:gd name="T27" fmla="*/ 144284 h 453"/>
                <a:gd name="T28" fmla="*/ 206575 w 324"/>
                <a:gd name="T29" fmla="*/ 114636 h 453"/>
                <a:gd name="T30" fmla="*/ 198756 w 324"/>
                <a:gd name="T31" fmla="*/ 88283 h 453"/>
                <a:gd name="T32" fmla="*/ 132286 w 324"/>
                <a:gd name="T33" fmla="*/ 0 h 453"/>
                <a:gd name="T34" fmla="*/ 66469 w 324"/>
                <a:gd name="T35" fmla="*/ 54024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4"/>
                <a:gd name="T55" fmla="*/ 0 h 453"/>
                <a:gd name="T56" fmla="*/ 324 w 324"/>
                <a:gd name="T57" fmla="*/ 453 h 4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Arial"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sp>
        <p:nvSpPr>
          <p:cNvPr id="29" name="矩形 28">
            <a:extLst>
              <a:ext uri="{FF2B5EF4-FFF2-40B4-BE49-F238E27FC236}">
                <a16:creationId xmlns:a16="http://schemas.microsoft.com/office/drawing/2014/main" xmlns="" id="{EC496AAA-3368-9048-BC9D-E7827EFF8FE3}"/>
              </a:ext>
            </a:extLst>
          </p:cNvPr>
          <p:cNvSpPr/>
          <p:nvPr/>
        </p:nvSpPr>
        <p:spPr>
          <a:xfrm>
            <a:off x="8812696" y="1120240"/>
            <a:ext cx="2809460" cy="4551690"/>
          </a:xfrm>
          <a:prstGeom prst="rect">
            <a:avLst/>
          </a:prstGeom>
          <a:solidFill>
            <a:schemeClr val="bg1"/>
          </a:solidFill>
          <a:ln>
            <a:noFill/>
          </a:ln>
          <a:effectLst>
            <a:outerShdw blurRad="9144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a:extLst>
              <a:ext uri="{FF2B5EF4-FFF2-40B4-BE49-F238E27FC236}">
                <a16:creationId xmlns:a16="http://schemas.microsoft.com/office/drawing/2014/main" xmlns="" id="{55D648B7-074D-9341-98E7-B15DF2DA13F6}"/>
              </a:ext>
            </a:extLst>
          </p:cNvPr>
          <p:cNvSpPr/>
          <p:nvPr/>
        </p:nvSpPr>
        <p:spPr>
          <a:xfrm>
            <a:off x="9051235" y="1279266"/>
            <a:ext cx="2332383" cy="4180630"/>
          </a:xfrm>
          <a:prstGeom prst="rect">
            <a:avLst/>
          </a:prstGeom>
          <a:blipFill dpi="0" rotWithShape="1">
            <a:blip r:embed="rId3" cstate="screen">
              <a:extLst>
                <a:ext uri="{BEBA8EAE-BF5A-486C-A8C5-ECC9F3942E4B}">
                  <a14:imgProps xmlns:a14="http://schemas.microsoft.com/office/drawing/2010/main">
                    <a14:imgLayer r:embed="rId4">
                      <a14:imgEffect>
                        <a14:saturation sat="9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a:extLst>
              <a:ext uri="{FF2B5EF4-FFF2-40B4-BE49-F238E27FC236}">
                <a16:creationId xmlns:a16="http://schemas.microsoft.com/office/drawing/2014/main" xmlns="" id="{2AFEDC23-DC0A-9D4A-977B-D2DF20C2DD16}"/>
              </a:ext>
            </a:extLst>
          </p:cNvPr>
          <p:cNvSpPr>
            <a:spLocks noChangeArrowheads="1"/>
          </p:cNvSpPr>
          <p:nvPr/>
        </p:nvSpPr>
        <p:spPr bwMode="auto">
          <a:xfrm>
            <a:off x="313508" y="1941009"/>
            <a:ext cx="4037354" cy="104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请在此输入</a:t>
            </a:r>
            <a:endParaRPr lang="en-US" altLang="zh-CN" sz="2800" dirty="0">
              <a:solidFill>
                <a:schemeClr val="tx1">
                  <a:lumMod val="75000"/>
                  <a:lumOff val="25000"/>
                </a:schemeClr>
              </a:solidFill>
              <a:latin typeface="+mj-ea"/>
              <a:ea typeface="+mj-ea"/>
              <a:sym typeface="微软雅黑" pitchFamily="34" charset="-122"/>
            </a:endParaRPr>
          </a:p>
          <a:p>
            <a:pPr algn="ct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您需要的文字内容</a:t>
            </a:r>
          </a:p>
        </p:txBody>
      </p:sp>
      <p:sp>
        <p:nvSpPr>
          <p:cNvPr id="32" name="TextBox 33">
            <a:extLst>
              <a:ext uri="{FF2B5EF4-FFF2-40B4-BE49-F238E27FC236}">
                <a16:creationId xmlns:a16="http://schemas.microsoft.com/office/drawing/2014/main" xmlns="" id="{7E59936A-183E-FC4D-A054-548C6D65BBD4}"/>
              </a:ext>
            </a:extLst>
          </p:cNvPr>
          <p:cNvSpPr txBox="1"/>
          <p:nvPr/>
        </p:nvSpPr>
        <p:spPr>
          <a:xfrm>
            <a:off x="868149" y="4010872"/>
            <a:ext cx="2868964" cy="1891928"/>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a:t>
            </a:r>
            <a:endParaRPr lang="en-US"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endParaRPr>
          </a:p>
          <a:p>
            <a:pPr algn="ctr">
              <a:lnSpc>
                <a:spcPct val="150000"/>
              </a:lnSpc>
            </a:pPr>
            <a:endParaRPr lang="en-US"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endParaRPr>
          </a:p>
          <a:p>
            <a:pPr algn="ct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a:t>
            </a:r>
          </a:p>
        </p:txBody>
      </p:sp>
      <p:sp>
        <p:nvSpPr>
          <p:cNvPr id="33" name="文本框 32">
            <a:extLst>
              <a:ext uri="{FF2B5EF4-FFF2-40B4-BE49-F238E27FC236}">
                <a16:creationId xmlns:a16="http://schemas.microsoft.com/office/drawing/2014/main" xmlns="" id="{797087BA-A642-7E43-8BAE-F0FF447F6CF5}"/>
              </a:ext>
            </a:extLst>
          </p:cNvPr>
          <p:cNvSpPr txBox="1"/>
          <p:nvPr/>
        </p:nvSpPr>
        <p:spPr>
          <a:xfrm>
            <a:off x="868149" y="3000252"/>
            <a:ext cx="2888974" cy="246221"/>
          </a:xfrm>
          <a:prstGeom prst="rect">
            <a:avLst/>
          </a:prstGeom>
          <a:noFill/>
        </p:spPr>
        <p:txBody>
          <a:bodyPr wrap="square" rtlCol="0">
            <a:spAutoFit/>
          </a:bodyPr>
          <a:lstStyle/>
          <a:p>
            <a:pPr algn="dist"/>
            <a:r>
              <a:rPr kumimoji="1" lang="en-US" altLang="zh-CN" sz="1000">
                <a:solidFill>
                  <a:schemeClr val="tx1">
                    <a:lumMod val="50000"/>
                    <a:lumOff val="50000"/>
                  </a:schemeClr>
                </a:solidFill>
              </a:rPr>
              <a:t>HTTP://WWW.588KU.COM/PPT</a:t>
            </a:r>
            <a:endParaRPr kumimoji="1" lang="zh-CN" altLang="en-US" sz="1000">
              <a:solidFill>
                <a:schemeClr val="tx1">
                  <a:lumMod val="50000"/>
                  <a:lumOff val="50000"/>
                </a:schemeClr>
              </a:solidFill>
            </a:endParaRPr>
          </a:p>
        </p:txBody>
      </p:sp>
    </p:spTree>
    <p:extLst>
      <p:ext uri="{BB962C8B-B14F-4D97-AF65-F5344CB8AC3E}">
        <p14:creationId xmlns:p14="http://schemas.microsoft.com/office/powerpoint/2010/main" val="271823771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500"/>
                                        <p:tgtEl>
                                          <p:spTgt spid="24"/>
                                        </p:tgtEl>
                                      </p:cBhvr>
                                    </p:animEffect>
                                  </p:childTnLst>
                                </p:cTn>
                              </p:par>
                              <p:par>
                                <p:cTn id="14" presetID="9"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63DF95F2-BF2A-0343-BAB5-D7DC96F35DF0}"/>
              </a:ext>
            </a:extLst>
          </p:cNvPr>
          <p:cNvSpPr/>
          <p:nvPr/>
        </p:nvSpPr>
        <p:spPr>
          <a:xfrm>
            <a:off x="0" y="2427932"/>
            <a:ext cx="4584700" cy="2387600"/>
          </a:xfrm>
          <a:prstGeom prst="rect">
            <a:avLst/>
          </a:prstGeom>
          <a:solidFill>
            <a:schemeClr val="bg1"/>
          </a:solidFill>
          <a:ln>
            <a:noFill/>
          </a:ln>
          <a:effectLst>
            <a:outerShdw blurRad="6731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xmlns="" id="{E9A70D3F-0083-174A-8A4E-7BDF5B3E0D19}"/>
              </a:ext>
            </a:extLst>
          </p:cNvPr>
          <p:cNvSpPr txBox="1"/>
          <p:nvPr/>
        </p:nvSpPr>
        <p:spPr>
          <a:xfrm>
            <a:off x="7447631" y="1435100"/>
            <a:ext cx="3057247" cy="523220"/>
          </a:xfrm>
          <a:prstGeom prst="rect">
            <a:avLst/>
          </a:prstGeom>
          <a:noFill/>
        </p:spPr>
        <p:txBody>
          <a:bodyPr wrap="none" rtlCol="0">
            <a:spAutoFit/>
          </a:bodyPr>
          <a:lstStyle/>
          <a:p>
            <a:pPr algn="ctr">
              <a:buSzPct val="90000"/>
            </a:pPr>
            <a:r>
              <a:rPr kumimoji="1" lang="zh-CN" altLang="en-US" sz="2800">
                <a:solidFill>
                  <a:schemeClr val="tx1">
                    <a:lumMod val="75000"/>
                    <a:lumOff val="25000"/>
                  </a:schemeClr>
                </a:solidFill>
                <a:latin typeface="+mj-ea"/>
                <a:ea typeface="+mj-ea"/>
              </a:rPr>
              <a:t>下月工作任务安排</a:t>
            </a:r>
          </a:p>
        </p:txBody>
      </p:sp>
      <p:sp>
        <p:nvSpPr>
          <p:cNvPr id="20" name="矩形 19">
            <a:extLst>
              <a:ext uri="{FF2B5EF4-FFF2-40B4-BE49-F238E27FC236}">
                <a16:creationId xmlns:a16="http://schemas.microsoft.com/office/drawing/2014/main" xmlns="" id="{86C6B8F3-FBF9-BF4B-BF4F-79F897AB127C}"/>
              </a:ext>
            </a:extLst>
          </p:cNvPr>
          <p:cNvSpPr/>
          <p:nvPr/>
        </p:nvSpPr>
        <p:spPr>
          <a:xfrm>
            <a:off x="1435100" y="0"/>
            <a:ext cx="5041900" cy="6858000"/>
          </a:xfrm>
          <a:prstGeom prst="rect">
            <a:avLst/>
          </a:prstGeom>
          <a:blipFill dpi="0" rotWithShape="1">
            <a:blip r:embed="rId3" cstate="screen">
              <a:extLst>
                <a:ext uri="{BEBA8EAE-BF5A-486C-A8C5-ECC9F3942E4B}">
                  <a14:imgProps xmlns:a14="http://schemas.microsoft.com/office/drawing/2010/main">
                    <a14:imgLayer r:embed="rId4">
                      <a14:imgEffect>
                        <a14:saturation sat="24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椭圆 22">
            <a:extLst>
              <a:ext uri="{FF2B5EF4-FFF2-40B4-BE49-F238E27FC236}">
                <a16:creationId xmlns:a16="http://schemas.microsoft.com/office/drawing/2014/main" xmlns="" id="{627F4153-94E9-124E-ABE8-3960617C8F2D}"/>
              </a:ext>
            </a:extLst>
          </p:cNvPr>
          <p:cNvSpPr/>
          <p:nvPr/>
        </p:nvSpPr>
        <p:spPr>
          <a:xfrm>
            <a:off x="5753100" y="2794000"/>
            <a:ext cx="1447800" cy="1447800"/>
          </a:xfrm>
          <a:prstGeom prst="ellipse">
            <a:avLst/>
          </a:prstGeom>
          <a:solidFill>
            <a:schemeClr val="bg1"/>
          </a:solidFill>
          <a:ln>
            <a:noFill/>
          </a:ln>
          <a:effectLst>
            <a:outerShdw blurRad="5969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Freeform 338">
            <a:extLst>
              <a:ext uri="{FF2B5EF4-FFF2-40B4-BE49-F238E27FC236}">
                <a16:creationId xmlns:a16="http://schemas.microsoft.com/office/drawing/2014/main" xmlns="" id="{5E725774-5565-D44C-91A3-9C06E5F67022}"/>
              </a:ext>
            </a:extLst>
          </p:cNvPr>
          <p:cNvSpPr>
            <a:spLocks noEditPoints="1"/>
          </p:cNvSpPr>
          <p:nvPr/>
        </p:nvSpPr>
        <p:spPr bwMode="auto">
          <a:xfrm>
            <a:off x="6216748" y="3281189"/>
            <a:ext cx="516015" cy="473422"/>
          </a:xfrm>
          <a:custGeom>
            <a:avLst/>
            <a:gdLst>
              <a:gd name="T0" fmla="*/ 105 w 139"/>
              <a:gd name="T1" fmla="*/ 1 h 119"/>
              <a:gd name="T2" fmla="*/ 125 w 139"/>
              <a:gd name="T3" fmla="*/ 3 h 119"/>
              <a:gd name="T4" fmla="*/ 128 w 139"/>
              <a:gd name="T5" fmla="*/ 3 h 119"/>
              <a:gd name="T6" fmla="*/ 136 w 139"/>
              <a:gd name="T7" fmla="*/ 5 h 119"/>
              <a:gd name="T8" fmla="*/ 139 w 139"/>
              <a:gd name="T9" fmla="*/ 16 h 119"/>
              <a:gd name="T10" fmla="*/ 139 w 139"/>
              <a:gd name="T11" fmla="*/ 113 h 119"/>
              <a:gd name="T12" fmla="*/ 138 w 139"/>
              <a:gd name="T13" fmla="*/ 117 h 119"/>
              <a:gd name="T14" fmla="*/ 26 w 139"/>
              <a:gd name="T15" fmla="*/ 117 h 119"/>
              <a:gd name="T16" fmla="*/ 22 w 139"/>
              <a:gd name="T17" fmla="*/ 106 h 119"/>
              <a:gd name="T18" fmla="*/ 15 w 139"/>
              <a:gd name="T19" fmla="*/ 106 h 119"/>
              <a:gd name="T20" fmla="*/ 0 w 139"/>
              <a:gd name="T21" fmla="*/ 93 h 119"/>
              <a:gd name="T22" fmla="*/ 0 w 139"/>
              <a:gd name="T23" fmla="*/ 5 h 119"/>
              <a:gd name="T24" fmla="*/ 18 w 139"/>
              <a:gd name="T25" fmla="*/ 86 h 119"/>
              <a:gd name="T26" fmla="*/ 18 w 139"/>
              <a:gd name="T27" fmla="*/ 86 h 119"/>
              <a:gd name="T28" fmla="*/ 90 w 139"/>
              <a:gd name="T29" fmla="*/ 80 h 119"/>
              <a:gd name="T30" fmla="*/ 18 w 139"/>
              <a:gd name="T31" fmla="*/ 66 h 119"/>
              <a:gd name="T32" fmla="*/ 18 w 139"/>
              <a:gd name="T33" fmla="*/ 66 h 119"/>
              <a:gd name="T34" fmla="*/ 90 w 139"/>
              <a:gd name="T35" fmla="*/ 60 h 119"/>
              <a:gd name="T36" fmla="*/ 77 w 139"/>
              <a:gd name="T37" fmla="*/ 36 h 119"/>
              <a:gd name="T38" fmla="*/ 79 w 139"/>
              <a:gd name="T39" fmla="*/ 47 h 119"/>
              <a:gd name="T40" fmla="*/ 92 w 139"/>
              <a:gd name="T41" fmla="*/ 45 h 119"/>
              <a:gd name="T42" fmla="*/ 90 w 139"/>
              <a:gd name="T43" fmla="*/ 34 h 119"/>
              <a:gd name="T44" fmla="*/ 83 w 139"/>
              <a:gd name="T45" fmla="*/ 25 h 119"/>
              <a:gd name="T46" fmla="*/ 84 w 139"/>
              <a:gd name="T47" fmla="*/ 22 h 119"/>
              <a:gd name="T48" fmla="*/ 92 w 139"/>
              <a:gd name="T49" fmla="*/ 22 h 119"/>
              <a:gd name="T50" fmla="*/ 84 w 139"/>
              <a:gd name="T51" fmla="*/ 18 h 119"/>
              <a:gd name="T52" fmla="*/ 77 w 139"/>
              <a:gd name="T53" fmla="*/ 27 h 119"/>
              <a:gd name="T54" fmla="*/ 83 w 139"/>
              <a:gd name="T55" fmla="*/ 34 h 119"/>
              <a:gd name="T56" fmla="*/ 84 w 139"/>
              <a:gd name="T57" fmla="*/ 42 h 119"/>
              <a:gd name="T58" fmla="*/ 83 w 139"/>
              <a:gd name="T59" fmla="*/ 36 h 119"/>
              <a:gd name="T60" fmla="*/ 33 w 139"/>
              <a:gd name="T61" fmla="*/ 18 h 119"/>
              <a:gd name="T62" fmla="*/ 17 w 139"/>
              <a:gd name="T63" fmla="*/ 18 h 119"/>
              <a:gd name="T64" fmla="*/ 28 w 139"/>
              <a:gd name="T65" fmla="*/ 47 h 119"/>
              <a:gd name="T66" fmla="*/ 48 w 139"/>
              <a:gd name="T67" fmla="*/ 44 h 119"/>
              <a:gd name="T68" fmla="*/ 48 w 139"/>
              <a:gd name="T69" fmla="*/ 29 h 119"/>
              <a:gd name="T70" fmla="*/ 48 w 139"/>
              <a:gd name="T71" fmla="*/ 18 h 119"/>
              <a:gd name="T72" fmla="*/ 48 w 139"/>
              <a:gd name="T73" fmla="*/ 47 h 119"/>
              <a:gd name="T74" fmla="*/ 66 w 139"/>
              <a:gd name="T75" fmla="*/ 18 h 119"/>
              <a:gd name="T76" fmla="*/ 48 w 139"/>
              <a:gd name="T77" fmla="*/ 18 h 119"/>
              <a:gd name="T78" fmla="*/ 64 w 139"/>
              <a:gd name="T79" fmla="*/ 47 h 119"/>
              <a:gd name="T80" fmla="*/ 106 w 139"/>
              <a:gd name="T81" fmla="*/ 12 h 119"/>
              <a:gd name="T82" fmla="*/ 106 w 139"/>
              <a:gd name="T83" fmla="*/ 82 h 119"/>
              <a:gd name="T84" fmla="*/ 112 w 139"/>
              <a:gd name="T85" fmla="*/ 97 h 119"/>
              <a:gd name="T86" fmla="*/ 114 w 139"/>
              <a:gd name="T87" fmla="*/ 93 h 119"/>
              <a:gd name="T88" fmla="*/ 116 w 139"/>
              <a:gd name="T89" fmla="*/ 14 h 119"/>
              <a:gd name="T90" fmla="*/ 116 w 139"/>
              <a:gd name="T91" fmla="*/ 12 h 119"/>
              <a:gd name="T92" fmla="*/ 106 w 139"/>
              <a:gd name="T93" fmla="*/ 12 h 119"/>
              <a:gd name="T94" fmla="*/ 125 w 139"/>
              <a:gd name="T95" fmla="*/ 12 h 119"/>
              <a:gd name="T96" fmla="*/ 125 w 139"/>
              <a:gd name="T97" fmla="*/ 14 h 119"/>
              <a:gd name="T98" fmla="*/ 125 w 139"/>
              <a:gd name="T99" fmla="*/ 80 h 119"/>
              <a:gd name="T100" fmla="*/ 119 w 139"/>
              <a:gd name="T101" fmla="*/ 102 h 119"/>
              <a:gd name="T102" fmla="*/ 114 w 139"/>
              <a:gd name="T103" fmla="*/ 106 h 119"/>
              <a:gd name="T104" fmla="*/ 130 w 139"/>
              <a:gd name="T105" fmla="*/ 16 h 119"/>
              <a:gd name="T106" fmla="*/ 130 w 139"/>
              <a:gd name="T107" fmla="*/ 14 h 119"/>
              <a:gd name="T108" fmla="*/ 127 w 139"/>
              <a:gd name="T109" fmla="*/ 12 h 119"/>
              <a:gd name="T110" fmla="*/ 97 w 139"/>
              <a:gd name="T111" fmla="*/ 9 h 119"/>
              <a:gd name="T112" fmla="*/ 9 w 139"/>
              <a:gd name="T113" fmla="*/ 82 h 119"/>
              <a:gd name="T114" fmla="*/ 11 w 139"/>
              <a:gd name="T115" fmla="*/ 93 h 119"/>
              <a:gd name="T116" fmla="*/ 99 w 139"/>
              <a:gd name="T117" fmla="*/ 97 h 119"/>
              <a:gd name="T118" fmla="*/ 97 w 139"/>
              <a:gd name="T119" fmla="*/ 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119">
                <a:moveTo>
                  <a:pt x="4" y="0"/>
                </a:moveTo>
                <a:lnTo>
                  <a:pt x="101" y="0"/>
                </a:lnTo>
                <a:lnTo>
                  <a:pt x="101" y="0"/>
                </a:lnTo>
                <a:lnTo>
                  <a:pt x="105" y="1"/>
                </a:lnTo>
                <a:lnTo>
                  <a:pt x="106" y="3"/>
                </a:lnTo>
                <a:lnTo>
                  <a:pt x="106" y="3"/>
                </a:lnTo>
                <a:lnTo>
                  <a:pt x="108" y="3"/>
                </a:lnTo>
                <a:lnTo>
                  <a:pt x="125" y="3"/>
                </a:lnTo>
                <a:lnTo>
                  <a:pt x="125" y="3"/>
                </a:lnTo>
                <a:lnTo>
                  <a:pt x="127" y="3"/>
                </a:lnTo>
                <a:lnTo>
                  <a:pt x="127" y="3"/>
                </a:lnTo>
                <a:lnTo>
                  <a:pt x="128" y="3"/>
                </a:lnTo>
                <a:lnTo>
                  <a:pt x="128" y="3"/>
                </a:lnTo>
                <a:lnTo>
                  <a:pt x="132" y="3"/>
                </a:lnTo>
                <a:lnTo>
                  <a:pt x="136" y="5"/>
                </a:lnTo>
                <a:lnTo>
                  <a:pt x="136" y="5"/>
                </a:lnTo>
                <a:lnTo>
                  <a:pt x="138" y="9"/>
                </a:lnTo>
                <a:lnTo>
                  <a:pt x="139" y="14"/>
                </a:lnTo>
                <a:lnTo>
                  <a:pt x="139" y="14"/>
                </a:lnTo>
                <a:lnTo>
                  <a:pt x="139" y="16"/>
                </a:lnTo>
                <a:lnTo>
                  <a:pt x="139" y="16"/>
                </a:lnTo>
                <a:lnTo>
                  <a:pt x="139" y="113"/>
                </a:lnTo>
                <a:lnTo>
                  <a:pt x="139" y="113"/>
                </a:lnTo>
                <a:lnTo>
                  <a:pt x="139" y="113"/>
                </a:lnTo>
                <a:lnTo>
                  <a:pt x="139" y="113"/>
                </a:lnTo>
                <a:lnTo>
                  <a:pt x="139" y="113"/>
                </a:lnTo>
                <a:lnTo>
                  <a:pt x="139" y="113"/>
                </a:lnTo>
                <a:lnTo>
                  <a:pt x="138" y="117"/>
                </a:lnTo>
                <a:lnTo>
                  <a:pt x="134" y="119"/>
                </a:lnTo>
                <a:lnTo>
                  <a:pt x="134" y="119"/>
                </a:lnTo>
                <a:lnTo>
                  <a:pt x="132" y="117"/>
                </a:lnTo>
                <a:lnTo>
                  <a:pt x="26" y="117"/>
                </a:lnTo>
                <a:lnTo>
                  <a:pt x="26" y="117"/>
                </a:lnTo>
                <a:lnTo>
                  <a:pt x="22" y="117"/>
                </a:lnTo>
                <a:lnTo>
                  <a:pt x="22" y="113"/>
                </a:lnTo>
                <a:lnTo>
                  <a:pt x="22" y="106"/>
                </a:lnTo>
                <a:lnTo>
                  <a:pt x="15" y="106"/>
                </a:lnTo>
                <a:lnTo>
                  <a:pt x="15" y="106"/>
                </a:lnTo>
                <a:lnTo>
                  <a:pt x="15" y="106"/>
                </a:lnTo>
                <a:lnTo>
                  <a:pt x="15" y="106"/>
                </a:lnTo>
                <a:lnTo>
                  <a:pt x="9" y="104"/>
                </a:lnTo>
                <a:lnTo>
                  <a:pt x="4" y="99"/>
                </a:lnTo>
                <a:lnTo>
                  <a:pt x="4" y="99"/>
                </a:lnTo>
                <a:lnTo>
                  <a:pt x="0" y="93"/>
                </a:lnTo>
                <a:lnTo>
                  <a:pt x="0" y="82"/>
                </a:lnTo>
                <a:lnTo>
                  <a:pt x="0" y="82"/>
                </a:lnTo>
                <a:lnTo>
                  <a:pt x="0" y="5"/>
                </a:lnTo>
                <a:lnTo>
                  <a:pt x="0" y="5"/>
                </a:lnTo>
                <a:lnTo>
                  <a:pt x="0" y="1"/>
                </a:lnTo>
                <a:lnTo>
                  <a:pt x="4" y="0"/>
                </a:lnTo>
                <a:lnTo>
                  <a:pt x="4" y="0"/>
                </a:lnTo>
                <a:close/>
                <a:moveTo>
                  <a:pt x="18" y="86"/>
                </a:moveTo>
                <a:lnTo>
                  <a:pt x="18" y="89"/>
                </a:lnTo>
                <a:lnTo>
                  <a:pt x="90" y="89"/>
                </a:lnTo>
                <a:lnTo>
                  <a:pt x="90" y="86"/>
                </a:lnTo>
                <a:lnTo>
                  <a:pt x="18" y="86"/>
                </a:lnTo>
                <a:lnTo>
                  <a:pt x="18" y="86"/>
                </a:lnTo>
                <a:close/>
                <a:moveTo>
                  <a:pt x="18" y="75"/>
                </a:moveTo>
                <a:lnTo>
                  <a:pt x="18" y="80"/>
                </a:lnTo>
                <a:lnTo>
                  <a:pt x="90" y="80"/>
                </a:lnTo>
                <a:lnTo>
                  <a:pt x="90" y="75"/>
                </a:lnTo>
                <a:lnTo>
                  <a:pt x="18" y="75"/>
                </a:lnTo>
                <a:lnTo>
                  <a:pt x="18" y="75"/>
                </a:lnTo>
                <a:close/>
                <a:moveTo>
                  <a:pt x="18" y="66"/>
                </a:moveTo>
                <a:lnTo>
                  <a:pt x="18" y="71"/>
                </a:lnTo>
                <a:lnTo>
                  <a:pt x="90" y="71"/>
                </a:lnTo>
                <a:lnTo>
                  <a:pt x="90" y="66"/>
                </a:lnTo>
                <a:lnTo>
                  <a:pt x="18" y="66"/>
                </a:lnTo>
                <a:lnTo>
                  <a:pt x="18" y="66"/>
                </a:lnTo>
                <a:close/>
                <a:moveTo>
                  <a:pt x="18" y="56"/>
                </a:moveTo>
                <a:lnTo>
                  <a:pt x="18" y="60"/>
                </a:lnTo>
                <a:lnTo>
                  <a:pt x="90" y="60"/>
                </a:lnTo>
                <a:lnTo>
                  <a:pt x="90" y="56"/>
                </a:lnTo>
                <a:lnTo>
                  <a:pt x="18" y="56"/>
                </a:lnTo>
                <a:lnTo>
                  <a:pt x="18" y="56"/>
                </a:lnTo>
                <a:close/>
                <a:moveTo>
                  <a:pt x="77" y="36"/>
                </a:moveTo>
                <a:lnTo>
                  <a:pt x="77" y="42"/>
                </a:lnTo>
                <a:lnTo>
                  <a:pt x="77" y="42"/>
                </a:lnTo>
                <a:lnTo>
                  <a:pt x="77" y="45"/>
                </a:lnTo>
                <a:lnTo>
                  <a:pt x="79" y="47"/>
                </a:lnTo>
                <a:lnTo>
                  <a:pt x="84" y="47"/>
                </a:lnTo>
                <a:lnTo>
                  <a:pt x="84" y="47"/>
                </a:lnTo>
                <a:lnTo>
                  <a:pt x="90" y="47"/>
                </a:lnTo>
                <a:lnTo>
                  <a:pt x="92" y="45"/>
                </a:lnTo>
                <a:lnTo>
                  <a:pt x="92" y="42"/>
                </a:lnTo>
                <a:lnTo>
                  <a:pt x="92" y="38"/>
                </a:lnTo>
                <a:lnTo>
                  <a:pt x="92" y="38"/>
                </a:lnTo>
                <a:lnTo>
                  <a:pt x="90" y="34"/>
                </a:lnTo>
                <a:lnTo>
                  <a:pt x="90" y="34"/>
                </a:lnTo>
                <a:lnTo>
                  <a:pt x="84" y="29"/>
                </a:lnTo>
                <a:lnTo>
                  <a:pt x="84" y="29"/>
                </a:lnTo>
                <a:lnTo>
                  <a:pt x="83" y="25"/>
                </a:lnTo>
                <a:lnTo>
                  <a:pt x="83" y="23"/>
                </a:lnTo>
                <a:lnTo>
                  <a:pt x="83" y="23"/>
                </a:lnTo>
                <a:lnTo>
                  <a:pt x="84" y="22"/>
                </a:lnTo>
                <a:lnTo>
                  <a:pt x="84" y="22"/>
                </a:lnTo>
                <a:lnTo>
                  <a:pt x="84" y="22"/>
                </a:lnTo>
                <a:lnTo>
                  <a:pt x="84" y="27"/>
                </a:lnTo>
                <a:lnTo>
                  <a:pt x="92" y="27"/>
                </a:lnTo>
                <a:lnTo>
                  <a:pt x="92" y="22"/>
                </a:lnTo>
                <a:lnTo>
                  <a:pt x="92" y="22"/>
                </a:lnTo>
                <a:lnTo>
                  <a:pt x="90" y="18"/>
                </a:lnTo>
                <a:lnTo>
                  <a:pt x="84" y="18"/>
                </a:lnTo>
                <a:lnTo>
                  <a:pt x="84" y="18"/>
                </a:lnTo>
                <a:lnTo>
                  <a:pt x="79" y="18"/>
                </a:lnTo>
                <a:lnTo>
                  <a:pt x="77" y="20"/>
                </a:lnTo>
                <a:lnTo>
                  <a:pt x="77" y="23"/>
                </a:lnTo>
                <a:lnTo>
                  <a:pt x="77" y="27"/>
                </a:lnTo>
                <a:lnTo>
                  <a:pt x="77" y="27"/>
                </a:lnTo>
                <a:lnTo>
                  <a:pt x="77" y="29"/>
                </a:lnTo>
                <a:lnTo>
                  <a:pt x="77" y="29"/>
                </a:lnTo>
                <a:lnTo>
                  <a:pt x="83" y="34"/>
                </a:lnTo>
                <a:lnTo>
                  <a:pt x="83" y="34"/>
                </a:lnTo>
                <a:lnTo>
                  <a:pt x="84" y="38"/>
                </a:lnTo>
                <a:lnTo>
                  <a:pt x="84" y="42"/>
                </a:lnTo>
                <a:lnTo>
                  <a:pt x="84" y="42"/>
                </a:lnTo>
                <a:lnTo>
                  <a:pt x="84" y="44"/>
                </a:lnTo>
                <a:lnTo>
                  <a:pt x="84" y="44"/>
                </a:lnTo>
                <a:lnTo>
                  <a:pt x="83" y="42"/>
                </a:lnTo>
                <a:lnTo>
                  <a:pt x="83" y="36"/>
                </a:lnTo>
                <a:lnTo>
                  <a:pt x="77" y="36"/>
                </a:lnTo>
                <a:lnTo>
                  <a:pt x="77" y="36"/>
                </a:lnTo>
                <a:close/>
                <a:moveTo>
                  <a:pt x="33" y="47"/>
                </a:moveTo>
                <a:lnTo>
                  <a:pt x="33" y="18"/>
                </a:lnTo>
                <a:lnTo>
                  <a:pt x="28" y="18"/>
                </a:lnTo>
                <a:lnTo>
                  <a:pt x="28" y="31"/>
                </a:lnTo>
                <a:lnTo>
                  <a:pt x="24" y="18"/>
                </a:lnTo>
                <a:lnTo>
                  <a:pt x="17" y="18"/>
                </a:lnTo>
                <a:lnTo>
                  <a:pt x="17" y="47"/>
                </a:lnTo>
                <a:lnTo>
                  <a:pt x="22" y="47"/>
                </a:lnTo>
                <a:lnTo>
                  <a:pt x="22" y="31"/>
                </a:lnTo>
                <a:lnTo>
                  <a:pt x="28" y="47"/>
                </a:lnTo>
                <a:lnTo>
                  <a:pt x="33" y="47"/>
                </a:lnTo>
                <a:lnTo>
                  <a:pt x="33" y="47"/>
                </a:lnTo>
                <a:close/>
                <a:moveTo>
                  <a:pt x="48" y="47"/>
                </a:moveTo>
                <a:lnTo>
                  <a:pt x="48" y="44"/>
                </a:lnTo>
                <a:lnTo>
                  <a:pt x="42" y="44"/>
                </a:lnTo>
                <a:lnTo>
                  <a:pt x="42" y="33"/>
                </a:lnTo>
                <a:lnTo>
                  <a:pt x="48" y="33"/>
                </a:lnTo>
                <a:lnTo>
                  <a:pt x="48" y="29"/>
                </a:lnTo>
                <a:lnTo>
                  <a:pt x="42" y="29"/>
                </a:lnTo>
                <a:lnTo>
                  <a:pt x="42" y="22"/>
                </a:lnTo>
                <a:lnTo>
                  <a:pt x="48" y="22"/>
                </a:lnTo>
                <a:lnTo>
                  <a:pt x="48" y="18"/>
                </a:lnTo>
                <a:lnTo>
                  <a:pt x="35" y="18"/>
                </a:lnTo>
                <a:lnTo>
                  <a:pt x="35" y="47"/>
                </a:lnTo>
                <a:lnTo>
                  <a:pt x="48" y="47"/>
                </a:lnTo>
                <a:lnTo>
                  <a:pt x="48" y="47"/>
                </a:lnTo>
                <a:close/>
                <a:moveTo>
                  <a:pt x="75" y="18"/>
                </a:moveTo>
                <a:lnTo>
                  <a:pt x="70" y="18"/>
                </a:lnTo>
                <a:lnTo>
                  <a:pt x="68" y="31"/>
                </a:lnTo>
                <a:lnTo>
                  <a:pt x="66" y="18"/>
                </a:lnTo>
                <a:lnTo>
                  <a:pt x="59" y="18"/>
                </a:lnTo>
                <a:lnTo>
                  <a:pt x="57" y="31"/>
                </a:lnTo>
                <a:lnTo>
                  <a:pt x="55" y="18"/>
                </a:lnTo>
                <a:lnTo>
                  <a:pt x="48" y="18"/>
                </a:lnTo>
                <a:lnTo>
                  <a:pt x="53" y="47"/>
                </a:lnTo>
                <a:lnTo>
                  <a:pt x="59" y="47"/>
                </a:lnTo>
                <a:lnTo>
                  <a:pt x="61" y="31"/>
                </a:lnTo>
                <a:lnTo>
                  <a:pt x="64" y="47"/>
                </a:lnTo>
                <a:lnTo>
                  <a:pt x="72" y="47"/>
                </a:lnTo>
                <a:lnTo>
                  <a:pt x="75" y="18"/>
                </a:lnTo>
                <a:lnTo>
                  <a:pt x="75" y="18"/>
                </a:lnTo>
                <a:close/>
                <a:moveTo>
                  <a:pt x="106" y="12"/>
                </a:moveTo>
                <a:lnTo>
                  <a:pt x="106" y="80"/>
                </a:lnTo>
                <a:lnTo>
                  <a:pt x="106" y="80"/>
                </a:lnTo>
                <a:lnTo>
                  <a:pt x="106" y="82"/>
                </a:lnTo>
                <a:lnTo>
                  <a:pt x="106" y="82"/>
                </a:lnTo>
                <a:lnTo>
                  <a:pt x="106" y="89"/>
                </a:lnTo>
                <a:lnTo>
                  <a:pt x="108" y="95"/>
                </a:lnTo>
                <a:lnTo>
                  <a:pt x="108" y="95"/>
                </a:lnTo>
                <a:lnTo>
                  <a:pt x="112" y="97"/>
                </a:lnTo>
                <a:lnTo>
                  <a:pt x="112" y="97"/>
                </a:lnTo>
                <a:lnTo>
                  <a:pt x="112" y="97"/>
                </a:lnTo>
                <a:lnTo>
                  <a:pt x="114" y="93"/>
                </a:lnTo>
                <a:lnTo>
                  <a:pt x="114" y="93"/>
                </a:lnTo>
                <a:lnTo>
                  <a:pt x="116" y="80"/>
                </a:lnTo>
                <a:lnTo>
                  <a:pt x="116" y="80"/>
                </a:lnTo>
                <a:lnTo>
                  <a:pt x="116" y="80"/>
                </a:lnTo>
                <a:lnTo>
                  <a:pt x="116" y="14"/>
                </a:lnTo>
                <a:lnTo>
                  <a:pt x="116" y="14"/>
                </a:lnTo>
                <a:lnTo>
                  <a:pt x="116" y="14"/>
                </a:lnTo>
                <a:lnTo>
                  <a:pt x="116" y="14"/>
                </a:lnTo>
                <a:lnTo>
                  <a:pt x="116" y="12"/>
                </a:lnTo>
                <a:lnTo>
                  <a:pt x="108" y="12"/>
                </a:lnTo>
                <a:lnTo>
                  <a:pt x="108" y="12"/>
                </a:lnTo>
                <a:lnTo>
                  <a:pt x="106" y="12"/>
                </a:lnTo>
                <a:lnTo>
                  <a:pt x="106" y="12"/>
                </a:lnTo>
                <a:close/>
                <a:moveTo>
                  <a:pt x="127" y="12"/>
                </a:moveTo>
                <a:lnTo>
                  <a:pt x="127" y="12"/>
                </a:lnTo>
                <a:lnTo>
                  <a:pt x="125" y="12"/>
                </a:lnTo>
                <a:lnTo>
                  <a:pt x="125" y="12"/>
                </a:lnTo>
                <a:lnTo>
                  <a:pt x="125" y="12"/>
                </a:lnTo>
                <a:lnTo>
                  <a:pt x="125" y="12"/>
                </a:lnTo>
                <a:lnTo>
                  <a:pt x="125" y="14"/>
                </a:lnTo>
                <a:lnTo>
                  <a:pt x="125" y="14"/>
                </a:lnTo>
                <a:lnTo>
                  <a:pt x="125" y="14"/>
                </a:lnTo>
                <a:lnTo>
                  <a:pt x="125" y="80"/>
                </a:lnTo>
                <a:lnTo>
                  <a:pt x="125" y="80"/>
                </a:lnTo>
                <a:lnTo>
                  <a:pt x="125" y="80"/>
                </a:lnTo>
                <a:lnTo>
                  <a:pt x="123" y="89"/>
                </a:lnTo>
                <a:lnTo>
                  <a:pt x="123" y="97"/>
                </a:lnTo>
                <a:lnTo>
                  <a:pt x="123" y="97"/>
                </a:lnTo>
                <a:lnTo>
                  <a:pt x="119" y="102"/>
                </a:lnTo>
                <a:lnTo>
                  <a:pt x="114" y="106"/>
                </a:lnTo>
                <a:lnTo>
                  <a:pt x="114" y="106"/>
                </a:lnTo>
                <a:lnTo>
                  <a:pt x="114" y="106"/>
                </a:lnTo>
                <a:lnTo>
                  <a:pt x="114" y="106"/>
                </a:lnTo>
                <a:lnTo>
                  <a:pt x="31" y="106"/>
                </a:lnTo>
                <a:lnTo>
                  <a:pt x="31" y="108"/>
                </a:lnTo>
                <a:lnTo>
                  <a:pt x="130" y="108"/>
                </a:lnTo>
                <a:lnTo>
                  <a:pt x="130" y="16"/>
                </a:lnTo>
                <a:lnTo>
                  <a:pt x="130" y="16"/>
                </a:lnTo>
                <a:lnTo>
                  <a:pt x="130" y="14"/>
                </a:lnTo>
                <a:lnTo>
                  <a:pt x="130" y="14"/>
                </a:lnTo>
                <a:lnTo>
                  <a:pt x="130" y="14"/>
                </a:lnTo>
                <a:lnTo>
                  <a:pt x="128" y="12"/>
                </a:lnTo>
                <a:lnTo>
                  <a:pt x="128" y="12"/>
                </a:lnTo>
                <a:lnTo>
                  <a:pt x="127" y="12"/>
                </a:lnTo>
                <a:lnTo>
                  <a:pt x="127" y="12"/>
                </a:lnTo>
                <a:lnTo>
                  <a:pt x="127" y="12"/>
                </a:lnTo>
                <a:lnTo>
                  <a:pt x="127" y="12"/>
                </a:lnTo>
                <a:lnTo>
                  <a:pt x="127" y="12"/>
                </a:lnTo>
                <a:close/>
                <a:moveTo>
                  <a:pt x="97" y="9"/>
                </a:moveTo>
                <a:lnTo>
                  <a:pt x="9" y="9"/>
                </a:lnTo>
                <a:lnTo>
                  <a:pt x="9" y="82"/>
                </a:lnTo>
                <a:lnTo>
                  <a:pt x="9" y="82"/>
                </a:lnTo>
                <a:lnTo>
                  <a:pt x="9" y="82"/>
                </a:lnTo>
                <a:lnTo>
                  <a:pt x="9" y="82"/>
                </a:lnTo>
                <a:lnTo>
                  <a:pt x="9" y="82"/>
                </a:lnTo>
                <a:lnTo>
                  <a:pt x="9" y="89"/>
                </a:lnTo>
                <a:lnTo>
                  <a:pt x="11" y="93"/>
                </a:lnTo>
                <a:lnTo>
                  <a:pt x="11" y="93"/>
                </a:lnTo>
                <a:lnTo>
                  <a:pt x="17" y="97"/>
                </a:lnTo>
                <a:lnTo>
                  <a:pt x="99" y="97"/>
                </a:lnTo>
                <a:lnTo>
                  <a:pt x="99" y="97"/>
                </a:lnTo>
                <a:lnTo>
                  <a:pt x="97" y="89"/>
                </a:lnTo>
                <a:lnTo>
                  <a:pt x="97" y="80"/>
                </a:lnTo>
                <a:lnTo>
                  <a:pt x="97" y="80"/>
                </a:lnTo>
                <a:lnTo>
                  <a:pt x="97" y="9"/>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矩形 47">
            <a:extLst>
              <a:ext uri="{FF2B5EF4-FFF2-40B4-BE49-F238E27FC236}">
                <a16:creationId xmlns:a16="http://schemas.microsoft.com/office/drawing/2014/main" xmlns="" id="{E8E041B6-9442-084C-85A3-4A769C5C49A4}"/>
              </a:ext>
            </a:extLst>
          </p:cNvPr>
          <p:cNvSpPr>
            <a:spLocks noChangeArrowheads="1"/>
          </p:cNvSpPr>
          <p:nvPr/>
        </p:nvSpPr>
        <p:spPr bwMode="auto">
          <a:xfrm>
            <a:off x="7472846" y="2016624"/>
            <a:ext cx="4037354" cy="31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a:lnSpc>
                <a:spcPct val="120000"/>
              </a:lnSpc>
              <a:spcBef>
                <a:spcPct val="0"/>
              </a:spcBef>
              <a:buNone/>
            </a:pPr>
            <a:r>
              <a:rPr lang="zh-CN" altLang="en-US" sz="1400" dirty="0">
                <a:solidFill>
                  <a:schemeClr val="tx1">
                    <a:lumMod val="50000"/>
                    <a:lumOff val="50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a:t>
            </a:r>
          </a:p>
        </p:txBody>
      </p:sp>
      <p:sp>
        <p:nvSpPr>
          <p:cNvPr id="25" name="TextBox 33">
            <a:extLst>
              <a:ext uri="{FF2B5EF4-FFF2-40B4-BE49-F238E27FC236}">
                <a16:creationId xmlns:a16="http://schemas.microsoft.com/office/drawing/2014/main" xmlns="" id="{9BC05213-45B5-DA4C-964B-0B141D8FFD31}"/>
              </a:ext>
            </a:extLst>
          </p:cNvPr>
          <p:cNvSpPr txBox="1"/>
          <p:nvPr/>
        </p:nvSpPr>
        <p:spPr>
          <a:xfrm>
            <a:off x="7523646" y="2794000"/>
            <a:ext cx="3704463" cy="2445926"/>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endParaRPr lang="en-US"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endParaRPr>
          </a:p>
          <a:p>
            <a:pPr algn="l">
              <a:lnSpc>
                <a:spcPct val="150000"/>
              </a:lnSpc>
            </a:pPr>
            <a:endParaRPr lang="en-US"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endParaRPr>
          </a:p>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spTree>
    <p:extLst>
      <p:ext uri="{BB962C8B-B14F-4D97-AF65-F5344CB8AC3E}">
        <p14:creationId xmlns:p14="http://schemas.microsoft.com/office/powerpoint/2010/main" val="25784222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dissolv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4A0A10B-37E7-3A4C-91D6-C79E51D1CEB3}"/>
              </a:ext>
            </a:extLst>
          </p:cNvPr>
          <p:cNvSpPr txBox="1"/>
          <p:nvPr/>
        </p:nvSpPr>
        <p:spPr>
          <a:xfrm>
            <a:off x="3419061" y="2408054"/>
            <a:ext cx="2153478" cy="707886"/>
          </a:xfrm>
          <a:prstGeom prst="rect">
            <a:avLst/>
          </a:prstGeom>
          <a:noFill/>
        </p:spPr>
        <p:txBody>
          <a:bodyPr wrap="square" rtlCol="0">
            <a:spAutoFit/>
          </a:bodyPr>
          <a:lstStyle/>
          <a:p>
            <a:pPr algn="dist"/>
            <a:r>
              <a:rPr kumimoji="1" lang="zh-CN" altLang="en-US" sz="40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rPr>
              <a:t>目录</a:t>
            </a:r>
            <a:endParaRPr kumimoji="1" lang="en-US" altLang="zh-CN" sz="40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endParaRPr>
          </a:p>
        </p:txBody>
      </p:sp>
      <p:sp>
        <p:nvSpPr>
          <p:cNvPr id="3" name="文本框 2">
            <a:extLst>
              <a:ext uri="{FF2B5EF4-FFF2-40B4-BE49-F238E27FC236}">
                <a16:creationId xmlns:a16="http://schemas.microsoft.com/office/drawing/2014/main" xmlns="" id="{C7D8C837-B84D-6846-B2EB-BCAEDF8B9F1D}"/>
              </a:ext>
            </a:extLst>
          </p:cNvPr>
          <p:cNvSpPr txBox="1"/>
          <p:nvPr/>
        </p:nvSpPr>
        <p:spPr>
          <a:xfrm>
            <a:off x="3491948" y="3129192"/>
            <a:ext cx="2040835" cy="278296"/>
          </a:xfrm>
          <a:prstGeom prst="rect">
            <a:avLst/>
          </a:prstGeom>
          <a:noFill/>
        </p:spPr>
        <p:txBody>
          <a:bodyPr wrap="square" rtlCol="0">
            <a:spAutoFit/>
          </a:bodyPr>
          <a:lstStyle/>
          <a:p>
            <a:pPr algn="dist"/>
            <a:r>
              <a:rPr kumimoji="1" lang="en-US" altLang="zh-CN" sz="1200">
                <a:solidFill>
                  <a:schemeClr val="tx1">
                    <a:lumMod val="65000"/>
                    <a:lumOff val="35000"/>
                  </a:schemeClr>
                </a:solidFill>
              </a:rPr>
              <a:t>CONTENTS</a:t>
            </a:r>
            <a:endParaRPr kumimoji="1" lang="zh-CN" altLang="en-US" sz="1200">
              <a:solidFill>
                <a:schemeClr val="tx1">
                  <a:lumMod val="65000"/>
                  <a:lumOff val="35000"/>
                </a:schemeClr>
              </a:solidFill>
            </a:endParaRPr>
          </a:p>
        </p:txBody>
      </p:sp>
      <p:sp>
        <p:nvSpPr>
          <p:cNvPr id="4" name="文本框 3">
            <a:extLst>
              <a:ext uri="{FF2B5EF4-FFF2-40B4-BE49-F238E27FC236}">
                <a16:creationId xmlns:a16="http://schemas.microsoft.com/office/drawing/2014/main" xmlns="" id="{15D4B16D-A3F4-4748-BF62-D92798B92CD9}"/>
              </a:ext>
            </a:extLst>
          </p:cNvPr>
          <p:cNvSpPr txBox="1"/>
          <p:nvPr/>
        </p:nvSpPr>
        <p:spPr>
          <a:xfrm>
            <a:off x="6679096" y="1315697"/>
            <a:ext cx="4358886" cy="4183581"/>
          </a:xfrm>
          <a:prstGeom prst="rect">
            <a:avLst/>
          </a:prstGeom>
          <a:noFill/>
        </p:spPr>
        <p:txBody>
          <a:bodyPr wrap="none" rtlCol="0">
            <a:spAutoFit/>
          </a:bodyPr>
          <a:lstStyle/>
          <a:p>
            <a:pPr marL="514350" indent="-514350">
              <a:lnSpc>
                <a:spcPct val="250000"/>
              </a:lnSpc>
              <a:buFont typeface="+mj-lt"/>
              <a:buAutoNum type="arabicPeriod"/>
            </a:pPr>
            <a:r>
              <a:rPr kumimoji="1" lang="zh-CN" altLang="en-US"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rPr>
              <a:t>上月工作完成情况概述</a:t>
            </a:r>
            <a:endParaRPr kumimoji="1" lang="en-US" altLang="zh-CN"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endParaRPr>
          </a:p>
          <a:p>
            <a:pPr marL="514350" indent="-514350">
              <a:lnSpc>
                <a:spcPct val="250000"/>
              </a:lnSpc>
              <a:buFont typeface="+mj-lt"/>
              <a:buAutoNum type="arabicPeriod"/>
            </a:pPr>
            <a:r>
              <a:rPr kumimoji="1" lang="zh-CN" altLang="en-US"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rPr>
              <a:t>取得进展与获得经验</a:t>
            </a:r>
            <a:endParaRPr kumimoji="1" lang="en-US" altLang="zh-CN"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endParaRPr>
          </a:p>
          <a:p>
            <a:pPr marL="514350" indent="-514350">
              <a:lnSpc>
                <a:spcPct val="250000"/>
              </a:lnSpc>
              <a:buFont typeface="+mj-lt"/>
              <a:buAutoNum type="arabicPeriod"/>
            </a:pPr>
            <a:r>
              <a:rPr kumimoji="1" lang="zh-CN" altLang="en-US"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rPr>
              <a:t>暴露问题和解决方案</a:t>
            </a:r>
            <a:endParaRPr kumimoji="1" lang="en-US" altLang="zh-CN"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endParaRPr>
          </a:p>
          <a:p>
            <a:pPr marL="514350" indent="-514350">
              <a:lnSpc>
                <a:spcPct val="250000"/>
              </a:lnSpc>
              <a:buFont typeface="+mj-lt"/>
              <a:buAutoNum type="arabicPeriod"/>
            </a:pPr>
            <a:r>
              <a:rPr kumimoji="1" lang="zh-CN" altLang="en-US" sz="2800">
                <a:solidFill>
                  <a:schemeClr val="tx1">
                    <a:lumMod val="65000"/>
                    <a:lumOff val="35000"/>
                  </a:schemeClr>
                </a:solidFill>
                <a:latin typeface="Source Han Sans CN ExtraLight" panose="020B0200000000000000" pitchFamily="34" charset="-128"/>
                <a:ea typeface="Source Han Sans CN ExtraLight" panose="020B0200000000000000" pitchFamily="34" charset="-128"/>
              </a:rPr>
              <a:t>下月工作任务安排</a:t>
            </a:r>
          </a:p>
        </p:txBody>
      </p:sp>
    </p:spTree>
    <p:extLst>
      <p:ext uri="{BB962C8B-B14F-4D97-AF65-F5344CB8AC3E}">
        <p14:creationId xmlns:p14="http://schemas.microsoft.com/office/powerpoint/2010/main" val="109293707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EEE6E752-2500-614E-8D62-30D446036447}"/>
              </a:ext>
            </a:extLst>
          </p:cNvPr>
          <p:cNvSpPr txBox="1"/>
          <p:nvPr/>
        </p:nvSpPr>
        <p:spPr>
          <a:xfrm>
            <a:off x="689112" y="3849252"/>
            <a:ext cx="2295439" cy="338554"/>
          </a:xfrm>
          <a:prstGeom prst="rect">
            <a:avLst/>
          </a:prstGeom>
          <a:noFill/>
        </p:spPr>
        <p:txBody>
          <a:bodyPr wrap="square" rtlCol="0">
            <a:spAutoFit/>
          </a:bodyPr>
          <a:lstStyle/>
          <a:p>
            <a:pPr algn="dist"/>
            <a:r>
              <a:rPr kumimoji="1" lang="en-US" altLang="zh-CN" sz="1600">
                <a:gradFill>
                  <a:gsLst>
                    <a:gs pos="0">
                      <a:schemeClr val="bg1">
                        <a:lumMod val="65000"/>
                      </a:schemeClr>
                    </a:gs>
                    <a:gs pos="99000">
                      <a:schemeClr val="tx1">
                        <a:lumMod val="65000"/>
                        <a:lumOff val="35000"/>
                      </a:schemeClr>
                    </a:gs>
                  </a:gsLst>
                  <a:lin ang="0" scaled="1"/>
                </a:gradFill>
              </a:rPr>
              <a:t>THANKS</a:t>
            </a:r>
            <a:endParaRPr kumimoji="1" lang="en" altLang="zh-CN" sz="1600">
              <a:gradFill>
                <a:gsLst>
                  <a:gs pos="0">
                    <a:schemeClr val="bg1">
                      <a:lumMod val="65000"/>
                    </a:schemeClr>
                  </a:gs>
                  <a:gs pos="99000">
                    <a:schemeClr val="tx1">
                      <a:lumMod val="65000"/>
                      <a:lumOff val="35000"/>
                    </a:schemeClr>
                  </a:gs>
                </a:gsLst>
                <a:lin ang="0" scaled="1"/>
              </a:gradFill>
            </a:endParaRPr>
          </a:p>
        </p:txBody>
      </p:sp>
      <p:sp>
        <p:nvSpPr>
          <p:cNvPr id="2" name="文本框 1">
            <a:extLst>
              <a:ext uri="{FF2B5EF4-FFF2-40B4-BE49-F238E27FC236}">
                <a16:creationId xmlns:a16="http://schemas.microsoft.com/office/drawing/2014/main" xmlns="" id="{6F49BAAD-ECD5-1840-806D-7ADF04F65D50}"/>
              </a:ext>
            </a:extLst>
          </p:cNvPr>
          <p:cNvSpPr txBox="1"/>
          <p:nvPr/>
        </p:nvSpPr>
        <p:spPr>
          <a:xfrm>
            <a:off x="1351722" y="1630019"/>
            <a:ext cx="2414444" cy="2215991"/>
          </a:xfrm>
          <a:prstGeom prst="rect">
            <a:avLst/>
          </a:prstGeom>
          <a:noFill/>
        </p:spPr>
        <p:txBody>
          <a:bodyPr wrap="none" rtlCol="0">
            <a:spAutoFit/>
          </a:bodyPr>
          <a:lstStyle/>
          <a:p>
            <a:r>
              <a:rPr kumimoji="1" lang="zh-CN" altLang="en-US" sz="13800">
                <a:gradFill>
                  <a:gsLst>
                    <a:gs pos="0">
                      <a:schemeClr val="bg1">
                        <a:lumMod val="65000"/>
                      </a:schemeClr>
                    </a:gs>
                    <a:gs pos="99000">
                      <a:schemeClr val="tx1">
                        <a:lumMod val="65000"/>
                        <a:lumOff val="35000"/>
                      </a:schemeClr>
                    </a:gs>
                  </a:gsLst>
                  <a:lin ang="0" scaled="1"/>
                </a:gradFill>
                <a:effectLst>
                  <a:outerShdw blurRad="127000" dist="127000" dir="2700000" algn="tl" rotWithShape="0">
                    <a:prstClr val="black">
                      <a:alpha val="15000"/>
                    </a:prstClr>
                  </a:outerShdw>
                </a:effectLst>
                <a:latin typeface="Source Han Sans CN ExtraLight" panose="020B0200000000000000" pitchFamily="34" charset="-128"/>
                <a:ea typeface="Source Han Sans CN ExtraLight" panose="020B0200000000000000" pitchFamily="34" charset="-128"/>
              </a:rPr>
              <a:t>谢 </a:t>
            </a:r>
            <a:endParaRPr kumimoji="1" lang="en-US" altLang="zh-CN" sz="13800">
              <a:gradFill>
                <a:gsLst>
                  <a:gs pos="0">
                    <a:schemeClr val="bg1">
                      <a:lumMod val="65000"/>
                    </a:schemeClr>
                  </a:gs>
                  <a:gs pos="99000">
                    <a:schemeClr val="tx1">
                      <a:lumMod val="65000"/>
                      <a:lumOff val="35000"/>
                    </a:schemeClr>
                  </a:gs>
                </a:gsLst>
                <a:lin ang="0" scaled="1"/>
              </a:gradFill>
              <a:effectLst>
                <a:outerShdw blurRad="127000" dist="127000" dir="2700000" algn="tl" rotWithShape="0">
                  <a:prstClr val="black">
                    <a:alpha val="15000"/>
                  </a:prstClr>
                </a:outerShdw>
              </a:effectLst>
              <a:latin typeface="Source Han Sans CN ExtraLight" panose="020B0200000000000000" pitchFamily="34" charset="-128"/>
              <a:ea typeface="Source Han Sans CN ExtraLight" panose="020B0200000000000000" pitchFamily="34" charset="-128"/>
            </a:endParaRPr>
          </a:p>
        </p:txBody>
      </p:sp>
      <p:sp>
        <p:nvSpPr>
          <p:cNvPr id="9" name="文本框 8">
            <a:extLst>
              <a:ext uri="{FF2B5EF4-FFF2-40B4-BE49-F238E27FC236}">
                <a16:creationId xmlns:a16="http://schemas.microsoft.com/office/drawing/2014/main" xmlns="" id="{11BD3911-A292-6A4C-B36A-323004F89A73}"/>
              </a:ext>
            </a:extLst>
          </p:cNvPr>
          <p:cNvSpPr txBox="1"/>
          <p:nvPr/>
        </p:nvSpPr>
        <p:spPr>
          <a:xfrm>
            <a:off x="2705082" y="2582230"/>
            <a:ext cx="1989647" cy="2215991"/>
          </a:xfrm>
          <a:prstGeom prst="rect">
            <a:avLst/>
          </a:prstGeom>
          <a:noFill/>
        </p:spPr>
        <p:txBody>
          <a:bodyPr wrap="none" rtlCol="0">
            <a:spAutoFit/>
          </a:bodyPr>
          <a:lstStyle/>
          <a:p>
            <a:r>
              <a:rPr kumimoji="1" lang="zh-CN" altLang="en-US" sz="13800">
                <a:gradFill>
                  <a:gsLst>
                    <a:gs pos="0">
                      <a:schemeClr val="bg1">
                        <a:lumMod val="65000"/>
                      </a:schemeClr>
                    </a:gs>
                    <a:gs pos="99000">
                      <a:schemeClr val="tx1">
                        <a:lumMod val="65000"/>
                        <a:lumOff val="35000"/>
                      </a:schemeClr>
                    </a:gs>
                  </a:gsLst>
                  <a:lin ang="0" scaled="1"/>
                </a:gradFill>
                <a:effectLst>
                  <a:outerShdw blurRad="127000" dist="127000" dir="2700000" algn="tl" rotWithShape="0">
                    <a:prstClr val="black">
                      <a:alpha val="15000"/>
                    </a:prstClr>
                  </a:outerShdw>
                </a:effectLst>
                <a:latin typeface="Source Han Sans CN ExtraLight" panose="020B0200000000000000" pitchFamily="34" charset="-128"/>
                <a:ea typeface="Source Han Sans CN ExtraLight" panose="020B0200000000000000" pitchFamily="34" charset="-128"/>
              </a:rPr>
              <a:t>谢</a:t>
            </a:r>
            <a:endParaRPr kumimoji="1" lang="en-US" altLang="zh-CN" sz="13800">
              <a:gradFill>
                <a:gsLst>
                  <a:gs pos="0">
                    <a:schemeClr val="bg1">
                      <a:lumMod val="65000"/>
                    </a:schemeClr>
                  </a:gs>
                  <a:gs pos="99000">
                    <a:schemeClr val="tx1">
                      <a:lumMod val="65000"/>
                      <a:lumOff val="35000"/>
                    </a:schemeClr>
                  </a:gs>
                </a:gsLst>
                <a:lin ang="0" scaled="1"/>
              </a:gradFill>
              <a:effectLst>
                <a:outerShdw blurRad="127000" dist="127000" dir="2700000" algn="tl" rotWithShape="0">
                  <a:prstClr val="black">
                    <a:alpha val="15000"/>
                  </a:prstClr>
                </a:outerShdw>
              </a:effectLst>
              <a:latin typeface="Source Han Sans CN ExtraLight" panose="020B0200000000000000" pitchFamily="34" charset="-128"/>
              <a:ea typeface="Source Han Sans CN ExtraLight" panose="020B0200000000000000" pitchFamily="34" charset="-128"/>
            </a:endParaRPr>
          </a:p>
        </p:txBody>
      </p:sp>
    </p:spTree>
    <p:extLst>
      <p:ext uri="{BB962C8B-B14F-4D97-AF65-F5344CB8AC3E}">
        <p14:creationId xmlns:p14="http://schemas.microsoft.com/office/powerpoint/2010/main" val="30443950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圆角矩形 5">
            <a:extLst>
              <a:ext uri="{FF2B5EF4-FFF2-40B4-BE49-F238E27FC236}">
                <a16:creationId xmlns:a16="http://schemas.microsoft.com/office/drawing/2014/main" xmlns="" id="{0635BAB0-4CAB-8E4F-B51C-6D35A27953C3}"/>
              </a:ext>
            </a:extLst>
          </p:cNvPr>
          <p:cNvSpPr/>
          <p:nvPr/>
        </p:nvSpPr>
        <p:spPr>
          <a:xfrm>
            <a:off x="5353878" y="2690192"/>
            <a:ext cx="1462279" cy="307777"/>
          </a:xfrm>
          <a:prstGeom prst="roundRect">
            <a:avLst/>
          </a:prstGeom>
          <a:gradFill flip="none" rotWithShape="1">
            <a:gsLst>
              <a:gs pos="0">
                <a:schemeClr val="bg1">
                  <a:lumMod val="75000"/>
                </a:schemeClr>
              </a:gs>
              <a:gs pos="100000">
                <a:schemeClr val="tx1">
                  <a:lumMod val="75000"/>
                  <a:lumOff val="25000"/>
                </a:schemeClr>
              </a:gs>
            </a:gsLst>
            <a:lin ang="8100000" scaled="1"/>
            <a:tileRect/>
          </a:gradFill>
          <a:ln>
            <a:noFill/>
          </a:ln>
          <a:effectLst>
            <a:outerShdw blurRad="50800" dist="1016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xmlns="" id="{D911FDC9-2E09-EA47-BAC3-AEE958594660}"/>
              </a:ext>
            </a:extLst>
          </p:cNvPr>
          <p:cNvSpPr txBox="1"/>
          <p:nvPr/>
        </p:nvSpPr>
        <p:spPr>
          <a:xfrm>
            <a:off x="5446643" y="1243642"/>
            <a:ext cx="1406154" cy="1446550"/>
          </a:xfrm>
          <a:prstGeom prst="rect">
            <a:avLst/>
          </a:prstGeom>
          <a:noFill/>
        </p:spPr>
        <p:txBody>
          <a:bodyPr wrap="none" rtlCol="0">
            <a:spAutoFit/>
          </a:bodyPr>
          <a:lstStyle/>
          <a:p>
            <a:r>
              <a:rPr kumimoji="1" lang="en-US" altLang="zh-CN"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rPr>
              <a:t>01</a:t>
            </a:r>
            <a:endParaRPr kumimoji="1" lang="zh-CN" altLang="en-US"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endParaRPr>
          </a:p>
        </p:txBody>
      </p:sp>
      <p:sp>
        <p:nvSpPr>
          <p:cNvPr id="3" name="文本框 2">
            <a:extLst>
              <a:ext uri="{FF2B5EF4-FFF2-40B4-BE49-F238E27FC236}">
                <a16:creationId xmlns:a16="http://schemas.microsoft.com/office/drawing/2014/main" xmlns="" id="{8713689F-B8CA-A34F-88C2-0A7974827E61}"/>
              </a:ext>
            </a:extLst>
          </p:cNvPr>
          <p:cNvSpPr txBox="1"/>
          <p:nvPr/>
        </p:nvSpPr>
        <p:spPr>
          <a:xfrm>
            <a:off x="5473147" y="2690192"/>
            <a:ext cx="1303254" cy="307777"/>
          </a:xfrm>
          <a:prstGeom prst="rect">
            <a:avLst/>
          </a:prstGeom>
          <a:noFill/>
        </p:spPr>
        <p:txBody>
          <a:bodyPr wrap="square" rtlCol="0">
            <a:spAutoFit/>
          </a:bodyPr>
          <a:lstStyle/>
          <a:p>
            <a:pPr algn="dist"/>
            <a:r>
              <a:rPr kumimoji="1" lang="en-US" altLang="zh-CN" sz="1400">
                <a:solidFill>
                  <a:schemeClr val="bg1"/>
                </a:solidFill>
                <a:latin typeface="Source Han Sans CN ExtraLight" panose="020B0200000000000000" pitchFamily="34" charset="-128"/>
                <a:ea typeface="Source Han Sans CN ExtraLight" panose="020B0200000000000000" pitchFamily="34" charset="-128"/>
              </a:rPr>
              <a:t>PART</a:t>
            </a:r>
            <a:endParaRPr kumimoji="1" lang="zh-CN" altLang="en-US" sz="1400">
              <a:solidFill>
                <a:schemeClr val="bg1"/>
              </a:solidFill>
              <a:latin typeface="Source Han Sans CN ExtraLight" panose="020B0200000000000000" pitchFamily="34" charset="-128"/>
              <a:ea typeface="Source Han Sans CN ExtraLight" panose="020B0200000000000000" pitchFamily="34" charset="-128"/>
            </a:endParaRPr>
          </a:p>
        </p:txBody>
      </p:sp>
      <p:sp>
        <p:nvSpPr>
          <p:cNvPr id="4" name="文本框 3">
            <a:extLst>
              <a:ext uri="{FF2B5EF4-FFF2-40B4-BE49-F238E27FC236}">
                <a16:creationId xmlns:a16="http://schemas.microsoft.com/office/drawing/2014/main" xmlns="" id="{D2087E2E-3021-D644-AF57-A6578330FAAB}"/>
              </a:ext>
            </a:extLst>
          </p:cNvPr>
          <p:cNvSpPr txBox="1"/>
          <p:nvPr/>
        </p:nvSpPr>
        <p:spPr>
          <a:xfrm>
            <a:off x="3898415" y="3223253"/>
            <a:ext cx="4426212" cy="1754326"/>
          </a:xfrm>
          <a:prstGeom prst="rect">
            <a:avLst/>
          </a:prstGeom>
          <a:noFill/>
        </p:spPr>
        <p:txBody>
          <a:bodyPr wrap="none" rtlCol="0">
            <a:spAutoFit/>
          </a:bodyPr>
          <a:lstStyle/>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上月工作</a:t>
            </a:r>
            <a:endParaRPr kumimoji="1" lang="en-US" altLang="zh-CN"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完成情况概述</a:t>
            </a:r>
            <a:endParaRPr kumimoji="1" lang="en-US" altLang="zh-CN"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p:txBody>
      </p:sp>
      <p:sp>
        <p:nvSpPr>
          <p:cNvPr id="5" name="文本框 4">
            <a:extLst>
              <a:ext uri="{FF2B5EF4-FFF2-40B4-BE49-F238E27FC236}">
                <a16:creationId xmlns:a16="http://schemas.microsoft.com/office/drawing/2014/main" xmlns="" id="{B0BC006C-A147-214A-9D6A-2DBD8D7B4366}"/>
              </a:ext>
            </a:extLst>
          </p:cNvPr>
          <p:cNvSpPr txBox="1"/>
          <p:nvPr/>
        </p:nvSpPr>
        <p:spPr>
          <a:xfrm>
            <a:off x="3800473" y="4990831"/>
            <a:ext cx="4595592" cy="756297"/>
          </a:xfrm>
          <a:prstGeom prst="rect">
            <a:avLst/>
          </a:prstGeom>
          <a:noFill/>
        </p:spPr>
        <p:txBody>
          <a:bodyPr wrap="square" rtlCol="0">
            <a:spAutoFit/>
          </a:bodyPr>
          <a:lstStyle/>
          <a:p>
            <a:pPr algn="ctr">
              <a:lnSpc>
                <a:spcPct val="150000"/>
              </a:lnSpc>
            </a:pPr>
            <a:r>
              <a:rPr lang="en" altLang="zh-CN" sz="100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p>
        </p:txBody>
      </p:sp>
    </p:spTree>
    <p:extLst>
      <p:ext uri="{BB962C8B-B14F-4D97-AF65-F5344CB8AC3E}">
        <p14:creationId xmlns:p14="http://schemas.microsoft.com/office/powerpoint/2010/main" val="22754479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202520" y="292100"/>
            <a:ext cx="3615092"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上月工作完成情况概述</a:t>
            </a:r>
            <a:endParaRPr kumimoji="1" lang="en-US" altLang="zh-CN"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p:txBody>
      </p:sp>
      <p:pic>
        <p:nvPicPr>
          <p:cNvPr id="3" name="图片 2">
            <a:extLst>
              <a:ext uri="{FF2B5EF4-FFF2-40B4-BE49-F238E27FC236}">
                <a16:creationId xmlns:a16="http://schemas.microsoft.com/office/drawing/2014/main" xmlns="" id="{FFE38156-3697-9B47-9FAF-8E167BA18E07}"/>
              </a:ext>
            </a:extLst>
          </p:cNvPr>
          <p:cNvPicPr>
            <a:picLocks noChangeAspect="1"/>
          </p:cNvPicPr>
          <p:nvPr/>
        </p:nvPicPr>
        <p:blipFill>
          <a:blip r:embed="rId3"/>
          <a:stretch>
            <a:fillRect/>
          </a:stretch>
        </p:blipFill>
        <p:spPr>
          <a:xfrm>
            <a:off x="0" y="1413710"/>
            <a:ext cx="12192000" cy="4030579"/>
          </a:xfrm>
          <a:prstGeom prst="rect">
            <a:avLst/>
          </a:prstGeom>
        </p:spPr>
      </p:pic>
      <p:sp>
        <p:nvSpPr>
          <p:cNvPr id="4" name="矩形 3">
            <a:extLst>
              <a:ext uri="{FF2B5EF4-FFF2-40B4-BE49-F238E27FC236}">
                <a16:creationId xmlns:a16="http://schemas.microsoft.com/office/drawing/2014/main" xmlns="" id="{50880F3C-7E65-AC4E-956E-FAA5DA5968B3}"/>
              </a:ext>
            </a:extLst>
          </p:cNvPr>
          <p:cNvSpPr/>
          <p:nvPr/>
        </p:nvSpPr>
        <p:spPr>
          <a:xfrm>
            <a:off x="5499100" y="1181100"/>
            <a:ext cx="6692900" cy="4533900"/>
          </a:xfrm>
          <a:prstGeom prst="rect">
            <a:avLst/>
          </a:prstGeom>
          <a:solidFill>
            <a:schemeClr val="bg1"/>
          </a:solidFill>
          <a:ln>
            <a:noFill/>
          </a:ln>
          <a:effectLst>
            <a:outerShdw blurRad="368300" dist="508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矩形 43">
            <a:extLst>
              <a:ext uri="{FF2B5EF4-FFF2-40B4-BE49-F238E27FC236}">
                <a16:creationId xmlns:a16="http://schemas.microsoft.com/office/drawing/2014/main" xmlns="" id="{4A500BB1-73C8-0A41-B0F9-9DC1E506FBD0}"/>
              </a:ext>
            </a:extLst>
          </p:cNvPr>
          <p:cNvSpPr/>
          <p:nvPr/>
        </p:nvSpPr>
        <p:spPr>
          <a:xfrm>
            <a:off x="6005034" y="1727194"/>
            <a:ext cx="3775374" cy="707878"/>
          </a:xfrm>
          <a:prstGeom prst="rect">
            <a:avLst/>
          </a:prstGeom>
        </p:spPr>
        <p:txBody>
          <a:bodyPr wrap="none" lIns="91431" tIns="45716" rIns="91431" bIns="45716">
            <a:spAutoFit/>
          </a:bodyPr>
          <a:lstStyle/>
          <a:p>
            <a:r>
              <a:rPr lang="zh-CN" altLang="en-US" sz="40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40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46" name="TextBox 33">
            <a:extLst>
              <a:ext uri="{FF2B5EF4-FFF2-40B4-BE49-F238E27FC236}">
                <a16:creationId xmlns:a16="http://schemas.microsoft.com/office/drawing/2014/main" xmlns="" id="{48EFAD68-0B03-B74B-A3AA-460F474B0107}"/>
              </a:ext>
            </a:extLst>
          </p:cNvPr>
          <p:cNvSpPr txBox="1"/>
          <p:nvPr/>
        </p:nvSpPr>
        <p:spPr>
          <a:xfrm>
            <a:off x="6127137" y="2489796"/>
            <a:ext cx="5633064"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a:t>
            </a:r>
          </a:p>
        </p:txBody>
      </p:sp>
      <p:sp>
        <p:nvSpPr>
          <p:cNvPr id="47" name="TextBox 33">
            <a:extLst>
              <a:ext uri="{FF2B5EF4-FFF2-40B4-BE49-F238E27FC236}">
                <a16:creationId xmlns:a16="http://schemas.microsoft.com/office/drawing/2014/main" xmlns="" id="{333E5BF5-CBF9-B04A-8102-61C69909E9CF}"/>
              </a:ext>
            </a:extLst>
          </p:cNvPr>
          <p:cNvSpPr txBox="1"/>
          <p:nvPr/>
        </p:nvSpPr>
        <p:spPr>
          <a:xfrm>
            <a:off x="6127136" y="4135144"/>
            <a:ext cx="5633065"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rPr>
              <a:t>模板。</a:t>
            </a:r>
          </a:p>
        </p:txBody>
      </p:sp>
      <p:sp>
        <p:nvSpPr>
          <p:cNvPr id="48" name="矩形 47">
            <a:extLst>
              <a:ext uri="{FF2B5EF4-FFF2-40B4-BE49-F238E27FC236}">
                <a16:creationId xmlns:a16="http://schemas.microsoft.com/office/drawing/2014/main" xmlns="" id="{996A41ED-31BE-994F-927D-36160779FBD3}"/>
              </a:ext>
            </a:extLst>
          </p:cNvPr>
          <p:cNvSpPr>
            <a:spLocks noChangeArrowheads="1"/>
          </p:cNvSpPr>
          <p:nvPr/>
        </p:nvSpPr>
        <p:spPr bwMode="auto">
          <a:xfrm>
            <a:off x="6013126" y="3650858"/>
            <a:ext cx="4037354" cy="3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8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a:t>
            </a:r>
          </a:p>
        </p:txBody>
      </p:sp>
    </p:spTree>
    <p:extLst>
      <p:ext uri="{BB962C8B-B14F-4D97-AF65-F5344CB8AC3E}">
        <p14:creationId xmlns:p14="http://schemas.microsoft.com/office/powerpoint/2010/main" val="192273320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xmlns="" id="{6E1075EE-F50C-3844-AA49-9472B560193F}"/>
              </a:ext>
            </a:extLst>
          </p:cNvPr>
          <p:cNvSpPr txBox="1"/>
          <p:nvPr/>
        </p:nvSpPr>
        <p:spPr>
          <a:xfrm>
            <a:off x="6508136" y="1423240"/>
            <a:ext cx="922047" cy="1862048"/>
          </a:xfrm>
          <a:prstGeom prst="rect">
            <a:avLst/>
          </a:prstGeom>
          <a:noFill/>
        </p:spPr>
        <p:txBody>
          <a:bodyPr wrap="none" rtlCol="0">
            <a:spAutoFit/>
          </a:bodyPr>
          <a:lstStyle/>
          <a:p>
            <a:r>
              <a:rPr kumimoji="1" lang="en-US" altLang="zh-CN" sz="11500">
                <a:solidFill>
                  <a:schemeClr val="bg1"/>
                </a:solidFill>
                <a:effectLst>
                  <a:outerShdw blurRad="292100" sx="102000" sy="102000" algn="ctr" rotWithShape="0">
                    <a:prstClr val="black">
                      <a:alpha val="24000"/>
                    </a:prstClr>
                  </a:outerShdw>
                </a:effectLst>
                <a:latin typeface="+mj-lt"/>
                <a:ea typeface="+mj-ea"/>
              </a:rPr>
              <a:t>”</a:t>
            </a:r>
            <a:endParaRPr kumimoji="1" lang="zh-CN" altLang="en-US" sz="11500">
              <a:solidFill>
                <a:schemeClr val="bg1"/>
              </a:solidFill>
              <a:effectLst>
                <a:outerShdw blurRad="292100" sx="102000" sy="102000" algn="ctr" rotWithShape="0">
                  <a:prstClr val="black">
                    <a:alpha val="24000"/>
                  </a:prstClr>
                </a:outerShdw>
              </a:effectLst>
              <a:latin typeface="+mj-lt"/>
              <a:ea typeface="+mj-ea"/>
            </a:endParaRPr>
          </a:p>
        </p:txBody>
      </p:sp>
      <p:sp>
        <p:nvSpPr>
          <p:cNvPr id="2" name="文本框 1">
            <a:extLst>
              <a:ext uri="{FF2B5EF4-FFF2-40B4-BE49-F238E27FC236}">
                <a16:creationId xmlns:a16="http://schemas.microsoft.com/office/drawing/2014/main" xmlns="" id="{E9A70D3F-0083-174A-8A4E-7BDF5B3E0D19}"/>
              </a:ext>
            </a:extLst>
          </p:cNvPr>
          <p:cNvSpPr txBox="1"/>
          <p:nvPr/>
        </p:nvSpPr>
        <p:spPr>
          <a:xfrm>
            <a:off x="202520" y="292100"/>
            <a:ext cx="3615092"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上月工作完成情况概述</a:t>
            </a:r>
            <a:endParaRPr kumimoji="1" lang="en-US" altLang="zh-CN"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p:txBody>
      </p:sp>
      <p:sp>
        <p:nvSpPr>
          <p:cNvPr id="23" name="直角三角形 22">
            <a:extLst>
              <a:ext uri="{FF2B5EF4-FFF2-40B4-BE49-F238E27FC236}">
                <a16:creationId xmlns:a16="http://schemas.microsoft.com/office/drawing/2014/main" xmlns="" id="{0B997CDA-FB76-154D-ACE2-99E9A52E2D04}"/>
              </a:ext>
            </a:extLst>
          </p:cNvPr>
          <p:cNvSpPr/>
          <p:nvPr/>
        </p:nvSpPr>
        <p:spPr>
          <a:xfrm rot="5400000">
            <a:off x="571500" y="-571500"/>
            <a:ext cx="6858000" cy="8001000"/>
          </a:xfrm>
          <a:prstGeom prst="rtTriangle">
            <a:avLst/>
          </a:prstGeom>
          <a:blipFill dpi="0" rotWithShape="0">
            <a:blip r:embed="rId3" cstate="screen">
              <a:alphaModFix amt="47000"/>
              <a:extLst>
                <a:ext uri="{BEBA8EAE-BF5A-486C-A8C5-ECC9F3942E4B}">
                  <a14:imgProps xmlns:a14="http://schemas.microsoft.com/office/drawing/2010/main">
                    <a14:imgLayer r:embed="rId4">
                      <a14:imgEffect>
                        <a14:saturation sat="400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直角三角形 23">
            <a:extLst>
              <a:ext uri="{FF2B5EF4-FFF2-40B4-BE49-F238E27FC236}">
                <a16:creationId xmlns:a16="http://schemas.microsoft.com/office/drawing/2014/main" xmlns="" id="{3C994174-666D-724A-BF5D-0ED286C2CFA1}"/>
              </a:ext>
            </a:extLst>
          </p:cNvPr>
          <p:cNvSpPr/>
          <p:nvPr/>
        </p:nvSpPr>
        <p:spPr>
          <a:xfrm rot="16200000">
            <a:off x="9182100" y="3848100"/>
            <a:ext cx="2857500" cy="3162300"/>
          </a:xfrm>
          <a:prstGeom prst="rtTriangle">
            <a:avLst/>
          </a:prstGeom>
          <a:solidFill>
            <a:schemeClr val="bg1"/>
          </a:solidFill>
          <a:ln>
            <a:noFill/>
          </a:ln>
          <a:effectLst>
            <a:outerShdw blurRad="393700" dist="38100" dir="10800000" algn="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47">
            <a:extLst>
              <a:ext uri="{FF2B5EF4-FFF2-40B4-BE49-F238E27FC236}">
                <a16:creationId xmlns:a16="http://schemas.microsoft.com/office/drawing/2014/main" xmlns="" id="{89CCE7F4-46BA-FC4B-834F-5E0E17389604}"/>
              </a:ext>
            </a:extLst>
          </p:cNvPr>
          <p:cNvSpPr>
            <a:spLocks noChangeArrowheads="1"/>
          </p:cNvSpPr>
          <p:nvPr/>
        </p:nvSpPr>
        <p:spPr bwMode="auto">
          <a:xfrm>
            <a:off x="6670658" y="2204698"/>
            <a:ext cx="4037354" cy="3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800" dirty="0">
                <a:solidFill>
                  <a:schemeClr val="tx1">
                    <a:lumMod val="65000"/>
                    <a:lumOff val="3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a:t>
            </a:r>
          </a:p>
        </p:txBody>
      </p:sp>
      <p:sp>
        <p:nvSpPr>
          <p:cNvPr id="26" name="TextBox 33">
            <a:extLst>
              <a:ext uri="{FF2B5EF4-FFF2-40B4-BE49-F238E27FC236}">
                <a16:creationId xmlns:a16="http://schemas.microsoft.com/office/drawing/2014/main" xmlns="" id="{00B6FDB6-33A5-A642-B83C-BF2E87871803}"/>
              </a:ext>
            </a:extLst>
          </p:cNvPr>
          <p:cNvSpPr txBox="1"/>
          <p:nvPr/>
        </p:nvSpPr>
        <p:spPr>
          <a:xfrm>
            <a:off x="6784668" y="2682509"/>
            <a:ext cx="4490063"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a:t>
            </a:r>
          </a:p>
        </p:txBody>
      </p:sp>
      <p:sp>
        <p:nvSpPr>
          <p:cNvPr id="27" name="TextBox 33">
            <a:extLst>
              <a:ext uri="{FF2B5EF4-FFF2-40B4-BE49-F238E27FC236}">
                <a16:creationId xmlns:a16="http://schemas.microsoft.com/office/drawing/2014/main" xmlns="" id="{6B2F0635-3B43-C44F-BABA-7CB8BE434E7F}"/>
              </a:ext>
            </a:extLst>
          </p:cNvPr>
          <p:cNvSpPr txBox="1"/>
          <p:nvPr/>
        </p:nvSpPr>
        <p:spPr>
          <a:xfrm>
            <a:off x="6784668" y="3647597"/>
            <a:ext cx="4490063" cy="1060931"/>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a:t>
            </a:r>
          </a:p>
        </p:txBody>
      </p:sp>
      <p:sp>
        <p:nvSpPr>
          <p:cNvPr id="29" name="矩形 28">
            <a:extLst>
              <a:ext uri="{FF2B5EF4-FFF2-40B4-BE49-F238E27FC236}">
                <a16:creationId xmlns:a16="http://schemas.microsoft.com/office/drawing/2014/main" xmlns="" id="{9A8B245C-955D-DA4B-8405-2926CE27303C}"/>
              </a:ext>
            </a:extLst>
          </p:cNvPr>
          <p:cNvSpPr/>
          <p:nvPr/>
        </p:nvSpPr>
        <p:spPr>
          <a:xfrm rot="2700000">
            <a:off x="2923402" y="2256781"/>
            <a:ext cx="2344438" cy="2344438"/>
          </a:xfrm>
          <a:prstGeom prst="rect">
            <a:avLst/>
          </a:prstGeom>
          <a:solidFill>
            <a:schemeClr val="bg1"/>
          </a:solidFill>
          <a:ln>
            <a:noFill/>
          </a:ln>
          <a:effectLst>
            <a:outerShdw blurRad="5334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文本框 29">
            <a:extLst>
              <a:ext uri="{FF2B5EF4-FFF2-40B4-BE49-F238E27FC236}">
                <a16:creationId xmlns:a16="http://schemas.microsoft.com/office/drawing/2014/main" xmlns="" id="{4256D684-D8A6-C144-A9EA-CBC6943EFE87}"/>
              </a:ext>
            </a:extLst>
          </p:cNvPr>
          <p:cNvSpPr txBox="1"/>
          <p:nvPr/>
        </p:nvSpPr>
        <p:spPr>
          <a:xfrm>
            <a:off x="3233846" y="2875931"/>
            <a:ext cx="1723549" cy="1106137"/>
          </a:xfrm>
          <a:prstGeom prst="rect">
            <a:avLst/>
          </a:prstGeom>
          <a:noFill/>
        </p:spPr>
        <p:txBody>
          <a:bodyPr wrap="none" rtlCol="0">
            <a:spAutoFit/>
          </a:bodyPr>
          <a:lstStyle/>
          <a:p>
            <a:pPr algn="ctr">
              <a:lnSpc>
                <a:spcPct val="150000"/>
              </a:lnSpc>
            </a:pPr>
            <a:r>
              <a:rPr kumimoji="1" lang="zh-CN" altLang="en-US" sz="2400">
                <a:solidFill>
                  <a:schemeClr val="tx1">
                    <a:lumMod val="75000"/>
                    <a:lumOff val="25000"/>
                  </a:schemeClr>
                </a:solidFill>
                <a:latin typeface="+mj-ea"/>
                <a:ea typeface="+mj-ea"/>
              </a:rPr>
              <a:t>请在此输入</a:t>
            </a:r>
            <a:endParaRPr kumimoji="1" lang="en-US" altLang="zh-CN" sz="2400">
              <a:solidFill>
                <a:schemeClr val="tx1">
                  <a:lumMod val="75000"/>
                  <a:lumOff val="25000"/>
                </a:schemeClr>
              </a:solidFill>
              <a:latin typeface="+mj-ea"/>
              <a:ea typeface="+mj-ea"/>
            </a:endParaRPr>
          </a:p>
          <a:p>
            <a:pPr algn="ctr">
              <a:lnSpc>
                <a:spcPct val="150000"/>
              </a:lnSpc>
            </a:pPr>
            <a:r>
              <a:rPr kumimoji="1" lang="zh-CN" altLang="en-US" sz="2400">
                <a:solidFill>
                  <a:schemeClr val="tx1">
                    <a:lumMod val="75000"/>
                    <a:lumOff val="25000"/>
                  </a:schemeClr>
                </a:solidFill>
                <a:latin typeface="+mj-ea"/>
                <a:ea typeface="+mj-ea"/>
              </a:rPr>
              <a:t>标题文字</a:t>
            </a:r>
          </a:p>
        </p:txBody>
      </p:sp>
    </p:spTree>
    <p:extLst>
      <p:ext uri="{BB962C8B-B14F-4D97-AF65-F5344CB8AC3E}">
        <p14:creationId xmlns:p14="http://schemas.microsoft.com/office/powerpoint/2010/main" val="4581495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dissolve">
                                      <p:cBhvr>
                                        <p:cTn id="13" dur="500"/>
                                        <p:tgtEl>
                                          <p:spTgt spid="2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dissolv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6347057-35E6-0046-A0F7-A731887F96B6}"/>
              </a:ext>
            </a:extLst>
          </p:cNvPr>
          <p:cNvSpPr/>
          <p:nvPr/>
        </p:nvSpPr>
        <p:spPr>
          <a:xfrm>
            <a:off x="0" y="0"/>
            <a:ext cx="5918200" cy="6857999"/>
          </a:xfrm>
          <a:prstGeom prst="rect">
            <a:avLst/>
          </a:prstGeom>
          <a:solidFill>
            <a:schemeClr val="bg1"/>
          </a:solidFill>
          <a:ln>
            <a:noFill/>
          </a:ln>
          <a:effectLst>
            <a:outerShdw blurRad="431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xmlns="" id="{98B31E0D-8264-C945-81EC-DAE245E559AC}"/>
              </a:ext>
            </a:extLst>
          </p:cNvPr>
          <p:cNvSpPr/>
          <p:nvPr/>
        </p:nvSpPr>
        <p:spPr>
          <a:xfrm>
            <a:off x="4343400" y="2235200"/>
            <a:ext cx="3670300" cy="2501900"/>
          </a:xfrm>
          <a:prstGeom prst="rect">
            <a:avLst/>
          </a:prstGeom>
          <a:solidFill>
            <a:schemeClr val="bg1"/>
          </a:solidFill>
          <a:ln>
            <a:noFill/>
          </a:ln>
          <a:effectLst>
            <a:outerShdw blurRad="317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0" name="图形 49" descr="靶心">
            <a:extLst>
              <a:ext uri="{FF2B5EF4-FFF2-40B4-BE49-F238E27FC236}">
                <a16:creationId xmlns:a16="http://schemas.microsoft.com/office/drawing/2014/main" xmlns="" id="{0F1B71EE-C020-1A49-9E2A-C913BD09243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4639587" y="3140730"/>
            <a:ext cx="754340" cy="754340"/>
          </a:xfrm>
          <a:prstGeom prst="rect">
            <a:avLst/>
          </a:prstGeom>
        </p:spPr>
      </p:pic>
      <p:cxnSp>
        <p:nvCxnSpPr>
          <p:cNvPr id="6" name="直线连接符 5">
            <a:extLst>
              <a:ext uri="{FF2B5EF4-FFF2-40B4-BE49-F238E27FC236}">
                <a16:creationId xmlns:a16="http://schemas.microsoft.com/office/drawing/2014/main" xmlns="" id="{1D020DC6-A18E-E649-87DB-99CF97B27A41}"/>
              </a:ext>
            </a:extLst>
          </p:cNvPr>
          <p:cNvCxnSpPr/>
          <p:nvPr/>
        </p:nvCxnSpPr>
        <p:spPr>
          <a:xfrm>
            <a:off x="5524500" y="2514600"/>
            <a:ext cx="0" cy="199390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xmlns="" id="{E6BE693C-35DA-DA48-AE27-414824DA5340}"/>
              </a:ext>
            </a:extLst>
          </p:cNvPr>
          <p:cNvSpPr>
            <a:spLocks noChangeArrowheads="1"/>
          </p:cNvSpPr>
          <p:nvPr/>
        </p:nvSpPr>
        <p:spPr bwMode="auto">
          <a:xfrm>
            <a:off x="5755401" y="2852070"/>
            <a:ext cx="2323586" cy="126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800" dirty="0">
                <a:solidFill>
                  <a:schemeClr val="tx1">
                    <a:lumMod val="75000"/>
                    <a:lumOff val="25000"/>
                  </a:schemeClr>
                </a:solidFill>
                <a:latin typeface="+mj-ea"/>
                <a:ea typeface="+mj-ea"/>
                <a:sym typeface="微软雅黑" pitchFamily="34" charset="-122"/>
              </a:rPr>
              <a:t>请在此输入</a:t>
            </a:r>
            <a:endParaRPr lang="en-US" altLang="zh-CN" sz="1800" dirty="0">
              <a:solidFill>
                <a:schemeClr val="tx1">
                  <a:lumMod val="75000"/>
                  <a:lumOff val="25000"/>
                </a:schemeClr>
              </a:solidFill>
              <a:latin typeface="+mj-ea"/>
              <a:ea typeface="+mj-ea"/>
              <a:sym typeface="微软雅黑" pitchFamily="34" charset="-122"/>
            </a:endParaRPr>
          </a:p>
          <a:p>
            <a:pPr>
              <a:lnSpc>
                <a:spcPct val="150000"/>
              </a:lnSpc>
              <a:spcBef>
                <a:spcPct val="0"/>
              </a:spcBef>
              <a:buNone/>
            </a:pPr>
            <a:r>
              <a:rPr lang="zh-CN" altLang="en-US" sz="1800" dirty="0">
                <a:solidFill>
                  <a:schemeClr val="tx1">
                    <a:lumMod val="75000"/>
                    <a:lumOff val="25000"/>
                  </a:schemeClr>
                </a:solidFill>
                <a:latin typeface="+mj-ea"/>
                <a:ea typeface="+mj-ea"/>
                <a:sym typeface="微软雅黑" pitchFamily="34" charset="-122"/>
              </a:rPr>
              <a:t>您需要的文字内</a:t>
            </a:r>
            <a:endParaRPr lang="en-US" altLang="zh-CN" sz="1800" dirty="0">
              <a:solidFill>
                <a:schemeClr val="tx1">
                  <a:lumMod val="75000"/>
                  <a:lumOff val="25000"/>
                </a:schemeClr>
              </a:solidFill>
              <a:latin typeface="+mj-ea"/>
              <a:ea typeface="+mj-ea"/>
              <a:sym typeface="微软雅黑" pitchFamily="34" charset="-122"/>
            </a:endParaRPr>
          </a:p>
          <a:p>
            <a:pPr>
              <a:lnSpc>
                <a:spcPct val="150000"/>
              </a:lnSpc>
              <a:spcBef>
                <a:spcPct val="0"/>
              </a:spcBef>
              <a:buNone/>
            </a:pPr>
            <a:r>
              <a:rPr lang="zh-CN" altLang="en-US" sz="1800" dirty="0">
                <a:solidFill>
                  <a:schemeClr val="tx1">
                    <a:lumMod val="75000"/>
                    <a:lumOff val="25000"/>
                  </a:schemeClr>
                </a:solidFill>
                <a:latin typeface="+mj-ea"/>
                <a:ea typeface="+mj-ea"/>
                <a:sym typeface="微软雅黑" pitchFamily="34" charset="-122"/>
              </a:rPr>
              <a:t>容感谢您使用</a:t>
            </a:r>
          </a:p>
        </p:txBody>
      </p:sp>
      <p:sp>
        <p:nvSpPr>
          <p:cNvPr id="52" name="矩形 47">
            <a:extLst>
              <a:ext uri="{FF2B5EF4-FFF2-40B4-BE49-F238E27FC236}">
                <a16:creationId xmlns:a16="http://schemas.microsoft.com/office/drawing/2014/main" xmlns="" id="{023397BF-DF6C-334E-838E-F28A5099F96B}"/>
              </a:ext>
            </a:extLst>
          </p:cNvPr>
          <p:cNvSpPr>
            <a:spLocks noChangeArrowheads="1"/>
          </p:cNvSpPr>
          <p:nvPr/>
        </p:nvSpPr>
        <p:spPr bwMode="auto">
          <a:xfrm>
            <a:off x="8490921" y="2514600"/>
            <a:ext cx="3043118"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请在此输入您需要的文字内容感谢您使用我们的</a:t>
            </a:r>
            <a:r>
              <a:rPr lang="en" altLang="zh-CN"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a:t>
            </a:r>
          </a:p>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a:t>
            </a:r>
          </a:p>
        </p:txBody>
      </p:sp>
      <p:sp>
        <p:nvSpPr>
          <p:cNvPr id="53" name="矩形 47">
            <a:extLst>
              <a:ext uri="{FF2B5EF4-FFF2-40B4-BE49-F238E27FC236}">
                <a16:creationId xmlns:a16="http://schemas.microsoft.com/office/drawing/2014/main" xmlns="" id="{76F57475-B2B5-6140-B2F5-25B202B5A4A1}"/>
              </a:ext>
            </a:extLst>
          </p:cNvPr>
          <p:cNvSpPr>
            <a:spLocks noChangeArrowheads="1"/>
          </p:cNvSpPr>
          <p:nvPr/>
        </p:nvSpPr>
        <p:spPr bwMode="auto">
          <a:xfrm>
            <a:off x="8490921" y="3895070"/>
            <a:ext cx="3043118"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请在此输入您需要的文字内容感谢您使用我们的</a:t>
            </a:r>
            <a:r>
              <a:rPr lang="en" altLang="zh-CN"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a:t>
            </a:r>
          </a:p>
          <a:p>
            <a:pPr>
              <a:lnSpc>
                <a:spcPct val="120000"/>
              </a:lnSpc>
              <a:spcBef>
                <a:spcPct val="0"/>
              </a:spcBef>
              <a:buNone/>
            </a:pPr>
            <a:r>
              <a:rPr lang="zh-CN" altLang="en-US" sz="14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a:t>
            </a:r>
          </a:p>
        </p:txBody>
      </p:sp>
      <p:sp>
        <p:nvSpPr>
          <p:cNvPr id="7" name="椭圆 6">
            <a:extLst>
              <a:ext uri="{FF2B5EF4-FFF2-40B4-BE49-F238E27FC236}">
                <a16:creationId xmlns:a16="http://schemas.microsoft.com/office/drawing/2014/main" xmlns="" id="{AAE3CC0E-6A30-6447-B513-EEFE28C22DBC}"/>
              </a:ext>
            </a:extLst>
          </p:cNvPr>
          <p:cNvSpPr/>
          <p:nvPr/>
        </p:nvSpPr>
        <p:spPr>
          <a:xfrm>
            <a:off x="698500" y="1869444"/>
            <a:ext cx="3119112" cy="3119112"/>
          </a:xfrm>
          <a:prstGeom prst="ellipse">
            <a:avLst/>
          </a:prstGeom>
          <a:blipFill>
            <a:blip r:embed="rId5" cstate="screen">
              <a:extLst>
                <a:ext uri="{BEBA8EAE-BF5A-486C-A8C5-ECC9F3942E4B}">
                  <a14:imgProps xmlns:a14="http://schemas.microsoft.com/office/drawing/2010/main">
                    <a14:imgLayer r:embed="rId6">
                      <a14:imgEffect>
                        <a14:saturation sat="55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4" name="矩形 53">
            <a:extLst>
              <a:ext uri="{FF2B5EF4-FFF2-40B4-BE49-F238E27FC236}">
                <a16:creationId xmlns:a16="http://schemas.microsoft.com/office/drawing/2014/main" xmlns="" id="{26CC21AA-4C82-4648-839C-9DF85EB0CA43}"/>
              </a:ext>
            </a:extLst>
          </p:cNvPr>
          <p:cNvSpPr/>
          <p:nvPr/>
        </p:nvSpPr>
        <p:spPr>
          <a:xfrm>
            <a:off x="8489134" y="2176054"/>
            <a:ext cx="1620938"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j-ea"/>
                <a:ea typeface="+mj-ea"/>
              </a:rPr>
              <a:t>请在此输入标题</a:t>
            </a:r>
            <a:endParaRPr lang="en-US" altLang="zh-CN" sz="1600" b="1" dirty="0">
              <a:solidFill>
                <a:schemeClr val="tx1">
                  <a:lumMod val="75000"/>
                  <a:lumOff val="25000"/>
                </a:schemeClr>
              </a:solidFill>
              <a:latin typeface="+mj-ea"/>
              <a:ea typeface="+mj-ea"/>
            </a:endParaRPr>
          </a:p>
        </p:txBody>
      </p:sp>
      <p:sp>
        <p:nvSpPr>
          <p:cNvPr id="55" name="矩形 54">
            <a:extLst>
              <a:ext uri="{FF2B5EF4-FFF2-40B4-BE49-F238E27FC236}">
                <a16:creationId xmlns:a16="http://schemas.microsoft.com/office/drawing/2014/main" xmlns="" id="{D707A671-8E0E-6C42-BBFD-697CDC4C0C01}"/>
              </a:ext>
            </a:extLst>
          </p:cNvPr>
          <p:cNvSpPr/>
          <p:nvPr/>
        </p:nvSpPr>
        <p:spPr>
          <a:xfrm>
            <a:off x="8489134" y="3529866"/>
            <a:ext cx="1620938"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j-ea"/>
                <a:ea typeface="+mj-ea"/>
              </a:rPr>
              <a:t>请在此输入标题</a:t>
            </a:r>
            <a:endParaRPr lang="en-US" altLang="zh-CN" sz="1600" b="1" dirty="0">
              <a:solidFill>
                <a:schemeClr val="tx1">
                  <a:lumMod val="75000"/>
                  <a:lumOff val="25000"/>
                </a:schemeClr>
              </a:solidFill>
              <a:latin typeface="+mj-ea"/>
              <a:ea typeface="+mj-ea"/>
            </a:endParaRPr>
          </a:p>
        </p:txBody>
      </p:sp>
      <p:sp>
        <p:nvSpPr>
          <p:cNvPr id="2" name="文本框 1">
            <a:extLst>
              <a:ext uri="{FF2B5EF4-FFF2-40B4-BE49-F238E27FC236}">
                <a16:creationId xmlns:a16="http://schemas.microsoft.com/office/drawing/2014/main" xmlns="" id="{E9A70D3F-0083-174A-8A4E-7BDF5B3E0D19}"/>
              </a:ext>
            </a:extLst>
          </p:cNvPr>
          <p:cNvSpPr txBox="1"/>
          <p:nvPr/>
        </p:nvSpPr>
        <p:spPr>
          <a:xfrm>
            <a:off x="202520" y="292100"/>
            <a:ext cx="3615092"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上月工作完成情况概述</a:t>
            </a:r>
            <a:endParaRPr kumimoji="1" lang="en-US" altLang="zh-CN"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p:txBody>
      </p:sp>
    </p:spTree>
    <p:extLst>
      <p:ext uri="{BB962C8B-B14F-4D97-AF65-F5344CB8AC3E}">
        <p14:creationId xmlns:p14="http://schemas.microsoft.com/office/powerpoint/2010/main" val="347392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dissolve">
                                      <p:cBhvr>
                                        <p:cTn id="10" dur="500"/>
                                        <p:tgtEl>
                                          <p:spTgt spid="50"/>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dissolve">
                                      <p:cBhvr>
                                        <p:cTn id="16" dur="500"/>
                                        <p:tgtEl>
                                          <p:spTgt spid="5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dissolve">
                                      <p:cBhvr>
                                        <p:cTn id="19" dur="500"/>
                                        <p:tgtEl>
                                          <p:spTgt spid="5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dissolve">
                                      <p:cBhvr>
                                        <p:cTn id="22" dur="500"/>
                                        <p:tgtEl>
                                          <p:spTgt spid="5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dissolve">
                                      <p:cBhvr>
                                        <p:cTn id="28" dur="500"/>
                                        <p:tgtEl>
                                          <p:spTgt spid="5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dissolve">
                                      <p:cBhvr>
                                        <p:cTn id="3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1" grpId="0"/>
      <p:bldP spid="52" grpId="0"/>
      <p:bldP spid="53" grpId="0"/>
      <p:bldP spid="7" grpId="0" animBg="1"/>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9A70D3F-0083-174A-8A4E-7BDF5B3E0D19}"/>
              </a:ext>
            </a:extLst>
          </p:cNvPr>
          <p:cNvSpPr txBox="1"/>
          <p:nvPr/>
        </p:nvSpPr>
        <p:spPr>
          <a:xfrm>
            <a:off x="202520" y="292100"/>
            <a:ext cx="3615092" cy="461665"/>
          </a:xfrm>
          <a:prstGeom prst="rect">
            <a:avLst/>
          </a:prstGeom>
          <a:noFill/>
        </p:spPr>
        <p:txBody>
          <a:bodyPr wrap="none" rtlCol="0">
            <a:spAutoFit/>
          </a:bodyPr>
          <a:lstStyle/>
          <a:p>
            <a:pPr marL="285750" indent="-285750" algn="ctr">
              <a:buSzPct val="90000"/>
              <a:buFont typeface="Arial" panose="020B0604020202020204" pitchFamily="34" charset="0"/>
              <a:buChar char="•"/>
            </a:pPr>
            <a:r>
              <a:rPr kumimoji="1" lang="zh-CN" altLang="en-US"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上月工作完成情况概述</a:t>
            </a:r>
            <a:endParaRPr kumimoji="1" lang="en-US" altLang="zh-CN" sz="2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p:txBody>
      </p:sp>
      <p:sp>
        <p:nvSpPr>
          <p:cNvPr id="19" name="矩形 18">
            <a:extLst>
              <a:ext uri="{FF2B5EF4-FFF2-40B4-BE49-F238E27FC236}">
                <a16:creationId xmlns:a16="http://schemas.microsoft.com/office/drawing/2014/main" xmlns="" id="{9D04710B-0B98-FA4E-B3A6-5A129B929637}"/>
              </a:ext>
            </a:extLst>
          </p:cNvPr>
          <p:cNvSpPr/>
          <p:nvPr/>
        </p:nvSpPr>
        <p:spPr>
          <a:xfrm>
            <a:off x="0" y="0"/>
            <a:ext cx="7378700" cy="3454400"/>
          </a:xfrm>
          <a:prstGeom prst="rect">
            <a:avLst/>
          </a:prstGeom>
          <a:blipFill dpi="0" rotWithShape="1">
            <a:blip r:embed="rId4" cstate="screen">
              <a:extLst>
                <a:ext uri="{BEBA8EAE-BF5A-486C-A8C5-ECC9F3942E4B}">
                  <a14:imgProps xmlns:a14="http://schemas.microsoft.com/office/drawing/2010/main">
                    <a14:imgLayer r:embed="rId5">
                      <a14:imgEffect>
                        <a14:saturation sat="15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a:extLst>
              <a:ext uri="{FF2B5EF4-FFF2-40B4-BE49-F238E27FC236}">
                <a16:creationId xmlns:a16="http://schemas.microsoft.com/office/drawing/2014/main" xmlns="" id="{3DE25D3C-F3EC-4B4B-A981-8E050B6051F2}"/>
              </a:ext>
            </a:extLst>
          </p:cNvPr>
          <p:cNvSpPr>
            <a:spLocks noChangeArrowheads="1"/>
          </p:cNvSpPr>
          <p:nvPr/>
        </p:nvSpPr>
        <p:spPr bwMode="auto">
          <a:xfrm>
            <a:off x="8045126" y="1069032"/>
            <a:ext cx="4037354" cy="104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请在此输入</a:t>
            </a:r>
            <a:endParaRPr lang="en-US" altLang="zh-CN" sz="2800" dirty="0">
              <a:solidFill>
                <a:schemeClr val="tx1">
                  <a:lumMod val="75000"/>
                  <a:lumOff val="25000"/>
                </a:schemeClr>
              </a:solidFill>
              <a:latin typeface="+mj-ea"/>
              <a:ea typeface="+mj-ea"/>
              <a:sym typeface="微软雅黑" pitchFamily="34" charset="-122"/>
            </a:endParaRPr>
          </a:p>
          <a:p>
            <a:pPr>
              <a:lnSpc>
                <a:spcPct val="120000"/>
              </a:lnSpc>
              <a:spcBef>
                <a:spcPct val="0"/>
              </a:spcBef>
              <a:buNone/>
            </a:pPr>
            <a:r>
              <a:rPr lang="zh-CN" altLang="en-US" sz="2800" dirty="0">
                <a:solidFill>
                  <a:schemeClr val="tx1">
                    <a:lumMod val="75000"/>
                    <a:lumOff val="25000"/>
                  </a:schemeClr>
                </a:solidFill>
                <a:latin typeface="+mj-ea"/>
                <a:ea typeface="+mj-ea"/>
                <a:sym typeface="微软雅黑" pitchFamily="34" charset="-122"/>
              </a:rPr>
              <a:t>您需要的文字内容</a:t>
            </a:r>
          </a:p>
        </p:txBody>
      </p:sp>
      <p:sp>
        <p:nvSpPr>
          <p:cNvPr id="21" name="TextBox 33">
            <a:extLst>
              <a:ext uri="{FF2B5EF4-FFF2-40B4-BE49-F238E27FC236}">
                <a16:creationId xmlns:a16="http://schemas.microsoft.com/office/drawing/2014/main" xmlns="" id="{DC0754EB-BC93-E34B-ADAB-7E34EF29EC2F}"/>
              </a:ext>
            </a:extLst>
          </p:cNvPr>
          <p:cNvSpPr txBox="1"/>
          <p:nvPr/>
        </p:nvSpPr>
        <p:spPr>
          <a:xfrm>
            <a:off x="720246" y="4386809"/>
            <a:ext cx="5274154" cy="783933"/>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nSpc>
                <a:spcPct val="150000"/>
              </a:lnSpc>
            </a:pP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65000"/>
                    <a:lumOff val="35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65000"/>
                    <a:lumOff val="35000"/>
                  </a:schemeClr>
                </a:solidFill>
                <a:latin typeface="Source Han Sans CN" panose="020B0500000000000000" pitchFamily="34" charset="-128"/>
                <a:ea typeface="Source Han Sans CN" panose="020B0500000000000000" pitchFamily="34" charset="-128"/>
              </a:rPr>
              <a:t>模板。</a:t>
            </a:r>
          </a:p>
        </p:txBody>
      </p:sp>
      <p:sp>
        <p:nvSpPr>
          <p:cNvPr id="22" name="矩形 21">
            <a:extLst>
              <a:ext uri="{FF2B5EF4-FFF2-40B4-BE49-F238E27FC236}">
                <a16:creationId xmlns:a16="http://schemas.microsoft.com/office/drawing/2014/main" xmlns="" id="{C121B218-706C-904B-80C7-1D7DDDAFE5E8}"/>
              </a:ext>
            </a:extLst>
          </p:cNvPr>
          <p:cNvSpPr/>
          <p:nvPr/>
        </p:nvSpPr>
        <p:spPr>
          <a:xfrm>
            <a:off x="6870700" y="4386809"/>
            <a:ext cx="4546600" cy="1150391"/>
          </a:xfrm>
          <a:prstGeom prst="rect">
            <a:avLst/>
          </a:prstGeom>
          <a:solidFill>
            <a:schemeClr val="bg1"/>
          </a:solidFill>
          <a:ln>
            <a:noFill/>
          </a:ln>
          <a:effectLst>
            <a:outerShdw blurRad="393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a:extLst>
              <a:ext uri="{FF2B5EF4-FFF2-40B4-BE49-F238E27FC236}">
                <a16:creationId xmlns:a16="http://schemas.microsoft.com/office/drawing/2014/main" xmlns="" id="{7420FFB2-9ED4-D441-ADA3-B74259A518BB}"/>
              </a:ext>
            </a:extLst>
          </p:cNvPr>
          <p:cNvSpPr txBox="1"/>
          <p:nvPr/>
        </p:nvSpPr>
        <p:spPr>
          <a:xfrm>
            <a:off x="7235825" y="4792727"/>
            <a:ext cx="3816350" cy="338554"/>
          </a:xfrm>
          <a:prstGeom prst="rect">
            <a:avLst/>
          </a:prstGeom>
          <a:noFill/>
        </p:spPr>
        <p:txBody>
          <a:bodyPr wrap="square" rtlCol="0">
            <a:spAutoFit/>
          </a:bodyPr>
          <a:lstStyle/>
          <a:p>
            <a:pPr algn="dist"/>
            <a:r>
              <a:rPr lang="zh-CN" altLang="en-US" sz="1600"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请在此输入您需要的文字内容</a:t>
            </a:r>
            <a:endParaRPr kumimoji="1" lang="zh-CN" altLang="en-US" sz="1600">
              <a:solidFill>
                <a:schemeClr val="tx1">
                  <a:lumMod val="75000"/>
                  <a:lumOff val="25000"/>
                </a:schemeClr>
              </a:solidFill>
            </a:endParaRPr>
          </a:p>
        </p:txBody>
      </p:sp>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D2087E2E-3021-D644-AF57-A6578330FAAB}"/>
              </a:ext>
            </a:extLst>
          </p:cNvPr>
          <p:cNvSpPr txBox="1"/>
          <p:nvPr/>
        </p:nvSpPr>
        <p:spPr>
          <a:xfrm>
            <a:off x="4290076" y="3223253"/>
            <a:ext cx="3719287" cy="1754326"/>
          </a:xfrm>
          <a:prstGeom prst="rect">
            <a:avLst/>
          </a:prstGeom>
          <a:noFill/>
        </p:spPr>
        <p:txBody>
          <a:bodyPr wrap="none" rtlCol="0">
            <a:spAutoFit/>
          </a:bodyPr>
          <a:lstStyle/>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取得进展</a:t>
            </a:r>
            <a:endParaRPr kumimoji="1" lang="en-US" altLang="zh-CN"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endParaRPr>
          </a:p>
          <a:p>
            <a:pPr algn="ctr"/>
            <a:r>
              <a:rPr kumimoji="1" lang="zh-CN" altLang="en-US" sz="5400">
                <a:solidFill>
                  <a:schemeClr val="tx1">
                    <a:lumMod val="50000"/>
                    <a:lumOff val="50000"/>
                  </a:schemeClr>
                </a:solidFill>
                <a:latin typeface="Source Han Sans CN ExtraLight" panose="020B0200000000000000" pitchFamily="34" charset="-128"/>
                <a:ea typeface="Source Han Sans CN ExtraLight" panose="020B0200000000000000" pitchFamily="34" charset="-128"/>
              </a:rPr>
              <a:t>与获得经验</a:t>
            </a:r>
          </a:p>
        </p:txBody>
      </p:sp>
      <p:sp>
        <p:nvSpPr>
          <p:cNvPr id="5" name="文本框 4">
            <a:extLst>
              <a:ext uri="{FF2B5EF4-FFF2-40B4-BE49-F238E27FC236}">
                <a16:creationId xmlns:a16="http://schemas.microsoft.com/office/drawing/2014/main" xmlns="" id="{B0BC006C-A147-214A-9D6A-2DBD8D7B4366}"/>
              </a:ext>
            </a:extLst>
          </p:cNvPr>
          <p:cNvSpPr txBox="1"/>
          <p:nvPr/>
        </p:nvSpPr>
        <p:spPr>
          <a:xfrm>
            <a:off x="3800473" y="4990831"/>
            <a:ext cx="4595592" cy="756297"/>
          </a:xfrm>
          <a:prstGeom prst="rect">
            <a:avLst/>
          </a:prstGeom>
          <a:noFill/>
        </p:spPr>
        <p:txBody>
          <a:bodyPr wrap="square" rtlCol="0">
            <a:spAutoFit/>
          </a:bodyPr>
          <a:lstStyle/>
          <a:p>
            <a:pPr algn="ctr">
              <a:lnSpc>
                <a:spcPct val="150000"/>
              </a:lnSpc>
            </a:pPr>
            <a:r>
              <a:rPr lang="en" altLang="zh-CN" sz="100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p>
        </p:txBody>
      </p:sp>
      <p:sp>
        <p:nvSpPr>
          <p:cNvPr id="6" name="圆角矩形 5">
            <a:extLst>
              <a:ext uri="{FF2B5EF4-FFF2-40B4-BE49-F238E27FC236}">
                <a16:creationId xmlns:a16="http://schemas.microsoft.com/office/drawing/2014/main" xmlns="" id="{FA7D79DF-29F9-704D-B282-A35FE6DF90D6}"/>
              </a:ext>
            </a:extLst>
          </p:cNvPr>
          <p:cNvSpPr/>
          <p:nvPr/>
        </p:nvSpPr>
        <p:spPr>
          <a:xfrm>
            <a:off x="5353878" y="2690192"/>
            <a:ext cx="1462279" cy="307777"/>
          </a:xfrm>
          <a:prstGeom prst="roundRect">
            <a:avLst/>
          </a:prstGeom>
          <a:gradFill flip="none" rotWithShape="1">
            <a:gsLst>
              <a:gs pos="0">
                <a:schemeClr val="bg1">
                  <a:lumMod val="75000"/>
                </a:schemeClr>
              </a:gs>
              <a:gs pos="100000">
                <a:schemeClr val="tx1">
                  <a:lumMod val="75000"/>
                  <a:lumOff val="25000"/>
                </a:schemeClr>
              </a:gs>
            </a:gsLst>
            <a:lin ang="8100000" scaled="1"/>
            <a:tileRect/>
          </a:gradFill>
          <a:ln>
            <a:noFill/>
          </a:ln>
          <a:effectLst>
            <a:outerShdw blurRad="50800" dist="1016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xmlns="" id="{198CA8C4-A5A7-0F48-ABC6-5FCD5AE7C16B}"/>
              </a:ext>
            </a:extLst>
          </p:cNvPr>
          <p:cNvSpPr txBox="1"/>
          <p:nvPr/>
        </p:nvSpPr>
        <p:spPr>
          <a:xfrm>
            <a:off x="5446643" y="1243642"/>
            <a:ext cx="1406154" cy="1446550"/>
          </a:xfrm>
          <a:prstGeom prst="rect">
            <a:avLst/>
          </a:prstGeom>
          <a:noFill/>
        </p:spPr>
        <p:txBody>
          <a:bodyPr wrap="none" rtlCol="0">
            <a:spAutoFit/>
          </a:bodyPr>
          <a:lstStyle/>
          <a:p>
            <a:r>
              <a:rPr kumimoji="1" lang="en-US" altLang="zh-CN"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rPr>
              <a:t>02</a:t>
            </a:r>
            <a:endParaRPr kumimoji="1" lang="zh-CN" altLang="en-US" sz="8800">
              <a:gradFill>
                <a:gsLst>
                  <a:gs pos="0">
                    <a:schemeClr val="bg1">
                      <a:lumMod val="65000"/>
                    </a:schemeClr>
                  </a:gs>
                  <a:gs pos="100000">
                    <a:schemeClr val="tx1">
                      <a:lumMod val="75000"/>
                      <a:lumOff val="25000"/>
                    </a:schemeClr>
                  </a:gs>
                </a:gsLst>
                <a:lin ang="8100000" scaled="1"/>
              </a:gradFill>
              <a:effectLst>
                <a:outerShdw blurRad="50800" dist="88900" dir="2700000" algn="tl" rotWithShape="0">
                  <a:prstClr val="black">
                    <a:alpha val="10000"/>
                  </a:prstClr>
                </a:outerShdw>
              </a:effectLst>
              <a:latin typeface="Source Han Sans CN ExtraLight" panose="020B0200000000000000" pitchFamily="34" charset="-128"/>
              <a:ea typeface="Source Han Sans CN ExtraLight" panose="020B0200000000000000" pitchFamily="34" charset="-128"/>
            </a:endParaRPr>
          </a:p>
        </p:txBody>
      </p:sp>
      <p:sp>
        <p:nvSpPr>
          <p:cNvPr id="8" name="文本框 7">
            <a:extLst>
              <a:ext uri="{FF2B5EF4-FFF2-40B4-BE49-F238E27FC236}">
                <a16:creationId xmlns:a16="http://schemas.microsoft.com/office/drawing/2014/main" xmlns="" id="{F7C9B469-55E4-6044-ADC3-A2B227EC84A0}"/>
              </a:ext>
            </a:extLst>
          </p:cNvPr>
          <p:cNvSpPr txBox="1"/>
          <p:nvPr/>
        </p:nvSpPr>
        <p:spPr>
          <a:xfrm>
            <a:off x="5473147" y="2690192"/>
            <a:ext cx="1303254" cy="307777"/>
          </a:xfrm>
          <a:prstGeom prst="rect">
            <a:avLst/>
          </a:prstGeom>
          <a:noFill/>
        </p:spPr>
        <p:txBody>
          <a:bodyPr wrap="square" rtlCol="0">
            <a:spAutoFit/>
          </a:bodyPr>
          <a:lstStyle/>
          <a:p>
            <a:pPr algn="dist"/>
            <a:r>
              <a:rPr kumimoji="1" lang="en-US" altLang="zh-CN" sz="1400">
                <a:solidFill>
                  <a:schemeClr val="bg1"/>
                </a:solidFill>
                <a:latin typeface="Source Han Sans CN ExtraLight" panose="020B0200000000000000" pitchFamily="34" charset="-128"/>
                <a:ea typeface="Source Han Sans CN ExtraLight" panose="020B0200000000000000" pitchFamily="34" charset="-128"/>
              </a:rPr>
              <a:t>PART</a:t>
            </a:r>
            <a:endParaRPr kumimoji="1" lang="zh-CN" altLang="en-US" sz="1400">
              <a:solidFill>
                <a:schemeClr val="bg1"/>
              </a:solidFill>
              <a:latin typeface="Source Han Sans CN ExtraLight" panose="020B0200000000000000" pitchFamily="34" charset="-128"/>
              <a:ea typeface="Source Han Sans CN ExtraLight" panose="020B0200000000000000" pitchFamily="34" charset="-128"/>
            </a:endParaRPr>
          </a:p>
        </p:txBody>
      </p:sp>
    </p:spTree>
    <p:extLst>
      <p:ext uri="{BB962C8B-B14F-4D97-AF65-F5344CB8AC3E}">
        <p14:creationId xmlns:p14="http://schemas.microsoft.com/office/powerpoint/2010/main" val="18993841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4DA73FB9-3A75-804B-9EB7-3975D432EAED}"/>
              </a:ext>
            </a:extLst>
          </p:cNvPr>
          <p:cNvSpPr/>
          <p:nvPr/>
        </p:nvSpPr>
        <p:spPr>
          <a:xfrm>
            <a:off x="6235700" y="965200"/>
            <a:ext cx="5194300" cy="5194300"/>
          </a:xfrm>
          <a:prstGeom prst="rect">
            <a:avLst/>
          </a:prstGeom>
          <a:solidFill>
            <a:schemeClr val="bg1"/>
          </a:solidFill>
          <a:ln>
            <a:noFill/>
          </a:ln>
          <a:effectLst>
            <a:outerShdw blurRad="5080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矩形 45">
            <a:extLst>
              <a:ext uri="{FF2B5EF4-FFF2-40B4-BE49-F238E27FC236}">
                <a16:creationId xmlns:a16="http://schemas.microsoft.com/office/drawing/2014/main" xmlns="" id="{CB33FD06-BBE4-1C43-97ED-6ED4C9D6DD09}"/>
              </a:ext>
            </a:extLst>
          </p:cNvPr>
          <p:cNvSpPr/>
          <p:nvPr/>
        </p:nvSpPr>
        <p:spPr>
          <a:xfrm>
            <a:off x="3352800" y="965200"/>
            <a:ext cx="2501900" cy="2501900"/>
          </a:xfrm>
          <a:prstGeom prst="rect">
            <a:avLst/>
          </a:prstGeom>
          <a:solidFill>
            <a:schemeClr val="bg1">
              <a:lumMod val="9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7" name="矩形 46">
            <a:extLst>
              <a:ext uri="{FF2B5EF4-FFF2-40B4-BE49-F238E27FC236}">
                <a16:creationId xmlns:a16="http://schemas.microsoft.com/office/drawing/2014/main" xmlns="" id="{1DCC105C-3864-B445-BF70-5BC7198E69FD}"/>
              </a:ext>
            </a:extLst>
          </p:cNvPr>
          <p:cNvSpPr/>
          <p:nvPr/>
        </p:nvSpPr>
        <p:spPr>
          <a:xfrm>
            <a:off x="3352800" y="3657600"/>
            <a:ext cx="2501900" cy="25019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矩形 47">
            <a:extLst>
              <a:ext uri="{FF2B5EF4-FFF2-40B4-BE49-F238E27FC236}">
                <a16:creationId xmlns:a16="http://schemas.microsoft.com/office/drawing/2014/main" xmlns="" id="{8D65D621-5249-8F4B-95A0-45CD11082B2F}"/>
              </a:ext>
            </a:extLst>
          </p:cNvPr>
          <p:cNvSpPr/>
          <p:nvPr/>
        </p:nvSpPr>
        <p:spPr>
          <a:xfrm>
            <a:off x="647700" y="965200"/>
            <a:ext cx="2501900" cy="25019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矩形 48">
            <a:extLst>
              <a:ext uri="{FF2B5EF4-FFF2-40B4-BE49-F238E27FC236}">
                <a16:creationId xmlns:a16="http://schemas.microsoft.com/office/drawing/2014/main" xmlns="" id="{E555DA81-5314-A44F-A9B1-B85E2F40A7FA}"/>
              </a:ext>
            </a:extLst>
          </p:cNvPr>
          <p:cNvSpPr/>
          <p:nvPr/>
        </p:nvSpPr>
        <p:spPr>
          <a:xfrm>
            <a:off x="647700" y="3657600"/>
            <a:ext cx="2501900" cy="2501900"/>
          </a:xfrm>
          <a:prstGeom prst="rect">
            <a:avLst/>
          </a:prstGeom>
          <a:solidFill>
            <a:schemeClr val="bg1"/>
          </a:solidFill>
          <a:ln>
            <a:noFill/>
          </a:ln>
          <a:effectLst>
            <a:outerShdw blurRad="4826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文本框 50">
            <a:extLst>
              <a:ext uri="{FF2B5EF4-FFF2-40B4-BE49-F238E27FC236}">
                <a16:creationId xmlns:a16="http://schemas.microsoft.com/office/drawing/2014/main" xmlns="" id="{09173CC5-84CB-7240-A236-C57192BE8241}"/>
              </a:ext>
            </a:extLst>
          </p:cNvPr>
          <p:cNvSpPr txBox="1"/>
          <p:nvPr/>
        </p:nvSpPr>
        <p:spPr>
          <a:xfrm>
            <a:off x="3721100" y="1923762"/>
            <a:ext cx="1765300" cy="584775"/>
          </a:xfrm>
          <a:prstGeom prst="rect">
            <a:avLst/>
          </a:prstGeom>
          <a:noFill/>
        </p:spPr>
        <p:txBody>
          <a:bodyPr wrap="square" rtlCol="0">
            <a:spAutoFit/>
          </a:bodyPr>
          <a:lstStyle/>
          <a:p>
            <a:pPr algn="dist"/>
            <a:r>
              <a:rPr kumimoji="1" lang="zh-CN" altLang="en-US" sz="1600">
                <a:solidFill>
                  <a:schemeClr val="tx1">
                    <a:lumMod val="75000"/>
                    <a:lumOff val="25000"/>
                  </a:schemeClr>
                </a:solidFill>
                <a:latin typeface="+mj-ea"/>
                <a:ea typeface="+mj-ea"/>
              </a:rPr>
              <a:t>取得进展</a:t>
            </a:r>
            <a:endParaRPr kumimoji="1" lang="en-US" altLang="zh-CN" sz="1600">
              <a:solidFill>
                <a:schemeClr val="tx1">
                  <a:lumMod val="75000"/>
                  <a:lumOff val="25000"/>
                </a:schemeClr>
              </a:solidFill>
              <a:latin typeface="+mj-ea"/>
              <a:ea typeface="+mj-ea"/>
            </a:endParaRPr>
          </a:p>
          <a:p>
            <a:pPr algn="dist"/>
            <a:r>
              <a:rPr kumimoji="1" lang="zh-CN" altLang="en-US" sz="1600">
                <a:solidFill>
                  <a:schemeClr val="tx1">
                    <a:lumMod val="75000"/>
                    <a:lumOff val="25000"/>
                  </a:schemeClr>
                </a:solidFill>
                <a:latin typeface="+mj-ea"/>
                <a:ea typeface="+mj-ea"/>
              </a:rPr>
              <a:t>获得经验</a:t>
            </a:r>
            <a:endParaRPr kumimoji="1" lang="en-US" altLang="zh-CN" sz="1600">
              <a:solidFill>
                <a:schemeClr val="tx1">
                  <a:lumMod val="75000"/>
                  <a:lumOff val="25000"/>
                </a:schemeClr>
              </a:solidFill>
              <a:latin typeface="+mj-ea"/>
              <a:ea typeface="+mj-ea"/>
            </a:endParaRPr>
          </a:p>
        </p:txBody>
      </p:sp>
      <p:sp>
        <p:nvSpPr>
          <p:cNvPr id="52" name="矩形 51">
            <a:extLst>
              <a:ext uri="{FF2B5EF4-FFF2-40B4-BE49-F238E27FC236}">
                <a16:creationId xmlns:a16="http://schemas.microsoft.com/office/drawing/2014/main" xmlns="" id="{62D273CA-2833-9F40-825C-23C5D1C7A038}"/>
              </a:ext>
            </a:extLst>
          </p:cNvPr>
          <p:cNvSpPr/>
          <p:nvPr/>
        </p:nvSpPr>
        <p:spPr>
          <a:xfrm>
            <a:off x="875596" y="4185722"/>
            <a:ext cx="1620938"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16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53" name="矩形 47">
            <a:extLst>
              <a:ext uri="{FF2B5EF4-FFF2-40B4-BE49-F238E27FC236}">
                <a16:creationId xmlns:a16="http://schemas.microsoft.com/office/drawing/2014/main" xmlns="" id="{1DAD06B2-67F2-034C-91C1-C47724FE26EC}"/>
              </a:ext>
            </a:extLst>
          </p:cNvPr>
          <p:cNvSpPr>
            <a:spLocks noChangeArrowheads="1"/>
          </p:cNvSpPr>
          <p:nvPr/>
        </p:nvSpPr>
        <p:spPr bwMode="auto">
          <a:xfrm>
            <a:off x="875596" y="4524268"/>
            <a:ext cx="2096204" cy="115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请在此输入您需要的文字内容感谢您使用我们的</a:t>
            </a:r>
            <a:r>
              <a:rPr lang="en" altLang="zh-CN" sz="12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PPT</a:t>
            </a:r>
            <a:r>
              <a:rPr lang="zh-CN" altLang="en-US" sz="12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模板请在此输入您需要的文字内容</a:t>
            </a:r>
          </a:p>
        </p:txBody>
      </p:sp>
      <p:sp>
        <p:nvSpPr>
          <p:cNvPr id="54" name="矩形 53">
            <a:extLst>
              <a:ext uri="{FF2B5EF4-FFF2-40B4-BE49-F238E27FC236}">
                <a16:creationId xmlns:a16="http://schemas.microsoft.com/office/drawing/2014/main" xmlns="" id="{9424A7E7-FDC5-3241-B435-D90E098AC319}"/>
              </a:ext>
            </a:extLst>
          </p:cNvPr>
          <p:cNvSpPr/>
          <p:nvPr/>
        </p:nvSpPr>
        <p:spPr>
          <a:xfrm>
            <a:off x="7053113" y="1569823"/>
            <a:ext cx="3775374" cy="707878"/>
          </a:xfrm>
          <a:prstGeom prst="rect">
            <a:avLst/>
          </a:prstGeom>
        </p:spPr>
        <p:txBody>
          <a:bodyPr wrap="none" lIns="91431" tIns="45716" rIns="91431" bIns="45716">
            <a:spAutoFit/>
          </a:bodyPr>
          <a:lstStyle/>
          <a:p>
            <a:r>
              <a:rPr lang="zh-CN" altLang="en-US" sz="4000" b="1" dirty="0">
                <a:solidFill>
                  <a:schemeClr val="tx1">
                    <a:lumMod val="75000"/>
                    <a:lumOff val="25000"/>
                  </a:schemeClr>
                </a:solidFill>
                <a:latin typeface="Source Han Sans CN" panose="020B0500000000000000" pitchFamily="34" charset="-128"/>
                <a:ea typeface="Source Han Sans CN" panose="020B0500000000000000" pitchFamily="34" charset="-128"/>
              </a:rPr>
              <a:t>请在此输入标题</a:t>
            </a:r>
            <a:endParaRPr lang="en-US" altLang="zh-CN" sz="4000" b="1" dirty="0">
              <a:solidFill>
                <a:schemeClr val="tx1">
                  <a:lumMod val="75000"/>
                  <a:lumOff val="25000"/>
                </a:schemeClr>
              </a:solidFill>
              <a:latin typeface="Source Han Sans CN" panose="020B0500000000000000" pitchFamily="34" charset="-128"/>
              <a:ea typeface="Source Han Sans CN" panose="020B0500000000000000" pitchFamily="34" charset="-128"/>
            </a:endParaRPr>
          </a:p>
        </p:txBody>
      </p:sp>
      <p:sp>
        <p:nvSpPr>
          <p:cNvPr id="55" name="矩形 47">
            <a:extLst>
              <a:ext uri="{FF2B5EF4-FFF2-40B4-BE49-F238E27FC236}">
                <a16:creationId xmlns:a16="http://schemas.microsoft.com/office/drawing/2014/main" xmlns="" id="{44DEAA22-A5E6-8547-AE75-693E17956968}"/>
              </a:ext>
            </a:extLst>
          </p:cNvPr>
          <p:cNvSpPr>
            <a:spLocks noChangeArrowheads="1"/>
          </p:cNvSpPr>
          <p:nvPr/>
        </p:nvSpPr>
        <p:spPr bwMode="auto">
          <a:xfrm>
            <a:off x="7061205" y="2251197"/>
            <a:ext cx="4037354" cy="3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800" dirty="0">
                <a:solidFill>
                  <a:schemeClr val="tx1">
                    <a:lumMod val="75000"/>
                    <a:lumOff val="25000"/>
                  </a:schemeClr>
                </a:solidFill>
                <a:latin typeface="Source Han Sans CN" panose="020B0500000000000000" pitchFamily="34" charset="-128"/>
                <a:ea typeface="Source Han Sans CN" panose="020B0500000000000000" pitchFamily="34" charset="-128"/>
                <a:sym typeface="微软雅黑" pitchFamily="34" charset="-122"/>
              </a:rPr>
              <a:t>请在此输入您需要的文字内容感谢您</a:t>
            </a:r>
          </a:p>
        </p:txBody>
      </p:sp>
      <p:sp>
        <p:nvSpPr>
          <p:cNvPr id="56" name="TextBox 33">
            <a:extLst>
              <a:ext uri="{FF2B5EF4-FFF2-40B4-BE49-F238E27FC236}">
                <a16:creationId xmlns:a16="http://schemas.microsoft.com/office/drawing/2014/main" xmlns="" id="{0C05128E-5FC0-8749-B2FF-8AA39CEE19C5}"/>
              </a:ext>
            </a:extLst>
          </p:cNvPr>
          <p:cNvSpPr txBox="1"/>
          <p:nvPr/>
        </p:nvSpPr>
        <p:spPr>
          <a:xfrm>
            <a:off x="7124024" y="2995637"/>
            <a:ext cx="3704463" cy="2445926"/>
          </a:xfrm>
          <a:prstGeom prst="rect">
            <a:avLst/>
          </a:prstGeom>
        </p:spPr>
        <p:txBody>
          <a:bodyPr wrap="square" lIns="0" tIns="0" rIns="0" bIns="0">
            <a:spAutoFit/>
          </a:bodyPr>
          <a:lstStyle>
            <a:defPPr>
              <a:defRPr lang="zh-CN"/>
            </a:defPPr>
            <a:lvl1pPr algn="just">
              <a:lnSpc>
                <a:spcPts val="1600"/>
              </a:lnSpc>
              <a:defRPr sz="1100">
                <a:solidFill>
                  <a:schemeClr val="tx2"/>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endParaRPr lang="en-US"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endParaRPr>
          </a:p>
          <a:p>
            <a:pPr algn="l">
              <a:lnSpc>
                <a:spcPct val="150000"/>
              </a:lnSpc>
            </a:pPr>
            <a:endParaRPr lang="en-US"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endParaRPr>
          </a:p>
          <a:p>
            <a:pPr algn="l">
              <a:lnSpc>
                <a:spcPct val="150000"/>
              </a:lnSpc>
            </a:pP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模板，请在此输入您需要的文字内容。感谢您使用我们的</a:t>
            </a:r>
            <a:r>
              <a:rPr lang="en" altLang="zh-CN" sz="1200" dirty="0">
                <a:solidFill>
                  <a:schemeClr val="tx1">
                    <a:lumMod val="50000"/>
                    <a:lumOff val="50000"/>
                  </a:schemeClr>
                </a:solidFill>
                <a:latin typeface="Source Han Sans CN" panose="020B0500000000000000" pitchFamily="34" charset="-128"/>
                <a:ea typeface="Source Han Sans CN" panose="020B0500000000000000" pitchFamily="34" charset="-128"/>
              </a:rPr>
              <a:t>PPT</a:t>
            </a:r>
            <a:r>
              <a:rPr lang="zh-CN" altLang="en-US" sz="1200" dirty="0">
                <a:solidFill>
                  <a:schemeClr val="tx1">
                    <a:lumMod val="50000"/>
                    <a:lumOff val="50000"/>
                  </a:schemeClr>
                </a:solidFill>
                <a:latin typeface="Source Han Sans CN" panose="020B0500000000000000" pitchFamily="34" charset="-128"/>
                <a:ea typeface="Source Han Sans CN" panose="020B0500000000000000" pitchFamily="34" charset="-128"/>
              </a:rPr>
              <a:t>模板，请在此输入您需要的文字内容。</a:t>
            </a:r>
          </a:p>
        </p:txBody>
      </p:sp>
    </p:spTree>
    <p:extLst>
      <p:ext uri="{BB962C8B-B14F-4D97-AF65-F5344CB8AC3E}">
        <p14:creationId xmlns:p14="http://schemas.microsoft.com/office/powerpoint/2010/main" val="114860257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dissolve">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4548</TotalTime>
  <Words>1512</Words>
  <Application>Microsoft Office PowerPoint</Application>
  <PresentationFormat>宽屏</PresentationFormat>
  <Paragraphs>135</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DengXian</vt:lpstr>
      <vt:lpstr>Source Han Sans CN</vt:lpstr>
      <vt:lpstr>Source Han Sans CN ExtraLight</vt:lpstr>
      <vt:lpstr>思源黑体 CN Bold</vt:lpstr>
      <vt:lpstr>思源黑体 CN Regular</vt:lpstr>
      <vt:lpstr>宋体</vt:lpstr>
      <vt:lpstr>微软雅黑</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Administrator</cp:lastModifiedBy>
  <cp:revision>661</cp:revision>
  <dcterms:created xsi:type="dcterms:W3CDTF">2018-06-17T04:53:58Z</dcterms:created>
  <dcterms:modified xsi:type="dcterms:W3CDTF">2019-07-08T02:57:23Z</dcterms:modified>
</cp:coreProperties>
</file>